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sldIdLst>
    <p:sldId id="259" r:id="rId5"/>
    <p:sldId id="261" r:id="rId6"/>
    <p:sldId id="262" r:id="rId7"/>
    <p:sldId id="263" r:id="rId8"/>
    <p:sldId id="266" r:id="rId9"/>
    <p:sldId id="268" r:id="rId10"/>
    <p:sldId id="270" r:id="rId11"/>
    <p:sldId id="275" r:id="rId12"/>
    <p:sldId id="276" r:id="rId13"/>
    <p:sldId id="278" r:id="rId14"/>
    <p:sldId id="279" r:id="rId15"/>
    <p:sldId id="281" r:id="rId16"/>
    <p:sldId id="283" r:id="rId17"/>
    <p:sldId id="285" r:id="rId18"/>
    <p:sldId id="287"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7" r:id="rId59"/>
    <p:sldId id="328" r:id="rId60"/>
    <p:sldId id="329" r:id="rId61"/>
    <p:sldId id="330" r:id="rId62"/>
    <p:sldId id="408" r:id="rId63"/>
    <p:sldId id="331" r:id="rId64"/>
    <p:sldId id="332" r:id="rId65"/>
    <p:sldId id="333" r:id="rId66"/>
    <p:sldId id="334" r:id="rId67"/>
    <p:sldId id="335" r:id="rId68"/>
    <p:sldId id="336" r:id="rId69"/>
    <p:sldId id="337" r:id="rId70"/>
    <p:sldId id="338" r:id="rId71"/>
    <p:sldId id="339" r:id="rId72"/>
    <p:sldId id="340" r:id="rId73"/>
    <p:sldId id="341" r:id="rId74"/>
    <p:sldId id="342" r:id="rId75"/>
    <p:sldId id="343" r:id="rId76"/>
    <p:sldId id="344" r:id="rId77"/>
    <p:sldId id="345" r:id="rId78"/>
    <p:sldId id="346" r:id="rId79"/>
    <p:sldId id="347" r:id="rId80"/>
    <p:sldId id="348" r:id="rId81"/>
    <p:sldId id="349" r:id="rId82"/>
    <p:sldId id="350" r:id="rId83"/>
    <p:sldId id="351" r:id="rId84"/>
    <p:sldId id="352" r:id="rId85"/>
    <p:sldId id="353" r:id="rId86"/>
    <p:sldId id="354" r:id="rId87"/>
    <p:sldId id="355" r:id="rId88"/>
    <p:sldId id="356" r:id="rId89"/>
    <p:sldId id="357" r:id="rId90"/>
    <p:sldId id="358" r:id="rId91"/>
    <p:sldId id="359" r:id="rId92"/>
    <p:sldId id="360" r:id="rId93"/>
    <p:sldId id="361" r:id="rId94"/>
    <p:sldId id="362" r:id="rId95"/>
    <p:sldId id="363" r:id="rId96"/>
    <p:sldId id="364" r:id="rId97"/>
    <p:sldId id="365" r:id="rId98"/>
    <p:sldId id="366" r:id="rId99"/>
    <p:sldId id="367" r:id="rId100"/>
    <p:sldId id="368" r:id="rId101"/>
    <p:sldId id="369" r:id="rId102"/>
    <p:sldId id="370" r:id="rId103"/>
    <p:sldId id="371" r:id="rId104"/>
    <p:sldId id="372" r:id="rId105"/>
    <p:sldId id="373" r:id="rId106"/>
    <p:sldId id="374" r:id="rId107"/>
    <p:sldId id="375" r:id="rId108"/>
    <p:sldId id="376" r:id="rId109"/>
    <p:sldId id="377" r:id="rId110"/>
    <p:sldId id="378" r:id="rId111"/>
    <p:sldId id="379" r:id="rId112"/>
    <p:sldId id="380" r:id="rId113"/>
    <p:sldId id="381" r:id="rId114"/>
    <p:sldId id="382" r:id="rId115"/>
    <p:sldId id="383" r:id="rId116"/>
    <p:sldId id="384" r:id="rId117"/>
    <p:sldId id="385" r:id="rId118"/>
    <p:sldId id="386" r:id="rId119"/>
    <p:sldId id="387" r:id="rId120"/>
    <p:sldId id="388" r:id="rId121"/>
    <p:sldId id="389" r:id="rId122"/>
    <p:sldId id="390" r:id="rId123"/>
    <p:sldId id="391" r:id="rId124"/>
    <p:sldId id="392" r:id="rId125"/>
    <p:sldId id="393" r:id="rId126"/>
    <p:sldId id="394" r:id="rId127"/>
    <p:sldId id="395" r:id="rId128"/>
    <p:sldId id="396" r:id="rId129"/>
    <p:sldId id="397" r:id="rId130"/>
    <p:sldId id="398" r:id="rId131"/>
    <p:sldId id="399" r:id="rId132"/>
    <p:sldId id="400" r:id="rId133"/>
    <p:sldId id="401" r:id="rId134"/>
    <p:sldId id="402" r:id="rId135"/>
    <p:sldId id="403" r:id="rId136"/>
    <p:sldId id="404" r:id="rId137"/>
    <p:sldId id="405" r:id="rId138"/>
    <p:sldId id="406" r:id="rId139"/>
    <p:sldId id="407" r:id="rId140"/>
  </p:sldIdLst>
  <p:sldSz cx="10693400" cy="7562850"/>
  <p:notesSz cx="106934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6C910E-5179-55C3-9AA7-E1B67CD06C53}" v="116" dt="2026-03-04T12:39:26.09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1602" y="7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presProps" Target="presProps.xml"/><Relationship Id="rId14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z Gustavo Manai" userId="S::luiz.manai@atlasinovacoes.com.br::ab06d214-782d-4803-b2af-23a5bda9dcb7" providerId="AD" clId="Web-{B86C910E-5179-55C3-9AA7-E1B67CD06C53}"/>
    <pc:docChg chg="modSld">
      <pc:chgData name="Luiz Gustavo Manai" userId="S::luiz.manai@atlasinovacoes.com.br::ab06d214-782d-4803-b2af-23a5bda9dcb7" providerId="AD" clId="Web-{B86C910E-5179-55C3-9AA7-E1B67CD06C53}" dt="2026-03-04T12:39:26.090" v="69" actId="1076"/>
      <pc:docMkLst>
        <pc:docMk/>
      </pc:docMkLst>
      <pc:sldChg chg="modSp">
        <pc:chgData name="Luiz Gustavo Manai" userId="S::luiz.manai@atlasinovacoes.com.br::ab06d214-782d-4803-b2af-23a5bda9dcb7" providerId="AD" clId="Web-{B86C910E-5179-55C3-9AA7-E1B67CD06C53}" dt="2026-03-04T12:39:26.090" v="69" actId="1076"/>
        <pc:sldMkLst>
          <pc:docMk/>
          <pc:sldMk cId="0" sldId="266"/>
        </pc:sldMkLst>
        <pc:spChg chg="mod">
          <ac:chgData name="Luiz Gustavo Manai" userId="S::luiz.manai@atlasinovacoes.com.br::ab06d214-782d-4803-b2af-23a5bda9dcb7" providerId="AD" clId="Web-{B86C910E-5179-55C3-9AA7-E1B67CD06C53}" dt="2026-03-04T12:38:54.338" v="62" actId="1076"/>
          <ac:spMkLst>
            <pc:docMk/>
            <pc:sldMk cId="0" sldId="266"/>
            <ac:spMk id="24" creationId="{00000000-0000-0000-0000-000000000000}"/>
          </ac:spMkLst>
        </pc:spChg>
        <pc:spChg chg="mod">
          <ac:chgData name="Luiz Gustavo Manai" userId="S::luiz.manai@atlasinovacoes.com.br::ab06d214-782d-4803-b2af-23a5bda9dcb7" providerId="AD" clId="Web-{B86C910E-5179-55C3-9AA7-E1B67CD06C53}" dt="2026-03-04T12:39:11.354" v="67" actId="1076"/>
          <ac:spMkLst>
            <pc:docMk/>
            <pc:sldMk cId="0" sldId="266"/>
            <ac:spMk id="25" creationId="{00000000-0000-0000-0000-000000000000}"/>
          </ac:spMkLst>
        </pc:spChg>
        <pc:spChg chg="mod">
          <ac:chgData name="Luiz Gustavo Manai" userId="S::luiz.manai@atlasinovacoes.com.br::ab06d214-782d-4803-b2af-23a5bda9dcb7" providerId="AD" clId="Web-{B86C910E-5179-55C3-9AA7-E1B67CD06C53}" dt="2026-03-04T12:39:20.636" v="68" actId="1076"/>
          <ac:spMkLst>
            <pc:docMk/>
            <pc:sldMk cId="0" sldId="266"/>
            <ac:spMk id="29" creationId="{00000000-0000-0000-0000-000000000000}"/>
          </ac:spMkLst>
        </pc:spChg>
        <pc:spChg chg="mod">
          <ac:chgData name="Luiz Gustavo Manai" userId="S::luiz.manai@atlasinovacoes.com.br::ab06d214-782d-4803-b2af-23a5bda9dcb7" providerId="AD" clId="Web-{B86C910E-5179-55C3-9AA7-E1B67CD06C53}" dt="2026-03-04T12:39:26.090" v="69" actId="1076"/>
          <ac:spMkLst>
            <pc:docMk/>
            <pc:sldMk cId="0" sldId="266"/>
            <ac:spMk id="30" creationId="{00000000-0000-0000-0000-000000000000}"/>
          </ac:spMkLst>
        </pc:spChg>
        <pc:grpChg chg="mod">
          <ac:chgData name="Luiz Gustavo Manai" userId="S::luiz.manai@atlasinovacoes.com.br::ab06d214-782d-4803-b2af-23a5bda9dcb7" providerId="AD" clId="Web-{B86C910E-5179-55C3-9AA7-E1B67CD06C53}" dt="2026-03-04T12:39:06.667" v="65" actId="1076"/>
          <ac:grpSpMkLst>
            <pc:docMk/>
            <pc:sldMk cId="0" sldId="266"/>
            <ac:grpSpMk id="4" creationId="{00000000-0000-0000-0000-000000000000}"/>
          </ac:grpSpMkLst>
        </pc:gr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sz="5000" b="0" i="0">
                <a:solidFill>
                  <a:schemeClr val="bg1"/>
                </a:solidFill>
                <a:latin typeface="Trebuchet MS"/>
                <a:cs typeface="Trebuchet MS"/>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sz="1500" b="1" i="0">
                <a:solidFill>
                  <a:srgbClr val="0C285A"/>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700" b="0" i="1">
                <a:solidFill>
                  <a:srgbClr val="242E55"/>
                </a:solidFill>
                <a:latin typeface="Arial"/>
                <a:cs typeface="Arial"/>
              </a:defRPr>
            </a:lvl1p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5" name="Holder 5"/>
          <p:cNvSpPr>
            <a:spLocks noGrp="1"/>
          </p:cNvSpPr>
          <p:nvPr>
            <p:ph type="dt" sz="half" idx="6"/>
          </p:nvPr>
        </p:nvSpPr>
        <p:spPr/>
        <p:txBody>
          <a:bodyPr lIns="0" tIns="0" rIns="0" bIns="0"/>
          <a:lstStyle>
            <a:lvl1pPr>
              <a:defRPr sz="700" b="0" i="1">
                <a:solidFill>
                  <a:srgbClr val="242E55"/>
                </a:solidFill>
                <a:latin typeface="Arial"/>
                <a:cs typeface="Arial"/>
              </a:defRPr>
            </a:lvl1p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6" name="Holder 6"/>
          <p:cNvSpPr>
            <a:spLocks noGrp="1"/>
          </p:cNvSpPr>
          <p:nvPr>
            <p:ph type="sldNum" sz="quarter" idx="7"/>
          </p:nvPr>
        </p:nvSpPr>
        <p:spPr/>
        <p:txBody>
          <a:bodyPr lIns="0" tIns="0" rIns="0" bIns="0"/>
          <a:lstStyle>
            <a:lvl1pPr>
              <a:defRPr sz="1200" b="1" i="0">
                <a:solidFill>
                  <a:srgbClr val="0C285A"/>
                </a:solidFill>
                <a:latin typeface="Arial"/>
                <a:cs typeface="Arial"/>
              </a:defRPr>
            </a:lvl1pPr>
          </a:lstStyle>
          <a:p>
            <a:pPr marL="46355">
              <a:lnSpc>
                <a:spcPct val="100000"/>
              </a:lnSpc>
              <a:spcBef>
                <a:spcPts val="160"/>
              </a:spcBef>
            </a:pPr>
            <a:fld id="{81D60167-4931-47E6-BA6A-407CBD079E47}" type="slidenum">
              <a:rPr spc="-25" dirty="0"/>
              <a:t>‹nº›</a:t>
            </a:fld>
            <a:endParaRPr spc="-25"/>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0" i="0">
                <a:solidFill>
                  <a:schemeClr val="bg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1500" b="1" i="0">
                <a:solidFill>
                  <a:srgbClr val="0C285A"/>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700" b="0" i="1">
                <a:solidFill>
                  <a:srgbClr val="242E55"/>
                </a:solidFill>
                <a:latin typeface="Arial"/>
                <a:cs typeface="Arial"/>
              </a:defRPr>
            </a:lvl1p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5" name="Holder 5"/>
          <p:cNvSpPr>
            <a:spLocks noGrp="1"/>
          </p:cNvSpPr>
          <p:nvPr>
            <p:ph type="dt" sz="half" idx="6"/>
          </p:nvPr>
        </p:nvSpPr>
        <p:spPr/>
        <p:txBody>
          <a:bodyPr lIns="0" tIns="0" rIns="0" bIns="0"/>
          <a:lstStyle>
            <a:lvl1pPr>
              <a:defRPr sz="700" b="0" i="1">
                <a:solidFill>
                  <a:srgbClr val="242E55"/>
                </a:solidFill>
                <a:latin typeface="Arial"/>
                <a:cs typeface="Arial"/>
              </a:defRPr>
            </a:lvl1p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6" name="Holder 6"/>
          <p:cNvSpPr>
            <a:spLocks noGrp="1"/>
          </p:cNvSpPr>
          <p:nvPr>
            <p:ph type="sldNum" sz="quarter" idx="7"/>
          </p:nvPr>
        </p:nvSpPr>
        <p:spPr/>
        <p:txBody>
          <a:bodyPr lIns="0" tIns="0" rIns="0" bIns="0"/>
          <a:lstStyle>
            <a:lvl1pPr>
              <a:defRPr sz="1200" b="1" i="0">
                <a:solidFill>
                  <a:srgbClr val="0C285A"/>
                </a:solidFill>
                <a:latin typeface="Arial"/>
                <a:cs typeface="Arial"/>
              </a:defRPr>
            </a:lvl1pPr>
          </a:lstStyle>
          <a:p>
            <a:pPr marL="46355">
              <a:lnSpc>
                <a:spcPct val="100000"/>
              </a:lnSpc>
              <a:spcBef>
                <a:spcPts val="160"/>
              </a:spcBef>
            </a:pPr>
            <a:fld id="{81D60167-4931-47E6-BA6A-407CBD079E47}" type="slidenum">
              <a:rPr spc="-25" dirty="0"/>
              <a:t>‹nº›</a:t>
            </a:fld>
            <a:endParaRPr spc="-25"/>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0" i="0">
                <a:solidFill>
                  <a:schemeClr val="bg1"/>
                </a:solidFill>
                <a:latin typeface="Trebuchet MS"/>
                <a:cs typeface="Trebuchet MS"/>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700" b="0" i="1">
                <a:solidFill>
                  <a:srgbClr val="242E55"/>
                </a:solidFill>
                <a:latin typeface="Arial"/>
                <a:cs typeface="Arial"/>
              </a:defRPr>
            </a:lvl1p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Holder 6"/>
          <p:cNvSpPr>
            <a:spLocks noGrp="1"/>
          </p:cNvSpPr>
          <p:nvPr>
            <p:ph type="dt" sz="half" idx="6"/>
          </p:nvPr>
        </p:nvSpPr>
        <p:spPr/>
        <p:txBody>
          <a:bodyPr lIns="0" tIns="0" rIns="0" bIns="0"/>
          <a:lstStyle>
            <a:lvl1pPr>
              <a:defRPr sz="700" b="0" i="1">
                <a:solidFill>
                  <a:srgbClr val="242E55"/>
                </a:solidFill>
                <a:latin typeface="Arial"/>
                <a:cs typeface="Arial"/>
              </a:defRPr>
            </a:lvl1p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7" name="Holder 7"/>
          <p:cNvSpPr>
            <a:spLocks noGrp="1"/>
          </p:cNvSpPr>
          <p:nvPr>
            <p:ph type="sldNum" sz="quarter" idx="7"/>
          </p:nvPr>
        </p:nvSpPr>
        <p:spPr/>
        <p:txBody>
          <a:bodyPr lIns="0" tIns="0" rIns="0" bIns="0"/>
          <a:lstStyle>
            <a:lvl1pPr>
              <a:defRPr sz="1200" b="1" i="0">
                <a:solidFill>
                  <a:srgbClr val="0C285A"/>
                </a:solidFill>
                <a:latin typeface="Arial"/>
                <a:cs typeface="Arial"/>
              </a:defRPr>
            </a:lvl1pPr>
          </a:lstStyle>
          <a:p>
            <a:pPr marL="46355">
              <a:lnSpc>
                <a:spcPct val="100000"/>
              </a:lnSpc>
              <a:spcBef>
                <a:spcPts val="160"/>
              </a:spcBef>
            </a:pPr>
            <a:fld id="{81D60167-4931-47E6-BA6A-407CBD079E47}" type="slidenum">
              <a:rPr spc="-25" dirty="0"/>
              <a:t>‹nº›</a:t>
            </a:fld>
            <a:endParaRPr spc="-25"/>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0"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defRPr sz="700" b="0" i="1">
                <a:solidFill>
                  <a:srgbClr val="242E55"/>
                </a:solidFill>
                <a:latin typeface="Arial"/>
                <a:cs typeface="Arial"/>
              </a:defRPr>
            </a:lvl1p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4" name="Holder 4"/>
          <p:cNvSpPr>
            <a:spLocks noGrp="1"/>
          </p:cNvSpPr>
          <p:nvPr>
            <p:ph type="dt" sz="half" idx="6"/>
          </p:nvPr>
        </p:nvSpPr>
        <p:spPr/>
        <p:txBody>
          <a:bodyPr lIns="0" tIns="0" rIns="0" bIns="0"/>
          <a:lstStyle>
            <a:lvl1pPr>
              <a:defRPr sz="700" b="0" i="1">
                <a:solidFill>
                  <a:srgbClr val="242E55"/>
                </a:solidFill>
                <a:latin typeface="Arial"/>
                <a:cs typeface="Arial"/>
              </a:defRPr>
            </a:lvl1p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5" name="Holder 5"/>
          <p:cNvSpPr>
            <a:spLocks noGrp="1"/>
          </p:cNvSpPr>
          <p:nvPr>
            <p:ph type="sldNum" sz="quarter" idx="7"/>
          </p:nvPr>
        </p:nvSpPr>
        <p:spPr/>
        <p:txBody>
          <a:bodyPr lIns="0" tIns="0" rIns="0" bIns="0"/>
          <a:lstStyle>
            <a:lvl1pPr>
              <a:defRPr sz="1200" b="1" i="0">
                <a:solidFill>
                  <a:srgbClr val="0C285A"/>
                </a:solidFill>
                <a:latin typeface="Arial"/>
                <a:cs typeface="Arial"/>
              </a:defRPr>
            </a:lvl1pPr>
          </a:lstStyle>
          <a:p>
            <a:pPr marL="46355">
              <a:lnSpc>
                <a:spcPct val="100000"/>
              </a:lnSpc>
              <a:spcBef>
                <a:spcPts val="160"/>
              </a:spcBef>
            </a:pPr>
            <a:fld id="{81D60167-4931-47E6-BA6A-407CBD079E47}" type="slidenum">
              <a:rPr spc="-25" dirty="0"/>
              <a:t>‹nº›</a:t>
            </a:fld>
            <a:endParaRPr spc="-25"/>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700" b="0" i="1">
                <a:solidFill>
                  <a:srgbClr val="242E55"/>
                </a:solidFill>
                <a:latin typeface="Arial"/>
                <a:cs typeface="Arial"/>
              </a:defRPr>
            </a:lvl1p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 name="Holder 3"/>
          <p:cNvSpPr>
            <a:spLocks noGrp="1"/>
          </p:cNvSpPr>
          <p:nvPr>
            <p:ph type="dt" sz="half" idx="6"/>
          </p:nvPr>
        </p:nvSpPr>
        <p:spPr/>
        <p:txBody>
          <a:bodyPr lIns="0" tIns="0" rIns="0" bIns="0"/>
          <a:lstStyle>
            <a:lvl1pPr>
              <a:defRPr sz="700" b="0" i="1">
                <a:solidFill>
                  <a:srgbClr val="242E55"/>
                </a:solidFill>
                <a:latin typeface="Arial"/>
                <a:cs typeface="Arial"/>
              </a:defRPr>
            </a:lvl1p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4" name="Holder 4"/>
          <p:cNvSpPr>
            <a:spLocks noGrp="1"/>
          </p:cNvSpPr>
          <p:nvPr>
            <p:ph type="sldNum" sz="quarter" idx="7"/>
          </p:nvPr>
        </p:nvSpPr>
        <p:spPr/>
        <p:txBody>
          <a:bodyPr lIns="0" tIns="0" rIns="0" bIns="0"/>
          <a:lstStyle>
            <a:lvl1pPr>
              <a:defRPr sz="1200" b="1" i="0">
                <a:solidFill>
                  <a:srgbClr val="0C285A"/>
                </a:solidFill>
                <a:latin typeface="Arial"/>
                <a:cs typeface="Arial"/>
              </a:defRPr>
            </a:lvl1pPr>
          </a:lstStyle>
          <a:p>
            <a:pPr marL="46355">
              <a:lnSpc>
                <a:spcPct val="100000"/>
              </a:lnSpc>
              <a:spcBef>
                <a:spcPts val="160"/>
              </a:spcBef>
            </a:pPr>
            <a:fld id="{81D60167-4931-47E6-BA6A-407CBD079E47}" type="slidenum">
              <a:rPr spc="-25" dirty="0"/>
              <a:t>‹nº›</a:t>
            </a:fld>
            <a:endParaRPr spc="-25"/>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0692130" cy="7560309"/>
          </a:xfrm>
          <a:custGeom>
            <a:avLst/>
            <a:gdLst/>
            <a:ahLst/>
            <a:cxnLst/>
            <a:rect l="l" t="t" r="r" b="b"/>
            <a:pathLst>
              <a:path w="10692130" h="7560309">
                <a:moveTo>
                  <a:pt x="10692003" y="0"/>
                </a:moveTo>
                <a:lnTo>
                  <a:pt x="0" y="0"/>
                </a:lnTo>
                <a:lnTo>
                  <a:pt x="0" y="7560005"/>
                </a:lnTo>
                <a:lnTo>
                  <a:pt x="10692003" y="7560005"/>
                </a:lnTo>
                <a:lnTo>
                  <a:pt x="10692003" y="0"/>
                </a:lnTo>
                <a:close/>
              </a:path>
            </a:pathLst>
          </a:custGeom>
          <a:solidFill>
            <a:srgbClr val="EEECED"/>
          </a:solidFill>
        </p:spPr>
        <p:txBody>
          <a:bodyPr wrap="square" lIns="0" tIns="0" rIns="0" bIns="0" rtlCol="0"/>
          <a:lstStyle/>
          <a:p>
            <a:endParaRPr/>
          </a:p>
        </p:txBody>
      </p:sp>
      <p:sp>
        <p:nvSpPr>
          <p:cNvPr id="17" name="bg object 17"/>
          <p:cNvSpPr/>
          <p:nvPr/>
        </p:nvSpPr>
        <p:spPr>
          <a:xfrm>
            <a:off x="0" y="0"/>
            <a:ext cx="9365615" cy="2026285"/>
          </a:xfrm>
          <a:custGeom>
            <a:avLst/>
            <a:gdLst/>
            <a:ahLst/>
            <a:cxnLst/>
            <a:rect l="l" t="t" r="r" b="b"/>
            <a:pathLst>
              <a:path w="9365615" h="2026285">
                <a:moveTo>
                  <a:pt x="8669415" y="0"/>
                </a:moveTo>
                <a:lnTo>
                  <a:pt x="0" y="0"/>
                </a:lnTo>
                <a:lnTo>
                  <a:pt x="0" y="2025930"/>
                </a:lnTo>
                <a:lnTo>
                  <a:pt x="8322683" y="2025930"/>
                </a:lnTo>
                <a:lnTo>
                  <a:pt x="8370408" y="2024857"/>
                </a:lnTo>
                <a:lnTo>
                  <a:pt x="8417582" y="2021669"/>
                </a:lnTo>
                <a:lnTo>
                  <a:pt x="8464159" y="2016412"/>
                </a:lnTo>
                <a:lnTo>
                  <a:pt x="8510094" y="2009132"/>
                </a:lnTo>
                <a:lnTo>
                  <a:pt x="8555340" y="1999875"/>
                </a:lnTo>
                <a:lnTo>
                  <a:pt x="8599851" y="1988687"/>
                </a:lnTo>
                <a:lnTo>
                  <a:pt x="8643581" y="1975614"/>
                </a:lnTo>
                <a:lnTo>
                  <a:pt x="8686485" y="1960702"/>
                </a:lnTo>
                <a:lnTo>
                  <a:pt x="8728515" y="1943997"/>
                </a:lnTo>
                <a:lnTo>
                  <a:pt x="8769627" y="1925545"/>
                </a:lnTo>
                <a:lnTo>
                  <a:pt x="8809774" y="1905392"/>
                </a:lnTo>
                <a:lnTo>
                  <a:pt x="8848911" y="1883584"/>
                </a:lnTo>
                <a:lnTo>
                  <a:pt x="8886990" y="1860167"/>
                </a:lnTo>
                <a:lnTo>
                  <a:pt x="8923967" y="1835188"/>
                </a:lnTo>
                <a:lnTo>
                  <a:pt x="8959794" y="1808691"/>
                </a:lnTo>
                <a:lnTo>
                  <a:pt x="8994427" y="1780723"/>
                </a:lnTo>
                <a:lnTo>
                  <a:pt x="9027819" y="1751330"/>
                </a:lnTo>
                <a:lnTo>
                  <a:pt x="9059924" y="1720559"/>
                </a:lnTo>
                <a:lnTo>
                  <a:pt x="9090696" y="1688454"/>
                </a:lnTo>
                <a:lnTo>
                  <a:pt x="9120090" y="1655063"/>
                </a:lnTo>
                <a:lnTo>
                  <a:pt x="9148058" y="1620430"/>
                </a:lnTo>
                <a:lnTo>
                  <a:pt x="9174555" y="1584603"/>
                </a:lnTo>
                <a:lnTo>
                  <a:pt x="9199536" y="1547627"/>
                </a:lnTo>
                <a:lnTo>
                  <a:pt x="9222953" y="1509548"/>
                </a:lnTo>
                <a:lnTo>
                  <a:pt x="9244761" y="1470412"/>
                </a:lnTo>
                <a:lnTo>
                  <a:pt x="9264915" y="1430266"/>
                </a:lnTo>
                <a:lnTo>
                  <a:pt x="9283367" y="1389154"/>
                </a:lnTo>
                <a:lnTo>
                  <a:pt x="9300073" y="1347124"/>
                </a:lnTo>
                <a:lnTo>
                  <a:pt x="9314985" y="1304221"/>
                </a:lnTo>
                <a:lnTo>
                  <a:pt x="9328058" y="1260491"/>
                </a:lnTo>
                <a:lnTo>
                  <a:pt x="9339247" y="1215980"/>
                </a:lnTo>
                <a:lnTo>
                  <a:pt x="9348504" y="1170734"/>
                </a:lnTo>
                <a:lnTo>
                  <a:pt x="9355784" y="1124800"/>
                </a:lnTo>
                <a:lnTo>
                  <a:pt x="9361041" y="1078222"/>
                </a:lnTo>
                <a:lnTo>
                  <a:pt x="9364229" y="1031048"/>
                </a:lnTo>
                <a:lnTo>
                  <a:pt x="9365302" y="983324"/>
                </a:lnTo>
                <a:lnTo>
                  <a:pt x="9364229" y="935598"/>
                </a:lnTo>
                <a:lnTo>
                  <a:pt x="9361041" y="888423"/>
                </a:lnTo>
                <a:lnTo>
                  <a:pt x="9355784" y="841845"/>
                </a:lnTo>
                <a:lnTo>
                  <a:pt x="9348504" y="795909"/>
                </a:lnTo>
                <a:lnTo>
                  <a:pt x="9339247" y="750663"/>
                </a:lnTo>
                <a:lnTo>
                  <a:pt x="9328058" y="706151"/>
                </a:lnTo>
                <a:lnTo>
                  <a:pt x="9314985" y="662421"/>
                </a:lnTo>
                <a:lnTo>
                  <a:pt x="9300073" y="619517"/>
                </a:lnTo>
                <a:lnTo>
                  <a:pt x="9283367" y="577486"/>
                </a:lnTo>
                <a:lnTo>
                  <a:pt x="9264915" y="536374"/>
                </a:lnTo>
                <a:lnTo>
                  <a:pt x="9244761" y="496227"/>
                </a:lnTo>
                <a:lnTo>
                  <a:pt x="9222953" y="457090"/>
                </a:lnTo>
                <a:lnTo>
                  <a:pt x="9199536" y="419011"/>
                </a:lnTo>
                <a:lnTo>
                  <a:pt x="9174555" y="382034"/>
                </a:lnTo>
                <a:lnTo>
                  <a:pt x="9148058" y="346207"/>
                </a:lnTo>
                <a:lnTo>
                  <a:pt x="9120090" y="311574"/>
                </a:lnTo>
                <a:lnTo>
                  <a:pt x="9090696" y="278182"/>
                </a:lnTo>
                <a:lnTo>
                  <a:pt x="9059924" y="246078"/>
                </a:lnTo>
                <a:lnTo>
                  <a:pt x="9027819" y="215306"/>
                </a:lnTo>
                <a:lnTo>
                  <a:pt x="8994427" y="185913"/>
                </a:lnTo>
                <a:lnTo>
                  <a:pt x="8959794" y="157945"/>
                </a:lnTo>
                <a:lnTo>
                  <a:pt x="8923967" y="131448"/>
                </a:lnTo>
                <a:lnTo>
                  <a:pt x="8886990" y="106468"/>
                </a:lnTo>
                <a:lnTo>
                  <a:pt x="8848911" y="83051"/>
                </a:lnTo>
                <a:lnTo>
                  <a:pt x="8809774" y="61243"/>
                </a:lnTo>
                <a:lnTo>
                  <a:pt x="8769627" y="41090"/>
                </a:lnTo>
                <a:lnTo>
                  <a:pt x="8728515" y="22638"/>
                </a:lnTo>
                <a:lnTo>
                  <a:pt x="8686485" y="5932"/>
                </a:lnTo>
                <a:lnTo>
                  <a:pt x="8669415" y="0"/>
                </a:lnTo>
                <a:close/>
              </a:path>
            </a:pathLst>
          </a:custGeom>
          <a:solidFill>
            <a:srgbClr val="202E55"/>
          </a:solidFill>
        </p:spPr>
        <p:txBody>
          <a:bodyPr wrap="square" lIns="0" tIns="0" rIns="0" bIns="0" rtlCol="0"/>
          <a:lstStyle/>
          <a:p>
            <a:endParaRPr/>
          </a:p>
        </p:txBody>
      </p:sp>
      <p:sp>
        <p:nvSpPr>
          <p:cNvPr id="18" name="bg object 18"/>
          <p:cNvSpPr/>
          <p:nvPr/>
        </p:nvSpPr>
        <p:spPr>
          <a:xfrm>
            <a:off x="0" y="0"/>
            <a:ext cx="9365615" cy="2026285"/>
          </a:xfrm>
          <a:custGeom>
            <a:avLst/>
            <a:gdLst/>
            <a:ahLst/>
            <a:cxnLst/>
            <a:rect l="l" t="t" r="r" b="b"/>
            <a:pathLst>
              <a:path w="9365615" h="2026285">
                <a:moveTo>
                  <a:pt x="0" y="2025930"/>
                </a:moveTo>
                <a:lnTo>
                  <a:pt x="8322683" y="2025930"/>
                </a:lnTo>
                <a:lnTo>
                  <a:pt x="8370408" y="2024857"/>
                </a:lnTo>
                <a:lnTo>
                  <a:pt x="8417582" y="2021669"/>
                </a:lnTo>
                <a:lnTo>
                  <a:pt x="8464159" y="2016412"/>
                </a:lnTo>
                <a:lnTo>
                  <a:pt x="8510094" y="2009132"/>
                </a:lnTo>
                <a:lnTo>
                  <a:pt x="8555340" y="1999875"/>
                </a:lnTo>
                <a:lnTo>
                  <a:pt x="8599851" y="1988687"/>
                </a:lnTo>
                <a:lnTo>
                  <a:pt x="8643581" y="1975614"/>
                </a:lnTo>
                <a:lnTo>
                  <a:pt x="8686485" y="1960702"/>
                </a:lnTo>
                <a:lnTo>
                  <a:pt x="8728515" y="1943997"/>
                </a:lnTo>
                <a:lnTo>
                  <a:pt x="8769627" y="1925545"/>
                </a:lnTo>
                <a:lnTo>
                  <a:pt x="8809774" y="1905392"/>
                </a:lnTo>
                <a:lnTo>
                  <a:pt x="8848911" y="1883584"/>
                </a:lnTo>
                <a:lnTo>
                  <a:pt x="8886990" y="1860167"/>
                </a:lnTo>
                <a:lnTo>
                  <a:pt x="8923967" y="1835188"/>
                </a:lnTo>
                <a:lnTo>
                  <a:pt x="8959794" y="1808691"/>
                </a:lnTo>
                <a:lnTo>
                  <a:pt x="8994427" y="1780723"/>
                </a:lnTo>
                <a:lnTo>
                  <a:pt x="9027819" y="1751330"/>
                </a:lnTo>
                <a:lnTo>
                  <a:pt x="9059924" y="1720559"/>
                </a:lnTo>
                <a:lnTo>
                  <a:pt x="9090696" y="1688454"/>
                </a:lnTo>
                <a:lnTo>
                  <a:pt x="9120090" y="1655063"/>
                </a:lnTo>
                <a:lnTo>
                  <a:pt x="9148058" y="1620430"/>
                </a:lnTo>
                <a:lnTo>
                  <a:pt x="9174555" y="1584603"/>
                </a:lnTo>
                <a:lnTo>
                  <a:pt x="9199536" y="1547627"/>
                </a:lnTo>
                <a:lnTo>
                  <a:pt x="9222953" y="1509548"/>
                </a:lnTo>
                <a:lnTo>
                  <a:pt x="9244761" y="1470412"/>
                </a:lnTo>
                <a:lnTo>
                  <a:pt x="9264915" y="1430266"/>
                </a:lnTo>
                <a:lnTo>
                  <a:pt x="9283367" y="1389154"/>
                </a:lnTo>
                <a:lnTo>
                  <a:pt x="9300073" y="1347124"/>
                </a:lnTo>
                <a:lnTo>
                  <a:pt x="9314985" y="1304221"/>
                </a:lnTo>
                <a:lnTo>
                  <a:pt x="9328058" y="1260491"/>
                </a:lnTo>
                <a:lnTo>
                  <a:pt x="9339247" y="1215980"/>
                </a:lnTo>
                <a:lnTo>
                  <a:pt x="9348504" y="1170734"/>
                </a:lnTo>
                <a:lnTo>
                  <a:pt x="9355784" y="1124800"/>
                </a:lnTo>
                <a:lnTo>
                  <a:pt x="9361041" y="1078222"/>
                </a:lnTo>
                <a:lnTo>
                  <a:pt x="9364229" y="1031048"/>
                </a:lnTo>
                <a:lnTo>
                  <a:pt x="9365302" y="983324"/>
                </a:lnTo>
                <a:lnTo>
                  <a:pt x="9364229" y="935598"/>
                </a:lnTo>
                <a:lnTo>
                  <a:pt x="9361041" y="888423"/>
                </a:lnTo>
                <a:lnTo>
                  <a:pt x="9355784" y="841845"/>
                </a:lnTo>
                <a:lnTo>
                  <a:pt x="9348504" y="795909"/>
                </a:lnTo>
                <a:lnTo>
                  <a:pt x="9339247" y="750663"/>
                </a:lnTo>
                <a:lnTo>
                  <a:pt x="9328058" y="706151"/>
                </a:lnTo>
                <a:lnTo>
                  <a:pt x="9314985" y="662421"/>
                </a:lnTo>
                <a:lnTo>
                  <a:pt x="9300073" y="619517"/>
                </a:lnTo>
                <a:lnTo>
                  <a:pt x="9283367" y="577486"/>
                </a:lnTo>
                <a:lnTo>
                  <a:pt x="9264915" y="536374"/>
                </a:lnTo>
                <a:lnTo>
                  <a:pt x="9244761" y="496227"/>
                </a:lnTo>
                <a:lnTo>
                  <a:pt x="9222953" y="457090"/>
                </a:lnTo>
                <a:lnTo>
                  <a:pt x="9199536" y="419011"/>
                </a:lnTo>
                <a:lnTo>
                  <a:pt x="9174555" y="382034"/>
                </a:lnTo>
                <a:lnTo>
                  <a:pt x="9148058" y="346207"/>
                </a:lnTo>
                <a:lnTo>
                  <a:pt x="9120090" y="311574"/>
                </a:lnTo>
                <a:lnTo>
                  <a:pt x="9090696" y="278182"/>
                </a:lnTo>
                <a:lnTo>
                  <a:pt x="9059924" y="246078"/>
                </a:lnTo>
                <a:lnTo>
                  <a:pt x="9027819" y="215306"/>
                </a:lnTo>
                <a:lnTo>
                  <a:pt x="8994427" y="185913"/>
                </a:lnTo>
                <a:lnTo>
                  <a:pt x="8959794" y="157945"/>
                </a:lnTo>
                <a:lnTo>
                  <a:pt x="8923967" y="131448"/>
                </a:lnTo>
                <a:lnTo>
                  <a:pt x="8886990" y="106468"/>
                </a:lnTo>
                <a:lnTo>
                  <a:pt x="8848911" y="83051"/>
                </a:lnTo>
                <a:lnTo>
                  <a:pt x="8809774" y="61243"/>
                </a:lnTo>
                <a:lnTo>
                  <a:pt x="8769627" y="41090"/>
                </a:lnTo>
                <a:lnTo>
                  <a:pt x="8728515" y="22638"/>
                </a:lnTo>
                <a:lnTo>
                  <a:pt x="8686485" y="5932"/>
                </a:lnTo>
                <a:lnTo>
                  <a:pt x="8669415" y="0"/>
                </a:lnTo>
              </a:path>
            </a:pathLst>
          </a:custGeom>
          <a:ln w="25400">
            <a:solidFill>
              <a:srgbClr val="202E55"/>
            </a:solidFill>
          </a:ln>
        </p:spPr>
        <p:txBody>
          <a:bodyPr wrap="square" lIns="0" tIns="0" rIns="0" bIns="0" rtlCol="0"/>
          <a:lstStyle/>
          <a:p>
            <a:endParaRPr/>
          </a:p>
        </p:txBody>
      </p:sp>
      <p:sp>
        <p:nvSpPr>
          <p:cNvPr id="19" name="bg object 19"/>
          <p:cNvSpPr/>
          <p:nvPr/>
        </p:nvSpPr>
        <p:spPr>
          <a:xfrm>
            <a:off x="8697695" y="0"/>
            <a:ext cx="1994535" cy="1787525"/>
          </a:xfrm>
          <a:custGeom>
            <a:avLst/>
            <a:gdLst/>
            <a:ahLst/>
            <a:cxnLst/>
            <a:rect l="l" t="t" r="r" b="b"/>
            <a:pathLst>
              <a:path w="1994534" h="1787525">
                <a:moveTo>
                  <a:pt x="1994307" y="0"/>
                </a:moveTo>
                <a:lnTo>
                  <a:pt x="28511" y="0"/>
                </a:lnTo>
                <a:lnTo>
                  <a:pt x="26970" y="7385"/>
                </a:lnTo>
                <a:lnTo>
                  <a:pt x="18825" y="53639"/>
                </a:lnTo>
                <a:lnTo>
                  <a:pt x="12110" y="100371"/>
                </a:lnTo>
                <a:lnTo>
                  <a:pt x="6846" y="147556"/>
                </a:lnTo>
                <a:lnTo>
                  <a:pt x="3058" y="195171"/>
                </a:lnTo>
                <a:lnTo>
                  <a:pt x="768" y="243194"/>
                </a:lnTo>
                <a:lnTo>
                  <a:pt x="0" y="291600"/>
                </a:lnTo>
                <a:lnTo>
                  <a:pt x="768" y="340008"/>
                </a:lnTo>
                <a:lnTo>
                  <a:pt x="3058" y="388031"/>
                </a:lnTo>
                <a:lnTo>
                  <a:pt x="6846" y="435647"/>
                </a:lnTo>
                <a:lnTo>
                  <a:pt x="12110" y="482833"/>
                </a:lnTo>
                <a:lnTo>
                  <a:pt x="18825" y="529565"/>
                </a:lnTo>
                <a:lnTo>
                  <a:pt x="26970" y="575820"/>
                </a:lnTo>
                <a:lnTo>
                  <a:pt x="36519" y="621575"/>
                </a:lnTo>
                <a:lnTo>
                  <a:pt x="47451" y="666807"/>
                </a:lnTo>
                <a:lnTo>
                  <a:pt x="59742" y="711492"/>
                </a:lnTo>
                <a:lnTo>
                  <a:pt x="73369" y="755608"/>
                </a:lnTo>
                <a:lnTo>
                  <a:pt x="88308" y="799130"/>
                </a:lnTo>
                <a:lnTo>
                  <a:pt x="104537" y="842036"/>
                </a:lnTo>
                <a:lnTo>
                  <a:pt x="122032" y="884303"/>
                </a:lnTo>
                <a:lnTo>
                  <a:pt x="140770" y="925908"/>
                </a:lnTo>
                <a:lnTo>
                  <a:pt x="160727" y="966826"/>
                </a:lnTo>
                <a:lnTo>
                  <a:pt x="181881" y="1007036"/>
                </a:lnTo>
                <a:lnTo>
                  <a:pt x="204209" y="1046513"/>
                </a:lnTo>
                <a:lnTo>
                  <a:pt x="227686" y="1085235"/>
                </a:lnTo>
                <a:lnTo>
                  <a:pt x="252291" y="1123178"/>
                </a:lnTo>
                <a:lnTo>
                  <a:pt x="277999" y="1160319"/>
                </a:lnTo>
                <a:lnTo>
                  <a:pt x="304788" y="1196635"/>
                </a:lnTo>
                <a:lnTo>
                  <a:pt x="332633" y="1232103"/>
                </a:lnTo>
                <a:lnTo>
                  <a:pt x="361513" y="1266699"/>
                </a:lnTo>
                <a:lnTo>
                  <a:pt x="391404" y="1300401"/>
                </a:lnTo>
                <a:lnTo>
                  <a:pt x="422282" y="1333184"/>
                </a:lnTo>
                <a:lnTo>
                  <a:pt x="454125" y="1365027"/>
                </a:lnTo>
                <a:lnTo>
                  <a:pt x="486909" y="1395905"/>
                </a:lnTo>
                <a:lnTo>
                  <a:pt x="520610" y="1425795"/>
                </a:lnTo>
                <a:lnTo>
                  <a:pt x="555207" y="1454675"/>
                </a:lnTo>
                <a:lnTo>
                  <a:pt x="590675" y="1482520"/>
                </a:lnTo>
                <a:lnTo>
                  <a:pt x="626991" y="1509309"/>
                </a:lnTo>
                <a:lnTo>
                  <a:pt x="664132" y="1535017"/>
                </a:lnTo>
                <a:lnTo>
                  <a:pt x="702075" y="1559621"/>
                </a:lnTo>
                <a:lnTo>
                  <a:pt x="740797" y="1583098"/>
                </a:lnTo>
                <a:lnTo>
                  <a:pt x="780274" y="1605425"/>
                </a:lnTo>
                <a:lnTo>
                  <a:pt x="820484" y="1626579"/>
                </a:lnTo>
                <a:lnTo>
                  <a:pt x="861402" y="1646537"/>
                </a:lnTo>
                <a:lnTo>
                  <a:pt x="903006" y="1665274"/>
                </a:lnTo>
                <a:lnTo>
                  <a:pt x="945273" y="1682769"/>
                </a:lnTo>
                <a:lnTo>
                  <a:pt x="988179" y="1698998"/>
                </a:lnTo>
                <a:lnTo>
                  <a:pt x="1031702" y="1713937"/>
                </a:lnTo>
                <a:lnTo>
                  <a:pt x="1075817" y="1727563"/>
                </a:lnTo>
                <a:lnTo>
                  <a:pt x="1120502" y="1739854"/>
                </a:lnTo>
                <a:lnTo>
                  <a:pt x="1165733" y="1750786"/>
                </a:lnTo>
                <a:lnTo>
                  <a:pt x="1211488" y="1760335"/>
                </a:lnTo>
                <a:lnTo>
                  <a:pt x="1257742" y="1768479"/>
                </a:lnTo>
                <a:lnTo>
                  <a:pt x="1304474" y="1775194"/>
                </a:lnTo>
                <a:lnTo>
                  <a:pt x="1351659" y="1780458"/>
                </a:lnTo>
                <a:lnTo>
                  <a:pt x="1399274" y="1784246"/>
                </a:lnTo>
                <a:lnTo>
                  <a:pt x="1447297" y="1786536"/>
                </a:lnTo>
                <a:lnTo>
                  <a:pt x="1495704" y="1787305"/>
                </a:lnTo>
                <a:lnTo>
                  <a:pt x="1544111" y="1786536"/>
                </a:lnTo>
                <a:lnTo>
                  <a:pt x="1592135" y="1784246"/>
                </a:lnTo>
                <a:lnTo>
                  <a:pt x="1639751" y="1780458"/>
                </a:lnTo>
                <a:lnTo>
                  <a:pt x="1686937" y="1775194"/>
                </a:lnTo>
                <a:lnTo>
                  <a:pt x="1733669" y="1768479"/>
                </a:lnTo>
                <a:lnTo>
                  <a:pt x="1779924" y="1760335"/>
                </a:lnTo>
                <a:lnTo>
                  <a:pt x="1825679" y="1750786"/>
                </a:lnTo>
                <a:lnTo>
                  <a:pt x="1870910" y="1739854"/>
                </a:lnTo>
                <a:lnTo>
                  <a:pt x="1915596" y="1727563"/>
                </a:lnTo>
                <a:lnTo>
                  <a:pt x="1959711" y="1713937"/>
                </a:lnTo>
                <a:lnTo>
                  <a:pt x="1994307" y="1702062"/>
                </a:lnTo>
                <a:lnTo>
                  <a:pt x="1994307" y="0"/>
                </a:lnTo>
                <a:close/>
              </a:path>
            </a:pathLst>
          </a:custGeom>
          <a:solidFill>
            <a:srgbClr val="2460C0"/>
          </a:solidFill>
        </p:spPr>
        <p:txBody>
          <a:bodyPr wrap="square" lIns="0" tIns="0" rIns="0" bIns="0" rtlCol="0"/>
          <a:lstStyle/>
          <a:p>
            <a:endParaRPr/>
          </a:p>
        </p:txBody>
      </p:sp>
      <p:sp>
        <p:nvSpPr>
          <p:cNvPr id="20" name="bg object 20"/>
          <p:cNvSpPr/>
          <p:nvPr/>
        </p:nvSpPr>
        <p:spPr>
          <a:xfrm>
            <a:off x="8697695" y="0"/>
            <a:ext cx="1994535" cy="1787525"/>
          </a:xfrm>
          <a:custGeom>
            <a:avLst/>
            <a:gdLst/>
            <a:ahLst/>
            <a:cxnLst/>
            <a:rect l="l" t="t" r="r" b="b"/>
            <a:pathLst>
              <a:path w="1994534" h="1787525">
                <a:moveTo>
                  <a:pt x="28511" y="0"/>
                </a:moveTo>
                <a:lnTo>
                  <a:pt x="18825" y="53639"/>
                </a:lnTo>
                <a:lnTo>
                  <a:pt x="12110" y="100371"/>
                </a:lnTo>
                <a:lnTo>
                  <a:pt x="6846" y="147556"/>
                </a:lnTo>
                <a:lnTo>
                  <a:pt x="3058" y="195171"/>
                </a:lnTo>
                <a:lnTo>
                  <a:pt x="768" y="243194"/>
                </a:lnTo>
                <a:lnTo>
                  <a:pt x="0" y="291600"/>
                </a:lnTo>
                <a:lnTo>
                  <a:pt x="768" y="340008"/>
                </a:lnTo>
                <a:lnTo>
                  <a:pt x="3058" y="388031"/>
                </a:lnTo>
                <a:lnTo>
                  <a:pt x="6846" y="435647"/>
                </a:lnTo>
                <a:lnTo>
                  <a:pt x="12110" y="482833"/>
                </a:lnTo>
                <a:lnTo>
                  <a:pt x="18825" y="529565"/>
                </a:lnTo>
                <a:lnTo>
                  <a:pt x="26970" y="575820"/>
                </a:lnTo>
                <a:lnTo>
                  <a:pt x="36519" y="621575"/>
                </a:lnTo>
                <a:lnTo>
                  <a:pt x="47451" y="666807"/>
                </a:lnTo>
                <a:lnTo>
                  <a:pt x="59742" y="711492"/>
                </a:lnTo>
                <a:lnTo>
                  <a:pt x="73369" y="755608"/>
                </a:lnTo>
                <a:lnTo>
                  <a:pt x="88308" y="799130"/>
                </a:lnTo>
                <a:lnTo>
                  <a:pt x="104537" y="842036"/>
                </a:lnTo>
                <a:lnTo>
                  <a:pt x="122032" y="884303"/>
                </a:lnTo>
                <a:lnTo>
                  <a:pt x="140770" y="925908"/>
                </a:lnTo>
                <a:lnTo>
                  <a:pt x="160727" y="966826"/>
                </a:lnTo>
                <a:lnTo>
                  <a:pt x="181881" y="1007036"/>
                </a:lnTo>
                <a:lnTo>
                  <a:pt x="204209" y="1046513"/>
                </a:lnTo>
                <a:lnTo>
                  <a:pt x="227686" y="1085235"/>
                </a:lnTo>
                <a:lnTo>
                  <a:pt x="252291" y="1123178"/>
                </a:lnTo>
                <a:lnTo>
                  <a:pt x="277999" y="1160319"/>
                </a:lnTo>
                <a:lnTo>
                  <a:pt x="304788" y="1196635"/>
                </a:lnTo>
                <a:lnTo>
                  <a:pt x="332633" y="1232103"/>
                </a:lnTo>
                <a:lnTo>
                  <a:pt x="361513" y="1266699"/>
                </a:lnTo>
                <a:lnTo>
                  <a:pt x="391404" y="1300401"/>
                </a:lnTo>
                <a:lnTo>
                  <a:pt x="422282" y="1333184"/>
                </a:lnTo>
                <a:lnTo>
                  <a:pt x="454125" y="1365027"/>
                </a:lnTo>
                <a:lnTo>
                  <a:pt x="486909" y="1395905"/>
                </a:lnTo>
                <a:lnTo>
                  <a:pt x="520610" y="1425795"/>
                </a:lnTo>
                <a:lnTo>
                  <a:pt x="555207" y="1454675"/>
                </a:lnTo>
                <a:lnTo>
                  <a:pt x="590675" y="1482520"/>
                </a:lnTo>
                <a:lnTo>
                  <a:pt x="626991" y="1509309"/>
                </a:lnTo>
                <a:lnTo>
                  <a:pt x="664132" y="1535017"/>
                </a:lnTo>
                <a:lnTo>
                  <a:pt x="702075" y="1559621"/>
                </a:lnTo>
                <a:lnTo>
                  <a:pt x="740797" y="1583098"/>
                </a:lnTo>
                <a:lnTo>
                  <a:pt x="780274" y="1605425"/>
                </a:lnTo>
                <a:lnTo>
                  <a:pt x="820484" y="1626579"/>
                </a:lnTo>
                <a:lnTo>
                  <a:pt x="861402" y="1646537"/>
                </a:lnTo>
                <a:lnTo>
                  <a:pt x="903006" y="1665274"/>
                </a:lnTo>
                <a:lnTo>
                  <a:pt x="945273" y="1682769"/>
                </a:lnTo>
                <a:lnTo>
                  <a:pt x="988179" y="1698998"/>
                </a:lnTo>
                <a:lnTo>
                  <a:pt x="1031702" y="1713937"/>
                </a:lnTo>
                <a:lnTo>
                  <a:pt x="1075817" y="1727563"/>
                </a:lnTo>
                <a:lnTo>
                  <a:pt x="1120502" y="1739854"/>
                </a:lnTo>
                <a:lnTo>
                  <a:pt x="1165733" y="1750786"/>
                </a:lnTo>
                <a:lnTo>
                  <a:pt x="1211488" y="1760335"/>
                </a:lnTo>
                <a:lnTo>
                  <a:pt x="1257742" y="1768479"/>
                </a:lnTo>
                <a:lnTo>
                  <a:pt x="1304474" y="1775194"/>
                </a:lnTo>
                <a:lnTo>
                  <a:pt x="1351659" y="1780458"/>
                </a:lnTo>
                <a:lnTo>
                  <a:pt x="1399274" y="1784246"/>
                </a:lnTo>
                <a:lnTo>
                  <a:pt x="1447297" y="1786536"/>
                </a:lnTo>
                <a:lnTo>
                  <a:pt x="1495704" y="1787305"/>
                </a:lnTo>
                <a:lnTo>
                  <a:pt x="1544111" y="1786536"/>
                </a:lnTo>
                <a:lnTo>
                  <a:pt x="1592135" y="1784246"/>
                </a:lnTo>
                <a:lnTo>
                  <a:pt x="1639751" y="1780458"/>
                </a:lnTo>
                <a:lnTo>
                  <a:pt x="1686937" y="1775194"/>
                </a:lnTo>
                <a:lnTo>
                  <a:pt x="1733669" y="1768479"/>
                </a:lnTo>
                <a:lnTo>
                  <a:pt x="1779924" y="1760335"/>
                </a:lnTo>
                <a:lnTo>
                  <a:pt x="1825679" y="1750786"/>
                </a:lnTo>
                <a:lnTo>
                  <a:pt x="1870910" y="1739854"/>
                </a:lnTo>
                <a:lnTo>
                  <a:pt x="1915596" y="1727563"/>
                </a:lnTo>
                <a:lnTo>
                  <a:pt x="1959711" y="1713937"/>
                </a:lnTo>
                <a:lnTo>
                  <a:pt x="1994307" y="1702062"/>
                </a:lnTo>
              </a:path>
            </a:pathLst>
          </a:custGeom>
          <a:ln w="25399">
            <a:solidFill>
              <a:srgbClr val="2460C0"/>
            </a:solidFill>
          </a:ln>
        </p:spPr>
        <p:txBody>
          <a:bodyPr wrap="square" lIns="0" tIns="0" rIns="0" bIns="0" rtlCol="0"/>
          <a:lstStyle/>
          <a:p>
            <a:endParaRPr/>
          </a:p>
        </p:txBody>
      </p:sp>
      <p:pic>
        <p:nvPicPr>
          <p:cNvPr id="21" name="bg object 21"/>
          <p:cNvPicPr/>
          <p:nvPr/>
        </p:nvPicPr>
        <p:blipFill>
          <a:blip r:embed="rId7" cstate="print"/>
          <a:stretch>
            <a:fillRect/>
          </a:stretch>
        </p:blipFill>
        <p:spPr>
          <a:xfrm>
            <a:off x="9045000" y="290545"/>
            <a:ext cx="1416064" cy="654765"/>
          </a:xfrm>
          <a:prstGeom prst="rect">
            <a:avLst/>
          </a:prstGeom>
        </p:spPr>
      </p:pic>
      <p:sp>
        <p:nvSpPr>
          <p:cNvPr id="2" name="Holder 2"/>
          <p:cNvSpPr>
            <a:spLocks noGrp="1"/>
          </p:cNvSpPr>
          <p:nvPr>
            <p:ph type="title"/>
          </p:nvPr>
        </p:nvSpPr>
        <p:spPr>
          <a:xfrm>
            <a:off x="543716" y="348881"/>
            <a:ext cx="9605967" cy="1290955"/>
          </a:xfrm>
          <a:prstGeom prst="rect">
            <a:avLst/>
          </a:prstGeom>
        </p:spPr>
        <p:txBody>
          <a:bodyPr wrap="square" lIns="0" tIns="0" rIns="0" bIns="0">
            <a:spAutoFit/>
          </a:bodyPr>
          <a:lstStyle>
            <a:lvl1pPr>
              <a:defRPr sz="5000" b="0"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1160268" y="2429819"/>
            <a:ext cx="8371840" cy="4140200"/>
          </a:xfrm>
          <a:prstGeom prst="rect">
            <a:avLst/>
          </a:prstGeom>
        </p:spPr>
        <p:txBody>
          <a:bodyPr wrap="square" lIns="0" tIns="0" rIns="0" bIns="0">
            <a:spAutoFit/>
          </a:bodyPr>
          <a:lstStyle>
            <a:lvl1pPr>
              <a:defRPr sz="1500" b="1" i="0">
                <a:solidFill>
                  <a:srgbClr val="0C285A"/>
                </a:solidFill>
                <a:latin typeface="Arial"/>
                <a:cs typeface="Arial"/>
              </a:defRPr>
            </a:lvl1pPr>
          </a:lstStyle>
          <a:p>
            <a:endParaRPr/>
          </a:p>
        </p:txBody>
      </p:sp>
      <p:sp>
        <p:nvSpPr>
          <p:cNvPr id="4" name="Holder 4"/>
          <p:cNvSpPr>
            <a:spLocks noGrp="1"/>
          </p:cNvSpPr>
          <p:nvPr>
            <p:ph type="ftr" sz="quarter" idx="5"/>
          </p:nvPr>
        </p:nvSpPr>
        <p:spPr>
          <a:xfrm>
            <a:off x="997710" y="7427226"/>
            <a:ext cx="2010410" cy="142240"/>
          </a:xfrm>
          <a:prstGeom prst="rect">
            <a:avLst/>
          </a:prstGeom>
        </p:spPr>
        <p:txBody>
          <a:bodyPr wrap="square" lIns="0" tIns="0" rIns="0" bIns="0">
            <a:spAutoFit/>
          </a:bodyPr>
          <a:lstStyle>
            <a:lvl1pPr>
              <a:defRPr sz="700" b="0" i="1">
                <a:solidFill>
                  <a:srgbClr val="242E55"/>
                </a:solidFill>
                <a:latin typeface="Arial"/>
                <a:cs typeface="Arial"/>
              </a:defRPr>
            </a:lvl1p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5" name="Holder 5"/>
          <p:cNvSpPr>
            <a:spLocks noGrp="1"/>
          </p:cNvSpPr>
          <p:nvPr>
            <p:ph type="dt" sz="half" idx="6"/>
          </p:nvPr>
        </p:nvSpPr>
        <p:spPr>
          <a:xfrm>
            <a:off x="6624635" y="7427226"/>
            <a:ext cx="3623309" cy="142240"/>
          </a:xfrm>
          <a:prstGeom prst="rect">
            <a:avLst/>
          </a:prstGeom>
        </p:spPr>
        <p:txBody>
          <a:bodyPr wrap="square" lIns="0" tIns="0" rIns="0" bIns="0">
            <a:spAutoFit/>
          </a:bodyPr>
          <a:lstStyle>
            <a:lvl1pPr>
              <a:defRPr sz="700" b="0" i="1">
                <a:solidFill>
                  <a:srgbClr val="242E55"/>
                </a:solidFill>
                <a:latin typeface="Arial"/>
                <a:cs typeface="Arial"/>
              </a:defRPr>
            </a:lvl1p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6" name="Holder 6"/>
          <p:cNvSpPr>
            <a:spLocks noGrp="1"/>
          </p:cNvSpPr>
          <p:nvPr>
            <p:ph type="sldNum" sz="quarter" idx="7"/>
          </p:nvPr>
        </p:nvSpPr>
        <p:spPr>
          <a:xfrm>
            <a:off x="371574" y="7073834"/>
            <a:ext cx="267334" cy="226695"/>
          </a:xfrm>
          <a:prstGeom prst="rect">
            <a:avLst/>
          </a:prstGeom>
        </p:spPr>
        <p:txBody>
          <a:bodyPr wrap="square" lIns="0" tIns="0" rIns="0" bIns="0">
            <a:spAutoFit/>
          </a:bodyPr>
          <a:lstStyle>
            <a:lvl1pPr>
              <a:defRPr sz="1200" b="1" i="0">
                <a:solidFill>
                  <a:srgbClr val="0C285A"/>
                </a:solidFill>
                <a:latin typeface="Arial"/>
                <a:cs typeface="Arial"/>
              </a:defRPr>
            </a:lvl1pPr>
          </a:lstStyle>
          <a:p>
            <a:pPr marL="46355">
              <a:lnSpc>
                <a:spcPct val="100000"/>
              </a:lnSpc>
              <a:spcBef>
                <a:spcPts val="160"/>
              </a:spcBef>
            </a:pPr>
            <a:fld id="{81D60167-4931-47E6-BA6A-407CBD079E47}" type="slidenum">
              <a:rPr spc="-25" dirty="0"/>
              <a:t>‹nº›</a:t>
            </a:fld>
            <a:endParaRPr spc="-25"/>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hyperlink" Target="https://www3.mte.gov.br/sistemas/mediador/ConsultarInstColetivo" TargetMode="External"/><Relationship Id="rId2" Type="http://schemas.openxmlformats.org/officeDocument/2006/relationships/image" Target="../media/image22.jpg"/><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0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4.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image" Target="../media/image195.jp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7.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8.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9.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1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03.png"/><Relationship Id="rId4" Type="http://schemas.openxmlformats.org/officeDocument/2006/relationships/image" Target="../media/image202.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image" Target="../media/image204.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image" Target="../media/image206.jp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jp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10.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1.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2.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3.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4.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image" Target="../media/image215.jp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17.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1.jpeg"/></Relationships>
</file>

<file path=ppt/slides/_rels/slide1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9.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0.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1.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222.jp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21.jpe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21.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jpg"/><Relationship Id="rId7" Type="http://schemas.openxmlformats.org/officeDocument/2006/relationships/image" Target="../media/image46.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48.jpeg"/></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18" Type="http://schemas.openxmlformats.org/officeDocument/2006/relationships/image" Target="../media/image62.jpeg"/><Relationship Id="rId3" Type="http://schemas.openxmlformats.org/officeDocument/2006/relationships/image" Target="../media/image21.jpeg"/><Relationship Id="rId21" Type="http://schemas.openxmlformats.org/officeDocument/2006/relationships/image" Target="../media/image65.jpeg"/><Relationship Id="rId7" Type="http://schemas.openxmlformats.org/officeDocument/2006/relationships/image" Target="../media/image51.jpeg"/><Relationship Id="rId12" Type="http://schemas.openxmlformats.org/officeDocument/2006/relationships/image" Target="../media/image56.jpeg"/><Relationship Id="rId17" Type="http://schemas.openxmlformats.org/officeDocument/2006/relationships/image" Target="../media/image61.jpeg"/><Relationship Id="rId2" Type="http://schemas.openxmlformats.org/officeDocument/2006/relationships/image" Target="../media/image49.png"/><Relationship Id="rId16" Type="http://schemas.openxmlformats.org/officeDocument/2006/relationships/image" Target="../media/image60.jpeg"/><Relationship Id="rId20"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14.jpeg"/><Relationship Id="rId15" Type="http://schemas.openxmlformats.org/officeDocument/2006/relationships/image" Target="../media/image59.jpeg"/><Relationship Id="rId10" Type="http://schemas.openxmlformats.org/officeDocument/2006/relationships/image" Target="../media/image54.jpeg"/><Relationship Id="rId19" Type="http://schemas.openxmlformats.org/officeDocument/2006/relationships/image" Target="../media/image63.jpeg"/><Relationship Id="rId4" Type="http://schemas.openxmlformats.org/officeDocument/2006/relationships/image" Target="../media/image13.jpeg"/><Relationship Id="rId9" Type="http://schemas.openxmlformats.org/officeDocument/2006/relationships/image" Target="../media/image53.jpeg"/><Relationship Id="rId14" Type="http://schemas.openxmlformats.org/officeDocument/2006/relationships/image" Target="../media/image5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5.jpeg"/><Relationship Id="rId18" Type="http://schemas.openxmlformats.org/officeDocument/2006/relationships/image" Target="../media/image80.jpeg"/><Relationship Id="rId3" Type="http://schemas.openxmlformats.org/officeDocument/2006/relationships/image" Target="../media/image67.jpeg"/><Relationship Id="rId21" Type="http://schemas.openxmlformats.org/officeDocument/2006/relationships/image" Target="../media/image83.jpeg"/><Relationship Id="rId7" Type="http://schemas.openxmlformats.org/officeDocument/2006/relationships/image" Target="../media/image71.jpeg"/><Relationship Id="rId12" Type="http://schemas.openxmlformats.org/officeDocument/2006/relationships/image" Target="../media/image14.jpeg"/><Relationship Id="rId17" Type="http://schemas.openxmlformats.org/officeDocument/2006/relationships/image" Target="../media/image79.jpeg"/><Relationship Id="rId2" Type="http://schemas.openxmlformats.org/officeDocument/2006/relationships/image" Target="../media/image66.jpg"/><Relationship Id="rId16" Type="http://schemas.openxmlformats.org/officeDocument/2006/relationships/image" Target="../media/image78.jpeg"/><Relationship Id="rId20"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13.jpeg"/><Relationship Id="rId5" Type="http://schemas.openxmlformats.org/officeDocument/2006/relationships/image" Target="../media/image69.jpeg"/><Relationship Id="rId15" Type="http://schemas.openxmlformats.org/officeDocument/2006/relationships/image" Target="../media/image77.jpeg"/><Relationship Id="rId10" Type="http://schemas.openxmlformats.org/officeDocument/2006/relationships/image" Target="../media/image74.jpeg"/><Relationship Id="rId19" Type="http://schemas.openxmlformats.org/officeDocument/2006/relationships/image" Target="../media/image81.jpeg"/><Relationship Id="rId4" Type="http://schemas.openxmlformats.org/officeDocument/2006/relationships/image" Target="../media/image68.jpeg"/><Relationship Id="rId9" Type="http://schemas.openxmlformats.org/officeDocument/2006/relationships/image" Target="../media/image73.jpeg"/><Relationship Id="rId14" Type="http://schemas.openxmlformats.org/officeDocument/2006/relationships/image" Target="../media/image76.jpeg"/><Relationship Id="rId22" Type="http://schemas.openxmlformats.org/officeDocument/2006/relationships/image" Target="../media/image84.jpeg"/></Relationships>
</file>

<file path=ppt/slides/_rels/slide24.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image" Target="../media/image88.jpeg"/><Relationship Id="rId2" Type="http://schemas.openxmlformats.org/officeDocument/2006/relationships/image" Target="../media/image85.jp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14.jpe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jpeg"/><Relationship Id="rId3" Type="http://schemas.openxmlformats.org/officeDocument/2006/relationships/image" Target="../media/image90.jpg"/><Relationship Id="rId7" Type="http://schemas.openxmlformats.org/officeDocument/2006/relationships/image" Target="../media/image94.jpeg"/><Relationship Id="rId12" Type="http://schemas.openxmlformats.org/officeDocument/2006/relationships/image" Target="../media/image99.jpeg"/><Relationship Id="rId2" Type="http://schemas.openxmlformats.org/officeDocument/2006/relationships/image" Target="../media/image89.jpg"/><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jpeg"/><Relationship Id="rId15" Type="http://schemas.openxmlformats.org/officeDocument/2006/relationships/image" Target="../media/image10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 Id="rId14" Type="http://schemas.openxmlformats.org/officeDocument/2006/relationships/image" Target="../media/image10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12.jpeg"/><Relationship Id="rId3" Type="http://schemas.openxmlformats.org/officeDocument/2006/relationships/image" Target="../media/image104.png"/><Relationship Id="rId7" Type="http://schemas.openxmlformats.org/officeDocument/2006/relationships/image" Target="../media/image13.jpeg"/><Relationship Id="rId12" Type="http://schemas.openxmlformats.org/officeDocument/2006/relationships/image" Target="../media/image111.jpeg"/><Relationship Id="rId2" Type="http://schemas.openxmlformats.org/officeDocument/2006/relationships/image" Target="../media/image103.jpg"/><Relationship Id="rId1" Type="http://schemas.openxmlformats.org/officeDocument/2006/relationships/slideLayout" Target="../slideLayouts/slideLayout2.xml"/><Relationship Id="rId6" Type="http://schemas.openxmlformats.org/officeDocument/2006/relationships/image" Target="../media/image107.jpeg"/><Relationship Id="rId11" Type="http://schemas.openxmlformats.org/officeDocument/2006/relationships/image" Target="../media/image110.jpeg"/><Relationship Id="rId5" Type="http://schemas.openxmlformats.org/officeDocument/2006/relationships/image" Target="../media/image106.jpeg"/><Relationship Id="rId10" Type="http://schemas.openxmlformats.org/officeDocument/2006/relationships/image" Target="../media/image109.jpeg"/><Relationship Id="rId4" Type="http://schemas.openxmlformats.org/officeDocument/2006/relationships/image" Target="../media/image105.png"/><Relationship Id="rId9" Type="http://schemas.openxmlformats.org/officeDocument/2006/relationships/image" Target="../media/image108.jpeg"/></Relationships>
</file>

<file path=ppt/slides/_rels/slide28.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jpeg"/><Relationship Id="rId18" Type="http://schemas.openxmlformats.org/officeDocument/2006/relationships/image" Target="../media/image127.jpeg"/><Relationship Id="rId3" Type="http://schemas.openxmlformats.org/officeDocument/2006/relationships/image" Target="../media/image114.jpg"/><Relationship Id="rId7" Type="http://schemas.openxmlformats.org/officeDocument/2006/relationships/image" Target="../media/image14.jpeg"/><Relationship Id="rId12" Type="http://schemas.openxmlformats.org/officeDocument/2006/relationships/image" Target="../media/image121.jpeg"/><Relationship Id="rId17" Type="http://schemas.openxmlformats.org/officeDocument/2006/relationships/image" Target="../media/image126.jpeg"/><Relationship Id="rId2" Type="http://schemas.openxmlformats.org/officeDocument/2006/relationships/image" Target="../media/image113.jpg"/><Relationship Id="rId16"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20.jpeg"/><Relationship Id="rId5" Type="http://schemas.openxmlformats.org/officeDocument/2006/relationships/image" Target="../media/image116.jpeg"/><Relationship Id="rId15" Type="http://schemas.openxmlformats.org/officeDocument/2006/relationships/image" Target="../media/image124.jpeg"/><Relationship Id="rId10" Type="http://schemas.openxmlformats.org/officeDocument/2006/relationships/image" Target="../media/image119.jpeg"/><Relationship Id="rId4" Type="http://schemas.openxmlformats.org/officeDocument/2006/relationships/image" Target="../media/image115.jpeg"/><Relationship Id="rId9" Type="http://schemas.openxmlformats.org/officeDocument/2006/relationships/image" Target="../media/image118.jpeg"/><Relationship Id="rId14" Type="http://schemas.openxmlformats.org/officeDocument/2006/relationships/image" Target="../media/image123.jpeg"/></Relationships>
</file>

<file path=ppt/slides/_rels/slide29.xml.rels><?xml version="1.0" encoding="UTF-8" standalone="yes"?>
<Relationships xmlns="http://schemas.openxmlformats.org/package/2006/relationships"><Relationship Id="rId3" Type="http://schemas.openxmlformats.org/officeDocument/2006/relationships/image" Target="../media/image129.jpg"/><Relationship Id="rId7" Type="http://schemas.openxmlformats.org/officeDocument/2006/relationships/image" Target="../media/image112.jpeg"/><Relationship Id="rId2" Type="http://schemas.openxmlformats.org/officeDocument/2006/relationships/image" Target="../media/image128.jpg"/><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jpg"/><Relationship Id="rId7" Type="http://schemas.openxmlformats.org/officeDocument/2006/relationships/image" Target="../media/image137.jpeg"/><Relationship Id="rId2" Type="http://schemas.openxmlformats.org/officeDocument/2006/relationships/image" Target="../media/image133.jpg"/><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4.jpeg"/><Relationship Id="rId4" Type="http://schemas.openxmlformats.org/officeDocument/2006/relationships/image" Target="../media/image135.jpeg"/><Relationship Id="rId9" Type="http://schemas.openxmlformats.org/officeDocument/2006/relationships/image" Target="../media/image112.jpeg"/></Relationships>
</file>

<file path=ppt/slides/_rels/slide3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0.jp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36.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12.jpeg"/><Relationship Id="rId4" Type="http://schemas.openxmlformats.org/officeDocument/2006/relationships/image" Target="../media/image143.png"/></Relationships>
</file>

<file path=ppt/slides/_rels/slide3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5.jp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12.jpeg"/><Relationship Id="rId4" Type="http://schemas.openxmlformats.org/officeDocument/2006/relationships/image" Target="../media/image138.png"/></Relationships>
</file>

<file path=ppt/slides/_rels/slide4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8.jp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1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9.jp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4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49.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34.jpg"/><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38.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54.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57.jp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58.jp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5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jp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3.jp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67.png"/><Relationship Id="rId4" Type="http://schemas.openxmlformats.org/officeDocument/2006/relationships/image" Target="../media/image16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168.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jpg"/><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4.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174.jp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76.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7.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178.jp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81.png"/><Relationship Id="rId4" Type="http://schemas.openxmlformats.org/officeDocument/2006/relationships/image" Target="../media/image180.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85.png"/><Relationship Id="rId4" Type="http://schemas.openxmlformats.org/officeDocument/2006/relationships/image" Target="../media/image18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8.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9.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0.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2.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3.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26448" rIns="0" bIns="0" rtlCol="0">
            <a:spAutoFit/>
          </a:bodyPr>
          <a:lstStyle/>
          <a:p>
            <a:pPr marL="466090">
              <a:lnSpc>
                <a:spcPct val="100000"/>
              </a:lnSpc>
              <a:spcBef>
                <a:spcPts val="100"/>
              </a:spcBef>
            </a:pPr>
            <a:r>
              <a:rPr spc="405"/>
              <a:t>O</a:t>
            </a:r>
            <a:r>
              <a:rPr spc="-375"/>
              <a:t> </a:t>
            </a:r>
            <a:r>
              <a:rPr spc="-220"/>
              <a:t>que</a:t>
            </a:r>
            <a:r>
              <a:rPr spc="-375"/>
              <a:t> </a:t>
            </a:r>
            <a:r>
              <a:rPr spc="-275"/>
              <a:t>é</a:t>
            </a:r>
            <a:r>
              <a:rPr spc="-375"/>
              <a:t> </a:t>
            </a:r>
            <a:r>
              <a:rPr b="1" i="1" spc="-110">
                <a:latin typeface="Trebuchet MS"/>
                <a:cs typeface="Trebuchet MS"/>
              </a:rPr>
              <a:t>Modal</a:t>
            </a:r>
            <a:r>
              <a:rPr spc="-110"/>
              <a:t>?</a:t>
            </a:r>
          </a:p>
        </p:txBody>
      </p:sp>
      <p:pic>
        <p:nvPicPr>
          <p:cNvPr id="3" name="object 3"/>
          <p:cNvPicPr/>
          <p:nvPr/>
        </p:nvPicPr>
        <p:blipFill>
          <a:blip r:embed="rId2" cstate="print"/>
          <a:stretch>
            <a:fillRect/>
          </a:stretch>
        </p:blipFill>
        <p:spPr>
          <a:xfrm>
            <a:off x="2238190" y="4867280"/>
            <a:ext cx="3097435" cy="2017720"/>
          </a:xfrm>
          <a:prstGeom prst="rect">
            <a:avLst/>
          </a:prstGeom>
        </p:spPr>
      </p:pic>
      <p:grpSp>
        <p:nvGrpSpPr>
          <p:cNvPr id="4" name="object 4"/>
          <p:cNvGrpSpPr/>
          <p:nvPr/>
        </p:nvGrpSpPr>
        <p:grpSpPr>
          <a:xfrm>
            <a:off x="5498654" y="4867275"/>
            <a:ext cx="3132455" cy="2018030"/>
            <a:chOff x="5498654" y="4867275"/>
            <a:chExt cx="3132455" cy="2018030"/>
          </a:xfrm>
        </p:grpSpPr>
        <p:pic>
          <p:nvPicPr>
            <p:cNvPr id="5" name="object 5"/>
            <p:cNvPicPr/>
            <p:nvPr/>
          </p:nvPicPr>
          <p:blipFill>
            <a:blip r:embed="rId3" cstate="print"/>
            <a:stretch>
              <a:fillRect/>
            </a:stretch>
          </p:blipFill>
          <p:spPr>
            <a:xfrm>
              <a:off x="5498654" y="4867280"/>
              <a:ext cx="3026587" cy="2017724"/>
            </a:xfrm>
            <a:prstGeom prst="rect">
              <a:avLst/>
            </a:prstGeom>
          </p:spPr>
        </p:pic>
        <p:sp>
          <p:nvSpPr>
            <p:cNvPr id="6" name="object 6"/>
            <p:cNvSpPr/>
            <p:nvPr/>
          </p:nvSpPr>
          <p:spPr>
            <a:xfrm>
              <a:off x="8525243" y="4867275"/>
              <a:ext cx="106045" cy="2018030"/>
            </a:xfrm>
            <a:custGeom>
              <a:avLst/>
              <a:gdLst/>
              <a:ahLst/>
              <a:cxnLst/>
              <a:rect l="l" t="t" r="r" b="b"/>
              <a:pathLst>
                <a:path w="106045" h="2018029">
                  <a:moveTo>
                    <a:pt x="105562" y="0"/>
                  </a:moveTo>
                  <a:lnTo>
                    <a:pt x="0" y="0"/>
                  </a:lnTo>
                  <a:lnTo>
                    <a:pt x="0" y="2017725"/>
                  </a:lnTo>
                  <a:lnTo>
                    <a:pt x="105562" y="2017725"/>
                  </a:lnTo>
                  <a:lnTo>
                    <a:pt x="105562" y="0"/>
                  </a:lnTo>
                  <a:close/>
                </a:path>
              </a:pathLst>
            </a:custGeom>
            <a:solidFill>
              <a:srgbClr val="FFFFFF"/>
            </a:solidFill>
          </p:spPr>
          <p:txBody>
            <a:bodyPr wrap="square" lIns="0" tIns="0" rIns="0" bIns="0" rtlCol="0"/>
            <a:lstStyle/>
            <a:p>
              <a:endParaRPr/>
            </a:p>
          </p:txBody>
        </p:sp>
      </p:grpSp>
      <p:sp>
        <p:nvSpPr>
          <p:cNvPr id="7" name="object 7"/>
          <p:cNvSpPr txBox="1"/>
          <p:nvPr/>
        </p:nvSpPr>
        <p:spPr>
          <a:xfrm>
            <a:off x="961984" y="2291063"/>
            <a:ext cx="8648700" cy="2311400"/>
          </a:xfrm>
          <a:prstGeom prst="rect">
            <a:avLst/>
          </a:prstGeom>
        </p:spPr>
        <p:txBody>
          <a:bodyPr vert="horz" wrap="square" lIns="0" tIns="12700" rIns="0" bIns="0" rtlCol="0">
            <a:spAutoFit/>
          </a:bodyPr>
          <a:lstStyle/>
          <a:p>
            <a:pPr marL="12700" marR="5080" algn="just">
              <a:lnSpc>
                <a:spcPct val="100000"/>
              </a:lnSpc>
              <a:spcBef>
                <a:spcPts val="100"/>
              </a:spcBef>
            </a:pPr>
            <a:r>
              <a:rPr sz="1500" spc="-70">
                <a:solidFill>
                  <a:srgbClr val="0C285A"/>
                </a:solidFill>
                <a:latin typeface="Verdana"/>
                <a:cs typeface="Verdana"/>
              </a:rPr>
              <a:t>Modal</a:t>
            </a:r>
            <a:r>
              <a:rPr sz="1500" spc="-150">
                <a:solidFill>
                  <a:srgbClr val="0C285A"/>
                </a:solidFill>
                <a:latin typeface="Verdana"/>
                <a:cs typeface="Verdana"/>
              </a:rPr>
              <a:t> </a:t>
            </a:r>
            <a:r>
              <a:rPr sz="1500" spc="-110">
                <a:solidFill>
                  <a:srgbClr val="0C285A"/>
                </a:solidFill>
                <a:latin typeface="Verdana"/>
                <a:cs typeface="Verdana"/>
              </a:rPr>
              <a:t>é</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85">
                <a:solidFill>
                  <a:srgbClr val="0C285A"/>
                </a:solidFill>
                <a:latin typeface="Verdana"/>
                <a:cs typeface="Verdana"/>
              </a:rPr>
              <a:t>cabeçalho</a:t>
            </a:r>
            <a:r>
              <a:rPr sz="1500" spc="-150">
                <a:solidFill>
                  <a:srgbClr val="0C285A"/>
                </a:solidFill>
                <a:latin typeface="Verdana"/>
                <a:cs typeface="Verdana"/>
              </a:rPr>
              <a:t> </a:t>
            </a:r>
            <a:r>
              <a:rPr sz="1500" spc="-110">
                <a:solidFill>
                  <a:srgbClr val="0C285A"/>
                </a:solidFill>
                <a:latin typeface="Verdana"/>
                <a:cs typeface="Verdana"/>
              </a:rPr>
              <a:t>presente</a:t>
            </a:r>
            <a:r>
              <a:rPr sz="1500" spc="-150">
                <a:solidFill>
                  <a:srgbClr val="0C285A"/>
                </a:solidFill>
                <a:latin typeface="Verdana"/>
                <a:cs typeface="Verdana"/>
              </a:rPr>
              <a:t> </a:t>
            </a:r>
            <a:r>
              <a:rPr sz="1500" spc="-114">
                <a:solidFill>
                  <a:srgbClr val="0C285A"/>
                </a:solidFill>
                <a:latin typeface="Verdana"/>
                <a:cs typeface="Verdana"/>
              </a:rPr>
              <a:t>na</a:t>
            </a:r>
            <a:r>
              <a:rPr sz="1500" spc="-150">
                <a:solidFill>
                  <a:srgbClr val="0C285A"/>
                </a:solidFill>
                <a:latin typeface="Verdana"/>
                <a:cs typeface="Verdana"/>
              </a:rPr>
              <a:t> </a:t>
            </a:r>
            <a:r>
              <a:rPr sz="1500" spc="-105">
                <a:solidFill>
                  <a:srgbClr val="0C285A"/>
                </a:solidFill>
                <a:latin typeface="Verdana"/>
                <a:cs typeface="Verdana"/>
              </a:rPr>
              <a:t>tela</a:t>
            </a:r>
            <a:r>
              <a:rPr sz="1500" spc="-150">
                <a:solidFill>
                  <a:srgbClr val="0C285A"/>
                </a:solidFill>
                <a:latin typeface="Verdana"/>
                <a:cs typeface="Verdana"/>
              </a:rPr>
              <a:t> </a:t>
            </a:r>
            <a:r>
              <a:rPr sz="1500" spc="-105">
                <a:solidFill>
                  <a:srgbClr val="0C285A"/>
                </a:solidFill>
                <a:latin typeface="Verdana"/>
                <a:cs typeface="Verdana"/>
              </a:rPr>
              <a:t>onde</a:t>
            </a:r>
            <a:r>
              <a:rPr sz="1500" spc="-150">
                <a:solidFill>
                  <a:srgbClr val="0C285A"/>
                </a:solidFill>
                <a:latin typeface="Verdana"/>
                <a:cs typeface="Verdana"/>
              </a:rPr>
              <a:t> </a:t>
            </a:r>
            <a:r>
              <a:rPr sz="1500" spc="-110">
                <a:solidFill>
                  <a:srgbClr val="0C285A"/>
                </a:solidFill>
                <a:latin typeface="Verdana"/>
                <a:cs typeface="Verdana"/>
              </a:rPr>
              <a:t>validamos</a:t>
            </a:r>
            <a:r>
              <a:rPr sz="1500" spc="-150">
                <a:solidFill>
                  <a:srgbClr val="0C285A"/>
                </a:solidFill>
                <a:latin typeface="Verdana"/>
                <a:cs typeface="Verdana"/>
              </a:rPr>
              <a:t> </a:t>
            </a:r>
            <a:r>
              <a:rPr sz="1500" spc="-80">
                <a:solidFill>
                  <a:srgbClr val="0C285A"/>
                </a:solidFill>
                <a:latin typeface="Verdana"/>
                <a:cs typeface="Verdana"/>
              </a:rPr>
              <a:t>os</a:t>
            </a:r>
            <a:r>
              <a:rPr sz="1500" spc="-150">
                <a:solidFill>
                  <a:srgbClr val="0C285A"/>
                </a:solidFill>
                <a:latin typeface="Verdana"/>
                <a:cs typeface="Verdana"/>
              </a:rPr>
              <a:t> </a:t>
            </a:r>
            <a:r>
              <a:rPr sz="1500" spc="-120">
                <a:solidFill>
                  <a:srgbClr val="0C285A"/>
                </a:solidFill>
                <a:latin typeface="Verdana"/>
                <a:cs typeface="Verdana"/>
              </a:rPr>
              <a:t>documentos,</a:t>
            </a:r>
            <a:r>
              <a:rPr sz="1500" spc="-150">
                <a:solidFill>
                  <a:srgbClr val="0C285A"/>
                </a:solidFill>
                <a:latin typeface="Verdana"/>
                <a:cs typeface="Verdana"/>
              </a:rPr>
              <a:t> </a:t>
            </a:r>
            <a:r>
              <a:rPr sz="1500" spc="-100">
                <a:solidFill>
                  <a:srgbClr val="0C285A"/>
                </a:solidFill>
                <a:latin typeface="Verdana"/>
                <a:cs typeface="Verdana"/>
              </a:rPr>
              <a:t>nela</a:t>
            </a:r>
            <a:r>
              <a:rPr sz="1500" spc="-150">
                <a:solidFill>
                  <a:srgbClr val="0C285A"/>
                </a:solidFill>
                <a:latin typeface="Verdana"/>
                <a:cs typeface="Verdana"/>
              </a:rPr>
              <a:t> </a:t>
            </a:r>
            <a:r>
              <a:rPr sz="1500" spc="-95">
                <a:solidFill>
                  <a:srgbClr val="0C285A"/>
                </a:solidFill>
                <a:latin typeface="Verdana"/>
                <a:cs typeface="Verdana"/>
              </a:rPr>
              <a:t>se</a:t>
            </a:r>
            <a:r>
              <a:rPr sz="1500" spc="-150">
                <a:solidFill>
                  <a:srgbClr val="0C285A"/>
                </a:solidFill>
                <a:latin typeface="Verdana"/>
                <a:cs typeface="Verdana"/>
              </a:rPr>
              <a:t> </a:t>
            </a:r>
            <a:r>
              <a:rPr sz="1500" spc="-105">
                <a:solidFill>
                  <a:srgbClr val="0C285A"/>
                </a:solidFill>
                <a:latin typeface="Verdana"/>
                <a:cs typeface="Verdana"/>
              </a:rPr>
              <a:t>encontra</a:t>
            </a:r>
            <a:r>
              <a:rPr sz="1500" spc="-150">
                <a:solidFill>
                  <a:srgbClr val="0C285A"/>
                </a:solidFill>
                <a:latin typeface="Verdana"/>
                <a:cs typeface="Verdana"/>
              </a:rPr>
              <a:t> </a:t>
            </a:r>
            <a:r>
              <a:rPr sz="1500" spc="-105">
                <a:solidFill>
                  <a:srgbClr val="0C285A"/>
                </a:solidFill>
                <a:latin typeface="Verdana"/>
                <a:cs typeface="Verdana"/>
              </a:rPr>
              <a:t>as</a:t>
            </a:r>
            <a:r>
              <a:rPr sz="1500" spc="-150">
                <a:solidFill>
                  <a:srgbClr val="0C285A"/>
                </a:solidFill>
                <a:latin typeface="Verdana"/>
                <a:cs typeface="Verdana"/>
              </a:rPr>
              <a:t> </a:t>
            </a:r>
            <a:r>
              <a:rPr sz="1500" spc="-100">
                <a:solidFill>
                  <a:srgbClr val="0C285A"/>
                </a:solidFill>
                <a:latin typeface="Verdana"/>
                <a:cs typeface="Verdana"/>
              </a:rPr>
              <a:t>informações</a:t>
            </a:r>
            <a:r>
              <a:rPr sz="1500" spc="-55">
                <a:solidFill>
                  <a:srgbClr val="0C285A"/>
                </a:solidFill>
                <a:latin typeface="Verdana"/>
                <a:cs typeface="Verdana"/>
              </a:rPr>
              <a:t> </a:t>
            </a:r>
            <a:r>
              <a:rPr sz="1500" spc="-105">
                <a:solidFill>
                  <a:srgbClr val="0C285A"/>
                </a:solidFill>
                <a:latin typeface="Verdana"/>
                <a:cs typeface="Verdana"/>
              </a:rPr>
              <a:t>que</a:t>
            </a:r>
            <a:r>
              <a:rPr sz="1500" spc="-150">
                <a:solidFill>
                  <a:srgbClr val="0C285A"/>
                </a:solidFill>
                <a:latin typeface="Verdana"/>
                <a:cs typeface="Verdana"/>
              </a:rPr>
              <a:t> </a:t>
            </a:r>
            <a:r>
              <a:rPr sz="1500" spc="-120">
                <a:solidFill>
                  <a:srgbClr val="0C285A"/>
                </a:solidFill>
                <a:latin typeface="Verdana"/>
                <a:cs typeface="Verdana"/>
              </a:rPr>
              <a:t>levaremos</a:t>
            </a:r>
            <a:r>
              <a:rPr sz="1500" spc="-150">
                <a:solidFill>
                  <a:srgbClr val="0C285A"/>
                </a:solidFill>
                <a:latin typeface="Verdana"/>
                <a:cs typeface="Verdana"/>
              </a:rPr>
              <a:t> </a:t>
            </a:r>
            <a:r>
              <a:rPr sz="1500" spc="-155">
                <a:solidFill>
                  <a:srgbClr val="0C285A"/>
                </a:solidFill>
                <a:latin typeface="Verdana"/>
                <a:cs typeface="Verdana"/>
              </a:rPr>
              <a:t>em</a:t>
            </a:r>
            <a:r>
              <a:rPr sz="1500" spc="-150">
                <a:solidFill>
                  <a:srgbClr val="0C285A"/>
                </a:solidFill>
                <a:latin typeface="Verdana"/>
                <a:cs typeface="Verdana"/>
              </a:rPr>
              <a:t> </a:t>
            </a:r>
            <a:r>
              <a:rPr sz="1500" spc="-90">
                <a:solidFill>
                  <a:srgbClr val="0C285A"/>
                </a:solidFill>
                <a:latin typeface="Verdana"/>
                <a:cs typeface="Verdana"/>
              </a:rPr>
              <a:t>consideração</a:t>
            </a:r>
            <a:r>
              <a:rPr sz="1500" spc="-150">
                <a:solidFill>
                  <a:srgbClr val="0C285A"/>
                </a:solidFill>
                <a:latin typeface="Verdana"/>
                <a:cs typeface="Verdana"/>
              </a:rPr>
              <a:t> </a:t>
            </a:r>
            <a:r>
              <a:rPr sz="1500" spc="-114">
                <a:solidFill>
                  <a:srgbClr val="0C285A"/>
                </a:solidFill>
                <a:latin typeface="Verdana"/>
                <a:cs typeface="Verdana"/>
              </a:rPr>
              <a:t>na</a:t>
            </a:r>
            <a:r>
              <a:rPr sz="1500" spc="-150">
                <a:solidFill>
                  <a:srgbClr val="0C285A"/>
                </a:solidFill>
                <a:latin typeface="Verdana"/>
                <a:cs typeface="Verdana"/>
              </a:rPr>
              <a:t> </a:t>
            </a:r>
            <a:r>
              <a:rPr sz="1500" spc="-95">
                <a:solidFill>
                  <a:srgbClr val="0C285A"/>
                </a:solidFill>
                <a:latin typeface="Verdana"/>
                <a:cs typeface="Verdana"/>
              </a:rPr>
              <a:t>análise</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00">
                <a:solidFill>
                  <a:srgbClr val="0C285A"/>
                </a:solidFill>
                <a:latin typeface="Verdana"/>
                <a:cs typeface="Verdana"/>
              </a:rPr>
              <a:t>alguns</a:t>
            </a:r>
            <a:r>
              <a:rPr sz="1500" spc="-150">
                <a:solidFill>
                  <a:srgbClr val="0C285A"/>
                </a:solidFill>
                <a:latin typeface="Verdana"/>
                <a:cs typeface="Verdana"/>
              </a:rPr>
              <a:t> </a:t>
            </a:r>
            <a:r>
              <a:rPr sz="1500" spc="-120">
                <a:solidFill>
                  <a:srgbClr val="0C285A"/>
                </a:solidFill>
                <a:latin typeface="Verdana"/>
                <a:cs typeface="Verdana"/>
              </a:rPr>
              <a:t>documentos,</a:t>
            </a:r>
            <a:r>
              <a:rPr sz="1500" spc="-150">
                <a:solidFill>
                  <a:srgbClr val="0C285A"/>
                </a:solidFill>
                <a:latin typeface="Verdana"/>
                <a:cs typeface="Verdana"/>
              </a:rPr>
              <a:t> </a:t>
            </a:r>
            <a:r>
              <a:rPr sz="1500" spc="-105">
                <a:solidFill>
                  <a:srgbClr val="0C285A"/>
                </a:solidFill>
                <a:latin typeface="Verdana"/>
                <a:cs typeface="Verdana"/>
              </a:rPr>
              <a:t>no</a:t>
            </a:r>
            <a:r>
              <a:rPr sz="1500" spc="-150">
                <a:solidFill>
                  <a:srgbClr val="0C285A"/>
                </a:solidFill>
                <a:latin typeface="Verdana"/>
                <a:cs typeface="Verdana"/>
              </a:rPr>
              <a:t> </a:t>
            </a:r>
            <a:r>
              <a:rPr sz="1500" spc="-100">
                <a:solidFill>
                  <a:srgbClr val="0C285A"/>
                </a:solidFill>
                <a:latin typeface="Verdana"/>
                <a:cs typeface="Verdana"/>
              </a:rPr>
              <a:t>sentindo</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95">
                <a:solidFill>
                  <a:srgbClr val="0C285A"/>
                </a:solidFill>
                <a:latin typeface="Verdana"/>
                <a:cs typeface="Verdana"/>
              </a:rPr>
              <a:t>identificarmos</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105">
                <a:solidFill>
                  <a:srgbClr val="0C285A"/>
                </a:solidFill>
                <a:latin typeface="Verdana"/>
                <a:cs typeface="Verdana"/>
              </a:rPr>
              <a:t>que</a:t>
            </a:r>
            <a:r>
              <a:rPr sz="1500" spc="-60">
                <a:solidFill>
                  <a:srgbClr val="0C285A"/>
                </a:solidFill>
                <a:latin typeface="Verdana"/>
                <a:cs typeface="Verdana"/>
              </a:rPr>
              <a:t> </a:t>
            </a:r>
            <a:r>
              <a:rPr sz="1500" spc="-110">
                <a:solidFill>
                  <a:srgbClr val="0C285A"/>
                </a:solidFill>
                <a:latin typeface="Verdana"/>
                <a:cs typeface="Verdana"/>
              </a:rPr>
              <a:t>estamos</a:t>
            </a:r>
            <a:r>
              <a:rPr sz="1500" spc="-150">
                <a:solidFill>
                  <a:srgbClr val="0C285A"/>
                </a:solidFill>
                <a:latin typeface="Verdana"/>
                <a:cs typeface="Verdana"/>
              </a:rPr>
              <a:t> </a:t>
            </a:r>
            <a:r>
              <a:rPr sz="1500" spc="-95">
                <a:solidFill>
                  <a:srgbClr val="0C285A"/>
                </a:solidFill>
                <a:latin typeface="Verdana"/>
                <a:cs typeface="Verdana"/>
              </a:rPr>
              <a:t>verificando</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95">
                <a:solidFill>
                  <a:srgbClr val="0C285A"/>
                </a:solidFill>
                <a:latin typeface="Verdana"/>
                <a:cs typeface="Verdana"/>
              </a:rPr>
              <a:t>se</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114">
                <a:solidFill>
                  <a:srgbClr val="0C285A"/>
                </a:solidFill>
                <a:latin typeface="Verdana"/>
                <a:cs typeface="Verdana"/>
              </a:rPr>
              <a:t>documento</a:t>
            </a:r>
            <a:r>
              <a:rPr sz="1500" spc="-150">
                <a:solidFill>
                  <a:srgbClr val="0C285A"/>
                </a:solidFill>
                <a:latin typeface="Verdana"/>
                <a:cs typeface="Verdana"/>
              </a:rPr>
              <a:t> </a:t>
            </a:r>
            <a:r>
              <a:rPr sz="1500" spc="-110">
                <a:solidFill>
                  <a:srgbClr val="0C285A"/>
                </a:solidFill>
                <a:latin typeface="Verdana"/>
                <a:cs typeface="Verdana"/>
              </a:rPr>
              <a:t>enviado</a:t>
            </a:r>
            <a:r>
              <a:rPr sz="1500" spc="-150">
                <a:solidFill>
                  <a:srgbClr val="0C285A"/>
                </a:solidFill>
                <a:latin typeface="Verdana"/>
                <a:cs typeface="Verdana"/>
              </a:rPr>
              <a:t> </a:t>
            </a:r>
            <a:r>
              <a:rPr sz="1500" spc="-110">
                <a:solidFill>
                  <a:srgbClr val="0C285A"/>
                </a:solidFill>
                <a:latin typeface="Verdana"/>
                <a:cs typeface="Verdana"/>
              </a:rPr>
              <a:t>é</a:t>
            </a:r>
            <a:r>
              <a:rPr sz="1500" spc="-150">
                <a:solidFill>
                  <a:srgbClr val="0C285A"/>
                </a:solidFill>
                <a:latin typeface="Verdana"/>
                <a:cs typeface="Verdana"/>
              </a:rPr>
              <a:t> </a:t>
            </a:r>
            <a:r>
              <a:rPr sz="1500" spc="-125">
                <a:solidFill>
                  <a:srgbClr val="0C285A"/>
                </a:solidFill>
                <a:latin typeface="Verdana"/>
                <a:cs typeface="Verdana"/>
              </a:rPr>
              <a:t>realmente</a:t>
            </a:r>
            <a:r>
              <a:rPr sz="1500" spc="-150">
                <a:solidFill>
                  <a:srgbClr val="0C285A"/>
                </a:solidFill>
                <a:latin typeface="Verdana"/>
                <a:cs typeface="Verdana"/>
              </a:rPr>
              <a:t> </a:t>
            </a:r>
            <a:r>
              <a:rPr sz="1500" spc="-114">
                <a:solidFill>
                  <a:srgbClr val="0C285A"/>
                </a:solidFill>
                <a:latin typeface="Verdana"/>
                <a:cs typeface="Verdana"/>
              </a:rPr>
              <a:t>referente</a:t>
            </a:r>
            <a:r>
              <a:rPr sz="1500" spc="-150">
                <a:solidFill>
                  <a:srgbClr val="0C285A"/>
                </a:solidFill>
                <a:latin typeface="Verdana"/>
                <a:cs typeface="Verdana"/>
              </a:rPr>
              <a:t> </a:t>
            </a:r>
            <a:r>
              <a:rPr sz="1500" spc="-100">
                <a:solidFill>
                  <a:srgbClr val="0C285A"/>
                </a:solidFill>
                <a:latin typeface="Verdana"/>
                <a:cs typeface="Verdana"/>
              </a:rPr>
              <a:t>ao</a:t>
            </a:r>
            <a:r>
              <a:rPr sz="1500" spc="-150">
                <a:solidFill>
                  <a:srgbClr val="0C285A"/>
                </a:solidFill>
                <a:latin typeface="Verdana"/>
                <a:cs typeface="Verdana"/>
              </a:rPr>
              <a:t> </a:t>
            </a:r>
            <a:r>
              <a:rPr sz="1500" spc="-105">
                <a:solidFill>
                  <a:srgbClr val="0C285A"/>
                </a:solidFill>
                <a:latin typeface="Verdana"/>
                <a:cs typeface="Verdana"/>
              </a:rPr>
              <a:t>que</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114">
                <a:solidFill>
                  <a:srgbClr val="0C285A"/>
                </a:solidFill>
                <a:latin typeface="Verdana"/>
                <a:cs typeface="Verdana"/>
              </a:rPr>
              <a:t>sistema</a:t>
            </a:r>
            <a:r>
              <a:rPr sz="1500" spc="-150">
                <a:solidFill>
                  <a:srgbClr val="0C285A"/>
                </a:solidFill>
                <a:latin typeface="Verdana"/>
                <a:cs typeface="Verdana"/>
              </a:rPr>
              <a:t> </a:t>
            </a:r>
            <a:r>
              <a:rPr sz="1500" spc="-95">
                <a:solidFill>
                  <a:srgbClr val="0C285A"/>
                </a:solidFill>
                <a:latin typeface="Verdana"/>
                <a:cs typeface="Verdana"/>
              </a:rPr>
              <a:t>solicita.</a:t>
            </a:r>
            <a:endParaRPr sz="1500">
              <a:latin typeface="Verdana"/>
              <a:cs typeface="Verdana"/>
            </a:endParaRPr>
          </a:p>
          <a:p>
            <a:pPr marL="12700" marR="146685">
              <a:lnSpc>
                <a:spcPct val="100000"/>
              </a:lnSpc>
            </a:pPr>
            <a:r>
              <a:rPr sz="1500" spc="-65">
                <a:solidFill>
                  <a:srgbClr val="0C285A"/>
                </a:solidFill>
                <a:latin typeface="Verdana"/>
                <a:cs typeface="Verdana"/>
              </a:rPr>
              <a:t>No</a:t>
            </a:r>
            <a:r>
              <a:rPr sz="1500" spc="-114">
                <a:solidFill>
                  <a:srgbClr val="0C285A"/>
                </a:solidFill>
                <a:latin typeface="Verdana"/>
                <a:cs typeface="Verdana"/>
              </a:rPr>
              <a:t> </a:t>
            </a:r>
            <a:r>
              <a:rPr sz="1500" spc="-105">
                <a:solidFill>
                  <a:srgbClr val="0C285A"/>
                </a:solidFill>
                <a:latin typeface="Verdana"/>
                <a:cs typeface="Verdana"/>
              </a:rPr>
              <a:t>título</a:t>
            </a:r>
            <a:r>
              <a:rPr sz="1500" spc="-110">
                <a:solidFill>
                  <a:srgbClr val="0C285A"/>
                </a:solidFill>
                <a:latin typeface="Verdana"/>
                <a:cs typeface="Verdana"/>
              </a:rPr>
              <a:t> </a:t>
            </a:r>
            <a:r>
              <a:rPr sz="1500" spc="-114">
                <a:solidFill>
                  <a:srgbClr val="0C285A"/>
                </a:solidFill>
                <a:latin typeface="Verdana"/>
                <a:cs typeface="Verdana"/>
              </a:rPr>
              <a:t>é</a:t>
            </a:r>
            <a:r>
              <a:rPr sz="1500" spc="-110">
                <a:solidFill>
                  <a:srgbClr val="0C285A"/>
                </a:solidFill>
                <a:latin typeface="Verdana"/>
                <a:cs typeface="Verdana"/>
              </a:rPr>
              <a:t> </a:t>
            </a:r>
            <a:r>
              <a:rPr sz="1500" spc="-95">
                <a:solidFill>
                  <a:srgbClr val="0C285A"/>
                </a:solidFill>
                <a:latin typeface="Verdana"/>
                <a:cs typeface="Verdana"/>
              </a:rPr>
              <a:t>possível</a:t>
            </a:r>
            <a:r>
              <a:rPr sz="1500" spc="-110">
                <a:solidFill>
                  <a:srgbClr val="0C285A"/>
                </a:solidFill>
                <a:latin typeface="Verdana"/>
                <a:cs typeface="Verdana"/>
              </a:rPr>
              <a:t> </a:t>
            </a:r>
            <a:r>
              <a:rPr sz="1500" spc="-114">
                <a:solidFill>
                  <a:srgbClr val="0C285A"/>
                </a:solidFill>
                <a:latin typeface="Verdana"/>
                <a:cs typeface="Verdana"/>
              </a:rPr>
              <a:t>observar </a:t>
            </a:r>
            <a:r>
              <a:rPr sz="1500" spc="-100">
                <a:solidFill>
                  <a:srgbClr val="0C285A"/>
                </a:solidFill>
                <a:latin typeface="Verdana"/>
                <a:cs typeface="Verdana"/>
              </a:rPr>
              <a:t>o</a:t>
            </a:r>
            <a:r>
              <a:rPr sz="1500" spc="-110">
                <a:solidFill>
                  <a:srgbClr val="0C285A"/>
                </a:solidFill>
                <a:latin typeface="Verdana"/>
                <a:cs typeface="Verdana"/>
              </a:rPr>
              <a:t> </a:t>
            </a:r>
            <a:r>
              <a:rPr sz="1500" spc="-120">
                <a:solidFill>
                  <a:srgbClr val="0C285A"/>
                </a:solidFill>
                <a:latin typeface="Verdana"/>
                <a:cs typeface="Verdana"/>
              </a:rPr>
              <a:t>documento</a:t>
            </a:r>
            <a:r>
              <a:rPr sz="1500" spc="-110">
                <a:solidFill>
                  <a:srgbClr val="0C285A"/>
                </a:solidFill>
                <a:latin typeface="Verdana"/>
                <a:cs typeface="Verdana"/>
              </a:rPr>
              <a:t> que analisaremos</a:t>
            </a:r>
            <a:r>
              <a:rPr sz="1500" spc="-114">
                <a:solidFill>
                  <a:srgbClr val="0C285A"/>
                </a:solidFill>
                <a:latin typeface="Verdana"/>
                <a:cs typeface="Verdana"/>
              </a:rPr>
              <a:t> e</a:t>
            </a:r>
            <a:r>
              <a:rPr sz="1500" spc="-110">
                <a:solidFill>
                  <a:srgbClr val="0C285A"/>
                </a:solidFill>
                <a:latin typeface="Verdana"/>
                <a:cs typeface="Verdana"/>
              </a:rPr>
              <a:t> que </a:t>
            </a:r>
            <a:r>
              <a:rPr sz="1500" spc="-125">
                <a:solidFill>
                  <a:srgbClr val="0C285A"/>
                </a:solidFill>
                <a:latin typeface="Verdana"/>
                <a:cs typeface="Verdana"/>
              </a:rPr>
              <a:t>deve</a:t>
            </a:r>
            <a:r>
              <a:rPr sz="1500" spc="-110">
                <a:solidFill>
                  <a:srgbClr val="0C285A"/>
                </a:solidFill>
                <a:latin typeface="Verdana"/>
                <a:cs typeface="Verdana"/>
              </a:rPr>
              <a:t> </a:t>
            </a:r>
            <a:r>
              <a:rPr sz="1500" spc="-105">
                <a:solidFill>
                  <a:srgbClr val="0C285A"/>
                </a:solidFill>
                <a:latin typeface="Verdana"/>
                <a:cs typeface="Verdana"/>
              </a:rPr>
              <a:t>ser</a:t>
            </a:r>
            <a:r>
              <a:rPr sz="1500" spc="-114">
                <a:solidFill>
                  <a:srgbClr val="0C285A"/>
                </a:solidFill>
                <a:latin typeface="Verdana"/>
                <a:cs typeface="Verdana"/>
              </a:rPr>
              <a:t> enviado</a:t>
            </a:r>
            <a:r>
              <a:rPr sz="1500" spc="-110">
                <a:solidFill>
                  <a:srgbClr val="0C285A"/>
                </a:solidFill>
                <a:latin typeface="Verdana"/>
                <a:cs typeface="Verdana"/>
              </a:rPr>
              <a:t> no </a:t>
            </a:r>
            <a:r>
              <a:rPr sz="1500" spc="-140">
                <a:solidFill>
                  <a:srgbClr val="0C285A"/>
                </a:solidFill>
                <a:latin typeface="Verdana"/>
                <a:cs typeface="Verdana"/>
              </a:rPr>
              <a:t>sistema.</a:t>
            </a:r>
            <a:r>
              <a:rPr sz="1500" spc="-110">
                <a:solidFill>
                  <a:srgbClr val="0C285A"/>
                </a:solidFill>
                <a:latin typeface="Verdana"/>
                <a:cs typeface="Verdana"/>
              </a:rPr>
              <a:t> </a:t>
            </a:r>
            <a:r>
              <a:rPr sz="1500" spc="-20">
                <a:solidFill>
                  <a:srgbClr val="0C285A"/>
                </a:solidFill>
                <a:latin typeface="Verdana"/>
                <a:cs typeface="Verdana"/>
              </a:rPr>
              <a:t>Caso </a:t>
            </a:r>
            <a:r>
              <a:rPr sz="1500" spc="-110">
                <a:solidFill>
                  <a:srgbClr val="0C285A"/>
                </a:solidFill>
                <a:latin typeface="Verdana"/>
                <a:cs typeface="Verdana"/>
              </a:rPr>
              <a:t>não</a:t>
            </a:r>
            <a:r>
              <a:rPr sz="1500" spc="-114">
                <a:solidFill>
                  <a:srgbClr val="0C285A"/>
                </a:solidFill>
                <a:latin typeface="Verdana"/>
                <a:cs typeface="Verdana"/>
              </a:rPr>
              <a:t> </a:t>
            </a:r>
            <a:r>
              <a:rPr sz="1500" spc="-120">
                <a:solidFill>
                  <a:srgbClr val="0C285A"/>
                </a:solidFill>
                <a:latin typeface="Verdana"/>
                <a:cs typeface="Verdana"/>
              </a:rPr>
              <a:t>seja</a:t>
            </a:r>
            <a:r>
              <a:rPr sz="1500" spc="-110">
                <a:solidFill>
                  <a:srgbClr val="0C285A"/>
                </a:solidFill>
                <a:latin typeface="Verdana"/>
                <a:cs typeface="Verdana"/>
              </a:rPr>
              <a:t> </a:t>
            </a:r>
            <a:r>
              <a:rPr sz="1500" spc="-95">
                <a:solidFill>
                  <a:srgbClr val="0C285A"/>
                </a:solidFill>
                <a:latin typeface="Verdana"/>
                <a:cs typeface="Verdana"/>
              </a:rPr>
              <a:t>esse</a:t>
            </a:r>
            <a:r>
              <a:rPr sz="1500" spc="-114">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120">
                <a:solidFill>
                  <a:srgbClr val="0C285A"/>
                </a:solidFill>
                <a:latin typeface="Verdana"/>
                <a:cs typeface="Verdana"/>
              </a:rPr>
              <a:t>documento</a:t>
            </a:r>
            <a:r>
              <a:rPr sz="1500" spc="-110">
                <a:solidFill>
                  <a:srgbClr val="0C285A"/>
                </a:solidFill>
                <a:latin typeface="Verdana"/>
                <a:cs typeface="Verdana"/>
              </a:rPr>
              <a:t> </a:t>
            </a:r>
            <a:r>
              <a:rPr sz="1500" spc="-130">
                <a:solidFill>
                  <a:srgbClr val="0C285A"/>
                </a:solidFill>
                <a:latin typeface="Verdana"/>
                <a:cs typeface="Verdana"/>
              </a:rPr>
              <a:t>enviado,</a:t>
            </a:r>
            <a:r>
              <a:rPr sz="1500" spc="-114">
                <a:solidFill>
                  <a:srgbClr val="0C285A"/>
                </a:solidFill>
                <a:latin typeface="Verdana"/>
                <a:cs typeface="Verdana"/>
              </a:rPr>
              <a:t> </a:t>
            </a:r>
            <a:r>
              <a:rPr sz="1500" spc="-125">
                <a:solidFill>
                  <a:srgbClr val="0C285A"/>
                </a:solidFill>
                <a:latin typeface="Verdana"/>
                <a:cs typeface="Verdana"/>
              </a:rPr>
              <a:t>devemos</a:t>
            </a:r>
            <a:r>
              <a:rPr sz="1500" spc="-110">
                <a:solidFill>
                  <a:srgbClr val="0C285A"/>
                </a:solidFill>
                <a:latin typeface="Verdana"/>
                <a:cs typeface="Verdana"/>
              </a:rPr>
              <a:t> </a:t>
            </a:r>
            <a:r>
              <a:rPr sz="1500" spc="-10">
                <a:solidFill>
                  <a:srgbClr val="0C285A"/>
                </a:solidFill>
                <a:latin typeface="Verdana"/>
                <a:cs typeface="Verdana"/>
              </a:rPr>
              <a:t>recusar.</a:t>
            </a:r>
            <a:endParaRPr sz="1500">
              <a:latin typeface="Verdana"/>
              <a:cs typeface="Verdana"/>
            </a:endParaRPr>
          </a:p>
          <a:p>
            <a:pPr marL="12700" marR="57150">
              <a:lnSpc>
                <a:spcPct val="100000"/>
              </a:lnSpc>
            </a:pPr>
            <a:r>
              <a:rPr sz="1500" spc="-90">
                <a:solidFill>
                  <a:srgbClr val="0C285A"/>
                </a:solidFill>
                <a:latin typeface="Verdana"/>
                <a:cs typeface="Verdana"/>
              </a:rPr>
              <a:t>Do</a:t>
            </a:r>
            <a:r>
              <a:rPr sz="1500" spc="-125">
                <a:solidFill>
                  <a:srgbClr val="0C285A"/>
                </a:solidFill>
                <a:latin typeface="Verdana"/>
                <a:cs typeface="Verdana"/>
              </a:rPr>
              <a:t> </a:t>
            </a:r>
            <a:r>
              <a:rPr sz="1500" spc="-95">
                <a:solidFill>
                  <a:srgbClr val="0C285A"/>
                </a:solidFill>
                <a:latin typeface="Verdana"/>
                <a:cs typeface="Verdana"/>
              </a:rPr>
              <a:t>lado</a:t>
            </a:r>
            <a:r>
              <a:rPr sz="1500" spc="-120">
                <a:solidFill>
                  <a:srgbClr val="0C285A"/>
                </a:solidFill>
                <a:latin typeface="Verdana"/>
                <a:cs typeface="Verdana"/>
              </a:rPr>
              <a:t> </a:t>
            </a:r>
            <a:r>
              <a:rPr sz="1500" spc="-105">
                <a:solidFill>
                  <a:srgbClr val="0C285A"/>
                </a:solidFill>
                <a:latin typeface="Verdana"/>
                <a:cs typeface="Verdana"/>
              </a:rPr>
              <a:t>esquerdo</a:t>
            </a:r>
            <a:r>
              <a:rPr sz="1500" spc="-120">
                <a:solidFill>
                  <a:srgbClr val="0C285A"/>
                </a:solidFill>
                <a:latin typeface="Verdana"/>
                <a:cs typeface="Verdana"/>
              </a:rPr>
              <a:t> </a:t>
            </a:r>
            <a:r>
              <a:rPr sz="1500" spc="-114">
                <a:solidFill>
                  <a:srgbClr val="0C285A"/>
                </a:solidFill>
                <a:latin typeface="Verdana"/>
                <a:cs typeface="Verdana"/>
              </a:rPr>
              <a:t>é</a:t>
            </a:r>
            <a:r>
              <a:rPr sz="1500" spc="-120">
                <a:solidFill>
                  <a:srgbClr val="0C285A"/>
                </a:solidFill>
                <a:latin typeface="Verdana"/>
                <a:cs typeface="Verdana"/>
              </a:rPr>
              <a:t> </a:t>
            </a:r>
            <a:r>
              <a:rPr sz="1500" spc="-110">
                <a:solidFill>
                  <a:srgbClr val="0C285A"/>
                </a:solidFill>
                <a:latin typeface="Verdana"/>
                <a:cs typeface="Verdana"/>
              </a:rPr>
              <a:t>visível</a:t>
            </a:r>
            <a:r>
              <a:rPr sz="1500" spc="-125">
                <a:solidFill>
                  <a:srgbClr val="0C285A"/>
                </a:solidFill>
                <a:latin typeface="Verdana"/>
                <a:cs typeface="Verdana"/>
              </a:rPr>
              <a:t> </a:t>
            </a:r>
            <a:r>
              <a:rPr sz="1500" spc="-80">
                <a:solidFill>
                  <a:srgbClr val="0C285A"/>
                </a:solidFill>
                <a:latin typeface="Verdana"/>
                <a:cs typeface="Verdana"/>
              </a:rPr>
              <a:t>os</a:t>
            </a:r>
            <a:r>
              <a:rPr sz="1500" spc="-120">
                <a:solidFill>
                  <a:srgbClr val="0C285A"/>
                </a:solidFill>
                <a:latin typeface="Verdana"/>
                <a:cs typeface="Verdana"/>
              </a:rPr>
              <a:t> </a:t>
            </a:r>
            <a:r>
              <a:rPr sz="1500" spc="-95">
                <a:solidFill>
                  <a:srgbClr val="0C285A"/>
                </a:solidFill>
                <a:latin typeface="Verdana"/>
                <a:cs typeface="Verdana"/>
              </a:rPr>
              <a:t>dados</a:t>
            </a:r>
            <a:r>
              <a:rPr sz="1500" spc="-120">
                <a:solidFill>
                  <a:srgbClr val="0C285A"/>
                </a:solidFill>
                <a:latin typeface="Verdana"/>
                <a:cs typeface="Verdana"/>
              </a:rPr>
              <a:t> </a:t>
            </a:r>
            <a:r>
              <a:rPr sz="1500" spc="-110">
                <a:solidFill>
                  <a:srgbClr val="0C285A"/>
                </a:solidFill>
                <a:latin typeface="Verdana"/>
                <a:cs typeface="Verdana"/>
              </a:rPr>
              <a:t>da</a:t>
            </a:r>
            <a:r>
              <a:rPr sz="1500" spc="-120">
                <a:solidFill>
                  <a:srgbClr val="0C285A"/>
                </a:solidFill>
                <a:latin typeface="Verdana"/>
                <a:cs typeface="Verdana"/>
              </a:rPr>
              <a:t> empresa</a:t>
            </a:r>
            <a:r>
              <a:rPr sz="1500" spc="-125">
                <a:solidFill>
                  <a:srgbClr val="0C285A"/>
                </a:solidFill>
                <a:latin typeface="Verdana"/>
                <a:cs typeface="Verdana"/>
              </a:rPr>
              <a:t> cadastrada,</a:t>
            </a:r>
            <a:r>
              <a:rPr sz="1500" spc="-120">
                <a:solidFill>
                  <a:srgbClr val="0C285A"/>
                </a:solidFill>
                <a:latin typeface="Verdana"/>
                <a:cs typeface="Verdana"/>
              </a:rPr>
              <a:t> </a:t>
            </a:r>
            <a:r>
              <a:rPr sz="1500" spc="-135">
                <a:solidFill>
                  <a:srgbClr val="0C285A"/>
                </a:solidFill>
                <a:latin typeface="Verdana"/>
                <a:cs typeface="Verdana"/>
              </a:rPr>
              <a:t>bem</a:t>
            </a:r>
            <a:r>
              <a:rPr sz="1500" spc="-120">
                <a:solidFill>
                  <a:srgbClr val="0C285A"/>
                </a:solidFill>
                <a:latin typeface="Verdana"/>
                <a:cs typeface="Verdana"/>
              </a:rPr>
              <a:t> </a:t>
            </a:r>
            <a:r>
              <a:rPr sz="1500" spc="-114">
                <a:solidFill>
                  <a:srgbClr val="0C285A"/>
                </a:solidFill>
                <a:latin typeface="Verdana"/>
                <a:cs typeface="Verdana"/>
              </a:rPr>
              <a:t>como</a:t>
            </a:r>
            <a:r>
              <a:rPr sz="1500" spc="-120">
                <a:solidFill>
                  <a:srgbClr val="0C285A"/>
                </a:solidFill>
                <a:latin typeface="Verdana"/>
                <a:cs typeface="Verdana"/>
              </a:rPr>
              <a:t> </a:t>
            </a:r>
            <a:r>
              <a:rPr sz="1500" spc="-114">
                <a:solidFill>
                  <a:srgbClr val="0C285A"/>
                </a:solidFill>
                <a:latin typeface="Verdana"/>
                <a:cs typeface="Verdana"/>
              </a:rPr>
              <a:t>sua</a:t>
            </a:r>
            <a:r>
              <a:rPr sz="1500" spc="-125">
                <a:solidFill>
                  <a:srgbClr val="0C285A"/>
                </a:solidFill>
                <a:latin typeface="Verdana"/>
                <a:cs typeface="Verdana"/>
              </a:rPr>
              <a:t> </a:t>
            </a:r>
            <a:r>
              <a:rPr sz="1500" b="1" spc="-20">
                <a:solidFill>
                  <a:srgbClr val="0C285A"/>
                </a:solidFill>
                <a:latin typeface="Arial"/>
                <a:cs typeface="Arial"/>
              </a:rPr>
              <a:t>unidade,</a:t>
            </a:r>
            <a:r>
              <a:rPr sz="1500" b="1" spc="-25">
                <a:solidFill>
                  <a:srgbClr val="0C285A"/>
                </a:solidFill>
                <a:latin typeface="Arial"/>
                <a:cs typeface="Arial"/>
              </a:rPr>
              <a:t> </a:t>
            </a:r>
            <a:r>
              <a:rPr sz="1500" b="1" spc="-10">
                <a:solidFill>
                  <a:srgbClr val="0C285A"/>
                </a:solidFill>
                <a:latin typeface="Arial"/>
                <a:cs typeface="Arial"/>
              </a:rPr>
              <a:t>categoria,</a:t>
            </a:r>
            <a:r>
              <a:rPr sz="1500" b="1" spc="-30">
                <a:solidFill>
                  <a:srgbClr val="0C285A"/>
                </a:solidFill>
                <a:latin typeface="Arial"/>
                <a:cs typeface="Arial"/>
              </a:rPr>
              <a:t> </a:t>
            </a:r>
            <a:r>
              <a:rPr sz="1500" b="1" spc="-20">
                <a:solidFill>
                  <a:srgbClr val="0C285A"/>
                </a:solidFill>
                <a:latin typeface="Arial"/>
                <a:cs typeface="Arial"/>
              </a:rPr>
              <a:t>com- </a:t>
            </a:r>
            <a:r>
              <a:rPr sz="1500" b="1" spc="-10">
                <a:solidFill>
                  <a:srgbClr val="0C285A"/>
                </a:solidFill>
                <a:latin typeface="Arial"/>
                <a:cs typeface="Arial"/>
              </a:rPr>
              <a:t>petência</a:t>
            </a:r>
            <a:r>
              <a:rPr sz="1500" b="1" spc="-65">
                <a:solidFill>
                  <a:srgbClr val="0C285A"/>
                </a:solidFill>
                <a:latin typeface="Arial"/>
                <a:cs typeface="Arial"/>
              </a:rPr>
              <a:t> </a:t>
            </a:r>
            <a:r>
              <a:rPr sz="1500" b="1" spc="-10">
                <a:solidFill>
                  <a:srgbClr val="0C285A"/>
                </a:solidFill>
                <a:latin typeface="Arial"/>
                <a:cs typeface="Arial"/>
              </a:rPr>
              <a:t>em</a:t>
            </a:r>
            <a:r>
              <a:rPr sz="1500" b="1" spc="-60">
                <a:solidFill>
                  <a:srgbClr val="0C285A"/>
                </a:solidFill>
                <a:latin typeface="Arial"/>
                <a:cs typeface="Arial"/>
              </a:rPr>
              <a:t> </a:t>
            </a:r>
            <a:r>
              <a:rPr sz="1500" b="1" spc="-25">
                <a:solidFill>
                  <a:srgbClr val="0C285A"/>
                </a:solidFill>
                <a:latin typeface="Arial"/>
                <a:cs typeface="Arial"/>
              </a:rPr>
              <a:t>questão</a:t>
            </a:r>
            <a:r>
              <a:rPr sz="1500" b="1" spc="-60">
                <a:solidFill>
                  <a:srgbClr val="0C285A"/>
                </a:solidFill>
                <a:latin typeface="Arial"/>
                <a:cs typeface="Arial"/>
              </a:rPr>
              <a:t> </a:t>
            </a:r>
            <a:r>
              <a:rPr sz="1500" b="1">
                <a:solidFill>
                  <a:srgbClr val="0C285A"/>
                </a:solidFill>
                <a:latin typeface="Arial"/>
                <a:cs typeface="Arial"/>
              </a:rPr>
              <a:t>e</a:t>
            </a:r>
            <a:r>
              <a:rPr sz="1500" b="1" spc="-60">
                <a:solidFill>
                  <a:srgbClr val="0C285A"/>
                </a:solidFill>
                <a:latin typeface="Arial"/>
                <a:cs typeface="Arial"/>
              </a:rPr>
              <a:t> </a:t>
            </a:r>
            <a:r>
              <a:rPr sz="1500" b="1" spc="-20">
                <a:solidFill>
                  <a:srgbClr val="0C285A"/>
                </a:solidFill>
                <a:latin typeface="Arial"/>
                <a:cs typeface="Arial"/>
              </a:rPr>
              <a:t>etc.</a:t>
            </a:r>
            <a:endParaRPr sz="1500">
              <a:latin typeface="Arial"/>
              <a:cs typeface="Arial"/>
            </a:endParaRPr>
          </a:p>
          <a:p>
            <a:pPr marL="12700" marR="27940">
              <a:lnSpc>
                <a:spcPct val="100000"/>
              </a:lnSpc>
            </a:pPr>
            <a:r>
              <a:rPr sz="1500" spc="-90">
                <a:solidFill>
                  <a:srgbClr val="0C285A"/>
                </a:solidFill>
                <a:latin typeface="Verdana"/>
                <a:cs typeface="Verdana"/>
              </a:rPr>
              <a:t>Do</a:t>
            </a:r>
            <a:r>
              <a:rPr sz="1500" spc="-120">
                <a:solidFill>
                  <a:srgbClr val="0C285A"/>
                </a:solidFill>
                <a:latin typeface="Verdana"/>
                <a:cs typeface="Verdana"/>
              </a:rPr>
              <a:t> </a:t>
            </a:r>
            <a:r>
              <a:rPr sz="1500" spc="-95">
                <a:solidFill>
                  <a:srgbClr val="0C285A"/>
                </a:solidFill>
                <a:latin typeface="Verdana"/>
                <a:cs typeface="Verdana"/>
              </a:rPr>
              <a:t>lado</a:t>
            </a:r>
            <a:r>
              <a:rPr sz="1500" spc="-120">
                <a:solidFill>
                  <a:srgbClr val="0C285A"/>
                </a:solidFill>
                <a:latin typeface="Verdana"/>
                <a:cs typeface="Verdana"/>
              </a:rPr>
              <a:t> </a:t>
            </a:r>
            <a:r>
              <a:rPr sz="1500" spc="-100">
                <a:solidFill>
                  <a:srgbClr val="0C285A"/>
                </a:solidFill>
                <a:latin typeface="Verdana"/>
                <a:cs typeface="Verdana"/>
              </a:rPr>
              <a:t>direito</a:t>
            </a:r>
            <a:r>
              <a:rPr sz="1500" spc="-114">
                <a:solidFill>
                  <a:srgbClr val="0C285A"/>
                </a:solidFill>
                <a:latin typeface="Verdana"/>
                <a:cs typeface="Verdana"/>
              </a:rPr>
              <a:t> é</a:t>
            </a:r>
            <a:r>
              <a:rPr sz="1500" spc="-120">
                <a:solidFill>
                  <a:srgbClr val="0C285A"/>
                </a:solidFill>
                <a:latin typeface="Verdana"/>
                <a:cs typeface="Verdana"/>
              </a:rPr>
              <a:t> </a:t>
            </a:r>
            <a:r>
              <a:rPr sz="1500" spc="-95">
                <a:solidFill>
                  <a:srgbClr val="0C285A"/>
                </a:solidFill>
                <a:latin typeface="Verdana"/>
                <a:cs typeface="Verdana"/>
              </a:rPr>
              <a:t>possível</a:t>
            </a:r>
            <a:r>
              <a:rPr sz="1500" spc="-120">
                <a:solidFill>
                  <a:srgbClr val="0C285A"/>
                </a:solidFill>
                <a:latin typeface="Verdana"/>
                <a:cs typeface="Verdana"/>
              </a:rPr>
              <a:t> </a:t>
            </a:r>
            <a:r>
              <a:rPr sz="1500" spc="-140">
                <a:solidFill>
                  <a:srgbClr val="0C285A"/>
                </a:solidFill>
                <a:latin typeface="Verdana"/>
                <a:cs typeface="Verdana"/>
              </a:rPr>
              <a:t>ver</a:t>
            </a:r>
            <a:r>
              <a:rPr sz="1500" spc="-114">
                <a:solidFill>
                  <a:srgbClr val="0C285A"/>
                </a:solidFill>
                <a:latin typeface="Verdana"/>
                <a:cs typeface="Verdana"/>
              </a:rPr>
              <a:t> </a:t>
            </a:r>
            <a:r>
              <a:rPr sz="1500" spc="-80">
                <a:solidFill>
                  <a:srgbClr val="0C285A"/>
                </a:solidFill>
                <a:latin typeface="Verdana"/>
                <a:cs typeface="Verdana"/>
              </a:rPr>
              <a:t>os</a:t>
            </a:r>
            <a:r>
              <a:rPr sz="1500" spc="-120">
                <a:solidFill>
                  <a:srgbClr val="0C285A"/>
                </a:solidFill>
                <a:latin typeface="Verdana"/>
                <a:cs typeface="Verdana"/>
              </a:rPr>
              <a:t> </a:t>
            </a:r>
            <a:r>
              <a:rPr sz="1500" spc="-95">
                <a:solidFill>
                  <a:srgbClr val="0C285A"/>
                </a:solidFill>
                <a:latin typeface="Verdana"/>
                <a:cs typeface="Verdana"/>
              </a:rPr>
              <a:t>dados</a:t>
            </a:r>
            <a:r>
              <a:rPr sz="1500" spc="-114">
                <a:solidFill>
                  <a:srgbClr val="0C285A"/>
                </a:solidFill>
                <a:latin typeface="Verdana"/>
                <a:cs typeface="Verdana"/>
              </a:rPr>
              <a:t> </a:t>
            </a:r>
            <a:r>
              <a:rPr sz="1500" spc="-100">
                <a:solidFill>
                  <a:srgbClr val="0C285A"/>
                </a:solidFill>
                <a:latin typeface="Verdana"/>
                <a:cs typeface="Verdana"/>
              </a:rPr>
              <a:t>do</a:t>
            </a:r>
            <a:r>
              <a:rPr sz="1500" spc="-120">
                <a:solidFill>
                  <a:srgbClr val="0C285A"/>
                </a:solidFill>
                <a:latin typeface="Verdana"/>
                <a:cs typeface="Verdana"/>
              </a:rPr>
              <a:t> </a:t>
            </a:r>
            <a:r>
              <a:rPr sz="1500" spc="-110">
                <a:solidFill>
                  <a:srgbClr val="0C285A"/>
                </a:solidFill>
                <a:latin typeface="Verdana"/>
                <a:cs typeface="Verdana"/>
              </a:rPr>
              <a:t>funcionário,</a:t>
            </a:r>
            <a:r>
              <a:rPr sz="1500" spc="-120">
                <a:solidFill>
                  <a:srgbClr val="0C285A"/>
                </a:solidFill>
                <a:latin typeface="Verdana"/>
                <a:cs typeface="Verdana"/>
              </a:rPr>
              <a:t> para</a:t>
            </a:r>
            <a:r>
              <a:rPr sz="1500" spc="-114">
                <a:solidFill>
                  <a:srgbClr val="0C285A"/>
                </a:solidFill>
                <a:latin typeface="Verdana"/>
                <a:cs typeface="Verdana"/>
              </a:rPr>
              <a:t> a</a:t>
            </a:r>
            <a:r>
              <a:rPr sz="1500" spc="-120">
                <a:solidFill>
                  <a:srgbClr val="0C285A"/>
                </a:solidFill>
                <a:latin typeface="Verdana"/>
                <a:cs typeface="Verdana"/>
              </a:rPr>
              <a:t> </a:t>
            </a:r>
            <a:r>
              <a:rPr sz="1500" spc="-100">
                <a:solidFill>
                  <a:srgbClr val="0C285A"/>
                </a:solidFill>
                <a:latin typeface="Verdana"/>
                <a:cs typeface="Verdana"/>
              </a:rPr>
              <a:t>análise</a:t>
            </a:r>
            <a:r>
              <a:rPr sz="1500" spc="-120">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105">
                <a:solidFill>
                  <a:srgbClr val="0C285A"/>
                </a:solidFill>
                <a:latin typeface="Verdana"/>
                <a:cs typeface="Verdana"/>
              </a:rPr>
              <a:t>seus</a:t>
            </a:r>
            <a:r>
              <a:rPr sz="1500" spc="-120">
                <a:solidFill>
                  <a:srgbClr val="0C285A"/>
                </a:solidFill>
                <a:latin typeface="Verdana"/>
                <a:cs typeface="Verdana"/>
              </a:rPr>
              <a:t> </a:t>
            </a:r>
            <a:r>
              <a:rPr sz="1500" spc="-125">
                <a:solidFill>
                  <a:srgbClr val="0C285A"/>
                </a:solidFill>
                <a:latin typeface="Verdana"/>
                <a:cs typeface="Verdana"/>
              </a:rPr>
              <a:t>documentos.</a:t>
            </a:r>
            <a:r>
              <a:rPr sz="1500" spc="-114">
                <a:solidFill>
                  <a:srgbClr val="0C285A"/>
                </a:solidFill>
                <a:latin typeface="Verdana"/>
                <a:cs typeface="Verdana"/>
              </a:rPr>
              <a:t> </a:t>
            </a:r>
            <a:r>
              <a:rPr sz="1500" spc="-80">
                <a:solidFill>
                  <a:srgbClr val="0C285A"/>
                </a:solidFill>
                <a:latin typeface="Verdana"/>
                <a:cs typeface="Verdana"/>
              </a:rPr>
              <a:t>Aqui</a:t>
            </a:r>
            <a:r>
              <a:rPr sz="1500" spc="-120">
                <a:solidFill>
                  <a:srgbClr val="0C285A"/>
                </a:solidFill>
                <a:latin typeface="Verdana"/>
                <a:cs typeface="Verdana"/>
              </a:rPr>
              <a:t> </a:t>
            </a:r>
            <a:r>
              <a:rPr sz="1500" spc="-30">
                <a:solidFill>
                  <a:srgbClr val="0C285A"/>
                </a:solidFill>
                <a:latin typeface="Verdana"/>
                <a:cs typeface="Verdana"/>
              </a:rPr>
              <a:t>encon- </a:t>
            </a:r>
            <a:r>
              <a:rPr sz="1500" spc="-130">
                <a:solidFill>
                  <a:srgbClr val="0C285A"/>
                </a:solidFill>
                <a:latin typeface="Verdana"/>
                <a:cs typeface="Verdana"/>
              </a:rPr>
              <a:t>tra-</a:t>
            </a:r>
            <a:r>
              <a:rPr sz="1500" spc="-100">
                <a:solidFill>
                  <a:srgbClr val="0C285A"/>
                </a:solidFill>
                <a:latin typeface="Verdana"/>
                <a:cs typeface="Verdana"/>
              </a:rPr>
              <a:t>se</a:t>
            </a:r>
            <a:r>
              <a:rPr sz="1500" spc="-150">
                <a:solidFill>
                  <a:srgbClr val="0C285A"/>
                </a:solidFill>
                <a:latin typeface="Verdana"/>
                <a:cs typeface="Verdana"/>
              </a:rPr>
              <a:t> </a:t>
            </a:r>
            <a:r>
              <a:rPr sz="1500" spc="-100">
                <a:solidFill>
                  <a:srgbClr val="0C285A"/>
                </a:solidFill>
                <a:latin typeface="Verdana"/>
                <a:cs typeface="Verdana"/>
              </a:rPr>
              <a:t>o</a:t>
            </a:r>
            <a:r>
              <a:rPr sz="1500" spc="-150">
                <a:solidFill>
                  <a:srgbClr val="0C285A"/>
                </a:solidFill>
                <a:latin typeface="Verdana"/>
                <a:cs typeface="Verdana"/>
              </a:rPr>
              <a:t> </a:t>
            </a:r>
            <a:r>
              <a:rPr sz="1500" b="1" spc="-20">
                <a:solidFill>
                  <a:srgbClr val="0C285A"/>
                </a:solidFill>
                <a:latin typeface="Arial"/>
                <a:cs typeface="Arial"/>
              </a:rPr>
              <a:t>nome,</a:t>
            </a:r>
            <a:r>
              <a:rPr sz="1500" b="1" spc="-50">
                <a:solidFill>
                  <a:srgbClr val="0C285A"/>
                </a:solidFill>
                <a:latin typeface="Arial"/>
                <a:cs typeface="Arial"/>
              </a:rPr>
              <a:t> </a:t>
            </a:r>
            <a:r>
              <a:rPr sz="1500" b="1" spc="-60">
                <a:solidFill>
                  <a:srgbClr val="0C285A"/>
                </a:solidFill>
                <a:latin typeface="Arial"/>
                <a:cs typeface="Arial"/>
              </a:rPr>
              <a:t>CPF,</a:t>
            </a:r>
            <a:r>
              <a:rPr sz="1500" b="1" spc="-55">
                <a:solidFill>
                  <a:srgbClr val="0C285A"/>
                </a:solidFill>
                <a:latin typeface="Arial"/>
                <a:cs typeface="Arial"/>
              </a:rPr>
              <a:t> </a:t>
            </a:r>
            <a:r>
              <a:rPr sz="1500" b="1" spc="-30">
                <a:solidFill>
                  <a:srgbClr val="0C285A"/>
                </a:solidFill>
                <a:latin typeface="Arial"/>
                <a:cs typeface="Arial"/>
              </a:rPr>
              <a:t>função,</a:t>
            </a:r>
            <a:r>
              <a:rPr sz="1500" b="1" spc="-50">
                <a:solidFill>
                  <a:srgbClr val="0C285A"/>
                </a:solidFill>
                <a:latin typeface="Arial"/>
                <a:cs typeface="Arial"/>
              </a:rPr>
              <a:t> </a:t>
            </a:r>
            <a:r>
              <a:rPr sz="1500" b="1" spc="-20">
                <a:solidFill>
                  <a:srgbClr val="0C285A"/>
                </a:solidFill>
                <a:latin typeface="Arial"/>
                <a:cs typeface="Arial"/>
              </a:rPr>
              <a:t>modalidade</a:t>
            </a:r>
            <a:r>
              <a:rPr sz="1500" b="1" spc="-55">
                <a:solidFill>
                  <a:srgbClr val="0C285A"/>
                </a:solidFill>
                <a:latin typeface="Arial"/>
                <a:cs typeface="Arial"/>
              </a:rPr>
              <a:t> </a:t>
            </a:r>
            <a:r>
              <a:rPr sz="1500" b="1">
                <a:solidFill>
                  <a:srgbClr val="0C285A"/>
                </a:solidFill>
                <a:latin typeface="Arial"/>
                <a:cs typeface="Arial"/>
              </a:rPr>
              <a:t>e</a:t>
            </a:r>
            <a:r>
              <a:rPr sz="1500" b="1" spc="-55">
                <a:solidFill>
                  <a:srgbClr val="0C285A"/>
                </a:solidFill>
                <a:latin typeface="Arial"/>
                <a:cs typeface="Arial"/>
              </a:rPr>
              <a:t> </a:t>
            </a:r>
            <a:r>
              <a:rPr sz="1500" b="1">
                <a:solidFill>
                  <a:srgbClr val="0C285A"/>
                </a:solidFill>
                <a:latin typeface="Arial"/>
                <a:cs typeface="Arial"/>
              </a:rPr>
              <a:t>tipo</a:t>
            </a:r>
            <a:r>
              <a:rPr sz="1500" b="1" spc="-50">
                <a:solidFill>
                  <a:srgbClr val="0C285A"/>
                </a:solidFill>
                <a:latin typeface="Arial"/>
                <a:cs typeface="Arial"/>
              </a:rPr>
              <a:t> </a:t>
            </a:r>
            <a:r>
              <a:rPr sz="1500" b="1">
                <a:solidFill>
                  <a:srgbClr val="0C285A"/>
                </a:solidFill>
                <a:latin typeface="Arial"/>
                <a:cs typeface="Arial"/>
              </a:rPr>
              <a:t>de</a:t>
            </a:r>
            <a:r>
              <a:rPr sz="1500" b="1" spc="-55">
                <a:solidFill>
                  <a:srgbClr val="0C285A"/>
                </a:solidFill>
                <a:latin typeface="Arial"/>
                <a:cs typeface="Arial"/>
              </a:rPr>
              <a:t> </a:t>
            </a:r>
            <a:r>
              <a:rPr sz="1500" b="1" spc="-10">
                <a:solidFill>
                  <a:srgbClr val="0C285A"/>
                </a:solidFill>
                <a:latin typeface="Arial"/>
                <a:cs typeface="Arial"/>
              </a:rPr>
              <a:t>moradia.</a:t>
            </a:r>
            <a:endParaRPr sz="1500">
              <a:latin typeface="Arial"/>
              <a:cs typeface="Arial"/>
            </a:endParaRPr>
          </a:p>
          <a:p>
            <a:pPr marL="12700">
              <a:lnSpc>
                <a:spcPct val="100000"/>
              </a:lnSpc>
            </a:pPr>
            <a:r>
              <a:rPr sz="1500" b="1" spc="-70">
                <a:solidFill>
                  <a:srgbClr val="0C285A"/>
                </a:solidFill>
                <a:latin typeface="Arial"/>
                <a:cs typeface="Arial"/>
              </a:rPr>
              <a:t>A</a:t>
            </a:r>
            <a:r>
              <a:rPr sz="1500" b="1" spc="-55">
                <a:solidFill>
                  <a:srgbClr val="0C285A"/>
                </a:solidFill>
                <a:latin typeface="Arial"/>
                <a:cs typeface="Arial"/>
              </a:rPr>
              <a:t> </a:t>
            </a:r>
            <a:r>
              <a:rPr sz="1500" b="1" spc="-25">
                <a:solidFill>
                  <a:srgbClr val="0C285A"/>
                </a:solidFill>
                <a:latin typeface="Arial"/>
                <a:cs typeface="Arial"/>
              </a:rPr>
              <a:t>modal</a:t>
            </a:r>
            <a:r>
              <a:rPr sz="1500" b="1" spc="-60">
                <a:solidFill>
                  <a:srgbClr val="0C285A"/>
                </a:solidFill>
                <a:latin typeface="Arial"/>
                <a:cs typeface="Arial"/>
              </a:rPr>
              <a:t> </a:t>
            </a:r>
            <a:r>
              <a:rPr sz="1500" b="1">
                <a:solidFill>
                  <a:srgbClr val="0C285A"/>
                </a:solidFill>
                <a:latin typeface="Arial"/>
                <a:cs typeface="Arial"/>
              </a:rPr>
              <a:t>de</a:t>
            </a:r>
            <a:r>
              <a:rPr sz="1500" b="1" spc="-55">
                <a:solidFill>
                  <a:srgbClr val="0C285A"/>
                </a:solidFill>
                <a:latin typeface="Arial"/>
                <a:cs typeface="Arial"/>
              </a:rPr>
              <a:t> </a:t>
            </a:r>
            <a:r>
              <a:rPr sz="1500" b="1" spc="-35">
                <a:solidFill>
                  <a:srgbClr val="0C285A"/>
                </a:solidFill>
                <a:latin typeface="Arial"/>
                <a:cs typeface="Arial"/>
              </a:rPr>
              <a:t>“Funcionário”</a:t>
            </a:r>
            <a:r>
              <a:rPr sz="1500" b="1" spc="-55">
                <a:solidFill>
                  <a:srgbClr val="0C285A"/>
                </a:solidFill>
                <a:latin typeface="Arial"/>
                <a:cs typeface="Arial"/>
              </a:rPr>
              <a:t> </a:t>
            </a:r>
            <a:r>
              <a:rPr sz="1500" b="1" spc="-35">
                <a:solidFill>
                  <a:srgbClr val="0C285A"/>
                </a:solidFill>
                <a:latin typeface="Arial"/>
                <a:cs typeface="Arial"/>
              </a:rPr>
              <a:t>visível</a:t>
            </a:r>
            <a:r>
              <a:rPr sz="1500" b="1" spc="-55">
                <a:solidFill>
                  <a:srgbClr val="0C285A"/>
                </a:solidFill>
                <a:latin typeface="Arial"/>
                <a:cs typeface="Arial"/>
              </a:rPr>
              <a:t> </a:t>
            </a:r>
            <a:r>
              <a:rPr sz="1500" b="1">
                <a:solidFill>
                  <a:srgbClr val="0C285A"/>
                </a:solidFill>
                <a:latin typeface="Arial"/>
                <a:cs typeface="Arial"/>
              </a:rPr>
              <a:t>a</a:t>
            </a:r>
            <a:r>
              <a:rPr sz="1500" b="1" spc="-55">
                <a:solidFill>
                  <a:srgbClr val="0C285A"/>
                </a:solidFill>
                <a:latin typeface="Arial"/>
                <a:cs typeface="Arial"/>
              </a:rPr>
              <a:t> </a:t>
            </a:r>
            <a:r>
              <a:rPr sz="1500" b="1">
                <a:solidFill>
                  <a:srgbClr val="0C285A"/>
                </a:solidFill>
                <a:latin typeface="Arial"/>
                <a:cs typeface="Arial"/>
              </a:rPr>
              <a:t>direita</a:t>
            </a:r>
            <a:r>
              <a:rPr sz="1500" b="1" spc="-55">
                <a:solidFill>
                  <a:srgbClr val="0C285A"/>
                </a:solidFill>
                <a:latin typeface="Arial"/>
                <a:cs typeface="Arial"/>
              </a:rPr>
              <a:t> </a:t>
            </a:r>
            <a:r>
              <a:rPr sz="1500" b="1" spc="-10">
                <a:solidFill>
                  <a:srgbClr val="0C285A"/>
                </a:solidFill>
                <a:latin typeface="Arial"/>
                <a:cs typeface="Arial"/>
              </a:rPr>
              <a:t>aparece</a:t>
            </a:r>
            <a:r>
              <a:rPr sz="1500" b="1" spc="-55">
                <a:solidFill>
                  <a:srgbClr val="0C285A"/>
                </a:solidFill>
                <a:latin typeface="Arial"/>
                <a:cs typeface="Arial"/>
              </a:rPr>
              <a:t> </a:t>
            </a:r>
            <a:r>
              <a:rPr sz="1500" b="1" spc="-25">
                <a:solidFill>
                  <a:srgbClr val="0C285A"/>
                </a:solidFill>
                <a:latin typeface="Arial"/>
                <a:cs typeface="Arial"/>
              </a:rPr>
              <a:t>somente</a:t>
            </a:r>
            <a:r>
              <a:rPr sz="1500" b="1" spc="-55">
                <a:solidFill>
                  <a:srgbClr val="0C285A"/>
                </a:solidFill>
                <a:latin typeface="Arial"/>
                <a:cs typeface="Arial"/>
              </a:rPr>
              <a:t> </a:t>
            </a:r>
            <a:r>
              <a:rPr sz="1500" b="1" spc="-10">
                <a:solidFill>
                  <a:srgbClr val="0C285A"/>
                </a:solidFill>
                <a:latin typeface="Arial"/>
                <a:cs typeface="Arial"/>
              </a:rPr>
              <a:t>em</a:t>
            </a:r>
            <a:r>
              <a:rPr sz="1500" b="1" spc="-55">
                <a:solidFill>
                  <a:srgbClr val="0C285A"/>
                </a:solidFill>
                <a:latin typeface="Arial"/>
                <a:cs typeface="Arial"/>
              </a:rPr>
              <a:t> </a:t>
            </a:r>
            <a:r>
              <a:rPr sz="1500" b="1" spc="-35">
                <a:solidFill>
                  <a:srgbClr val="0C285A"/>
                </a:solidFill>
                <a:latin typeface="Arial"/>
                <a:cs typeface="Arial"/>
              </a:rPr>
              <a:t>documentos</a:t>
            </a:r>
            <a:r>
              <a:rPr sz="1500" b="1" spc="-55">
                <a:solidFill>
                  <a:srgbClr val="0C285A"/>
                </a:solidFill>
                <a:latin typeface="Arial"/>
                <a:cs typeface="Arial"/>
              </a:rPr>
              <a:t> </a:t>
            </a:r>
            <a:r>
              <a:rPr sz="1500" b="1">
                <a:solidFill>
                  <a:srgbClr val="0C285A"/>
                </a:solidFill>
                <a:latin typeface="Arial"/>
                <a:cs typeface="Arial"/>
              </a:rPr>
              <a:t>de</a:t>
            </a:r>
            <a:r>
              <a:rPr sz="1500" b="1" spc="-55">
                <a:solidFill>
                  <a:srgbClr val="0C285A"/>
                </a:solidFill>
                <a:latin typeface="Arial"/>
                <a:cs typeface="Arial"/>
              </a:rPr>
              <a:t> </a:t>
            </a:r>
            <a:r>
              <a:rPr sz="1500" b="1" spc="-10">
                <a:solidFill>
                  <a:srgbClr val="0C285A"/>
                </a:solidFill>
                <a:latin typeface="Arial"/>
                <a:cs typeface="Arial"/>
              </a:rPr>
              <a:t>Funcionários.</a:t>
            </a:r>
            <a:endParaRPr sz="1500">
              <a:latin typeface="Arial"/>
              <a:cs typeface="Arial"/>
            </a:endParaRPr>
          </a:p>
        </p:txBody>
      </p:sp>
      <p:sp>
        <p:nvSpPr>
          <p:cNvPr id="8" name="object 8"/>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1</a:t>
            </a:fld>
            <a:endParaRPr spc="-25"/>
          </a:p>
        </p:txBody>
      </p:sp>
      <p:sp>
        <p:nvSpPr>
          <p:cNvPr id="9" name="object 9"/>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10" name="object 10"/>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pic>
        <p:nvPicPr>
          <p:cNvPr id="1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F715226-64B4-F965-15E7-E3BD2BB728F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7054265" y="5000625"/>
            <a:ext cx="1524000" cy="1422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094E099-3FCC-84EA-7FDC-3D2AD0AD8A9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5862635" y="5531283"/>
            <a:ext cx="1524000" cy="1422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289076D-A041-1371-677D-FC0B9593FB5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3193225" y="5531283"/>
            <a:ext cx="1524000" cy="1422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0A4FC65-07E1-48E7-EE03-069E0F82BD1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2669566" y="5737398"/>
            <a:ext cx="1524000" cy="142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3716" y="348881"/>
            <a:ext cx="5981700" cy="1290955"/>
          </a:xfrm>
          <a:prstGeom prst="rect">
            <a:avLst/>
          </a:prstGeom>
        </p:spPr>
        <p:txBody>
          <a:bodyPr vert="horz" wrap="square" lIns="0" tIns="144145" rIns="0" bIns="0" rtlCol="0">
            <a:spAutoFit/>
          </a:bodyPr>
          <a:lstStyle/>
          <a:p>
            <a:pPr marL="12700" marR="5080">
              <a:lnSpc>
                <a:spcPct val="76000"/>
              </a:lnSpc>
              <a:spcBef>
                <a:spcPts val="1135"/>
              </a:spcBef>
            </a:pPr>
            <a:r>
              <a:rPr sz="3600" spc="-125"/>
              <a:t>Convenção</a:t>
            </a:r>
            <a:r>
              <a:rPr sz="3600" spc="-235"/>
              <a:t> </a:t>
            </a:r>
            <a:r>
              <a:rPr sz="3600" spc="-180"/>
              <a:t>Coletiva</a:t>
            </a:r>
            <a:r>
              <a:rPr sz="3600" spc="-229"/>
              <a:t> </a:t>
            </a:r>
            <a:r>
              <a:rPr sz="3600" spc="-140"/>
              <a:t>de</a:t>
            </a:r>
            <a:r>
              <a:rPr sz="3600" spc="-235"/>
              <a:t> </a:t>
            </a:r>
            <a:r>
              <a:rPr sz="3600" spc="-210"/>
              <a:t>Trabalho </a:t>
            </a:r>
            <a:r>
              <a:rPr sz="3600" spc="-85"/>
              <a:t>Acordo</a:t>
            </a:r>
            <a:r>
              <a:rPr sz="3600" spc="-245"/>
              <a:t> </a:t>
            </a:r>
            <a:r>
              <a:rPr sz="3600" spc="-135"/>
              <a:t>Coletivo</a:t>
            </a:r>
            <a:r>
              <a:rPr sz="3600" spc="-240"/>
              <a:t> </a:t>
            </a:r>
            <a:r>
              <a:rPr sz="3600" spc="-140"/>
              <a:t>de</a:t>
            </a:r>
            <a:r>
              <a:rPr sz="3600" spc="-240"/>
              <a:t> </a:t>
            </a:r>
            <a:r>
              <a:rPr sz="3600" spc="-85"/>
              <a:t>Trabalho</a:t>
            </a:r>
            <a:endParaRPr sz="3600"/>
          </a:p>
          <a:p>
            <a:pPr marL="12700">
              <a:lnSpc>
                <a:spcPts val="236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grpSp>
        <p:nvGrpSpPr>
          <p:cNvPr id="3" name="object 3"/>
          <p:cNvGrpSpPr/>
          <p:nvPr/>
        </p:nvGrpSpPr>
        <p:grpSpPr>
          <a:xfrm>
            <a:off x="505194" y="2240906"/>
            <a:ext cx="8185150" cy="5053965"/>
            <a:chOff x="505194" y="2240906"/>
            <a:chExt cx="8185150" cy="5053965"/>
          </a:xfrm>
        </p:grpSpPr>
        <p:pic>
          <p:nvPicPr>
            <p:cNvPr id="4" name="object 4"/>
            <p:cNvPicPr/>
            <p:nvPr/>
          </p:nvPicPr>
          <p:blipFill>
            <a:blip r:embed="rId2" cstate="print"/>
            <a:stretch>
              <a:fillRect/>
            </a:stretch>
          </p:blipFill>
          <p:spPr>
            <a:xfrm>
              <a:off x="2674991" y="2305608"/>
              <a:ext cx="5507986" cy="4988661"/>
            </a:xfrm>
            <a:prstGeom prst="rect">
              <a:avLst/>
            </a:prstGeom>
          </p:spPr>
        </p:pic>
        <p:sp>
          <p:nvSpPr>
            <p:cNvPr id="5" name="object 5"/>
            <p:cNvSpPr/>
            <p:nvPr/>
          </p:nvSpPr>
          <p:spPr>
            <a:xfrm>
              <a:off x="2990088" y="5797118"/>
              <a:ext cx="4857750" cy="257810"/>
            </a:xfrm>
            <a:custGeom>
              <a:avLst/>
              <a:gdLst/>
              <a:ahLst/>
              <a:cxnLst/>
              <a:rect l="l" t="t" r="r" b="b"/>
              <a:pathLst>
                <a:path w="4857750" h="257810">
                  <a:moveTo>
                    <a:pt x="0" y="257238"/>
                  </a:moveTo>
                  <a:lnTo>
                    <a:pt x="4857191" y="257238"/>
                  </a:lnTo>
                  <a:lnTo>
                    <a:pt x="4857191" y="0"/>
                  </a:lnTo>
                  <a:lnTo>
                    <a:pt x="0" y="0"/>
                  </a:lnTo>
                  <a:lnTo>
                    <a:pt x="0" y="257238"/>
                  </a:lnTo>
                  <a:close/>
                </a:path>
              </a:pathLst>
            </a:custGeom>
            <a:ln w="21831">
              <a:solidFill>
                <a:srgbClr val="1F2C52"/>
              </a:solidFill>
            </a:ln>
          </p:spPr>
          <p:txBody>
            <a:bodyPr wrap="square" lIns="0" tIns="0" rIns="0" bIns="0" rtlCol="0"/>
            <a:lstStyle/>
            <a:p>
              <a:endParaRPr/>
            </a:p>
          </p:txBody>
        </p:sp>
        <p:sp>
          <p:nvSpPr>
            <p:cNvPr id="6" name="object 6"/>
            <p:cNvSpPr/>
            <p:nvPr/>
          </p:nvSpPr>
          <p:spPr>
            <a:xfrm>
              <a:off x="2964599" y="2651417"/>
              <a:ext cx="5058410" cy="2392680"/>
            </a:xfrm>
            <a:custGeom>
              <a:avLst/>
              <a:gdLst/>
              <a:ahLst/>
              <a:cxnLst/>
              <a:rect l="l" t="t" r="r" b="b"/>
              <a:pathLst>
                <a:path w="5058409" h="2392679">
                  <a:moveTo>
                    <a:pt x="0" y="2392197"/>
                  </a:moveTo>
                  <a:lnTo>
                    <a:pt x="5058003" y="2392197"/>
                  </a:lnTo>
                  <a:lnTo>
                    <a:pt x="5058003" y="1227340"/>
                  </a:lnTo>
                  <a:lnTo>
                    <a:pt x="0" y="1227340"/>
                  </a:lnTo>
                  <a:lnTo>
                    <a:pt x="0" y="2392197"/>
                  </a:lnTo>
                  <a:close/>
                </a:path>
                <a:path w="5058409" h="2392679">
                  <a:moveTo>
                    <a:pt x="25488" y="159270"/>
                  </a:moveTo>
                  <a:lnTo>
                    <a:pt x="2567228" y="159270"/>
                  </a:lnTo>
                  <a:lnTo>
                    <a:pt x="2567228" y="0"/>
                  </a:lnTo>
                  <a:lnTo>
                    <a:pt x="25488" y="0"/>
                  </a:lnTo>
                  <a:lnTo>
                    <a:pt x="25488" y="159270"/>
                  </a:lnTo>
                  <a:close/>
                </a:path>
              </a:pathLst>
            </a:custGeom>
            <a:ln w="21831">
              <a:solidFill>
                <a:srgbClr val="222E54"/>
              </a:solidFill>
            </a:ln>
          </p:spPr>
          <p:txBody>
            <a:bodyPr wrap="square" lIns="0" tIns="0" rIns="0" bIns="0" rtlCol="0"/>
            <a:lstStyle/>
            <a:p>
              <a:endParaRPr/>
            </a:p>
          </p:txBody>
        </p:sp>
        <p:sp>
          <p:nvSpPr>
            <p:cNvPr id="7" name="object 7"/>
            <p:cNvSpPr/>
            <p:nvPr/>
          </p:nvSpPr>
          <p:spPr>
            <a:xfrm>
              <a:off x="554751" y="2440796"/>
              <a:ext cx="2732405" cy="200025"/>
            </a:xfrm>
            <a:custGeom>
              <a:avLst/>
              <a:gdLst/>
              <a:ahLst/>
              <a:cxnLst/>
              <a:rect l="l" t="t" r="r" b="b"/>
              <a:pathLst>
                <a:path w="2732404" h="200025">
                  <a:moveTo>
                    <a:pt x="2732239" y="199707"/>
                  </a:moveTo>
                  <a:lnTo>
                    <a:pt x="2732239" y="0"/>
                  </a:lnTo>
                  <a:lnTo>
                    <a:pt x="0" y="0"/>
                  </a:lnTo>
                  <a:lnTo>
                    <a:pt x="0" y="129819"/>
                  </a:lnTo>
                </a:path>
              </a:pathLst>
            </a:custGeom>
            <a:ln w="25400">
              <a:solidFill>
                <a:srgbClr val="0C285A"/>
              </a:solidFill>
            </a:ln>
          </p:spPr>
          <p:txBody>
            <a:bodyPr wrap="square" lIns="0" tIns="0" rIns="0" bIns="0" rtlCol="0"/>
            <a:lstStyle/>
            <a:p>
              <a:endParaRPr/>
            </a:p>
          </p:txBody>
        </p:sp>
        <p:sp>
          <p:nvSpPr>
            <p:cNvPr id="8" name="object 8"/>
            <p:cNvSpPr/>
            <p:nvPr/>
          </p:nvSpPr>
          <p:spPr>
            <a:xfrm>
              <a:off x="505194" y="2522379"/>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9" name="object 9"/>
            <p:cNvSpPr/>
            <p:nvPr/>
          </p:nvSpPr>
          <p:spPr>
            <a:xfrm>
              <a:off x="7444991" y="2253606"/>
              <a:ext cx="1195705" cy="1614805"/>
            </a:xfrm>
            <a:custGeom>
              <a:avLst/>
              <a:gdLst/>
              <a:ahLst/>
              <a:cxnLst/>
              <a:rect l="l" t="t" r="r" b="b"/>
              <a:pathLst>
                <a:path w="1195704" h="1614804">
                  <a:moveTo>
                    <a:pt x="0" y="1614233"/>
                  </a:moveTo>
                  <a:lnTo>
                    <a:pt x="0" y="0"/>
                  </a:lnTo>
                  <a:lnTo>
                    <a:pt x="1195197" y="0"/>
                  </a:lnTo>
                  <a:lnTo>
                    <a:pt x="1195197" y="178447"/>
                  </a:lnTo>
                </a:path>
              </a:pathLst>
            </a:custGeom>
            <a:ln w="25400">
              <a:solidFill>
                <a:srgbClr val="0C285A"/>
              </a:solidFill>
            </a:ln>
          </p:spPr>
          <p:txBody>
            <a:bodyPr wrap="square" lIns="0" tIns="0" rIns="0" bIns="0" rtlCol="0"/>
            <a:lstStyle/>
            <a:p>
              <a:endParaRPr/>
            </a:p>
          </p:txBody>
        </p:sp>
        <p:sp>
          <p:nvSpPr>
            <p:cNvPr id="10" name="object 10"/>
            <p:cNvSpPr/>
            <p:nvPr/>
          </p:nvSpPr>
          <p:spPr>
            <a:xfrm>
              <a:off x="8590635" y="2383833"/>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1" name="object 11"/>
            <p:cNvSpPr/>
            <p:nvPr/>
          </p:nvSpPr>
          <p:spPr>
            <a:xfrm>
              <a:off x="7858187" y="3563966"/>
              <a:ext cx="601980" cy="2362200"/>
            </a:xfrm>
            <a:custGeom>
              <a:avLst/>
              <a:gdLst/>
              <a:ahLst/>
              <a:cxnLst/>
              <a:rect l="l" t="t" r="r" b="b"/>
              <a:pathLst>
                <a:path w="601979" h="2362200">
                  <a:moveTo>
                    <a:pt x="0" y="2361806"/>
                  </a:moveTo>
                  <a:lnTo>
                    <a:pt x="324802" y="2361806"/>
                  </a:lnTo>
                  <a:lnTo>
                    <a:pt x="324802" y="0"/>
                  </a:lnTo>
                  <a:lnTo>
                    <a:pt x="601814" y="0"/>
                  </a:lnTo>
                  <a:lnTo>
                    <a:pt x="601814" y="172846"/>
                  </a:lnTo>
                </a:path>
              </a:pathLst>
            </a:custGeom>
            <a:ln w="25400">
              <a:solidFill>
                <a:srgbClr val="222C52"/>
              </a:solidFill>
            </a:ln>
          </p:spPr>
          <p:txBody>
            <a:bodyPr wrap="square" lIns="0" tIns="0" rIns="0" bIns="0" rtlCol="0"/>
            <a:lstStyle/>
            <a:p>
              <a:endParaRPr/>
            </a:p>
          </p:txBody>
        </p:sp>
        <p:sp>
          <p:nvSpPr>
            <p:cNvPr id="12" name="object 12"/>
            <p:cNvSpPr/>
            <p:nvPr/>
          </p:nvSpPr>
          <p:spPr>
            <a:xfrm>
              <a:off x="8410443" y="3688585"/>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22C52"/>
            </a:solidFill>
          </p:spPr>
          <p:txBody>
            <a:bodyPr wrap="square" lIns="0" tIns="0" rIns="0" bIns="0" rtlCol="0"/>
            <a:lstStyle/>
            <a:p>
              <a:endParaRPr/>
            </a:p>
          </p:txBody>
        </p:sp>
      </p:grpSp>
      <p:sp>
        <p:nvSpPr>
          <p:cNvPr id="13" name="object 13"/>
          <p:cNvSpPr txBox="1"/>
          <p:nvPr/>
        </p:nvSpPr>
        <p:spPr>
          <a:xfrm>
            <a:off x="444461" y="2717362"/>
            <a:ext cx="2156460" cy="119888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80">
                <a:solidFill>
                  <a:srgbClr val="222E54"/>
                </a:solidFill>
                <a:latin typeface="Verdana"/>
                <a:cs typeface="Verdana"/>
              </a:rPr>
              <a:t>Verificar</a:t>
            </a:r>
            <a:r>
              <a:rPr sz="1100" spc="-75">
                <a:solidFill>
                  <a:srgbClr val="222E54"/>
                </a:solidFill>
                <a:latin typeface="Verdana"/>
                <a:cs typeface="Verdana"/>
              </a:rPr>
              <a:t> se</a:t>
            </a:r>
            <a:r>
              <a:rPr sz="1100" spc="-70">
                <a:solidFill>
                  <a:srgbClr val="222E54"/>
                </a:solidFill>
                <a:latin typeface="Verdana"/>
                <a:cs typeface="Verdana"/>
              </a:rPr>
              <a:t> </a:t>
            </a:r>
            <a:r>
              <a:rPr sz="1100" spc="-65">
                <a:solidFill>
                  <a:srgbClr val="222E54"/>
                </a:solidFill>
                <a:latin typeface="Verdana"/>
                <a:cs typeface="Verdana"/>
              </a:rPr>
              <a:t>o</a:t>
            </a:r>
            <a:r>
              <a:rPr sz="1100" spc="-75">
                <a:solidFill>
                  <a:srgbClr val="222E54"/>
                </a:solidFill>
                <a:latin typeface="Verdana"/>
                <a:cs typeface="Verdana"/>
              </a:rPr>
              <a:t> </a:t>
            </a:r>
            <a:r>
              <a:rPr sz="1100" spc="-10">
                <a:solidFill>
                  <a:srgbClr val="222E54"/>
                </a:solidFill>
                <a:latin typeface="Verdana"/>
                <a:cs typeface="Verdana"/>
              </a:rPr>
              <a:t>Acordo </a:t>
            </a:r>
            <a:r>
              <a:rPr sz="1100" spc="-70">
                <a:solidFill>
                  <a:srgbClr val="222E54"/>
                </a:solidFill>
                <a:latin typeface="Verdana"/>
                <a:cs typeface="Verdana"/>
              </a:rPr>
              <a:t>Coletivo</a:t>
            </a:r>
            <a:r>
              <a:rPr sz="1100" spc="-80">
                <a:solidFill>
                  <a:srgbClr val="222E54"/>
                </a:solidFill>
                <a:latin typeface="Verdana"/>
                <a:cs typeface="Verdana"/>
              </a:rPr>
              <a:t> de </a:t>
            </a:r>
            <a:r>
              <a:rPr sz="1100" spc="-90">
                <a:solidFill>
                  <a:srgbClr val="222E54"/>
                </a:solidFill>
                <a:latin typeface="Verdana"/>
                <a:cs typeface="Verdana"/>
              </a:rPr>
              <a:t>Trabalho</a:t>
            </a:r>
            <a:r>
              <a:rPr sz="1100" spc="-80">
                <a:solidFill>
                  <a:srgbClr val="222E54"/>
                </a:solidFill>
                <a:latin typeface="Verdana"/>
                <a:cs typeface="Verdana"/>
              </a:rPr>
              <a:t> </a:t>
            </a:r>
            <a:r>
              <a:rPr sz="1100" spc="-70">
                <a:solidFill>
                  <a:srgbClr val="222E54"/>
                </a:solidFill>
                <a:latin typeface="Verdana"/>
                <a:cs typeface="Verdana"/>
              </a:rPr>
              <a:t>(ACT)</a:t>
            </a:r>
            <a:r>
              <a:rPr sz="1100" spc="-80">
                <a:solidFill>
                  <a:srgbClr val="222E54"/>
                </a:solidFill>
                <a:latin typeface="Verdana"/>
                <a:cs typeface="Verdana"/>
              </a:rPr>
              <a:t> ou</a:t>
            </a:r>
            <a:r>
              <a:rPr sz="1100" spc="-75">
                <a:solidFill>
                  <a:srgbClr val="222E54"/>
                </a:solidFill>
                <a:latin typeface="Verdana"/>
                <a:cs typeface="Verdana"/>
              </a:rPr>
              <a:t> </a:t>
            </a:r>
            <a:r>
              <a:rPr sz="1100" spc="-50">
                <a:solidFill>
                  <a:srgbClr val="222E54"/>
                </a:solidFill>
                <a:latin typeface="Verdana"/>
                <a:cs typeface="Verdana"/>
              </a:rPr>
              <a:t>a </a:t>
            </a:r>
            <a:r>
              <a:rPr sz="1100" spc="-75">
                <a:solidFill>
                  <a:srgbClr val="222E54"/>
                </a:solidFill>
                <a:latin typeface="Verdana"/>
                <a:cs typeface="Verdana"/>
              </a:rPr>
              <a:t>Convenção</a:t>
            </a:r>
            <a:r>
              <a:rPr sz="1100" spc="-70">
                <a:solidFill>
                  <a:srgbClr val="222E54"/>
                </a:solidFill>
                <a:latin typeface="Verdana"/>
                <a:cs typeface="Verdana"/>
              </a:rPr>
              <a:t> </a:t>
            </a:r>
            <a:r>
              <a:rPr sz="1100" spc="-75">
                <a:solidFill>
                  <a:srgbClr val="222E54"/>
                </a:solidFill>
                <a:latin typeface="Verdana"/>
                <a:cs typeface="Verdana"/>
              </a:rPr>
              <a:t>Coletiva</a:t>
            </a:r>
            <a:r>
              <a:rPr sz="1100" spc="-65">
                <a:solidFill>
                  <a:srgbClr val="222E54"/>
                </a:solidFill>
                <a:latin typeface="Verdana"/>
                <a:cs typeface="Verdana"/>
              </a:rPr>
              <a:t> </a:t>
            </a:r>
            <a:r>
              <a:rPr sz="1100" spc="-80">
                <a:solidFill>
                  <a:srgbClr val="222E54"/>
                </a:solidFill>
                <a:latin typeface="Verdana"/>
                <a:cs typeface="Verdana"/>
              </a:rPr>
              <a:t>de</a:t>
            </a:r>
            <a:r>
              <a:rPr sz="1100" spc="-65">
                <a:solidFill>
                  <a:srgbClr val="222E54"/>
                </a:solidFill>
                <a:latin typeface="Verdana"/>
                <a:cs typeface="Verdana"/>
              </a:rPr>
              <a:t> </a:t>
            </a:r>
            <a:r>
              <a:rPr sz="1100" spc="-10">
                <a:solidFill>
                  <a:srgbClr val="222E54"/>
                </a:solidFill>
                <a:latin typeface="Verdana"/>
                <a:cs typeface="Verdana"/>
              </a:rPr>
              <a:t>Trabalho </a:t>
            </a:r>
            <a:r>
              <a:rPr sz="1100" spc="-70">
                <a:solidFill>
                  <a:srgbClr val="222E54"/>
                </a:solidFill>
                <a:latin typeface="Verdana"/>
                <a:cs typeface="Verdana"/>
              </a:rPr>
              <a:t>(CCT)</a:t>
            </a:r>
            <a:r>
              <a:rPr sz="1100" spc="-15">
                <a:solidFill>
                  <a:srgbClr val="222E54"/>
                </a:solidFill>
                <a:latin typeface="Verdana"/>
                <a:cs typeface="Verdana"/>
              </a:rPr>
              <a:t> </a:t>
            </a:r>
            <a:r>
              <a:rPr sz="1100" spc="-85">
                <a:solidFill>
                  <a:srgbClr val="222E54"/>
                </a:solidFill>
                <a:latin typeface="Verdana"/>
                <a:cs typeface="Verdana"/>
              </a:rPr>
              <a:t>apresentado</a:t>
            </a:r>
            <a:r>
              <a:rPr sz="1100" spc="-10">
                <a:solidFill>
                  <a:srgbClr val="222E54"/>
                </a:solidFill>
                <a:latin typeface="Verdana"/>
                <a:cs typeface="Verdana"/>
              </a:rPr>
              <a:t> </a:t>
            </a:r>
            <a:r>
              <a:rPr sz="1100" spc="-85">
                <a:solidFill>
                  <a:srgbClr val="222E54"/>
                </a:solidFill>
                <a:latin typeface="Verdana"/>
                <a:cs typeface="Verdana"/>
              </a:rPr>
              <a:t>encontra-</a:t>
            </a:r>
            <a:r>
              <a:rPr sz="1100" spc="-25">
                <a:solidFill>
                  <a:srgbClr val="222E54"/>
                </a:solidFill>
                <a:latin typeface="Verdana"/>
                <a:cs typeface="Verdana"/>
              </a:rPr>
              <a:t>se </a:t>
            </a:r>
            <a:r>
              <a:rPr sz="1100" spc="-95">
                <a:solidFill>
                  <a:srgbClr val="222E54"/>
                </a:solidFill>
                <a:latin typeface="Verdana"/>
                <a:cs typeface="Verdana"/>
              </a:rPr>
              <a:t>devidamente</a:t>
            </a:r>
            <a:r>
              <a:rPr sz="1100" spc="-40">
                <a:solidFill>
                  <a:srgbClr val="222E54"/>
                </a:solidFill>
                <a:latin typeface="Verdana"/>
                <a:cs typeface="Verdana"/>
              </a:rPr>
              <a:t> </a:t>
            </a:r>
            <a:r>
              <a:rPr sz="1100" spc="-80">
                <a:solidFill>
                  <a:srgbClr val="222E54"/>
                </a:solidFill>
                <a:latin typeface="Verdana"/>
                <a:cs typeface="Verdana"/>
              </a:rPr>
              <a:t>homologado</a:t>
            </a:r>
            <a:r>
              <a:rPr sz="1100" spc="-40">
                <a:solidFill>
                  <a:srgbClr val="222E54"/>
                </a:solidFill>
                <a:latin typeface="Verdana"/>
                <a:cs typeface="Verdana"/>
              </a:rPr>
              <a:t> </a:t>
            </a:r>
            <a:r>
              <a:rPr sz="1100" spc="-100">
                <a:solidFill>
                  <a:srgbClr val="222E54"/>
                </a:solidFill>
                <a:latin typeface="Verdana"/>
                <a:cs typeface="Verdana"/>
              </a:rPr>
              <a:t>junto</a:t>
            </a:r>
            <a:r>
              <a:rPr sz="1100" spc="-35">
                <a:solidFill>
                  <a:srgbClr val="222E54"/>
                </a:solidFill>
                <a:latin typeface="Verdana"/>
                <a:cs typeface="Verdana"/>
              </a:rPr>
              <a:t> </a:t>
            </a:r>
            <a:r>
              <a:rPr sz="1100" spc="-45">
                <a:solidFill>
                  <a:srgbClr val="222E54"/>
                </a:solidFill>
                <a:latin typeface="Verdana"/>
                <a:cs typeface="Verdana"/>
              </a:rPr>
              <a:t>ao </a:t>
            </a:r>
            <a:r>
              <a:rPr sz="1100" spc="-65">
                <a:solidFill>
                  <a:srgbClr val="222E54"/>
                </a:solidFill>
                <a:latin typeface="Verdana"/>
                <a:cs typeface="Verdana"/>
              </a:rPr>
              <a:t>Ministério</a:t>
            </a:r>
            <a:r>
              <a:rPr sz="1100" spc="-80">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90">
                <a:solidFill>
                  <a:srgbClr val="222E54"/>
                </a:solidFill>
                <a:latin typeface="Verdana"/>
                <a:cs typeface="Verdana"/>
              </a:rPr>
              <a:t>Trabalho</a:t>
            </a:r>
            <a:r>
              <a:rPr sz="1100" spc="-80">
                <a:solidFill>
                  <a:srgbClr val="222E54"/>
                </a:solidFill>
                <a:latin typeface="Verdana"/>
                <a:cs typeface="Verdana"/>
              </a:rPr>
              <a:t> </a:t>
            </a:r>
            <a:r>
              <a:rPr sz="1100" spc="-85">
                <a:solidFill>
                  <a:srgbClr val="222E54"/>
                </a:solidFill>
                <a:latin typeface="Verdana"/>
                <a:cs typeface="Verdana"/>
              </a:rPr>
              <a:t>e</a:t>
            </a:r>
            <a:r>
              <a:rPr sz="1100" spc="-75">
                <a:solidFill>
                  <a:srgbClr val="222E54"/>
                </a:solidFill>
                <a:latin typeface="Verdana"/>
                <a:cs typeface="Verdana"/>
              </a:rPr>
              <a:t> </a:t>
            </a:r>
            <a:r>
              <a:rPr sz="1100" spc="-10">
                <a:solidFill>
                  <a:srgbClr val="222E54"/>
                </a:solidFill>
                <a:latin typeface="Verdana"/>
                <a:cs typeface="Verdana"/>
              </a:rPr>
              <a:t>Emprego (MTE).</a:t>
            </a:r>
            <a:endParaRPr sz="1100">
              <a:latin typeface="Verdana"/>
              <a:cs typeface="Verdana"/>
            </a:endParaRPr>
          </a:p>
        </p:txBody>
      </p:sp>
      <p:sp>
        <p:nvSpPr>
          <p:cNvPr id="15" name="object 15"/>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10</a:t>
            </a:fld>
            <a:endParaRPr spc="-25"/>
          </a:p>
        </p:txBody>
      </p:sp>
      <p:sp>
        <p:nvSpPr>
          <p:cNvPr id="16" name="object 1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17" name="object 1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4" name="object 14"/>
          <p:cNvSpPr txBox="1"/>
          <p:nvPr/>
        </p:nvSpPr>
        <p:spPr>
          <a:xfrm>
            <a:off x="8315299" y="2590793"/>
            <a:ext cx="1964055" cy="440817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2º</a:t>
            </a:r>
            <a:r>
              <a:rPr sz="1100" b="1" spc="-5">
                <a:solidFill>
                  <a:srgbClr val="0C285A"/>
                </a:solidFill>
                <a:latin typeface="Arial"/>
                <a:cs typeface="Arial"/>
              </a:rPr>
              <a:t> </a:t>
            </a:r>
            <a:r>
              <a:rPr sz="1100" b="1" spc="-85">
                <a:solidFill>
                  <a:srgbClr val="0C285A"/>
                </a:solidFill>
                <a:latin typeface="Arial"/>
                <a:cs typeface="Arial"/>
              </a:rPr>
              <a:t>PASSO</a:t>
            </a:r>
            <a:r>
              <a:rPr sz="1100" spc="-85">
                <a:solidFill>
                  <a:srgbClr val="0C285A"/>
                </a:solidFill>
                <a:latin typeface="Verdana"/>
                <a:cs typeface="Verdana"/>
              </a:rPr>
              <a:t>:</a:t>
            </a:r>
            <a:r>
              <a:rPr sz="1100" spc="-75">
                <a:solidFill>
                  <a:srgbClr val="0C285A"/>
                </a:solidFill>
                <a:latin typeface="Verdana"/>
                <a:cs typeface="Verdana"/>
              </a:rPr>
              <a:t> </a:t>
            </a:r>
            <a:r>
              <a:rPr sz="1100" spc="-80">
                <a:solidFill>
                  <a:srgbClr val="0C285A"/>
                </a:solidFill>
                <a:latin typeface="Verdana"/>
                <a:cs typeface="Verdana"/>
              </a:rPr>
              <a:t>Verificar</a:t>
            </a:r>
            <a:r>
              <a:rPr sz="1100" spc="-70">
                <a:solidFill>
                  <a:srgbClr val="0C285A"/>
                </a:solidFill>
                <a:latin typeface="Verdana"/>
                <a:cs typeface="Verdana"/>
              </a:rPr>
              <a:t> </a:t>
            </a:r>
            <a:r>
              <a:rPr sz="1100" spc="-75">
                <a:solidFill>
                  <a:srgbClr val="0C285A"/>
                </a:solidFill>
                <a:latin typeface="Verdana"/>
                <a:cs typeface="Verdana"/>
              </a:rPr>
              <a:t>se</a:t>
            </a:r>
            <a:r>
              <a:rPr sz="1100" spc="-70">
                <a:solidFill>
                  <a:srgbClr val="0C285A"/>
                </a:solidFill>
                <a:latin typeface="Verdana"/>
                <a:cs typeface="Verdana"/>
              </a:rPr>
              <a:t> </a:t>
            </a:r>
            <a:r>
              <a:rPr sz="1100" spc="-65">
                <a:solidFill>
                  <a:srgbClr val="0C285A"/>
                </a:solidFill>
                <a:latin typeface="Verdana"/>
                <a:cs typeface="Verdana"/>
              </a:rPr>
              <a:t>os</a:t>
            </a:r>
            <a:r>
              <a:rPr sz="1100" spc="-70">
                <a:solidFill>
                  <a:srgbClr val="0C285A"/>
                </a:solidFill>
                <a:latin typeface="Verdana"/>
                <a:cs typeface="Verdana"/>
              </a:rPr>
              <a:t> </a:t>
            </a:r>
            <a:r>
              <a:rPr sz="1100" spc="-60">
                <a:solidFill>
                  <a:srgbClr val="0C285A"/>
                </a:solidFill>
                <a:latin typeface="Verdana"/>
                <a:cs typeface="Verdana"/>
              </a:rPr>
              <a:t>sindi- </a:t>
            </a:r>
            <a:r>
              <a:rPr sz="1100" spc="-70">
                <a:solidFill>
                  <a:srgbClr val="0C285A"/>
                </a:solidFill>
                <a:latin typeface="Verdana"/>
                <a:cs typeface="Verdana"/>
              </a:rPr>
              <a:t>catos</a:t>
            </a:r>
            <a:r>
              <a:rPr sz="1100" spc="-75">
                <a:solidFill>
                  <a:srgbClr val="0C285A"/>
                </a:solidFill>
                <a:latin typeface="Verdana"/>
                <a:cs typeface="Verdana"/>
              </a:rPr>
              <a:t> </a:t>
            </a:r>
            <a:r>
              <a:rPr sz="1100" spc="-85">
                <a:solidFill>
                  <a:srgbClr val="0C285A"/>
                </a:solidFill>
                <a:latin typeface="Verdana"/>
                <a:cs typeface="Verdana"/>
              </a:rPr>
              <a:t>presentes</a:t>
            </a:r>
            <a:r>
              <a:rPr sz="1100" spc="-70">
                <a:solidFill>
                  <a:srgbClr val="0C285A"/>
                </a:solidFill>
                <a:latin typeface="Verdana"/>
                <a:cs typeface="Verdana"/>
              </a:rPr>
              <a:t> </a:t>
            </a:r>
            <a:r>
              <a:rPr sz="1100" spc="-75">
                <a:solidFill>
                  <a:srgbClr val="0C285A"/>
                </a:solidFill>
                <a:latin typeface="Verdana"/>
                <a:cs typeface="Verdana"/>
              </a:rPr>
              <a:t>no</a:t>
            </a:r>
            <a:r>
              <a:rPr sz="1100" spc="-70">
                <a:solidFill>
                  <a:srgbClr val="0C285A"/>
                </a:solidFill>
                <a:latin typeface="Verdana"/>
                <a:cs typeface="Verdana"/>
              </a:rPr>
              <a:t> </a:t>
            </a:r>
            <a:r>
              <a:rPr sz="1100" spc="-40">
                <a:solidFill>
                  <a:srgbClr val="0C285A"/>
                </a:solidFill>
                <a:latin typeface="Verdana"/>
                <a:cs typeface="Verdana"/>
              </a:rPr>
              <a:t>documento </a:t>
            </a:r>
            <a:r>
              <a:rPr sz="1100" spc="-85">
                <a:solidFill>
                  <a:srgbClr val="0C285A"/>
                </a:solidFill>
                <a:latin typeface="Verdana"/>
                <a:cs typeface="Verdana"/>
              </a:rPr>
              <a:t>apresentado</a:t>
            </a:r>
            <a:r>
              <a:rPr sz="1100" spc="-35">
                <a:solidFill>
                  <a:srgbClr val="0C285A"/>
                </a:solidFill>
                <a:latin typeface="Verdana"/>
                <a:cs typeface="Verdana"/>
              </a:rPr>
              <a:t> </a:t>
            </a:r>
            <a:r>
              <a:rPr sz="1100" spc="-80">
                <a:solidFill>
                  <a:srgbClr val="0C285A"/>
                </a:solidFill>
                <a:latin typeface="Verdana"/>
                <a:cs typeface="Verdana"/>
              </a:rPr>
              <a:t>correspondem</a:t>
            </a:r>
            <a:r>
              <a:rPr sz="1100" spc="-30">
                <a:solidFill>
                  <a:srgbClr val="0C285A"/>
                </a:solidFill>
                <a:latin typeface="Verdana"/>
                <a:cs typeface="Verdana"/>
              </a:rPr>
              <a:t> </a:t>
            </a:r>
            <a:r>
              <a:rPr sz="1100" spc="-50">
                <a:solidFill>
                  <a:srgbClr val="0C285A"/>
                </a:solidFill>
                <a:latin typeface="Verdana"/>
                <a:cs typeface="Verdana"/>
              </a:rPr>
              <a:t>à </a:t>
            </a:r>
            <a:r>
              <a:rPr sz="1100" spc="-80">
                <a:solidFill>
                  <a:srgbClr val="0C285A"/>
                </a:solidFill>
                <a:latin typeface="Verdana"/>
                <a:cs typeface="Verdana"/>
              </a:rPr>
              <a:t>categoria</a:t>
            </a:r>
            <a:r>
              <a:rPr sz="1100" spc="-40">
                <a:solidFill>
                  <a:srgbClr val="0C285A"/>
                </a:solidFill>
                <a:latin typeface="Verdana"/>
                <a:cs typeface="Verdana"/>
              </a:rPr>
              <a:t> </a:t>
            </a:r>
            <a:r>
              <a:rPr sz="1100" spc="-70">
                <a:solidFill>
                  <a:srgbClr val="0C285A"/>
                </a:solidFill>
                <a:latin typeface="Verdana"/>
                <a:cs typeface="Verdana"/>
              </a:rPr>
              <a:t>profissional</a:t>
            </a:r>
            <a:r>
              <a:rPr sz="1100" spc="-40">
                <a:solidFill>
                  <a:srgbClr val="0C285A"/>
                </a:solidFill>
                <a:latin typeface="Verdana"/>
                <a:cs typeface="Verdana"/>
              </a:rPr>
              <a:t> </a:t>
            </a:r>
            <a:r>
              <a:rPr sz="1100" spc="-70">
                <a:solidFill>
                  <a:srgbClr val="0C285A"/>
                </a:solidFill>
                <a:latin typeface="Verdana"/>
                <a:cs typeface="Verdana"/>
              </a:rPr>
              <a:t>cadastra- </a:t>
            </a:r>
            <a:r>
              <a:rPr sz="1100" spc="-85">
                <a:solidFill>
                  <a:srgbClr val="0C285A"/>
                </a:solidFill>
                <a:latin typeface="Verdana"/>
                <a:cs typeface="Verdana"/>
              </a:rPr>
              <a:t>da</a:t>
            </a:r>
            <a:r>
              <a:rPr sz="1100" spc="-100">
                <a:solidFill>
                  <a:srgbClr val="0C285A"/>
                </a:solidFill>
                <a:latin typeface="Verdana"/>
                <a:cs typeface="Verdana"/>
              </a:rPr>
              <a:t> </a:t>
            </a:r>
            <a:r>
              <a:rPr sz="1100" spc="-75">
                <a:solidFill>
                  <a:srgbClr val="0C285A"/>
                </a:solidFill>
                <a:latin typeface="Verdana"/>
                <a:cs typeface="Verdana"/>
              </a:rPr>
              <a:t>no</a:t>
            </a:r>
            <a:r>
              <a:rPr sz="1100" spc="-95">
                <a:solidFill>
                  <a:srgbClr val="0C285A"/>
                </a:solidFill>
                <a:latin typeface="Verdana"/>
                <a:cs typeface="Verdana"/>
              </a:rPr>
              <a:t> </a:t>
            </a:r>
            <a:r>
              <a:rPr sz="1100" spc="-10">
                <a:solidFill>
                  <a:srgbClr val="0C285A"/>
                </a:solidFill>
                <a:latin typeface="Verdana"/>
                <a:cs typeface="Verdana"/>
              </a:rPr>
              <a:t>contrato.</a:t>
            </a:r>
            <a:endParaRPr sz="1100">
              <a:latin typeface="Verdana"/>
              <a:cs typeface="Verdana"/>
            </a:endParaRPr>
          </a:p>
          <a:p>
            <a:pPr>
              <a:lnSpc>
                <a:spcPct val="100000"/>
              </a:lnSpc>
            </a:pPr>
            <a:endParaRPr sz="1100">
              <a:latin typeface="Verdana"/>
              <a:cs typeface="Verdana"/>
            </a:endParaRPr>
          </a:p>
          <a:p>
            <a:pPr>
              <a:lnSpc>
                <a:spcPct val="100000"/>
              </a:lnSpc>
              <a:spcBef>
                <a:spcPts val="150"/>
              </a:spcBef>
            </a:pPr>
            <a:endParaRPr sz="1100">
              <a:latin typeface="Verdana"/>
              <a:cs typeface="Verdana"/>
            </a:endParaRPr>
          </a:p>
          <a:p>
            <a:pPr marL="12700" marR="11430">
              <a:lnSpc>
                <a:spcPct val="100000"/>
              </a:lnSpc>
            </a:pPr>
            <a:r>
              <a:rPr sz="1100" b="1">
                <a:solidFill>
                  <a:srgbClr val="0C285A"/>
                </a:solidFill>
                <a:latin typeface="Arial"/>
                <a:cs typeface="Arial"/>
              </a:rPr>
              <a:t>3º</a:t>
            </a:r>
            <a:r>
              <a:rPr sz="1100" b="1" spc="-10">
                <a:solidFill>
                  <a:srgbClr val="0C285A"/>
                </a:solidFill>
                <a:latin typeface="Arial"/>
                <a:cs typeface="Arial"/>
              </a:rPr>
              <a:t> </a:t>
            </a:r>
            <a:r>
              <a:rPr sz="1100" b="1" spc="-50">
                <a:solidFill>
                  <a:srgbClr val="0C285A"/>
                </a:solidFill>
                <a:latin typeface="Arial"/>
                <a:cs typeface="Arial"/>
              </a:rPr>
              <a:t>PASSO:</a:t>
            </a:r>
            <a:r>
              <a:rPr sz="1100" b="1" spc="-5">
                <a:solidFill>
                  <a:srgbClr val="0C285A"/>
                </a:solidFill>
                <a:latin typeface="Arial"/>
                <a:cs typeface="Arial"/>
              </a:rPr>
              <a:t> </a:t>
            </a:r>
            <a:r>
              <a:rPr sz="1100" spc="-85">
                <a:solidFill>
                  <a:srgbClr val="0C285A"/>
                </a:solidFill>
                <a:latin typeface="Verdana"/>
                <a:cs typeface="Verdana"/>
              </a:rPr>
              <a:t>Confirmar</a:t>
            </a:r>
            <a:r>
              <a:rPr sz="1100" spc="-75">
                <a:solidFill>
                  <a:srgbClr val="0C285A"/>
                </a:solidFill>
                <a:latin typeface="Verdana"/>
                <a:cs typeface="Verdana"/>
              </a:rPr>
              <a:t> </a:t>
            </a:r>
            <a:r>
              <a:rPr sz="1100" spc="-95">
                <a:solidFill>
                  <a:srgbClr val="0C285A"/>
                </a:solidFill>
                <a:latin typeface="Verdana"/>
                <a:cs typeface="Verdana"/>
              </a:rPr>
              <a:t>a</a:t>
            </a:r>
            <a:r>
              <a:rPr sz="1100" spc="-75">
                <a:solidFill>
                  <a:srgbClr val="0C285A"/>
                </a:solidFill>
                <a:latin typeface="Verdana"/>
                <a:cs typeface="Verdana"/>
              </a:rPr>
              <a:t> </a:t>
            </a:r>
            <a:r>
              <a:rPr sz="1100" spc="-10">
                <a:solidFill>
                  <a:srgbClr val="0C285A"/>
                </a:solidFill>
                <a:latin typeface="Verdana"/>
                <a:cs typeface="Verdana"/>
              </a:rPr>
              <a:t>vigên- </a:t>
            </a:r>
            <a:r>
              <a:rPr sz="1100" spc="-60">
                <a:solidFill>
                  <a:srgbClr val="0C285A"/>
                </a:solidFill>
                <a:latin typeface="Verdana"/>
                <a:cs typeface="Verdana"/>
              </a:rPr>
              <a:t>cia</a:t>
            </a:r>
            <a:r>
              <a:rPr sz="1100" spc="-70">
                <a:solidFill>
                  <a:srgbClr val="0C285A"/>
                </a:solidFill>
                <a:latin typeface="Verdana"/>
                <a:cs typeface="Verdana"/>
              </a:rPr>
              <a:t> do</a:t>
            </a:r>
            <a:r>
              <a:rPr sz="1100" spc="-65">
                <a:solidFill>
                  <a:srgbClr val="0C285A"/>
                </a:solidFill>
                <a:latin typeface="Verdana"/>
                <a:cs typeface="Verdana"/>
              </a:rPr>
              <a:t> </a:t>
            </a:r>
            <a:r>
              <a:rPr sz="1100" spc="-90">
                <a:solidFill>
                  <a:srgbClr val="0C285A"/>
                </a:solidFill>
                <a:latin typeface="Verdana"/>
                <a:cs typeface="Verdana"/>
              </a:rPr>
              <a:t>documento</a:t>
            </a:r>
            <a:r>
              <a:rPr sz="1100" spc="-70">
                <a:solidFill>
                  <a:srgbClr val="0C285A"/>
                </a:solidFill>
                <a:latin typeface="Verdana"/>
                <a:cs typeface="Verdana"/>
              </a:rPr>
              <a:t> </a:t>
            </a:r>
            <a:r>
              <a:rPr sz="1100" spc="-85">
                <a:solidFill>
                  <a:srgbClr val="0C285A"/>
                </a:solidFill>
                <a:latin typeface="Verdana"/>
                <a:cs typeface="Verdana"/>
              </a:rPr>
              <a:t>apresentado. </a:t>
            </a:r>
            <a:r>
              <a:rPr sz="1100" spc="-65">
                <a:solidFill>
                  <a:srgbClr val="0C285A"/>
                </a:solidFill>
                <a:latin typeface="Verdana"/>
                <a:cs typeface="Verdana"/>
              </a:rPr>
              <a:t>Caso</a:t>
            </a:r>
            <a:r>
              <a:rPr sz="1100" spc="-70">
                <a:solidFill>
                  <a:srgbClr val="0C285A"/>
                </a:solidFill>
                <a:latin typeface="Verdana"/>
                <a:cs typeface="Verdana"/>
              </a:rPr>
              <a:t> </a:t>
            </a:r>
            <a:r>
              <a:rPr sz="1100" spc="-65">
                <a:solidFill>
                  <a:srgbClr val="0C285A"/>
                </a:solidFill>
                <a:latin typeface="Verdana"/>
                <a:cs typeface="Verdana"/>
              </a:rPr>
              <a:t>o</a:t>
            </a:r>
            <a:r>
              <a:rPr sz="1100" spc="-70">
                <a:solidFill>
                  <a:srgbClr val="0C285A"/>
                </a:solidFill>
                <a:latin typeface="Verdana"/>
                <a:cs typeface="Verdana"/>
              </a:rPr>
              <a:t> </a:t>
            </a:r>
            <a:r>
              <a:rPr sz="1100" spc="-90">
                <a:solidFill>
                  <a:srgbClr val="0C285A"/>
                </a:solidFill>
                <a:latin typeface="Verdana"/>
                <a:cs typeface="Verdana"/>
              </a:rPr>
              <a:t>prazo</a:t>
            </a:r>
            <a:r>
              <a:rPr sz="1100" spc="-70">
                <a:solidFill>
                  <a:srgbClr val="0C285A"/>
                </a:solidFill>
                <a:latin typeface="Verdana"/>
                <a:cs typeface="Verdana"/>
              </a:rPr>
              <a:t> </a:t>
            </a:r>
            <a:r>
              <a:rPr sz="1100" spc="-95">
                <a:solidFill>
                  <a:srgbClr val="0C285A"/>
                </a:solidFill>
                <a:latin typeface="Verdana"/>
                <a:cs typeface="Verdana"/>
              </a:rPr>
              <a:t>esteja</a:t>
            </a:r>
            <a:r>
              <a:rPr sz="1100" spc="-70">
                <a:solidFill>
                  <a:srgbClr val="0C285A"/>
                </a:solidFill>
                <a:latin typeface="Verdana"/>
                <a:cs typeface="Verdana"/>
              </a:rPr>
              <a:t> </a:t>
            </a:r>
            <a:r>
              <a:rPr sz="1100" spc="-100">
                <a:solidFill>
                  <a:srgbClr val="0C285A"/>
                </a:solidFill>
                <a:latin typeface="Verdana"/>
                <a:cs typeface="Verdana"/>
              </a:rPr>
              <a:t>expirado,</a:t>
            </a:r>
            <a:r>
              <a:rPr sz="1100" spc="-70">
                <a:solidFill>
                  <a:srgbClr val="0C285A"/>
                </a:solidFill>
                <a:latin typeface="Verdana"/>
                <a:cs typeface="Verdana"/>
              </a:rPr>
              <a:t> </a:t>
            </a:r>
            <a:r>
              <a:rPr sz="1100" spc="-50">
                <a:solidFill>
                  <a:srgbClr val="0C285A"/>
                </a:solidFill>
                <a:latin typeface="Verdana"/>
                <a:cs typeface="Verdana"/>
              </a:rPr>
              <a:t>o </a:t>
            </a:r>
            <a:r>
              <a:rPr sz="1100" spc="-80">
                <a:solidFill>
                  <a:srgbClr val="0C285A"/>
                </a:solidFill>
                <a:latin typeface="Verdana"/>
                <a:cs typeface="Verdana"/>
              </a:rPr>
              <a:t>fornecedor</a:t>
            </a:r>
            <a:r>
              <a:rPr sz="1100" spc="-40">
                <a:solidFill>
                  <a:srgbClr val="0C285A"/>
                </a:solidFill>
                <a:latin typeface="Verdana"/>
                <a:cs typeface="Verdana"/>
              </a:rPr>
              <a:t> </a:t>
            </a:r>
            <a:r>
              <a:rPr sz="1100" spc="-100">
                <a:solidFill>
                  <a:srgbClr val="0C285A"/>
                </a:solidFill>
                <a:latin typeface="Verdana"/>
                <a:cs typeface="Verdana"/>
              </a:rPr>
              <a:t>deverá</a:t>
            </a:r>
            <a:r>
              <a:rPr sz="1100" spc="-35">
                <a:solidFill>
                  <a:srgbClr val="0C285A"/>
                </a:solidFill>
                <a:latin typeface="Verdana"/>
                <a:cs typeface="Verdana"/>
              </a:rPr>
              <a:t> </a:t>
            </a:r>
            <a:r>
              <a:rPr sz="1100" spc="-60">
                <a:solidFill>
                  <a:srgbClr val="0C285A"/>
                </a:solidFill>
                <a:latin typeface="Verdana"/>
                <a:cs typeface="Verdana"/>
              </a:rPr>
              <a:t>providenciar </a:t>
            </a:r>
            <a:r>
              <a:rPr sz="1100" spc="-65">
                <a:solidFill>
                  <a:srgbClr val="0C285A"/>
                </a:solidFill>
                <a:latin typeface="Verdana"/>
                <a:cs typeface="Verdana"/>
              </a:rPr>
              <a:t>o</a:t>
            </a:r>
            <a:r>
              <a:rPr sz="1100" spc="-85">
                <a:solidFill>
                  <a:srgbClr val="0C285A"/>
                </a:solidFill>
                <a:latin typeface="Verdana"/>
                <a:cs typeface="Verdana"/>
              </a:rPr>
              <a:t> </a:t>
            </a:r>
            <a:r>
              <a:rPr sz="1100" spc="-90">
                <a:solidFill>
                  <a:srgbClr val="0C285A"/>
                </a:solidFill>
                <a:latin typeface="Verdana"/>
                <a:cs typeface="Verdana"/>
              </a:rPr>
              <a:t>envio</a:t>
            </a:r>
            <a:r>
              <a:rPr sz="1100" spc="-80">
                <a:solidFill>
                  <a:srgbClr val="0C285A"/>
                </a:solidFill>
                <a:latin typeface="Verdana"/>
                <a:cs typeface="Verdana"/>
              </a:rPr>
              <a:t> </a:t>
            </a:r>
            <a:r>
              <a:rPr sz="1100" spc="-85">
                <a:solidFill>
                  <a:srgbClr val="0C285A"/>
                </a:solidFill>
                <a:latin typeface="Verdana"/>
                <a:cs typeface="Verdana"/>
              </a:rPr>
              <a:t>da </a:t>
            </a:r>
            <a:r>
              <a:rPr sz="1100" spc="-90">
                <a:solidFill>
                  <a:srgbClr val="0C285A"/>
                </a:solidFill>
                <a:latin typeface="Verdana"/>
                <a:cs typeface="Verdana"/>
              </a:rPr>
              <a:t>versão</a:t>
            </a:r>
            <a:r>
              <a:rPr sz="1100" spc="-80">
                <a:solidFill>
                  <a:srgbClr val="0C285A"/>
                </a:solidFill>
                <a:latin typeface="Verdana"/>
                <a:cs typeface="Verdana"/>
              </a:rPr>
              <a:t> </a:t>
            </a:r>
            <a:r>
              <a:rPr sz="1100" spc="-95">
                <a:solidFill>
                  <a:srgbClr val="0C285A"/>
                </a:solidFill>
                <a:latin typeface="Verdana"/>
                <a:cs typeface="Verdana"/>
              </a:rPr>
              <a:t>mais</a:t>
            </a:r>
            <a:r>
              <a:rPr sz="1100" spc="-85">
                <a:solidFill>
                  <a:srgbClr val="0C285A"/>
                </a:solidFill>
                <a:latin typeface="Verdana"/>
                <a:cs typeface="Verdana"/>
              </a:rPr>
              <a:t> </a:t>
            </a:r>
            <a:r>
              <a:rPr sz="1100" spc="-30">
                <a:solidFill>
                  <a:srgbClr val="0C285A"/>
                </a:solidFill>
                <a:latin typeface="Verdana"/>
                <a:cs typeface="Verdana"/>
              </a:rPr>
              <a:t>recente </a:t>
            </a:r>
            <a:r>
              <a:rPr sz="1100" spc="-85">
                <a:solidFill>
                  <a:srgbClr val="0C285A"/>
                </a:solidFill>
                <a:latin typeface="Verdana"/>
                <a:cs typeface="Verdana"/>
              </a:rPr>
              <a:t>homologada</a:t>
            </a:r>
            <a:r>
              <a:rPr sz="1100" spc="-60">
                <a:solidFill>
                  <a:srgbClr val="0C285A"/>
                </a:solidFill>
                <a:latin typeface="Verdana"/>
                <a:cs typeface="Verdana"/>
              </a:rPr>
              <a:t> </a:t>
            </a:r>
            <a:r>
              <a:rPr sz="1100" spc="-70">
                <a:solidFill>
                  <a:srgbClr val="0C285A"/>
                </a:solidFill>
                <a:latin typeface="Verdana"/>
                <a:cs typeface="Verdana"/>
              </a:rPr>
              <a:t>pelo</a:t>
            </a:r>
            <a:r>
              <a:rPr sz="1100" spc="-55">
                <a:solidFill>
                  <a:srgbClr val="0C285A"/>
                </a:solidFill>
                <a:latin typeface="Verdana"/>
                <a:cs typeface="Verdana"/>
              </a:rPr>
              <a:t> </a:t>
            </a:r>
            <a:r>
              <a:rPr sz="1100" spc="-70">
                <a:solidFill>
                  <a:srgbClr val="0C285A"/>
                </a:solidFill>
                <a:latin typeface="Verdana"/>
                <a:cs typeface="Verdana"/>
              </a:rPr>
              <a:t>MTE.</a:t>
            </a:r>
            <a:r>
              <a:rPr sz="1100" spc="-55">
                <a:solidFill>
                  <a:srgbClr val="0C285A"/>
                </a:solidFill>
                <a:latin typeface="Verdana"/>
                <a:cs typeface="Verdana"/>
              </a:rPr>
              <a:t> </a:t>
            </a:r>
            <a:r>
              <a:rPr sz="1100" spc="-20">
                <a:solidFill>
                  <a:srgbClr val="0C285A"/>
                </a:solidFill>
                <a:latin typeface="Verdana"/>
                <a:cs typeface="Verdana"/>
              </a:rPr>
              <a:t>Sem- </a:t>
            </a:r>
            <a:r>
              <a:rPr sz="1100" spc="-85">
                <a:solidFill>
                  <a:srgbClr val="0C285A"/>
                </a:solidFill>
                <a:latin typeface="Verdana"/>
                <a:cs typeface="Verdana"/>
              </a:rPr>
              <a:t>pre</a:t>
            </a:r>
            <a:r>
              <a:rPr sz="1100" spc="-80">
                <a:solidFill>
                  <a:srgbClr val="0C285A"/>
                </a:solidFill>
                <a:latin typeface="Verdana"/>
                <a:cs typeface="Verdana"/>
              </a:rPr>
              <a:t> que </a:t>
            </a:r>
            <a:r>
              <a:rPr sz="1100" spc="-95">
                <a:solidFill>
                  <a:srgbClr val="0C285A"/>
                </a:solidFill>
                <a:latin typeface="Verdana"/>
                <a:cs typeface="Verdana"/>
              </a:rPr>
              <a:t>houver</a:t>
            </a:r>
            <a:r>
              <a:rPr sz="1100" spc="-80">
                <a:solidFill>
                  <a:srgbClr val="0C285A"/>
                </a:solidFill>
                <a:latin typeface="Verdana"/>
                <a:cs typeface="Verdana"/>
              </a:rPr>
              <a:t> </a:t>
            </a:r>
            <a:r>
              <a:rPr sz="1100" spc="-85">
                <a:solidFill>
                  <a:srgbClr val="0C285A"/>
                </a:solidFill>
                <a:latin typeface="Verdana"/>
                <a:cs typeface="Verdana"/>
              </a:rPr>
              <a:t>dúvida</a:t>
            </a:r>
            <a:r>
              <a:rPr sz="1100" spc="-75">
                <a:solidFill>
                  <a:srgbClr val="0C285A"/>
                </a:solidFill>
                <a:latin typeface="Verdana"/>
                <a:cs typeface="Verdana"/>
              </a:rPr>
              <a:t> </a:t>
            </a:r>
            <a:r>
              <a:rPr sz="1100" spc="-10">
                <a:solidFill>
                  <a:srgbClr val="0C285A"/>
                </a:solidFill>
                <a:latin typeface="Verdana"/>
                <a:cs typeface="Verdana"/>
              </a:rPr>
              <a:t>quanto </a:t>
            </a:r>
            <a:r>
              <a:rPr sz="1100" spc="-95">
                <a:solidFill>
                  <a:srgbClr val="0C285A"/>
                </a:solidFill>
                <a:latin typeface="Verdana"/>
                <a:cs typeface="Verdana"/>
              </a:rPr>
              <a:t>à</a:t>
            </a:r>
            <a:r>
              <a:rPr sz="1100" spc="-65">
                <a:solidFill>
                  <a:srgbClr val="0C285A"/>
                </a:solidFill>
                <a:latin typeface="Verdana"/>
                <a:cs typeface="Verdana"/>
              </a:rPr>
              <a:t> </a:t>
            </a:r>
            <a:r>
              <a:rPr sz="1100" spc="-85">
                <a:solidFill>
                  <a:srgbClr val="0C285A"/>
                </a:solidFill>
                <a:latin typeface="Verdana"/>
                <a:cs typeface="Verdana"/>
              </a:rPr>
              <a:t>validade</a:t>
            </a:r>
            <a:r>
              <a:rPr sz="1100" spc="-65">
                <a:solidFill>
                  <a:srgbClr val="0C285A"/>
                </a:solidFill>
                <a:latin typeface="Verdana"/>
                <a:cs typeface="Verdana"/>
              </a:rPr>
              <a:t> </a:t>
            </a:r>
            <a:r>
              <a:rPr sz="1100" spc="-80">
                <a:solidFill>
                  <a:srgbClr val="0C285A"/>
                </a:solidFill>
                <a:latin typeface="Verdana"/>
                <a:cs typeface="Verdana"/>
              </a:rPr>
              <a:t>ou</a:t>
            </a:r>
            <a:r>
              <a:rPr sz="1100" spc="-65">
                <a:solidFill>
                  <a:srgbClr val="0C285A"/>
                </a:solidFill>
                <a:latin typeface="Verdana"/>
                <a:cs typeface="Verdana"/>
              </a:rPr>
              <a:t> </a:t>
            </a:r>
            <a:r>
              <a:rPr sz="1100" spc="-80">
                <a:solidFill>
                  <a:srgbClr val="0C285A"/>
                </a:solidFill>
                <a:latin typeface="Verdana"/>
                <a:cs typeface="Verdana"/>
              </a:rPr>
              <a:t>atualização</a:t>
            </a:r>
            <a:r>
              <a:rPr sz="1100" spc="-65">
                <a:solidFill>
                  <a:srgbClr val="0C285A"/>
                </a:solidFill>
                <a:latin typeface="Verdana"/>
                <a:cs typeface="Verdana"/>
              </a:rPr>
              <a:t> </a:t>
            </a:r>
            <a:r>
              <a:rPr sz="1100" spc="-25">
                <a:solidFill>
                  <a:srgbClr val="0C285A"/>
                </a:solidFill>
                <a:latin typeface="Verdana"/>
                <a:cs typeface="Verdana"/>
              </a:rPr>
              <a:t>da </a:t>
            </a:r>
            <a:r>
              <a:rPr sz="1100" spc="-85">
                <a:solidFill>
                  <a:srgbClr val="0C285A"/>
                </a:solidFill>
                <a:latin typeface="Verdana"/>
                <a:cs typeface="Verdana"/>
              </a:rPr>
              <a:t>convenção,</a:t>
            </a:r>
            <a:r>
              <a:rPr sz="1100" spc="-70">
                <a:solidFill>
                  <a:srgbClr val="0C285A"/>
                </a:solidFill>
                <a:latin typeface="Verdana"/>
                <a:cs typeface="Verdana"/>
              </a:rPr>
              <a:t> </a:t>
            </a:r>
            <a:r>
              <a:rPr sz="1100" spc="-95">
                <a:solidFill>
                  <a:srgbClr val="0C285A"/>
                </a:solidFill>
                <a:latin typeface="Verdana"/>
                <a:cs typeface="Verdana"/>
              </a:rPr>
              <a:t>a</a:t>
            </a:r>
            <a:r>
              <a:rPr sz="1100" spc="-70">
                <a:solidFill>
                  <a:srgbClr val="0C285A"/>
                </a:solidFill>
                <a:latin typeface="Verdana"/>
                <a:cs typeface="Verdana"/>
              </a:rPr>
              <a:t> </a:t>
            </a:r>
            <a:r>
              <a:rPr sz="1100" spc="-75">
                <a:solidFill>
                  <a:srgbClr val="0C285A"/>
                </a:solidFill>
                <a:latin typeface="Verdana"/>
                <a:cs typeface="Verdana"/>
              </a:rPr>
              <a:t>consulta</a:t>
            </a:r>
            <a:r>
              <a:rPr sz="1100" spc="-70">
                <a:solidFill>
                  <a:srgbClr val="0C285A"/>
                </a:solidFill>
                <a:latin typeface="Verdana"/>
                <a:cs typeface="Verdana"/>
              </a:rPr>
              <a:t> </a:t>
            </a:r>
            <a:r>
              <a:rPr sz="1100" spc="-20">
                <a:solidFill>
                  <a:srgbClr val="0C285A"/>
                </a:solidFill>
                <a:latin typeface="Verdana"/>
                <a:cs typeface="Verdana"/>
              </a:rPr>
              <a:t>deve-</a:t>
            </a:r>
            <a:endParaRPr sz="1100">
              <a:latin typeface="Verdana"/>
              <a:cs typeface="Verdana"/>
            </a:endParaRPr>
          </a:p>
          <a:p>
            <a:pPr marL="12700" marR="149225">
              <a:lnSpc>
                <a:spcPct val="100000"/>
              </a:lnSpc>
            </a:pPr>
            <a:r>
              <a:rPr sz="1100" spc="-105">
                <a:solidFill>
                  <a:srgbClr val="0C285A"/>
                </a:solidFill>
                <a:latin typeface="Verdana"/>
                <a:cs typeface="Verdana"/>
              </a:rPr>
              <a:t>rá</a:t>
            </a:r>
            <a:r>
              <a:rPr sz="1100" spc="-80">
                <a:solidFill>
                  <a:srgbClr val="0C285A"/>
                </a:solidFill>
                <a:latin typeface="Verdana"/>
                <a:cs typeface="Verdana"/>
              </a:rPr>
              <a:t> </a:t>
            </a:r>
            <a:r>
              <a:rPr sz="1100" spc="-85">
                <a:solidFill>
                  <a:srgbClr val="0C285A"/>
                </a:solidFill>
                <a:latin typeface="Verdana"/>
                <a:cs typeface="Verdana"/>
              </a:rPr>
              <a:t>ser</a:t>
            </a:r>
            <a:r>
              <a:rPr sz="1100" spc="-80">
                <a:solidFill>
                  <a:srgbClr val="0C285A"/>
                </a:solidFill>
                <a:latin typeface="Verdana"/>
                <a:cs typeface="Verdana"/>
              </a:rPr>
              <a:t> realizada </a:t>
            </a:r>
            <a:r>
              <a:rPr sz="1100" spc="-25">
                <a:solidFill>
                  <a:srgbClr val="0C285A"/>
                </a:solidFill>
                <a:latin typeface="Verdana"/>
                <a:cs typeface="Verdana"/>
              </a:rPr>
              <a:t>diretamente </a:t>
            </a:r>
            <a:r>
              <a:rPr sz="1100" spc="-75">
                <a:solidFill>
                  <a:srgbClr val="0C285A"/>
                </a:solidFill>
                <a:latin typeface="Verdana"/>
                <a:cs typeface="Verdana"/>
              </a:rPr>
              <a:t>no</a:t>
            </a:r>
            <a:r>
              <a:rPr sz="1100" spc="-80">
                <a:solidFill>
                  <a:srgbClr val="0C285A"/>
                </a:solidFill>
                <a:latin typeface="Verdana"/>
                <a:cs typeface="Verdana"/>
              </a:rPr>
              <a:t> </a:t>
            </a:r>
            <a:r>
              <a:rPr sz="1100" spc="-90">
                <a:solidFill>
                  <a:srgbClr val="0C285A"/>
                </a:solidFill>
                <a:latin typeface="Verdana"/>
                <a:cs typeface="Verdana"/>
              </a:rPr>
              <a:t>sistema</a:t>
            </a:r>
            <a:r>
              <a:rPr sz="1100" spc="-75">
                <a:solidFill>
                  <a:srgbClr val="0C285A"/>
                </a:solidFill>
                <a:latin typeface="Verdana"/>
                <a:cs typeface="Verdana"/>
              </a:rPr>
              <a:t> </a:t>
            </a:r>
            <a:r>
              <a:rPr sz="1100" spc="-65">
                <a:solidFill>
                  <a:srgbClr val="0C285A"/>
                </a:solidFill>
                <a:latin typeface="Verdana"/>
                <a:cs typeface="Verdana"/>
              </a:rPr>
              <a:t>Mediador</a:t>
            </a:r>
            <a:r>
              <a:rPr sz="1100" spc="-80">
                <a:solidFill>
                  <a:srgbClr val="0C285A"/>
                </a:solidFill>
                <a:latin typeface="Verdana"/>
                <a:cs typeface="Verdana"/>
              </a:rPr>
              <a:t> </a:t>
            </a:r>
            <a:r>
              <a:rPr sz="1100" spc="-70">
                <a:solidFill>
                  <a:srgbClr val="0C285A"/>
                </a:solidFill>
                <a:latin typeface="Verdana"/>
                <a:cs typeface="Verdana"/>
              </a:rPr>
              <a:t>do</a:t>
            </a:r>
            <a:r>
              <a:rPr sz="1100" spc="-75">
                <a:solidFill>
                  <a:srgbClr val="0C285A"/>
                </a:solidFill>
                <a:latin typeface="Verdana"/>
                <a:cs typeface="Verdana"/>
              </a:rPr>
              <a:t> </a:t>
            </a:r>
            <a:r>
              <a:rPr sz="1100" spc="-25">
                <a:solidFill>
                  <a:srgbClr val="0C285A"/>
                </a:solidFill>
                <a:latin typeface="Verdana"/>
                <a:cs typeface="Verdana"/>
              </a:rPr>
              <a:t>MTE </a:t>
            </a:r>
            <a:r>
              <a:rPr sz="1100" b="1" i="1" spc="-10">
                <a:solidFill>
                  <a:srgbClr val="0C285A"/>
                </a:solidFill>
                <a:latin typeface="Arial"/>
                <a:cs typeface="Arial"/>
              </a:rPr>
              <a:t>(</a:t>
            </a:r>
            <a:r>
              <a:rPr sz="1100" b="1" i="1" u="sng" spc="-10">
                <a:solidFill>
                  <a:srgbClr val="222C52"/>
                </a:solidFill>
                <a:uFill>
                  <a:solidFill>
                    <a:srgbClr val="222C52"/>
                  </a:solidFill>
                </a:uFill>
                <a:latin typeface="Arial"/>
                <a:cs typeface="Arial"/>
                <a:hlinkClick r:id="rId3"/>
              </a:rPr>
              <a:t>https://www3.mte.gov.br/</a:t>
            </a:r>
            <a:endParaRPr sz="1100">
              <a:latin typeface="Arial"/>
              <a:cs typeface="Arial"/>
            </a:endParaRPr>
          </a:p>
          <a:p>
            <a:pPr marL="12700" marR="34925">
              <a:lnSpc>
                <a:spcPct val="100000"/>
              </a:lnSpc>
            </a:pPr>
            <a:r>
              <a:rPr sz="1100" b="1" i="1" u="sng" spc="-20">
                <a:solidFill>
                  <a:srgbClr val="222C52"/>
                </a:solidFill>
                <a:uFill>
                  <a:solidFill>
                    <a:srgbClr val="222C52"/>
                  </a:solidFill>
                </a:uFill>
                <a:latin typeface="Arial"/>
                <a:cs typeface="Arial"/>
                <a:hlinkClick r:id="rId3"/>
              </a:rPr>
              <a:t>sistemas/mediador/Consulta-</a:t>
            </a:r>
            <a:r>
              <a:rPr sz="1100" b="1" i="1" spc="-20">
                <a:solidFill>
                  <a:srgbClr val="222C52"/>
                </a:solidFill>
                <a:latin typeface="Arial"/>
                <a:cs typeface="Arial"/>
              </a:rPr>
              <a:t> </a:t>
            </a:r>
            <a:r>
              <a:rPr sz="1100" b="1" i="1" u="sng" spc="-40">
                <a:solidFill>
                  <a:srgbClr val="222C52"/>
                </a:solidFill>
                <a:uFill>
                  <a:solidFill>
                    <a:srgbClr val="222C52"/>
                  </a:solidFill>
                </a:uFill>
                <a:latin typeface="Arial"/>
                <a:cs typeface="Arial"/>
                <a:hlinkClick r:id="rId3"/>
              </a:rPr>
              <a:t>rInstColetivo</a:t>
            </a:r>
            <a:r>
              <a:rPr sz="1100" b="1" i="1" spc="-40">
                <a:solidFill>
                  <a:srgbClr val="0C285A"/>
                </a:solidFill>
                <a:latin typeface="Arial"/>
                <a:cs typeface="Arial"/>
              </a:rPr>
              <a:t>)</a:t>
            </a:r>
            <a:r>
              <a:rPr sz="1100" spc="-40">
                <a:solidFill>
                  <a:srgbClr val="0C285A"/>
                </a:solidFill>
                <a:latin typeface="Verdana"/>
                <a:cs typeface="Verdana"/>
              </a:rPr>
              <a:t>,</a:t>
            </a:r>
            <a:r>
              <a:rPr sz="1100" spc="-35">
                <a:solidFill>
                  <a:srgbClr val="0C285A"/>
                </a:solidFill>
                <a:latin typeface="Verdana"/>
                <a:cs typeface="Verdana"/>
              </a:rPr>
              <a:t> </a:t>
            </a:r>
            <a:r>
              <a:rPr sz="1100" spc="-85">
                <a:solidFill>
                  <a:srgbClr val="0C285A"/>
                </a:solidFill>
                <a:latin typeface="Verdana"/>
                <a:cs typeface="Verdana"/>
              </a:rPr>
              <a:t>garantindo</a:t>
            </a:r>
            <a:r>
              <a:rPr sz="1100" spc="-30">
                <a:solidFill>
                  <a:srgbClr val="0C285A"/>
                </a:solidFill>
                <a:latin typeface="Verdana"/>
                <a:cs typeface="Verdana"/>
              </a:rPr>
              <a:t> </a:t>
            </a:r>
            <a:r>
              <a:rPr sz="1100" spc="-25">
                <a:solidFill>
                  <a:srgbClr val="0C285A"/>
                </a:solidFill>
                <a:latin typeface="Verdana"/>
                <a:cs typeface="Verdana"/>
              </a:rPr>
              <a:t>que </a:t>
            </a:r>
            <a:r>
              <a:rPr sz="1100" spc="-65">
                <a:solidFill>
                  <a:srgbClr val="0C285A"/>
                </a:solidFill>
                <a:latin typeface="Verdana"/>
                <a:cs typeface="Verdana"/>
              </a:rPr>
              <a:t>o</a:t>
            </a:r>
            <a:r>
              <a:rPr sz="1100" spc="-70">
                <a:solidFill>
                  <a:srgbClr val="0C285A"/>
                </a:solidFill>
                <a:latin typeface="Verdana"/>
                <a:cs typeface="Verdana"/>
              </a:rPr>
              <a:t> </a:t>
            </a:r>
            <a:r>
              <a:rPr sz="1100" spc="-95">
                <a:solidFill>
                  <a:srgbClr val="0C285A"/>
                </a:solidFill>
                <a:latin typeface="Verdana"/>
                <a:cs typeface="Verdana"/>
              </a:rPr>
              <a:t>instrumento</a:t>
            </a:r>
            <a:r>
              <a:rPr sz="1100" spc="-65">
                <a:solidFill>
                  <a:srgbClr val="0C285A"/>
                </a:solidFill>
                <a:latin typeface="Verdana"/>
                <a:cs typeface="Verdana"/>
              </a:rPr>
              <a:t> </a:t>
            </a:r>
            <a:r>
              <a:rPr sz="1100" spc="-70">
                <a:solidFill>
                  <a:srgbClr val="0C285A"/>
                </a:solidFill>
                <a:latin typeface="Verdana"/>
                <a:cs typeface="Verdana"/>
              </a:rPr>
              <a:t>coletivo</a:t>
            </a:r>
            <a:r>
              <a:rPr sz="1100" spc="-65">
                <a:solidFill>
                  <a:srgbClr val="0C285A"/>
                </a:solidFill>
                <a:latin typeface="Verdana"/>
                <a:cs typeface="Verdana"/>
              </a:rPr>
              <a:t> </a:t>
            </a:r>
            <a:r>
              <a:rPr sz="1100" spc="-10">
                <a:solidFill>
                  <a:srgbClr val="0C285A"/>
                </a:solidFill>
                <a:latin typeface="Verdana"/>
                <a:cs typeface="Verdana"/>
              </a:rPr>
              <a:t>apre- </a:t>
            </a:r>
            <a:r>
              <a:rPr sz="1100" spc="-80">
                <a:solidFill>
                  <a:srgbClr val="0C285A"/>
                </a:solidFill>
                <a:latin typeface="Verdana"/>
                <a:cs typeface="Verdana"/>
              </a:rPr>
              <a:t>sentado</a:t>
            </a:r>
            <a:r>
              <a:rPr sz="1100" spc="-70">
                <a:solidFill>
                  <a:srgbClr val="0C285A"/>
                </a:solidFill>
                <a:latin typeface="Verdana"/>
                <a:cs typeface="Verdana"/>
              </a:rPr>
              <a:t> </a:t>
            </a:r>
            <a:r>
              <a:rPr sz="1100" spc="-75">
                <a:solidFill>
                  <a:srgbClr val="0C285A"/>
                </a:solidFill>
                <a:latin typeface="Verdana"/>
                <a:cs typeface="Verdana"/>
              </a:rPr>
              <a:t>corresponde</a:t>
            </a:r>
            <a:r>
              <a:rPr sz="1100" spc="-70">
                <a:solidFill>
                  <a:srgbClr val="0C285A"/>
                </a:solidFill>
                <a:latin typeface="Verdana"/>
                <a:cs typeface="Verdana"/>
              </a:rPr>
              <a:t> </a:t>
            </a:r>
            <a:r>
              <a:rPr sz="1100" spc="-95">
                <a:solidFill>
                  <a:srgbClr val="0C285A"/>
                </a:solidFill>
                <a:latin typeface="Verdana"/>
                <a:cs typeface="Verdana"/>
              </a:rPr>
              <a:t>à</a:t>
            </a:r>
            <a:r>
              <a:rPr sz="1100" spc="-70">
                <a:solidFill>
                  <a:srgbClr val="0C285A"/>
                </a:solidFill>
                <a:latin typeface="Verdana"/>
                <a:cs typeface="Verdana"/>
              </a:rPr>
              <a:t> </a:t>
            </a:r>
            <a:r>
              <a:rPr sz="1100" spc="-10">
                <a:solidFill>
                  <a:srgbClr val="0C285A"/>
                </a:solidFill>
                <a:latin typeface="Verdana"/>
                <a:cs typeface="Verdana"/>
              </a:rPr>
              <a:t>versão </a:t>
            </a:r>
            <a:r>
              <a:rPr sz="1100" spc="-95">
                <a:solidFill>
                  <a:srgbClr val="0C285A"/>
                </a:solidFill>
                <a:latin typeface="Verdana"/>
                <a:cs typeface="Verdana"/>
              </a:rPr>
              <a:t>mais</a:t>
            </a:r>
            <a:r>
              <a:rPr sz="1100" spc="-65">
                <a:solidFill>
                  <a:srgbClr val="0C285A"/>
                </a:solidFill>
                <a:latin typeface="Verdana"/>
                <a:cs typeface="Verdana"/>
              </a:rPr>
              <a:t> </a:t>
            </a:r>
            <a:r>
              <a:rPr sz="1100" spc="-90">
                <a:solidFill>
                  <a:srgbClr val="0C285A"/>
                </a:solidFill>
                <a:latin typeface="Verdana"/>
                <a:cs typeface="Verdana"/>
              </a:rPr>
              <a:t>atual</a:t>
            </a:r>
            <a:r>
              <a:rPr sz="1100" spc="-60">
                <a:solidFill>
                  <a:srgbClr val="0C285A"/>
                </a:solidFill>
                <a:latin typeface="Verdana"/>
                <a:cs typeface="Verdana"/>
              </a:rPr>
              <a:t> </a:t>
            </a:r>
            <a:r>
              <a:rPr sz="1100" spc="-85">
                <a:solidFill>
                  <a:srgbClr val="0C285A"/>
                </a:solidFill>
                <a:latin typeface="Verdana"/>
                <a:cs typeface="Verdana"/>
              </a:rPr>
              <a:t>disponível.</a:t>
            </a:r>
            <a:r>
              <a:rPr sz="1100" spc="-65">
                <a:solidFill>
                  <a:srgbClr val="0C285A"/>
                </a:solidFill>
                <a:latin typeface="Verdana"/>
                <a:cs typeface="Verdana"/>
              </a:rPr>
              <a:t> </a:t>
            </a:r>
            <a:r>
              <a:rPr sz="1100" b="1" spc="-20">
                <a:solidFill>
                  <a:srgbClr val="0C285A"/>
                </a:solidFill>
                <a:latin typeface="Arial"/>
                <a:cs typeface="Arial"/>
              </a:rPr>
              <a:t>(Usar </a:t>
            </a:r>
            <a:r>
              <a:rPr sz="1100" b="1" spc="-85">
                <a:solidFill>
                  <a:srgbClr val="0C285A"/>
                </a:solidFill>
                <a:latin typeface="Arial"/>
                <a:cs typeface="Arial"/>
              </a:rPr>
              <a:t>CNPJ</a:t>
            </a:r>
            <a:r>
              <a:rPr sz="1100" b="1" spc="-10">
                <a:solidFill>
                  <a:srgbClr val="0C285A"/>
                </a:solidFill>
                <a:latin typeface="Arial"/>
                <a:cs typeface="Arial"/>
              </a:rPr>
              <a:t> </a:t>
            </a:r>
            <a:r>
              <a:rPr sz="1100" b="1" spc="-40">
                <a:solidFill>
                  <a:srgbClr val="0C285A"/>
                </a:solidFill>
                <a:latin typeface="Arial"/>
                <a:cs typeface="Arial"/>
              </a:rPr>
              <a:t>dos</a:t>
            </a:r>
            <a:r>
              <a:rPr sz="1100" b="1" spc="-5">
                <a:solidFill>
                  <a:srgbClr val="0C285A"/>
                </a:solidFill>
                <a:latin typeface="Arial"/>
                <a:cs typeface="Arial"/>
              </a:rPr>
              <a:t> </a:t>
            </a:r>
            <a:r>
              <a:rPr sz="1100" b="1" spc="-25">
                <a:solidFill>
                  <a:srgbClr val="0C285A"/>
                </a:solidFill>
                <a:latin typeface="Arial"/>
                <a:cs typeface="Arial"/>
              </a:rPr>
              <a:t>sindicatos</a:t>
            </a:r>
            <a:r>
              <a:rPr sz="1100" b="1" spc="-10">
                <a:solidFill>
                  <a:srgbClr val="0C285A"/>
                </a:solidFill>
                <a:latin typeface="Arial"/>
                <a:cs typeface="Arial"/>
              </a:rPr>
              <a:t> contem- plados).</a:t>
            </a:r>
            <a:endParaRPr sz="1100">
              <a:latin typeface="Arial"/>
              <a:cs typeface="Arial"/>
            </a:endParaRPr>
          </a:p>
        </p:txBody>
      </p:sp>
      <p:pic>
        <p:nvPicPr>
          <p:cNvPr id="1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5C402AC-CE8E-0F23-FBC8-6CD931DDD85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3831841" y="4040910"/>
            <a:ext cx="1524000" cy="1422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9BA584A-307C-F21A-A5CA-563AE8FD124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4474467" y="4796123"/>
            <a:ext cx="1524000" cy="142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5684" rIns="0" bIns="0" rtlCol="0">
            <a:spAutoFit/>
          </a:bodyPr>
          <a:lstStyle/>
          <a:p>
            <a:pPr marL="171450">
              <a:lnSpc>
                <a:spcPts val="5195"/>
              </a:lnSpc>
              <a:spcBef>
                <a:spcPts val="114"/>
              </a:spcBef>
            </a:pPr>
            <a:r>
              <a:rPr sz="4550" spc="-175"/>
              <a:t>Certidão</a:t>
            </a:r>
            <a:r>
              <a:rPr sz="4550" spc="-295"/>
              <a:t> </a:t>
            </a:r>
            <a:r>
              <a:rPr sz="4550" spc="-185"/>
              <a:t>de</a:t>
            </a:r>
            <a:r>
              <a:rPr sz="4550" spc="-295"/>
              <a:t> </a:t>
            </a:r>
            <a:r>
              <a:rPr sz="4550" spc="-75"/>
              <a:t>Ações</a:t>
            </a:r>
            <a:r>
              <a:rPr sz="4550" spc="-295"/>
              <a:t> </a:t>
            </a:r>
            <a:r>
              <a:rPr sz="4550" spc="-300"/>
              <a:t>Trabalhistas</a:t>
            </a:r>
            <a:endParaRPr sz="4550"/>
          </a:p>
          <a:p>
            <a:pPr marL="171450">
              <a:lnSpc>
                <a:spcPts val="2615"/>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pic>
        <p:nvPicPr>
          <p:cNvPr id="3" name="object 3"/>
          <p:cNvPicPr/>
          <p:nvPr/>
        </p:nvPicPr>
        <p:blipFill>
          <a:blip r:embed="rId2" cstate="print"/>
          <a:stretch>
            <a:fillRect/>
          </a:stretch>
        </p:blipFill>
        <p:spPr>
          <a:xfrm>
            <a:off x="3027997" y="2232012"/>
            <a:ext cx="4636008" cy="4481995"/>
          </a:xfrm>
          <a:prstGeom prst="rect">
            <a:avLst/>
          </a:prstGeom>
        </p:spPr>
      </p:pic>
      <p:sp>
        <p:nvSpPr>
          <p:cNvPr id="4" name="object 4"/>
          <p:cNvSpPr txBox="1"/>
          <p:nvPr/>
        </p:nvSpPr>
        <p:spPr>
          <a:xfrm>
            <a:off x="3213100" y="6606019"/>
            <a:ext cx="1337310" cy="113030"/>
          </a:xfrm>
          <a:prstGeom prst="rect">
            <a:avLst/>
          </a:prstGeom>
          <a:ln w="25400">
            <a:solidFill>
              <a:srgbClr val="242E55"/>
            </a:solidFill>
          </a:ln>
        </p:spPr>
        <p:txBody>
          <a:bodyPr vert="horz" wrap="square" lIns="0" tIns="23495" rIns="0" bIns="0" rtlCol="0">
            <a:spAutoFit/>
          </a:bodyPr>
          <a:lstStyle/>
          <a:p>
            <a:pPr marL="30480">
              <a:lnSpc>
                <a:spcPts val="705"/>
              </a:lnSpc>
              <a:spcBef>
                <a:spcPts val="185"/>
              </a:spcBef>
            </a:pPr>
            <a:r>
              <a:rPr sz="600" spc="-35">
                <a:latin typeface="Verdana"/>
                <a:cs typeface="Verdana"/>
              </a:rPr>
              <a:t>Certidao</a:t>
            </a:r>
            <a:r>
              <a:rPr sz="600" spc="-30">
                <a:latin typeface="Verdana"/>
                <a:cs typeface="Verdana"/>
              </a:rPr>
              <a:t> </a:t>
            </a:r>
            <a:r>
              <a:rPr sz="600" spc="-50">
                <a:latin typeface="Verdana"/>
                <a:cs typeface="Verdana"/>
              </a:rPr>
              <a:t>emitida</a:t>
            </a:r>
            <a:r>
              <a:rPr sz="600" spc="-25">
                <a:latin typeface="Verdana"/>
                <a:cs typeface="Verdana"/>
              </a:rPr>
              <a:t> </a:t>
            </a:r>
            <a:r>
              <a:rPr sz="600" spc="-95">
                <a:latin typeface="Verdana"/>
                <a:cs typeface="Verdana"/>
              </a:rPr>
              <a:t>em:</a:t>
            </a:r>
            <a:r>
              <a:rPr sz="600" spc="-25">
                <a:latin typeface="Verdana"/>
                <a:cs typeface="Verdana"/>
              </a:rPr>
              <a:t> </a:t>
            </a:r>
            <a:r>
              <a:rPr sz="600" spc="-65">
                <a:latin typeface="Verdana"/>
                <a:cs typeface="Verdana"/>
              </a:rPr>
              <a:t>09/02/2024</a:t>
            </a:r>
            <a:r>
              <a:rPr sz="600" spc="-25">
                <a:latin typeface="Verdana"/>
                <a:cs typeface="Verdana"/>
              </a:rPr>
              <a:t> </a:t>
            </a:r>
            <a:r>
              <a:rPr sz="600" spc="-50">
                <a:latin typeface="Verdana"/>
                <a:cs typeface="Verdana"/>
              </a:rPr>
              <a:t>às</a:t>
            </a:r>
            <a:r>
              <a:rPr sz="600" spc="-25">
                <a:latin typeface="Verdana"/>
                <a:cs typeface="Verdana"/>
              </a:rPr>
              <a:t> </a:t>
            </a:r>
            <a:r>
              <a:rPr sz="600" spc="-90">
                <a:latin typeface="Verdana"/>
                <a:cs typeface="Verdana"/>
              </a:rPr>
              <a:t>14</a:t>
            </a:r>
            <a:endParaRPr sz="600">
              <a:latin typeface="Verdana"/>
              <a:cs typeface="Verdana"/>
            </a:endParaRPr>
          </a:p>
        </p:txBody>
      </p:sp>
      <p:sp>
        <p:nvSpPr>
          <p:cNvPr id="5" name="object 5"/>
          <p:cNvSpPr txBox="1"/>
          <p:nvPr/>
        </p:nvSpPr>
        <p:spPr>
          <a:xfrm>
            <a:off x="4531393" y="6616705"/>
            <a:ext cx="125730" cy="116839"/>
          </a:xfrm>
          <a:prstGeom prst="rect">
            <a:avLst/>
          </a:prstGeom>
        </p:spPr>
        <p:txBody>
          <a:bodyPr vert="horz" wrap="square" lIns="0" tIns="12700" rIns="0" bIns="0" rtlCol="0">
            <a:spAutoFit/>
          </a:bodyPr>
          <a:lstStyle/>
          <a:p>
            <a:pPr marL="12700">
              <a:lnSpc>
                <a:spcPct val="100000"/>
              </a:lnSpc>
              <a:spcBef>
                <a:spcPts val="100"/>
              </a:spcBef>
            </a:pPr>
            <a:r>
              <a:rPr sz="600" spc="-70">
                <a:latin typeface="Verdana"/>
                <a:cs typeface="Verdana"/>
              </a:rPr>
              <a:t>:24</a:t>
            </a:r>
            <a:endParaRPr sz="600">
              <a:latin typeface="Verdana"/>
              <a:cs typeface="Verdana"/>
            </a:endParaRPr>
          </a:p>
        </p:txBody>
      </p:sp>
      <p:grpSp>
        <p:nvGrpSpPr>
          <p:cNvPr id="6" name="object 6"/>
          <p:cNvGrpSpPr/>
          <p:nvPr/>
        </p:nvGrpSpPr>
        <p:grpSpPr>
          <a:xfrm>
            <a:off x="490444" y="2507292"/>
            <a:ext cx="7425690" cy="4156710"/>
            <a:chOff x="490444" y="2507292"/>
            <a:chExt cx="7425690" cy="4156710"/>
          </a:xfrm>
        </p:grpSpPr>
        <p:sp>
          <p:nvSpPr>
            <p:cNvPr id="7" name="object 7"/>
            <p:cNvSpPr/>
            <p:nvPr/>
          </p:nvSpPr>
          <p:spPr>
            <a:xfrm>
              <a:off x="3247301" y="3360674"/>
              <a:ext cx="4268470" cy="459105"/>
            </a:xfrm>
            <a:custGeom>
              <a:avLst/>
              <a:gdLst/>
              <a:ahLst/>
              <a:cxnLst/>
              <a:rect l="l" t="t" r="r" b="b"/>
              <a:pathLst>
                <a:path w="4268470" h="459104">
                  <a:moveTo>
                    <a:pt x="0" y="298551"/>
                  </a:moveTo>
                  <a:lnTo>
                    <a:pt x="4267987" y="298551"/>
                  </a:lnTo>
                  <a:lnTo>
                    <a:pt x="4267987" y="0"/>
                  </a:lnTo>
                  <a:lnTo>
                    <a:pt x="0" y="0"/>
                  </a:lnTo>
                  <a:lnTo>
                    <a:pt x="0" y="298551"/>
                  </a:lnTo>
                  <a:close/>
                </a:path>
                <a:path w="4268470" h="459104">
                  <a:moveTo>
                    <a:pt x="0" y="458787"/>
                  </a:moveTo>
                  <a:lnTo>
                    <a:pt x="1085202" y="458787"/>
                  </a:lnTo>
                  <a:lnTo>
                    <a:pt x="1085202" y="336550"/>
                  </a:lnTo>
                  <a:lnTo>
                    <a:pt x="0" y="336550"/>
                  </a:lnTo>
                  <a:lnTo>
                    <a:pt x="0" y="458787"/>
                  </a:lnTo>
                  <a:close/>
                </a:path>
              </a:pathLst>
            </a:custGeom>
            <a:ln w="25400">
              <a:solidFill>
                <a:srgbClr val="242E55"/>
              </a:solidFill>
            </a:ln>
          </p:spPr>
          <p:txBody>
            <a:bodyPr wrap="square" lIns="0" tIns="0" rIns="0" bIns="0" rtlCol="0"/>
            <a:lstStyle/>
            <a:p>
              <a:endParaRPr/>
            </a:p>
          </p:txBody>
        </p:sp>
        <p:sp>
          <p:nvSpPr>
            <p:cNvPr id="8" name="object 8"/>
            <p:cNvSpPr/>
            <p:nvPr/>
          </p:nvSpPr>
          <p:spPr>
            <a:xfrm>
              <a:off x="539996" y="2519992"/>
              <a:ext cx="2704465" cy="990600"/>
            </a:xfrm>
            <a:custGeom>
              <a:avLst/>
              <a:gdLst/>
              <a:ahLst/>
              <a:cxnLst/>
              <a:rect l="l" t="t" r="r" b="b"/>
              <a:pathLst>
                <a:path w="2704465" h="990600">
                  <a:moveTo>
                    <a:pt x="2703995" y="990003"/>
                  </a:moveTo>
                  <a:lnTo>
                    <a:pt x="2487993" y="990003"/>
                  </a:lnTo>
                  <a:lnTo>
                    <a:pt x="2487993" y="0"/>
                  </a:lnTo>
                  <a:lnTo>
                    <a:pt x="0" y="0"/>
                  </a:lnTo>
                  <a:lnTo>
                    <a:pt x="0" y="76492"/>
                  </a:lnTo>
                </a:path>
              </a:pathLst>
            </a:custGeom>
            <a:ln w="25400">
              <a:solidFill>
                <a:srgbClr val="202E55"/>
              </a:solidFill>
            </a:ln>
          </p:spPr>
          <p:txBody>
            <a:bodyPr wrap="square" lIns="0" tIns="0" rIns="0" bIns="0" rtlCol="0"/>
            <a:lstStyle/>
            <a:p>
              <a:endParaRPr/>
            </a:p>
          </p:txBody>
        </p:sp>
        <p:sp>
          <p:nvSpPr>
            <p:cNvPr id="9" name="object 9"/>
            <p:cNvSpPr/>
            <p:nvPr/>
          </p:nvSpPr>
          <p:spPr>
            <a:xfrm>
              <a:off x="490444" y="2548263"/>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02E55"/>
            </a:solidFill>
          </p:spPr>
          <p:txBody>
            <a:bodyPr wrap="square" lIns="0" tIns="0" rIns="0" bIns="0" rtlCol="0"/>
            <a:lstStyle/>
            <a:p>
              <a:endParaRPr/>
            </a:p>
          </p:txBody>
        </p:sp>
        <p:sp>
          <p:nvSpPr>
            <p:cNvPr id="10" name="object 10"/>
            <p:cNvSpPr/>
            <p:nvPr/>
          </p:nvSpPr>
          <p:spPr>
            <a:xfrm>
              <a:off x="4345199" y="3761986"/>
              <a:ext cx="3521075" cy="155575"/>
            </a:xfrm>
            <a:custGeom>
              <a:avLst/>
              <a:gdLst/>
              <a:ahLst/>
              <a:cxnLst/>
              <a:rect l="l" t="t" r="r" b="b"/>
              <a:pathLst>
                <a:path w="3521075" h="155575">
                  <a:moveTo>
                    <a:pt x="0" y="0"/>
                  </a:moveTo>
                  <a:lnTo>
                    <a:pt x="3520795" y="0"/>
                  </a:lnTo>
                  <a:lnTo>
                    <a:pt x="3520795" y="155079"/>
                  </a:lnTo>
                </a:path>
              </a:pathLst>
            </a:custGeom>
            <a:ln w="25400">
              <a:solidFill>
                <a:srgbClr val="202E55"/>
              </a:solidFill>
            </a:ln>
          </p:spPr>
          <p:txBody>
            <a:bodyPr wrap="square" lIns="0" tIns="0" rIns="0" bIns="0" rtlCol="0"/>
            <a:lstStyle/>
            <a:p>
              <a:endParaRPr/>
            </a:p>
          </p:txBody>
        </p:sp>
        <p:sp>
          <p:nvSpPr>
            <p:cNvPr id="11" name="object 11"/>
            <p:cNvSpPr/>
            <p:nvPr/>
          </p:nvSpPr>
          <p:spPr>
            <a:xfrm>
              <a:off x="7816444" y="3868840"/>
              <a:ext cx="99695" cy="136525"/>
            </a:xfrm>
            <a:custGeom>
              <a:avLst/>
              <a:gdLst/>
              <a:ahLst/>
              <a:cxnLst/>
              <a:rect l="l" t="t" r="r" b="b"/>
              <a:pathLst>
                <a:path w="99695" h="136525">
                  <a:moveTo>
                    <a:pt x="99110" y="0"/>
                  </a:moveTo>
                  <a:lnTo>
                    <a:pt x="0" y="0"/>
                  </a:lnTo>
                  <a:lnTo>
                    <a:pt x="49555" y="136156"/>
                  </a:lnTo>
                  <a:lnTo>
                    <a:pt x="99110" y="0"/>
                  </a:lnTo>
                  <a:close/>
                </a:path>
              </a:pathLst>
            </a:custGeom>
            <a:solidFill>
              <a:srgbClr val="202E55"/>
            </a:solidFill>
          </p:spPr>
          <p:txBody>
            <a:bodyPr wrap="square" lIns="0" tIns="0" rIns="0" bIns="0" rtlCol="0"/>
            <a:lstStyle/>
            <a:p>
              <a:endParaRPr/>
            </a:p>
          </p:txBody>
        </p:sp>
        <p:sp>
          <p:nvSpPr>
            <p:cNvPr id="12" name="object 12"/>
            <p:cNvSpPr/>
            <p:nvPr/>
          </p:nvSpPr>
          <p:spPr>
            <a:xfrm>
              <a:off x="561593" y="5669988"/>
              <a:ext cx="2639060" cy="981075"/>
            </a:xfrm>
            <a:custGeom>
              <a:avLst/>
              <a:gdLst/>
              <a:ahLst/>
              <a:cxnLst/>
              <a:rect l="l" t="t" r="r" b="b"/>
              <a:pathLst>
                <a:path w="2639060" h="981075">
                  <a:moveTo>
                    <a:pt x="2638806" y="980998"/>
                  </a:moveTo>
                  <a:lnTo>
                    <a:pt x="2466403" y="980998"/>
                  </a:lnTo>
                  <a:lnTo>
                    <a:pt x="2466403" y="0"/>
                  </a:lnTo>
                  <a:lnTo>
                    <a:pt x="0" y="0"/>
                  </a:lnTo>
                  <a:lnTo>
                    <a:pt x="0" y="81013"/>
                  </a:lnTo>
                </a:path>
              </a:pathLst>
            </a:custGeom>
            <a:ln w="25400">
              <a:solidFill>
                <a:srgbClr val="202E55"/>
              </a:solidFill>
            </a:ln>
          </p:spPr>
          <p:txBody>
            <a:bodyPr wrap="square" lIns="0" tIns="0" rIns="0" bIns="0" rtlCol="0"/>
            <a:lstStyle/>
            <a:p>
              <a:endParaRPr/>
            </a:p>
          </p:txBody>
        </p:sp>
        <p:sp>
          <p:nvSpPr>
            <p:cNvPr id="13" name="object 13"/>
            <p:cNvSpPr/>
            <p:nvPr/>
          </p:nvSpPr>
          <p:spPr>
            <a:xfrm>
              <a:off x="512044" y="5702774"/>
              <a:ext cx="99695" cy="136525"/>
            </a:xfrm>
            <a:custGeom>
              <a:avLst/>
              <a:gdLst/>
              <a:ahLst/>
              <a:cxnLst/>
              <a:rect l="l" t="t" r="r" b="b"/>
              <a:pathLst>
                <a:path w="99695" h="136525">
                  <a:moveTo>
                    <a:pt x="99110" y="0"/>
                  </a:moveTo>
                  <a:lnTo>
                    <a:pt x="0" y="0"/>
                  </a:lnTo>
                  <a:lnTo>
                    <a:pt x="49555" y="136156"/>
                  </a:lnTo>
                  <a:lnTo>
                    <a:pt x="99110" y="0"/>
                  </a:lnTo>
                  <a:close/>
                </a:path>
              </a:pathLst>
            </a:custGeom>
            <a:solidFill>
              <a:srgbClr val="202E55"/>
            </a:solidFill>
          </p:spPr>
          <p:txBody>
            <a:bodyPr wrap="square" lIns="0" tIns="0" rIns="0" bIns="0" rtlCol="0"/>
            <a:lstStyle/>
            <a:p>
              <a:endParaRPr/>
            </a:p>
          </p:txBody>
        </p:sp>
      </p:grpSp>
      <p:sp>
        <p:nvSpPr>
          <p:cNvPr id="14" name="object 14"/>
          <p:cNvSpPr txBox="1"/>
          <p:nvPr/>
        </p:nvSpPr>
        <p:spPr>
          <a:xfrm>
            <a:off x="444500" y="2692283"/>
            <a:ext cx="2401570" cy="863600"/>
          </a:xfrm>
          <a:prstGeom prst="rect">
            <a:avLst/>
          </a:prstGeom>
        </p:spPr>
        <p:txBody>
          <a:bodyPr vert="horz" wrap="square" lIns="0" tIns="12700" rIns="0" bIns="0" rtlCol="0">
            <a:spAutoFit/>
          </a:bodyPr>
          <a:lstStyle/>
          <a:p>
            <a:pPr marL="12700" marR="5080">
              <a:lnSpc>
                <a:spcPct val="100000"/>
              </a:lnSpc>
              <a:spcBef>
                <a:spcPts val="100"/>
              </a:spcBef>
            </a:pPr>
            <a:r>
              <a:rPr sz="1100" b="1" spc="-95">
                <a:solidFill>
                  <a:srgbClr val="0C285A"/>
                </a:solidFill>
                <a:latin typeface="Arial"/>
                <a:cs typeface="Arial"/>
              </a:rPr>
              <a:t>1ª</a:t>
            </a:r>
            <a:r>
              <a:rPr sz="1100" b="1" spc="-1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0">
                <a:solidFill>
                  <a:srgbClr val="222E55"/>
                </a:solidFill>
                <a:latin typeface="Arial"/>
                <a:cs typeface="Arial"/>
              </a:rPr>
              <a:t> </a:t>
            </a:r>
            <a:r>
              <a:rPr sz="1100" spc="-80">
                <a:solidFill>
                  <a:srgbClr val="242E55"/>
                </a:solidFill>
                <a:latin typeface="Verdana"/>
                <a:cs typeface="Verdana"/>
              </a:rPr>
              <a:t>Verificar</a:t>
            </a:r>
            <a:r>
              <a:rPr sz="1100" spc="-75">
                <a:solidFill>
                  <a:srgbClr val="242E55"/>
                </a:solidFill>
                <a:latin typeface="Verdana"/>
                <a:cs typeface="Verdana"/>
              </a:rPr>
              <a:t> se </a:t>
            </a:r>
            <a:r>
              <a:rPr sz="1100" spc="-95">
                <a:solidFill>
                  <a:srgbClr val="242E55"/>
                </a:solidFill>
                <a:latin typeface="Verdana"/>
                <a:cs typeface="Verdana"/>
              </a:rPr>
              <a:t>a</a:t>
            </a:r>
            <a:r>
              <a:rPr sz="1100" spc="-75">
                <a:solidFill>
                  <a:srgbClr val="242E55"/>
                </a:solidFill>
                <a:latin typeface="Verdana"/>
                <a:cs typeface="Verdana"/>
              </a:rPr>
              <a:t> </a:t>
            </a:r>
            <a:r>
              <a:rPr sz="1100" spc="-70">
                <a:solidFill>
                  <a:srgbClr val="242E55"/>
                </a:solidFill>
                <a:latin typeface="Verdana"/>
                <a:cs typeface="Verdana"/>
              </a:rPr>
              <a:t>certidão</a:t>
            </a:r>
            <a:r>
              <a:rPr sz="1100" spc="-80">
                <a:solidFill>
                  <a:srgbClr val="242E55"/>
                </a:solidFill>
                <a:latin typeface="Verdana"/>
                <a:cs typeface="Verdana"/>
              </a:rPr>
              <a:t> </a:t>
            </a:r>
            <a:r>
              <a:rPr sz="1100" spc="-25">
                <a:solidFill>
                  <a:srgbClr val="242E55"/>
                </a:solidFill>
                <a:latin typeface="Verdana"/>
                <a:cs typeface="Verdana"/>
              </a:rPr>
              <a:t>foi </a:t>
            </a:r>
            <a:r>
              <a:rPr sz="1100" spc="-85">
                <a:solidFill>
                  <a:srgbClr val="242E55"/>
                </a:solidFill>
                <a:latin typeface="Verdana"/>
                <a:cs typeface="Verdana"/>
              </a:rPr>
              <a:t>emitida</a:t>
            </a:r>
            <a:r>
              <a:rPr sz="1100" spc="-80">
                <a:solidFill>
                  <a:srgbClr val="242E55"/>
                </a:solidFill>
                <a:latin typeface="Verdana"/>
                <a:cs typeface="Verdana"/>
              </a:rPr>
              <a:t> </a:t>
            </a:r>
            <a:r>
              <a:rPr sz="1100" spc="-85">
                <a:solidFill>
                  <a:srgbClr val="242E55"/>
                </a:solidFill>
                <a:latin typeface="Verdana"/>
                <a:cs typeface="Verdana"/>
              </a:rPr>
              <a:t>e</a:t>
            </a:r>
            <a:r>
              <a:rPr sz="1100" spc="-80">
                <a:solidFill>
                  <a:srgbClr val="242E55"/>
                </a:solidFill>
                <a:latin typeface="Verdana"/>
                <a:cs typeface="Verdana"/>
              </a:rPr>
              <a:t> </a:t>
            </a:r>
            <a:r>
              <a:rPr sz="1100" spc="-90">
                <a:solidFill>
                  <a:srgbClr val="242E55"/>
                </a:solidFill>
                <a:latin typeface="Verdana"/>
                <a:cs typeface="Verdana"/>
              </a:rPr>
              <a:t>enviada</a:t>
            </a:r>
            <a:r>
              <a:rPr sz="1100" spc="-75">
                <a:solidFill>
                  <a:srgbClr val="242E55"/>
                </a:solidFill>
                <a:latin typeface="Verdana"/>
                <a:cs typeface="Verdana"/>
              </a:rPr>
              <a:t> </a:t>
            </a:r>
            <a:r>
              <a:rPr sz="1100" spc="-70">
                <a:solidFill>
                  <a:srgbClr val="242E55"/>
                </a:solidFill>
                <a:latin typeface="Verdana"/>
                <a:cs typeface="Verdana"/>
              </a:rPr>
              <a:t>pelo</a:t>
            </a:r>
            <a:r>
              <a:rPr sz="1100" spc="-80">
                <a:solidFill>
                  <a:srgbClr val="242E55"/>
                </a:solidFill>
                <a:latin typeface="Verdana"/>
                <a:cs typeface="Verdana"/>
              </a:rPr>
              <a:t> </a:t>
            </a:r>
            <a:r>
              <a:rPr sz="1100" spc="-90">
                <a:solidFill>
                  <a:srgbClr val="242E55"/>
                </a:solidFill>
                <a:latin typeface="Verdana"/>
                <a:cs typeface="Verdana"/>
              </a:rPr>
              <a:t>sistema</a:t>
            </a:r>
            <a:r>
              <a:rPr sz="1100" spc="-80">
                <a:solidFill>
                  <a:srgbClr val="242E55"/>
                </a:solidFill>
                <a:latin typeface="Verdana"/>
                <a:cs typeface="Verdana"/>
              </a:rPr>
              <a:t> </a:t>
            </a:r>
            <a:r>
              <a:rPr sz="1100" spc="-70">
                <a:solidFill>
                  <a:srgbClr val="242E55"/>
                </a:solidFill>
                <a:latin typeface="Verdana"/>
                <a:cs typeface="Verdana"/>
              </a:rPr>
              <a:t>do</a:t>
            </a:r>
            <a:r>
              <a:rPr sz="1100" spc="-75">
                <a:solidFill>
                  <a:srgbClr val="242E55"/>
                </a:solidFill>
                <a:latin typeface="Verdana"/>
                <a:cs typeface="Verdana"/>
              </a:rPr>
              <a:t> </a:t>
            </a:r>
            <a:r>
              <a:rPr sz="1100" spc="-40">
                <a:solidFill>
                  <a:srgbClr val="242E55"/>
                </a:solidFill>
                <a:latin typeface="Verdana"/>
                <a:cs typeface="Verdana"/>
              </a:rPr>
              <a:t>Pro- </a:t>
            </a:r>
            <a:r>
              <a:rPr sz="1100" spc="-60">
                <a:solidFill>
                  <a:srgbClr val="242E55"/>
                </a:solidFill>
                <a:latin typeface="Verdana"/>
                <a:cs typeface="Verdana"/>
              </a:rPr>
              <a:t>cesso</a:t>
            </a:r>
            <a:r>
              <a:rPr sz="1100" spc="-65">
                <a:solidFill>
                  <a:srgbClr val="242E55"/>
                </a:solidFill>
                <a:latin typeface="Verdana"/>
                <a:cs typeface="Verdana"/>
              </a:rPr>
              <a:t> </a:t>
            </a:r>
            <a:r>
              <a:rPr sz="1100" spc="-75">
                <a:solidFill>
                  <a:srgbClr val="242E55"/>
                </a:solidFill>
                <a:latin typeface="Verdana"/>
                <a:cs typeface="Verdana"/>
              </a:rPr>
              <a:t>Judicial</a:t>
            </a:r>
            <a:r>
              <a:rPr sz="1100" spc="-60">
                <a:solidFill>
                  <a:srgbClr val="242E55"/>
                </a:solidFill>
                <a:latin typeface="Verdana"/>
                <a:cs typeface="Verdana"/>
              </a:rPr>
              <a:t> </a:t>
            </a:r>
            <a:r>
              <a:rPr sz="1100" spc="-70">
                <a:solidFill>
                  <a:srgbClr val="242E55"/>
                </a:solidFill>
                <a:latin typeface="Verdana"/>
                <a:cs typeface="Verdana"/>
              </a:rPr>
              <a:t>Eletrônico</a:t>
            </a:r>
            <a:r>
              <a:rPr sz="1100" spc="-60">
                <a:solidFill>
                  <a:srgbClr val="242E55"/>
                </a:solidFill>
                <a:latin typeface="Verdana"/>
                <a:cs typeface="Verdana"/>
              </a:rPr>
              <a:t> </a:t>
            </a:r>
            <a:r>
              <a:rPr sz="1100" spc="-125">
                <a:solidFill>
                  <a:srgbClr val="242E55"/>
                </a:solidFill>
                <a:latin typeface="Verdana"/>
                <a:cs typeface="Verdana"/>
              </a:rPr>
              <a:t>(PJe).</a:t>
            </a:r>
            <a:r>
              <a:rPr sz="1100" spc="-65">
                <a:solidFill>
                  <a:srgbClr val="242E55"/>
                </a:solidFill>
                <a:latin typeface="Verdana"/>
                <a:cs typeface="Verdana"/>
              </a:rPr>
              <a:t> </a:t>
            </a:r>
            <a:r>
              <a:rPr sz="1100" spc="-55">
                <a:solidFill>
                  <a:srgbClr val="242E55"/>
                </a:solidFill>
                <a:latin typeface="Verdana"/>
                <a:cs typeface="Verdana"/>
              </a:rPr>
              <a:t>É</a:t>
            </a:r>
            <a:r>
              <a:rPr sz="1100" spc="-60">
                <a:solidFill>
                  <a:srgbClr val="242E55"/>
                </a:solidFill>
                <a:latin typeface="Verdana"/>
                <a:cs typeface="Verdana"/>
              </a:rPr>
              <a:t> </a:t>
            </a:r>
            <a:r>
              <a:rPr sz="1100" spc="-35">
                <a:solidFill>
                  <a:srgbClr val="242E55"/>
                </a:solidFill>
                <a:latin typeface="Verdana"/>
                <a:cs typeface="Verdana"/>
              </a:rPr>
              <a:t>nesse </a:t>
            </a:r>
            <a:r>
              <a:rPr sz="1100" spc="-85">
                <a:solidFill>
                  <a:srgbClr val="242E55"/>
                </a:solidFill>
                <a:latin typeface="Verdana"/>
                <a:cs typeface="Verdana"/>
              </a:rPr>
              <a:t>campo</a:t>
            </a:r>
            <a:r>
              <a:rPr sz="1100" spc="-80">
                <a:solidFill>
                  <a:srgbClr val="242E55"/>
                </a:solidFill>
                <a:latin typeface="Verdana"/>
                <a:cs typeface="Verdana"/>
              </a:rPr>
              <a:t> que</a:t>
            </a:r>
            <a:r>
              <a:rPr sz="1100" spc="-75">
                <a:solidFill>
                  <a:srgbClr val="242E55"/>
                </a:solidFill>
                <a:latin typeface="Verdana"/>
                <a:cs typeface="Verdana"/>
              </a:rPr>
              <a:t> </a:t>
            </a:r>
            <a:r>
              <a:rPr sz="1100" spc="-95">
                <a:solidFill>
                  <a:srgbClr val="242E55"/>
                </a:solidFill>
                <a:latin typeface="Verdana"/>
                <a:cs typeface="Verdana"/>
              </a:rPr>
              <a:t>deve</a:t>
            </a:r>
            <a:r>
              <a:rPr sz="1100" spc="-75">
                <a:solidFill>
                  <a:srgbClr val="242E55"/>
                </a:solidFill>
                <a:latin typeface="Verdana"/>
                <a:cs typeface="Verdana"/>
              </a:rPr>
              <a:t> </a:t>
            </a:r>
            <a:r>
              <a:rPr sz="1100" spc="-80">
                <a:solidFill>
                  <a:srgbClr val="242E55"/>
                </a:solidFill>
                <a:latin typeface="Verdana"/>
                <a:cs typeface="Verdana"/>
              </a:rPr>
              <a:t>constar </a:t>
            </a:r>
            <a:r>
              <a:rPr sz="1100" spc="-95">
                <a:solidFill>
                  <a:srgbClr val="242E55"/>
                </a:solidFill>
                <a:latin typeface="Verdana"/>
                <a:cs typeface="Verdana"/>
              </a:rPr>
              <a:t>a</a:t>
            </a:r>
            <a:r>
              <a:rPr sz="1100" spc="-75">
                <a:solidFill>
                  <a:srgbClr val="242E55"/>
                </a:solidFill>
                <a:latin typeface="Verdana"/>
                <a:cs typeface="Verdana"/>
              </a:rPr>
              <a:t> </a:t>
            </a:r>
            <a:r>
              <a:rPr sz="1100" spc="-50">
                <a:solidFill>
                  <a:srgbClr val="242E55"/>
                </a:solidFill>
                <a:latin typeface="Verdana"/>
                <a:cs typeface="Verdana"/>
              </a:rPr>
              <a:t>informação </a:t>
            </a:r>
            <a:r>
              <a:rPr sz="1100" spc="-80">
                <a:solidFill>
                  <a:srgbClr val="242E55"/>
                </a:solidFill>
                <a:latin typeface="Verdana"/>
                <a:cs typeface="Verdana"/>
              </a:rPr>
              <a:t>sobre</a:t>
            </a:r>
            <a:r>
              <a:rPr sz="1100" spc="-90">
                <a:solidFill>
                  <a:srgbClr val="242E55"/>
                </a:solidFill>
                <a:latin typeface="Verdana"/>
                <a:cs typeface="Verdana"/>
              </a:rPr>
              <a:t> </a:t>
            </a:r>
            <a:r>
              <a:rPr sz="1100" spc="-95">
                <a:solidFill>
                  <a:srgbClr val="242E55"/>
                </a:solidFill>
                <a:latin typeface="Verdana"/>
                <a:cs typeface="Verdana"/>
              </a:rPr>
              <a:t>a</a:t>
            </a:r>
            <a:r>
              <a:rPr sz="1100" spc="-85">
                <a:solidFill>
                  <a:srgbClr val="242E55"/>
                </a:solidFill>
                <a:latin typeface="Verdana"/>
                <a:cs typeface="Verdana"/>
              </a:rPr>
              <a:t> </a:t>
            </a:r>
            <a:r>
              <a:rPr sz="1100" spc="-80">
                <a:solidFill>
                  <a:srgbClr val="242E55"/>
                </a:solidFill>
                <a:latin typeface="Verdana"/>
                <a:cs typeface="Verdana"/>
              </a:rPr>
              <a:t>existência</a:t>
            </a:r>
            <a:r>
              <a:rPr sz="1100" spc="-90">
                <a:solidFill>
                  <a:srgbClr val="242E55"/>
                </a:solidFill>
                <a:latin typeface="Verdana"/>
                <a:cs typeface="Verdana"/>
              </a:rPr>
              <a:t> </a:t>
            </a:r>
            <a:r>
              <a:rPr sz="1100" spc="-80">
                <a:solidFill>
                  <a:srgbClr val="242E55"/>
                </a:solidFill>
                <a:latin typeface="Verdana"/>
                <a:cs typeface="Verdana"/>
              </a:rPr>
              <a:t>ou</a:t>
            </a:r>
            <a:r>
              <a:rPr sz="1100" spc="-85">
                <a:solidFill>
                  <a:srgbClr val="242E55"/>
                </a:solidFill>
                <a:latin typeface="Verdana"/>
                <a:cs typeface="Verdana"/>
              </a:rPr>
              <a:t> não</a:t>
            </a:r>
            <a:r>
              <a:rPr sz="1100" spc="-90">
                <a:solidFill>
                  <a:srgbClr val="242E55"/>
                </a:solidFill>
                <a:latin typeface="Verdana"/>
                <a:cs typeface="Verdana"/>
              </a:rPr>
              <a:t> </a:t>
            </a:r>
            <a:r>
              <a:rPr sz="1100" spc="-80">
                <a:solidFill>
                  <a:srgbClr val="242E55"/>
                </a:solidFill>
                <a:latin typeface="Verdana"/>
                <a:cs typeface="Verdana"/>
              </a:rPr>
              <a:t>de</a:t>
            </a:r>
            <a:r>
              <a:rPr sz="1100" spc="-85">
                <a:solidFill>
                  <a:srgbClr val="242E55"/>
                </a:solidFill>
                <a:latin typeface="Verdana"/>
                <a:cs typeface="Verdana"/>
              </a:rPr>
              <a:t> </a:t>
            </a:r>
            <a:r>
              <a:rPr sz="1100" spc="-20">
                <a:solidFill>
                  <a:srgbClr val="242E55"/>
                </a:solidFill>
                <a:latin typeface="Verdana"/>
                <a:cs typeface="Verdana"/>
              </a:rPr>
              <a:t>ações</a:t>
            </a:r>
            <a:endParaRPr sz="1100">
              <a:latin typeface="Verdana"/>
              <a:cs typeface="Verdana"/>
            </a:endParaRPr>
          </a:p>
        </p:txBody>
      </p:sp>
      <p:sp>
        <p:nvSpPr>
          <p:cNvPr id="20" name="object 20"/>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100</a:t>
            </a:fld>
            <a:endParaRPr spc="-25"/>
          </a:p>
        </p:txBody>
      </p:sp>
      <p:sp>
        <p:nvSpPr>
          <p:cNvPr id="21" name="object 21"/>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2" name="object 22"/>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5" name="object 15"/>
          <p:cNvSpPr txBox="1"/>
          <p:nvPr/>
        </p:nvSpPr>
        <p:spPr>
          <a:xfrm>
            <a:off x="444500" y="3533010"/>
            <a:ext cx="2266950" cy="391795"/>
          </a:xfrm>
          <a:prstGeom prst="rect">
            <a:avLst/>
          </a:prstGeom>
        </p:spPr>
        <p:txBody>
          <a:bodyPr vert="horz" wrap="square" lIns="0" tIns="12700" rIns="0" bIns="0" rtlCol="0">
            <a:spAutoFit/>
          </a:bodyPr>
          <a:lstStyle/>
          <a:p>
            <a:pPr marL="12700" marR="5080" indent="-635">
              <a:lnSpc>
                <a:spcPct val="100000"/>
              </a:lnSpc>
              <a:spcBef>
                <a:spcPts val="100"/>
              </a:spcBef>
            </a:pPr>
            <a:r>
              <a:rPr sz="1100" spc="-70">
                <a:solidFill>
                  <a:srgbClr val="242E55"/>
                </a:solidFill>
                <a:latin typeface="Verdana"/>
                <a:cs typeface="Verdana"/>
              </a:rPr>
              <a:t>cíveis</a:t>
            </a:r>
            <a:r>
              <a:rPr sz="1100" spc="-75">
                <a:solidFill>
                  <a:srgbClr val="242E55"/>
                </a:solidFill>
                <a:latin typeface="Verdana"/>
                <a:cs typeface="Verdana"/>
              </a:rPr>
              <a:t> </a:t>
            </a:r>
            <a:r>
              <a:rPr sz="1200" spc="-130">
                <a:solidFill>
                  <a:srgbClr val="242E55"/>
                </a:solidFill>
                <a:latin typeface="Verdana"/>
                <a:cs typeface="Verdana"/>
              </a:rPr>
              <a:t>em</a:t>
            </a:r>
            <a:r>
              <a:rPr sz="1200" spc="-80">
                <a:solidFill>
                  <a:srgbClr val="242E55"/>
                </a:solidFill>
                <a:latin typeface="Verdana"/>
                <a:cs typeface="Verdana"/>
              </a:rPr>
              <a:t> </a:t>
            </a:r>
            <a:r>
              <a:rPr sz="1200" spc="-110">
                <a:solidFill>
                  <a:srgbClr val="242E55"/>
                </a:solidFill>
                <a:latin typeface="Verdana"/>
                <a:cs typeface="Verdana"/>
              </a:rPr>
              <a:t>nome</a:t>
            </a:r>
            <a:r>
              <a:rPr sz="1200" spc="-85">
                <a:solidFill>
                  <a:srgbClr val="242E55"/>
                </a:solidFill>
                <a:latin typeface="Verdana"/>
                <a:cs typeface="Verdana"/>
              </a:rPr>
              <a:t> </a:t>
            </a:r>
            <a:r>
              <a:rPr sz="1200" spc="-95">
                <a:solidFill>
                  <a:srgbClr val="242E55"/>
                </a:solidFill>
                <a:latin typeface="Verdana"/>
                <a:cs typeface="Verdana"/>
              </a:rPr>
              <a:t>da</a:t>
            </a:r>
            <a:r>
              <a:rPr sz="1200" spc="-80">
                <a:solidFill>
                  <a:srgbClr val="242E55"/>
                </a:solidFill>
                <a:latin typeface="Verdana"/>
                <a:cs typeface="Verdana"/>
              </a:rPr>
              <a:t> </a:t>
            </a:r>
            <a:r>
              <a:rPr sz="1200" spc="-114">
                <a:solidFill>
                  <a:srgbClr val="242E55"/>
                </a:solidFill>
                <a:latin typeface="Verdana"/>
                <a:cs typeface="Verdana"/>
              </a:rPr>
              <a:t>empresa.</a:t>
            </a:r>
            <a:r>
              <a:rPr sz="1200" spc="-80">
                <a:solidFill>
                  <a:srgbClr val="242E55"/>
                </a:solidFill>
                <a:latin typeface="Verdana"/>
                <a:cs typeface="Verdana"/>
              </a:rPr>
              <a:t> </a:t>
            </a:r>
            <a:r>
              <a:rPr sz="1200" spc="-45">
                <a:solidFill>
                  <a:srgbClr val="242E55"/>
                </a:solidFill>
                <a:latin typeface="Verdana"/>
                <a:cs typeface="Verdana"/>
              </a:rPr>
              <a:t>Caso </a:t>
            </a:r>
            <a:r>
              <a:rPr sz="1200" spc="-80">
                <a:solidFill>
                  <a:srgbClr val="242E55"/>
                </a:solidFill>
                <a:latin typeface="Verdana"/>
                <a:cs typeface="Verdana"/>
              </a:rPr>
              <a:t>conste </a:t>
            </a:r>
            <a:r>
              <a:rPr sz="1200" spc="-100">
                <a:solidFill>
                  <a:srgbClr val="242E55"/>
                </a:solidFill>
                <a:latin typeface="Verdana"/>
                <a:cs typeface="Verdana"/>
              </a:rPr>
              <a:t>a</a:t>
            </a:r>
            <a:r>
              <a:rPr sz="1200" spc="-75">
                <a:solidFill>
                  <a:srgbClr val="242E55"/>
                </a:solidFill>
                <a:latin typeface="Verdana"/>
                <a:cs typeface="Verdana"/>
              </a:rPr>
              <a:t> </a:t>
            </a:r>
            <a:r>
              <a:rPr sz="1200" spc="-90">
                <a:solidFill>
                  <a:srgbClr val="242E55"/>
                </a:solidFill>
                <a:latin typeface="Verdana"/>
                <a:cs typeface="Verdana"/>
              </a:rPr>
              <a:t>existência</a:t>
            </a:r>
            <a:r>
              <a:rPr sz="1200" spc="-75">
                <a:solidFill>
                  <a:srgbClr val="242E55"/>
                </a:solidFill>
                <a:latin typeface="Verdana"/>
                <a:cs typeface="Verdana"/>
              </a:rPr>
              <a:t> </a:t>
            </a:r>
            <a:r>
              <a:rPr sz="1200" spc="-90">
                <a:solidFill>
                  <a:srgbClr val="242E55"/>
                </a:solidFill>
                <a:latin typeface="Verdana"/>
                <a:cs typeface="Verdana"/>
              </a:rPr>
              <a:t>de</a:t>
            </a:r>
            <a:r>
              <a:rPr sz="1200" spc="-75">
                <a:solidFill>
                  <a:srgbClr val="242E55"/>
                </a:solidFill>
                <a:latin typeface="Verdana"/>
                <a:cs typeface="Verdana"/>
              </a:rPr>
              <a:t> </a:t>
            </a:r>
            <a:r>
              <a:rPr sz="1200" spc="-90">
                <a:solidFill>
                  <a:srgbClr val="242E55"/>
                </a:solidFill>
                <a:latin typeface="Verdana"/>
                <a:cs typeface="Verdana"/>
              </a:rPr>
              <a:t>ações,</a:t>
            </a:r>
            <a:r>
              <a:rPr sz="1200" spc="-75">
                <a:solidFill>
                  <a:srgbClr val="242E55"/>
                </a:solidFill>
                <a:latin typeface="Verdana"/>
                <a:cs typeface="Verdana"/>
              </a:rPr>
              <a:t> </a:t>
            </a:r>
            <a:r>
              <a:rPr sz="1200" spc="-25">
                <a:solidFill>
                  <a:srgbClr val="242E55"/>
                </a:solidFill>
                <a:latin typeface="Verdana"/>
                <a:cs typeface="Verdana"/>
              </a:rPr>
              <a:t>re-</a:t>
            </a:r>
            <a:endParaRPr sz="1200">
              <a:latin typeface="Verdana"/>
              <a:cs typeface="Verdana"/>
            </a:endParaRPr>
          </a:p>
        </p:txBody>
      </p:sp>
      <p:sp>
        <p:nvSpPr>
          <p:cNvPr id="16" name="object 16"/>
          <p:cNvSpPr txBox="1"/>
          <p:nvPr/>
        </p:nvSpPr>
        <p:spPr>
          <a:xfrm>
            <a:off x="444546" y="3898783"/>
            <a:ext cx="2386965" cy="391160"/>
          </a:xfrm>
          <a:prstGeom prst="rect">
            <a:avLst/>
          </a:prstGeom>
        </p:spPr>
        <p:txBody>
          <a:bodyPr vert="horz" wrap="square" lIns="0" tIns="12700" rIns="0" bIns="0" rtlCol="0">
            <a:spAutoFit/>
          </a:bodyPr>
          <a:lstStyle/>
          <a:p>
            <a:pPr marL="12700" marR="5080">
              <a:lnSpc>
                <a:spcPct val="100000"/>
              </a:lnSpc>
              <a:spcBef>
                <a:spcPts val="100"/>
              </a:spcBef>
            </a:pPr>
            <a:r>
              <a:rPr sz="1200" spc="-95">
                <a:solidFill>
                  <a:srgbClr val="242E55"/>
                </a:solidFill>
                <a:latin typeface="Verdana"/>
                <a:cs typeface="Verdana"/>
              </a:rPr>
              <a:t>gistrar</a:t>
            </a:r>
            <a:r>
              <a:rPr sz="1200" spc="-80">
                <a:solidFill>
                  <a:srgbClr val="242E55"/>
                </a:solidFill>
                <a:latin typeface="Verdana"/>
                <a:cs typeface="Verdana"/>
              </a:rPr>
              <a:t> no </a:t>
            </a:r>
            <a:r>
              <a:rPr sz="1200" spc="-85">
                <a:solidFill>
                  <a:srgbClr val="242E55"/>
                </a:solidFill>
                <a:latin typeface="Verdana"/>
                <a:cs typeface="Verdana"/>
              </a:rPr>
              <a:t>campo</a:t>
            </a:r>
            <a:r>
              <a:rPr sz="1200" spc="-75">
                <a:solidFill>
                  <a:srgbClr val="242E55"/>
                </a:solidFill>
                <a:latin typeface="Verdana"/>
                <a:cs typeface="Verdana"/>
              </a:rPr>
              <a:t> </a:t>
            </a:r>
            <a:r>
              <a:rPr sz="1200" spc="-90">
                <a:solidFill>
                  <a:srgbClr val="242E55"/>
                </a:solidFill>
                <a:latin typeface="Verdana"/>
                <a:cs typeface="Verdana"/>
              </a:rPr>
              <a:t>de</a:t>
            </a:r>
            <a:r>
              <a:rPr sz="1200" spc="-80">
                <a:solidFill>
                  <a:srgbClr val="242E55"/>
                </a:solidFill>
                <a:latin typeface="Verdana"/>
                <a:cs typeface="Verdana"/>
              </a:rPr>
              <a:t> </a:t>
            </a:r>
            <a:r>
              <a:rPr sz="1200" spc="-85">
                <a:solidFill>
                  <a:srgbClr val="242E55"/>
                </a:solidFill>
                <a:latin typeface="Verdana"/>
                <a:cs typeface="Verdana"/>
              </a:rPr>
              <a:t>observação</a:t>
            </a:r>
            <a:r>
              <a:rPr sz="1200" spc="-75">
                <a:solidFill>
                  <a:srgbClr val="242E55"/>
                </a:solidFill>
                <a:latin typeface="Verdana"/>
                <a:cs typeface="Verdana"/>
              </a:rPr>
              <a:t> </a:t>
            </a:r>
            <a:r>
              <a:rPr sz="1200" spc="-45">
                <a:solidFill>
                  <a:srgbClr val="242E55"/>
                </a:solidFill>
                <a:latin typeface="Verdana"/>
                <a:cs typeface="Verdana"/>
              </a:rPr>
              <a:t>do </a:t>
            </a:r>
            <a:r>
              <a:rPr sz="1200" spc="-100">
                <a:solidFill>
                  <a:srgbClr val="242E55"/>
                </a:solidFill>
                <a:latin typeface="Verdana"/>
                <a:cs typeface="Verdana"/>
              </a:rPr>
              <a:t>sistema</a:t>
            </a:r>
            <a:r>
              <a:rPr sz="1200" spc="-90">
                <a:solidFill>
                  <a:srgbClr val="242E55"/>
                </a:solidFill>
                <a:latin typeface="Verdana"/>
                <a:cs typeface="Verdana"/>
              </a:rPr>
              <a:t> </a:t>
            </a:r>
            <a:r>
              <a:rPr sz="1200" spc="-95">
                <a:solidFill>
                  <a:srgbClr val="242E55"/>
                </a:solidFill>
                <a:latin typeface="Verdana"/>
                <a:cs typeface="Verdana"/>
              </a:rPr>
              <a:t>e</a:t>
            </a:r>
            <a:r>
              <a:rPr sz="1200" spc="-85">
                <a:solidFill>
                  <a:srgbClr val="242E55"/>
                </a:solidFill>
                <a:latin typeface="Verdana"/>
                <a:cs typeface="Verdana"/>
              </a:rPr>
              <a:t> </a:t>
            </a:r>
            <a:r>
              <a:rPr sz="1200" spc="-100">
                <a:solidFill>
                  <a:srgbClr val="242E55"/>
                </a:solidFill>
                <a:latin typeface="Verdana"/>
                <a:cs typeface="Verdana"/>
              </a:rPr>
              <a:t>avisar</a:t>
            </a:r>
            <a:r>
              <a:rPr sz="1200" spc="-85">
                <a:solidFill>
                  <a:srgbClr val="242E55"/>
                </a:solidFill>
                <a:latin typeface="Verdana"/>
                <a:cs typeface="Verdana"/>
              </a:rPr>
              <a:t> </a:t>
            </a:r>
            <a:r>
              <a:rPr sz="1200" spc="-75">
                <a:solidFill>
                  <a:srgbClr val="242E55"/>
                </a:solidFill>
                <a:latin typeface="Verdana"/>
                <a:cs typeface="Verdana"/>
              </a:rPr>
              <a:t>o</a:t>
            </a:r>
            <a:r>
              <a:rPr sz="1200" spc="-90">
                <a:solidFill>
                  <a:srgbClr val="242E55"/>
                </a:solidFill>
                <a:latin typeface="Verdana"/>
                <a:cs typeface="Verdana"/>
              </a:rPr>
              <a:t> </a:t>
            </a:r>
            <a:r>
              <a:rPr sz="1200" spc="-20">
                <a:solidFill>
                  <a:srgbClr val="242E55"/>
                </a:solidFill>
                <a:latin typeface="Verdana"/>
                <a:cs typeface="Verdana"/>
              </a:rPr>
              <a:t>BPO.</a:t>
            </a:r>
            <a:endParaRPr sz="1200">
              <a:latin typeface="Verdana"/>
              <a:cs typeface="Verdana"/>
            </a:endParaRPr>
          </a:p>
        </p:txBody>
      </p:sp>
      <p:sp>
        <p:nvSpPr>
          <p:cNvPr id="17" name="object 17"/>
          <p:cNvSpPr txBox="1"/>
          <p:nvPr/>
        </p:nvSpPr>
        <p:spPr>
          <a:xfrm>
            <a:off x="7784300" y="4032574"/>
            <a:ext cx="2410460"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a:solidFill>
                  <a:srgbClr val="0C285A"/>
                </a:solidFill>
                <a:latin typeface="Arial"/>
                <a:cs typeface="Arial"/>
              </a:rPr>
              <a:t>2ª</a:t>
            </a:r>
            <a:r>
              <a:rPr sz="1100" b="1" spc="-4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40">
                <a:solidFill>
                  <a:srgbClr val="222E55"/>
                </a:solidFill>
                <a:latin typeface="Arial"/>
                <a:cs typeface="Arial"/>
              </a:rPr>
              <a:t> </a:t>
            </a:r>
            <a:r>
              <a:rPr sz="1100" spc="-80">
                <a:solidFill>
                  <a:srgbClr val="242E55"/>
                </a:solidFill>
                <a:latin typeface="Verdana"/>
                <a:cs typeface="Verdana"/>
              </a:rPr>
              <a:t>Confirmar</a:t>
            </a:r>
            <a:r>
              <a:rPr sz="1100" spc="-110">
                <a:solidFill>
                  <a:srgbClr val="242E55"/>
                </a:solidFill>
                <a:latin typeface="Verdana"/>
                <a:cs typeface="Verdana"/>
              </a:rPr>
              <a:t> </a:t>
            </a:r>
            <a:r>
              <a:rPr sz="1100" spc="-70">
                <a:solidFill>
                  <a:srgbClr val="242E55"/>
                </a:solidFill>
                <a:latin typeface="Verdana"/>
                <a:cs typeface="Verdana"/>
              </a:rPr>
              <a:t>se</a:t>
            </a:r>
            <a:r>
              <a:rPr sz="1100" spc="-110">
                <a:solidFill>
                  <a:srgbClr val="242E55"/>
                </a:solidFill>
                <a:latin typeface="Verdana"/>
                <a:cs typeface="Verdana"/>
              </a:rPr>
              <a:t> </a:t>
            </a:r>
            <a:r>
              <a:rPr sz="1100" spc="-90">
                <a:solidFill>
                  <a:srgbClr val="242E55"/>
                </a:solidFill>
                <a:latin typeface="Verdana"/>
                <a:cs typeface="Verdana"/>
              </a:rPr>
              <a:t>a</a:t>
            </a:r>
            <a:r>
              <a:rPr sz="1100" spc="-110">
                <a:solidFill>
                  <a:srgbClr val="242E55"/>
                </a:solidFill>
                <a:latin typeface="Verdana"/>
                <a:cs typeface="Verdana"/>
              </a:rPr>
              <a:t> </a:t>
            </a:r>
            <a:r>
              <a:rPr sz="1100" spc="-80">
                <a:solidFill>
                  <a:srgbClr val="242E55"/>
                </a:solidFill>
                <a:latin typeface="Verdana"/>
                <a:cs typeface="Verdana"/>
              </a:rPr>
              <a:t>raiz</a:t>
            </a:r>
            <a:r>
              <a:rPr sz="1100" spc="-110">
                <a:solidFill>
                  <a:srgbClr val="242E55"/>
                </a:solidFill>
                <a:latin typeface="Verdana"/>
                <a:cs typeface="Verdana"/>
              </a:rPr>
              <a:t> </a:t>
            </a:r>
            <a:r>
              <a:rPr sz="1100" spc="-65">
                <a:solidFill>
                  <a:srgbClr val="242E55"/>
                </a:solidFill>
                <a:latin typeface="Verdana"/>
                <a:cs typeface="Verdana"/>
              </a:rPr>
              <a:t>do</a:t>
            </a:r>
            <a:r>
              <a:rPr sz="1100" spc="-110">
                <a:solidFill>
                  <a:srgbClr val="242E55"/>
                </a:solidFill>
                <a:latin typeface="Verdana"/>
                <a:cs typeface="Verdana"/>
              </a:rPr>
              <a:t> </a:t>
            </a:r>
            <a:r>
              <a:rPr sz="1100" spc="-45">
                <a:solidFill>
                  <a:srgbClr val="242E55"/>
                </a:solidFill>
                <a:latin typeface="Verdana"/>
                <a:cs typeface="Verdana"/>
              </a:rPr>
              <a:t>CNPJ</a:t>
            </a:r>
            <a:r>
              <a:rPr sz="1100" spc="-80">
                <a:solidFill>
                  <a:srgbClr val="242E55"/>
                </a:solidFill>
                <a:latin typeface="Verdana"/>
                <a:cs typeface="Verdana"/>
              </a:rPr>
              <a:t> presente</a:t>
            </a:r>
            <a:r>
              <a:rPr sz="1100" spc="-110">
                <a:solidFill>
                  <a:srgbClr val="242E55"/>
                </a:solidFill>
                <a:latin typeface="Verdana"/>
                <a:cs typeface="Verdana"/>
              </a:rPr>
              <a:t> </a:t>
            </a:r>
            <a:r>
              <a:rPr sz="1100" spc="-70">
                <a:solidFill>
                  <a:srgbClr val="242E55"/>
                </a:solidFill>
                <a:latin typeface="Verdana"/>
                <a:cs typeface="Verdana"/>
              </a:rPr>
              <a:t>no</a:t>
            </a:r>
            <a:r>
              <a:rPr sz="1100" spc="-110">
                <a:solidFill>
                  <a:srgbClr val="242E55"/>
                </a:solidFill>
                <a:latin typeface="Verdana"/>
                <a:cs typeface="Verdana"/>
              </a:rPr>
              <a:t> </a:t>
            </a:r>
            <a:r>
              <a:rPr sz="1100" spc="-85">
                <a:solidFill>
                  <a:srgbClr val="242E55"/>
                </a:solidFill>
                <a:latin typeface="Verdana"/>
                <a:cs typeface="Verdana"/>
              </a:rPr>
              <a:t>documento</a:t>
            </a:r>
            <a:r>
              <a:rPr sz="1100" spc="-110">
                <a:solidFill>
                  <a:srgbClr val="242E55"/>
                </a:solidFill>
                <a:latin typeface="Verdana"/>
                <a:cs typeface="Verdana"/>
              </a:rPr>
              <a:t> </a:t>
            </a:r>
            <a:r>
              <a:rPr sz="1100" spc="-75">
                <a:solidFill>
                  <a:srgbClr val="242E55"/>
                </a:solidFill>
                <a:latin typeface="Verdana"/>
                <a:cs typeface="Verdana"/>
              </a:rPr>
              <a:t>confere</a:t>
            </a:r>
            <a:r>
              <a:rPr sz="1100" spc="-110">
                <a:solidFill>
                  <a:srgbClr val="242E55"/>
                </a:solidFill>
                <a:latin typeface="Verdana"/>
                <a:cs typeface="Verdana"/>
              </a:rPr>
              <a:t> </a:t>
            </a:r>
            <a:r>
              <a:rPr sz="1100" spc="-80">
                <a:solidFill>
                  <a:srgbClr val="242E55"/>
                </a:solidFill>
                <a:latin typeface="Verdana"/>
                <a:cs typeface="Verdana"/>
              </a:rPr>
              <a:t>com</a:t>
            </a:r>
            <a:r>
              <a:rPr sz="1100" spc="-110">
                <a:solidFill>
                  <a:srgbClr val="242E55"/>
                </a:solidFill>
                <a:latin typeface="Verdana"/>
                <a:cs typeface="Verdana"/>
              </a:rPr>
              <a:t> </a:t>
            </a:r>
            <a:r>
              <a:rPr sz="1100" spc="-60">
                <a:solidFill>
                  <a:srgbClr val="242E55"/>
                </a:solidFill>
                <a:latin typeface="Verdana"/>
                <a:cs typeface="Verdana"/>
              </a:rPr>
              <a:t>o</a:t>
            </a:r>
            <a:r>
              <a:rPr sz="1100" spc="-35">
                <a:solidFill>
                  <a:srgbClr val="242E55"/>
                </a:solidFill>
                <a:latin typeface="Verdana"/>
                <a:cs typeface="Verdana"/>
              </a:rPr>
              <a:t> </a:t>
            </a:r>
            <a:r>
              <a:rPr sz="1100" spc="-75">
                <a:solidFill>
                  <a:srgbClr val="242E55"/>
                </a:solidFill>
                <a:latin typeface="Verdana"/>
                <a:cs typeface="Verdana"/>
              </a:rPr>
              <a:t>cadastro</a:t>
            </a:r>
            <a:r>
              <a:rPr sz="1100" spc="-110">
                <a:solidFill>
                  <a:srgbClr val="242E55"/>
                </a:solidFill>
                <a:latin typeface="Verdana"/>
                <a:cs typeface="Verdana"/>
              </a:rPr>
              <a:t> </a:t>
            </a:r>
            <a:r>
              <a:rPr sz="1100" spc="-75">
                <a:solidFill>
                  <a:srgbClr val="242E55"/>
                </a:solidFill>
                <a:latin typeface="Verdana"/>
                <a:cs typeface="Verdana"/>
              </a:rPr>
              <a:t>exibido</a:t>
            </a:r>
            <a:r>
              <a:rPr sz="1100" spc="-110">
                <a:solidFill>
                  <a:srgbClr val="242E55"/>
                </a:solidFill>
                <a:latin typeface="Verdana"/>
                <a:cs typeface="Verdana"/>
              </a:rPr>
              <a:t> </a:t>
            </a:r>
            <a:r>
              <a:rPr sz="1100" spc="-70">
                <a:solidFill>
                  <a:srgbClr val="242E55"/>
                </a:solidFill>
                <a:latin typeface="Verdana"/>
                <a:cs typeface="Verdana"/>
              </a:rPr>
              <a:t>no</a:t>
            </a:r>
            <a:r>
              <a:rPr sz="1100" spc="-110">
                <a:solidFill>
                  <a:srgbClr val="242E55"/>
                </a:solidFill>
                <a:latin typeface="Verdana"/>
                <a:cs typeface="Verdana"/>
              </a:rPr>
              <a:t> </a:t>
            </a:r>
            <a:r>
              <a:rPr sz="1100" spc="-75">
                <a:solidFill>
                  <a:srgbClr val="242E55"/>
                </a:solidFill>
                <a:latin typeface="Verdana"/>
                <a:cs typeface="Verdana"/>
              </a:rPr>
              <a:t>Modal.</a:t>
            </a:r>
            <a:endParaRPr sz="1100">
              <a:latin typeface="Verdana"/>
              <a:cs typeface="Verdana"/>
            </a:endParaRPr>
          </a:p>
        </p:txBody>
      </p:sp>
      <p:sp>
        <p:nvSpPr>
          <p:cNvPr id="18" name="object 18"/>
          <p:cNvSpPr txBox="1"/>
          <p:nvPr/>
        </p:nvSpPr>
        <p:spPr>
          <a:xfrm>
            <a:off x="3846499" y="3706541"/>
            <a:ext cx="455295" cy="106680"/>
          </a:xfrm>
          <a:prstGeom prst="rect">
            <a:avLst/>
          </a:prstGeom>
        </p:spPr>
        <p:txBody>
          <a:bodyPr vert="horz" wrap="square" lIns="0" tIns="16510" rIns="0" bIns="0" rtlCol="0">
            <a:spAutoFit/>
          </a:bodyPr>
          <a:lstStyle/>
          <a:p>
            <a:pPr marL="12700">
              <a:lnSpc>
                <a:spcPct val="100000"/>
              </a:lnSpc>
              <a:spcBef>
                <a:spcPts val="130"/>
              </a:spcBef>
            </a:pPr>
            <a:r>
              <a:rPr sz="500" spc="70">
                <a:solidFill>
                  <a:srgbClr val="3C3C3C"/>
                </a:solidFill>
                <a:latin typeface="Arial MT"/>
                <a:cs typeface="Arial MT"/>
              </a:rPr>
              <a:t>11.156.989</a:t>
            </a:r>
            <a:endParaRPr sz="500">
              <a:latin typeface="Arial MT"/>
              <a:cs typeface="Arial MT"/>
            </a:endParaRPr>
          </a:p>
        </p:txBody>
      </p:sp>
      <p:sp>
        <p:nvSpPr>
          <p:cNvPr id="19" name="object 19"/>
          <p:cNvSpPr txBox="1"/>
          <p:nvPr/>
        </p:nvSpPr>
        <p:spPr>
          <a:xfrm>
            <a:off x="444500" y="5839325"/>
            <a:ext cx="2288540"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3ª</a:t>
            </a:r>
            <a:r>
              <a:rPr sz="1100" b="1" spc="-2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20">
                <a:solidFill>
                  <a:srgbClr val="222E55"/>
                </a:solidFill>
                <a:latin typeface="Arial"/>
                <a:cs typeface="Arial"/>
              </a:rPr>
              <a:t> </a:t>
            </a:r>
            <a:r>
              <a:rPr sz="1100" spc="-85">
                <a:solidFill>
                  <a:srgbClr val="242E55"/>
                </a:solidFill>
                <a:latin typeface="Verdana"/>
                <a:cs typeface="Verdana"/>
              </a:rPr>
              <a:t>Validar</a:t>
            </a:r>
            <a:r>
              <a:rPr sz="1100" spc="-90">
                <a:solidFill>
                  <a:srgbClr val="242E55"/>
                </a:solidFill>
                <a:latin typeface="Verdana"/>
                <a:cs typeface="Verdana"/>
              </a:rPr>
              <a:t> </a:t>
            </a:r>
            <a:r>
              <a:rPr sz="1100" spc="-75">
                <a:solidFill>
                  <a:srgbClr val="242E55"/>
                </a:solidFill>
                <a:latin typeface="Verdana"/>
                <a:cs typeface="Verdana"/>
              </a:rPr>
              <a:t>se</a:t>
            </a:r>
            <a:r>
              <a:rPr sz="1100" spc="-90">
                <a:solidFill>
                  <a:srgbClr val="242E55"/>
                </a:solidFill>
                <a:latin typeface="Verdana"/>
                <a:cs typeface="Verdana"/>
              </a:rPr>
              <a:t> </a:t>
            </a:r>
            <a:r>
              <a:rPr sz="1100" spc="-65">
                <a:solidFill>
                  <a:srgbClr val="242E55"/>
                </a:solidFill>
                <a:latin typeface="Verdana"/>
                <a:cs typeface="Verdana"/>
              </a:rPr>
              <a:t>o</a:t>
            </a:r>
            <a:r>
              <a:rPr sz="1100" spc="-90">
                <a:solidFill>
                  <a:srgbClr val="242E55"/>
                </a:solidFill>
                <a:latin typeface="Verdana"/>
                <a:cs typeface="Verdana"/>
              </a:rPr>
              <a:t> </a:t>
            </a:r>
            <a:r>
              <a:rPr sz="1100" spc="-10">
                <a:solidFill>
                  <a:srgbClr val="242E55"/>
                </a:solidFill>
                <a:latin typeface="Verdana"/>
                <a:cs typeface="Verdana"/>
              </a:rPr>
              <a:t>documento </a:t>
            </a:r>
            <a:r>
              <a:rPr sz="1100" b="1" spc="-10">
                <a:solidFill>
                  <a:srgbClr val="242E55"/>
                </a:solidFill>
                <a:latin typeface="Arial"/>
                <a:cs typeface="Arial"/>
              </a:rPr>
              <a:t>está</a:t>
            </a:r>
            <a:r>
              <a:rPr sz="1100" b="1" spc="-25">
                <a:solidFill>
                  <a:srgbClr val="242E55"/>
                </a:solidFill>
                <a:latin typeface="Arial"/>
                <a:cs typeface="Arial"/>
              </a:rPr>
              <a:t> </a:t>
            </a:r>
            <a:r>
              <a:rPr sz="1100" b="1" spc="-10">
                <a:solidFill>
                  <a:srgbClr val="242E55"/>
                </a:solidFill>
                <a:latin typeface="Arial"/>
                <a:cs typeface="Arial"/>
              </a:rPr>
              <a:t>vigente </a:t>
            </a:r>
            <a:r>
              <a:rPr sz="1100" spc="-95">
                <a:solidFill>
                  <a:srgbClr val="242E55"/>
                </a:solidFill>
                <a:latin typeface="Verdana"/>
                <a:cs typeface="Verdana"/>
              </a:rPr>
              <a:t>durante</a:t>
            </a:r>
            <a:r>
              <a:rPr sz="1100" spc="-90">
                <a:solidFill>
                  <a:srgbClr val="242E55"/>
                </a:solidFill>
                <a:latin typeface="Verdana"/>
                <a:cs typeface="Verdana"/>
              </a:rPr>
              <a:t> </a:t>
            </a:r>
            <a:r>
              <a:rPr sz="1100" spc="-65">
                <a:solidFill>
                  <a:srgbClr val="242E55"/>
                </a:solidFill>
                <a:latin typeface="Verdana"/>
                <a:cs typeface="Verdana"/>
              </a:rPr>
              <a:t>o</a:t>
            </a:r>
            <a:r>
              <a:rPr sz="1100" spc="-85">
                <a:solidFill>
                  <a:srgbClr val="242E55"/>
                </a:solidFill>
                <a:latin typeface="Verdana"/>
                <a:cs typeface="Verdana"/>
              </a:rPr>
              <a:t> </a:t>
            </a:r>
            <a:r>
              <a:rPr sz="1100" spc="-75">
                <a:solidFill>
                  <a:srgbClr val="242E55"/>
                </a:solidFill>
                <a:latin typeface="Verdana"/>
                <a:cs typeface="Verdana"/>
              </a:rPr>
              <a:t>período</a:t>
            </a:r>
            <a:r>
              <a:rPr sz="1100" spc="-90">
                <a:solidFill>
                  <a:srgbClr val="242E55"/>
                </a:solidFill>
                <a:latin typeface="Verdana"/>
                <a:cs typeface="Verdana"/>
              </a:rPr>
              <a:t> </a:t>
            </a:r>
            <a:r>
              <a:rPr sz="1100" spc="-25">
                <a:solidFill>
                  <a:srgbClr val="242E55"/>
                </a:solidFill>
                <a:latin typeface="Verdana"/>
                <a:cs typeface="Verdana"/>
              </a:rPr>
              <a:t>da </a:t>
            </a:r>
            <a:r>
              <a:rPr sz="1100" spc="-75">
                <a:solidFill>
                  <a:srgbClr val="242E55"/>
                </a:solidFill>
                <a:latin typeface="Verdana"/>
                <a:cs typeface="Verdana"/>
              </a:rPr>
              <a:t>competência</a:t>
            </a:r>
            <a:r>
              <a:rPr sz="1100" spc="-70">
                <a:solidFill>
                  <a:srgbClr val="242E55"/>
                </a:solidFill>
                <a:latin typeface="Verdana"/>
                <a:cs typeface="Verdana"/>
              </a:rPr>
              <a:t> </a:t>
            </a:r>
            <a:r>
              <a:rPr sz="1100" spc="-120">
                <a:solidFill>
                  <a:srgbClr val="242E55"/>
                </a:solidFill>
                <a:latin typeface="Verdana"/>
                <a:cs typeface="Verdana"/>
              </a:rPr>
              <a:t>em</a:t>
            </a:r>
            <a:r>
              <a:rPr sz="1100" spc="-70">
                <a:solidFill>
                  <a:srgbClr val="242E55"/>
                </a:solidFill>
                <a:latin typeface="Verdana"/>
                <a:cs typeface="Verdana"/>
              </a:rPr>
              <a:t> </a:t>
            </a:r>
            <a:r>
              <a:rPr sz="1100" spc="-90">
                <a:solidFill>
                  <a:srgbClr val="242E55"/>
                </a:solidFill>
                <a:latin typeface="Verdana"/>
                <a:cs typeface="Verdana"/>
              </a:rPr>
              <a:t>análise.</a:t>
            </a:r>
            <a:r>
              <a:rPr sz="1100" spc="-65">
                <a:solidFill>
                  <a:srgbClr val="242E55"/>
                </a:solidFill>
                <a:latin typeface="Verdana"/>
                <a:cs typeface="Verdana"/>
              </a:rPr>
              <a:t> Caso</a:t>
            </a:r>
            <a:r>
              <a:rPr sz="1100" spc="-70">
                <a:solidFill>
                  <a:srgbClr val="242E55"/>
                </a:solidFill>
                <a:latin typeface="Verdana"/>
                <a:cs typeface="Verdana"/>
              </a:rPr>
              <a:t> </a:t>
            </a:r>
            <a:r>
              <a:rPr sz="1100" spc="-75">
                <a:solidFill>
                  <a:srgbClr val="242E55"/>
                </a:solidFill>
                <a:latin typeface="Verdana"/>
                <a:cs typeface="Verdana"/>
              </a:rPr>
              <a:t>esteja vencido</a:t>
            </a:r>
            <a:r>
              <a:rPr sz="1100" spc="-65">
                <a:solidFill>
                  <a:srgbClr val="242E55"/>
                </a:solidFill>
                <a:latin typeface="Verdana"/>
                <a:cs typeface="Verdana"/>
              </a:rPr>
              <a:t> </a:t>
            </a:r>
            <a:r>
              <a:rPr sz="1100" spc="-90">
                <a:solidFill>
                  <a:srgbClr val="242E55"/>
                </a:solidFill>
                <a:latin typeface="Verdana"/>
                <a:cs typeface="Verdana"/>
              </a:rPr>
              <a:t>antes</a:t>
            </a:r>
            <a:r>
              <a:rPr sz="1100" spc="-60">
                <a:solidFill>
                  <a:srgbClr val="242E55"/>
                </a:solidFill>
                <a:latin typeface="Verdana"/>
                <a:cs typeface="Verdana"/>
              </a:rPr>
              <a:t> </a:t>
            </a:r>
            <a:r>
              <a:rPr sz="1100" spc="-85">
                <a:solidFill>
                  <a:srgbClr val="242E55"/>
                </a:solidFill>
                <a:latin typeface="Verdana"/>
                <a:cs typeface="Verdana"/>
              </a:rPr>
              <a:t>da</a:t>
            </a:r>
            <a:r>
              <a:rPr sz="1100" spc="-60">
                <a:solidFill>
                  <a:srgbClr val="242E55"/>
                </a:solidFill>
                <a:latin typeface="Verdana"/>
                <a:cs typeface="Verdana"/>
              </a:rPr>
              <a:t> </a:t>
            </a:r>
            <a:r>
              <a:rPr sz="1100" spc="-85">
                <a:solidFill>
                  <a:srgbClr val="242E55"/>
                </a:solidFill>
                <a:latin typeface="Verdana"/>
                <a:cs typeface="Verdana"/>
              </a:rPr>
              <a:t>competência,</a:t>
            </a:r>
            <a:r>
              <a:rPr sz="1100" spc="-60">
                <a:solidFill>
                  <a:srgbClr val="242E55"/>
                </a:solidFill>
                <a:latin typeface="Verdana"/>
                <a:cs typeface="Verdana"/>
              </a:rPr>
              <a:t> </a:t>
            </a:r>
            <a:r>
              <a:rPr sz="1100" spc="-20">
                <a:solidFill>
                  <a:srgbClr val="242E55"/>
                </a:solidFill>
                <a:latin typeface="Verdana"/>
                <a:cs typeface="Verdana"/>
              </a:rPr>
              <a:t>deve </a:t>
            </a:r>
            <a:r>
              <a:rPr sz="1100" spc="-85">
                <a:solidFill>
                  <a:srgbClr val="242E55"/>
                </a:solidFill>
                <a:latin typeface="Verdana"/>
                <a:cs typeface="Verdana"/>
              </a:rPr>
              <a:t>ser </a:t>
            </a:r>
            <a:r>
              <a:rPr sz="1100" spc="-10">
                <a:solidFill>
                  <a:srgbClr val="242E55"/>
                </a:solidFill>
                <a:latin typeface="Verdana"/>
                <a:cs typeface="Verdana"/>
              </a:rPr>
              <a:t>recusado.</a:t>
            </a:r>
            <a:endParaRPr sz="1100">
              <a:latin typeface="Verdana"/>
              <a:cs typeface="Verdana"/>
            </a:endParaRPr>
          </a:p>
        </p:txBody>
      </p:sp>
      <p:pic>
        <p:nvPicPr>
          <p:cNvPr id="2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8716D1D-7399-DEBA-8D9E-8F11BA3AAF6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842810" y="370285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821E9F8-EF5D-705A-1173-FDD14A939A4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201742" y="503657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F3EA40C-50CF-0BA5-038D-39E061A7696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492540" y="503657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952832D-E158-3803-7E62-C2387F88DD3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142271" y="5036575"/>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4800" y="381139"/>
            <a:ext cx="4249420" cy="1115060"/>
          </a:xfrm>
          <a:prstGeom prst="rect">
            <a:avLst/>
          </a:prstGeom>
        </p:spPr>
        <p:txBody>
          <a:bodyPr vert="horz" wrap="square" lIns="0" tIns="12700" rIns="0" bIns="0" rtlCol="0">
            <a:spAutoFit/>
          </a:bodyPr>
          <a:lstStyle/>
          <a:p>
            <a:pPr marL="12700">
              <a:lnSpc>
                <a:spcPts val="5850"/>
              </a:lnSpc>
              <a:spcBef>
                <a:spcPts val="100"/>
              </a:spcBef>
            </a:pPr>
            <a:r>
              <a:rPr spc="-204"/>
              <a:t>Certidão</a:t>
            </a:r>
            <a:r>
              <a:rPr spc="-340"/>
              <a:t> </a:t>
            </a:r>
            <a:r>
              <a:rPr spc="-30"/>
              <a:t>do</a:t>
            </a:r>
            <a:r>
              <a:rPr spc="-340"/>
              <a:t> </a:t>
            </a:r>
            <a:r>
              <a:rPr spc="-60"/>
              <a:t>SPC</a:t>
            </a:r>
          </a:p>
          <a:p>
            <a:pPr marL="30480">
              <a:lnSpc>
                <a:spcPts val="2730"/>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101</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1160268" y="2429819"/>
            <a:ext cx="8338184" cy="36830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202565" algn="just">
              <a:lnSpc>
                <a:spcPct val="100000"/>
              </a:lnSpc>
            </a:pPr>
            <a:r>
              <a:rPr sz="1500" spc="-45">
                <a:solidFill>
                  <a:srgbClr val="0C285A"/>
                </a:solidFill>
                <a:latin typeface="Verdana"/>
                <a:cs typeface="Verdana"/>
              </a:rPr>
              <a:t>A</a:t>
            </a:r>
            <a:r>
              <a:rPr sz="1500" spc="-150">
                <a:solidFill>
                  <a:srgbClr val="0C285A"/>
                </a:solidFill>
                <a:latin typeface="Verdana"/>
                <a:cs typeface="Verdana"/>
              </a:rPr>
              <a:t> </a:t>
            </a:r>
            <a:r>
              <a:rPr sz="1500" spc="-85">
                <a:solidFill>
                  <a:srgbClr val="0C285A"/>
                </a:solidFill>
                <a:latin typeface="Verdana"/>
                <a:cs typeface="Verdana"/>
              </a:rPr>
              <a:t>certidão</a:t>
            </a:r>
            <a:r>
              <a:rPr sz="1500" spc="-150">
                <a:solidFill>
                  <a:srgbClr val="0C285A"/>
                </a:solidFill>
                <a:latin typeface="Verdana"/>
                <a:cs typeface="Verdana"/>
              </a:rPr>
              <a:t> </a:t>
            </a:r>
            <a:r>
              <a:rPr sz="1500" spc="-95">
                <a:solidFill>
                  <a:srgbClr val="0C285A"/>
                </a:solidFill>
                <a:latin typeface="Verdana"/>
                <a:cs typeface="Verdana"/>
              </a:rPr>
              <a:t>do</a:t>
            </a:r>
            <a:r>
              <a:rPr sz="1500" spc="-150">
                <a:solidFill>
                  <a:srgbClr val="0C285A"/>
                </a:solidFill>
                <a:latin typeface="Verdana"/>
                <a:cs typeface="Verdana"/>
              </a:rPr>
              <a:t> </a:t>
            </a:r>
            <a:r>
              <a:rPr sz="1500" spc="-40">
                <a:solidFill>
                  <a:srgbClr val="0C285A"/>
                </a:solidFill>
                <a:latin typeface="Verdana"/>
                <a:cs typeface="Verdana"/>
              </a:rPr>
              <a:t>SPC</a:t>
            </a:r>
            <a:r>
              <a:rPr sz="1500" spc="-150">
                <a:solidFill>
                  <a:srgbClr val="0C285A"/>
                </a:solidFill>
                <a:latin typeface="Verdana"/>
                <a:cs typeface="Verdana"/>
              </a:rPr>
              <a:t> </a:t>
            </a:r>
            <a:r>
              <a:rPr sz="1500" spc="-145">
                <a:solidFill>
                  <a:srgbClr val="0C285A"/>
                </a:solidFill>
                <a:latin typeface="Verdana"/>
                <a:cs typeface="Verdana"/>
              </a:rPr>
              <a:t>tem</a:t>
            </a:r>
            <a:r>
              <a:rPr sz="1500" spc="-150">
                <a:solidFill>
                  <a:srgbClr val="0C285A"/>
                </a:solidFill>
                <a:latin typeface="Verdana"/>
                <a:cs typeface="Verdana"/>
              </a:rPr>
              <a:t> </a:t>
            </a:r>
            <a:r>
              <a:rPr sz="1500" spc="-110">
                <a:solidFill>
                  <a:srgbClr val="0C285A"/>
                </a:solidFill>
                <a:latin typeface="Verdana"/>
                <a:cs typeface="Verdana"/>
              </a:rPr>
              <a:t>como</a:t>
            </a:r>
            <a:r>
              <a:rPr sz="1500" spc="-150">
                <a:solidFill>
                  <a:srgbClr val="0C285A"/>
                </a:solidFill>
                <a:latin typeface="Verdana"/>
                <a:cs typeface="Verdana"/>
              </a:rPr>
              <a:t> </a:t>
            </a:r>
            <a:r>
              <a:rPr sz="1500" spc="-95">
                <a:solidFill>
                  <a:srgbClr val="0C285A"/>
                </a:solidFill>
                <a:latin typeface="Verdana"/>
                <a:cs typeface="Verdana"/>
              </a:rPr>
              <a:t>função</a:t>
            </a:r>
            <a:r>
              <a:rPr sz="1500" spc="-150">
                <a:solidFill>
                  <a:srgbClr val="0C285A"/>
                </a:solidFill>
                <a:latin typeface="Verdana"/>
                <a:cs typeface="Verdana"/>
              </a:rPr>
              <a:t> </a:t>
            </a:r>
            <a:r>
              <a:rPr sz="1500" spc="-120">
                <a:solidFill>
                  <a:srgbClr val="0C285A"/>
                </a:solidFill>
                <a:latin typeface="Verdana"/>
                <a:cs typeface="Verdana"/>
              </a:rPr>
              <a:t>informar</a:t>
            </a:r>
            <a:r>
              <a:rPr sz="1500" spc="-150">
                <a:solidFill>
                  <a:srgbClr val="0C285A"/>
                </a:solidFill>
                <a:latin typeface="Verdana"/>
                <a:cs typeface="Verdana"/>
              </a:rPr>
              <a:t> </a:t>
            </a:r>
            <a:r>
              <a:rPr sz="1500" spc="-95">
                <a:solidFill>
                  <a:srgbClr val="0C285A"/>
                </a:solidFill>
                <a:latin typeface="Verdana"/>
                <a:cs typeface="Verdana"/>
              </a:rPr>
              <a:t>se</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114">
                <a:solidFill>
                  <a:srgbClr val="0C285A"/>
                </a:solidFill>
                <a:latin typeface="Verdana"/>
                <a:cs typeface="Verdana"/>
              </a:rPr>
              <a:t>empresa</a:t>
            </a:r>
            <a:r>
              <a:rPr sz="1500" spc="-150">
                <a:solidFill>
                  <a:srgbClr val="0C285A"/>
                </a:solidFill>
                <a:latin typeface="Verdana"/>
                <a:cs typeface="Verdana"/>
              </a:rPr>
              <a:t> </a:t>
            </a:r>
            <a:r>
              <a:rPr sz="1500" spc="-85">
                <a:solidFill>
                  <a:srgbClr val="0C285A"/>
                </a:solidFill>
                <a:latin typeface="Verdana"/>
                <a:cs typeface="Verdana"/>
              </a:rPr>
              <a:t>possui</a:t>
            </a:r>
            <a:r>
              <a:rPr sz="1500" spc="-150">
                <a:solidFill>
                  <a:srgbClr val="0C285A"/>
                </a:solidFill>
                <a:latin typeface="Verdana"/>
                <a:cs typeface="Verdana"/>
              </a:rPr>
              <a:t> </a:t>
            </a:r>
            <a:r>
              <a:rPr sz="1500" spc="-100">
                <a:solidFill>
                  <a:srgbClr val="0C285A"/>
                </a:solidFill>
                <a:latin typeface="Verdana"/>
                <a:cs typeface="Verdana"/>
              </a:rPr>
              <a:t>registros</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95">
                <a:solidFill>
                  <a:srgbClr val="0C285A"/>
                </a:solidFill>
                <a:latin typeface="Verdana"/>
                <a:cs typeface="Verdana"/>
              </a:rPr>
              <a:t>inadimplência</a:t>
            </a:r>
            <a:r>
              <a:rPr sz="1500" spc="-150">
                <a:solidFill>
                  <a:srgbClr val="0C285A"/>
                </a:solidFill>
                <a:latin typeface="Verdana"/>
                <a:cs typeface="Verdana"/>
              </a:rPr>
              <a:t> </a:t>
            </a:r>
            <a:r>
              <a:rPr sz="1500" spc="-155">
                <a:solidFill>
                  <a:srgbClr val="0C285A"/>
                </a:solidFill>
                <a:latin typeface="Verdana"/>
                <a:cs typeface="Verdana"/>
              </a:rPr>
              <a:t>em</a:t>
            </a:r>
            <a:r>
              <a:rPr sz="1500" spc="-70">
                <a:solidFill>
                  <a:srgbClr val="0C285A"/>
                </a:solidFill>
                <a:latin typeface="Verdana"/>
                <a:cs typeface="Verdana"/>
              </a:rPr>
              <a:t> </a:t>
            </a:r>
            <a:r>
              <a:rPr sz="1500" spc="-100">
                <a:solidFill>
                  <a:srgbClr val="0C285A"/>
                </a:solidFill>
                <a:latin typeface="Verdana"/>
                <a:cs typeface="Verdana"/>
              </a:rPr>
              <a:t>seu</a:t>
            </a:r>
            <a:r>
              <a:rPr sz="1500" spc="-150">
                <a:solidFill>
                  <a:srgbClr val="0C285A"/>
                </a:solidFill>
                <a:latin typeface="Verdana"/>
                <a:cs typeface="Verdana"/>
              </a:rPr>
              <a:t> </a:t>
            </a:r>
            <a:r>
              <a:rPr sz="1500" spc="-130">
                <a:solidFill>
                  <a:srgbClr val="0C285A"/>
                </a:solidFill>
                <a:latin typeface="Verdana"/>
                <a:cs typeface="Verdana"/>
              </a:rPr>
              <a:t>nome</a:t>
            </a:r>
            <a:r>
              <a:rPr sz="1500" spc="-150">
                <a:solidFill>
                  <a:srgbClr val="0C285A"/>
                </a:solidFill>
                <a:latin typeface="Verdana"/>
                <a:cs typeface="Verdana"/>
              </a:rPr>
              <a:t> </a:t>
            </a:r>
            <a:r>
              <a:rPr sz="1500" spc="-105">
                <a:solidFill>
                  <a:srgbClr val="0C285A"/>
                </a:solidFill>
                <a:latin typeface="Verdana"/>
                <a:cs typeface="Verdana"/>
              </a:rPr>
              <a:t>no</a:t>
            </a:r>
            <a:r>
              <a:rPr sz="1500" spc="-150">
                <a:solidFill>
                  <a:srgbClr val="0C285A"/>
                </a:solidFill>
                <a:latin typeface="Verdana"/>
                <a:cs typeface="Verdana"/>
              </a:rPr>
              <a:t> </a:t>
            </a:r>
            <a:r>
              <a:rPr sz="1500" spc="-95">
                <a:solidFill>
                  <a:srgbClr val="0C285A"/>
                </a:solidFill>
                <a:latin typeface="Verdana"/>
                <a:cs typeface="Verdana"/>
              </a:rPr>
              <a:t>Serviço</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90">
                <a:solidFill>
                  <a:srgbClr val="0C285A"/>
                </a:solidFill>
                <a:latin typeface="Verdana"/>
                <a:cs typeface="Verdana"/>
              </a:rPr>
              <a:t>Proteção</a:t>
            </a:r>
            <a:r>
              <a:rPr sz="1500" spc="-150">
                <a:solidFill>
                  <a:srgbClr val="0C285A"/>
                </a:solidFill>
                <a:latin typeface="Verdana"/>
                <a:cs typeface="Verdana"/>
              </a:rPr>
              <a:t> </a:t>
            </a:r>
            <a:r>
              <a:rPr sz="1500" spc="-100">
                <a:solidFill>
                  <a:srgbClr val="0C285A"/>
                </a:solidFill>
                <a:latin typeface="Verdana"/>
                <a:cs typeface="Verdana"/>
              </a:rPr>
              <a:t>ao</a:t>
            </a:r>
            <a:r>
              <a:rPr sz="1500" spc="-150">
                <a:solidFill>
                  <a:srgbClr val="0C285A"/>
                </a:solidFill>
                <a:latin typeface="Verdana"/>
                <a:cs typeface="Verdana"/>
              </a:rPr>
              <a:t> </a:t>
            </a:r>
            <a:r>
              <a:rPr sz="1500" spc="-114">
                <a:solidFill>
                  <a:srgbClr val="0C285A"/>
                </a:solidFill>
                <a:latin typeface="Verdana"/>
                <a:cs typeface="Verdana"/>
              </a:rPr>
              <a:t>Crédito.</a:t>
            </a:r>
            <a:r>
              <a:rPr sz="1500" spc="-150">
                <a:solidFill>
                  <a:srgbClr val="0C285A"/>
                </a:solidFill>
                <a:latin typeface="Verdana"/>
                <a:cs typeface="Verdana"/>
              </a:rPr>
              <a:t> </a:t>
            </a:r>
            <a:r>
              <a:rPr sz="1500" spc="-85">
                <a:solidFill>
                  <a:srgbClr val="0C285A"/>
                </a:solidFill>
                <a:latin typeface="Verdana"/>
                <a:cs typeface="Verdana"/>
              </a:rPr>
              <a:t>Ela</a:t>
            </a:r>
            <a:r>
              <a:rPr sz="1500" spc="-150">
                <a:solidFill>
                  <a:srgbClr val="0C285A"/>
                </a:solidFill>
                <a:latin typeface="Verdana"/>
                <a:cs typeface="Verdana"/>
              </a:rPr>
              <a:t> </a:t>
            </a:r>
            <a:r>
              <a:rPr sz="1500" spc="-120">
                <a:solidFill>
                  <a:srgbClr val="0C285A"/>
                </a:solidFill>
                <a:latin typeface="Verdana"/>
                <a:cs typeface="Verdana"/>
              </a:rPr>
              <a:t>demonstra</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90">
                <a:solidFill>
                  <a:srgbClr val="0C285A"/>
                </a:solidFill>
                <a:latin typeface="Verdana"/>
                <a:cs typeface="Verdana"/>
              </a:rPr>
              <a:t>situação</a:t>
            </a:r>
            <a:r>
              <a:rPr sz="1500" spc="-150">
                <a:solidFill>
                  <a:srgbClr val="0C285A"/>
                </a:solidFill>
                <a:latin typeface="Verdana"/>
                <a:cs typeface="Verdana"/>
              </a:rPr>
              <a:t> </a:t>
            </a:r>
            <a:r>
              <a:rPr sz="1500" spc="-95">
                <a:solidFill>
                  <a:srgbClr val="0C285A"/>
                </a:solidFill>
                <a:latin typeface="Verdana"/>
                <a:cs typeface="Verdana"/>
              </a:rPr>
              <a:t>financeira</a:t>
            </a:r>
            <a:r>
              <a:rPr sz="1500" spc="-150">
                <a:solidFill>
                  <a:srgbClr val="0C285A"/>
                </a:solidFill>
                <a:latin typeface="Verdana"/>
                <a:cs typeface="Verdana"/>
              </a:rPr>
              <a:t> </a:t>
            </a:r>
            <a:r>
              <a:rPr sz="1500" spc="-105">
                <a:solidFill>
                  <a:srgbClr val="0C285A"/>
                </a:solidFill>
                <a:latin typeface="Verdana"/>
                <a:cs typeface="Verdana"/>
              </a:rPr>
              <a:t>da</a:t>
            </a:r>
            <a:r>
              <a:rPr sz="1500" spc="-150">
                <a:solidFill>
                  <a:srgbClr val="0C285A"/>
                </a:solidFill>
                <a:latin typeface="Verdana"/>
                <a:cs typeface="Verdana"/>
              </a:rPr>
              <a:t> </a:t>
            </a:r>
            <a:r>
              <a:rPr sz="1500" spc="-100">
                <a:solidFill>
                  <a:srgbClr val="0C285A"/>
                </a:solidFill>
                <a:latin typeface="Verdana"/>
                <a:cs typeface="Verdana"/>
              </a:rPr>
              <a:t>organização</a:t>
            </a:r>
            <a:r>
              <a:rPr sz="1500" spc="-60">
                <a:solidFill>
                  <a:srgbClr val="0C285A"/>
                </a:solidFill>
                <a:latin typeface="Verdana"/>
                <a:cs typeface="Verdana"/>
              </a:rPr>
              <a:t> </a:t>
            </a:r>
            <a:r>
              <a:rPr sz="1500" spc="-114">
                <a:solidFill>
                  <a:srgbClr val="0C285A"/>
                </a:solidFill>
                <a:latin typeface="Verdana"/>
                <a:cs typeface="Verdana"/>
              </a:rPr>
              <a:t>perante</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125">
                <a:solidFill>
                  <a:srgbClr val="0C285A"/>
                </a:solidFill>
                <a:latin typeface="Verdana"/>
                <a:cs typeface="Verdana"/>
              </a:rPr>
              <a:t>mercado,</a:t>
            </a:r>
            <a:r>
              <a:rPr sz="1500" spc="-150">
                <a:solidFill>
                  <a:srgbClr val="0C285A"/>
                </a:solidFill>
                <a:latin typeface="Verdana"/>
                <a:cs typeface="Verdana"/>
              </a:rPr>
              <a:t> </a:t>
            </a:r>
            <a:r>
              <a:rPr sz="1500" spc="-100">
                <a:solidFill>
                  <a:srgbClr val="0C285A"/>
                </a:solidFill>
                <a:latin typeface="Verdana"/>
                <a:cs typeface="Verdana"/>
              </a:rPr>
              <a:t>servindo</a:t>
            </a:r>
            <a:r>
              <a:rPr sz="1500" spc="-150">
                <a:solidFill>
                  <a:srgbClr val="0C285A"/>
                </a:solidFill>
                <a:latin typeface="Verdana"/>
                <a:cs typeface="Verdana"/>
              </a:rPr>
              <a:t> </a:t>
            </a:r>
            <a:r>
              <a:rPr sz="1500" spc="-110">
                <a:solidFill>
                  <a:srgbClr val="0C285A"/>
                </a:solidFill>
                <a:latin typeface="Verdana"/>
                <a:cs typeface="Verdana"/>
              </a:rPr>
              <a:t>como</a:t>
            </a:r>
            <a:r>
              <a:rPr sz="1500" spc="-150">
                <a:solidFill>
                  <a:srgbClr val="0C285A"/>
                </a:solidFill>
                <a:latin typeface="Verdana"/>
                <a:cs typeface="Verdana"/>
              </a:rPr>
              <a:t> </a:t>
            </a:r>
            <a:r>
              <a:rPr sz="1500" spc="-125">
                <a:solidFill>
                  <a:srgbClr val="0C285A"/>
                </a:solidFill>
                <a:latin typeface="Verdana"/>
                <a:cs typeface="Verdana"/>
              </a:rPr>
              <a:t>parâmetro</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85">
                <a:solidFill>
                  <a:srgbClr val="0C285A"/>
                </a:solidFill>
                <a:latin typeface="Verdana"/>
                <a:cs typeface="Verdana"/>
              </a:rPr>
              <a:t>confiabilidade</a:t>
            </a:r>
            <a:r>
              <a:rPr sz="1500" spc="-150">
                <a:solidFill>
                  <a:srgbClr val="0C285A"/>
                </a:solidFill>
                <a:latin typeface="Verdana"/>
                <a:cs typeface="Verdana"/>
              </a:rPr>
              <a:t> </a:t>
            </a:r>
            <a:r>
              <a:rPr sz="1500" spc="-155">
                <a:solidFill>
                  <a:srgbClr val="0C285A"/>
                </a:solidFill>
                <a:latin typeface="Verdana"/>
                <a:cs typeface="Verdana"/>
              </a:rPr>
              <a:t>em</a:t>
            </a:r>
            <a:r>
              <a:rPr sz="1500" spc="-150">
                <a:solidFill>
                  <a:srgbClr val="0C285A"/>
                </a:solidFill>
                <a:latin typeface="Verdana"/>
                <a:cs typeface="Verdana"/>
              </a:rPr>
              <a:t> </a:t>
            </a:r>
            <a:r>
              <a:rPr sz="1500" spc="-100">
                <a:solidFill>
                  <a:srgbClr val="0C285A"/>
                </a:solidFill>
                <a:latin typeface="Verdana"/>
                <a:cs typeface="Verdana"/>
              </a:rPr>
              <a:t>contratações</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10">
                <a:solidFill>
                  <a:srgbClr val="0C285A"/>
                </a:solidFill>
                <a:latin typeface="Verdana"/>
                <a:cs typeface="Verdana"/>
              </a:rPr>
              <a:t>auditorias.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125095">
              <a:lnSpc>
                <a:spcPct val="100000"/>
              </a:lnSpc>
            </a:pPr>
            <a:r>
              <a:rPr sz="1500" spc="-85">
                <a:solidFill>
                  <a:srgbClr val="0C285A"/>
                </a:solidFill>
                <a:latin typeface="Verdana"/>
                <a:cs typeface="Verdana"/>
              </a:rPr>
              <a:t>Esse</a:t>
            </a:r>
            <a:r>
              <a:rPr sz="1500" spc="-110">
                <a:solidFill>
                  <a:srgbClr val="0C285A"/>
                </a:solidFill>
                <a:latin typeface="Verdana"/>
                <a:cs typeface="Verdana"/>
              </a:rPr>
              <a:t> </a:t>
            </a:r>
            <a:r>
              <a:rPr sz="1500" spc="-120">
                <a:solidFill>
                  <a:srgbClr val="0C285A"/>
                </a:solidFill>
                <a:latin typeface="Verdana"/>
                <a:cs typeface="Verdana"/>
              </a:rPr>
              <a:t>documento</a:t>
            </a:r>
            <a:r>
              <a:rPr sz="1500" spc="-110">
                <a:solidFill>
                  <a:srgbClr val="0C285A"/>
                </a:solidFill>
                <a:latin typeface="Verdana"/>
                <a:cs typeface="Verdana"/>
              </a:rPr>
              <a:t> </a:t>
            </a:r>
            <a:r>
              <a:rPr sz="1500" spc="-114">
                <a:solidFill>
                  <a:srgbClr val="0C285A"/>
                </a:solidFill>
                <a:latin typeface="Verdana"/>
                <a:cs typeface="Verdana"/>
              </a:rPr>
              <a:t>é</a:t>
            </a:r>
            <a:r>
              <a:rPr sz="1500" spc="-105">
                <a:solidFill>
                  <a:srgbClr val="0C285A"/>
                </a:solidFill>
                <a:latin typeface="Verdana"/>
                <a:cs typeface="Verdana"/>
              </a:rPr>
              <a:t> </a:t>
            </a:r>
            <a:r>
              <a:rPr sz="1500" spc="-114">
                <a:solidFill>
                  <a:srgbClr val="0C285A"/>
                </a:solidFill>
                <a:latin typeface="Verdana"/>
                <a:cs typeface="Verdana"/>
              </a:rPr>
              <a:t>importante</a:t>
            </a:r>
            <a:r>
              <a:rPr sz="1500" spc="-110">
                <a:solidFill>
                  <a:srgbClr val="0C285A"/>
                </a:solidFill>
                <a:latin typeface="Verdana"/>
                <a:cs typeface="Verdana"/>
              </a:rPr>
              <a:t> porque</a:t>
            </a:r>
            <a:r>
              <a:rPr sz="1500" spc="-105">
                <a:solidFill>
                  <a:srgbClr val="0C285A"/>
                </a:solidFill>
                <a:latin typeface="Verdana"/>
                <a:cs typeface="Verdana"/>
              </a:rPr>
              <a:t> </a:t>
            </a:r>
            <a:r>
              <a:rPr sz="1500" spc="-125">
                <a:solidFill>
                  <a:srgbClr val="0C285A"/>
                </a:solidFill>
                <a:latin typeface="Verdana"/>
                <a:cs typeface="Verdana"/>
              </a:rPr>
              <a:t>garante</a:t>
            </a:r>
            <a:r>
              <a:rPr sz="1500" spc="-110">
                <a:solidFill>
                  <a:srgbClr val="0C285A"/>
                </a:solidFill>
                <a:latin typeface="Verdana"/>
                <a:cs typeface="Verdana"/>
              </a:rPr>
              <a:t> que</a:t>
            </a:r>
            <a:r>
              <a:rPr sz="1500" spc="-105">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120">
                <a:solidFill>
                  <a:srgbClr val="0C285A"/>
                </a:solidFill>
                <a:latin typeface="Verdana"/>
                <a:cs typeface="Verdana"/>
              </a:rPr>
              <a:t>empresa</a:t>
            </a:r>
            <a:r>
              <a:rPr sz="1500" spc="-105">
                <a:solidFill>
                  <a:srgbClr val="0C285A"/>
                </a:solidFill>
                <a:latin typeface="Verdana"/>
                <a:cs typeface="Verdana"/>
              </a:rPr>
              <a:t> </a:t>
            </a:r>
            <a:r>
              <a:rPr sz="1500" spc="-110">
                <a:solidFill>
                  <a:srgbClr val="0C285A"/>
                </a:solidFill>
                <a:latin typeface="Verdana"/>
                <a:cs typeface="Verdana"/>
              </a:rPr>
              <a:t>está </a:t>
            </a:r>
            <a:r>
              <a:rPr sz="1500" spc="-160">
                <a:solidFill>
                  <a:srgbClr val="0C285A"/>
                </a:solidFill>
                <a:latin typeface="Verdana"/>
                <a:cs typeface="Verdana"/>
              </a:rPr>
              <a:t>em</a:t>
            </a:r>
            <a:r>
              <a:rPr sz="1500" spc="-105">
                <a:solidFill>
                  <a:srgbClr val="0C285A"/>
                </a:solidFill>
                <a:latin typeface="Verdana"/>
                <a:cs typeface="Verdana"/>
              </a:rPr>
              <a:t> </a:t>
            </a:r>
            <a:r>
              <a:rPr sz="1500" spc="-95">
                <a:solidFill>
                  <a:srgbClr val="0C285A"/>
                </a:solidFill>
                <a:latin typeface="Verdana"/>
                <a:cs typeface="Verdana"/>
              </a:rPr>
              <a:t>situação</a:t>
            </a:r>
            <a:r>
              <a:rPr sz="1500" spc="-110">
                <a:solidFill>
                  <a:srgbClr val="0C285A"/>
                </a:solidFill>
                <a:latin typeface="Verdana"/>
                <a:cs typeface="Verdana"/>
              </a:rPr>
              <a:t> </a:t>
            </a:r>
            <a:r>
              <a:rPr sz="1500" spc="-114">
                <a:solidFill>
                  <a:srgbClr val="0C285A"/>
                </a:solidFill>
                <a:latin typeface="Verdana"/>
                <a:cs typeface="Verdana"/>
              </a:rPr>
              <a:t>regular</a:t>
            </a:r>
            <a:r>
              <a:rPr sz="1500" spc="-105">
                <a:solidFill>
                  <a:srgbClr val="0C285A"/>
                </a:solidFill>
                <a:latin typeface="Verdana"/>
                <a:cs typeface="Verdana"/>
              </a:rPr>
              <a:t> </a:t>
            </a:r>
            <a:r>
              <a:rPr sz="1500" spc="-114">
                <a:solidFill>
                  <a:srgbClr val="0C285A"/>
                </a:solidFill>
                <a:latin typeface="Verdana"/>
                <a:cs typeface="Verdana"/>
              </a:rPr>
              <a:t>quanto</a:t>
            </a:r>
            <a:r>
              <a:rPr sz="1500" spc="-110">
                <a:solidFill>
                  <a:srgbClr val="0C285A"/>
                </a:solidFill>
                <a:latin typeface="Verdana"/>
                <a:cs typeface="Verdana"/>
              </a:rPr>
              <a:t> </a:t>
            </a:r>
            <a:r>
              <a:rPr sz="1500" spc="-50">
                <a:solidFill>
                  <a:srgbClr val="0C285A"/>
                </a:solidFill>
                <a:latin typeface="Verdana"/>
                <a:cs typeface="Verdana"/>
              </a:rPr>
              <a:t>a </a:t>
            </a:r>
            <a:r>
              <a:rPr sz="1500" spc="-95">
                <a:solidFill>
                  <a:srgbClr val="0C285A"/>
                </a:solidFill>
                <a:latin typeface="Verdana"/>
                <a:cs typeface="Verdana"/>
              </a:rPr>
              <a:t>débitos</a:t>
            </a:r>
            <a:r>
              <a:rPr sz="1500" spc="-105">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00">
                <a:solidFill>
                  <a:srgbClr val="0C285A"/>
                </a:solidFill>
                <a:latin typeface="Verdana"/>
                <a:cs typeface="Verdana"/>
              </a:rPr>
              <a:t>restrições</a:t>
            </a:r>
            <a:r>
              <a:rPr sz="1500" spc="-105">
                <a:solidFill>
                  <a:srgbClr val="0C285A"/>
                </a:solidFill>
                <a:latin typeface="Verdana"/>
                <a:cs typeface="Verdana"/>
              </a:rPr>
              <a:t> </a:t>
            </a:r>
            <a:r>
              <a:rPr sz="1500" spc="-110">
                <a:solidFill>
                  <a:srgbClr val="0C285A"/>
                </a:solidFill>
                <a:latin typeface="Verdana"/>
                <a:cs typeface="Verdana"/>
              </a:rPr>
              <a:t>financeiras,</a:t>
            </a:r>
            <a:r>
              <a:rPr sz="1500" spc="-100">
                <a:solidFill>
                  <a:srgbClr val="0C285A"/>
                </a:solidFill>
                <a:latin typeface="Verdana"/>
                <a:cs typeface="Verdana"/>
              </a:rPr>
              <a:t> </a:t>
            </a:r>
            <a:r>
              <a:rPr sz="1500" spc="-110">
                <a:solidFill>
                  <a:srgbClr val="0C285A"/>
                </a:solidFill>
                <a:latin typeface="Verdana"/>
                <a:cs typeface="Verdana"/>
              </a:rPr>
              <a:t>assegurando</a:t>
            </a:r>
            <a:r>
              <a:rPr sz="1500" spc="-105">
                <a:solidFill>
                  <a:srgbClr val="0C285A"/>
                </a:solidFill>
                <a:latin typeface="Verdana"/>
                <a:cs typeface="Verdana"/>
              </a:rPr>
              <a:t> </a:t>
            </a:r>
            <a:r>
              <a:rPr sz="1500" spc="-110">
                <a:solidFill>
                  <a:srgbClr val="0C285A"/>
                </a:solidFill>
                <a:latin typeface="Verdana"/>
                <a:cs typeface="Verdana"/>
              </a:rPr>
              <a:t>que</a:t>
            </a:r>
            <a:r>
              <a:rPr sz="1500" spc="-105">
                <a:solidFill>
                  <a:srgbClr val="0C285A"/>
                </a:solidFill>
                <a:latin typeface="Verdana"/>
                <a:cs typeface="Verdana"/>
              </a:rPr>
              <a:t> </a:t>
            </a:r>
            <a:r>
              <a:rPr sz="1500" spc="-110">
                <a:solidFill>
                  <a:srgbClr val="0C285A"/>
                </a:solidFill>
                <a:latin typeface="Verdana"/>
                <a:cs typeface="Verdana"/>
              </a:rPr>
              <a:t>não</a:t>
            </a:r>
            <a:r>
              <a:rPr sz="1500" spc="-100">
                <a:solidFill>
                  <a:srgbClr val="0C285A"/>
                </a:solidFill>
                <a:latin typeface="Verdana"/>
                <a:cs typeface="Verdana"/>
              </a:rPr>
              <a:t> </a:t>
            </a:r>
            <a:r>
              <a:rPr sz="1500" spc="-130">
                <a:solidFill>
                  <a:srgbClr val="0C285A"/>
                </a:solidFill>
                <a:latin typeface="Verdana"/>
                <a:cs typeface="Verdana"/>
              </a:rPr>
              <a:t>haja</a:t>
            </a:r>
            <a:r>
              <a:rPr sz="1500" spc="-105">
                <a:solidFill>
                  <a:srgbClr val="0C285A"/>
                </a:solidFill>
                <a:latin typeface="Verdana"/>
                <a:cs typeface="Verdana"/>
              </a:rPr>
              <a:t> </a:t>
            </a:r>
            <a:r>
              <a:rPr sz="1500" spc="-95">
                <a:solidFill>
                  <a:srgbClr val="0C285A"/>
                </a:solidFill>
                <a:latin typeface="Verdana"/>
                <a:cs typeface="Verdana"/>
              </a:rPr>
              <a:t>pendências</a:t>
            </a:r>
            <a:r>
              <a:rPr sz="1500" spc="-105">
                <a:solidFill>
                  <a:srgbClr val="0C285A"/>
                </a:solidFill>
                <a:latin typeface="Verdana"/>
                <a:cs typeface="Verdana"/>
              </a:rPr>
              <a:t> </a:t>
            </a:r>
            <a:r>
              <a:rPr sz="1500" spc="-110">
                <a:solidFill>
                  <a:srgbClr val="0C285A"/>
                </a:solidFill>
                <a:latin typeface="Verdana"/>
                <a:cs typeface="Verdana"/>
              </a:rPr>
              <a:t>que</a:t>
            </a:r>
            <a:r>
              <a:rPr sz="1500" spc="-105">
                <a:solidFill>
                  <a:srgbClr val="0C285A"/>
                </a:solidFill>
                <a:latin typeface="Verdana"/>
                <a:cs typeface="Verdana"/>
              </a:rPr>
              <a:t> </a:t>
            </a:r>
            <a:r>
              <a:rPr sz="1500" spc="-110">
                <a:solidFill>
                  <a:srgbClr val="0C285A"/>
                </a:solidFill>
                <a:latin typeface="Verdana"/>
                <a:cs typeface="Verdana"/>
              </a:rPr>
              <a:t>possam</a:t>
            </a:r>
            <a:r>
              <a:rPr sz="1500" spc="-100">
                <a:solidFill>
                  <a:srgbClr val="0C285A"/>
                </a:solidFill>
                <a:latin typeface="Verdana"/>
                <a:cs typeface="Verdana"/>
              </a:rPr>
              <a:t> </a:t>
            </a:r>
            <a:r>
              <a:rPr sz="1500" spc="-65">
                <a:solidFill>
                  <a:srgbClr val="0C285A"/>
                </a:solidFill>
                <a:latin typeface="Verdana"/>
                <a:cs typeface="Verdana"/>
              </a:rPr>
              <a:t>comprometer </a:t>
            </a:r>
            <a:r>
              <a:rPr sz="1500" spc="-114">
                <a:solidFill>
                  <a:srgbClr val="0C285A"/>
                </a:solidFill>
                <a:latin typeface="Verdana"/>
                <a:cs typeface="Verdana"/>
              </a:rPr>
              <a:t>a</a:t>
            </a:r>
            <a:r>
              <a:rPr sz="1500" spc="-120">
                <a:solidFill>
                  <a:srgbClr val="0C285A"/>
                </a:solidFill>
                <a:latin typeface="Verdana"/>
                <a:cs typeface="Verdana"/>
              </a:rPr>
              <a:t> </a:t>
            </a:r>
            <a:r>
              <a:rPr sz="1500" spc="-110">
                <a:solidFill>
                  <a:srgbClr val="0C285A"/>
                </a:solidFill>
                <a:latin typeface="Verdana"/>
                <a:cs typeface="Verdana"/>
              </a:rPr>
              <a:t>execução</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contratos.</a:t>
            </a:r>
            <a:r>
              <a:rPr sz="1500" spc="-120">
                <a:solidFill>
                  <a:srgbClr val="0C285A"/>
                </a:solidFill>
                <a:latin typeface="Verdana"/>
                <a:cs typeface="Verdana"/>
              </a:rPr>
              <a:t> </a:t>
            </a:r>
            <a:r>
              <a:rPr sz="1500" spc="-80">
                <a:solidFill>
                  <a:srgbClr val="0C285A"/>
                </a:solidFill>
                <a:latin typeface="Verdana"/>
                <a:cs typeface="Verdana"/>
              </a:rPr>
              <a:t>Na</a:t>
            </a:r>
            <a:r>
              <a:rPr sz="1500" spc="-114">
                <a:solidFill>
                  <a:srgbClr val="0C285A"/>
                </a:solidFill>
                <a:latin typeface="Verdana"/>
                <a:cs typeface="Verdana"/>
              </a:rPr>
              <a:t> </a:t>
            </a:r>
            <a:r>
              <a:rPr sz="1500" spc="-120">
                <a:solidFill>
                  <a:srgbClr val="0C285A"/>
                </a:solidFill>
                <a:latin typeface="Verdana"/>
                <a:cs typeface="Verdana"/>
              </a:rPr>
              <a:t>validação,</a:t>
            </a:r>
            <a:r>
              <a:rPr sz="1500" spc="-114">
                <a:solidFill>
                  <a:srgbClr val="0C285A"/>
                </a:solidFill>
                <a:latin typeface="Verdana"/>
                <a:cs typeface="Verdana"/>
              </a:rPr>
              <a:t> deve-</a:t>
            </a:r>
            <a:r>
              <a:rPr sz="1500" spc="-100">
                <a:solidFill>
                  <a:srgbClr val="0C285A"/>
                </a:solidFill>
                <a:latin typeface="Verdana"/>
                <a:cs typeface="Verdana"/>
              </a:rPr>
              <a:t>se</a:t>
            </a:r>
            <a:r>
              <a:rPr sz="1500" spc="-120">
                <a:solidFill>
                  <a:srgbClr val="0C285A"/>
                </a:solidFill>
                <a:latin typeface="Verdana"/>
                <a:cs typeface="Verdana"/>
              </a:rPr>
              <a:t> </a:t>
            </a:r>
            <a:r>
              <a:rPr sz="1500" spc="-114">
                <a:solidFill>
                  <a:srgbClr val="0C285A"/>
                </a:solidFill>
                <a:latin typeface="Verdana"/>
                <a:cs typeface="Verdana"/>
              </a:rPr>
              <a:t>confirmar </a:t>
            </a:r>
            <a:r>
              <a:rPr sz="1500" spc="-100">
                <a:solidFill>
                  <a:srgbClr val="0C285A"/>
                </a:solidFill>
                <a:latin typeface="Verdana"/>
                <a:cs typeface="Verdana"/>
              </a:rPr>
              <a:t>se</a:t>
            </a:r>
            <a:r>
              <a:rPr sz="1500" spc="-114">
                <a:solidFill>
                  <a:srgbClr val="0C285A"/>
                </a:solidFill>
                <a:latin typeface="Verdana"/>
                <a:cs typeface="Verdana"/>
              </a:rPr>
              <a:t> </a:t>
            </a:r>
            <a:r>
              <a:rPr sz="1500" spc="-80">
                <a:solidFill>
                  <a:srgbClr val="0C285A"/>
                </a:solidFill>
                <a:latin typeface="Verdana"/>
                <a:cs typeface="Verdana"/>
              </a:rPr>
              <a:t>os</a:t>
            </a:r>
            <a:r>
              <a:rPr sz="1500" spc="-120">
                <a:solidFill>
                  <a:srgbClr val="0C285A"/>
                </a:solidFill>
                <a:latin typeface="Verdana"/>
                <a:cs typeface="Verdana"/>
              </a:rPr>
              <a:t> </a:t>
            </a:r>
            <a:r>
              <a:rPr sz="1500" spc="-95">
                <a:solidFill>
                  <a:srgbClr val="0C285A"/>
                </a:solidFill>
                <a:latin typeface="Verdana"/>
                <a:cs typeface="Verdana"/>
              </a:rPr>
              <a:t>dados</a:t>
            </a:r>
            <a:r>
              <a:rPr sz="1500" spc="-114">
                <a:solidFill>
                  <a:srgbClr val="0C285A"/>
                </a:solidFill>
                <a:latin typeface="Verdana"/>
                <a:cs typeface="Verdana"/>
              </a:rPr>
              <a:t> </a:t>
            </a:r>
            <a:r>
              <a:rPr sz="1500" spc="-110">
                <a:solidFill>
                  <a:srgbClr val="0C285A"/>
                </a:solidFill>
                <a:latin typeface="Verdana"/>
                <a:cs typeface="Verdana"/>
              </a:rPr>
              <a:t>da</a:t>
            </a:r>
            <a:r>
              <a:rPr sz="1500" spc="-114">
                <a:solidFill>
                  <a:srgbClr val="0C285A"/>
                </a:solidFill>
                <a:latin typeface="Verdana"/>
                <a:cs typeface="Verdana"/>
              </a:rPr>
              <a:t> </a:t>
            </a:r>
            <a:r>
              <a:rPr sz="1500" spc="-120">
                <a:solidFill>
                  <a:srgbClr val="0C285A"/>
                </a:solidFill>
                <a:latin typeface="Verdana"/>
                <a:cs typeface="Verdana"/>
              </a:rPr>
              <a:t>empresa </a:t>
            </a:r>
            <a:r>
              <a:rPr sz="1500" spc="-135">
                <a:solidFill>
                  <a:srgbClr val="0C285A"/>
                </a:solidFill>
                <a:latin typeface="Verdana"/>
                <a:cs typeface="Verdana"/>
              </a:rPr>
              <a:t>(razão</a:t>
            </a:r>
            <a:r>
              <a:rPr sz="1500" spc="-114">
                <a:solidFill>
                  <a:srgbClr val="0C285A"/>
                </a:solidFill>
                <a:latin typeface="Verdana"/>
                <a:cs typeface="Verdana"/>
              </a:rPr>
              <a:t> </a:t>
            </a:r>
            <a:r>
              <a:rPr sz="1500" spc="-80">
                <a:solidFill>
                  <a:srgbClr val="0C285A"/>
                </a:solidFill>
                <a:latin typeface="Verdana"/>
                <a:cs typeface="Verdana"/>
              </a:rPr>
              <a:t>social</a:t>
            </a:r>
            <a:r>
              <a:rPr sz="1500" spc="-114">
                <a:solidFill>
                  <a:srgbClr val="0C285A"/>
                </a:solidFill>
                <a:latin typeface="Verdana"/>
                <a:cs typeface="Verdana"/>
              </a:rPr>
              <a:t> </a:t>
            </a:r>
            <a:r>
              <a:rPr sz="1500" spc="-50">
                <a:solidFill>
                  <a:srgbClr val="0C285A"/>
                </a:solidFill>
                <a:latin typeface="Verdana"/>
                <a:cs typeface="Verdana"/>
              </a:rPr>
              <a:t>e </a:t>
            </a:r>
            <a:r>
              <a:rPr sz="1500" spc="-95">
                <a:solidFill>
                  <a:srgbClr val="0C285A"/>
                </a:solidFill>
                <a:latin typeface="Verdana"/>
                <a:cs typeface="Verdana"/>
              </a:rPr>
              <a:t>CNPJ)</a:t>
            </a:r>
            <a:r>
              <a:rPr sz="1500" spc="-114">
                <a:solidFill>
                  <a:srgbClr val="0C285A"/>
                </a:solidFill>
                <a:latin typeface="Verdana"/>
                <a:cs typeface="Verdana"/>
              </a:rPr>
              <a:t> </a:t>
            </a:r>
            <a:r>
              <a:rPr sz="1500" spc="-110">
                <a:solidFill>
                  <a:srgbClr val="0C285A"/>
                </a:solidFill>
                <a:latin typeface="Verdana"/>
                <a:cs typeface="Verdana"/>
              </a:rPr>
              <a:t>correspondem </a:t>
            </a:r>
            <a:r>
              <a:rPr sz="1500" spc="-105">
                <a:solidFill>
                  <a:srgbClr val="0C285A"/>
                </a:solidFill>
                <a:latin typeface="Verdana"/>
                <a:cs typeface="Verdana"/>
              </a:rPr>
              <a:t>ao</a:t>
            </a:r>
            <a:r>
              <a:rPr sz="1500" spc="-110">
                <a:solidFill>
                  <a:srgbClr val="0C285A"/>
                </a:solidFill>
                <a:latin typeface="Verdana"/>
                <a:cs typeface="Verdana"/>
              </a:rPr>
              <a:t> cadastro no</a:t>
            </a:r>
            <a:r>
              <a:rPr sz="1500" spc="-114">
                <a:solidFill>
                  <a:srgbClr val="0C285A"/>
                </a:solidFill>
                <a:latin typeface="Verdana"/>
                <a:cs typeface="Verdana"/>
              </a:rPr>
              <a:t> </a:t>
            </a:r>
            <a:r>
              <a:rPr sz="1500" spc="-75">
                <a:solidFill>
                  <a:srgbClr val="0C285A"/>
                </a:solidFill>
                <a:latin typeface="Verdana"/>
                <a:cs typeface="Verdana"/>
              </a:rPr>
              <a:t>Modal</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00">
                <a:solidFill>
                  <a:srgbClr val="0C285A"/>
                </a:solidFill>
                <a:latin typeface="Verdana"/>
                <a:cs typeface="Verdana"/>
              </a:rPr>
              <a:t>se</a:t>
            </a:r>
            <a:r>
              <a:rPr sz="1500" spc="-110">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120">
                <a:solidFill>
                  <a:srgbClr val="0C285A"/>
                </a:solidFill>
                <a:latin typeface="Verdana"/>
                <a:cs typeface="Verdana"/>
              </a:rPr>
              <a:t>documento</a:t>
            </a:r>
            <a:r>
              <a:rPr sz="1500" spc="-110">
                <a:solidFill>
                  <a:srgbClr val="0C285A"/>
                </a:solidFill>
                <a:latin typeface="Verdana"/>
                <a:cs typeface="Verdana"/>
              </a:rPr>
              <a:t> está </a:t>
            </a:r>
            <a:r>
              <a:rPr sz="1500" spc="-120">
                <a:solidFill>
                  <a:srgbClr val="0C285A"/>
                </a:solidFill>
                <a:latin typeface="Verdana"/>
                <a:cs typeface="Verdana"/>
              </a:rPr>
              <a:t>dentro</a:t>
            </a:r>
            <a:r>
              <a:rPr sz="1500" spc="-110">
                <a:solidFill>
                  <a:srgbClr val="0C285A"/>
                </a:solidFill>
                <a:latin typeface="Verdana"/>
                <a:cs typeface="Verdana"/>
              </a:rPr>
              <a:t> </a:t>
            </a:r>
            <a:r>
              <a:rPr sz="1500" spc="-100">
                <a:solidFill>
                  <a:srgbClr val="0C285A"/>
                </a:solidFill>
                <a:latin typeface="Verdana"/>
                <a:cs typeface="Verdana"/>
              </a:rPr>
              <a:t>do</a:t>
            </a:r>
            <a:r>
              <a:rPr sz="1500" spc="-114">
                <a:solidFill>
                  <a:srgbClr val="0C285A"/>
                </a:solidFill>
                <a:latin typeface="Verdana"/>
                <a:cs typeface="Verdana"/>
              </a:rPr>
              <a:t> </a:t>
            </a:r>
            <a:r>
              <a:rPr sz="1500" spc="-120">
                <a:solidFill>
                  <a:srgbClr val="0C285A"/>
                </a:solidFill>
                <a:latin typeface="Verdana"/>
                <a:cs typeface="Verdana"/>
              </a:rPr>
              <a:t>prazo</a:t>
            </a:r>
            <a:r>
              <a:rPr sz="1500" spc="-110">
                <a:solidFill>
                  <a:srgbClr val="0C285A"/>
                </a:solidFill>
                <a:latin typeface="Verdana"/>
                <a:cs typeface="Verdana"/>
              </a:rPr>
              <a:t> de validade </a:t>
            </a:r>
            <a:r>
              <a:rPr sz="1500" spc="-25">
                <a:solidFill>
                  <a:srgbClr val="0C285A"/>
                </a:solidFill>
                <a:latin typeface="Verdana"/>
                <a:cs typeface="Verdana"/>
              </a:rPr>
              <a:t>da </a:t>
            </a:r>
            <a:r>
              <a:rPr sz="1500" spc="-100">
                <a:solidFill>
                  <a:srgbClr val="0C285A"/>
                </a:solidFill>
                <a:latin typeface="Verdana"/>
                <a:cs typeface="Verdana"/>
              </a:rPr>
              <a:t>competência</a:t>
            </a:r>
            <a:r>
              <a:rPr sz="1500" spc="-70">
                <a:solidFill>
                  <a:srgbClr val="0C285A"/>
                </a:solidFill>
                <a:latin typeface="Verdana"/>
                <a:cs typeface="Verdana"/>
              </a:rPr>
              <a:t> </a:t>
            </a:r>
            <a:r>
              <a:rPr sz="1500" spc="-20">
                <a:solidFill>
                  <a:srgbClr val="0C285A"/>
                </a:solidFill>
                <a:latin typeface="Verdana"/>
                <a:cs typeface="Verdana"/>
              </a:rPr>
              <a:t>analisada.</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5080">
              <a:lnSpc>
                <a:spcPct val="100000"/>
              </a:lnSpc>
            </a:pPr>
            <a:r>
              <a:rPr sz="1500" spc="-50">
                <a:solidFill>
                  <a:srgbClr val="0C285A"/>
                </a:solidFill>
                <a:latin typeface="Verdana"/>
                <a:cs typeface="Verdana"/>
              </a:rPr>
              <a:t>A</a:t>
            </a:r>
            <a:r>
              <a:rPr sz="1500" spc="-125">
                <a:solidFill>
                  <a:srgbClr val="0C285A"/>
                </a:solidFill>
                <a:latin typeface="Verdana"/>
                <a:cs typeface="Verdana"/>
              </a:rPr>
              <a:t> </a:t>
            </a:r>
            <a:r>
              <a:rPr sz="1500" spc="-90">
                <a:solidFill>
                  <a:srgbClr val="0C285A"/>
                </a:solidFill>
                <a:latin typeface="Verdana"/>
                <a:cs typeface="Verdana"/>
              </a:rPr>
              <a:t>certidão</a:t>
            </a:r>
            <a:r>
              <a:rPr sz="1500" spc="-120">
                <a:solidFill>
                  <a:srgbClr val="0C285A"/>
                </a:solidFill>
                <a:latin typeface="Verdana"/>
                <a:cs typeface="Verdana"/>
              </a:rPr>
              <a:t> </a:t>
            </a:r>
            <a:r>
              <a:rPr sz="1500" spc="-100">
                <a:solidFill>
                  <a:srgbClr val="0C285A"/>
                </a:solidFill>
                <a:latin typeface="Verdana"/>
                <a:cs typeface="Verdana"/>
              </a:rPr>
              <a:t>do</a:t>
            </a:r>
            <a:r>
              <a:rPr sz="1500" spc="-120">
                <a:solidFill>
                  <a:srgbClr val="0C285A"/>
                </a:solidFill>
                <a:latin typeface="Verdana"/>
                <a:cs typeface="Verdana"/>
              </a:rPr>
              <a:t> </a:t>
            </a:r>
            <a:r>
              <a:rPr sz="1500" spc="-45">
                <a:solidFill>
                  <a:srgbClr val="0C285A"/>
                </a:solidFill>
                <a:latin typeface="Verdana"/>
                <a:cs typeface="Verdana"/>
              </a:rPr>
              <a:t>SPC</a:t>
            </a:r>
            <a:r>
              <a:rPr sz="1500" spc="-120">
                <a:solidFill>
                  <a:srgbClr val="0C285A"/>
                </a:solidFill>
                <a:latin typeface="Verdana"/>
                <a:cs typeface="Verdana"/>
              </a:rPr>
              <a:t> </a:t>
            </a:r>
            <a:r>
              <a:rPr sz="1500" spc="-100">
                <a:solidFill>
                  <a:srgbClr val="0C285A"/>
                </a:solidFill>
                <a:latin typeface="Verdana"/>
                <a:cs typeface="Verdana"/>
              </a:rPr>
              <a:t>pode</a:t>
            </a:r>
            <a:r>
              <a:rPr sz="1500" spc="-120">
                <a:solidFill>
                  <a:srgbClr val="0C285A"/>
                </a:solidFill>
                <a:latin typeface="Verdana"/>
                <a:cs typeface="Verdana"/>
              </a:rPr>
              <a:t> </a:t>
            </a:r>
            <a:r>
              <a:rPr sz="1500" spc="-105">
                <a:solidFill>
                  <a:srgbClr val="0C285A"/>
                </a:solidFill>
                <a:latin typeface="Verdana"/>
                <a:cs typeface="Verdana"/>
              </a:rPr>
              <a:t>ser</a:t>
            </a:r>
            <a:r>
              <a:rPr sz="1500" spc="-120">
                <a:solidFill>
                  <a:srgbClr val="0C285A"/>
                </a:solidFill>
                <a:latin typeface="Verdana"/>
                <a:cs typeface="Verdana"/>
              </a:rPr>
              <a:t> </a:t>
            </a:r>
            <a:r>
              <a:rPr sz="1500" spc="-135">
                <a:solidFill>
                  <a:srgbClr val="0C285A"/>
                </a:solidFill>
                <a:latin typeface="Verdana"/>
                <a:cs typeface="Verdana"/>
              </a:rPr>
              <a:t>negativa,</a:t>
            </a:r>
            <a:r>
              <a:rPr sz="1500" spc="-120">
                <a:solidFill>
                  <a:srgbClr val="0C285A"/>
                </a:solidFill>
                <a:latin typeface="Verdana"/>
                <a:cs typeface="Verdana"/>
              </a:rPr>
              <a:t> </a:t>
            </a:r>
            <a:r>
              <a:rPr sz="1500" spc="-80">
                <a:solidFill>
                  <a:srgbClr val="0C285A"/>
                </a:solidFill>
                <a:latin typeface="Verdana"/>
                <a:cs typeface="Verdana"/>
              </a:rPr>
              <a:t>indicando</a:t>
            </a:r>
            <a:r>
              <a:rPr sz="1500" spc="-120">
                <a:solidFill>
                  <a:srgbClr val="0C285A"/>
                </a:solidFill>
                <a:latin typeface="Verdana"/>
                <a:cs typeface="Verdana"/>
              </a:rPr>
              <a:t> </a:t>
            </a:r>
            <a:r>
              <a:rPr sz="1500" spc="-100">
                <a:solidFill>
                  <a:srgbClr val="0C285A"/>
                </a:solidFill>
                <a:latin typeface="Verdana"/>
                <a:cs typeface="Verdana"/>
              </a:rPr>
              <a:t>ausência</a:t>
            </a:r>
            <a:r>
              <a:rPr sz="1500" spc="-120">
                <a:solidFill>
                  <a:srgbClr val="0C285A"/>
                </a:solidFill>
                <a:latin typeface="Verdana"/>
                <a:cs typeface="Verdana"/>
              </a:rPr>
              <a:t> </a:t>
            </a:r>
            <a:r>
              <a:rPr sz="1500" spc="-110">
                <a:solidFill>
                  <a:srgbClr val="0C285A"/>
                </a:solidFill>
                <a:latin typeface="Verdana"/>
                <a:cs typeface="Verdana"/>
              </a:rPr>
              <a:t>de</a:t>
            </a:r>
            <a:r>
              <a:rPr sz="1500" spc="-120">
                <a:solidFill>
                  <a:srgbClr val="0C285A"/>
                </a:solidFill>
                <a:latin typeface="Verdana"/>
                <a:cs typeface="Verdana"/>
              </a:rPr>
              <a:t> </a:t>
            </a:r>
            <a:r>
              <a:rPr sz="1500" spc="-110">
                <a:solidFill>
                  <a:srgbClr val="0C285A"/>
                </a:solidFill>
                <a:latin typeface="Verdana"/>
                <a:cs typeface="Verdana"/>
              </a:rPr>
              <a:t>restrições,</a:t>
            </a:r>
            <a:r>
              <a:rPr sz="1500" spc="-120">
                <a:solidFill>
                  <a:srgbClr val="0C285A"/>
                </a:solidFill>
                <a:latin typeface="Verdana"/>
                <a:cs typeface="Verdana"/>
              </a:rPr>
              <a:t> </a:t>
            </a:r>
            <a:r>
              <a:rPr sz="1500" spc="-110">
                <a:solidFill>
                  <a:srgbClr val="0C285A"/>
                </a:solidFill>
                <a:latin typeface="Verdana"/>
                <a:cs typeface="Verdana"/>
              </a:rPr>
              <a:t>ou</a:t>
            </a:r>
            <a:r>
              <a:rPr sz="1500" spc="-125">
                <a:solidFill>
                  <a:srgbClr val="0C285A"/>
                </a:solidFill>
                <a:latin typeface="Verdana"/>
                <a:cs typeface="Verdana"/>
              </a:rPr>
              <a:t> </a:t>
            </a:r>
            <a:r>
              <a:rPr sz="1500" spc="-120">
                <a:solidFill>
                  <a:srgbClr val="0C285A"/>
                </a:solidFill>
                <a:latin typeface="Verdana"/>
                <a:cs typeface="Verdana"/>
              </a:rPr>
              <a:t>positiva, </a:t>
            </a:r>
            <a:r>
              <a:rPr sz="1500" spc="-80">
                <a:solidFill>
                  <a:srgbClr val="0C285A"/>
                </a:solidFill>
                <a:latin typeface="Verdana"/>
                <a:cs typeface="Verdana"/>
              </a:rPr>
              <a:t>caso</a:t>
            </a:r>
            <a:r>
              <a:rPr sz="1500" spc="-120">
                <a:solidFill>
                  <a:srgbClr val="0C285A"/>
                </a:solidFill>
                <a:latin typeface="Verdana"/>
                <a:cs typeface="Verdana"/>
              </a:rPr>
              <a:t> </a:t>
            </a:r>
            <a:r>
              <a:rPr sz="1500" spc="-130">
                <a:solidFill>
                  <a:srgbClr val="0C285A"/>
                </a:solidFill>
                <a:latin typeface="Verdana"/>
                <a:cs typeface="Verdana"/>
              </a:rPr>
              <a:t>haja</a:t>
            </a:r>
            <a:r>
              <a:rPr sz="1500" spc="-120">
                <a:solidFill>
                  <a:srgbClr val="0C285A"/>
                </a:solidFill>
                <a:latin typeface="Verdana"/>
                <a:cs typeface="Verdana"/>
              </a:rPr>
              <a:t> </a:t>
            </a:r>
            <a:r>
              <a:rPr sz="1500" spc="-35">
                <a:solidFill>
                  <a:srgbClr val="0C285A"/>
                </a:solidFill>
                <a:latin typeface="Verdana"/>
                <a:cs typeface="Verdana"/>
              </a:rPr>
              <a:t>regis- </a:t>
            </a:r>
            <a:r>
              <a:rPr sz="1500" spc="-110">
                <a:solidFill>
                  <a:srgbClr val="0C285A"/>
                </a:solidFill>
                <a:latin typeface="Verdana"/>
                <a:cs typeface="Verdana"/>
              </a:rPr>
              <a:t>tros de</a:t>
            </a:r>
            <a:r>
              <a:rPr sz="1500" spc="-105">
                <a:solidFill>
                  <a:srgbClr val="0C285A"/>
                </a:solidFill>
                <a:latin typeface="Verdana"/>
                <a:cs typeface="Verdana"/>
              </a:rPr>
              <a:t> </a:t>
            </a:r>
            <a:r>
              <a:rPr sz="1500" spc="-110">
                <a:solidFill>
                  <a:srgbClr val="0C285A"/>
                </a:solidFill>
                <a:latin typeface="Verdana"/>
                <a:cs typeface="Verdana"/>
              </a:rPr>
              <a:t>inadimplência.</a:t>
            </a:r>
            <a:r>
              <a:rPr sz="1500" spc="-105">
                <a:solidFill>
                  <a:srgbClr val="0C285A"/>
                </a:solidFill>
                <a:latin typeface="Verdana"/>
                <a:cs typeface="Verdana"/>
              </a:rPr>
              <a:t> </a:t>
            </a:r>
            <a:r>
              <a:rPr sz="1500" spc="-120">
                <a:solidFill>
                  <a:srgbClr val="0C285A"/>
                </a:solidFill>
                <a:latin typeface="Verdana"/>
                <a:cs typeface="Verdana"/>
              </a:rPr>
              <a:t>Se</a:t>
            </a:r>
            <a:r>
              <a:rPr sz="1500" spc="-105">
                <a:solidFill>
                  <a:srgbClr val="0C285A"/>
                </a:solidFill>
                <a:latin typeface="Verdana"/>
                <a:cs typeface="Verdana"/>
              </a:rPr>
              <a:t> </a:t>
            </a:r>
            <a:r>
              <a:rPr sz="1500" spc="-120">
                <a:solidFill>
                  <a:srgbClr val="0C285A"/>
                </a:solidFill>
                <a:latin typeface="Verdana"/>
                <a:cs typeface="Verdana"/>
              </a:rPr>
              <a:t>positiva,</a:t>
            </a:r>
            <a:r>
              <a:rPr sz="1500" spc="-105">
                <a:solidFill>
                  <a:srgbClr val="0C285A"/>
                </a:solidFill>
                <a:latin typeface="Verdana"/>
                <a:cs typeface="Verdana"/>
              </a:rPr>
              <a:t> </a:t>
            </a:r>
            <a:r>
              <a:rPr sz="1500" spc="-125">
                <a:solidFill>
                  <a:srgbClr val="0C285A"/>
                </a:solidFill>
                <a:latin typeface="Verdana"/>
                <a:cs typeface="Verdana"/>
              </a:rPr>
              <a:t>deve</a:t>
            </a:r>
            <a:r>
              <a:rPr sz="1500" spc="-105">
                <a:solidFill>
                  <a:srgbClr val="0C285A"/>
                </a:solidFill>
                <a:latin typeface="Verdana"/>
                <a:cs typeface="Verdana"/>
              </a:rPr>
              <a:t> ser</a:t>
            </a:r>
            <a:r>
              <a:rPr sz="1500" spc="-110">
                <a:solidFill>
                  <a:srgbClr val="0C285A"/>
                </a:solidFill>
                <a:latin typeface="Verdana"/>
                <a:cs typeface="Verdana"/>
              </a:rPr>
              <a:t> </a:t>
            </a:r>
            <a:r>
              <a:rPr sz="1500" spc="-114">
                <a:solidFill>
                  <a:srgbClr val="0C285A"/>
                </a:solidFill>
                <a:latin typeface="Verdana"/>
                <a:cs typeface="Verdana"/>
              </a:rPr>
              <a:t>registrada</a:t>
            </a:r>
            <a:r>
              <a:rPr sz="1500" spc="-105">
                <a:solidFill>
                  <a:srgbClr val="0C285A"/>
                </a:solidFill>
                <a:latin typeface="Verdana"/>
                <a:cs typeface="Verdana"/>
              </a:rPr>
              <a:t> </a:t>
            </a:r>
            <a:r>
              <a:rPr sz="1500" spc="-160">
                <a:solidFill>
                  <a:srgbClr val="0C285A"/>
                </a:solidFill>
                <a:latin typeface="Verdana"/>
                <a:cs typeface="Verdana"/>
              </a:rPr>
              <a:t>em</a:t>
            </a:r>
            <a:r>
              <a:rPr sz="1500" spc="-105">
                <a:solidFill>
                  <a:srgbClr val="0C285A"/>
                </a:solidFill>
                <a:latin typeface="Verdana"/>
                <a:cs typeface="Verdana"/>
              </a:rPr>
              <a:t> </a:t>
            </a:r>
            <a:r>
              <a:rPr sz="1500" spc="-110">
                <a:solidFill>
                  <a:srgbClr val="0C285A"/>
                </a:solidFill>
                <a:latin typeface="Verdana"/>
                <a:cs typeface="Verdana"/>
              </a:rPr>
              <a:t>observações.</a:t>
            </a:r>
            <a:r>
              <a:rPr sz="1500" spc="-105">
                <a:solidFill>
                  <a:srgbClr val="0C285A"/>
                </a:solidFill>
                <a:latin typeface="Verdana"/>
                <a:cs typeface="Verdana"/>
              </a:rPr>
              <a:t> </a:t>
            </a:r>
            <a:r>
              <a:rPr sz="1500" spc="-65">
                <a:solidFill>
                  <a:srgbClr val="0C285A"/>
                </a:solidFill>
                <a:latin typeface="Verdana"/>
                <a:cs typeface="Verdana"/>
              </a:rPr>
              <a:t>É</a:t>
            </a:r>
            <a:r>
              <a:rPr sz="1500" spc="-105">
                <a:solidFill>
                  <a:srgbClr val="0C285A"/>
                </a:solidFill>
                <a:latin typeface="Verdana"/>
                <a:cs typeface="Verdana"/>
              </a:rPr>
              <a:t> </a:t>
            </a:r>
            <a:r>
              <a:rPr sz="1500" spc="-114">
                <a:solidFill>
                  <a:srgbClr val="0C285A"/>
                </a:solidFill>
                <a:latin typeface="Verdana"/>
                <a:cs typeface="Verdana"/>
              </a:rPr>
              <a:t>emitida</a:t>
            </a:r>
            <a:r>
              <a:rPr sz="1500" spc="-105">
                <a:solidFill>
                  <a:srgbClr val="0C285A"/>
                </a:solidFill>
                <a:latin typeface="Verdana"/>
                <a:cs typeface="Verdana"/>
              </a:rPr>
              <a:t> </a:t>
            </a:r>
            <a:r>
              <a:rPr sz="1500" spc="-100">
                <a:solidFill>
                  <a:srgbClr val="0C285A"/>
                </a:solidFill>
                <a:latin typeface="Verdana"/>
                <a:cs typeface="Verdana"/>
              </a:rPr>
              <a:t>por</a:t>
            </a:r>
            <a:r>
              <a:rPr sz="1500" spc="-110">
                <a:solidFill>
                  <a:srgbClr val="0C285A"/>
                </a:solidFill>
                <a:latin typeface="Verdana"/>
                <a:cs typeface="Verdana"/>
              </a:rPr>
              <a:t> </a:t>
            </a:r>
            <a:r>
              <a:rPr sz="1500" spc="-105">
                <a:solidFill>
                  <a:srgbClr val="0C285A"/>
                </a:solidFill>
                <a:latin typeface="Verdana"/>
                <a:cs typeface="Verdana"/>
              </a:rPr>
              <a:t>entidades </a:t>
            </a:r>
            <a:r>
              <a:rPr sz="1500" spc="-25">
                <a:solidFill>
                  <a:srgbClr val="0C285A"/>
                </a:solidFill>
                <a:latin typeface="Verdana"/>
                <a:cs typeface="Verdana"/>
              </a:rPr>
              <a:t>de </a:t>
            </a:r>
            <a:r>
              <a:rPr sz="1500" spc="-95">
                <a:solidFill>
                  <a:srgbClr val="0C285A"/>
                </a:solidFill>
                <a:latin typeface="Verdana"/>
                <a:cs typeface="Verdana"/>
              </a:rPr>
              <a:t>crédito</a:t>
            </a:r>
            <a:r>
              <a:rPr sz="1500" spc="-120">
                <a:solidFill>
                  <a:srgbClr val="0C285A"/>
                </a:solidFill>
                <a:latin typeface="Verdana"/>
                <a:cs typeface="Verdana"/>
              </a:rPr>
              <a:t> </a:t>
            </a:r>
            <a:r>
              <a:rPr sz="1500" spc="-110">
                <a:solidFill>
                  <a:srgbClr val="0C285A"/>
                </a:solidFill>
                <a:latin typeface="Verdana"/>
                <a:cs typeface="Verdana"/>
              </a:rPr>
              <a:t>conveniadas</a:t>
            </a:r>
            <a:r>
              <a:rPr sz="1500" spc="-114">
                <a:solidFill>
                  <a:srgbClr val="0C285A"/>
                </a:solidFill>
                <a:latin typeface="Verdana"/>
                <a:cs typeface="Verdana"/>
              </a:rPr>
              <a:t> </a:t>
            </a:r>
            <a:r>
              <a:rPr sz="1500" spc="-105">
                <a:solidFill>
                  <a:srgbClr val="0C285A"/>
                </a:solidFill>
                <a:latin typeface="Verdana"/>
                <a:cs typeface="Verdana"/>
              </a:rPr>
              <a:t>ao</a:t>
            </a:r>
            <a:r>
              <a:rPr sz="1500" spc="-114">
                <a:solidFill>
                  <a:srgbClr val="0C285A"/>
                </a:solidFill>
                <a:latin typeface="Verdana"/>
                <a:cs typeface="Verdana"/>
              </a:rPr>
              <a:t> </a:t>
            </a:r>
            <a:r>
              <a:rPr sz="1500" spc="-45">
                <a:solidFill>
                  <a:srgbClr val="0C285A"/>
                </a:solidFill>
                <a:latin typeface="Verdana"/>
                <a:cs typeface="Verdana"/>
              </a:rPr>
              <a:t>SPC</a:t>
            </a:r>
            <a:r>
              <a:rPr sz="1500" spc="-114">
                <a:solidFill>
                  <a:srgbClr val="0C285A"/>
                </a:solidFill>
                <a:latin typeface="Verdana"/>
                <a:cs typeface="Verdana"/>
              </a:rPr>
              <a:t> e</a:t>
            </a:r>
            <a:r>
              <a:rPr sz="1500" spc="-120">
                <a:solidFill>
                  <a:srgbClr val="0C285A"/>
                </a:solidFill>
                <a:latin typeface="Verdana"/>
                <a:cs typeface="Verdana"/>
              </a:rPr>
              <a:t> </a:t>
            </a:r>
            <a:r>
              <a:rPr sz="1500" spc="-125">
                <a:solidFill>
                  <a:srgbClr val="0C285A"/>
                </a:solidFill>
                <a:latin typeface="Verdana"/>
                <a:cs typeface="Verdana"/>
              </a:rPr>
              <a:t>geralmente</a:t>
            </a:r>
            <a:r>
              <a:rPr sz="1500" spc="-114">
                <a:solidFill>
                  <a:srgbClr val="0C285A"/>
                </a:solidFill>
                <a:latin typeface="Verdana"/>
                <a:cs typeface="Verdana"/>
              </a:rPr>
              <a:t> </a:t>
            </a:r>
            <a:r>
              <a:rPr sz="1500" spc="-150">
                <a:solidFill>
                  <a:srgbClr val="0C285A"/>
                </a:solidFill>
                <a:latin typeface="Verdana"/>
                <a:cs typeface="Verdana"/>
              </a:rPr>
              <a:t>tem</a:t>
            </a:r>
            <a:r>
              <a:rPr sz="1500" spc="-114">
                <a:solidFill>
                  <a:srgbClr val="0C285A"/>
                </a:solidFill>
                <a:latin typeface="Verdana"/>
                <a:cs typeface="Verdana"/>
              </a:rPr>
              <a:t> </a:t>
            </a:r>
            <a:r>
              <a:rPr sz="1500" spc="-110">
                <a:solidFill>
                  <a:srgbClr val="0C285A"/>
                </a:solidFill>
                <a:latin typeface="Verdana"/>
                <a:cs typeface="Verdana"/>
              </a:rPr>
              <a:t>validade</a:t>
            </a:r>
            <a:r>
              <a:rPr sz="1500" spc="-114">
                <a:solidFill>
                  <a:srgbClr val="0C285A"/>
                </a:solidFill>
                <a:latin typeface="Verdana"/>
                <a:cs typeface="Verdana"/>
              </a:rPr>
              <a:t> </a:t>
            </a:r>
            <a:r>
              <a:rPr sz="1500" spc="-125">
                <a:solidFill>
                  <a:srgbClr val="0C285A"/>
                </a:solidFill>
                <a:latin typeface="Verdana"/>
                <a:cs typeface="Verdana"/>
              </a:rPr>
              <a:t>curta,</a:t>
            </a:r>
            <a:r>
              <a:rPr sz="1500" spc="-120">
                <a:solidFill>
                  <a:srgbClr val="0C285A"/>
                </a:solidFill>
                <a:latin typeface="Verdana"/>
                <a:cs typeface="Verdana"/>
              </a:rPr>
              <a:t> variando</a:t>
            </a:r>
            <a:r>
              <a:rPr sz="1500" spc="-114">
                <a:solidFill>
                  <a:srgbClr val="0C285A"/>
                </a:solidFill>
                <a:latin typeface="Verdana"/>
                <a:cs typeface="Verdana"/>
              </a:rPr>
              <a:t> </a:t>
            </a:r>
            <a:r>
              <a:rPr sz="1500" spc="-125">
                <a:solidFill>
                  <a:srgbClr val="0C285A"/>
                </a:solidFill>
                <a:latin typeface="Verdana"/>
                <a:cs typeface="Verdana"/>
              </a:rPr>
              <a:t>entre</a:t>
            </a:r>
            <a:r>
              <a:rPr sz="1500" spc="-114">
                <a:solidFill>
                  <a:srgbClr val="0C285A"/>
                </a:solidFill>
                <a:latin typeface="Verdana"/>
                <a:cs typeface="Verdana"/>
              </a:rPr>
              <a:t> </a:t>
            </a:r>
            <a:r>
              <a:rPr sz="1500" spc="-130">
                <a:solidFill>
                  <a:srgbClr val="0C285A"/>
                </a:solidFill>
                <a:latin typeface="Verdana"/>
                <a:cs typeface="Verdana"/>
              </a:rPr>
              <a:t>30</a:t>
            </a:r>
            <a:r>
              <a:rPr sz="1500" spc="-114">
                <a:solidFill>
                  <a:srgbClr val="0C285A"/>
                </a:solidFill>
                <a:latin typeface="Verdana"/>
                <a:cs typeface="Verdana"/>
              </a:rPr>
              <a:t> e</a:t>
            </a:r>
            <a:r>
              <a:rPr sz="1500" spc="-120">
                <a:solidFill>
                  <a:srgbClr val="0C285A"/>
                </a:solidFill>
                <a:latin typeface="Verdana"/>
                <a:cs typeface="Verdana"/>
              </a:rPr>
              <a:t> </a:t>
            </a:r>
            <a:r>
              <a:rPr sz="1500" spc="-140">
                <a:solidFill>
                  <a:srgbClr val="0C285A"/>
                </a:solidFill>
                <a:latin typeface="Verdana"/>
                <a:cs typeface="Verdana"/>
              </a:rPr>
              <a:t>90</a:t>
            </a:r>
            <a:r>
              <a:rPr sz="1500" spc="-114">
                <a:solidFill>
                  <a:srgbClr val="0C285A"/>
                </a:solidFill>
                <a:latin typeface="Verdana"/>
                <a:cs typeface="Verdana"/>
              </a:rPr>
              <a:t> </a:t>
            </a:r>
            <a:r>
              <a:rPr sz="1500" spc="-10">
                <a:solidFill>
                  <a:srgbClr val="0C285A"/>
                </a:solidFill>
                <a:latin typeface="Verdana"/>
                <a:cs typeface="Verdana"/>
              </a:rPr>
              <a:t>dias.</a:t>
            </a:r>
            <a:endParaRPr sz="1500">
              <a:latin typeface="Verdana"/>
              <a:cs typeface="Verdana"/>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4800" y="381139"/>
            <a:ext cx="4249420" cy="1115060"/>
          </a:xfrm>
          <a:prstGeom prst="rect">
            <a:avLst/>
          </a:prstGeom>
        </p:spPr>
        <p:txBody>
          <a:bodyPr vert="horz" wrap="square" lIns="0" tIns="12700" rIns="0" bIns="0" rtlCol="0">
            <a:spAutoFit/>
          </a:bodyPr>
          <a:lstStyle/>
          <a:p>
            <a:pPr marL="12700">
              <a:lnSpc>
                <a:spcPts val="5850"/>
              </a:lnSpc>
              <a:spcBef>
                <a:spcPts val="100"/>
              </a:spcBef>
            </a:pPr>
            <a:r>
              <a:rPr spc="-204"/>
              <a:t>Certidão</a:t>
            </a:r>
            <a:r>
              <a:rPr spc="-340"/>
              <a:t> </a:t>
            </a:r>
            <a:r>
              <a:rPr spc="-30"/>
              <a:t>do</a:t>
            </a:r>
            <a:r>
              <a:rPr spc="-340"/>
              <a:t> </a:t>
            </a:r>
            <a:r>
              <a:rPr spc="-60"/>
              <a:t>SPC</a:t>
            </a:r>
          </a:p>
          <a:p>
            <a:pPr marL="30480">
              <a:lnSpc>
                <a:spcPts val="273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grpSp>
        <p:nvGrpSpPr>
          <p:cNvPr id="3" name="object 3"/>
          <p:cNvGrpSpPr/>
          <p:nvPr/>
        </p:nvGrpSpPr>
        <p:grpSpPr>
          <a:xfrm>
            <a:off x="505193" y="2553373"/>
            <a:ext cx="6659245" cy="3517265"/>
            <a:chOff x="505193" y="2553373"/>
            <a:chExt cx="6659245" cy="3517265"/>
          </a:xfrm>
        </p:grpSpPr>
        <p:pic>
          <p:nvPicPr>
            <p:cNvPr id="4" name="object 4"/>
            <p:cNvPicPr/>
            <p:nvPr/>
          </p:nvPicPr>
          <p:blipFill>
            <a:blip r:embed="rId2" cstate="print"/>
            <a:stretch>
              <a:fillRect/>
            </a:stretch>
          </p:blipFill>
          <p:spPr>
            <a:xfrm>
              <a:off x="505193" y="2553373"/>
              <a:ext cx="3114001" cy="3517252"/>
            </a:xfrm>
            <a:prstGeom prst="rect">
              <a:avLst/>
            </a:prstGeom>
          </p:spPr>
        </p:pic>
        <p:pic>
          <p:nvPicPr>
            <p:cNvPr id="5" name="object 5"/>
            <p:cNvPicPr/>
            <p:nvPr/>
          </p:nvPicPr>
          <p:blipFill>
            <a:blip r:embed="rId3" cstate="print"/>
            <a:stretch>
              <a:fillRect/>
            </a:stretch>
          </p:blipFill>
          <p:spPr>
            <a:xfrm>
              <a:off x="3757498" y="2553373"/>
              <a:ext cx="3177006" cy="3517252"/>
            </a:xfrm>
            <a:prstGeom prst="rect">
              <a:avLst/>
            </a:prstGeom>
          </p:spPr>
        </p:pic>
        <p:sp>
          <p:nvSpPr>
            <p:cNvPr id="6" name="object 6"/>
            <p:cNvSpPr/>
            <p:nvPr/>
          </p:nvSpPr>
          <p:spPr>
            <a:xfrm>
              <a:off x="517905" y="2951086"/>
              <a:ext cx="6205220" cy="2404110"/>
            </a:xfrm>
            <a:custGeom>
              <a:avLst/>
              <a:gdLst/>
              <a:ahLst/>
              <a:cxnLst/>
              <a:rect l="l" t="t" r="r" b="b"/>
              <a:pathLst>
                <a:path w="6205220" h="2404110">
                  <a:moveTo>
                    <a:pt x="4210799" y="818959"/>
                  </a:moveTo>
                  <a:lnTo>
                    <a:pt x="5103406" y="818959"/>
                  </a:lnTo>
                  <a:lnTo>
                    <a:pt x="5103406" y="706348"/>
                  </a:lnTo>
                  <a:lnTo>
                    <a:pt x="4210799" y="706348"/>
                  </a:lnTo>
                  <a:lnTo>
                    <a:pt x="4210799" y="818959"/>
                  </a:lnTo>
                  <a:close/>
                </a:path>
                <a:path w="6205220" h="2404110">
                  <a:moveTo>
                    <a:pt x="506399" y="127800"/>
                  </a:moveTo>
                  <a:lnTo>
                    <a:pt x="1531594" y="127800"/>
                  </a:lnTo>
                  <a:lnTo>
                    <a:pt x="1531594" y="0"/>
                  </a:lnTo>
                  <a:lnTo>
                    <a:pt x="506399" y="0"/>
                  </a:lnTo>
                  <a:lnTo>
                    <a:pt x="506399" y="127800"/>
                  </a:lnTo>
                  <a:close/>
                </a:path>
                <a:path w="6205220" h="2404110">
                  <a:moveTo>
                    <a:pt x="0" y="834136"/>
                  </a:moveTo>
                  <a:lnTo>
                    <a:pt x="2489796" y="834136"/>
                  </a:lnTo>
                  <a:lnTo>
                    <a:pt x="2489796" y="637387"/>
                  </a:lnTo>
                  <a:lnTo>
                    <a:pt x="0" y="637387"/>
                  </a:lnTo>
                  <a:lnTo>
                    <a:pt x="0" y="834136"/>
                  </a:lnTo>
                  <a:close/>
                </a:path>
                <a:path w="6205220" h="2404110">
                  <a:moveTo>
                    <a:pt x="0" y="2403779"/>
                  </a:moveTo>
                  <a:lnTo>
                    <a:pt x="3088601" y="2403779"/>
                  </a:lnTo>
                  <a:lnTo>
                    <a:pt x="3088601" y="1802714"/>
                  </a:lnTo>
                  <a:lnTo>
                    <a:pt x="0" y="1802714"/>
                  </a:lnTo>
                  <a:lnTo>
                    <a:pt x="0" y="2403779"/>
                  </a:lnTo>
                  <a:close/>
                </a:path>
                <a:path w="6205220" h="2404110">
                  <a:moveTo>
                    <a:pt x="3256788" y="1057389"/>
                  </a:moveTo>
                  <a:lnTo>
                    <a:pt x="6157582" y="1057389"/>
                  </a:lnTo>
                  <a:lnTo>
                    <a:pt x="6157582" y="823633"/>
                  </a:lnTo>
                  <a:lnTo>
                    <a:pt x="3256788" y="823633"/>
                  </a:lnTo>
                  <a:lnTo>
                    <a:pt x="3256788" y="1057389"/>
                  </a:lnTo>
                  <a:close/>
                </a:path>
                <a:path w="6205220" h="2404110">
                  <a:moveTo>
                    <a:pt x="3256788" y="596912"/>
                  </a:moveTo>
                  <a:lnTo>
                    <a:pt x="5016982" y="596912"/>
                  </a:lnTo>
                  <a:lnTo>
                    <a:pt x="5016982" y="352043"/>
                  </a:lnTo>
                  <a:lnTo>
                    <a:pt x="3256788" y="352043"/>
                  </a:lnTo>
                  <a:lnTo>
                    <a:pt x="3256788" y="596912"/>
                  </a:lnTo>
                  <a:close/>
                </a:path>
                <a:path w="6205220" h="2404110">
                  <a:moveTo>
                    <a:pt x="4786795" y="193878"/>
                  </a:moveTo>
                  <a:lnTo>
                    <a:pt x="6204991" y="193878"/>
                  </a:lnTo>
                  <a:lnTo>
                    <a:pt x="6204991" y="66078"/>
                  </a:lnTo>
                  <a:lnTo>
                    <a:pt x="4786795" y="66078"/>
                  </a:lnTo>
                  <a:lnTo>
                    <a:pt x="4786795" y="193878"/>
                  </a:lnTo>
                  <a:close/>
                </a:path>
              </a:pathLst>
            </a:custGeom>
            <a:ln w="25400">
              <a:solidFill>
                <a:srgbClr val="242E55"/>
              </a:solidFill>
            </a:ln>
          </p:spPr>
          <p:txBody>
            <a:bodyPr wrap="square" lIns="0" tIns="0" rIns="0" bIns="0" rtlCol="0"/>
            <a:lstStyle/>
            <a:p>
              <a:endParaRPr/>
            </a:p>
          </p:txBody>
        </p:sp>
        <p:sp>
          <p:nvSpPr>
            <p:cNvPr id="7" name="object 7"/>
            <p:cNvSpPr/>
            <p:nvPr/>
          </p:nvSpPr>
          <p:spPr>
            <a:xfrm>
              <a:off x="2393999" y="3081148"/>
              <a:ext cx="2002155" cy="495300"/>
            </a:xfrm>
            <a:custGeom>
              <a:avLst/>
              <a:gdLst/>
              <a:ahLst/>
              <a:cxnLst/>
              <a:rect l="l" t="t" r="r" b="b"/>
              <a:pathLst>
                <a:path w="2002154" h="495300">
                  <a:moveTo>
                    <a:pt x="0" y="494703"/>
                  </a:moveTo>
                  <a:lnTo>
                    <a:pt x="0" y="0"/>
                  </a:lnTo>
                  <a:lnTo>
                    <a:pt x="1288796" y="0"/>
                  </a:lnTo>
                  <a:lnTo>
                    <a:pt x="2001596" y="0"/>
                  </a:lnTo>
                  <a:lnTo>
                    <a:pt x="2001596" y="209245"/>
                  </a:lnTo>
                </a:path>
              </a:pathLst>
            </a:custGeom>
            <a:ln w="25400">
              <a:solidFill>
                <a:srgbClr val="202E55"/>
              </a:solidFill>
            </a:ln>
          </p:spPr>
          <p:txBody>
            <a:bodyPr wrap="square" lIns="0" tIns="0" rIns="0" bIns="0" rtlCol="0"/>
            <a:lstStyle/>
            <a:p>
              <a:endParaRPr/>
            </a:p>
          </p:txBody>
        </p:sp>
        <p:sp>
          <p:nvSpPr>
            <p:cNvPr id="8" name="object 8"/>
            <p:cNvSpPr/>
            <p:nvPr/>
          </p:nvSpPr>
          <p:spPr>
            <a:xfrm>
              <a:off x="2062200" y="3004574"/>
              <a:ext cx="2654300" cy="709295"/>
            </a:xfrm>
            <a:custGeom>
              <a:avLst/>
              <a:gdLst/>
              <a:ahLst/>
              <a:cxnLst/>
              <a:rect l="l" t="t" r="r" b="b"/>
              <a:pathLst>
                <a:path w="2654300" h="709295">
                  <a:moveTo>
                    <a:pt x="0" y="0"/>
                  </a:moveTo>
                  <a:lnTo>
                    <a:pt x="1397393" y="0"/>
                  </a:lnTo>
                  <a:lnTo>
                    <a:pt x="1397393" y="709269"/>
                  </a:lnTo>
                  <a:lnTo>
                    <a:pt x="2653804" y="709269"/>
                  </a:lnTo>
                </a:path>
              </a:pathLst>
            </a:custGeom>
            <a:ln w="25399">
              <a:solidFill>
                <a:srgbClr val="202E55"/>
              </a:solidFill>
            </a:ln>
          </p:spPr>
          <p:txBody>
            <a:bodyPr wrap="square" lIns="0" tIns="0" rIns="0" bIns="0" rtlCol="0"/>
            <a:lstStyle/>
            <a:p>
              <a:endParaRPr/>
            </a:p>
          </p:txBody>
        </p:sp>
        <p:sp>
          <p:nvSpPr>
            <p:cNvPr id="9" name="object 9"/>
            <p:cNvSpPr/>
            <p:nvPr/>
          </p:nvSpPr>
          <p:spPr>
            <a:xfrm>
              <a:off x="3698999" y="2811589"/>
              <a:ext cx="3377565" cy="257175"/>
            </a:xfrm>
            <a:custGeom>
              <a:avLst/>
              <a:gdLst/>
              <a:ahLst/>
              <a:cxnLst/>
              <a:rect l="l" t="t" r="r" b="b"/>
              <a:pathLst>
                <a:path w="3377565" h="257175">
                  <a:moveTo>
                    <a:pt x="0" y="256857"/>
                  </a:moveTo>
                  <a:lnTo>
                    <a:pt x="0" y="0"/>
                  </a:lnTo>
                  <a:lnTo>
                    <a:pt x="3377057" y="0"/>
                  </a:lnTo>
                </a:path>
              </a:pathLst>
            </a:custGeom>
            <a:ln w="25400">
              <a:solidFill>
                <a:srgbClr val="202E55"/>
              </a:solidFill>
            </a:ln>
          </p:spPr>
          <p:txBody>
            <a:bodyPr wrap="square" lIns="0" tIns="0" rIns="0" bIns="0" rtlCol="0"/>
            <a:lstStyle/>
            <a:p>
              <a:endParaRPr/>
            </a:p>
          </p:txBody>
        </p:sp>
        <p:sp>
          <p:nvSpPr>
            <p:cNvPr id="10" name="object 10"/>
            <p:cNvSpPr/>
            <p:nvPr/>
          </p:nvSpPr>
          <p:spPr>
            <a:xfrm>
              <a:off x="7027830" y="2762064"/>
              <a:ext cx="136525" cy="99695"/>
            </a:xfrm>
            <a:custGeom>
              <a:avLst/>
              <a:gdLst/>
              <a:ahLst/>
              <a:cxnLst/>
              <a:rect l="l" t="t" r="r" b="b"/>
              <a:pathLst>
                <a:path w="136525" h="99694">
                  <a:moveTo>
                    <a:pt x="0" y="0"/>
                  </a:moveTo>
                  <a:lnTo>
                    <a:pt x="0" y="99085"/>
                  </a:lnTo>
                  <a:lnTo>
                    <a:pt x="136169" y="49529"/>
                  </a:lnTo>
                  <a:lnTo>
                    <a:pt x="0" y="0"/>
                  </a:lnTo>
                  <a:close/>
                </a:path>
              </a:pathLst>
            </a:custGeom>
            <a:solidFill>
              <a:srgbClr val="202E55"/>
            </a:solidFill>
          </p:spPr>
          <p:txBody>
            <a:bodyPr wrap="square" lIns="0" tIns="0" rIns="0" bIns="0" rtlCol="0"/>
            <a:lstStyle/>
            <a:p>
              <a:endParaRPr/>
            </a:p>
          </p:txBody>
        </p:sp>
        <p:sp>
          <p:nvSpPr>
            <p:cNvPr id="11" name="object 11"/>
            <p:cNvSpPr/>
            <p:nvPr/>
          </p:nvSpPr>
          <p:spPr>
            <a:xfrm>
              <a:off x="3389100" y="3891596"/>
              <a:ext cx="373380" cy="849630"/>
            </a:xfrm>
            <a:custGeom>
              <a:avLst/>
              <a:gdLst/>
              <a:ahLst/>
              <a:cxnLst/>
              <a:rect l="l" t="t" r="r" b="b"/>
              <a:pathLst>
                <a:path w="373379" h="849629">
                  <a:moveTo>
                    <a:pt x="0" y="849604"/>
                  </a:moveTo>
                  <a:lnTo>
                    <a:pt x="0" y="0"/>
                  </a:lnTo>
                  <a:lnTo>
                    <a:pt x="372897" y="0"/>
                  </a:lnTo>
                </a:path>
              </a:pathLst>
            </a:custGeom>
            <a:ln w="25400">
              <a:solidFill>
                <a:srgbClr val="202E55"/>
              </a:solidFill>
            </a:ln>
          </p:spPr>
          <p:txBody>
            <a:bodyPr wrap="square" lIns="0" tIns="0" rIns="0" bIns="0" rtlCol="0"/>
            <a:lstStyle/>
            <a:p>
              <a:endParaRPr/>
            </a:p>
          </p:txBody>
        </p:sp>
        <p:sp>
          <p:nvSpPr>
            <p:cNvPr id="12" name="object 12"/>
            <p:cNvSpPr/>
            <p:nvPr/>
          </p:nvSpPr>
          <p:spPr>
            <a:xfrm>
              <a:off x="6688199" y="3941993"/>
              <a:ext cx="387985" cy="648335"/>
            </a:xfrm>
            <a:custGeom>
              <a:avLst/>
              <a:gdLst/>
              <a:ahLst/>
              <a:cxnLst/>
              <a:rect l="l" t="t" r="r" b="b"/>
              <a:pathLst>
                <a:path w="387984" h="648335">
                  <a:moveTo>
                    <a:pt x="0" y="0"/>
                  </a:moveTo>
                  <a:lnTo>
                    <a:pt x="162598" y="0"/>
                  </a:lnTo>
                  <a:lnTo>
                    <a:pt x="162598" y="647992"/>
                  </a:lnTo>
                  <a:lnTo>
                    <a:pt x="387858" y="647992"/>
                  </a:lnTo>
                </a:path>
              </a:pathLst>
            </a:custGeom>
            <a:ln w="25400">
              <a:solidFill>
                <a:srgbClr val="202E55"/>
              </a:solidFill>
            </a:ln>
          </p:spPr>
          <p:txBody>
            <a:bodyPr wrap="square" lIns="0" tIns="0" rIns="0" bIns="0" rtlCol="0"/>
            <a:lstStyle/>
            <a:p>
              <a:endParaRPr/>
            </a:p>
          </p:txBody>
        </p:sp>
        <p:sp>
          <p:nvSpPr>
            <p:cNvPr id="13" name="object 13"/>
            <p:cNvSpPr/>
            <p:nvPr/>
          </p:nvSpPr>
          <p:spPr>
            <a:xfrm>
              <a:off x="7027830" y="4540460"/>
              <a:ext cx="136525" cy="99695"/>
            </a:xfrm>
            <a:custGeom>
              <a:avLst/>
              <a:gdLst/>
              <a:ahLst/>
              <a:cxnLst/>
              <a:rect l="l" t="t" r="r" b="b"/>
              <a:pathLst>
                <a:path w="136525" h="99695">
                  <a:moveTo>
                    <a:pt x="0" y="0"/>
                  </a:moveTo>
                  <a:lnTo>
                    <a:pt x="0" y="99085"/>
                  </a:lnTo>
                  <a:lnTo>
                    <a:pt x="136169" y="49530"/>
                  </a:lnTo>
                  <a:lnTo>
                    <a:pt x="0" y="0"/>
                  </a:lnTo>
                  <a:close/>
                </a:path>
              </a:pathLst>
            </a:custGeom>
            <a:solidFill>
              <a:srgbClr val="202E55"/>
            </a:solidFill>
          </p:spPr>
          <p:txBody>
            <a:bodyPr wrap="square" lIns="0" tIns="0" rIns="0" bIns="0" rtlCol="0"/>
            <a:lstStyle/>
            <a:p>
              <a:endParaRPr/>
            </a:p>
          </p:txBody>
        </p:sp>
        <p:sp>
          <p:nvSpPr>
            <p:cNvPr id="14" name="object 14"/>
            <p:cNvSpPr/>
            <p:nvPr/>
          </p:nvSpPr>
          <p:spPr>
            <a:xfrm>
              <a:off x="5633999" y="3686926"/>
              <a:ext cx="1442085" cy="0"/>
            </a:xfrm>
            <a:custGeom>
              <a:avLst/>
              <a:gdLst/>
              <a:ahLst/>
              <a:cxnLst/>
              <a:rect l="l" t="t" r="r" b="b"/>
              <a:pathLst>
                <a:path w="1442084">
                  <a:moveTo>
                    <a:pt x="0" y="0"/>
                  </a:moveTo>
                  <a:lnTo>
                    <a:pt x="1442059" y="0"/>
                  </a:lnTo>
                </a:path>
              </a:pathLst>
            </a:custGeom>
            <a:ln w="25400">
              <a:solidFill>
                <a:srgbClr val="202E55"/>
              </a:solidFill>
            </a:ln>
          </p:spPr>
          <p:txBody>
            <a:bodyPr wrap="square" lIns="0" tIns="0" rIns="0" bIns="0" rtlCol="0"/>
            <a:lstStyle/>
            <a:p>
              <a:endParaRPr/>
            </a:p>
          </p:txBody>
        </p:sp>
        <p:sp>
          <p:nvSpPr>
            <p:cNvPr id="15" name="object 15"/>
            <p:cNvSpPr/>
            <p:nvPr/>
          </p:nvSpPr>
          <p:spPr>
            <a:xfrm>
              <a:off x="7027830" y="3637371"/>
              <a:ext cx="136525" cy="99695"/>
            </a:xfrm>
            <a:custGeom>
              <a:avLst/>
              <a:gdLst/>
              <a:ahLst/>
              <a:cxnLst/>
              <a:rect l="l" t="t" r="r" b="b"/>
              <a:pathLst>
                <a:path w="136525" h="99695">
                  <a:moveTo>
                    <a:pt x="0" y="0"/>
                  </a:moveTo>
                  <a:lnTo>
                    <a:pt x="0" y="99085"/>
                  </a:lnTo>
                  <a:lnTo>
                    <a:pt x="136169" y="49555"/>
                  </a:lnTo>
                  <a:lnTo>
                    <a:pt x="0" y="0"/>
                  </a:lnTo>
                  <a:close/>
                </a:path>
              </a:pathLst>
            </a:custGeom>
            <a:solidFill>
              <a:srgbClr val="202E55"/>
            </a:solidFill>
          </p:spPr>
          <p:txBody>
            <a:bodyPr wrap="square" lIns="0" tIns="0" rIns="0" bIns="0" rtlCol="0"/>
            <a:lstStyle/>
            <a:p>
              <a:endParaRPr/>
            </a:p>
          </p:txBody>
        </p:sp>
        <p:sp>
          <p:nvSpPr>
            <p:cNvPr id="16" name="object 16"/>
            <p:cNvSpPr/>
            <p:nvPr/>
          </p:nvSpPr>
          <p:spPr>
            <a:xfrm>
              <a:off x="6735599" y="3068446"/>
              <a:ext cx="340995" cy="2439670"/>
            </a:xfrm>
            <a:custGeom>
              <a:avLst/>
              <a:gdLst/>
              <a:ahLst/>
              <a:cxnLst/>
              <a:rect l="l" t="t" r="r" b="b"/>
              <a:pathLst>
                <a:path w="340995" h="2439670">
                  <a:moveTo>
                    <a:pt x="0" y="0"/>
                  </a:moveTo>
                  <a:lnTo>
                    <a:pt x="198894" y="0"/>
                  </a:lnTo>
                  <a:lnTo>
                    <a:pt x="198894" y="2439543"/>
                  </a:lnTo>
                  <a:lnTo>
                    <a:pt x="340461" y="2439543"/>
                  </a:lnTo>
                </a:path>
              </a:pathLst>
            </a:custGeom>
            <a:ln w="25400">
              <a:solidFill>
                <a:srgbClr val="202E55"/>
              </a:solidFill>
            </a:ln>
          </p:spPr>
          <p:txBody>
            <a:bodyPr wrap="square" lIns="0" tIns="0" rIns="0" bIns="0" rtlCol="0"/>
            <a:lstStyle/>
            <a:p>
              <a:endParaRPr/>
            </a:p>
          </p:txBody>
        </p:sp>
        <p:sp>
          <p:nvSpPr>
            <p:cNvPr id="17" name="object 17"/>
            <p:cNvSpPr/>
            <p:nvPr/>
          </p:nvSpPr>
          <p:spPr>
            <a:xfrm>
              <a:off x="7027830" y="5458457"/>
              <a:ext cx="136525" cy="99695"/>
            </a:xfrm>
            <a:custGeom>
              <a:avLst/>
              <a:gdLst/>
              <a:ahLst/>
              <a:cxnLst/>
              <a:rect l="l" t="t" r="r" b="b"/>
              <a:pathLst>
                <a:path w="136525" h="99695">
                  <a:moveTo>
                    <a:pt x="0" y="0"/>
                  </a:moveTo>
                  <a:lnTo>
                    <a:pt x="0" y="99085"/>
                  </a:lnTo>
                  <a:lnTo>
                    <a:pt x="136169" y="49530"/>
                  </a:lnTo>
                  <a:lnTo>
                    <a:pt x="0" y="0"/>
                  </a:lnTo>
                  <a:close/>
                </a:path>
              </a:pathLst>
            </a:custGeom>
            <a:solidFill>
              <a:srgbClr val="202E55"/>
            </a:solidFill>
          </p:spPr>
          <p:txBody>
            <a:bodyPr wrap="square" lIns="0" tIns="0" rIns="0" bIns="0" rtlCol="0"/>
            <a:lstStyle/>
            <a:p>
              <a:endParaRPr/>
            </a:p>
          </p:txBody>
        </p:sp>
      </p:grpSp>
      <p:sp>
        <p:nvSpPr>
          <p:cNvPr id="18" name="object 18"/>
          <p:cNvSpPr txBox="1"/>
          <p:nvPr/>
        </p:nvSpPr>
        <p:spPr>
          <a:xfrm>
            <a:off x="7229299" y="2694965"/>
            <a:ext cx="2725420" cy="360680"/>
          </a:xfrm>
          <a:prstGeom prst="rect">
            <a:avLst/>
          </a:prstGeom>
        </p:spPr>
        <p:txBody>
          <a:bodyPr vert="horz" wrap="square" lIns="0" tIns="12700" rIns="0" bIns="0" rtlCol="0">
            <a:spAutoFit/>
          </a:bodyPr>
          <a:lstStyle/>
          <a:p>
            <a:pPr marL="12700" marR="5080">
              <a:lnSpc>
                <a:spcPct val="100000"/>
              </a:lnSpc>
              <a:spcBef>
                <a:spcPts val="100"/>
              </a:spcBef>
            </a:pPr>
            <a:r>
              <a:rPr sz="1100" b="1" spc="-95">
                <a:solidFill>
                  <a:srgbClr val="0C285A"/>
                </a:solidFill>
                <a:latin typeface="Arial"/>
                <a:cs typeface="Arial"/>
              </a:rPr>
              <a:t>1ª</a:t>
            </a:r>
            <a:r>
              <a:rPr sz="1100" b="1" spc="-1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5">
                <a:solidFill>
                  <a:srgbClr val="222E55"/>
                </a:solidFill>
                <a:latin typeface="Arial"/>
                <a:cs typeface="Arial"/>
              </a:rPr>
              <a:t> </a:t>
            </a:r>
            <a:r>
              <a:rPr sz="1100" spc="-30">
                <a:solidFill>
                  <a:srgbClr val="242E55"/>
                </a:solidFill>
                <a:latin typeface="Verdana"/>
                <a:cs typeface="Verdana"/>
              </a:rPr>
              <a:t>A</a:t>
            </a:r>
            <a:r>
              <a:rPr sz="1100" spc="-80">
                <a:solidFill>
                  <a:srgbClr val="242E55"/>
                </a:solidFill>
                <a:latin typeface="Verdana"/>
                <a:cs typeface="Verdana"/>
              </a:rPr>
              <a:t> </a:t>
            </a:r>
            <a:r>
              <a:rPr sz="1100" spc="-85">
                <a:solidFill>
                  <a:srgbClr val="242E55"/>
                </a:solidFill>
                <a:latin typeface="Verdana"/>
                <a:cs typeface="Verdana"/>
              </a:rPr>
              <a:t>Razão </a:t>
            </a:r>
            <a:r>
              <a:rPr sz="1100" spc="-65">
                <a:solidFill>
                  <a:srgbClr val="242E55"/>
                </a:solidFill>
                <a:latin typeface="Verdana"/>
                <a:cs typeface="Verdana"/>
              </a:rPr>
              <a:t>Social</a:t>
            </a:r>
            <a:r>
              <a:rPr sz="1100" spc="-80">
                <a:solidFill>
                  <a:srgbClr val="242E55"/>
                </a:solidFill>
                <a:latin typeface="Verdana"/>
                <a:cs typeface="Verdana"/>
              </a:rPr>
              <a:t> </a:t>
            </a:r>
            <a:r>
              <a:rPr sz="1100" spc="-85">
                <a:solidFill>
                  <a:srgbClr val="0C285A"/>
                </a:solidFill>
                <a:latin typeface="Verdana"/>
                <a:cs typeface="Verdana"/>
              </a:rPr>
              <a:t>e/ou </a:t>
            </a:r>
            <a:r>
              <a:rPr sz="1100" spc="-50">
                <a:solidFill>
                  <a:srgbClr val="242E55"/>
                </a:solidFill>
                <a:latin typeface="Verdana"/>
                <a:cs typeface="Verdana"/>
              </a:rPr>
              <a:t>CNPJ</a:t>
            </a:r>
            <a:r>
              <a:rPr sz="1100" spc="-80">
                <a:solidFill>
                  <a:srgbClr val="242E55"/>
                </a:solidFill>
                <a:latin typeface="Verdana"/>
                <a:cs typeface="Verdana"/>
              </a:rPr>
              <a:t> devem </a:t>
            </a:r>
            <a:r>
              <a:rPr sz="1100" spc="-90">
                <a:solidFill>
                  <a:srgbClr val="242E55"/>
                </a:solidFill>
                <a:latin typeface="Verdana"/>
                <a:cs typeface="Verdana"/>
              </a:rPr>
              <a:t>estar</a:t>
            </a:r>
            <a:r>
              <a:rPr sz="1100" spc="-70">
                <a:solidFill>
                  <a:srgbClr val="242E55"/>
                </a:solidFill>
                <a:latin typeface="Verdana"/>
                <a:cs typeface="Verdana"/>
              </a:rPr>
              <a:t> </a:t>
            </a:r>
            <a:r>
              <a:rPr sz="1100" spc="-85">
                <a:solidFill>
                  <a:srgbClr val="242E55"/>
                </a:solidFill>
                <a:latin typeface="Verdana"/>
                <a:cs typeface="Verdana"/>
              </a:rPr>
              <a:t>conforme</a:t>
            </a:r>
            <a:r>
              <a:rPr sz="1100" spc="-70">
                <a:solidFill>
                  <a:srgbClr val="242E55"/>
                </a:solidFill>
                <a:latin typeface="Verdana"/>
                <a:cs typeface="Verdana"/>
              </a:rPr>
              <a:t> </a:t>
            </a:r>
            <a:r>
              <a:rPr sz="1100" spc="-85">
                <a:solidFill>
                  <a:srgbClr val="242E55"/>
                </a:solidFill>
                <a:latin typeface="Verdana"/>
                <a:cs typeface="Verdana"/>
              </a:rPr>
              <a:t>as</a:t>
            </a:r>
            <a:r>
              <a:rPr sz="1100" spc="-70">
                <a:solidFill>
                  <a:srgbClr val="242E55"/>
                </a:solidFill>
                <a:latin typeface="Verdana"/>
                <a:cs typeface="Verdana"/>
              </a:rPr>
              <a:t> </a:t>
            </a:r>
            <a:r>
              <a:rPr sz="1100" spc="-80">
                <a:solidFill>
                  <a:srgbClr val="242E55"/>
                </a:solidFill>
                <a:latin typeface="Verdana"/>
                <a:cs typeface="Verdana"/>
              </a:rPr>
              <a:t>informações</a:t>
            </a:r>
            <a:r>
              <a:rPr sz="1100" spc="-70">
                <a:solidFill>
                  <a:srgbClr val="242E55"/>
                </a:solidFill>
                <a:latin typeface="Verdana"/>
                <a:cs typeface="Verdana"/>
              </a:rPr>
              <a:t> do </a:t>
            </a:r>
            <a:r>
              <a:rPr sz="1100" spc="-10">
                <a:solidFill>
                  <a:srgbClr val="242E55"/>
                </a:solidFill>
                <a:latin typeface="Verdana"/>
                <a:cs typeface="Verdana"/>
              </a:rPr>
              <a:t>modal.</a:t>
            </a:r>
            <a:endParaRPr sz="1100">
              <a:latin typeface="Verdana"/>
              <a:cs typeface="Verdana"/>
            </a:endParaRPr>
          </a:p>
        </p:txBody>
      </p:sp>
      <p:sp>
        <p:nvSpPr>
          <p:cNvPr id="23" name="object 23"/>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102</a:t>
            </a:fld>
            <a:endParaRPr spc="-25"/>
          </a:p>
        </p:txBody>
      </p:sp>
      <p:sp>
        <p:nvSpPr>
          <p:cNvPr id="24" name="object 24"/>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5" name="object 25"/>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9" name="object 19"/>
          <p:cNvSpPr txBox="1"/>
          <p:nvPr/>
        </p:nvSpPr>
        <p:spPr>
          <a:xfrm>
            <a:off x="7229299" y="3595192"/>
            <a:ext cx="2985135"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2ª</a:t>
            </a:r>
            <a:r>
              <a:rPr sz="1100" b="1" spc="-1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5">
                <a:solidFill>
                  <a:srgbClr val="222E55"/>
                </a:solidFill>
                <a:latin typeface="Arial"/>
                <a:cs typeface="Arial"/>
              </a:rPr>
              <a:t> </a:t>
            </a:r>
            <a:r>
              <a:rPr sz="1100" spc="-30">
                <a:solidFill>
                  <a:srgbClr val="242E55"/>
                </a:solidFill>
                <a:latin typeface="Verdana"/>
                <a:cs typeface="Verdana"/>
              </a:rPr>
              <a:t>A</a:t>
            </a:r>
            <a:r>
              <a:rPr sz="1100" spc="-80">
                <a:solidFill>
                  <a:srgbClr val="242E55"/>
                </a:solidFill>
                <a:latin typeface="Verdana"/>
                <a:cs typeface="Verdana"/>
              </a:rPr>
              <a:t> </a:t>
            </a:r>
            <a:r>
              <a:rPr sz="1100" spc="-95">
                <a:solidFill>
                  <a:srgbClr val="242E55"/>
                </a:solidFill>
                <a:latin typeface="Verdana"/>
                <a:cs typeface="Verdana"/>
              </a:rPr>
              <a:t>data</a:t>
            </a:r>
            <a:r>
              <a:rPr sz="1100" spc="-85">
                <a:solidFill>
                  <a:srgbClr val="242E55"/>
                </a:solidFill>
                <a:latin typeface="Verdana"/>
                <a:cs typeface="Verdana"/>
              </a:rPr>
              <a:t> </a:t>
            </a:r>
            <a:r>
              <a:rPr sz="1100" spc="-80">
                <a:solidFill>
                  <a:srgbClr val="242E55"/>
                </a:solidFill>
                <a:latin typeface="Verdana"/>
                <a:cs typeface="Verdana"/>
              </a:rPr>
              <a:t>de </a:t>
            </a:r>
            <a:r>
              <a:rPr sz="1100" spc="-85">
                <a:solidFill>
                  <a:srgbClr val="242E55"/>
                </a:solidFill>
                <a:latin typeface="Verdana"/>
                <a:cs typeface="Verdana"/>
              </a:rPr>
              <a:t>emissão</a:t>
            </a:r>
            <a:r>
              <a:rPr sz="1100" spc="-80">
                <a:solidFill>
                  <a:srgbClr val="242E55"/>
                </a:solidFill>
                <a:latin typeface="Verdana"/>
                <a:cs typeface="Verdana"/>
              </a:rPr>
              <a:t> </a:t>
            </a:r>
            <a:r>
              <a:rPr sz="1100" spc="-95">
                <a:solidFill>
                  <a:srgbClr val="242E55"/>
                </a:solidFill>
                <a:latin typeface="Verdana"/>
                <a:cs typeface="Verdana"/>
              </a:rPr>
              <a:t>deve</a:t>
            </a:r>
            <a:r>
              <a:rPr sz="1100" spc="-85">
                <a:solidFill>
                  <a:srgbClr val="242E55"/>
                </a:solidFill>
                <a:latin typeface="Verdana"/>
                <a:cs typeface="Verdana"/>
              </a:rPr>
              <a:t> </a:t>
            </a:r>
            <a:r>
              <a:rPr sz="1100" spc="-90">
                <a:solidFill>
                  <a:srgbClr val="242E55"/>
                </a:solidFill>
                <a:latin typeface="Verdana"/>
                <a:cs typeface="Verdana"/>
              </a:rPr>
              <a:t>estar</a:t>
            </a:r>
            <a:r>
              <a:rPr sz="1100" spc="-80">
                <a:solidFill>
                  <a:srgbClr val="242E55"/>
                </a:solidFill>
                <a:latin typeface="Verdana"/>
                <a:cs typeface="Verdana"/>
              </a:rPr>
              <a:t> </a:t>
            </a:r>
            <a:r>
              <a:rPr sz="1100" spc="-55">
                <a:solidFill>
                  <a:srgbClr val="242E55"/>
                </a:solidFill>
                <a:latin typeface="Verdana"/>
                <a:cs typeface="Verdana"/>
              </a:rPr>
              <a:t>confor- </a:t>
            </a:r>
            <a:r>
              <a:rPr sz="1100" spc="-120">
                <a:solidFill>
                  <a:srgbClr val="242E55"/>
                </a:solidFill>
                <a:latin typeface="Verdana"/>
                <a:cs typeface="Verdana"/>
              </a:rPr>
              <a:t>me</a:t>
            </a:r>
            <a:r>
              <a:rPr sz="1100" spc="-80">
                <a:solidFill>
                  <a:srgbClr val="242E55"/>
                </a:solidFill>
                <a:latin typeface="Verdana"/>
                <a:cs typeface="Verdana"/>
              </a:rPr>
              <a:t> </a:t>
            </a:r>
            <a:r>
              <a:rPr sz="1100" spc="-65">
                <a:solidFill>
                  <a:srgbClr val="242E55"/>
                </a:solidFill>
                <a:latin typeface="Verdana"/>
                <a:cs typeface="Verdana"/>
              </a:rPr>
              <a:t>o</a:t>
            </a:r>
            <a:r>
              <a:rPr sz="1100" spc="-80">
                <a:solidFill>
                  <a:srgbClr val="242E55"/>
                </a:solidFill>
                <a:latin typeface="Verdana"/>
                <a:cs typeface="Verdana"/>
              </a:rPr>
              <a:t> </a:t>
            </a:r>
            <a:r>
              <a:rPr sz="1100" spc="-75">
                <a:solidFill>
                  <a:srgbClr val="242E55"/>
                </a:solidFill>
                <a:latin typeface="Verdana"/>
                <a:cs typeface="Verdana"/>
              </a:rPr>
              <a:t>período</a:t>
            </a:r>
            <a:r>
              <a:rPr sz="1100" spc="-80">
                <a:solidFill>
                  <a:srgbClr val="242E55"/>
                </a:solidFill>
                <a:latin typeface="Verdana"/>
                <a:cs typeface="Verdana"/>
              </a:rPr>
              <a:t> </a:t>
            </a:r>
            <a:r>
              <a:rPr sz="1100" spc="-85">
                <a:solidFill>
                  <a:srgbClr val="242E55"/>
                </a:solidFill>
                <a:latin typeface="Verdana"/>
                <a:cs typeface="Verdana"/>
              </a:rPr>
              <a:t>da</a:t>
            </a:r>
            <a:r>
              <a:rPr sz="1100" spc="-75">
                <a:solidFill>
                  <a:srgbClr val="242E55"/>
                </a:solidFill>
                <a:latin typeface="Verdana"/>
                <a:cs typeface="Verdana"/>
              </a:rPr>
              <a:t> </a:t>
            </a:r>
            <a:r>
              <a:rPr sz="1100" spc="-60">
                <a:solidFill>
                  <a:srgbClr val="242E55"/>
                </a:solidFill>
                <a:latin typeface="Verdana"/>
                <a:cs typeface="Verdana"/>
              </a:rPr>
              <a:t>solicitação</a:t>
            </a:r>
            <a:r>
              <a:rPr sz="1100" spc="-80">
                <a:solidFill>
                  <a:srgbClr val="242E55"/>
                </a:solidFill>
                <a:latin typeface="Verdana"/>
                <a:cs typeface="Verdana"/>
              </a:rPr>
              <a:t> </a:t>
            </a:r>
            <a:r>
              <a:rPr sz="1100" spc="-70">
                <a:solidFill>
                  <a:srgbClr val="242E55"/>
                </a:solidFill>
                <a:latin typeface="Verdana"/>
                <a:cs typeface="Verdana"/>
              </a:rPr>
              <a:t>do</a:t>
            </a:r>
            <a:r>
              <a:rPr sz="1100" spc="-80">
                <a:solidFill>
                  <a:srgbClr val="242E55"/>
                </a:solidFill>
                <a:latin typeface="Verdana"/>
                <a:cs typeface="Verdana"/>
              </a:rPr>
              <a:t> </a:t>
            </a:r>
            <a:r>
              <a:rPr sz="1100" spc="-10">
                <a:solidFill>
                  <a:srgbClr val="242E55"/>
                </a:solidFill>
                <a:latin typeface="Verdana"/>
                <a:cs typeface="Verdana"/>
              </a:rPr>
              <a:t>modal.</a:t>
            </a:r>
            <a:endParaRPr sz="1100">
              <a:latin typeface="Verdana"/>
              <a:cs typeface="Verdana"/>
            </a:endParaRPr>
          </a:p>
        </p:txBody>
      </p:sp>
      <p:sp>
        <p:nvSpPr>
          <p:cNvPr id="20" name="object 20"/>
          <p:cNvSpPr txBox="1"/>
          <p:nvPr/>
        </p:nvSpPr>
        <p:spPr>
          <a:xfrm>
            <a:off x="7229299" y="4495419"/>
            <a:ext cx="2836545"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3ª </a:t>
            </a:r>
            <a:r>
              <a:rPr sz="1100" b="1" spc="-65">
                <a:solidFill>
                  <a:srgbClr val="0C285A"/>
                </a:solidFill>
                <a:latin typeface="Arial"/>
                <a:cs typeface="Arial"/>
              </a:rPr>
              <a:t>ETAPA</a:t>
            </a:r>
            <a:r>
              <a:rPr sz="1100" b="1" spc="-65">
                <a:solidFill>
                  <a:srgbClr val="222E55"/>
                </a:solidFill>
                <a:latin typeface="Arial"/>
                <a:cs typeface="Arial"/>
              </a:rPr>
              <a:t>:</a:t>
            </a:r>
            <a:r>
              <a:rPr sz="1100" b="1">
                <a:solidFill>
                  <a:srgbClr val="222E55"/>
                </a:solidFill>
                <a:latin typeface="Arial"/>
                <a:cs typeface="Arial"/>
              </a:rPr>
              <a:t> </a:t>
            </a:r>
            <a:r>
              <a:rPr sz="1100" spc="-50">
                <a:solidFill>
                  <a:srgbClr val="242E55"/>
                </a:solidFill>
                <a:latin typeface="Verdana"/>
                <a:cs typeface="Verdana"/>
              </a:rPr>
              <a:t>O</a:t>
            </a:r>
            <a:r>
              <a:rPr sz="1100" spc="-70">
                <a:solidFill>
                  <a:srgbClr val="242E55"/>
                </a:solidFill>
                <a:latin typeface="Verdana"/>
                <a:cs typeface="Verdana"/>
              </a:rPr>
              <a:t> </a:t>
            </a:r>
            <a:r>
              <a:rPr sz="1100" spc="-90">
                <a:solidFill>
                  <a:srgbClr val="242E55"/>
                </a:solidFill>
                <a:latin typeface="Verdana"/>
                <a:cs typeface="Verdana"/>
              </a:rPr>
              <a:t>documento</a:t>
            </a:r>
            <a:r>
              <a:rPr sz="1100" spc="-65">
                <a:solidFill>
                  <a:srgbClr val="242E55"/>
                </a:solidFill>
                <a:latin typeface="Verdana"/>
                <a:cs typeface="Verdana"/>
              </a:rPr>
              <a:t> </a:t>
            </a:r>
            <a:r>
              <a:rPr sz="1100" spc="-95">
                <a:solidFill>
                  <a:srgbClr val="242E55"/>
                </a:solidFill>
                <a:latin typeface="Verdana"/>
                <a:cs typeface="Verdana"/>
              </a:rPr>
              <a:t>deve</a:t>
            </a:r>
            <a:r>
              <a:rPr sz="1100" spc="-65">
                <a:solidFill>
                  <a:srgbClr val="242E55"/>
                </a:solidFill>
                <a:latin typeface="Verdana"/>
                <a:cs typeface="Verdana"/>
              </a:rPr>
              <a:t> </a:t>
            </a:r>
            <a:r>
              <a:rPr sz="1100" spc="-80">
                <a:solidFill>
                  <a:srgbClr val="242E55"/>
                </a:solidFill>
                <a:latin typeface="Verdana"/>
                <a:cs typeface="Verdana"/>
              </a:rPr>
              <a:t>corresponder</a:t>
            </a:r>
            <a:r>
              <a:rPr sz="1100" spc="-65">
                <a:solidFill>
                  <a:srgbClr val="242E55"/>
                </a:solidFill>
                <a:latin typeface="Verdana"/>
                <a:cs typeface="Verdana"/>
              </a:rPr>
              <a:t> </a:t>
            </a:r>
            <a:r>
              <a:rPr sz="1100" spc="-50">
                <a:solidFill>
                  <a:srgbClr val="242E55"/>
                </a:solidFill>
                <a:latin typeface="Verdana"/>
                <a:cs typeface="Verdana"/>
              </a:rPr>
              <a:t>a </a:t>
            </a:r>
            <a:r>
              <a:rPr sz="1100" spc="-120">
                <a:solidFill>
                  <a:srgbClr val="242E55"/>
                </a:solidFill>
                <a:latin typeface="Verdana"/>
                <a:cs typeface="Verdana"/>
              </a:rPr>
              <a:t>uma</a:t>
            </a:r>
            <a:r>
              <a:rPr sz="1100" spc="-75">
                <a:solidFill>
                  <a:srgbClr val="242E55"/>
                </a:solidFill>
                <a:latin typeface="Verdana"/>
                <a:cs typeface="Verdana"/>
              </a:rPr>
              <a:t> declaração </a:t>
            </a:r>
            <a:r>
              <a:rPr sz="1100" spc="-85">
                <a:solidFill>
                  <a:srgbClr val="242E55"/>
                </a:solidFill>
                <a:latin typeface="Verdana"/>
                <a:cs typeface="Verdana"/>
              </a:rPr>
              <a:t>emitida</a:t>
            </a:r>
            <a:r>
              <a:rPr sz="1100" spc="-75">
                <a:solidFill>
                  <a:srgbClr val="242E55"/>
                </a:solidFill>
                <a:latin typeface="Verdana"/>
                <a:cs typeface="Verdana"/>
              </a:rPr>
              <a:t> no site </a:t>
            </a:r>
            <a:r>
              <a:rPr sz="1100" spc="-70">
                <a:solidFill>
                  <a:srgbClr val="242E55"/>
                </a:solidFill>
                <a:latin typeface="Verdana"/>
                <a:cs typeface="Verdana"/>
              </a:rPr>
              <a:t>do</a:t>
            </a:r>
            <a:r>
              <a:rPr sz="1100" spc="-75">
                <a:solidFill>
                  <a:srgbClr val="242E55"/>
                </a:solidFill>
                <a:latin typeface="Verdana"/>
                <a:cs typeface="Verdana"/>
              </a:rPr>
              <a:t> </a:t>
            </a:r>
            <a:r>
              <a:rPr sz="1100" b="1" spc="-10">
                <a:solidFill>
                  <a:srgbClr val="242E55"/>
                </a:solidFill>
                <a:latin typeface="Arial"/>
                <a:cs typeface="Arial"/>
              </a:rPr>
              <a:t>SERASA.</a:t>
            </a:r>
            <a:endParaRPr sz="1100">
              <a:latin typeface="Arial"/>
              <a:cs typeface="Arial"/>
            </a:endParaRPr>
          </a:p>
        </p:txBody>
      </p:sp>
      <p:sp>
        <p:nvSpPr>
          <p:cNvPr id="21" name="object 21"/>
          <p:cNvSpPr txBox="1"/>
          <p:nvPr/>
        </p:nvSpPr>
        <p:spPr>
          <a:xfrm>
            <a:off x="7229299" y="5411152"/>
            <a:ext cx="2837180"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4ª</a:t>
            </a:r>
            <a:r>
              <a:rPr sz="1100" b="1" spc="-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5">
                <a:solidFill>
                  <a:srgbClr val="222E55"/>
                </a:solidFill>
                <a:latin typeface="Arial"/>
                <a:cs typeface="Arial"/>
              </a:rPr>
              <a:t> </a:t>
            </a:r>
            <a:r>
              <a:rPr sz="1100" spc="-80">
                <a:solidFill>
                  <a:srgbClr val="242E55"/>
                </a:solidFill>
                <a:latin typeface="Verdana"/>
                <a:cs typeface="Verdana"/>
              </a:rPr>
              <a:t>Verificar</a:t>
            </a:r>
            <a:r>
              <a:rPr sz="1100" spc="-75">
                <a:solidFill>
                  <a:srgbClr val="242E55"/>
                </a:solidFill>
                <a:latin typeface="Verdana"/>
                <a:cs typeface="Verdana"/>
              </a:rPr>
              <a:t> </a:t>
            </a:r>
            <a:r>
              <a:rPr sz="1100" spc="-85">
                <a:solidFill>
                  <a:srgbClr val="242E55"/>
                </a:solidFill>
                <a:latin typeface="Verdana"/>
                <a:cs typeface="Verdana"/>
              </a:rPr>
              <a:t>as</a:t>
            </a:r>
            <a:r>
              <a:rPr sz="1100" spc="-70">
                <a:solidFill>
                  <a:srgbClr val="242E55"/>
                </a:solidFill>
                <a:latin typeface="Verdana"/>
                <a:cs typeface="Verdana"/>
              </a:rPr>
              <a:t> </a:t>
            </a:r>
            <a:r>
              <a:rPr sz="1100" spc="-80">
                <a:solidFill>
                  <a:srgbClr val="242E55"/>
                </a:solidFill>
                <a:latin typeface="Verdana"/>
                <a:cs typeface="Verdana"/>
              </a:rPr>
              <a:t>informações</a:t>
            </a:r>
            <a:r>
              <a:rPr sz="1100" spc="-75">
                <a:solidFill>
                  <a:srgbClr val="242E55"/>
                </a:solidFill>
                <a:latin typeface="Verdana"/>
                <a:cs typeface="Verdana"/>
              </a:rPr>
              <a:t> </a:t>
            </a:r>
            <a:r>
              <a:rPr sz="1100" spc="-70">
                <a:solidFill>
                  <a:srgbClr val="242E55"/>
                </a:solidFill>
                <a:latin typeface="Verdana"/>
                <a:cs typeface="Verdana"/>
              </a:rPr>
              <a:t>do </a:t>
            </a:r>
            <a:r>
              <a:rPr sz="1100" spc="-20">
                <a:solidFill>
                  <a:srgbClr val="242E55"/>
                </a:solidFill>
                <a:latin typeface="Verdana"/>
                <a:cs typeface="Verdana"/>
              </a:rPr>
              <a:t>docu- </a:t>
            </a:r>
            <a:r>
              <a:rPr sz="1100" spc="-105">
                <a:solidFill>
                  <a:srgbClr val="242E55"/>
                </a:solidFill>
                <a:latin typeface="Verdana"/>
                <a:cs typeface="Verdana"/>
              </a:rPr>
              <a:t>mento</a:t>
            </a:r>
            <a:r>
              <a:rPr sz="1100" spc="-80">
                <a:solidFill>
                  <a:srgbClr val="242E55"/>
                </a:solidFill>
                <a:latin typeface="Verdana"/>
                <a:cs typeface="Verdana"/>
              </a:rPr>
              <a:t> </a:t>
            </a:r>
            <a:r>
              <a:rPr sz="1100" spc="-85">
                <a:solidFill>
                  <a:srgbClr val="242E55"/>
                </a:solidFill>
                <a:latin typeface="Verdana"/>
                <a:cs typeface="Verdana"/>
              </a:rPr>
              <a:t>e</a:t>
            </a:r>
            <a:r>
              <a:rPr sz="1100" spc="-75">
                <a:solidFill>
                  <a:srgbClr val="242E55"/>
                </a:solidFill>
                <a:latin typeface="Verdana"/>
                <a:cs typeface="Verdana"/>
              </a:rPr>
              <a:t> </a:t>
            </a:r>
            <a:r>
              <a:rPr sz="1100" spc="-65">
                <a:solidFill>
                  <a:srgbClr val="242E55"/>
                </a:solidFill>
                <a:latin typeface="Verdana"/>
                <a:cs typeface="Verdana"/>
              </a:rPr>
              <a:t>caso</a:t>
            </a:r>
            <a:r>
              <a:rPr sz="1100" spc="-80">
                <a:solidFill>
                  <a:srgbClr val="242E55"/>
                </a:solidFill>
                <a:latin typeface="Verdana"/>
                <a:cs typeface="Verdana"/>
              </a:rPr>
              <a:t> </a:t>
            </a:r>
            <a:r>
              <a:rPr sz="1100" spc="-85">
                <a:solidFill>
                  <a:srgbClr val="242E55"/>
                </a:solidFill>
                <a:latin typeface="Verdana"/>
                <a:cs typeface="Verdana"/>
              </a:rPr>
              <a:t>não</a:t>
            </a:r>
            <a:r>
              <a:rPr sz="1100" spc="-75">
                <a:solidFill>
                  <a:srgbClr val="242E55"/>
                </a:solidFill>
                <a:latin typeface="Verdana"/>
                <a:cs typeface="Verdana"/>
              </a:rPr>
              <a:t> </a:t>
            </a:r>
            <a:r>
              <a:rPr sz="1100" spc="-95">
                <a:solidFill>
                  <a:srgbClr val="242E55"/>
                </a:solidFill>
                <a:latin typeface="Verdana"/>
                <a:cs typeface="Verdana"/>
              </a:rPr>
              <a:t>tenha</a:t>
            </a:r>
            <a:r>
              <a:rPr sz="1100" spc="-75">
                <a:solidFill>
                  <a:srgbClr val="242E55"/>
                </a:solidFill>
                <a:latin typeface="Verdana"/>
                <a:cs typeface="Verdana"/>
              </a:rPr>
              <a:t> débitos</a:t>
            </a:r>
            <a:r>
              <a:rPr sz="1100" spc="-80">
                <a:solidFill>
                  <a:srgbClr val="242E55"/>
                </a:solidFill>
                <a:latin typeface="Verdana"/>
                <a:cs typeface="Verdana"/>
              </a:rPr>
              <a:t> </a:t>
            </a:r>
            <a:r>
              <a:rPr sz="1100" spc="-10">
                <a:solidFill>
                  <a:srgbClr val="242E55"/>
                </a:solidFill>
                <a:latin typeface="Verdana"/>
                <a:cs typeface="Verdana"/>
              </a:rPr>
              <a:t>pendentes </a:t>
            </a:r>
            <a:r>
              <a:rPr sz="1100" spc="-85">
                <a:solidFill>
                  <a:srgbClr val="242E55"/>
                </a:solidFill>
                <a:latin typeface="Verdana"/>
                <a:cs typeface="Verdana"/>
              </a:rPr>
              <a:t>escrever</a:t>
            </a:r>
            <a:r>
              <a:rPr sz="1100" spc="-80">
                <a:solidFill>
                  <a:srgbClr val="242E55"/>
                </a:solidFill>
                <a:latin typeface="Verdana"/>
                <a:cs typeface="Verdana"/>
              </a:rPr>
              <a:t> </a:t>
            </a:r>
            <a:r>
              <a:rPr sz="1100" b="1" spc="-25">
                <a:solidFill>
                  <a:srgbClr val="242E55"/>
                </a:solidFill>
                <a:latin typeface="Arial"/>
                <a:cs typeface="Arial"/>
              </a:rPr>
              <a:t>“NADA</a:t>
            </a:r>
            <a:r>
              <a:rPr sz="1100" b="1" spc="-5">
                <a:solidFill>
                  <a:srgbClr val="242E55"/>
                </a:solidFill>
                <a:latin typeface="Arial"/>
                <a:cs typeface="Arial"/>
              </a:rPr>
              <a:t> </a:t>
            </a:r>
            <a:r>
              <a:rPr sz="1100" b="1" spc="-55">
                <a:solidFill>
                  <a:srgbClr val="242E55"/>
                </a:solidFill>
                <a:latin typeface="Arial"/>
                <a:cs typeface="Arial"/>
              </a:rPr>
              <a:t>CONSTA”</a:t>
            </a:r>
            <a:r>
              <a:rPr sz="1100" b="1">
                <a:solidFill>
                  <a:srgbClr val="242E55"/>
                </a:solidFill>
                <a:latin typeface="Arial"/>
                <a:cs typeface="Arial"/>
              </a:rPr>
              <a:t> </a:t>
            </a:r>
            <a:r>
              <a:rPr sz="1100" spc="-100">
                <a:solidFill>
                  <a:srgbClr val="242E55"/>
                </a:solidFill>
                <a:latin typeface="Verdana"/>
                <a:cs typeface="Verdana"/>
              </a:rPr>
              <a:t>na</a:t>
            </a:r>
            <a:r>
              <a:rPr sz="1100" spc="-75">
                <a:solidFill>
                  <a:srgbClr val="242E55"/>
                </a:solidFill>
                <a:latin typeface="Verdana"/>
                <a:cs typeface="Verdana"/>
              </a:rPr>
              <a:t> </a:t>
            </a:r>
            <a:r>
              <a:rPr sz="1100" spc="-65">
                <a:solidFill>
                  <a:srgbClr val="242E55"/>
                </a:solidFill>
                <a:latin typeface="Verdana"/>
                <a:cs typeface="Verdana"/>
              </a:rPr>
              <a:t>OBS</a:t>
            </a:r>
            <a:r>
              <a:rPr sz="1100" spc="-75">
                <a:solidFill>
                  <a:srgbClr val="242E55"/>
                </a:solidFill>
                <a:latin typeface="Verdana"/>
                <a:cs typeface="Verdana"/>
              </a:rPr>
              <a:t> </a:t>
            </a:r>
            <a:r>
              <a:rPr sz="1100" spc="-70">
                <a:solidFill>
                  <a:srgbClr val="242E55"/>
                </a:solidFill>
                <a:latin typeface="Verdana"/>
                <a:cs typeface="Verdana"/>
              </a:rPr>
              <a:t>do</a:t>
            </a:r>
            <a:r>
              <a:rPr sz="1100" spc="-75">
                <a:solidFill>
                  <a:srgbClr val="242E55"/>
                </a:solidFill>
                <a:latin typeface="Verdana"/>
                <a:cs typeface="Verdana"/>
              </a:rPr>
              <a:t> </a:t>
            </a:r>
            <a:r>
              <a:rPr sz="1100" spc="-70">
                <a:solidFill>
                  <a:srgbClr val="242E55"/>
                </a:solidFill>
                <a:latin typeface="Verdana"/>
                <a:cs typeface="Verdana"/>
              </a:rPr>
              <a:t>aceite.</a:t>
            </a:r>
            <a:endParaRPr sz="1100">
              <a:latin typeface="Verdana"/>
              <a:cs typeface="Verdana"/>
            </a:endParaRPr>
          </a:p>
        </p:txBody>
      </p:sp>
      <p:sp>
        <p:nvSpPr>
          <p:cNvPr id="22" name="object 22"/>
          <p:cNvSpPr txBox="1"/>
          <p:nvPr/>
        </p:nvSpPr>
        <p:spPr>
          <a:xfrm>
            <a:off x="1571309" y="6280086"/>
            <a:ext cx="4613275" cy="863600"/>
          </a:xfrm>
          <a:prstGeom prst="rect">
            <a:avLst/>
          </a:prstGeom>
        </p:spPr>
        <p:txBody>
          <a:bodyPr vert="horz" wrap="square" lIns="0" tIns="12700" rIns="0" bIns="0" rtlCol="0">
            <a:spAutoFit/>
          </a:bodyPr>
          <a:lstStyle/>
          <a:p>
            <a:pPr marL="12700" marR="5080">
              <a:lnSpc>
                <a:spcPct val="100000"/>
              </a:lnSpc>
              <a:spcBef>
                <a:spcPts val="100"/>
              </a:spcBef>
            </a:pPr>
            <a:r>
              <a:rPr sz="1100" b="1" spc="-50">
                <a:solidFill>
                  <a:srgbClr val="0C285A"/>
                </a:solidFill>
                <a:latin typeface="Arial"/>
                <a:cs typeface="Arial"/>
              </a:rPr>
              <a:t>ATENÇÃO</a:t>
            </a:r>
            <a:r>
              <a:rPr sz="1100" b="1" spc="-50">
                <a:solidFill>
                  <a:srgbClr val="222E55"/>
                </a:solidFill>
                <a:latin typeface="Arial"/>
                <a:cs typeface="Arial"/>
              </a:rPr>
              <a:t>:</a:t>
            </a:r>
            <a:r>
              <a:rPr sz="1100" b="1" spc="-5">
                <a:solidFill>
                  <a:srgbClr val="222E55"/>
                </a:solidFill>
                <a:latin typeface="Arial"/>
                <a:cs typeface="Arial"/>
              </a:rPr>
              <a:t> </a:t>
            </a:r>
            <a:r>
              <a:rPr sz="1100" spc="-50">
                <a:solidFill>
                  <a:srgbClr val="222E55"/>
                </a:solidFill>
                <a:latin typeface="Verdana"/>
                <a:cs typeface="Verdana"/>
              </a:rPr>
              <a:t>O</a:t>
            </a:r>
            <a:r>
              <a:rPr sz="1100" spc="-75">
                <a:solidFill>
                  <a:srgbClr val="222E55"/>
                </a:solidFill>
                <a:latin typeface="Verdana"/>
                <a:cs typeface="Verdana"/>
              </a:rPr>
              <a:t> </a:t>
            </a:r>
            <a:r>
              <a:rPr sz="1100" spc="-90">
                <a:solidFill>
                  <a:srgbClr val="222E55"/>
                </a:solidFill>
                <a:latin typeface="Verdana"/>
                <a:cs typeface="Verdana"/>
              </a:rPr>
              <a:t>documento</a:t>
            </a:r>
            <a:r>
              <a:rPr sz="1100" spc="-70">
                <a:solidFill>
                  <a:srgbClr val="222E55"/>
                </a:solidFill>
                <a:latin typeface="Verdana"/>
                <a:cs typeface="Verdana"/>
              </a:rPr>
              <a:t> </a:t>
            </a:r>
            <a:r>
              <a:rPr sz="1100" spc="-85">
                <a:solidFill>
                  <a:srgbClr val="222E55"/>
                </a:solidFill>
                <a:latin typeface="Verdana"/>
                <a:cs typeface="Verdana"/>
              </a:rPr>
              <a:t>não</a:t>
            </a:r>
            <a:r>
              <a:rPr sz="1100" spc="-75">
                <a:solidFill>
                  <a:srgbClr val="222E55"/>
                </a:solidFill>
                <a:latin typeface="Verdana"/>
                <a:cs typeface="Verdana"/>
              </a:rPr>
              <a:t> </a:t>
            </a:r>
            <a:r>
              <a:rPr sz="1100" spc="-70">
                <a:solidFill>
                  <a:srgbClr val="222E55"/>
                </a:solidFill>
                <a:latin typeface="Verdana"/>
                <a:cs typeface="Verdana"/>
              </a:rPr>
              <a:t>pode </a:t>
            </a:r>
            <a:r>
              <a:rPr sz="1100" spc="-85">
                <a:solidFill>
                  <a:srgbClr val="222E55"/>
                </a:solidFill>
                <a:latin typeface="Verdana"/>
                <a:cs typeface="Verdana"/>
              </a:rPr>
              <a:t>ser</a:t>
            </a:r>
            <a:r>
              <a:rPr sz="1100" spc="-75">
                <a:solidFill>
                  <a:srgbClr val="222E55"/>
                </a:solidFill>
                <a:latin typeface="Verdana"/>
                <a:cs typeface="Verdana"/>
              </a:rPr>
              <a:t> </a:t>
            </a:r>
            <a:r>
              <a:rPr sz="1100" spc="-85">
                <a:solidFill>
                  <a:srgbClr val="222E55"/>
                </a:solidFill>
                <a:latin typeface="Verdana"/>
                <a:cs typeface="Verdana"/>
              </a:rPr>
              <a:t>apresentado</a:t>
            </a:r>
            <a:r>
              <a:rPr sz="1100" spc="-70">
                <a:solidFill>
                  <a:srgbClr val="222E55"/>
                </a:solidFill>
                <a:latin typeface="Verdana"/>
                <a:cs typeface="Verdana"/>
              </a:rPr>
              <a:t> </a:t>
            </a:r>
            <a:r>
              <a:rPr sz="1100" spc="-80">
                <a:solidFill>
                  <a:srgbClr val="222E55"/>
                </a:solidFill>
                <a:latin typeface="Verdana"/>
                <a:cs typeface="Verdana"/>
              </a:rPr>
              <a:t>como</a:t>
            </a:r>
            <a:r>
              <a:rPr sz="1100" spc="-75">
                <a:solidFill>
                  <a:srgbClr val="222E55"/>
                </a:solidFill>
                <a:latin typeface="Verdana"/>
                <a:cs typeface="Verdana"/>
              </a:rPr>
              <a:t> </a:t>
            </a:r>
            <a:r>
              <a:rPr sz="1100" spc="-130">
                <a:solidFill>
                  <a:srgbClr val="222E55"/>
                </a:solidFill>
                <a:latin typeface="Verdana"/>
                <a:cs typeface="Verdana"/>
              </a:rPr>
              <a:t>um</a:t>
            </a:r>
            <a:r>
              <a:rPr sz="1100" spc="-70">
                <a:solidFill>
                  <a:srgbClr val="222E55"/>
                </a:solidFill>
                <a:latin typeface="Verdana"/>
                <a:cs typeface="Verdana"/>
              </a:rPr>
              <a:t> </a:t>
            </a:r>
            <a:r>
              <a:rPr sz="1100" spc="-10">
                <a:solidFill>
                  <a:srgbClr val="222E55"/>
                </a:solidFill>
                <a:latin typeface="Verdana"/>
                <a:cs typeface="Verdana"/>
              </a:rPr>
              <a:t>simples </a:t>
            </a:r>
            <a:r>
              <a:rPr sz="1100" spc="-85">
                <a:solidFill>
                  <a:srgbClr val="222E55"/>
                </a:solidFill>
                <a:latin typeface="Verdana"/>
                <a:cs typeface="Verdana"/>
              </a:rPr>
              <a:t>print</a:t>
            </a:r>
            <a:r>
              <a:rPr sz="1100" spc="-80">
                <a:solidFill>
                  <a:srgbClr val="222E55"/>
                </a:solidFill>
                <a:latin typeface="Verdana"/>
                <a:cs typeface="Verdana"/>
              </a:rPr>
              <a:t> de</a:t>
            </a:r>
            <a:r>
              <a:rPr sz="1100" spc="-75">
                <a:solidFill>
                  <a:srgbClr val="222E55"/>
                </a:solidFill>
                <a:latin typeface="Verdana"/>
                <a:cs typeface="Verdana"/>
              </a:rPr>
              <a:t> </a:t>
            </a:r>
            <a:r>
              <a:rPr sz="1100" spc="-85">
                <a:solidFill>
                  <a:srgbClr val="222E55"/>
                </a:solidFill>
                <a:latin typeface="Verdana"/>
                <a:cs typeface="Verdana"/>
              </a:rPr>
              <a:t>tela</a:t>
            </a:r>
            <a:r>
              <a:rPr sz="1100" spc="-75">
                <a:solidFill>
                  <a:srgbClr val="222E55"/>
                </a:solidFill>
                <a:latin typeface="Verdana"/>
                <a:cs typeface="Verdana"/>
              </a:rPr>
              <a:t> </a:t>
            </a:r>
            <a:r>
              <a:rPr sz="1100" spc="-70">
                <a:solidFill>
                  <a:srgbClr val="222E55"/>
                </a:solidFill>
                <a:latin typeface="Verdana"/>
                <a:cs typeface="Verdana"/>
              </a:rPr>
              <a:t>do</a:t>
            </a:r>
            <a:r>
              <a:rPr sz="1100" spc="-75">
                <a:solidFill>
                  <a:srgbClr val="222E55"/>
                </a:solidFill>
                <a:latin typeface="Verdana"/>
                <a:cs typeface="Verdana"/>
              </a:rPr>
              <a:t> </a:t>
            </a:r>
            <a:r>
              <a:rPr sz="1100" spc="-70">
                <a:solidFill>
                  <a:srgbClr val="222E55"/>
                </a:solidFill>
                <a:latin typeface="Verdana"/>
                <a:cs typeface="Verdana"/>
              </a:rPr>
              <a:t>score</a:t>
            </a:r>
            <a:r>
              <a:rPr sz="1100" spc="-75">
                <a:solidFill>
                  <a:srgbClr val="222E55"/>
                </a:solidFill>
                <a:latin typeface="Verdana"/>
                <a:cs typeface="Verdana"/>
              </a:rPr>
              <a:t> </a:t>
            </a:r>
            <a:r>
              <a:rPr sz="1100" spc="-70">
                <a:solidFill>
                  <a:srgbClr val="222E55"/>
                </a:solidFill>
                <a:latin typeface="Verdana"/>
                <a:cs typeface="Verdana"/>
              </a:rPr>
              <a:t>do</a:t>
            </a:r>
            <a:r>
              <a:rPr sz="1100" spc="-75">
                <a:solidFill>
                  <a:srgbClr val="222E55"/>
                </a:solidFill>
                <a:latin typeface="Verdana"/>
                <a:cs typeface="Verdana"/>
              </a:rPr>
              <a:t> </a:t>
            </a:r>
            <a:r>
              <a:rPr sz="1100" spc="-95">
                <a:solidFill>
                  <a:srgbClr val="222E55"/>
                </a:solidFill>
                <a:latin typeface="Verdana"/>
                <a:cs typeface="Verdana"/>
              </a:rPr>
              <a:t>fornecedor.</a:t>
            </a:r>
            <a:r>
              <a:rPr sz="1100" spc="-75">
                <a:solidFill>
                  <a:srgbClr val="222E55"/>
                </a:solidFill>
                <a:latin typeface="Verdana"/>
                <a:cs typeface="Verdana"/>
              </a:rPr>
              <a:t> </a:t>
            </a:r>
            <a:r>
              <a:rPr sz="1100" spc="-65">
                <a:solidFill>
                  <a:srgbClr val="222E55"/>
                </a:solidFill>
                <a:latin typeface="Verdana"/>
                <a:cs typeface="Verdana"/>
              </a:rPr>
              <a:t>Na</a:t>
            </a:r>
            <a:r>
              <a:rPr sz="1100" spc="-75">
                <a:solidFill>
                  <a:srgbClr val="222E55"/>
                </a:solidFill>
                <a:latin typeface="Verdana"/>
                <a:cs typeface="Verdana"/>
              </a:rPr>
              <a:t> </a:t>
            </a:r>
            <a:r>
              <a:rPr sz="1100" spc="-105">
                <a:solidFill>
                  <a:srgbClr val="222E55"/>
                </a:solidFill>
                <a:latin typeface="Verdana"/>
                <a:cs typeface="Verdana"/>
              </a:rPr>
              <a:t>imagem</a:t>
            </a:r>
            <a:r>
              <a:rPr sz="1100" spc="-75">
                <a:solidFill>
                  <a:srgbClr val="222E55"/>
                </a:solidFill>
                <a:latin typeface="Verdana"/>
                <a:cs typeface="Verdana"/>
              </a:rPr>
              <a:t> </a:t>
            </a:r>
            <a:r>
              <a:rPr sz="1100" spc="-95">
                <a:solidFill>
                  <a:srgbClr val="222E55"/>
                </a:solidFill>
                <a:latin typeface="Verdana"/>
                <a:cs typeface="Verdana"/>
              </a:rPr>
              <a:t>à</a:t>
            </a:r>
            <a:r>
              <a:rPr sz="1100" spc="-75">
                <a:solidFill>
                  <a:srgbClr val="222E55"/>
                </a:solidFill>
                <a:latin typeface="Verdana"/>
                <a:cs typeface="Verdana"/>
              </a:rPr>
              <a:t> </a:t>
            </a:r>
            <a:r>
              <a:rPr sz="1100" spc="-95">
                <a:solidFill>
                  <a:srgbClr val="222E55"/>
                </a:solidFill>
                <a:latin typeface="Verdana"/>
                <a:cs typeface="Verdana"/>
              </a:rPr>
              <a:t>esquerda,</a:t>
            </a:r>
            <a:r>
              <a:rPr sz="1100" spc="-75">
                <a:solidFill>
                  <a:srgbClr val="222E55"/>
                </a:solidFill>
                <a:latin typeface="Verdana"/>
                <a:cs typeface="Verdana"/>
              </a:rPr>
              <a:t> </a:t>
            </a:r>
            <a:r>
              <a:rPr sz="1100" spc="-95">
                <a:solidFill>
                  <a:srgbClr val="222E55"/>
                </a:solidFill>
                <a:latin typeface="Verdana"/>
                <a:cs typeface="Verdana"/>
              </a:rPr>
              <a:t>temos</a:t>
            </a:r>
            <a:r>
              <a:rPr sz="1100" spc="-75">
                <a:solidFill>
                  <a:srgbClr val="222E55"/>
                </a:solidFill>
                <a:latin typeface="Verdana"/>
                <a:cs typeface="Verdana"/>
              </a:rPr>
              <a:t> </a:t>
            </a:r>
            <a:r>
              <a:rPr sz="1100" spc="-50">
                <a:solidFill>
                  <a:srgbClr val="222E55"/>
                </a:solidFill>
                <a:latin typeface="Verdana"/>
                <a:cs typeface="Verdana"/>
              </a:rPr>
              <a:t>o </a:t>
            </a:r>
            <a:r>
              <a:rPr sz="1100" spc="-100">
                <a:solidFill>
                  <a:srgbClr val="222E55"/>
                </a:solidFill>
                <a:latin typeface="Verdana"/>
                <a:cs typeface="Verdana"/>
              </a:rPr>
              <a:t>exemplo</a:t>
            </a:r>
            <a:r>
              <a:rPr sz="1100" spc="-70">
                <a:solidFill>
                  <a:srgbClr val="222E55"/>
                </a:solidFill>
                <a:latin typeface="Verdana"/>
                <a:cs typeface="Verdana"/>
              </a:rPr>
              <a:t> </a:t>
            </a:r>
            <a:r>
              <a:rPr sz="1100" spc="-80">
                <a:solidFill>
                  <a:srgbClr val="222E55"/>
                </a:solidFill>
                <a:latin typeface="Verdana"/>
                <a:cs typeface="Verdana"/>
              </a:rPr>
              <a:t>de</a:t>
            </a:r>
            <a:r>
              <a:rPr sz="1100" spc="-65">
                <a:solidFill>
                  <a:srgbClr val="222E55"/>
                </a:solidFill>
                <a:latin typeface="Verdana"/>
                <a:cs typeface="Verdana"/>
              </a:rPr>
              <a:t> </a:t>
            </a:r>
            <a:r>
              <a:rPr sz="1100" spc="-130">
                <a:solidFill>
                  <a:srgbClr val="222E55"/>
                </a:solidFill>
                <a:latin typeface="Verdana"/>
                <a:cs typeface="Verdana"/>
              </a:rPr>
              <a:t>um</a:t>
            </a:r>
            <a:r>
              <a:rPr sz="1100" spc="-65">
                <a:solidFill>
                  <a:srgbClr val="222E55"/>
                </a:solidFill>
                <a:latin typeface="Verdana"/>
                <a:cs typeface="Verdana"/>
              </a:rPr>
              <a:t> </a:t>
            </a:r>
            <a:r>
              <a:rPr sz="1100" spc="-80">
                <a:solidFill>
                  <a:srgbClr val="222E55"/>
                </a:solidFill>
                <a:latin typeface="Verdana"/>
                <a:cs typeface="Verdana"/>
              </a:rPr>
              <a:t>fornecedor</a:t>
            </a:r>
            <a:r>
              <a:rPr sz="1100" spc="-70">
                <a:solidFill>
                  <a:srgbClr val="222E55"/>
                </a:solidFill>
                <a:latin typeface="Verdana"/>
                <a:cs typeface="Verdana"/>
              </a:rPr>
              <a:t> </a:t>
            </a:r>
            <a:r>
              <a:rPr sz="1100" spc="-85">
                <a:solidFill>
                  <a:srgbClr val="222E55"/>
                </a:solidFill>
                <a:latin typeface="Verdana"/>
                <a:cs typeface="Verdana"/>
              </a:rPr>
              <a:t>com</a:t>
            </a:r>
            <a:r>
              <a:rPr sz="1100" spc="-65">
                <a:solidFill>
                  <a:srgbClr val="222E55"/>
                </a:solidFill>
                <a:latin typeface="Verdana"/>
                <a:cs typeface="Verdana"/>
              </a:rPr>
              <a:t> </a:t>
            </a:r>
            <a:r>
              <a:rPr sz="1100" spc="-75">
                <a:solidFill>
                  <a:srgbClr val="222E55"/>
                </a:solidFill>
                <a:latin typeface="Verdana"/>
                <a:cs typeface="Verdana"/>
              </a:rPr>
              <a:t>débitos</a:t>
            </a:r>
            <a:r>
              <a:rPr sz="1100" spc="-65">
                <a:solidFill>
                  <a:srgbClr val="222E55"/>
                </a:solidFill>
                <a:latin typeface="Verdana"/>
                <a:cs typeface="Verdana"/>
              </a:rPr>
              <a:t> </a:t>
            </a:r>
            <a:r>
              <a:rPr sz="1100" spc="-90">
                <a:solidFill>
                  <a:srgbClr val="222E55"/>
                </a:solidFill>
                <a:latin typeface="Verdana"/>
                <a:cs typeface="Verdana"/>
              </a:rPr>
              <a:t>pendentes,</a:t>
            </a:r>
            <a:r>
              <a:rPr sz="1100" spc="-65">
                <a:solidFill>
                  <a:srgbClr val="222E55"/>
                </a:solidFill>
                <a:latin typeface="Verdana"/>
                <a:cs typeface="Verdana"/>
              </a:rPr>
              <a:t> </a:t>
            </a:r>
            <a:r>
              <a:rPr sz="1100" spc="-90">
                <a:solidFill>
                  <a:srgbClr val="222E55"/>
                </a:solidFill>
                <a:latin typeface="Verdana"/>
                <a:cs typeface="Verdana"/>
              </a:rPr>
              <a:t>cuja</a:t>
            </a:r>
            <a:r>
              <a:rPr sz="1100" spc="-70">
                <a:solidFill>
                  <a:srgbClr val="222E55"/>
                </a:solidFill>
                <a:latin typeface="Verdana"/>
                <a:cs typeface="Verdana"/>
              </a:rPr>
              <a:t> </a:t>
            </a:r>
            <a:r>
              <a:rPr sz="1100" spc="-75">
                <a:solidFill>
                  <a:srgbClr val="222E55"/>
                </a:solidFill>
                <a:latin typeface="Verdana"/>
                <a:cs typeface="Verdana"/>
              </a:rPr>
              <a:t>consulta</a:t>
            </a:r>
            <a:r>
              <a:rPr sz="1100" spc="-65">
                <a:solidFill>
                  <a:srgbClr val="222E55"/>
                </a:solidFill>
                <a:latin typeface="Verdana"/>
                <a:cs typeface="Verdana"/>
              </a:rPr>
              <a:t> </a:t>
            </a:r>
            <a:r>
              <a:rPr sz="1100" spc="-70">
                <a:solidFill>
                  <a:srgbClr val="222E55"/>
                </a:solidFill>
                <a:latin typeface="Verdana"/>
                <a:cs typeface="Verdana"/>
              </a:rPr>
              <a:t>foi</a:t>
            </a:r>
            <a:r>
              <a:rPr sz="1100" spc="-65">
                <a:solidFill>
                  <a:srgbClr val="222E55"/>
                </a:solidFill>
                <a:latin typeface="Verdana"/>
                <a:cs typeface="Verdana"/>
              </a:rPr>
              <a:t> </a:t>
            </a:r>
            <a:r>
              <a:rPr sz="1100" spc="-10">
                <a:solidFill>
                  <a:srgbClr val="222E55"/>
                </a:solidFill>
                <a:latin typeface="Verdana"/>
                <a:cs typeface="Verdana"/>
              </a:rPr>
              <a:t>reali- </a:t>
            </a:r>
            <a:r>
              <a:rPr sz="1100" spc="-90">
                <a:solidFill>
                  <a:srgbClr val="222E55"/>
                </a:solidFill>
                <a:latin typeface="Verdana"/>
                <a:cs typeface="Verdana"/>
              </a:rPr>
              <a:t>zada</a:t>
            </a:r>
            <a:r>
              <a:rPr sz="1100" spc="-80">
                <a:solidFill>
                  <a:srgbClr val="222E55"/>
                </a:solidFill>
                <a:latin typeface="Verdana"/>
                <a:cs typeface="Verdana"/>
              </a:rPr>
              <a:t> </a:t>
            </a:r>
            <a:r>
              <a:rPr sz="1100" spc="-70">
                <a:solidFill>
                  <a:srgbClr val="222E55"/>
                </a:solidFill>
                <a:latin typeface="Verdana"/>
                <a:cs typeface="Verdana"/>
              </a:rPr>
              <a:t>pelo</a:t>
            </a:r>
            <a:r>
              <a:rPr sz="1100" spc="-80">
                <a:solidFill>
                  <a:srgbClr val="222E55"/>
                </a:solidFill>
                <a:latin typeface="Verdana"/>
                <a:cs typeface="Verdana"/>
              </a:rPr>
              <a:t> CNPJ.</a:t>
            </a:r>
            <a:r>
              <a:rPr sz="1100" spc="-75">
                <a:solidFill>
                  <a:srgbClr val="222E55"/>
                </a:solidFill>
                <a:latin typeface="Verdana"/>
                <a:cs typeface="Verdana"/>
              </a:rPr>
              <a:t> </a:t>
            </a:r>
            <a:r>
              <a:rPr sz="1100" spc="-114">
                <a:solidFill>
                  <a:srgbClr val="222E55"/>
                </a:solidFill>
                <a:latin typeface="Verdana"/>
                <a:cs typeface="Verdana"/>
              </a:rPr>
              <a:t>Já</a:t>
            </a:r>
            <a:r>
              <a:rPr sz="1100" spc="-80">
                <a:solidFill>
                  <a:srgbClr val="222E55"/>
                </a:solidFill>
                <a:latin typeface="Verdana"/>
                <a:cs typeface="Verdana"/>
              </a:rPr>
              <a:t> </a:t>
            </a:r>
            <a:r>
              <a:rPr sz="1100" spc="-100">
                <a:solidFill>
                  <a:srgbClr val="222E55"/>
                </a:solidFill>
                <a:latin typeface="Verdana"/>
                <a:cs typeface="Verdana"/>
              </a:rPr>
              <a:t>na</a:t>
            </a:r>
            <a:r>
              <a:rPr sz="1100" spc="-75">
                <a:solidFill>
                  <a:srgbClr val="222E55"/>
                </a:solidFill>
                <a:latin typeface="Verdana"/>
                <a:cs typeface="Verdana"/>
              </a:rPr>
              <a:t> </a:t>
            </a:r>
            <a:r>
              <a:rPr sz="1100" spc="-105">
                <a:solidFill>
                  <a:srgbClr val="222E55"/>
                </a:solidFill>
                <a:latin typeface="Verdana"/>
                <a:cs typeface="Verdana"/>
              </a:rPr>
              <a:t>imagem</a:t>
            </a:r>
            <a:r>
              <a:rPr sz="1100" spc="-80">
                <a:solidFill>
                  <a:srgbClr val="222E55"/>
                </a:solidFill>
                <a:latin typeface="Verdana"/>
                <a:cs typeface="Verdana"/>
              </a:rPr>
              <a:t> </a:t>
            </a:r>
            <a:r>
              <a:rPr sz="1100" spc="-95">
                <a:solidFill>
                  <a:srgbClr val="222E55"/>
                </a:solidFill>
                <a:latin typeface="Verdana"/>
                <a:cs typeface="Verdana"/>
              </a:rPr>
              <a:t>à</a:t>
            </a:r>
            <a:r>
              <a:rPr sz="1100" spc="-80">
                <a:solidFill>
                  <a:srgbClr val="222E55"/>
                </a:solidFill>
                <a:latin typeface="Verdana"/>
                <a:cs typeface="Verdana"/>
              </a:rPr>
              <a:t> </a:t>
            </a:r>
            <a:r>
              <a:rPr sz="1100" spc="-90">
                <a:solidFill>
                  <a:srgbClr val="222E55"/>
                </a:solidFill>
                <a:latin typeface="Verdana"/>
                <a:cs typeface="Verdana"/>
              </a:rPr>
              <a:t>direita,</a:t>
            </a:r>
            <a:r>
              <a:rPr sz="1100" spc="-75">
                <a:solidFill>
                  <a:srgbClr val="222E55"/>
                </a:solidFill>
                <a:latin typeface="Verdana"/>
                <a:cs typeface="Verdana"/>
              </a:rPr>
              <a:t> </a:t>
            </a:r>
            <a:r>
              <a:rPr sz="1100" spc="-95">
                <a:solidFill>
                  <a:srgbClr val="222E55"/>
                </a:solidFill>
                <a:latin typeface="Verdana"/>
                <a:cs typeface="Verdana"/>
              </a:rPr>
              <a:t>a</a:t>
            </a:r>
            <a:r>
              <a:rPr sz="1100" spc="-80">
                <a:solidFill>
                  <a:srgbClr val="222E55"/>
                </a:solidFill>
                <a:latin typeface="Verdana"/>
                <a:cs typeface="Verdana"/>
              </a:rPr>
              <a:t> </a:t>
            </a:r>
            <a:r>
              <a:rPr sz="1100" spc="-75">
                <a:solidFill>
                  <a:srgbClr val="222E55"/>
                </a:solidFill>
                <a:latin typeface="Verdana"/>
                <a:cs typeface="Verdana"/>
              </a:rPr>
              <a:t>pesquisa </a:t>
            </a:r>
            <a:r>
              <a:rPr sz="1100" spc="-85">
                <a:solidFill>
                  <a:srgbClr val="222E55"/>
                </a:solidFill>
                <a:latin typeface="Verdana"/>
                <a:cs typeface="Verdana"/>
              </a:rPr>
              <a:t>feita</a:t>
            </a:r>
            <a:r>
              <a:rPr sz="1100" spc="-80">
                <a:solidFill>
                  <a:srgbClr val="222E55"/>
                </a:solidFill>
                <a:latin typeface="Verdana"/>
                <a:cs typeface="Verdana"/>
              </a:rPr>
              <a:t> </a:t>
            </a:r>
            <a:r>
              <a:rPr sz="1100" spc="-70">
                <a:solidFill>
                  <a:srgbClr val="222E55"/>
                </a:solidFill>
                <a:latin typeface="Verdana"/>
                <a:cs typeface="Verdana"/>
              </a:rPr>
              <a:t>pelo</a:t>
            </a:r>
            <a:r>
              <a:rPr sz="1100" spc="-80">
                <a:solidFill>
                  <a:srgbClr val="222E55"/>
                </a:solidFill>
                <a:latin typeface="Verdana"/>
                <a:cs typeface="Verdana"/>
              </a:rPr>
              <a:t> </a:t>
            </a:r>
            <a:r>
              <a:rPr sz="1100" spc="-10">
                <a:solidFill>
                  <a:srgbClr val="222E55"/>
                </a:solidFill>
                <a:latin typeface="Verdana"/>
                <a:cs typeface="Verdana"/>
              </a:rPr>
              <a:t>CPF</a:t>
            </a:r>
            <a:r>
              <a:rPr sz="1100" spc="-75">
                <a:solidFill>
                  <a:srgbClr val="222E55"/>
                </a:solidFill>
                <a:latin typeface="Verdana"/>
                <a:cs typeface="Verdana"/>
              </a:rPr>
              <a:t> </a:t>
            </a:r>
            <a:r>
              <a:rPr sz="1100" spc="-55">
                <a:solidFill>
                  <a:srgbClr val="222E55"/>
                </a:solidFill>
                <a:latin typeface="Verdana"/>
                <a:cs typeface="Verdana"/>
              </a:rPr>
              <a:t>demons- </a:t>
            </a:r>
            <a:r>
              <a:rPr sz="1100" spc="-105">
                <a:solidFill>
                  <a:srgbClr val="222E55"/>
                </a:solidFill>
                <a:latin typeface="Verdana"/>
                <a:cs typeface="Verdana"/>
              </a:rPr>
              <a:t>tra</a:t>
            </a:r>
            <a:r>
              <a:rPr sz="1100" spc="-70">
                <a:solidFill>
                  <a:srgbClr val="222E55"/>
                </a:solidFill>
                <a:latin typeface="Verdana"/>
                <a:cs typeface="Verdana"/>
              </a:rPr>
              <a:t> </a:t>
            </a:r>
            <a:r>
              <a:rPr sz="1100" spc="-130">
                <a:solidFill>
                  <a:srgbClr val="222E55"/>
                </a:solidFill>
                <a:latin typeface="Verdana"/>
                <a:cs typeface="Verdana"/>
              </a:rPr>
              <a:t>um</a:t>
            </a:r>
            <a:r>
              <a:rPr sz="1100" spc="-70">
                <a:solidFill>
                  <a:srgbClr val="222E55"/>
                </a:solidFill>
                <a:latin typeface="Verdana"/>
                <a:cs typeface="Verdana"/>
              </a:rPr>
              <a:t> </a:t>
            </a:r>
            <a:r>
              <a:rPr sz="1100" spc="-80">
                <a:solidFill>
                  <a:srgbClr val="222E55"/>
                </a:solidFill>
                <a:latin typeface="Verdana"/>
                <a:cs typeface="Verdana"/>
              </a:rPr>
              <a:t>fornecedor</a:t>
            </a:r>
            <a:r>
              <a:rPr sz="1100" spc="-65">
                <a:solidFill>
                  <a:srgbClr val="222E55"/>
                </a:solidFill>
                <a:latin typeface="Verdana"/>
                <a:cs typeface="Verdana"/>
              </a:rPr>
              <a:t> </a:t>
            </a:r>
            <a:r>
              <a:rPr sz="1100" spc="-120">
                <a:solidFill>
                  <a:srgbClr val="222E55"/>
                </a:solidFill>
                <a:latin typeface="Verdana"/>
                <a:cs typeface="Verdana"/>
              </a:rPr>
              <a:t>em</a:t>
            </a:r>
            <a:r>
              <a:rPr sz="1100" spc="-70">
                <a:solidFill>
                  <a:srgbClr val="222E55"/>
                </a:solidFill>
                <a:latin typeface="Verdana"/>
                <a:cs typeface="Verdana"/>
              </a:rPr>
              <a:t> </a:t>
            </a:r>
            <a:r>
              <a:rPr sz="1100" spc="-75">
                <a:solidFill>
                  <a:srgbClr val="222E55"/>
                </a:solidFill>
                <a:latin typeface="Verdana"/>
                <a:cs typeface="Verdana"/>
              </a:rPr>
              <a:t>situação</a:t>
            </a:r>
            <a:r>
              <a:rPr sz="1100" spc="-65">
                <a:solidFill>
                  <a:srgbClr val="222E55"/>
                </a:solidFill>
                <a:latin typeface="Verdana"/>
                <a:cs typeface="Verdana"/>
              </a:rPr>
              <a:t> </a:t>
            </a:r>
            <a:r>
              <a:rPr sz="1100" spc="-10">
                <a:solidFill>
                  <a:srgbClr val="222E55"/>
                </a:solidFill>
                <a:latin typeface="Verdana"/>
                <a:cs typeface="Verdana"/>
              </a:rPr>
              <a:t>regular.</a:t>
            </a:r>
            <a:endParaRPr sz="1100">
              <a:latin typeface="Verdana"/>
              <a:cs typeface="Verdana"/>
            </a:endParaRPr>
          </a:p>
        </p:txBody>
      </p:sp>
      <p:pic>
        <p:nvPicPr>
          <p:cNvPr id="2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DAF2B26-DC67-E28A-1460-DA15113CC40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507526" y="295805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BA8D4C6-45F4-522F-6236-67BBEBE3D90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784744" y="295805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18BCB5A-D772-DAD4-0223-605998A16BC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507526" y="259431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3C20B32-9A07-6E80-A062-538D7DE6539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507526" y="277618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F410EB2-764C-4638-7A81-0BF5BAD68BD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370087" y="277618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93EDDA9-584E-503E-0E36-2062E0E98AF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1425812" y="3595272"/>
            <a:ext cx="1290029" cy="9892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81A92CD-53C7-5166-9D2F-1BA9C914204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1521106" y="367687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725A7D4-CA0A-39AD-C549-CEA349CBFF7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1365170" y="372884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223BBD3-3607-20D8-418E-D663EE79831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932016" y="383276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2DD01EA-ABC2-F10E-0F73-F1B56B6EC8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932016" y="391071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DBD8BC6-6C64-A8CA-62AF-C351B6D690C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1148593" y="401463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078B670-AC51-6AEB-5A58-16EBA98E911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1884955" y="425713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7A3051A-5F55-1A5C-D31F-5C69CA4F481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507526" y="522710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1E439B3-13A5-645C-A87C-01927446D51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724636" y="475131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DB20FFD-FDAD-4D76-B4D9-2E9A96F2B1C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414573" y="331313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B2F1F14-0C7D-CE83-A7D3-A71D5A3B130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3990082" y="341706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07204EB-3C1C-4FFE-C7A8-C4B01E56AB3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3834147" y="391071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A1B4BD0-B64F-1D6C-505D-80FF7F64ED5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5419490" y="378080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56CF8DF-A8E5-31A2-6354-34FE1F30DE0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5705371" y="259431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B3FE845-73BE-653B-9E78-F8D47BF97EB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3652222" y="2698241"/>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5684" rIns="0" bIns="0" rtlCol="0">
            <a:spAutoFit/>
          </a:bodyPr>
          <a:lstStyle/>
          <a:p>
            <a:pPr marL="171450">
              <a:lnSpc>
                <a:spcPts val="5195"/>
              </a:lnSpc>
              <a:spcBef>
                <a:spcPts val="114"/>
              </a:spcBef>
            </a:pPr>
            <a:r>
              <a:rPr sz="4550" spc="-175"/>
              <a:t>Certidão</a:t>
            </a:r>
            <a:r>
              <a:rPr sz="4550" spc="-275"/>
              <a:t> </a:t>
            </a:r>
            <a:r>
              <a:rPr sz="4550" spc="-229"/>
              <a:t>Negativa</a:t>
            </a:r>
            <a:r>
              <a:rPr sz="4550" spc="-270"/>
              <a:t> </a:t>
            </a:r>
            <a:r>
              <a:rPr sz="4550" spc="-180"/>
              <a:t>Correcional</a:t>
            </a:r>
            <a:endParaRPr sz="4550"/>
          </a:p>
          <a:p>
            <a:pPr marL="171450">
              <a:lnSpc>
                <a:spcPts val="2615"/>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103</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1160268" y="2365405"/>
            <a:ext cx="8353425" cy="43688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99060">
              <a:lnSpc>
                <a:spcPct val="100000"/>
              </a:lnSpc>
            </a:pPr>
            <a:r>
              <a:rPr sz="1500" spc="-50">
                <a:solidFill>
                  <a:srgbClr val="0C285A"/>
                </a:solidFill>
                <a:latin typeface="Verdana"/>
                <a:cs typeface="Verdana"/>
              </a:rPr>
              <a:t>A</a:t>
            </a:r>
            <a:r>
              <a:rPr sz="1500" spc="-105">
                <a:solidFill>
                  <a:srgbClr val="0C285A"/>
                </a:solidFill>
                <a:latin typeface="Verdana"/>
                <a:cs typeface="Verdana"/>
              </a:rPr>
              <a:t> </a:t>
            </a:r>
            <a:r>
              <a:rPr sz="1500" spc="-90">
                <a:solidFill>
                  <a:srgbClr val="0C285A"/>
                </a:solidFill>
                <a:latin typeface="Verdana"/>
                <a:cs typeface="Verdana"/>
              </a:rPr>
              <a:t>certidão</a:t>
            </a:r>
            <a:r>
              <a:rPr sz="1500" spc="-105">
                <a:solidFill>
                  <a:srgbClr val="0C285A"/>
                </a:solidFill>
                <a:latin typeface="Verdana"/>
                <a:cs typeface="Verdana"/>
              </a:rPr>
              <a:t> </a:t>
            </a:r>
            <a:r>
              <a:rPr sz="1500" spc="-120">
                <a:solidFill>
                  <a:srgbClr val="0C285A"/>
                </a:solidFill>
                <a:latin typeface="Verdana"/>
                <a:cs typeface="Verdana"/>
              </a:rPr>
              <a:t>negativa</a:t>
            </a:r>
            <a:r>
              <a:rPr sz="1500" spc="-105">
                <a:solidFill>
                  <a:srgbClr val="0C285A"/>
                </a:solidFill>
                <a:latin typeface="Verdana"/>
                <a:cs typeface="Verdana"/>
              </a:rPr>
              <a:t> </a:t>
            </a:r>
            <a:r>
              <a:rPr sz="1500" spc="-90">
                <a:solidFill>
                  <a:srgbClr val="0C285A"/>
                </a:solidFill>
                <a:latin typeface="Verdana"/>
                <a:cs typeface="Verdana"/>
              </a:rPr>
              <a:t>correcional</a:t>
            </a:r>
            <a:r>
              <a:rPr sz="1500" spc="-105">
                <a:solidFill>
                  <a:srgbClr val="0C285A"/>
                </a:solidFill>
                <a:latin typeface="Verdana"/>
                <a:cs typeface="Verdana"/>
              </a:rPr>
              <a:t> </a:t>
            </a:r>
            <a:r>
              <a:rPr sz="1500" spc="-150">
                <a:solidFill>
                  <a:srgbClr val="0C285A"/>
                </a:solidFill>
                <a:latin typeface="Verdana"/>
                <a:cs typeface="Verdana"/>
              </a:rPr>
              <a:t>tem</a:t>
            </a:r>
            <a:r>
              <a:rPr sz="1500" spc="-100">
                <a:solidFill>
                  <a:srgbClr val="0C285A"/>
                </a:solidFill>
                <a:latin typeface="Verdana"/>
                <a:cs typeface="Verdana"/>
              </a:rPr>
              <a:t> </a:t>
            </a:r>
            <a:r>
              <a:rPr sz="1500" spc="-114">
                <a:solidFill>
                  <a:srgbClr val="0C285A"/>
                </a:solidFill>
                <a:latin typeface="Verdana"/>
                <a:cs typeface="Verdana"/>
              </a:rPr>
              <a:t>como</a:t>
            </a:r>
            <a:r>
              <a:rPr sz="1500" spc="-105">
                <a:solidFill>
                  <a:srgbClr val="0C285A"/>
                </a:solidFill>
                <a:latin typeface="Verdana"/>
                <a:cs typeface="Verdana"/>
              </a:rPr>
              <a:t> </a:t>
            </a:r>
            <a:r>
              <a:rPr sz="1500" spc="-100">
                <a:solidFill>
                  <a:srgbClr val="0C285A"/>
                </a:solidFill>
                <a:latin typeface="Verdana"/>
                <a:cs typeface="Verdana"/>
              </a:rPr>
              <a:t>função</a:t>
            </a:r>
            <a:r>
              <a:rPr sz="1500" spc="-105">
                <a:solidFill>
                  <a:srgbClr val="0C285A"/>
                </a:solidFill>
                <a:latin typeface="Verdana"/>
                <a:cs typeface="Verdana"/>
              </a:rPr>
              <a:t> </a:t>
            </a:r>
            <a:r>
              <a:rPr sz="1500" spc="-120">
                <a:solidFill>
                  <a:srgbClr val="0C285A"/>
                </a:solidFill>
                <a:latin typeface="Verdana"/>
                <a:cs typeface="Verdana"/>
              </a:rPr>
              <a:t>atestar</a:t>
            </a:r>
            <a:r>
              <a:rPr sz="1500" spc="-105">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inexistência</a:t>
            </a:r>
            <a:r>
              <a:rPr sz="1500" spc="-100">
                <a:solidFill>
                  <a:srgbClr val="0C285A"/>
                </a:solidFill>
                <a:latin typeface="Verdana"/>
                <a:cs typeface="Verdana"/>
              </a:rPr>
              <a:t> </a:t>
            </a:r>
            <a:r>
              <a:rPr sz="1500" spc="-110">
                <a:solidFill>
                  <a:srgbClr val="0C285A"/>
                </a:solidFill>
                <a:latin typeface="Verdana"/>
                <a:cs typeface="Verdana"/>
              </a:rPr>
              <a:t>de</a:t>
            </a:r>
            <a:r>
              <a:rPr sz="1500" spc="-105">
                <a:solidFill>
                  <a:srgbClr val="0C285A"/>
                </a:solidFill>
                <a:latin typeface="Verdana"/>
                <a:cs typeface="Verdana"/>
              </a:rPr>
              <a:t> </a:t>
            </a:r>
            <a:r>
              <a:rPr sz="1500" spc="-110">
                <a:solidFill>
                  <a:srgbClr val="0C285A"/>
                </a:solidFill>
                <a:latin typeface="Verdana"/>
                <a:cs typeface="Verdana"/>
              </a:rPr>
              <a:t>penalidades,</a:t>
            </a:r>
            <a:r>
              <a:rPr sz="1500" spc="-105">
                <a:solidFill>
                  <a:srgbClr val="0C285A"/>
                </a:solidFill>
                <a:latin typeface="Verdana"/>
                <a:cs typeface="Verdana"/>
              </a:rPr>
              <a:t> </a:t>
            </a:r>
            <a:r>
              <a:rPr sz="1500" spc="-10">
                <a:solidFill>
                  <a:srgbClr val="0C285A"/>
                </a:solidFill>
                <a:latin typeface="Verdana"/>
                <a:cs typeface="Verdana"/>
              </a:rPr>
              <a:t>sanções </a:t>
            </a:r>
            <a:r>
              <a:rPr sz="1500" spc="-110">
                <a:solidFill>
                  <a:srgbClr val="0C285A"/>
                </a:solidFill>
                <a:latin typeface="Verdana"/>
                <a:cs typeface="Verdana"/>
              </a:rPr>
              <a:t>ou </a:t>
            </a:r>
            <a:r>
              <a:rPr sz="1500" spc="-105">
                <a:solidFill>
                  <a:srgbClr val="0C285A"/>
                </a:solidFill>
                <a:latin typeface="Verdana"/>
                <a:cs typeface="Verdana"/>
              </a:rPr>
              <a:t>registros </a:t>
            </a:r>
            <a:r>
              <a:rPr sz="1500" spc="-114">
                <a:solidFill>
                  <a:srgbClr val="0C285A"/>
                </a:solidFill>
                <a:latin typeface="Verdana"/>
                <a:cs typeface="Verdana"/>
              </a:rPr>
              <a:t>administrativos</a:t>
            </a:r>
            <a:r>
              <a:rPr sz="1500" spc="-110">
                <a:solidFill>
                  <a:srgbClr val="0C285A"/>
                </a:solidFill>
                <a:latin typeface="Verdana"/>
                <a:cs typeface="Verdana"/>
              </a:rPr>
              <a:t> </a:t>
            </a:r>
            <a:r>
              <a:rPr sz="1500" spc="-85">
                <a:solidFill>
                  <a:srgbClr val="0C285A"/>
                </a:solidFill>
                <a:latin typeface="Verdana"/>
                <a:cs typeface="Verdana"/>
              </a:rPr>
              <a:t>aplicados</a:t>
            </a:r>
            <a:r>
              <a:rPr sz="1500" spc="-105">
                <a:solidFill>
                  <a:srgbClr val="0C285A"/>
                </a:solidFill>
                <a:latin typeface="Verdana"/>
                <a:cs typeface="Verdana"/>
              </a:rPr>
              <a:t> </a:t>
            </a:r>
            <a:r>
              <a:rPr sz="1500" spc="-114">
                <a:solidFill>
                  <a:srgbClr val="0C285A"/>
                </a:solidFill>
                <a:latin typeface="Verdana"/>
                <a:cs typeface="Verdana"/>
              </a:rPr>
              <a:t>à</a:t>
            </a:r>
            <a:r>
              <a:rPr sz="1500" spc="-110">
                <a:solidFill>
                  <a:srgbClr val="0C285A"/>
                </a:solidFill>
                <a:latin typeface="Verdana"/>
                <a:cs typeface="Verdana"/>
              </a:rPr>
              <a:t> </a:t>
            </a:r>
            <a:r>
              <a:rPr sz="1500" spc="-120">
                <a:solidFill>
                  <a:srgbClr val="0C285A"/>
                </a:solidFill>
                <a:latin typeface="Verdana"/>
                <a:cs typeface="Verdana"/>
              </a:rPr>
              <a:t>empresa</a:t>
            </a:r>
            <a:r>
              <a:rPr sz="1500" spc="-105">
                <a:solidFill>
                  <a:srgbClr val="0C285A"/>
                </a:solidFill>
                <a:latin typeface="Verdana"/>
                <a:cs typeface="Verdana"/>
              </a:rPr>
              <a:t> </a:t>
            </a:r>
            <a:r>
              <a:rPr sz="1500" spc="-160">
                <a:solidFill>
                  <a:srgbClr val="0C285A"/>
                </a:solidFill>
                <a:latin typeface="Verdana"/>
                <a:cs typeface="Verdana"/>
              </a:rPr>
              <a:t>em</a:t>
            </a:r>
            <a:r>
              <a:rPr sz="1500" spc="-110">
                <a:solidFill>
                  <a:srgbClr val="0C285A"/>
                </a:solidFill>
                <a:latin typeface="Verdana"/>
                <a:cs typeface="Verdana"/>
              </a:rPr>
              <a:t> </a:t>
            </a:r>
            <a:r>
              <a:rPr sz="1500" spc="-90">
                <a:solidFill>
                  <a:srgbClr val="0C285A"/>
                </a:solidFill>
                <a:latin typeface="Verdana"/>
                <a:cs typeface="Verdana"/>
              </a:rPr>
              <a:t>processos</a:t>
            </a:r>
            <a:r>
              <a:rPr sz="1500" spc="-105">
                <a:solidFill>
                  <a:srgbClr val="0C285A"/>
                </a:solidFill>
                <a:latin typeface="Verdana"/>
                <a:cs typeface="Verdana"/>
              </a:rPr>
              <a:t> </a:t>
            </a:r>
            <a:r>
              <a:rPr sz="1500" spc="-110">
                <a:solidFill>
                  <a:srgbClr val="0C285A"/>
                </a:solidFill>
                <a:latin typeface="Verdana"/>
                <a:cs typeface="Verdana"/>
              </a:rPr>
              <a:t>de </a:t>
            </a:r>
            <a:r>
              <a:rPr sz="1500" spc="-125">
                <a:solidFill>
                  <a:srgbClr val="0C285A"/>
                </a:solidFill>
                <a:latin typeface="Verdana"/>
                <a:cs typeface="Verdana"/>
              </a:rPr>
              <a:t>natureza</a:t>
            </a:r>
            <a:r>
              <a:rPr sz="1500" spc="-105">
                <a:solidFill>
                  <a:srgbClr val="0C285A"/>
                </a:solidFill>
                <a:latin typeface="Verdana"/>
                <a:cs typeface="Verdana"/>
              </a:rPr>
              <a:t> correcional.</a:t>
            </a:r>
            <a:r>
              <a:rPr sz="1500" spc="-110">
                <a:solidFill>
                  <a:srgbClr val="0C285A"/>
                </a:solidFill>
                <a:latin typeface="Verdana"/>
                <a:cs typeface="Verdana"/>
              </a:rPr>
              <a:t> </a:t>
            </a:r>
            <a:r>
              <a:rPr sz="1500" spc="-65">
                <a:solidFill>
                  <a:srgbClr val="0C285A"/>
                </a:solidFill>
                <a:latin typeface="Verdana"/>
                <a:cs typeface="Verdana"/>
              </a:rPr>
              <a:t>É</a:t>
            </a:r>
            <a:r>
              <a:rPr sz="1500" spc="-105">
                <a:solidFill>
                  <a:srgbClr val="0C285A"/>
                </a:solidFill>
                <a:latin typeface="Verdana"/>
                <a:cs typeface="Verdana"/>
              </a:rPr>
              <a:t> </a:t>
            </a:r>
            <a:r>
              <a:rPr sz="1500" spc="-165">
                <a:solidFill>
                  <a:srgbClr val="0C285A"/>
                </a:solidFill>
                <a:latin typeface="Verdana"/>
                <a:cs typeface="Verdana"/>
              </a:rPr>
              <a:t>um</a:t>
            </a:r>
            <a:r>
              <a:rPr sz="1500" spc="-105">
                <a:solidFill>
                  <a:srgbClr val="0C285A"/>
                </a:solidFill>
                <a:latin typeface="Verdana"/>
                <a:cs typeface="Verdana"/>
              </a:rPr>
              <a:t> </a:t>
            </a:r>
            <a:r>
              <a:rPr sz="1500" spc="-25">
                <a:solidFill>
                  <a:srgbClr val="0C285A"/>
                </a:solidFill>
                <a:latin typeface="Verdana"/>
                <a:cs typeface="Verdana"/>
              </a:rPr>
              <a:t>do- </a:t>
            </a:r>
            <a:r>
              <a:rPr sz="1500" spc="-125">
                <a:solidFill>
                  <a:srgbClr val="0C285A"/>
                </a:solidFill>
                <a:latin typeface="Verdana"/>
                <a:cs typeface="Verdana"/>
              </a:rPr>
              <a:t>cumento</a:t>
            </a:r>
            <a:r>
              <a:rPr sz="1500" spc="-105">
                <a:solidFill>
                  <a:srgbClr val="0C285A"/>
                </a:solidFill>
                <a:latin typeface="Verdana"/>
                <a:cs typeface="Verdana"/>
              </a:rPr>
              <a:t> </a:t>
            </a:r>
            <a:r>
              <a:rPr sz="1500" spc="-110">
                <a:solidFill>
                  <a:srgbClr val="0C285A"/>
                </a:solidFill>
                <a:latin typeface="Verdana"/>
                <a:cs typeface="Verdana"/>
              </a:rPr>
              <a:t>que</a:t>
            </a:r>
            <a:r>
              <a:rPr sz="1500" spc="-100">
                <a:solidFill>
                  <a:srgbClr val="0C285A"/>
                </a:solidFill>
                <a:latin typeface="Verdana"/>
                <a:cs typeface="Verdana"/>
              </a:rPr>
              <a:t> </a:t>
            </a:r>
            <a:r>
              <a:rPr sz="1500" spc="-120">
                <a:solidFill>
                  <a:srgbClr val="0C285A"/>
                </a:solidFill>
                <a:latin typeface="Verdana"/>
                <a:cs typeface="Verdana"/>
              </a:rPr>
              <a:t>comprova</a:t>
            </a:r>
            <a:r>
              <a:rPr sz="1500" spc="-105">
                <a:solidFill>
                  <a:srgbClr val="0C285A"/>
                </a:solidFill>
                <a:latin typeface="Verdana"/>
                <a:cs typeface="Verdana"/>
              </a:rPr>
              <a:t> </a:t>
            </a:r>
            <a:r>
              <a:rPr sz="1500" spc="-114">
                <a:solidFill>
                  <a:srgbClr val="0C285A"/>
                </a:solidFill>
                <a:latin typeface="Verdana"/>
                <a:cs typeface="Verdana"/>
              </a:rPr>
              <a:t>a</a:t>
            </a:r>
            <a:r>
              <a:rPr sz="1500" spc="-100">
                <a:solidFill>
                  <a:srgbClr val="0C285A"/>
                </a:solidFill>
                <a:latin typeface="Verdana"/>
                <a:cs typeface="Verdana"/>
              </a:rPr>
              <a:t> </a:t>
            </a:r>
            <a:r>
              <a:rPr sz="1500" spc="-110">
                <a:solidFill>
                  <a:srgbClr val="0C285A"/>
                </a:solidFill>
                <a:latin typeface="Verdana"/>
                <a:cs typeface="Verdana"/>
              </a:rPr>
              <a:t>regularidade</a:t>
            </a:r>
            <a:r>
              <a:rPr sz="1500" spc="-105">
                <a:solidFill>
                  <a:srgbClr val="0C285A"/>
                </a:solidFill>
                <a:latin typeface="Verdana"/>
                <a:cs typeface="Verdana"/>
              </a:rPr>
              <a:t> </a:t>
            </a:r>
            <a:r>
              <a:rPr sz="1500" spc="-110">
                <a:solidFill>
                  <a:srgbClr val="0C285A"/>
                </a:solidFill>
                <a:latin typeface="Verdana"/>
                <a:cs typeface="Verdana"/>
              </a:rPr>
              <a:t>da</a:t>
            </a:r>
            <a:r>
              <a:rPr sz="1500" spc="-100">
                <a:solidFill>
                  <a:srgbClr val="0C285A"/>
                </a:solidFill>
                <a:latin typeface="Verdana"/>
                <a:cs typeface="Verdana"/>
              </a:rPr>
              <a:t> </a:t>
            </a:r>
            <a:r>
              <a:rPr sz="1500" spc="-105">
                <a:solidFill>
                  <a:srgbClr val="0C285A"/>
                </a:solidFill>
                <a:latin typeface="Verdana"/>
                <a:cs typeface="Verdana"/>
              </a:rPr>
              <a:t>organização </a:t>
            </a:r>
            <a:r>
              <a:rPr sz="1500" spc="-120">
                <a:solidFill>
                  <a:srgbClr val="0C285A"/>
                </a:solidFill>
                <a:latin typeface="Verdana"/>
                <a:cs typeface="Verdana"/>
              </a:rPr>
              <a:t>perante</a:t>
            </a:r>
            <a:r>
              <a:rPr sz="1500" spc="-100">
                <a:solidFill>
                  <a:srgbClr val="0C285A"/>
                </a:solidFill>
                <a:latin typeface="Verdana"/>
                <a:cs typeface="Verdana"/>
              </a:rPr>
              <a:t> </a:t>
            </a:r>
            <a:r>
              <a:rPr sz="1500" spc="-105">
                <a:solidFill>
                  <a:srgbClr val="0C285A"/>
                </a:solidFill>
                <a:latin typeface="Verdana"/>
                <a:cs typeface="Verdana"/>
              </a:rPr>
              <a:t>órgãos </a:t>
            </a:r>
            <a:r>
              <a:rPr sz="1500" spc="-90">
                <a:solidFill>
                  <a:srgbClr val="0C285A"/>
                </a:solidFill>
                <a:latin typeface="Verdana"/>
                <a:cs typeface="Verdana"/>
              </a:rPr>
              <a:t>correcionais</a:t>
            </a:r>
            <a:r>
              <a:rPr sz="1500" spc="-10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10">
                <a:solidFill>
                  <a:srgbClr val="0C285A"/>
                </a:solidFill>
                <a:latin typeface="Verdana"/>
                <a:cs typeface="Verdana"/>
              </a:rPr>
              <a:t>assegura</a:t>
            </a:r>
            <a:r>
              <a:rPr sz="1500" spc="-100">
                <a:solidFill>
                  <a:srgbClr val="0C285A"/>
                </a:solidFill>
                <a:latin typeface="Verdana"/>
                <a:cs typeface="Verdana"/>
              </a:rPr>
              <a:t> </a:t>
            </a:r>
            <a:r>
              <a:rPr sz="1500" spc="-25">
                <a:solidFill>
                  <a:srgbClr val="0C285A"/>
                </a:solidFill>
                <a:latin typeface="Verdana"/>
                <a:cs typeface="Verdana"/>
              </a:rPr>
              <a:t>sua </a:t>
            </a:r>
            <a:r>
              <a:rPr sz="1500" spc="-100">
                <a:solidFill>
                  <a:srgbClr val="0C285A"/>
                </a:solidFill>
                <a:latin typeface="Verdana"/>
                <a:cs typeface="Verdana"/>
              </a:rPr>
              <a:t>idoneidade</a:t>
            </a:r>
            <a:r>
              <a:rPr sz="1500" spc="-55">
                <a:solidFill>
                  <a:srgbClr val="0C285A"/>
                </a:solidFill>
                <a:latin typeface="Verdana"/>
                <a:cs typeface="Verdana"/>
              </a:rPr>
              <a:t> </a:t>
            </a:r>
            <a:r>
              <a:rPr sz="1500" spc="-60">
                <a:solidFill>
                  <a:srgbClr val="0C285A"/>
                </a:solidFill>
                <a:latin typeface="Verdana"/>
                <a:cs typeface="Verdana"/>
              </a:rPr>
              <a:t>administrativa.</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5080">
              <a:lnSpc>
                <a:spcPct val="100000"/>
              </a:lnSpc>
            </a:pPr>
            <a:r>
              <a:rPr sz="1500" spc="-85">
                <a:solidFill>
                  <a:srgbClr val="0C285A"/>
                </a:solidFill>
                <a:latin typeface="Verdana"/>
                <a:cs typeface="Verdana"/>
              </a:rPr>
              <a:t>Esse</a:t>
            </a:r>
            <a:r>
              <a:rPr sz="1500" spc="-95">
                <a:solidFill>
                  <a:srgbClr val="0C285A"/>
                </a:solidFill>
                <a:latin typeface="Verdana"/>
                <a:cs typeface="Verdana"/>
              </a:rPr>
              <a:t> </a:t>
            </a:r>
            <a:r>
              <a:rPr sz="1500" spc="-120">
                <a:solidFill>
                  <a:srgbClr val="0C285A"/>
                </a:solidFill>
                <a:latin typeface="Verdana"/>
                <a:cs typeface="Verdana"/>
              </a:rPr>
              <a:t>documento</a:t>
            </a:r>
            <a:r>
              <a:rPr sz="1500" spc="-95">
                <a:solidFill>
                  <a:srgbClr val="0C285A"/>
                </a:solidFill>
                <a:latin typeface="Verdana"/>
                <a:cs typeface="Verdana"/>
              </a:rPr>
              <a:t> </a:t>
            </a:r>
            <a:r>
              <a:rPr sz="1500" spc="-114">
                <a:solidFill>
                  <a:srgbClr val="0C285A"/>
                </a:solidFill>
                <a:latin typeface="Verdana"/>
                <a:cs typeface="Verdana"/>
              </a:rPr>
              <a:t>é</a:t>
            </a:r>
            <a:r>
              <a:rPr sz="1500" spc="-95">
                <a:solidFill>
                  <a:srgbClr val="0C285A"/>
                </a:solidFill>
                <a:latin typeface="Verdana"/>
                <a:cs typeface="Verdana"/>
              </a:rPr>
              <a:t> </a:t>
            </a:r>
            <a:r>
              <a:rPr sz="1500" spc="-114">
                <a:solidFill>
                  <a:srgbClr val="0C285A"/>
                </a:solidFill>
                <a:latin typeface="Verdana"/>
                <a:cs typeface="Verdana"/>
              </a:rPr>
              <a:t>importante</a:t>
            </a:r>
            <a:r>
              <a:rPr sz="1500" spc="-90">
                <a:solidFill>
                  <a:srgbClr val="0C285A"/>
                </a:solidFill>
                <a:latin typeface="Verdana"/>
                <a:cs typeface="Verdana"/>
              </a:rPr>
              <a:t> </a:t>
            </a:r>
            <a:r>
              <a:rPr sz="1500" spc="-110">
                <a:solidFill>
                  <a:srgbClr val="0C285A"/>
                </a:solidFill>
                <a:latin typeface="Verdana"/>
                <a:cs typeface="Verdana"/>
              </a:rPr>
              <a:t>porque</a:t>
            </a:r>
            <a:r>
              <a:rPr sz="1500" spc="-95">
                <a:solidFill>
                  <a:srgbClr val="0C285A"/>
                </a:solidFill>
                <a:latin typeface="Verdana"/>
                <a:cs typeface="Verdana"/>
              </a:rPr>
              <a:t> </a:t>
            </a:r>
            <a:r>
              <a:rPr sz="1500" spc="-125">
                <a:solidFill>
                  <a:srgbClr val="0C285A"/>
                </a:solidFill>
                <a:latin typeface="Verdana"/>
                <a:cs typeface="Verdana"/>
              </a:rPr>
              <a:t>garante</a:t>
            </a:r>
            <a:r>
              <a:rPr sz="1500" spc="-95">
                <a:solidFill>
                  <a:srgbClr val="0C285A"/>
                </a:solidFill>
                <a:latin typeface="Verdana"/>
                <a:cs typeface="Verdana"/>
              </a:rPr>
              <a:t> </a:t>
            </a:r>
            <a:r>
              <a:rPr sz="1500" spc="-110">
                <a:solidFill>
                  <a:srgbClr val="0C285A"/>
                </a:solidFill>
                <a:latin typeface="Verdana"/>
                <a:cs typeface="Verdana"/>
              </a:rPr>
              <a:t>transparência</a:t>
            </a:r>
            <a:r>
              <a:rPr sz="1500" spc="-95">
                <a:solidFill>
                  <a:srgbClr val="0C285A"/>
                </a:solidFill>
                <a:latin typeface="Verdana"/>
                <a:cs typeface="Verdana"/>
              </a:rPr>
              <a:t> </a:t>
            </a:r>
            <a:r>
              <a:rPr sz="1500" spc="-160">
                <a:solidFill>
                  <a:srgbClr val="0C285A"/>
                </a:solidFill>
                <a:latin typeface="Verdana"/>
                <a:cs typeface="Verdana"/>
              </a:rPr>
              <a:t>em</a:t>
            </a:r>
            <a:r>
              <a:rPr sz="1500" spc="-90">
                <a:solidFill>
                  <a:srgbClr val="0C285A"/>
                </a:solidFill>
                <a:latin typeface="Verdana"/>
                <a:cs typeface="Verdana"/>
              </a:rPr>
              <a:t> </a:t>
            </a:r>
            <a:r>
              <a:rPr sz="1500" spc="-105">
                <a:solidFill>
                  <a:srgbClr val="0C285A"/>
                </a:solidFill>
                <a:latin typeface="Verdana"/>
                <a:cs typeface="Verdana"/>
              </a:rPr>
              <a:t>contratações</a:t>
            </a:r>
            <a:r>
              <a:rPr sz="1500" spc="-95">
                <a:solidFill>
                  <a:srgbClr val="0C285A"/>
                </a:solidFill>
                <a:latin typeface="Verdana"/>
                <a:cs typeface="Verdana"/>
              </a:rPr>
              <a:t> </a:t>
            </a:r>
            <a:r>
              <a:rPr sz="1500" spc="-114">
                <a:solidFill>
                  <a:srgbClr val="0C285A"/>
                </a:solidFill>
                <a:latin typeface="Verdana"/>
                <a:cs typeface="Verdana"/>
              </a:rPr>
              <a:t>e</a:t>
            </a:r>
            <a:r>
              <a:rPr sz="1500" spc="-95">
                <a:solidFill>
                  <a:srgbClr val="0C285A"/>
                </a:solidFill>
                <a:latin typeface="Verdana"/>
                <a:cs typeface="Verdana"/>
              </a:rPr>
              <a:t> </a:t>
            </a:r>
            <a:r>
              <a:rPr sz="1500" spc="-114">
                <a:solidFill>
                  <a:srgbClr val="0C285A"/>
                </a:solidFill>
                <a:latin typeface="Verdana"/>
                <a:cs typeface="Verdana"/>
              </a:rPr>
              <a:t>auditorias,</a:t>
            </a:r>
            <a:r>
              <a:rPr sz="1500" spc="-90">
                <a:solidFill>
                  <a:srgbClr val="0C285A"/>
                </a:solidFill>
                <a:latin typeface="Verdana"/>
                <a:cs typeface="Verdana"/>
              </a:rPr>
              <a:t> </a:t>
            </a:r>
            <a:r>
              <a:rPr sz="1500" spc="-60">
                <a:solidFill>
                  <a:srgbClr val="0C285A"/>
                </a:solidFill>
                <a:latin typeface="Verdana"/>
                <a:cs typeface="Verdana"/>
              </a:rPr>
              <a:t>demons- </a:t>
            </a:r>
            <a:r>
              <a:rPr sz="1500" spc="-120">
                <a:solidFill>
                  <a:srgbClr val="0C285A"/>
                </a:solidFill>
                <a:latin typeface="Verdana"/>
                <a:cs typeface="Verdana"/>
              </a:rPr>
              <a:t>trando</a:t>
            </a:r>
            <a:r>
              <a:rPr sz="1500" spc="-114">
                <a:solidFill>
                  <a:srgbClr val="0C285A"/>
                </a:solidFill>
                <a:latin typeface="Verdana"/>
                <a:cs typeface="Verdana"/>
              </a:rPr>
              <a:t> </a:t>
            </a:r>
            <a:r>
              <a:rPr sz="1500" spc="-110">
                <a:solidFill>
                  <a:srgbClr val="0C285A"/>
                </a:solidFill>
                <a:latin typeface="Verdana"/>
                <a:cs typeface="Verdana"/>
              </a:rPr>
              <a:t>que</a:t>
            </a:r>
            <a:r>
              <a:rPr sz="1500" spc="-114">
                <a:solidFill>
                  <a:srgbClr val="0C285A"/>
                </a:solidFill>
                <a:latin typeface="Verdana"/>
                <a:cs typeface="Verdana"/>
              </a:rPr>
              <a:t> a </a:t>
            </a:r>
            <a:r>
              <a:rPr sz="1500" spc="-120">
                <a:solidFill>
                  <a:srgbClr val="0C285A"/>
                </a:solidFill>
                <a:latin typeface="Verdana"/>
                <a:cs typeface="Verdana"/>
              </a:rPr>
              <a:t>empresa</a:t>
            </a:r>
            <a:r>
              <a:rPr sz="1500" spc="-114">
                <a:solidFill>
                  <a:srgbClr val="0C285A"/>
                </a:solidFill>
                <a:latin typeface="Verdana"/>
                <a:cs typeface="Verdana"/>
              </a:rPr>
              <a:t> </a:t>
            </a:r>
            <a:r>
              <a:rPr sz="1500" spc="-110">
                <a:solidFill>
                  <a:srgbClr val="0C285A"/>
                </a:solidFill>
                <a:latin typeface="Verdana"/>
                <a:cs typeface="Verdana"/>
              </a:rPr>
              <a:t>não</a:t>
            </a:r>
            <a:r>
              <a:rPr sz="1500" spc="-114">
                <a:solidFill>
                  <a:srgbClr val="0C285A"/>
                </a:solidFill>
                <a:latin typeface="Verdana"/>
                <a:cs typeface="Verdana"/>
              </a:rPr>
              <a:t> </a:t>
            </a:r>
            <a:r>
              <a:rPr sz="1500" spc="-90">
                <a:solidFill>
                  <a:srgbClr val="0C285A"/>
                </a:solidFill>
                <a:latin typeface="Verdana"/>
                <a:cs typeface="Verdana"/>
              </a:rPr>
              <a:t>possui</a:t>
            </a:r>
            <a:r>
              <a:rPr sz="1500" spc="-114">
                <a:solidFill>
                  <a:srgbClr val="0C285A"/>
                </a:solidFill>
                <a:latin typeface="Verdana"/>
                <a:cs typeface="Verdana"/>
              </a:rPr>
              <a:t> </a:t>
            </a:r>
            <a:r>
              <a:rPr sz="1500" spc="-95">
                <a:solidFill>
                  <a:srgbClr val="0C285A"/>
                </a:solidFill>
                <a:latin typeface="Verdana"/>
                <a:cs typeface="Verdana"/>
              </a:rPr>
              <a:t>pendências</a:t>
            </a:r>
            <a:r>
              <a:rPr sz="1500" spc="-114">
                <a:solidFill>
                  <a:srgbClr val="0C285A"/>
                </a:solidFill>
                <a:latin typeface="Verdana"/>
                <a:cs typeface="Verdana"/>
              </a:rPr>
              <a:t> </a:t>
            </a:r>
            <a:r>
              <a:rPr sz="1500" spc="-110">
                <a:solidFill>
                  <a:srgbClr val="0C285A"/>
                </a:solidFill>
                <a:latin typeface="Verdana"/>
                <a:cs typeface="Verdana"/>
              </a:rPr>
              <a:t>ou</a:t>
            </a:r>
            <a:r>
              <a:rPr sz="1500" spc="-114">
                <a:solidFill>
                  <a:srgbClr val="0C285A"/>
                </a:solidFill>
                <a:latin typeface="Verdana"/>
                <a:cs typeface="Verdana"/>
              </a:rPr>
              <a:t> </a:t>
            </a:r>
            <a:r>
              <a:rPr sz="1500" spc="-100">
                <a:solidFill>
                  <a:srgbClr val="0C285A"/>
                </a:solidFill>
                <a:latin typeface="Verdana"/>
                <a:cs typeface="Verdana"/>
              </a:rPr>
              <a:t>restrições</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130">
                <a:solidFill>
                  <a:srgbClr val="0C285A"/>
                </a:solidFill>
                <a:latin typeface="Verdana"/>
                <a:cs typeface="Verdana"/>
              </a:rPr>
              <a:t>ordem</a:t>
            </a:r>
            <a:r>
              <a:rPr sz="1500" spc="-114">
                <a:solidFill>
                  <a:srgbClr val="0C285A"/>
                </a:solidFill>
                <a:latin typeface="Verdana"/>
                <a:cs typeface="Verdana"/>
              </a:rPr>
              <a:t> </a:t>
            </a:r>
            <a:r>
              <a:rPr sz="1500" spc="-85">
                <a:solidFill>
                  <a:srgbClr val="0C285A"/>
                </a:solidFill>
                <a:latin typeface="Verdana"/>
                <a:cs typeface="Verdana"/>
              </a:rPr>
              <a:t>disciplinar</a:t>
            </a:r>
            <a:r>
              <a:rPr sz="1500" spc="-114">
                <a:solidFill>
                  <a:srgbClr val="0C285A"/>
                </a:solidFill>
                <a:latin typeface="Verdana"/>
                <a:cs typeface="Verdana"/>
              </a:rPr>
              <a:t> </a:t>
            </a:r>
            <a:r>
              <a:rPr sz="1500" spc="-130">
                <a:solidFill>
                  <a:srgbClr val="0C285A"/>
                </a:solidFill>
                <a:latin typeface="Verdana"/>
                <a:cs typeface="Verdana"/>
              </a:rPr>
              <a:t>junto</a:t>
            </a:r>
            <a:r>
              <a:rPr sz="1500" spc="-114">
                <a:solidFill>
                  <a:srgbClr val="0C285A"/>
                </a:solidFill>
                <a:latin typeface="Verdana"/>
                <a:cs typeface="Verdana"/>
              </a:rPr>
              <a:t> a </a:t>
            </a:r>
            <a:r>
              <a:rPr sz="1500" spc="-10">
                <a:solidFill>
                  <a:srgbClr val="0C285A"/>
                </a:solidFill>
                <a:latin typeface="Verdana"/>
                <a:cs typeface="Verdana"/>
              </a:rPr>
              <a:t>órgãos </a:t>
            </a:r>
            <a:r>
              <a:rPr sz="1500" spc="-100">
                <a:solidFill>
                  <a:srgbClr val="0C285A"/>
                </a:solidFill>
                <a:latin typeface="Verdana"/>
                <a:cs typeface="Verdana"/>
              </a:rPr>
              <a:t>fiscalizadores.</a:t>
            </a:r>
            <a:r>
              <a:rPr sz="1500" spc="-105">
                <a:solidFill>
                  <a:srgbClr val="0C285A"/>
                </a:solidFill>
                <a:latin typeface="Verdana"/>
                <a:cs typeface="Verdana"/>
              </a:rPr>
              <a:t> </a:t>
            </a:r>
            <a:r>
              <a:rPr sz="1500" spc="-80">
                <a:solidFill>
                  <a:srgbClr val="0C285A"/>
                </a:solidFill>
                <a:latin typeface="Verdana"/>
                <a:cs typeface="Verdana"/>
              </a:rPr>
              <a:t>Na</a:t>
            </a:r>
            <a:r>
              <a:rPr sz="1500" spc="-105">
                <a:solidFill>
                  <a:srgbClr val="0C285A"/>
                </a:solidFill>
                <a:latin typeface="Verdana"/>
                <a:cs typeface="Verdana"/>
              </a:rPr>
              <a:t> </a:t>
            </a:r>
            <a:r>
              <a:rPr sz="1500" spc="-120">
                <a:solidFill>
                  <a:srgbClr val="0C285A"/>
                </a:solidFill>
                <a:latin typeface="Verdana"/>
                <a:cs typeface="Verdana"/>
              </a:rPr>
              <a:t>validação,</a:t>
            </a:r>
            <a:r>
              <a:rPr sz="1500" spc="-100">
                <a:solidFill>
                  <a:srgbClr val="0C285A"/>
                </a:solidFill>
                <a:latin typeface="Verdana"/>
                <a:cs typeface="Verdana"/>
              </a:rPr>
              <a:t> </a:t>
            </a:r>
            <a:r>
              <a:rPr sz="1500" spc="-114">
                <a:solidFill>
                  <a:srgbClr val="0C285A"/>
                </a:solidFill>
                <a:latin typeface="Verdana"/>
                <a:cs typeface="Verdana"/>
              </a:rPr>
              <a:t>é</a:t>
            </a:r>
            <a:r>
              <a:rPr sz="1500" spc="-105">
                <a:solidFill>
                  <a:srgbClr val="0C285A"/>
                </a:solidFill>
                <a:latin typeface="Verdana"/>
                <a:cs typeface="Verdana"/>
              </a:rPr>
              <a:t> </a:t>
            </a:r>
            <a:r>
              <a:rPr sz="1500" spc="-95">
                <a:solidFill>
                  <a:srgbClr val="0C285A"/>
                </a:solidFill>
                <a:latin typeface="Verdana"/>
                <a:cs typeface="Verdana"/>
              </a:rPr>
              <a:t>necessário</a:t>
            </a:r>
            <a:r>
              <a:rPr sz="1500" spc="-100">
                <a:solidFill>
                  <a:srgbClr val="0C285A"/>
                </a:solidFill>
                <a:latin typeface="Verdana"/>
                <a:cs typeface="Verdana"/>
              </a:rPr>
              <a:t> </a:t>
            </a:r>
            <a:r>
              <a:rPr sz="1500" spc="-105">
                <a:solidFill>
                  <a:srgbClr val="0C285A"/>
                </a:solidFill>
                <a:latin typeface="Verdana"/>
                <a:cs typeface="Verdana"/>
              </a:rPr>
              <a:t>verificar </a:t>
            </a:r>
            <a:r>
              <a:rPr sz="1500" spc="-100">
                <a:solidFill>
                  <a:srgbClr val="0C285A"/>
                </a:solidFill>
                <a:latin typeface="Verdana"/>
                <a:cs typeface="Verdana"/>
              </a:rPr>
              <a:t>se</a:t>
            </a:r>
            <a:r>
              <a:rPr sz="1500" spc="-105">
                <a:solidFill>
                  <a:srgbClr val="0C285A"/>
                </a:solidFill>
                <a:latin typeface="Verdana"/>
                <a:cs typeface="Verdana"/>
              </a:rPr>
              <a:t> </a:t>
            </a:r>
            <a:r>
              <a:rPr sz="1500" spc="-100">
                <a:solidFill>
                  <a:srgbClr val="0C285A"/>
                </a:solidFill>
                <a:latin typeface="Verdana"/>
                <a:cs typeface="Verdana"/>
              </a:rPr>
              <a:t>o </a:t>
            </a:r>
            <a:r>
              <a:rPr sz="1500" spc="-120">
                <a:solidFill>
                  <a:srgbClr val="0C285A"/>
                </a:solidFill>
                <a:latin typeface="Verdana"/>
                <a:cs typeface="Verdana"/>
              </a:rPr>
              <a:t>documento</a:t>
            </a:r>
            <a:r>
              <a:rPr sz="1500" spc="-105">
                <a:solidFill>
                  <a:srgbClr val="0C285A"/>
                </a:solidFill>
                <a:latin typeface="Verdana"/>
                <a:cs typeface="Verdana"/>
              </a:rPr>
              <a:t> </a:t>
            </a:r>
            <a:r>
              <a:rPr sz="1500" spc="-95">
                <a:solidFill>
                  <a:srgbClr val="0C285A"/>
                </a:solidFill>
                <a:latin typeface="Verdana"/>
                <a:cs typeface="Verdana"/>
              </a:rPr>
              <a:t>foi</a:t>
            </a:r>
            <a:r>
              <a:rPr sz="1500" spc="-100">
                <a:solidFill>
                  <a:srgbClr val="0C285A"/>
                </a:solidFill>
                <a:latin typeface="Verdana"/>
                <a:cs typeface="Verdana"/>
              </a:rPr>
              <a:t> </a:t>
            </a:r>
            <a:r>
              <a:rPr sz="1500" spc="-110">
                <a:solidFill>
                  <a:srgbClr val="0C285A"/>
                </a:solidFill>
                <a:latin typeface="Verdana"/>
                <a:cs typeface="Verdana"/>
              </a:rPr>
              <a:t>emitido</a:t>
            </a:r>
            <a:r>
              <a:rPr sz="1500" spc="-105">
                <a:solidFill>
                  <a:srgbClr val="0C285A"/>
                </a:solidFill>
                <a:latin typeface="Verdana"/>
                <a:cs typeface="Verdana"/>
              </a:rPr>
              <a:t> </a:t>
            </a:r>
            <a:r>
              <a:rPr sz="1500" spc="-100">
                <a:solidFill>
                  <a:srgbClr val="0C285A"/>
                </a:solidFill>
                <a:latin typeface="Verdana"/>
                <a:cs typeface="Verdana"/>
              </a:rPr>
              <a:t>por </a:t>
            </a:r>
            <a:r>
              <a:rPr sz="1500" spc="-114">
                <a:solidFill>
                  <a:srgbClr val="0C285A"/>
                </a:solidFill>
                <a:latin typeface="Verdana"/>
                <a:cs typeface="Verdana"/>
              </a:rPr>
              <a:t>órgão</a:t>
            </a:r>
            <a:r>
              <a:rPr sz="1500" spc="-105">
                <a:solidFill>
                  <a:srgbClr val="0C285A"/>
                </a:solidFill>
                <a:latin typeface="Verdana"/>
                <a:cs typeface="Verdana"/>
              </a:rPr>
              <a:t> </a:t>
            </a:r>
            <a:r>
              <a:rPr sz="1500" spc="-40">
                <a:solidFill>
                  <a:srgbClr val="0C285A"/>
                </a:solidFill>
                <a:latin typeface="Verdana"/>
                <a:cs typeface="Verdana"/>
              </a:rPr>
              <a:t>competen- </a:t>
            </a:r>
            <a:r>
              <a:rPr sz="1500" spc="-155">
                <a:solidFill>
                  <a:srgbClr val="0C285A"/>
                </a:solidFill>
                <a:latin typeface="Verdana"/>
                <a:cs typeface="Verdana"/>
              </a:rPr>
              <a:t>te,</a:t>
            </a:r>
            <a:r>
              <a:rPr sz="1500" spc="-120">
                <a:solidFill>
                  <a:srgbClr val="0C285A"/>
                </a:solidFill>
                <a:latin typeface="Verdana"/>
                <a:cs typeface="Verdana"/>
              </a:rPr>
              <a:t> </a:t>
            </a:r>
            <a:r>
              <a:rPr sz="1500" spc="-100">
                <a:solidFill>
                  <a:srgbClr val="0C285A"/>
                </a:solidFill>
                <a:latin typeface="Verdana"/>
                <a:cs typeface="Verdana"/>
              </a:rPr>
              <a:t>se</a:t>
            </a:r>
            <a:r>
              <a:rPr sz="1500" spc="-120">
                <a:solidFill>
                  <a:srgbClr val="0C285A"/>
                </a:solidFill>
                <a:latin typeface="Verdana"/>
                <a:cs typeface="Verdana"/>
              </a:rPr>
              <a:t> </a:t>
            </a:r>
            <a:r>
              <a:rPr sz="1500" spc="-110">
                <a:solidFill>
                  <a:srgbClr val="0C285A"/>
                </a:solidFill>
                <a:latin typeface="Verdana"/>
                <a:cs typeface="Verdana"/>
              </a:rPr>
              <a:t>está</a:t>
            </a:r>
            <a:r>
              <a:rPr sz="1500" spc="-114">
                <a:solidFill>
                  <a:srgbClr val="0C285A"/>
                </a:solidFill>
                <a:latin typeface="Verdana"/>
                <a:cs typeface="Verdana"/>
              </a:rPr>
              <a:t> </a:t>
            </a:r>
            <a:r>
              <a:rPr sz="1500" spc="-120">
                <a:solidFill>
                  <a:srgbClr val="0C285A"/>
                </a:solidFill>
                <a:latin typeface="Verdana"/>
                <a:cs typeface="Verdana"/>
              </a:rPr>
              <a:t>dentro </a:t>
            </a:r>
            <a:r>
              <a:rPr sz="1500" spc="-100">
                <a:solidFill>
                  <a:srgbClr val="0C285A"/>
                </a:solidFill>
                <a:latin typeface="Verdana"/>
                <a:cs typeface="Verdana"/>
              </a:rPr>
              <a:t>do</a:t>
            </a:r>
            <a:r>
              <a:rPr sz="1500" spc="-114">
                <a:solidFill>
                  <a:srgbClr val="0C285A"/>
                </a:solidFill>
                <a:latin typeface="Verdana"/>
                <a:cs typeface="Verdana"/>
              </a:rPr>
              <a:t> </a:t>
            </a:r>
            <a:r>
              <a:rPr sz="1500" spc="-120">
                <a:solidFill>
                  <a:srgbClr val="0C285A"/>
                </a:solidFill>
                <a:latin typeface="Verdana"/>
                <a:cs typeface="Verdana"/>
              </a:rPr>
              <a:t>prazo </a:t>
            </a:r>
            <a:r>
              <a:rPr sz="1500" spc="-110">
                <a:solidFill>
                  <a:srgbClr val="0C285A"/>
                </a:solidFill>
                <a:latin typeface="Verdana"/>
                <a:cs typeface="Verdana"/>
              </a:rPr>
              <a:t>de</a:t>
            </a:r>
            <a:r>
              <a:rPr sz="1500" spc="-120">
                <a:solidFill>
                  <a:srgbClr val="0C285A"/>
                </a:solidFill>
                <a:latin typeface="Verdana"/>
                <a:cs typeface="Verdana"/>
              </a:rPr>
              <a:t> </a:t>
            </a:r>
            <a:r>
              <a:rPr sz="1500" spc="-110">
                <a:solidFill>
                  <a:srgbClr val="0C285A"/>
                </a:solidFill>
                <a:latin typeface="Verdana"/>
                <a:cs typeface="Verdana"/>
              </a:rPr>
              <a:t>validade</a:t>
            </a:r>
            <a:r>
              <a:rPr sz="1500" spc="-114">
                <a:solidFill>
                  <a:srgbClr val="0C285A"/>
                </a:solidFill>
                <a:latin typeface="Verdana"/>
                <a:cs typeface="Verdana"/>
              </a:rPr>
              <a:t> </a:t>
            </a:r>
            <a:r>
              <a:rPr sz="1500" spc="-110">
                <a:solidFill>
                  <a:srgbClr val="0C285A"/>
                </a:solidFill>
                <a:latin typeface="Verdana"/>
                <a:cs typeface="Verdana"/>
              </a:rPr>
              <a:t>da</a:t>
            </a:r>
            <a:r>
              <a:rPr sz="1500" spc="-120">
                <a:solidFill>
                  <a:srgbClr val="0C285A"/>
                </a:solidFill>
                <a:latin typeface="Verdana"/>
                <a:cs typeface="Verdana"/>
              </a:rPr>
              <a:t> </a:t>
            </a:r>
            <a:r>
              <a:rPr sz="1500" spc="-100">
                <a:solidFill>
                  <a:srgbClr val="0C285A"/>
                </a:solidFill>
                <a:latin typeface="Verdana"/>
                <a:cs typeface="Verdana"/>
              </a:rPr>
              <a:t>competência</a:t>
            </a:r>
            <a:r>
              <a:rPr sz="1500" spc="-120">
                <a:solidFill>
                  <a:srgbClr val="0C285A"/>
                </a:solidFill>
                <a:latin typeface="Verdana"/>
                <a:cs typeface="Verdana"/>
              </a:rPr>
              <a:t> </a:t>
            </a:r>
            <a:r>
              <a:rPr sz="1500" spc="-105">
                <a:solidFill>
                  <a:srgbClr val="0C285A"/>
                </a:solidFill>
                <a:latin typeface="Verdana"/>
                <a:cs typeface="Verdana"/>
              </a:rPr>
              <a:t>analisada</a:t>
            </a:r>
            <a:r>
              <a:rPr sz="1500" spc="-114">
                <a:solidFill>
                  <a:srgbClr val="0C285A"/>
                </a:solidFill>
                <a:latin typeface="Verdana"/>
                <a:cs typeface="Verdana"/>
              </a:rPr>
              <a:t> e</a:t>
            </a:r>
            <a:r>
              <a:rPr sz="1500" spc="-120">
                <a:solidFill>
                  <a:srgbClr val="0C285A"/>
                </a:solidFill>
                <a:latin typeface="Verdana"/>
                <a:cs typeface="Verdana"/>
              </a:rPr>
              <a:t> </a:t>
            </a:r>
            <a:r>
              <a:rPr sz="1500" spc="-100">
                <a:solidFill>
                  <a:srgbClr val="0C285A"/>
                </a:solidFill>
                <a:latin typeface="Verdana"/>
                <a:cs typeface="Verdana"/>
              </a:rPr>
              <a:t>se</a:t>
            </a:r>
            <a:r>
              <a:rPr sz="1500" spc="-114">
                <a:solidFill>
                  <a:srgbClr val="0C285A"/>
                </a:solidFill>
                <a:latin typeface="Verdana"/>
                <a:cs typeface="Verdana"/>
              </a:rPr>
              <a:t> </a:t>
            </a:r>
            <a:r>
              <a:rPr sz="1500" spc="-80">
                <a:solidFill>
                  <a:srgbClr val="0C285A"/>
                </a:solidFill>
                <a:latin typeface="Verdana"/>
                <a:cs typeface="Verdana"/>
              </a:rPr>
              <a:t>os</a:t>
            </a:r>
            <a:r>
              <a:rPr sz="1500" spc="-120">
                <a:solidFill>
                  <a:srgbClr val="0C285A"/>
                </a:solidFill>
                <a:latin typeface="Verdana"/>
                <a:cs typeface="Verdana"/>
              </a:rPr>
              <a:t> </a:t>
            </a:r>
            <a:r>
              <a:rPr sz="1500" spc="-95">
                <a:solidFill>
                  <a:srgbClr val="0C285A"/>
                </a:solidFill>
                <a:latin typeface="Verdana"/>
                <a:cs typeface="Verdana"/>
              </a:rPr>
              <a:t>dados</a:t>
            </a:r>
            <a:r>
              <a:rPr sz="1500" spc="-120">
                <a:solidFill>
                  <a:srgbClr val="0C285A"/>
                </a:solidFill>
                <a:latin typeface="Verdana"/>
                <a:cs typeface="Verdana"/>
              </a:rPr>
              <a:t> </a:t>
            </a:r>
            <a:r>
              <a:rPr sz="1500" spc="-110">
                <a:solidFill>
                  <a:srgbClr val="0C285A"/>
                </a:solidFill>
                <a:latin typeface="Verdana"/>
                <a:cs typeface="Verdana"/>
              </a:rPr>
              <a:t>da</a:t>
            </a:r>
            <a:r>
              <a:rPr sz="1500" spc="-114">
                <a:solidFill>
                  <a:srgbClr val="0C285A"/>
                </a:solidFill>
                <a:latin typeface="Verdana"/>
                <a:cs typeface="Verdana"/>
              </a:rPr>
              <a:t> </a:t>
            </a:r>
            <a:r>
              <a:rPr sz="1500" spc="-120">
                <a:solidFill>
                  <a:srgbClr val="0C285A"/>
                </a:solidFill>
                <a:latin typeface="Verdana"/>
                <a:cs typeface="Verdana"/>
              </a:rPr>
              <a:t>empresa </a:t>
            </a:r>
            <a:r>
              <a:rPr sz="1500" spc="-10">
                <a:solidFill>
                  <a:srgbClr val="0C285A"/>
                </a:solidFill>
                <a:latin typeface="Verdana"/>
                <a:cs typeface="Verdana"/>
              </a:rPr>
              <a:t>(razão </a:t>
            </a:r>
            <a:r>
              <a:rPr sz="1500" spc="-80">
                <a:solidFill>
                  <a:srgbClr val="0C285A"/>
                </a:solidFill>
                <a:latin typeface="Verdana"/>
                <a:cs typeface="Verdana"/>
              </a:rPr>
              <a:t>social</a:t>
            </a:r>
            <a:r>
              <a:rPr sz="1500" spc="-11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95">
                <a:solidFill>
                  <a:srgbClr val="0C285A"/>
                </a:solidFill>
                <a:latin typeface="Verdana"/>
                <a:cs typeface="Verdana"/>
              </a:rPr>
              <a:t>CNPJ)</a:t>
            </a:r>
            <a:r>
              <a:rPr sz="1500" spc="-105">
                <a:solidFill>
                  <a:srgbClr val="0C285A"/>
                </a:solidFill>
                <a:latin typeface="Verdana"/>
                <a:cs typeface="Verdana"/>
              </a:rPr>
              <a:t> </a:t>
            </a:r>
            <a:r>
              <a:rPr sz="1500" spc="-110">
                <a:solidFill>
                  <a:srgbClr val="0C285A"/>
                </a:solidFill>
                <a:latin typeface="Verdana"/>
                <a:cs typeface="Verdana"/>
              </a:rPr>
              <a:t>correspondem</a:t>
            </a:r>
            <a:r>
              <a:rPr sz="1500" spc="-105">
                <a:solidFill>
                  <a:srgbClr val="0C285A"/>
                </a:solidFill>
                <a:latin typeface="Verdana"/>
                <a:cs typeface="Verdana"/>
              </a:rPr>
              <a:t> ao </a:t>
            </a:r>
            <a:r>
              <a:rPr sz="1500" spc="-110">
                <a:solidFill>
                  <a:srgbClr val="0C285A"/>
                </a:solidFill>
                <a:latin typeface="Verdana"/>
                <a:cs typeface="Verdana"/>
              </a:rPr>
              <a:t>cadastro</a:t>
            </a:r>
            <a:r>
              <a:rPr sz="1500" spc="-105">
                <a:solidFill>
                  <a:srgbClr val="0C285A"/>
                </a:solidFill>
                <a:latin typeface="Verdana"/>
                <a:cs typeface="Verdana"/>
              </a:rPr>
              <a:t> </a:t>
            </a:r>
            <a:r>
              <a:rPr sz="1500" spc="-110">
                <a:solidFill>
                  <a:srgbClr val="0C285A"/>
                </a:solidFill>
                <a:latin typeface="Verdana"/>
                <a:cs typeface="Verdana"/>
              </a:rPr>
              <a:t>no</a:t>
            </a:r>
            <a:r>
              <a:rPr sz="1500" spc="-105">
                <a:solidFill>
                  <a:srgbClr val="0C285A"/>
                </a:solidFill>
                <a:latin typeface="Verdana"/>
                <a:cs typeface="Verdana"/>
              </a:rPr>
              <a:t> </a:t>
            </a:r>
            <a:r>
              <a:rPr sz="1500" spc="-10">
                <a:solidFill>
                  <a:srgbClr val="0C285A"/>
                </a:solidFill>
                <a:latin typeface="Verdana"/>
                <a:cs typeface="Verdana"/>
              </a:rPr>
              <a:t>Modal.</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32384">
              <a:lnSpc>
                <a:spcPct val="100000"/>
              </a:lnSpc>
            </a:pPr>
            <a:r>
              <a:rPr sz="1500" spc="-50">
                <a:solidFill>
                  <a:srgbClr val="0C285A"/>
                </a:solidFill>
                <a:latin typeface="Verdana"/>
                <a:cs typeface="Verdana"/>
              </a:rPr>
              <a:t>A</a:t>
            </a:r>
            <a:r>
              <a:rPr sz="1500" spc="-110">
                <a:solidFill>
                  <a:srgbClr val="0C285A"/>
                </a:solidFill>
                <a:latin typeface="Verdana"/>
                <a:cs typeface="Verdana"/>
              </a:rPr>
              <a:t> </a:t>
            </a:r>
            <a:r>
              <a:rPr sz="1500" spc="-90">
                <a:solidFill>
                  <a:srgbClr val="0C285A"/>
                </a:solidFill>
                <a:latin typeface="Verdana"/>
                <a:cs typeface="Verdana"/>
              </a:rPr>
              <a:t>certidão</a:t>
            </a:r>
            <a:r>
              <a:rPr sz="1500" spc="-110">
                <a:solidFill>
                  <a:srgbClr val="0C285A"/>
                </a:solidFill>
                <a:latin typeface="Verdana"/>
                <a:cs typeface="Verdana"/>
              </a:rPr>
              <a:t> </a:t>
            </a:r>
            <a:r>
              <a:rPr sz="1500" spc="-100">
                <a:solidFill>
                  <a:srgbClr val="0C285A"/>
                </a:solidFill>
                <a:latin typeface="Verdana"/>
                <a:cs typeface="Verdana"/>
              </a:rPr>
              <a:t>pode</a:t>
            </a:r>
            <a:r>
              <a:rPr sz="1500" spc="-110">
                <a:solidFill>
                  <a:srgbClr val="0C285A"/>
                </a:solidFill>
                <a:latin typeface="Verdana"/>
                <a:cs typeface="Verdana"/>
              </a:rPr>
              <a:t> </a:t>
            </a:r>
            <a:r>
              <a:rPr sz="1500" spc="-105">
                <a:solidFill>
                  <a:srgbClr val="0C285A"/>
                </a:solidFill>
                <a:latin typeface="Verdana"/>
                <a:cs typeface="Verdana"/>
              </a:rPr>
              <a:t>ser</a:t>
            </a:r>
            <a:r>
              <a:rPr sz="1500" spc="-110">
                <a:solidFill>
                  <a:srgbClr val="0C285A"/>
                </a:solidFill>
                <a:latin typeface="Verdana"/>
                <a:cs typeface="Verdana"/>
              </a:rPr>
              <a:t> </a:t>
            </a:r>
            <a:r>
              <a:rPr sz="1500" spc="-135">
                <a:solidFill>
                  <a:srgbClr val="0C285A"/>
                </a:solidFill>
                <a:latin typeface="Verdana"/>
                <a:cs typeface="Verdana"/>
              </a:rPr>
              <a:t>negativa,</a:t>
            </a:r>
            <a:r>
              <a:rPr sz="1500" spc="-110">
                <a:solidFill>
                  <a:srgbClr val="0C285A"/>
                </a:solidFill>
                <a:latin typeface="Verdana"/>
                <a:cs typeface="Verdana"/>
              </a:rPr>
              <a:t> </a:t>
            </a:r>
            <a:r>
              <a:rPr sz="1500" spc="-114">
                <a:solidFill>
                  <a:srgbClr val="0C285A"/>
                </a:solidFill>
                <a:latin typeface="Verdana"/>
                <a:cs typeface="Verdana"/>
              </a:rPr>
              <a:t>comprovando</a:t>
            </a:r>
            <a:r>
              <a:rPr sz="1500" spc="-110">
                <a:solidFill>
                  <a:srgbClr val="0C285A"/>
                </a:solidFill>
                <a:latin typeface="Verdana"/>
                <a:cs typeface="Verdana"/>
              </a:rPr>
              <a:t> </a:t>
            </a:r>
            <a:r>
              <a:rPr sz="1500" spc="-100">
                <a:solidFill>
                  <a:srgbClr val="0C285A"/>
                </a:solidFill>
                <a:latin typeface="Verdana"/>
                <a:cs typeface="Verdana"/>
              </a:rPr>
              <a:t>ausência</a:t>
            </a:r>
            <a:r>
              <a:rPr sz="1500" spc="-110">
                <a:solidFill>
                  <a:srgbClr val="0C285A"/>
                </a:solidFill>
                <a:latin typeface="Verdana"/>
                <a:cs typeface="Verdana"/>
              </a:rPr>
              <a:t> de </a:t>
            </a:r>
            <a:r>
              <a:rPr sz="1500" spc="-120">
                <a:solidFill>
                  <a:srgbClr val="0C285A"/>
                </a:solidFill>
                <a:latin typeface="Verdana"/>
                <a:cs typeface="Verdana"/>
              </a:rPr>
              <a:t>registros,</a:t>
            </a:r>
            <a:r>
              <a:rPr sz="1500" spc="-110">
                <a:solidFill>
                  <a:srgbClr val="0C285A"/>
                </a:solidFill>
                <a:latin typeface="Verdana"/>
                <a:cs typeface="Verdana"/>
              </a:rPr>
              <a:t> ou </a:t>
            </a:r>
            <a:r>
              <a:rPr sz="1500" spc="-120">
                <a:solidFill>
                  <a:srgbClr val="0C285A"/>
                </a:solidFill>
                <a:latin typeface="Verdana"/>
                <a:cs typeface="Verdana"/>
              </a:rPr>
              <a:t>positiva,</a:t>
            </a:r>
            <a:r>
              <a:rPr sz="1500" spc="-110">
                <a:solidFill>
                  <a:srgbClr val="0C285A"/>
                </a:solidFill>
                <a:latin typeface="Verdana"/>
                <a:cs typeface="Verdana"/>
              </a:rPr>
              <a:t> </a:t>
            </a:r>
            <a:r>
              <a:rPr sz="1500" spc="-80">
                <a:solidFill>
                  <a:srgbClr val="0C285A"/>
                </a:solidFill>
                <a:latin typeface="Verdana"/>
                <a:cs typeface="Verdana"/>
              </a:rPr>
              <a:t>indicando</a:t>
            </a:r>
            <a:r>
              <a:rPr sz="1500" spc="-110">
                <a:solidFill>
                  <a:srgbClr val="0C285A"/>
                </a:solidFill>
                <a:latin typeface="Verdana"/>
                <a:cs typeface="Verdana"/>
              </a:rPr>
              <a:t> </a:t>
            </a:r>
            <a:r>
              <a:rPr sz="1500" spc="-10">
                <a:solidFill>
                  <a:srgbClr val="0C285A"/>
                </a:solidFill>
                <a:latin typeface="Verdana"/>
                <a:cs typeface="Verdana"/>
              </a:rPr>
              <a:t>pendên- </a:t>
            </a:r>
            <a:r>
              <a:rPr sz="1500" spc="-80">
                <a:solidFill>
                  <a:srgbClr val="0C285A"/>
                </a:solidFill>
                <a:latin typeface="Verdana"/>
                <a:cs typeface="Verdana"/>
              </a:rPr>
              <a:t>cias</a:t>
            </a:r>
            <a:r>
              <a:rPr sz="1500" spc="-100">
                <a:solidFill>
                  <a:srgbClr val="0C285A"/>
                </a:solidFill>
                <a:latin typeface="Verdana"/>
                <a:cs typeface="Verdana"/>
              </a:rPr>
              <a:t> </a:t>
            </a:r>
            <a:r>
              <a:rPr sz="1500" spc="-105">
                <a:solidFill>
                  <a:srgbClr val="0C285A"/>
                </a:solidFill>
                <a:latin typeface="Verdana"/>
                <a:cs typeface="Verdana"/>
              </a:rPr>
              <a:t>correcionais.</a:t>
            </a:r>
            <a:r>
              <a:rPr sz="1500" spc="-100">
                <a:solidFill>
                  <a:srgbClr val="0C285A"/>
                </a:solidFill>
                <a:latin typeface="Verdana"/>
                <a:cs typeface="Verdana"/>
              </a:rPr>
              <a:t> </a:t>
            </a:r>
            <a:r>
              <a:rPr sz="1500" spc="-70">
                <a:solidFill>
                  <a:srgbClr val="0C285A"/>
                </a:solidFill>
                <a:latin typeface="Verdana"/>
                <a:cs typeface="Verdana"/>
              </a:rPr>
              <a:t>Nos</a:t>
            </a:r>
            <a:r>
              <a:rPr sz="1500" spc="-100">
                <a:solidFill>
                  <a:srgbClr val="0C285A"/>
                </a:solidFill>
                <a:latin typeface="Verdana"/>
                <a:cs typeface="Verdana"/>
              </a:rPr>
              <a:t> </a:t>
            </a:r>
            <a:r>
              <a:rPr sz="1500" spc="-85">
                <a:solidFill>
                  <a:srgbClr val="0C285A"/>
                </a:solidFill>
                <a:latin typeface="Verdana"/>
                <a:cs typeface="Verdana"/>
              </a:rPr>
              <a:t>casos</a:t>
            </a:r>
            <a:r>
              <a:rPr sz="1500" spc="-100">
                <a:solidFill>
                  <a:srgbClr val="0C285A"/>
                </a:solidFill>
                <a:latin typeface="Verdana"/>
                <a:cs typeface="Verdana"/>
              </a:rPr>
              <a:t> </a:t>
            </a:r>
            <a:r>
              <a:rPr sz="1500" spc="-110">
                <a:solidFill>
                  <a:srgbClr val="0C285A"/>
                </a:solidFill>
                <a:latin typeface="Verdana"/>
                <a:cs typeface="Verdana"/>
              </a:rPr>
              <a:t>positivos,</a:t>
            </a:r>
            <a:r>
              <a:rPr sz="1500" spc="-95">
                <a:solidFill>
                  <a:srgbClr val="0C285A"/>
                </a:solidFill>
                <a:latin typeface="Verdana"/>
                <a:cs typeface="Verdana"/>
              </a:rPr>
              <a:t> </a:t>
            </a:r>
            <a:r>
              <a:rPr sz="1500" spc="-114">
                <a:solidFill>
                  <a:srgbClr val="0C285A"/>
                </a:solidFill>
                <a:latin typeface="Verdana"/>
                <a:cs typeface="Verdana"/>
              </a:rPr>
              <a:t>deve-</a:t>
            </a:r>
            <a:r>
              <a:rPr sz="1500" spc="-100">
                <a:solidFill>
                  <a:srgbClr val="0C285A"/>
                </a:solidFill>
                <a:latin typeface="Verdana"/>
                <a:cs typeface="Verdana"/>
              </a:rPr>
              <a:t>se </a:t>
            </a:r>
            <a:r>
              <a:rPr sz="1500" spc="-114">
                <a:solidFill>
                  <a:srgbClr val="0C285A"/>
                </a:solidFill>
                <a:latin typeface="Verdana"/>
                <a:cs typeface="Verdana"/>
              </a:rPr>
              <a:t>registrar</a:t>
            </a:r>
            <a:r>
              <a:rPr sz="1500" spc="-100">
                <a:solidFill>
                  <a:srgbClr val="0C285A"/>
                </a:solidFill>
                <a:latin typeface="Verdana"/>
                <a:cs typeface="Verdana"/>
              </a:rPr>
              <a:t> </a:t>
            </a:r>
            <a:r>
              <a:rPr sz="1500" spc="-114">
                <a:solidFill>
                  <a:srgbClr val="0C285A"/>
                </a:solidFill>
                <a:latin typeface="Verdana"/>
                <a:cs typeface="Verdana"/>
              </a:rPr>
              <a:t>a</a:t>
            </a:r>
            <a:r>
              <a:rPr sz="1500" spc="-100">
                <a:solidFill>
                  <a:srgbClr val="0C285A"/>
                </a:solidFill>
                <a:latin typeface="Verdana"/>
                <a:cs typeface="Verdana"/>
              </a:rPr>
              <a:t> </a:t>
            </a:r>
            <a:r>
              <a:rPr sz="1500" spc="-114">
                <a:solidFill>
                  <a:srgbClr val="0C285A"/>
                </a:solidFill>
                <a:latin typeface="Verdana"/>
                <a:cs typeface="Verdana"/>
              </a:rPr>
              <a:t>informação</a:t>
            </a:r>
            <a:r>
              <a:rPr sz="1500" spc="-95">
                <a:solidFill>
                  <a:srgbClr val="0C285A"/>
                </a:solidFill>
                <a:latin typeface="Verdana"/>
                <a:cs typeface="Verdana"/>
              </a:rPr>
              <a:t> </a:t>
            </a:r>
            <a:r>
              <a:rPr sz="1500" spc="-160">
                <a:solidFill>
                  <a:srgbClr val="0C285A"/>
                </a:solidFill>
                <a:latin typeface="Verdana"/>
                <a:cs typeface="Verdana"/>
              </a:rPr>
              <a:t>em</a:t>
            </a:r>
            <a:r>
              <a:rPr sz="1500" spc="-100">
                <a:solidFill>
                  <a:srgbClr val="0C285A"/>
                </a:solidFill>
                <a:latin typeface="Verdana"/>
                <a:cs typeface="Verdana"/>
              </a:rPr>
              <a:t> observações </a:t>
            </a:r>
            <a:r>
              <a:rPr sz="1500" spc="-114">
                <a:solidFill>
                  <a:srgbClr val="0C285A"/>
                </a:solidFill>
                <a:latin typeface="Verdana"/>
                <a:cs typeface="Verdana"/>
              </a:rPr>
              <a:t>e</a:t>
            </a:r>
            <a:r>
              <a:rPr sz="1500" spc="-100">
                <a:solidFill>
                  <a:srgbClr val="0C285A"/>
                </a:solidFill>
                <a:latin typeface="Verdana"/>
                <a:cs typeface="Verdana"/>
              </a:rPr>
              <a:t> </a:t>
            </a:r>
            <a:r>
              <a:rPr sz="1500" spc="-60">
                <a:solidFill>
                  <a:srgbClr val="0C285A"/>
                </a:solidFill>
                <a:latin typeface="Verdana"/>
                <a:cs typeface="Verdana"/>
              </a:rPr>
              <a:t>comunicar </a:t>
            </a:r>
            <a:r>
              <a:rPr sz="1500" spc="-100">
                <a:solidFill>
                  <a:srgbClr val="0C285A"/>
                </a:solidFill>
                <a:latin typeface="Verdana"/>
                <a:cs typeface="Verdana"/>
              </a:rPr>
              <a:t>o</a:t>
            </a:r>
            <a:r>
              <a:rPr sz="1500" spc="-120">
                <a:solidFill>
                  <a:srgbClr val="0C285A"/>
                </a:solidFill>
                <a:latin typeface="Verdana"/>
                <a:cs typeface="Verdana"/>
              </a:rPr>
              <a:t> </a:t>
            </a:r>
            <a:r>
              <a:rPr sz="1500" spc="-95">
                <a:solidFill>
                  <a:srgbClr val="0C285A"/>
                </a:solidFill>
                <a:latin typeface="Verdana"/>
                <a:cs typeface="Verdana"/>
              </a:rPr>
              <a:t>BPO.</a:t>
            </a:r>
            <a:r>
              <a:rPr sz="1500" spc="-120">
                <a:solidFill>
                  <a:srgbClr val="0C285A"/>
                </a:solidFill>
                <a:latin typeface="Verdana"/>
                <a:cs typeface="Verdana"/>
              </a:rPr>
              <a:t> </a:t>
            </a:r>
            <a:r>
              <a:rPr sz="1500" spc="-65">
                <a:solidFill>
                  <a:srgbClr val="0C285A"/>
                </a:solidFill>
                <a:latin typeface="Verdana"/>
                <a:cs typeface="Verdana"/>
              </a:rPr>
              <a:t>O</a:t>
            </a:r>
            <a:r>
              <a:rPr sz="1500" spc="-120">
                <a:solidFill>
                  <a:srgbClr val="0C285A"/>
                </a:solidFill>
                <a:latin typeface="Verdana"/>
                <a:cs typeface="Verdana"/>
              </a:rPr>
              <a:t> prazo </a:t>
            </a:r>
            <a:r>
              <a:rPr sz="1500" spc="-110">
                <a:solidFill>
                  <a:srgbClr val="0C285A"/>
                </a:solidFill>
                <a:latin typeface="Verdana"/>
                <a:cs typeface="Verdana"/>
              </a:rPr>
              <a:t>de</a:t>
            </a:r>
            <a:r>
              <a:rPr sz="1500" spc="-114">
                <a:solidFill>
                  <a:srgbClr val="0C285A"/>
                </a:solidFill>
                <a:latin typeface="Verdana"/>
                <a:cs typeface="Verdana"/>
              </a:rPr>
              <a:t> </a:t>
            </a:r>
            <a:r>
              <a:rPr sz="1500" spc="-110">
                <a:solidFill>
                  <a:srgbClr val="0C285A"/>
                </a:solidFill>
                <a:latin typeface="Verdana"/>
                <a:cs typeface="Verdana"/>
              </a:rPr>
              <a:t>validade</a:t>
            </a:r>
            <a:r>
              <a:rPr sz="1500" spc="-120">
                <a:solidFill>
                  <a:srgbClr val="0C285A"/>
                </a:solidFill>
                <a:latin typeface="Verdana"/>
                <a:cs typeface="Verdana"/>
              </a:rPr>
              <a:t> </a:t>
            </a:r>
            <a:r>
              <a:rPr sz="1500" spc="-114">
                <a:solidFill>
                  <a:srgbClr val="0C285A"/>
                </a:solidFill>
                <a:latin typeface="Verdana"/>
                <a:cs typeface="Verdana"/>
              </a:rPr>
              <a:t>costuma</a:t>
            </a:r>
            <a:r>
              <a:rPr sz="1500" spc="-120">
                <a:solidFill>
                  <a:srgbClr val="0C285A"/>
                </a:solidFill>
                <a:latin typeface="Verdana"/>
                <a:cs typeface="Verdana"/>
              </a:rPr>
              <a:t> </a:t>
            </a:r>
            <a:r>
              <a:rPr sz="1500" spc="-130">
                <a:solidFill>
                  <a:srgbClr val="0C285A"/>
                </a:solidFill>
                <a:latin typeface="Verdana"/>
                <a:cs typeface="Verdana"/>
              </a:rPr>
              <a:t>variar</a:t>
            </a:r>
            <a:r>
              <a:rPr sz="1500" spc="-120">
                <a:solidFill>
                  <a:srgbClr val="0C285A"/>
                </a:solidFill>
                <a:latin typeface="Verdana"/>
                <a:cs typeface="Verdana"/>
              </a:rPr>
              <a:t> </a:t>
            </a:r>
            <a:r>
              <a:rPr sz="1500" spc="-125">
                <a:solidFill>
                  <a:srgbClr val="0C285A"/>
                </a:solidFill>
                <a:latin typeface="Verdana"/>
                <a:cs typeface="Verdana"/>
              </a:rPr>
              <a:t>entre</a:t>
            </a:r>
            <a:r>
              <a:rPr sz="1500" spc="-114">
                <a:solidFill>
                  <a:srgbClr val="0C285A"/>
                </a:solidFill>
                <a:latin typeface="Verdana"/>
                <a:cs typeface="Verdana"/>
              </a:rPr>
              <a:t> </a:t>
            </a:r>
            <a:r>
              <a:rPr sz="1500" spc="-130">
                <a:solidFill>
                  <a:srgbClr val="0C285A"/>
                </a:solidFill>
                <a:latin typeface="Verdana"/>
                <a:cs typeface="Verdana"/>
              </a:rPr>
              <a:t>30</a:t>
            </a:r>
            <a:r>
              <a:rPr sz="1500" spc="-120">
                <a:solidFill>
                  <a:srgbClr val="0C285A"/>
                </a:solidFill>
                <a:latin typeface="Verdana"/>
                <a:cs typeface="Verdana"/>
              </a:rPr>
              <a:t> </a:t>
            </a:r>
            <a:r>
              <a:rPr sz="1500" spc="-114">
                <a:solidFill>
                  <a:srgbClr val="0C285A"/>
                </a:solidFill>
                <a:latin typeface="Verdana"/>
                <a:cs typeface="Verdana"/>
              </a:rPr>
              <a:t>e</a:t>
            </a:r>
            <a:r>
              <a:rPr sz="1500" spc="-120">
                <a:solidFill>
                  <a:srgbClr val="0C285A"/>
                </a:solidFill>
                <a:latin typeface="Verdana"/>
                <a:cs typeface="Verdana"/>
              </a:rPr>
              <a:t> </a:t>
            </a:r>
            <a:r>
              <a:rPr sz="1500" spc="-140">
                <a:solidFill>
                  <a:srgbClr val="0C285A"/>
                </a:solidFill>
                <a:latin typeface="Verdana"/>
                <a:cs typeface="Verdana"/>
              </a:rPr>
              <a:t>90</a:t>
            </a:r>
            <a:r>
              <a:rPr sz="1500" spc="-120">
                <a:solidFill>
                  <a:srgbClr val="0C285A"/>
                </a:solidFill>
                <a:latin typeface="Verdana"/>
                <a:cs typeface="Verdana"/>
              </a:rPr>
              <a:t> </a:t>
            </a:r>
            <a:r>
              <a:rPr sz="1500" spc="-125">
                <a:solidFill>
                  <a:srgbClr val="0C285A"/>
                </a:solidFill>
                <a:latin typeface="Verdana"/>
                <a:cs typeface="Verdana"/>
              </a:rPr>
              <a:t>dias,</a:t>
            </a:r>
            <a:r>
              <a:rPr sz="1500" spc="-120">
                <a:solidFill>
                  <a:srgbClr val="0C285A"/>
                </a:solidFill>
                <a:latin typeface="Verdana"/>
                <a:cs typeface="Verdana"/>
              </a:rPr>
              <a:t> </a:t>
            </a:r>
            <a:r>
              <a:rPr sz="1500" spc="-114">
                <a:solidFill>
                  <a:srgbClr val="0C285A"/>
                </a:solidFill>
                <a:latin typeface="Verdana"/>
                <a:cs typeface="Verdana"/>
              </a:rPr>
              <a:t>conforme </a:t>
            </a:r>
            <a:r>
              <a:rPr sz="1500" spc="-100">
                <a:solidFill>
                  <a:srgbClr val="0C285A"/>
                </a:solidFill>
                <a:latin typeface="Verdana"/>
                <a:cs typeface="Verdana"/>
              </a:rPr>
              <a:t>o</a:t>
            </a:r>
            <a:r>
              <a:rPr sz="1500" spc="-120">
                <a:solidFill>
                  <a:srgbClr val="0C285A"/>
                </a:solidFill>
                <a:latin typeface="Verdana"/>
                <a:cs typeface="Verdana"/>
              </a:rPr>
              <a:t> </a:t>
            </a:r>
            <a:r>
              <a:rPr sz="1500" spc="-114">
                <a:solidFill>
                  <a:srgbClr val="0C285A"/>
                </a:solidFill>
                <a:latin typeface="Verdana"/>
                <a:cs typeface="Verdana"/>
              </a:rPr>
              <a:t>órgão</a:t>
            </a:r>
            <a:r>
              <a:rPr sz="1500" spc="-120">
                <a:solidFill>
                  <a:srgbClr val="0C285A"/>
                </a:solidFill>
                <a:latin typeface="Verdana"/>
                <a:cs typeface="Verdana"/>
              </a:rPr>
              <a:t> </a:t>
            </a:r>
            <a:r>
              <a:rPr sz="1500" spc="-140">
                <a:solidFill>
                  <a:srgbClr val="0C285A"/>
                </a:solidFill>
                <a:latin typeface="Verdana"/>
                <a:cs typeface="Verdana"/>
              </a:rPr>
              <a:t>emissor.</a:t>
            </a:r>
            <a:r>
              <a:rPr sz="1500" spc="-120">
                <a:solidFill>
                  <a:srgbClr val="0C285A"/>
                </a:solidFill>
                <a:latin typeface="Verdana"/>
                <a:cs typeface="Verdana"/>
              </a:rPr>
              <a:t> </a:t>
            </a:r>
            <a:r>
              <a:rPr sz="1500" spc="-85">
                <a:solidFill>
                  <a:srgbClr val="0C285A"/>
                </a:solidFill>
                <a:latin typeface="Verdana"/>
                <a:cs typeface="Verdana"/>
              </a:rPr>
              <a:t>Esse</a:t>
            </a:r>
            <a:r>
              <a:rPr sz="1500" spc="-114">
                <a:solidFill>
                  <a:srgbClr val="0C285A"/>
                </a:solidFill>
                <a:latin typeface="Verdana"/>
                <a:cs typeface="Verdana"/>
              </a:rPr>
              <a:t> </a:t>
            </a:r>
            <a:r>
              <a:rPr sz="1500" spc="-20">
                <a:solidFill>
                  <a:srgbClr val="0C285A"/>
                </a:solidFill>
                <a:latin typeface="Verdana"/>
                <a:cs typeface="Verdana"/>
              </a:rPr>
              <a:t>tipo </a:t>
            </a:r>
            <a:r>
              <a:rPr sz="1500" spc="-110">
                <a:solidFill>
                  <a:srgbClr val="0C285A"/>
                </a:solidFill>
                <a:latin typeface="Verdana"/>
                <a:cs typeface="Verdana"/>
              </a:rPr>
              <a:t>de </a:t>
            </a:r>
            <a:r>
              <a:rPr sz="1500" spc="-90">
                <a:solidFill>
                  <a:srgbClr val="0C285A"/>
                </a:solidFill>
                <a:latin typeface="Verdana"/>
                <a:cs typeface="Verdana"/>
              </a:rPr>
              <a:t>certidão</a:t>
            </a:r>
            <a:r>
              <a:rPr sz="1500" spc="-110">
                <a:solidFill>
                  <a:srgbClr val="0C285A"/>
                </a:solidFill>
                <a:latin typeface="Verdana"/>
                <a:cs typeface="Verdana"/>
              </a:rPr>
              <a:t> </a:t>
            </a:r>
            <a:r>
              <a:rPr sz="1500" spc="-114">
                <a:solidFill>
                  <a:srgbClr val="0C285A"/>
                </a:solidFill>
                <a:latin typeface="Verdana"/>
                <a:cs typeface="Verdana"/>
              </a:rPr>
              <a:t>é</a:t>
            </a:r>
            <a:r>
              <a:rPr sz="1500" spc="-110">
                <a:solidFill>
                  <a:srgbClr val="0C285A"/>
                </a:solidFill>
                <a:latin typeface="Verdana"/>
                <a:cs typeface="Verdana"/>
              </a:rPr>
              <a:t> </a:t>
            </a:r>
            <a:r>
              <a:rPr sz="1500" spc="-125">
                <a:solidFill>
                  <a:srgbClr val="0C285A"/>
                </a:solidFill>
                <a:latin typeface="Verdana"/>
                <a:cs typeface="Verdana"/>
              </a:rPr>
              <a:t>geralmente</a:t>
            </a:r>
            <a:r>
              <a:rPr sz="1500" spc="-105">
                <a:solidFill>
                  <a:srgbClr val="0C285A"/>
                </a:solidFill>
                <a:latin typeface="Verdana"/>
                <a:cs typeface="Verdana"/>
              </a:rPr>
              <a:t> </a:t>
            </a:r>
            <a:r>
              <a:rPr sz="1500" spc="-110">
                <a:solidFill>
                  <a:srgbClr val="0C285A"/>
                </a:solidFill>
                <a:latin typeface="Verdana"/>
                <a:cs typeface="Verdana"/>
              </a:rPr>
              <a:t>exigido </a:t>
            </a:r>
            <a:r>
              <a:rPr sz="1500" spc="-160">
                <a:solidFill>
                  <a:srgbClr val="0C285A"/>
                </a:solidFill>
                <a:latin typeface="Verdana"/>
                <a:cs typeface="Verdana"/>
              </a:rPr>
              <a:t>em</a:t>
            </a:r>
            <a:r>
              <a:rPr sz="1500" spc="-110">
                <a:solidFill>
                  <a:srgbClr val="0C285A"/>
                </a:solidFill>
                <a:latin typeface="Verdana"/>
                <a:cs typeface="Verdana"/>
              </a:rPr>
              <a:t> </a:t>
            </a:r>
            <a:r>
              <a:rPr sz="1500" spc="-90">
                <a:solidFill>
                  <a:srgbClr val="0C285A"/>
                </a:solidFill>
                <a:latin typeface="Verdana"/>
                <a:cs typeface="Verdana"/>
              </a:rPr>
              <a:t>processos</a:t>
            </a:r>
            <a:r>
              <a:rPr sz="1500" spc="-105">
                <a:solidFill>
                  <a:srgbClr val="0C285A"/>
                </a:solidFill>
                <a:latin typeface="Verdana"/>
                <a:cs typeface="Verdana"/>
              </a:rPr>
              <a:t> </a:t>
            </a:r>
            <a:r>
              <a:rPr sz="1500" spc="-110">
                <a:solidFill>
                  <a:srgbClr val="0C285A"/>
                </a:solidFill>
                <a:latin typeface="Verdana"/>
                <a:cs typeface="Verdana"/>
              </a:rPr>
              <a:t>de </a:t>
            </a:r>
            <a:r>
              <a:rPr sz="1500" spc="-105">
                <a:solidFill>
                  <a:srgbClr val="0C285A"/>
                </a:solidFill>
                <a:latin typeface="Verdana"/>
                <a:cs typeface="Verdana"/>
              </a:rPr>
              <a:t>compliance,</a:t>
            </a:r>
            <a:r>
              <a:rPr sz="1500" spc="-110">
                <a:solidFill>
                  <a:srgbClr val="0C285A"/>
                </a:solidFill>
                <a:latin typeface="Verdana"/>
                <a:cs typeface="Verdana"/>
              </a:rPr>
              <a:t> </a:t>
            </a:r>
            <a:r>
              <a:rPr sz="1500" spc="-75">
                <a:solidFill>
                  <a:srgbClr val="0C285A"/>
                </a:solidFill>
                <a:latin typeface="Verdana"/>
                <a:cs typeface="Verdana"/>
              </a:rPr>
              <a:t>licitações</a:t>
            </a:r>
            <a:r>
              <a:rPr sz="1500" spc="-11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auditorias</a:t>
            </a:r>
            <a:r>
              <a:rPr sz="1500" spc="-110">
                <a:solidFill>
                  <a:srgbClr val="0C285A"/>
                </a:solidFill>
                <a:latin typeface="Verdana"/>
                <a:cs typeface="Verdana"/>
              </a:rPr>
              <a:t> </a:t>
            </a:r>
            <a:r>
              <a:rPr sz="1500" spc="-10">
                <a:solidFill>
                  <a:srgbClr val="0C285A"/>
                </a:solidFill>
                <a:latin typeface="Verdana"/>
                <a:cs typeface="Verdana"/>
              </a:rPr>
              <a:t>contratuais </a:t>
            </a:r>
            <a:r>
              <a:rPr sz="1500" spc="-120">
                <a:solidFill>
                  <a:srgbClr val="0C285A"/>
                </a:solidFill>
                <a:latin typeface="Verdana"/>
                <a:cs typeface="Verdana"/>
              </a:rPr>
              <a:t>para</a:t>
            </a:r>
            <a:r>
              <a:rPr sz="1500" spc="-110">
                <a:solidFill>
                  <a:srgbClr val="0C285A"/>
                </a:solidFill>
                <a:latin typeface="Verdana"/>
                <a:cs typeface="Verdana"/>
              </a:rPr>
              <a:t> reforçar</a:t>
            </a:r>
            <a:r>
              <a:rPr sz="1500" spc="-105">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00">
                <a:solidFill>
                  <a:srgbClr val="0C285A"/>
                </a:solidFill>
                <a:latin typeface="Verdana"/>
                <a:cs typeface="Verdana"/>
              </a:rPr>
              <a:t>idoneidade</a:t>
            </a:r>
            <a:r>
              <a:rPr sz="1500" spc="-110">
                <a:solidFill>
                  <a:srgbClr val="0C285A"/>
                </a:solidFill>
                <a:latin typeface="Verdana"/>
                <a:cs typeface="Verdana"/>
              </a:rPr>
              <a:t> da</a:t>
            </a:r>
            <a:r>
              <a:rPr sz="1500" spc="-105">
                <a:solidFill>
                  <a:srgbClr val="0C285A"/>
                </a:solidFill>
                <a:latin typeface="Verdana"/>
                <a:cs typeface="Verdana"/>
              </a:rPr>
              <a:t> </a:t>
            </a:r>
            <a:r>
              <a:rPr sz="1500" spc="-10">
                <a:solidFill>
                  <a:srgbClr val="0C285A"/>
                </a:solidFill>
                <a:latin typeface="Verdana"/>
                <a:cs typeface="Verdana"/>
              </a:rPr>
              <a:t>empresa.</a:t>
            </a:r>
            <a:endParaRPr sz="1500">
              <a:latin typeface="Verdana"/>
              <a:cs typeface="Verdana"/>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5684" rIns="0" bIns="0" rtlCol="0">
            <a:spAutoFit/>
          </a:bodyPr>
          <a:lstStyle/>
          <a:p>
            <a:pPr marL="171450">
              <a:lnSpc>
                <a:spcPts val="5195"/>
              </a:lnSpc>
              <a:spcBef>
                <a:spcPts val="114"/>
              </a:spcBef>
            </a:pPr>
            <a:r>
              <a:rPr sz="4550" spc="-175"/>
              <a:t>Certidão</a:t>
            </a:r>
            <a:r>
              <a:rPr sz="4550" spc="-275"/>
              <a:t> </a:t>
            </a:r>
            <a:r>
              <a:rPr sz="4550" spc="-229"/>
              <a:t>Negativa</a:t>
            </a:r>
            <a:r>
              <a:rPr sz="4550" spc="-270"/>
              <a:t> </a:t>
            </a:r>
            <a:r>
              <a:rPr sz="4550" spc="-180"/>
              <a:t>Correcional</a:t>
            </a:r>
            <a:endParaRPr sz="4550"/>
          </a:p>
          <a:p>
            <a:pPr marL="171450">
              <a:lnSpc>
                <a:spcPts val="2615"/>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grpSp>
        <p:nvGrpSpPr>
          <p:cNvPr id="3" name="object 3"/>
          <p:cNvGrpSpPr/>
          <p:nvPr/>
        </p:nvGrpSpPr>
        <p:grpSpPr>
          <a:xfrm>
            <a:off x="544445" y="2190013"/>
            <a:ext cx="7558405" cy="5154295"/>
            <a:chOff x="544445" y="2190013"/>
            <a:chExt cx="7558405" cy="5154295"/>
          </a:xfrm>
        </p:grpSpPr>
        <p:pic>
          <p:nvPicPr>
            <p:cNvPr id="4" name="object 4"/>
            <p:cNvPicPr/>
            <p:nvPr/>
          </p:nvPicPr>
          <p:blipFill>
            <a:blip r:embed="rId2" cstate="print"/>
            <a:stretch>
              <a:fillRect/>
            </a:stretch>
          </p:blipFill>
          <p:spPr>
            <a:xfrm>
              <a:off x="3056242" y="2190013"/>
              <a:ext cx="4579505" cy="5153990"/>
            </a:xfrm>
            <a:prstGeom prst="rect">
              <a:avLst/>
            </a:prstGeom>
          </p:spPr>
        </p:pic>
        <p:sp>
          <p:nvSpPr>
            <p:cNvPr id="5" name="object 5"/>
            <p:cNvSpPr/>
            <p:nvPr/>
          </p:nvSpPr>
          <p:spPr>
            <a:xfrm>
              <a:off x="3405695" y="2554211"/>
              <a:ext cx="3965575" cy="4237355"/>
            </a:xfrm>
            <a:custGeom>
              <a:avLst/>
              <a:gdLst/>
              <a:ahLst/>
              <a:cxnLst/>
              <a:rect l="l" t="t" r="r" b="b"/>
              <a:pathLst>
                <a:path w="3965575" h="4237355">
                  <a:moveTo>
                    <a:pt x="882002" y="262636"/>
                  </a:moveTo>
                  <a:lnTo>
                    <a:pt x="3742004" y="262636"/>
                  </a:lnTo>
                  <a:lnTo>
                    <a:pt x="3742004" y="0"/>
                  </a:lnTo>
                  <a:lnTo>
                    <a:pt x="882002" y="0"/>
                  </a:lnTo>
                  <a:lnTo>
                    <a:pt x="882002" y="262636"/>
                  </a:lnTo>
                  <a:close/>
                </a:path>
                <a:path w="3965575" h="4237355">
                  <a:moveTo>
                    <a:pt x="498601" y="831468"/>
                  </a:moveTo>
                  <a:lnTo>
                    <a:pt x="3500805" y="831468"/>
                  </a:lnTo>
                  <a:lnTo>
                    <a:pt x="3500805" y="666076"/>
                  </a:lnTo>
                  <a:lnTo>
                    <a:pt x="498601" y="666076"/>
                  </a:lnTo>
                  <a:lnTo>
                    <a:pt x="498601" y="831468"/>
                  </a:lnTo>
                  <a:close/>
                </a:path>
                <a:path w="3965575" h="4237355">
                  <a:moveTo>
                    <a:pt x="0" y="1274178"/>
                  </a:moveTo>
                  <a:lnTo>
                    <a:pt x="2949994" y="1274178"/>
                  </a:lnTo>
                  <a:lnTo>
                    <a:pt x="2949994" y="883259"/>
                  </a:lnTo>
                  <a:lnTo>
                    <a:pt x="0" y="883259"/>
                  </a:lnTo>
                  <a:lnTo>
                    <a:pt x="0" y="1274178"/>
                  </a:lnTo>
                  <a:close/>
                </a:path>
                <a:path w="3965575" h="4237355">
                  <a:moveTo>
                    <a:pt x="0" y="1592770"/>
                  </a:moveTo>
                  <a:lnTo>
                    <a:pt x="3965193" y="1592770"/>
                  </a:lnTo>
                  <a:lnTo>
                    <a:pt x="3965193" y="1330134"/>
                  </a:lnTo>
                  <a:lnTo>
                    <a:pt x="0" y="1330134"/>
                  </a:lnTo>
                  <a:lnTo>
                    <a:pt x="0" y="1592770"/>
                  </a:lnTo>
                  <a:close/>
                </a:path>
                <a:path w="3965575" h="4237355">
                  <a:moveTo>
                    <a:pt x="0" y="4021150"/>
                  </a:moveTo>
                  <a:lnTo>
                    <a:pt x="3205594" y="4021150"/>
                  </a:lnTo>
                  <a:lnTo>
                    <a:pt x="3205594" y="3855758"/>
                  </a:lnTo>
                  <a:lnTo>
                    <a:pt x="0" y="3855758"/>
                  </a:lnTo>
                  <a:lnTo>
                    <a:pt x="0" y="4021150"/>
                  </a:lnTo>
                  <a:close/>
                </a:path>
                <a:path w="3965575" h="4237355">
                  <a:moveTo>
                    <a:pt x="0" y="4237151"/>
                  </a:moveTo>
                  <a:lnTo>
                    <a:pt x="2802394" y="4237151"/>
                  </a:lnTo>
                  <a:lnTo>
                    <a:pt x="2802394" y="4071759"/>
                  </a:lnTo>
                  <a:lnTo>
                    <a:pt x="0" y="4071759"/>
                  </a:lnTo>
                  <a:lnTo>
                    <a:pt x="0" y="4237151"/>
                  </a:lnTo>
                  <a:close/>
                </a:path>
              </a:pathLst>
            </a:custGeom>
            <a:ln w="25400">
              <a:solidFill>
                <a:srgbClr val="242E55"/>
              </a:solidFill>
            </a:ln>
          </p:spPr>
          <p:txBody>
            <a:bodyPr wrap="square" lIns="0" tIns="0" rIns="0" bIns="0" rtlCol="0"/>
            <a:lstStyle/>
            <a:p>
              <a:endParaRPr/>
            </a:p>
          </p:txBody>
        </p:sp>
        <p:sp>
          <p:nvSpPr>
            <p:cNvPr id="6" name="object 6"/>
            <p:cNvSpPr/>
            <p:nvPr/>
          </p:nvSpPr>
          <p:spPr>
            <a:xfrm>
              <a:off x="594006" y="2415581"/>
              <a:ext cx="3681095" cy="212725"/>
            </a:xfrm>
            <a:custGeom>
              <a:avLst/>
              <a:gdLst/>
              <a:ahLst/>
              <a:cxnLst/>
              <a:rect l="l" t="t" r="r" b="b"/>
              <a:pathLst>
                <a:path w="3681095" h="212725">
                  <a:moveTo>
                    <a:pt x="3680993" y="212407"/>
                  </a:moveTo>
                  <a:lnTo>
                    <a:pt x="2462237" y="212407"/>
                  </a:lnTo>
                  <a:lnTo>
                    <a:pt x="2462237" y="0"/>
                  </a:lnTo>
                  <a:lnTo>
                    <a:pt x="0" y="0"/>
                  </a:lnTo>
                  <a:lnTo>
                    <a:pt x="0" y="120878"/>
                  </a:lnTo>
                </a:path>
              </a:pathLst>
            </a:custGeom>
            <a:ln w="25400">
              <a:solidFill>
                <a:srgbClr val="242E55"/>
              </a:solidFill>
            </a:ln>
          </p:spPr>
          <p:txBody>
            <a:bodyPr wrap="square" lIns="0" tIns="0" rIns="0" bIns="0" rtlCol="0"/>
            <a:lstStyle/>
            <a:p>
              <a:endParaRPr/>
            </a:p>
          </p:txBody>
        </p:sp>
        <p:sp>
          <p:nvSpPr>
            <p:cNvPr id="7" name="object 7"/>
            <p:cNvSpPr/>
            <p:nvPr/>
          </p:nvSpPr>
          <p:spPr>
            <a:xfrm>
              <a:off x="544445" y="2488236"/>
              <a:ext cx="99695" cy="136525"/>
            </a:xfrm>
            <a:custGeom>
              <a:avLst/>
              <a:gdLst/>
              <a:ahLst/>
              <a:cxnLst/>
              <a:rect l="l" t="t" r="r" b="b"/>
              <a:pathLst>
                <a:path w="99695" h="136525">
                  <a:moveTo>
                    <a:pt x="99110" y="0"/>
                  </a:moveTo>
                  <a:lnTo>
                    <a:pt x="0" y="0"/>
                  </a:lnTo>
                  <a:lnTo>
                    <a:pt x="49555" y="136156"/>
                  </a:lnTo>
                  <a:lnTo>
                    <a:pt x="99110" y="0"/>
                  </a:lnTo>
                  <a:close/>
                </a:path>
              </a:pathLst>
            </a:custGeom>
            <a:solidFill>
              <a:srgbClr val="242E55"/>
            </a:solidFill>
          </p:spPr>
          <p:txBody>
            <a:bodyPr wrap="square" lIns="0" tIns="0" rIns="0" bIns="0" rtlCol="0"/>
            <a:lstStyle/>
            <a:p>
              <a:endParaRPr/>
            </a:p>
          </p:txBody>
        </p:sp>
        <p:sp>
          <p:nvSpPr>
            <p:cNvPr id="8" name="object 8"/>
            <p:cNvSpPr/>
            <p:nvPr/>
          </p:nvSpPr>
          <p:spPr>
            <a:xfrm>
              <a:off x="6368399" y="2854803"/>
              <a:ext cx="1685289" cy="630555"/>
            </a:xfrm>
            <a:custGeom>
              <a:avLst/>
              <a:gdLst/>
              <a:ahLst/>
              <a:cxnLst/>
              <a:rect l="l" t="t" r="r" b="b"/>
              <a:pathLst>
                <a:path w="1685290" h="630554">
                  <a:moveTo>
                    <a:pt x="0" y="630262"/>
                  </a:moveTo>
                  <a:lnTo>
                    <a:pt x="1267358" y="630262"/>
                  </a:lnTo>
                  <a:lnTo>
                    <a:pt x="1267358" y="0"/>
                  </a:lnTo>
                  <a:lnTo>
                    <a:pt x="1684794" y="0"/>
                  </a:lnTo>
                  <a:lnTo>
                    <a:pt x="1684794" y="171246"/>
                  </a:lnTo>
                </a:path>
              </a:pathLst>
            </a:custGeom>
            <a:ln w="25400">
              <a:solidFill>
                <a:srgbClr val="242E55"/>
              </a:solidFill>
            </a:ln>
          </p:spPr>
          <p:txBody>
            <a:bodyPr wrap="square" lIns="0" tIns="0" rIns="0" bIns="0" rtlCol="0"/>
            <a:lstStyle/>
            <a:p>
              <a:endParaRPr/>
            </a:p>
          </p:txBody>
        </p:sp>
        <p:sp>
          <p:nvSpPr>
            <p:cNvPr id="9" name="object 9"/>
            <p:cNvSpPr/>
            <p:nvPr/>
          </p:nvSpPr>
          <p:spPr>
            <a:xfrm>
              <a:off x="8003644" y="2977831"/>
              <a:ext cx="99695" cy="136525"/>
            </a:xfrm>
            <a:custGeom>
              <a:avLst/>
              <a:gdLst/>
              <a:ahLst/>
              <a:cxnLst/>
              <a:rect l="l" t="t" r="r" b="b"/>
              <a:pathLst>
                <a:path w="99695" h="136525">
                  <a:moveTo>
                    <a:pt x="99110" y="0"/>
                  </a:moveTo>
                  <a:lnTo>
                    <a:pt x="0" y="0"/>
                  </a:lnTo>
                  <a:lnTo>
                    <a:pt x="49555" y="136156"/>
                  </a:lnTo>
                  <a:lnTo>
                    <a:pt x="99110" y="0"/>
                  </a:lnTo>
                  <a:close/>
                </a:path>
              </a:pathLst>
            </a:custGeom>
            <a:solidFill>
              <a:srgbClr val="242E55"/>
            </a:solidFill>
          </p:spPr>
          <p:txBody>
            <a:bodyPr wrap="square" lIns="0" tIns="0" rIns="0" bIns="0" rtlCol="0"/>
            <a:lstStyle/>
            <a:p>
              <a:endParaRPr/>
            </a:p>
          </p:txBody>
        </p:sp>
        <p:sp>
          <p:nvSpPr>
            <p:cNvPr id="10" name="object 10"/>
            <p:cNvSpPr/>
            <p:nvPr/>
          </p:nvSpPr>
          <p:spPr>
            <a:xfrm>
              <a:off x="601196" y="3841191"/>
              <a:ext cx="2819400" cy="202565"/>
            </a:xfrm>
            <a:custGeom>
              <a:avLst/>
              <a:gdLst/>
              <a:ahLst/>
              <a:cxnLst/>
              <a:rect l="l" t="t" r="r" b="b"/>
              <a:pathLst>
                <a:path w="2819400" h="202564">
                  <a:moveTo>
                    <a:pt x="2818803" y="202501"/>
                  </a:moveTo>
                  <a:lnTo>
                    <a:pt x="2455049" y="202501"/>
                  </a:lnTo>
                  <a:lnTo>
                    <a:pt x="2455049" y="0"/>
                  </a:lnTo>
                  <a:lnTo>
                    <a:pt x="0" y="0"/>
                  </a:lnTo>
                  <a:lnTo>
                    <a:pt x="0" y="127266"/>
                  </a:lnTo>
                </a:path>
              </a:pathLst>
            </a:custGeom>
            <a:ln w="25399">
              <a:solidFill>
                <a:srgbClr val="242E55"/>
              </a:solidFill>
            </a:ln>
          </p:spPr>
          <p:txBody>
            <a:bodyPr wrap="square" lIns="0" tIns="0" rIns="0" bIns="0" rtlCol="0"/>
            <a:lstStyle/>
            <a:p>
              <a:endParaRPr/>
            </a:p>
          </p:txBody>
        </p:sp>
        <p:sp>
          <p:nvSpPr>
            <p:cNvPr id="11" name="object 11"/>
            <p:cNvSpPr/>
            <p:nvPr/>
          </p:nvSpPr>
          <p:spPr>
            <a:xfrm>
              <a:off x="551644" y="3920210"/>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12" name="object 12"/>
            <p:cNvSpPr/>
            <p:nvPr/>
          </p:nvSpPr>
          <p:spPr>
            <a:xfrm>
              <a:off x="6624000" y="4366794"/>
              <a:ext cx="1415415" cy="2125980"/>
            </a:xfrm>
            <a:custGeom>
              <a:avLst/>
              <a:gdLst/>
              <a:ahLst/>
              <a:cxnLst/>
              <a:rect l="l" t="t" r="r" b="b"/>
              <a:pathLst>
                <a:path w="1415415" h="2125979">
                  <a:moveTo>
                    <a:pt x="0" y="2125814"/>
                  </a:moveTo>
                  <a:lnTo>
                    <a:pt x="1011758" y="2125814"/>
                  </a:lnTo>
                  <a:lnTo>
                    <a:pt x="1011758" y="0"/>
                  </a:lnTo>
                  <a:lnTo>
                    <a:pt x="1414805" y="0"/>
                  </a:lnTo>
                  <a:lnTo>
                    <a:pt x="1414805" y="156870"/>
                  </a:lnTo>
                </a:path>
              </a:pathLst>
            </a:custGeom>
            <a:ln w="25400">
              <a:solidFill>
                <a:srgbClr val="242E55"/>
              </a:solidFill>
            </a:ln>
          </p:spPr>
          <p:txBody>
            <a:bodyPr wrap="square" lIns="0" tIns="0" rIns="0" bIns="0" rtlCol="0"/>
            <a:lstStyle/>
            <a:p>
              <a:endParaRPr/>
            </a:p>
          </p:txBody>
        </p:sp>
        <p:sp>
          <p:nvSpPr>
            <p:cNvPr id="13" name="object 13"/>
            <p:cNvSpPr/>
            <p:nvPr/>
          </p:nvSpPr>
          <p:spPr>
            <a:xfrm>
              <a:off x="7989245" y="4475439"/>
              <a:ext cx="99695" cy="136525"/>
            </a:xfrm>
            <a:custGeom>
              <a:avLst/>
              <a:gdLst/>
              <a:ahLst/>
              <a:cxnLst/>
              <a:rect l="l" t="t" r="r" b="b"/>
              <a:pathLst>
                <a:path w="99695" h="136525">
                  <a:moveTo>
                    <a:pt x="99110" y="0"/>
                  </a:moveTo>
                  <a:lnTo>
                    <a:pt x="0" y="0"/>
                  </a:lnTo>
                  <a:lnTo>
                    <a:pt x="49555" y="136156"/>
                  </a:lnTo>
                  <a:lnTo>
                    <a:pt x="99110" y="0"/>
                  </a:lnTo>
                  <a:close/>
                </a:path>
              </a:pathLst>
            </a:custGeom>
            <a:solidFill>
              <a:srgbClr val="242E55"/>
            </a:solidFill>
          </p:spPr>
          <p:txBody>
            <a:bodyPr wrap="square" lIns="0" tIns="0" rIns="0" bIns="0" rtlCol="0"/>
            <a:lstStyle/>
            <a:p>
              <a:endParaRPr/>
            </a:p>
          </p:txBody>
        </p:sp>
        <p:sp>
          <p:nvSpPr>
            <p:cNvPr id="14" name="object 14"/>
            <p:cNvSpPr/>
            <p:nvPr/>
          </p:nvSpPr>
          <p:spPr>
            <a:xfrm>
              <a:off x="615598" y="5209195"/>
              <a:ext cx="2777490" cy="1499870"/>
            </a:xfrm>
            <a:custGeom>
              <a:avLst/>
              <a:gdLst/>
              <a:ahLst/>
              <a:cxnLst/>
              <a:rect l="l" t="t" r="r" b="b"/>
              <a:pathLst>
                <a:path w="2777490" h="1499870">
                  <a:moveTo>
                    <a:pt x="2777401" y="1499412"/>
                  </a:moveTo>
                  <a:lnTo>
                    <a:pt x="2440647" y="1499412"/>
                  </a:lnTo>
                  <a:lnTo>
                    <a:pt x="2440647" y="0"/>
                  </a:lnTo>
                  <a:lnTo>
                    <a:pt x="0" y="0"/>
                  </a:lnTo>
                  <a:lnTo>
                    <a:pt x="0" y="149669"/>
                  </a:lnTo>
                </a:path>
              </a:pathLst>
            </a:custGeom>
            <a:ln w="25400">
              <a:solidFill>
                <a:srgbClr val="242E55"/>
              </a:solidFill>
            </a:ln>
          </p:spPr>
          <p:txBody>
            <a:bodyPr wrap="square" lIns="0" tIns="0" rIns="0" bIns="0" rtlCol="0"/>
            <a:lstStyle/>
            <a:p>
              <a:endParaRPr/>
            </a:p>
          </p:txBody>
        </p:sp>
        <p:sp>
          <p:nvSpPr>
            <p:cNvPr id="15" name="object 15"/>
            <p:cNvSpPr/>
            <p:nvPr/>
          </p:nvSpPr>
          <p:spPr>
            <a:xfrm>
              <a:off x="566044" y="5310638"/>
              <a:ext cx="99695" cy="136525"/>
            </a:xfrm>
            <a:custGeom>
              <a:avLst/>
              <a:gdLst/>
              <a:ahLst/>
              <a:cxnLst/>
              <a:rect l="l" t="t" r="r" b="b"/>
              <a:pathLst>
                <a:path w="99695" h="136525">
                  <a:moveTo>
                    <a:pt x="99110" y="0"/>
                  </a:moveTo>
                  <a:lnTo>
                    <a:pt x="0" y="0"/>
                  </a:lnTo>
                  <a:lnTo>
                    <a:pt x="49555" y="136156"/>
                  </a:lnTo>
                  <a:lnTo>
                    <a:pt x="99110" y="0"/>
                  </a:lnTo>
                  <a:close/>
                </a:path>
              </a:pathLst>
            </a:custGeom>
            <a:solidFill>
              <a:srgbClr val="242E55"/>
            </a:solidFill>
          </p:spPr>
          <p:txBody>
            <a:bodyPr wrap="square" lIns="0" tIns="0" rIns="0" bIns="0" rtlCol="0"/>
            <a:lstStyle/>
            <a:p>
              <a:endParaRPr/>
            </a:p>
          </p:txBody>
        </p:sp>
        <p:sp>
          <p:nvSpPr>
            <p:cNvPr id="16" name="object 16"/>
            <p:cNvSpPr/>
            <p:nvPr/>
          </p:nvSpPr>
          <p:spPr>
            <a:xfrm>
              <a:off x="6919199" y="3267009"/>
              <a:ext cx="1109345" cy="2750820"/>
            </a:xfrm>
            <a:custGeom>
              <a:avLst/>
              <a:gdLst/>
              <a:ahLst/>
              <a:cxnLst/>
              <a:rect l="l" t="t" r="r" b="b"/>
              <a:pathLst>
                <a:path w="1109345" h="2750820">
                  <a:moveTo>
                    <a:pt x="0" y="0"/>
                  </a:moveTo>
                  <a:lnTo>
                    <a:pt x="586803" y="0"/>
                  </a:lnTo>
                  <a:lnTo>
                    <a:pt x="586803" y="2610370"/>
                  </a:lnTo>
                  <a:lnTo>
                    <a:pt x="1108798" y="2610370"/>
                  </a:lnTo>
                  <a:lnTo>
                    <a:pt x="1108798" y="2750642"/>
                  </a:lnTo>
                </a:path>
              </a:pathLst>
            </a:custGeom>
            <a:ln w="25400">
              <a:solidFill>
                <a:srgbClr val="242E55"/>
              </a:solidFill>
            </a:ln>
          </p:spPr>
          <p:txBody>
            <a:bodyPr wrap="square" lIns="0" tIns="0" rIns="0" bIns="0" rtlCol="0"/>
            <a:lstStyle/>
            <a:p>
              <a:endParaRPr/>
            </a:p>
          </p:txBody>
        </p:sp>
        <p:sp>
          <p:nvSpPr>
            <p:cNvPr id="17" name="object 17"/>
            <p:cNvSpPr/>
            <p:nvPr/>
          </p:nvSpPr>
          <p:spPr>
            <a:xfrm>
              <a:off x="7978444" y="5969425"/>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grpSp>
      <p:sp>
        <p:nvSpPr>
          <p:cNvPr id="18" name="object 18"/>
          <p:cNvSpPr txBox="1"/>
          <p:nvPr/>
        </p:nvSpPr>
        <p:spPr>
          <a:xfrm>
            <a:off x="453679" y="2605283"/>
            <a:ext cx="2331720" cy="360680"/>
          </a:xfrm>
          <a:prstGeom prst="rect">
            <a:avLst/>
          </a:prstGeom>
        </p:spPr>
        <p:txBody>
          <a:bodyPr vert="horz" wrap="square" lIns="0" tIns="12700" rIns="0" bIns="0" rtlCol="0">
            <a:spAutoFit/>
          </a:bodyPr>
          <a:lstStyle/>
          <a:p>
            <a:pPr marL="12700" marR="5080">
              <a:lnSpc>
                <a:spcPct val="100000"/>
              </a:lnSpc>
              <a:spcBef>
                <a:spcPts val="100"/>
              </a:spcBef>
            </a:pPr>
            <a:r>
              <a:rPr sz="1100" b="1" spc="-95">
                <a:solidFill>
                  <a:srgbClr val="0C285A"/>
                </a:solidFill>
                <a:latin typeface="Arial"/>
                <a:cs typeface="Arial"/>
              </a:rPr>
              <a:t>1ª</a:t>
            </a:r>
            <a:r>
              <a:rPr sz="1100" b="1" spc="-1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5">
                <a:solidFill>
                  <a:srgbClr val="222E55"/>
                </a:solidFill>
                <a:latin typeface="Arial"/>
                <a:cs typeface="Arial"/>
              </a:rPr>
              <a:t> </a:t>
            </a:r>
            <a:r>
              <a:rPr sz="1100" spc="-90">
                <a:solidFill>
                  <a:srgbClr val="242E55"/>
                </a:solidFill>
                <a:latin typeface="Verdana"/>
                <a:cs typeface="Verdana"/>
              </a:rPr>
              <a:t>Deve</a:t>
            </a:r>
            <a:r>
              <a:rPr sz="1100" spc="-80">
                <a:solidFill>
                  <a:srgbClr val="242E55"/>
                </a:solidFill>
                <a:latin typeface="Verdana"/>
                <a:cs typeface="Verdana"/>
              </a:rPr>
              <a:t> </a:t>
            </a:r>
            <a:r>
              <a:rPr sz="1100" spc="-85">
                <a:solidFill>
                  <a:srgbClr val="242E55"/>
                </a:solidFill>
                <a:latin typeface="Verdana"/>
                <a:cs typeface="Verdana"/>
              </a:rPr>
              <a:t>ser</a:t>
            </a:r>
            <a:r>
              <a:rPr sz="1100" spc="-80">
                <a:solidFill>
                  <a:srgbClr val="242E55"/>
                </a:solidFill>
                <a:latin typeface="Verdana"/>
                <a:cs typeface="Verdana"/>
              </a:rPr>
              <a:t> </a:t>
            </a:r>
            <a:r>
              <a:rPr sz="1100" spc="-85">
                <a:solidFill>
                  <a:srgbClr val="242E55"/>
                </a:solidFill>
                <a:latin typeface="Verdana"/>
                <a:cs typeface="Verdana"/>
              </a:rPr>
              <a:t>emitida </a:t>
            </a:r>
            <a:r>
              <a:rPr sz="1100" spc="-75">
                <a:solidFill>
                  <a:srgbClr val="242E55"/>
                </a:solidFill>
                <a:latin typeface="Verdana"/>
                <a:cs typeface="Verdana"/>
              </a:rPr>
              <a:t>pela</a:t>
            </a:r>
            <a:r>
              <a:rPr sz="1100" spc="-80">
                <a:solidFill>
                  <a:srgbClr val="242E55"/>
                </a:solidFill>
                <a:latin typeface="Verdana"/>
                <a:cs typeface="Verdana"/>
              </a:rPr>
              <a:t> </a:t>
            </a:r>
            <a:r>
              <a:rPr sz="1100" b="1" spc="-20">
                <a:solidFill>
                  <a:srgbClr val="242E55"/>
                </a:solidFill>
                <a:latin typeface="Arial"/>
                <a:cs typeface="Arial"/>
              </a:rPr>
              <a:t>Cor- </a:t>
            </a:r>
            <a:r>
              <a:rPr sz="1100" b="1" spc="-10">
                <a:solidFill>
                  <a:srgbClr val="242E55"/>
                </a:solidFill>
                <a:latin typeface="Arial"/>
                <a:cs typeface="Arial"/>
              </a:rPr>
              <a:t>regedoria</a:t>
            </a:r>
            <a:r>
              <a:rPr sz="1100" b="1" spc="-45">
                <a:solidFill>
                  <a:srgbClr val="242E55"/>
                </a:solidFill>
                <a:latin typeface="Arial"/>
                <a:cs typeface="Arial"/>
              </a:rPr>
              <a:t> </a:t>
            </a:r>
            <a:r>
              <a:rPr sz="1100" b="1" spc="-20">
                <a:solidFill>
                  <a:srgbClr val="242E55"/>
                </a:solidFill>
                <a:latin typeface="Arial"/>
                <a:cs typeface="Arial"/>
              </a:rPr>
              <a:t>do</a:t>
            </a:r>
            <a:r>
              <a:rPr sz="1100" b="1" spc="-45">
                <a:solidFill>
                  <a:srgbClr val="242E55"/>
                </a:solidFill>
                <a:latin typeface="Arial"/>
                <a:cs typeface="Arial"/>
              </a:rPr>
              <a:t> </a:t>
            </a:r>
            <a:r>
              <a:rPr sz="1100" b="1" spc="-25">
                <a:solidFill>
                  <a:srgbClr val="242E55"/>
                </a:solidFill>
                <a:latin typeface="Arial"/>
                <a:cs typeface="Arial"/>
              </a:rPr>
              <a:t>Tribunal</a:t>
            </a:r>
            <a:r>
              <a:rPr sz="1100" b="1" spc="-40">
                <a:solidFill>
                  <a:srgbClr val="242E55"/>
                </a:solidFill>
                <a:latin typeface="Arial"/>
                <a:cs typeface="Arial"/>
              </a:rPr>
              <a:t> </a:t>
            </a:r>
            <a:r>
              <a:rPr sz="1100" b="1">
                <a:solidFill>
                  <a:srgbClr val="242E55"/>
                </a:solidFill>
                <a:latin typeface="Arial"/>
                <a:cs typeface="Arial"/>
              </a:rPr>
              <a:t>de</a:t>
            </a:r>
            <a:r>
              <a:rPr sz="1100" b="1" spc="-45">
                <a:solidFill>
                  <a:srgbClr val="242E55"/>
                </a:solidFill>
                <a:latin typeface="Arial"/>
                <a:cs typeface="Arial"/>
              </a:rPr>
              <a:t> Justiça</a:t>
            </a:r>
            <a:r>
              <a:rPr sz="1100" b="1" spc="-40">
                <a:solidFill>
                  <a:srgbClr val="242E55"/>
                </a:solidFill>
                <a:latin typeface="Arial"/>
                <a:cs typeface="Arial"/>
              </a:rPr>
              <a:t> </a:t>
            </a:r>
            <a:r>
              <a:rPr sz="1100" b="1" spc="-25">
                <a:solidFill>
                  <a:srgbClr val="242E55"/>
                </a:solidFill>
                <a:latin typeface="Arial"/>
                <a:cs typeface="Arial"/>
              </a:rPr>
              <a:t>ou</a:t>
            </a:r>
            <a:endParaRPr sz="1100">
              <a:latin typeface="Arial"/>
              <a:cs typeface="Arial"/>
            </a:endParaRPr>
          </a:p>
        </p:txBody>
      </p:sp>
      <p:sp>
        <p:nvSpPr>
          <p:cNvPr id="29" name="object 29"/>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104</a:t>
            </a:fld>
            <a:endParaRPr spc="-25"/>
          </a:p>
        </p:txBody>
      </p:sp>
      <p:sp>
        <p:nvSpPr>
          <p:cNvPr id="30" name="object 30"/>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1" name="object 31"/>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9" name="object 19"/>
          <p:cNvSpPr txBox="1"/>
          <p:nvPr/>
        </p:nvSpPr>
        <p:spPr>
          <a:xfrm>
            <a:off x="453679" y="2940563"/>
            <a:ext cx="2320290" cy="360680"/>
          </a:xfrm>
          <a:prstGeom prst="rect">
            <a:avLst/>
          </a:prstGeom>
        </p:spPr>
        <p:txBody>
          <a:bodyPr vert="horz" wrap="square" lIns="0" tIns="12700" rIns="0" bIns="0" rtlCol="0">
            <a:spAutoFit/>
          </a:bodyPr>
          <a:lstStyle/>
          <a:p>
            <a:pPr marL="12700" marR="5080">
              <a:lnSpc>
                <a:spcPct val="100000"/>
              </a:lnSpc>
              <a:spcBef>
                <a:spcPts val="100"/>
              </a:spcBef>
            </a:pPr>
            <a:r>
              <a:rPr sz="1100" b="1" spc="-25">
                <a:solidFill>
                  <a:srgbClr val="242E55"/>
                </a:solidFill>
                <a:latin typeface="Arial"/>
                <a:cs typeface="Arial"/>
              </a:rPr>
              <a:t>órgão</a:t>
            </a:r>
            <a:r>
              <a:rPr sz="1100" b="1" spc="-50">
                <a:solidFill>
                  <a:srgbClr val="242E55"/>
                </a:solidFill>
                <a:latin typeface="Arial"/>
                <a:cs typeface="Arial"/>
              </a:rPr>
              <a:t> </a:t>
            </a:r>
            <a:r>
              <a:rPr sz="1100" b="1" spc="-10">
                <a:solidFill>
                  <a:srgbClr val="242E55"/>
                </a:solidFill>
                <a:latin typeface="Arial"/>
                <a:cs typeface="Arial"/>
              </a:rPr>
              <a:t>judicial</a:t>
            </a:r>
            <a:r>
              <a:rPr sz="1100" b="1" spc="-45">
                <a:solidFill>
                  <a:srgbClr val="242E55"/>
                </a:solidFill>
                <a:latin typeface="Arial"/>
                <a:cs typeface="Arial"/>
              </a:rPr>
              <a:t> </a:t>
            </a:r>
            <a:r>
              <a:rPr sz="1100" b="1" spc="-10">
                <a:solidFill>
                  <a:srgbClr val="242E55"/>
                </a:solidFill>
                <a:latin typeface="Arial"/>
                <a:cs typeface="Arial"/>
              </a:rPr>
              <a:t>competente</a:t>
            </a:r>
            <a:r>
              <a:rPr sz="1100" b="1" spc="-35">
                <a:solidFill>
                  <a:srgbClr val="242E55"/>
                </a:solidFill>
                <a:latin typeface="Arial"/>
                <a:cs typeface="Arial"/>
              </a:rPr>
              <a:t> </a:t>
            </a:r>
            <a:r>
              <a:rPr sz="1100" spc="-85">
                <a:solidFill>
                  <a:srgbClr val="242E55"/>
                </a:solidFill>
                <a:latin typeface="Verdana"/>
                <a:cs typeface="Verdana"/>
              </a:rPr>
              <a:t>e</a:t>
            </a:r>
            <a:r>
              <a:rPr sz="1100" spc="-110">
                <a:solidFill>
                  <a:srgbClr val="242E55"/>
                </a:solidFill>
                <a:latin typeface="Verdana"/>
                <a:cs typeface="Verdana"/>
              </a:rPr>
              <a:t> </a:t>
            </a:r>
            <a:r>
              <a:rPr sz="1100" spc="-40">
                <a:solidFill>
                  <a:srgbClr val="242E55"/>
                </a:solidFill>
                <a:latin typeface="Verdana"/>
                <a:cs typeface="Verdana"/>
              </a:rPr>
              <a:t>precisa </a:t>
            </a:r>
            <a:r>
              <a:rPr sz="1100" spc="-80">
                <a:solidFill>
                  <a:srgbClr val="242E55"/>
                </a:solidFill>
                <a:latin typeface="Verdana"/>
                <a:cs typeface="Verdana"/>
              </a:rPr>
              <a:t>conter </a:t>
            </a:r>
            <a:r>
              <a:rPr sz="1100" spc="-65">
                <a:solidFill>
                  <a:srgbClr val="242E55"/>
                </a:solidFill>
                <a:latin typeface="Verdana"/>
                <a:cs typeface="Verdana"/>
              </a:rPr>
              <a:t>o</a:t>
            </a:r>
            <a:r>
              <a:rPr sz="1100" spc="-75">
                <a:solidFill>
                  <a:srgbClr val="242E55"/>
                </a:solidFill>
                <a:latin typeface="Verdana"/>
                <a:cs typeface="Verdana"/>
              </a:rPr>
              <a:t> </a:t>
            </a:r>
            <a:r>
              <a:rPr sz="1100" spc="-100">
                <a:solidFill>
                  <a:srgbClr val="242E55"/>
                </a:solidFill>
                <a:latin typeface="Verdana"/>
                <a:cs typeface="Verdana"/>
              </a:rPr>
              <a:t>nome</a:t>
            </a:r>
            <a:r>
              <a:rPr sz="1100" spc="-75">
                <a:solidFill>
                  <a:srgbClr val="242E55"/>
                </a:solidFill>
                <a:latin typeface="Verdana"/>
                <a:cs typeface="Verdana"/>
              </a:rPr>
              <a:t> </a:t>
            </a:r>
            <a:r>
              <a:rPr sz="1100" spc="-60">
                <a:solidFill>
                  <a:srgbClr val="242E55"/>
                </a:solidFill>
                <a:latin typeface="Verdana"/>
                <a:cs typeface="Verdana"/>
              </a:rPr>
              <a:t>oficial</a:t>
            </a:r>
            <a:r>
              <a:rPr sz="1100" spc="-75">
                <a:solidFill>
                  <a:srgbClr val="242E55"/>
                </a:solidFill>
                <a:latin typeface="Verdana"/>
                <a:cs typeface="Verdana"/>
              </a:rPr>
              <a:t> </a:t>
            </a:r>
            <a:r>
              <a:rPr sz="1100" spc="-70">
                <a:solidFill>
                  <a:srgbClr val="242E55"/>
                </a:solidFill>
                <a:latin typeface="Verdana"/>
                <a:cs typeface="Verdana"/>
              </a:rPr>
              <a:t>do</a:t>
            </a:r>
            <a:r>
              <a:rPr sz="1100" spc="-75">
                <a:solidFill>
                  <a:srgbClr val="242E55"/>
                </a:solidFill>
                <a:latin typeface="Verdana"/>
                <a:cs typeface="Verdana"/>
              </a:rPr>
              <a:t> </a:t>
            </a:r>
            <a:r>
              <a:rPr sz="1100" spc="-85">
                <a:solidFill>
                  <a:srgbClr val="242E55"/>
                </a:solidFill>
                <a:latin typeface="Verdana"/>
                <a:cs typeface="Verdana"/>
              </a:rPr>
              <a:t>tribunal</a:t>
            </a:r>
            <a:r>
              <a:rPr sz="1100" spc="-80">
                <a:solidFill>
                  <a:srgbClr val="242E55"/>
                </a:solidFill>
                <a:latin typeface="Verdana"/>
                <a:cs typeface="Verdana"/>
              </a:rPr>
              <a:t> </a:t>
            </a:r>
            <a:r>
              <a:rPr sz="1100" spc="-125">
                <a:solidFill>
                  <a:srgbClr val="242E55"/>
                </a:solidFill>
                <a:latin typeface="Verdana"/>
                <a:cs typeface="Verdana"/>
              </a:rPr>
              <a:t>e,</a:t>
            </a:r>
            <a:r>
              <a:rPr sz="1100" spc="-75">
                <a:solidFill>
                  <a:srgbClr val="242E55"/>
                </a:solidFill>
                <a:latin typeface="Verdana"/>
                <a:cs typeface="Verdana"/>
              </a:rPr>
              <a:t> </a:t>
            </a:r>
            <a:r>
              <a:rPr sz="1100" spc="-25">
                <a:solidFill>
                  <a:srgbClr val="242E55"/>
                </a:solidFill>
                <a:latin typeface="Verdana"/>
                <a:cs typeface="Verdana"/>
              </a:rPr>
              <a:t>se</a:t>
            </a:r>
            <a:endParaRPr sz="1100">
              <a:latin typeface="Verdana"/>
              <a:cs typeface="Verdana"/>
            </a:endParaRPr>
          </a:p>
        </p:txBody>
      </p:sp>
      <p:sp>
        <p:nvSpPr>
          <p:cNvPr id="20" name="object 20"/>
          <p:cNvSpPr txBox="1"/>
          <p:nvPr/>
        </p:nvSpPr>
        <p:spPr>
          <a:xfrm>
            <a:off x="453679" y="3275843"/>
            <a:ext cx="1863725" cy="193040"/>
          </a:xfrm>
          <a:prstGeom prst="rect">
            <a:avLst/>
          </a:prstGeom>
        </p:spPr>
        <p:txBody>
          <a:bodyPr vert="horz" wrap="square" lIns="0" tIns="12700" rIns="0" bIns="0" rtlCol="0">
            <a:spAutoFit/>
          </a:bodyPr>
          <a:lstStyle/>
          <a:p>
            <a:pPr marL="12700">
              <a:lnSpc>
                <a:spcPct val="100000"/>
              </a:lnSpc>
              <a:spcBef>
                <a:spcPts val="100"/>
              </a:spcBef>
            </a:pPr>
            <a:r>
              <a:rPr sz="1100" spc="-85">
                <a:solidFill>
                  <a:srgbClr val="242E55"/>
                </a:solidFill>
                <a:latin typeface="Verdana"/>
                <a:cs typeface="Verdana"/>
              </a:rPr>
              <a:t>eletrônica,</a:t>
            </a:r>
            <a:r>
              <a:rPr sz="1100" spc="-65">
                <a:solidFill>
                  <a:srgbClr val="242E55"/>
                </a:solidFill>
                <a:latin typeface="Verdana"/>
                <a:cs typeface="Verdana"/>
              </a:rPr>
              <a:t> </a:t>
            </a:r>
            <a:r>
              <a:rPr sz="1100" spc="-75">
                <a:solidFill>
                  <a:srgbClr val="242E55"/>
                </a:solidFill>
                <a:latin typeface="Verdana"/>
                <a:cs typeface="Verdana"/>
              </a:rPr>
              <a:t>site</a:t>
            </a:r>
            <a:r>
              <a:rPr sz="1100" spc="-60">
                <a:solidFill>
                  <a:srgbClr val="242E55"/>
                </a:solidFill>
                <a:latin typeface="Verdana"/>
                <a:cs typeface="Verdana"/>
              </a:rPr>
              <a:t> </a:t>
            </a:r>
            <a:r>
              <a:rPr sz="1100" spc="-95">
                <a:solidFill>
                  <a:srgbClr val="242E55"/>
                </a:solidFill>
                <a:latin typeface="Verdana"/>
                <a:cs typeface="Verdana"/>
              </a:rPr>
              <a:t>para</a:t>
            </a:r>
            <a:r>
              <a:rPr sz="1100" spc="-65">
                <a:solidFill>
                  <a:srgbClr val="242E55"/>
                </a:solidFill>
                <a:latin typeface="Verdana"/>
                <a:cs typeface="Verdana"/>
              </a:rPr>
              <a:t> </a:t>
            </a:r>
            <a:r>
              <a:rPr sz="1100" spc="-75">
                <a:solidFill>
                  <a:srgbClr val="242E55"/>
                </a:solidFill>
                <a:latin typeface="Verdana"/>
                <a:cs typeface="Verdana"/>
              </a:rPr>
              <a:t>validação.</a:t>
            </a:r>
            <a:endParaRPr sz="1100">
              <a:latin typeface="Verdana"/>
              <a:cs typeface="Verdana"/>
            </a:endParaRPr>
          </a:p>
        </p:txBody>
      </p:sp>
      <p:sp>
        <p:nvSpPr>
          <p:cNvPr id="21" name="object 21"/>
          <p:cNvSpPr txBox="1"/>
          <p:nvPr/>
        </p:nvSpPr>
        <p:spPr>
          <a:xfrm>
            <a:off x="7918129" y="3102754"/>
            <a:ext cx="2206625"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a:solidFill>
                  <a:srgbClr val="0C285A"/>
                </a:solidFill>
                <a:latin typeface="Arial"/>
                <a:cs typeface="Arial"/>
              </a:rPr>
              <a:t>2ª</a:t>
            </a:r>
            <a:r>
              <a:rPr sz="1100" b="1" spc="5">
                <a:solidFill>
                  <a:srgbClr val="0C285A"/>
                </a:solidFill>
                <a:latin typeface="Arial"/>
                <a:cs typeface="Arial"/>
              </a:rPr>
              <a:t> </a:t>
            </a:r>
            <a:r>
              <a:rPr sz="1100" b="1" spc="-75">
                <a:solidFill>
                  <a:srgbClr val="0C285A"/>
                </a:solidFill>
                <a:latin typeface="Arial"/>
                <a:cs typeface="Arial"/>
              </a:rPr>
              <a:t>ETAPA</a:t>
            </a:r>
            <a:r>
              <a:rPr sz="1100" b="1" spc="-75">
                <a:solidFill>
                  <a:srgbClr val="222E55"/>
                </a:solidFill>
                <a:latin typeface="Arial"/>
                <a:cs typeface="Arial"/>
              </a:rPr>
              <a:t>:</a:t>
            </a:r>
            <a:r>
              <a:rPr sz="1100" b="1" spc="55">
                <a:solidFill>
                  <a:srgbClr val="222E55"/>
                </a:solidFill>
                <a:latin typeface="Arial"/>
                <a:cs typeface="Arial"/>
              </a:rPr>
              <a:t> </a:t>
            </a:r>
            <a:r>
              <a:rPr sz="1100" spc="-85">
                <a:solidFill>
                  <a:srgbClr val="242E55"/>
                </a:solidFill>
                <a:latin typeface="Verdana"/>
                <a:cs typeface="Verdana"/>
              </a:rPr>
              <a:t>Conferir</a:t>
            </a:r>
            <a:r>
              <a:rPr sz="1100" spc="-10">
                <a:solidFill>
                  <a:srgbClr val="242E55"/>
                </a:solidFill>
                <a:latin typeface="Verdana"/>
                <a:cs typeface="Verdana"/>
              </a:rPr>
              <a:t> </a:t>
            </a:r>
            <a:r>
              <a:rPr sz="1100" spc="-135">
                <a:solidFill>
                  <a:srgbClr val="242E55"/>
                </a:solidFill>
                <a:latin typeface="Verdana"/>
                <a:cs typeface="Verdana"/>
              </a:rPr>
              <a:t>nome</a:t>
            </a:r>
            <a:r>
              <a:rPr sz="1100" spc="40">
                <a:solidFill>
                  <a:srgbClr val="242E55"/>
                </a:solidFill>
                <a:latin typeface="Verdana"/>
                <a:cs typeface="Verdana"/>
              </a:rPr>
              <a:t> </a:t>
            </a:r>
            <a:r>
              <a:rPr sz="1100" spc="-50">
                <a:solidFill>
                  <a:srgbClr val="242E55"/>
                </a:solidFill>
                <a:latin typeface="Verdana"/>
                <a:cs typeface="Verdana"/>
              </a:rPr>
              <a:t>completo </a:t>
            </a:r>
            <a:r>
              <a:rPr sz="1100" spc="-170">
                <a:solidFill>
                  <a:srgbClr val="242E55"/>
                </a:solidFill>
                <a:latin typeface="Verdana"/>
                <a:cs typeface="Verdana"/>
              </a:rPr>
              <a:t>ou</a:t>
            </a:r>
            <a:r>
              <a:rPr sz="1100" spc="70">
                <a:solidFill>
                  <a:srgbClr val="242E55"/>
                </a:solidFill>
                <a:latin typeface="Verdana"/>
                <a:cs typeface="Verdana"/>
              </a:rPr>
              <a:t> </a:t>
            </a:r>
            <a:r>
              <a:rPr sz="1100" spc="-114">
                <a:solidFill>
                  <a:srgbClr val="242E55"/>
                </a:solidFill>
                <a:latin typeface="Verdana"/>
                <a:cs typeface="Verdana"/>
              </a:rPr>
              <a:t>razão</a:t>
            </a:r>
            <a:r>
              <a:rPr sz="1100" spc="35">
                <a:solidFill>
                  <a:srgbClr val="242E55"/>
                </a:solidFill>
                <a:latin typeface="Verdana"/>
                <a:cs typeface="Verdana"/>
              </a:rPr>
              <a:t> </a:t>
            </a:r>
            <a:r>
              <a:rPr sz="1100" spc="-90">
                <a:solidFill>
                  <a:srgbClr val="242E55"/>
                </a:solidFill>
                <a:latin typeface="Verdana"/>
                <a:cs typeface="Verdana"/>
              </a:rPr>
              <a:t>social,</a:t>
            </a:r>
            <a:r>
              <a:rPr sz="1100" spc="55">
                <a:solidFill>
                  <a:srgbClr val="242E55"/>
                </a:solidFill>
                <a:latin typeface="Verdana"/>
                <a:cs typeface="Verdana"/>
              </a:rPr>
              <a:t> </a:t>
            </a:r>
            <a:r>
              <a:rPr sz="1100" spc="-130">
                <a:solidFill>
                  <a:srgbClr val="242E55"/>
                </a:solidFill>
                <a:latin typeface="Verdana"/>
                <a:cs typeface="Verdana"/>
              </a:rPr>
              <a:t>além</a:t>
            </a:r>
            <a:r>
              <a:rPr sz="1100" spc="60">
                <a:solidFill>
                  <a:srgbClr val="242E55"/>
                </a:solidFill>
                <a:latin typeface="Verdana"/>
                <a:cs typeface="Verdana"/>
              </a:rPr>
              <a:t> </a:t>
            </a:r>
            <a:r>
              <a:rPr sz="1100" spc="-170">
                <a:solidFill>
                  <a:srgbClr val="242E55"/>
                </a:solidFill>
                <a:latin typeface="Verdana"/>
                <a:cs typeface="Verdana"/>
              </a:rPr>
              <a:t>de</a:t>
            </a:r>
            <a:r>
              <a:rPr sz="1100" spc="75">
                <a:solidFill>
                  <a:srgbClr val="242E55"/>
                </a:solidFill>
                <a:latin typeface="Verdana"/>
                <a:cs typeface="Verdana"/>
              </a:rPr>
              <a:t> </a:t>
            </a:r>
            <a:r>
              <a:rPr sz="1100" spc="-40">
                <a:solidFill>
                  <a:srgbClr val="242E55"/>
                </a:solidFill>
                <a:latin typeface="Verdana"/>
                <a:cs typeface="Verdana"/>
              </a:rPr>
              <a:t>CPF/CNPJ. </a:t>
            </a:r>
            <a:r>
              <a:rPr sz="1100" spc="-60">
                <a:solidFill>
                  <a:srgbClr val="242E55"/>
                </a:solidFill>
                <a:latin typeface="Verdana"/>
                <a:cs typeface="Verdana"/>
              </a:rPr>
              <a:t>Os</a:t>
            </a:r>
            <a:r>
              <a:rPr sz="1100" spc="-75">
                <a:solidFill>
                  <a:srgbClr val="242E55"/>
                </a:solidFill>
                <a:latin typeface="Verdana"/>
                <a:cs typeface="Verdana"/>
              </a:rPr>
              <a:t> dados </a:t>
            </a:r>
            <a:r>
              <a:rPr sz="1100" spc="-105">
                <a:solidFill>
                  <a:srgbClr val="242E55"/>
                </a:solidFill>
                <a:latin typeface="Verdana"/>
                <a:cs typeface="Verdana"/>
              </a:rPr>
              <a:t>devem</a:t>
            </a:r>
            <a:r>
              <a:rPr sz="1100" spc="-75">
                <a:solidFill>
                  <a:srgbClr val="242E55"/>
                </a:solidFill>
                <a:latin typeface="Verdana"/>
                <a:cs typeface="Verdana"/>
              </a:rPr>
              <a:t> </a:t>
            </a:r>
            <a:r>
              <a:rPr sz="1100" spc="-55">
                <a:solidFill>
                  <a:srgbClr val="242E55"/>
                </a:solidFill>
                <a:latin typeface="Verdana"/>
                <a:cs typeface="Verdana"/>
              </a:rPr>
              <a:t>coincidir</a:t>
            </a:r>
            <a:r>
              <a:rPr sz="1100" spc="-75">
                <a:solidFill>
                  <a:srgbClr val="242E55"/>
                </a:solidFill>
                <a:latin typeface="Verdana"/>
                <a:cs typeface="Verdana"/>
              </a:rPr>
              <a:t> </a:t>
            </a:r>
            <a:r>
              <a:rPr sz="1100" spc="-85">
                <a:solidFill>
                  <a:srgbClr val="242E55"/>
                </a:solidFill>
                <a:latin typeface="Verdana"/>
                <a:cs typeface="Verdana"/>
              </a:rPr>
              <a:t>com</a:t>
            </a:r>
            <a:r>
              <a:rPr sz="1100" spc="-75">
                <a:solidFill>
                  <a:srgbClr val="242E55"/>
                </a:solidFill>
                <a:latin typeface="Verdana"/>
                <a:cs typeface="Verdana"/>
              </a:rPr>
              <a:t> </a:t>
            </a:r>
            <a:r>
              <a:rPr sz="1100" spc="-50">
                <a:solidFill>
                  <a:srgbClr val="242E55"/>
                </a:solidFill>
                <a:latin typeface="Verdana"/>
                <a:cs typeface="Verdana"/>
              </a:rPr>
              <a:t>o</a:t>
            </a:r>
            <a:endParaRPr sz="1100">
              <a:latin typeface="Verdana"/>
              <a:cs typeface="Verdana"/>
            </a:endParaRPr>
          </a:p>
        </p:txBody>
      </p:sp>
      <p:sp>
        <p:nvSpPr>
          <p:cNvPr id="22" name="object 22"/>
          <p:cNvSpPr txBox="1"/>
          <p:nvPr/>
        </p:nvSpPr>
        <p:spPr>
          <a:xfrm>
            <a:off x="7918129" y="3605674"/>
            <a:ext cx="2262505" cy="193040"/>
          </a:xfrm>
          <a:prstGeom prst="rect">
            <a:avLst/>
          </a:prstGeom>
        </p:spPr>
        <p:txBody>
          <a:bodyPr vert="horz" wrap="square" lIns="0" tIns="12700" rIns="0" bIns="0" rtlCol="0">
            <a:spAutoFit/>
          </a:bodyPr>
          <a:lstStyle/>
          <a:p>
            <a:pPr marL="12700">
              <a:lnSpc>
                <a:spcPct val="100000"/>
              </a:lnSpc>
              <a:spcBef>
                <a:spcPts val="100"/>
              </a:spcBef>
            </a:pPr>
            <a:r>
              <a:rPr sz="1100" spc="-80">
                <a:solidFill>
                  <a:srgbClr val="242E55"/>
                </a:solidFill>
                <a:latin typeface="Verdana"/>
                <a:cs typeface="Verdana"/>
              </a:rPr>
              <a:t>cadastro</a:t>
            </a:r>
            <a:r>
              <a:rPr sz="1100" spc="-85">
                <a:solidFill>
                  <a:srgbClr val="242E55"/>
                </a:solidFill>
                <a:latin typeface="Verdana"/>
                <a:cs typeface="Verdana"/>
              </a:rPr>
              <a:t> </a:t>
            </a:r>
            <a:r>
              <a:rPr sz="1100" spc="-70">
                <a:solidFill>
                  <a:srgbClr val="242E55"/>
                </a:solidFill>
                <a:latin typeface="Verdana"/>
                <a:cs typeface="Verdana"/>
              </a:rPr>
              <a:t>do</a:t>
            </a:r>
            <a:r>
              <a:rPr sz="1100" spc="-80">
                <a:solidFill>
                  <a:srgbClr val="242E55"/>
                </a:solidFill>
                <a:latin typeface="Verdana"/>
                <a:cs typeface="Verdana"/>
              </a:rPr>
              <a:t> </a:t>
            </a:r>
            <a:r>
              <a:rPr sz="1100" spc="-75">
                <a:solidFill>
                  <a:srgbClr val="242E55"/>
                </a:solidFill>
                <a:latin typeface="Verdana"/>
                <a:cs typeface="Verdana"/>
              </a:rPr>
              <a:t>fornecedor/colaborador.</a:t>
            </a:r>
            <a:endParaRPr sz="1100">
              <a:latin typeface="Verdana"/>
              <a:cs typeface="Verdana"/>
            </a:endParaRPr>
          </a:p>
        </p:txBody>
      </p:sp>
      <p:sp>
        <p:nvSpPr>
          <p:cNvPr id="23" name="object 23"/>
          <p:cNvSpPr txBox="1"/>
          <p:nvPr/>
        </p:nvSpPr>
        <p:spPr>
          <a:xfrm>
            <a:off x="453679" y="4021003"/>
            <a:ext cx="2047875"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0C285A"/>
                </a:solidFill>
                <a:latin typeface="Arial"/>
                <a:cs typeface="Arial"/>
              </a:rPr>
              <a:t>3ª</a:t>
            </a:r>
            <a:r>
              <a:rPr sz="1100" b="1" spc="-1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0">
                <a:solidFill>
                  <a:srgbClr val="222E55"/>
                </a:solidFill>
                <a:latin typeface="Arial"/>
                <a:cs typeface="Arial"/>
              </a:rPr>
              <a:t> </a:t>
            </a:r>
            <a:r>
              <a:rPr sz="1100" spc="-90">
                <a:solidFill>
                  <a:srgbClr val="242E55"/>
                </a:solidFill>
                <a:latin typeface="Verdana"/>
                <a:cs typeface="Verdana"/>
              </a:rPr>
              <a:t>Deve</a:t>
            </a:r>
            <a:r>
              <a:rPr sz="1100" spc="-80">
                <a:solidFill>
                  <a:srgbClr val="242E55"/>
                </a:solidFill>
                <a:latin typeface="Verdana"/>
                <a:cs typeface="Verdana"/>
              </a:rPr>
              <a:t> declarar </a:t>
            </a:r>
            <a:r>
              <a:rPr sz="1100" spc="-70">
                <a:solidFill>
                  <a:srgbClr val="242E55"/>
                </a:solidFill>
                <a:latin typeface="Verdana"/>
                <a:cs typeface="Verdana"/>
              </a:rPr>
              <a:t>expres-</a:t>
            </a:r>
            <a:endParaRPr sz="1100">
              <a:latin typeface="Verdana"/>
              <a:cs typeface="Verdana"/>
            </a:endParaRPr>
          </a:p>
        </p:txBody>
      </p:sp>
      <p:sp>
        <p:nvSpPr>
          <p:cNvPr id="24" name="object 24"/>
          <p:cNvSpPr txBox="1"/>
          <p:nvPr/>
        </p:nvSpPr>
        <p:spPr>
          <a:xfrm>
            <a:off x="453679" y="4188642"/>
            <a:ext cx="2394585" cy="695960"/>
          </a:xfrm>
          <a:prstGeom prst="rect">
            <a:avLst/>
          </a:prstGeom>
        </p:spPr>
        <p:txBody>
          <a:bodyPr vert="horz" wrap="square" lIns="0" tIns="12700" rIns="0" bIns="0" rtlCol="0">
            <a:spAutoFit/>
          </a:bodyPr>
          <a:lstStyle/>
          <a:p>
            <a:pPr marL="12700" marR="5080">
              <a:lnSpc>
                <a:spcPct val="100000"/>
              </a:lnSpc>
              <a:spcBef>
                <a:spcPts val="100"/>
              </a:spcBef>
            </a:pPr>
            <a:r>
              <a:rPr sz="1100" spc="-100">
                <a:solidFill>
                  <a:srgbClr val="242E55"/>
                </a:solidFill>
                <a:latin typeface="Verdana"/>
                <a:cs typeface="Verdana"/>
              </a:rPr>
              <a:t>samente</a:t>
            </a:r>
            <a:r>
              <a:rPr sz="1100" spc="-70">
                <a:solidFill>
                  <a:srgbClr val="242E55"/>
                </a:solidFill>
                <a:latin typeface="Verdana"/>
                <a:cs typeface="Verdana"/>
              </a:rPr>
              <a:t> </a:t>
            </a:r>
            <a:r>
              <a:rPr sz="1100" spc="-95">
                <a:solidFill>
                  <a:srgbClr val="242E55"/>
                </a:solidFill>
                <a:latin typeface="Verdana"/>
                <a:cs typeface="Verdana"/>
              </a:rPr>
              <a:t>a</a:t>
            </a:r>
            <a:r>
              <a:rPr sz="1100" spc="-65">
                <a:solidFill>
                  <a:srgbClr val="242E55"/>
                </a:solidFill>
                <a:latin typeface="Verdana"/>
                <a:cs typeface="Verdana"/>
              </a:rPr>
              <a:t> </a:t>
            </a:r>
            <a:r>
              <a:rPr sz="1100" spc="-80">
                <a:solidFill>
                  <a:srgbClr val="242E55"/>
                </a:solidFill>
                <a:latin typeface="Verdana"/>
                <a:cs typeface="Verdana"/>
              </a:rPr>
              <a:t>inexistência</a:t>
            </a:r>
            <a:r>
              <a:rPr sz="1100" spc="-70">
                <a:solidFill>
                  <a:srgbClr val="242E55"/>
                </a:solidFill>
                <a:latin typeface="Verdana"/>
                <a:cs typeface="Verdana"/>
              </a:rPr>
              <a:t> </a:t>
            </a:r>
            <a:r>
              <a:rPr sz="1100" spc="-80">
                <a:solidFill>
                  <a:srgbClr val="242E55"/>
                </a:solidFill>
                <a:latin typeface="Verdana"/>
                <a:cs typeface="Verdana"/>
              </a:rPr>
              <a:t>de</a:t>
            </a:r>
            <a:r>
              <a:rPr sz="1100" spc="-65">
                <a:solidFill>
                  <a:srgbClr val="242E55"/>
                </a:solidFill>
                <a:latin typeface="Verdana"/>
                <a:cs typeface="Verdana"/>
              </a:rPr>
              <a:t> </a:t>
            </a:r>
            <a:r>
              <a:rPr sz="1100" spc="-10">
                <a:solidFill>
                  <a:srgbClr val="242E55"/>
                </a:solidFill>
                <a:latin typeface="Verdana"/>
                <a:cs typeface="Verdana"/>
              </a:rPr>
              <a:t>registros </a:t>
            </a:r>
            <a:r>
              <a:rPr sz="1100" spc="-75">
                <a:solidFill>
                  <a:srgbClr val="242E55"/>
                </a:solidFill>
                <a:latin typeface="Verdana"/>
                <a:cs typeface="Verdana"/>
              </a:rPr>
              <a:t>disciplinares.</a:t>
            </a:r>
            <a:r>
              <a:rPr sz="1100" spc="-40">
                <a:solidFill>
                  <a:srgbClr val="242E55"/>
                </a:solidFill>
                <a:latin typeface="Verdana"/>
                <a:cs typeface="Verdana"/>
              </a:rPr>
              <a:t> </a:t>
            </a:r>
            <a:r>
              <a:rPr sz="1100" spc="-70">
                <a:solidFill>
                  <a:srgbClr val="242E55"/>
                </a:solidFill>
                <a:latin typeface="Verdana"/>
                <a:cs typeface="Verdana"/>
              </a:rPr>
              <a:t>Certidões</a:t>
            </a:r>
            <a:r>
              <a:rPr sz="1100" spc="-40">
                <a:solidFill>
                  <a:srgbClr val="242E55"/>
                </a:solidFill>
                <a:latin typeface="Verdana"/>
                <a:cs typeface="Verdana"/>
              </a:rPr>
              <a:t> </a:t>
            </a:r>
            <a:r>
              <a:rPr sz="1100" spc="-85">
                <a:solidFill>
                  <a:srgbClr val="242E55"/>
                </a:solidFill>
                <a:latin typeface="Verdana"/>
                <a:cs typeface="Verdana"/>
              </a:rPr>
              <a:t>com</a:t>
            </a:r>
            <a:r>
              <a:rPr sz="1100" spc="-35">
                <a:solidFill>
                  <a:srgbClr val="242E55"/>
                </a:solidFill>
                <a:latin typeface="Verdana"/>
                <a:cs typeface="Verdana"/>
              </a:rPr>
              <a:t> </a:t>
            </a:r>
            <a:r>
              <a:rPr sz="1100" spc="-80">
                <a:solidFill>
                  <a:srgbClr val="242E55"/>
                </a:solidFill>
                <a:latin typeface="Verdana"/>
                <a:cs typeface="Verdana"/>
              </a:rPr>
              <a:t>ressalvas, </a:t>
            </a:r>
            <a:r>
              <a:rPr sz="1100" spc="-75">
                <a:solidFill>
                  <a:srgbClr val="242E55"/>
                </a:solidFill>
                <a:latin typeface="Verdana"/>
                <a:cs typeface="Verdana"/>
              </a:rPr>
              <a:t>observações</a:t>
            </a:r>
            <a:r>
              <a:rPr sz="1100" spc="-60">
                <a:solidFill>
                  <a:srgbClr val="242E55"/>
                </a:solidFill>
                <a:latin typeface="Verdana"/>
                <a:cs typeface="Verdana"/>
              </a:rPr>
              <a:t> </a:t>
            </a:r>
            <a:r>
              <a:rPr sz="1100" spc="-80">
                <a:solidFill>
                  <a:srgbClr val="242E55"/>
                </a:solidFill>
                <a:latin typeface="Verdana"/>
                <a:cs typeface="Verdana"/>
              </a:rPr>
              <a:t>ou</a:t>
            </a:r>
            <a:r>
              <a:rPr sz="1100" spc="-55">
                <a:solidFill>
                  <a:srgbClr val="242E55"/>
                </a:solidFill>
                <a:latin typeface="Verdana"/>
                <a:cs typeface="Verdana"/>
              </a:rPr>
              <a:t> </a:t>
            </a:r>
            <a:r>
              <a:rPr sz="1100" spc="-75">
                <a:solidFill>
                  <a:srgbClr val="242E55"/>
                </a:solidFill>
                <a:latin typeface="Verdana"/>
                <a:cs typeface="Verdana"/>
              </a:rPr>
              <a:t>pendências</a:t>
            </a:r>
            <a:r>
              <a:rPr sz="1100" spc="-55">
                <a:solidFill>
                  <a:srgbClr val="242E55"/>
                </a:solidFill>
                <a:latin typeface="Verdana"/>
                <a:cs typeface="Verdana"/>
              </a:rPr>
              <a:t> </a:t>
            </a:r>
            <a:r>
              <a:rPr sz="1100" spc="-85">
                <a:solidFill>
                  <a:srgbClr val="242E55"/>
                </a:solidFill>
                <a:latin typeface="Verdana"/>
                <a:cs typeface="Verdana"/>
              </a:rPr>
              <a:t>não</a:t>
            </a:r>
            <a:r>
              <a:rPr sz="1100" spc="-55">
                <a:solidFill>
                  <a:srgbClr val="242E55"/>
                </a:solidFill>
                <a:latin typeface="Verdana"/>
                <a:cs typeface="Verdana"/>
              </a:rPr>
              <a:t> </a:t>
            </a:r>
            <a:r>
              <a:rPr sz="1100" spc="-25">
                <a:solidFill>
                  <a:srgbClr val="242E55"/>
                </a:solidFill>
                <a:latin typeface="Verdana"/>
                <a:cs typeface="Verdana"/>
              </a:rPr>
              <a:t>são </a:t>
            </a:r>
            <a:r>
              <a:rPr sz="1100" spc="-10">
                <a:solidFill>
                  <a:srgbClr val="242E55"/>
                </a:solidFill>
                <a:latin typeface="Verdana"/>
                <a:cs typeface="Verdana"/>
              </a:rPr>
              <a:t>válidas.</a:t>
            </a:r>
            <a:endParaRPr sz="1100">
              <a:latin typeface="Verdana"/>
              <a:cs typeface="Verdana"/>
            </a:endParaRPr>
          </a:p>
        </p:txBody>
      </p:sp>
      <p:sp>
        <p:nvSpPr>
          <p:cNvPr id="25" name="object 25"/>
          <p:cNvSpPr txBox="1"/>
          <p:nvPr/>
        </p:nvSpPr>
        <p:spPr>
          <a:xfrm>
            <a:off x="7932239" y="4595030"/>
            <a:ext cx="2286000"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4ª</a:t>
            </a:r>
            <a:r>
              <a:rPr sz="1100" b="1" spc="-2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20">
                <a:solidFill>
                  <a:srgbClr val="222E55"/>
                </a:solidFill>
                <a:latin typeface="Arial"/>
                <a:cs typeface="Arial"/>
              </a:rPr>
              <a:t> </a:t>
            </a:r>
            <a:r>
              <a:rPr sz="1100" spc="-75">
                <a:solidFill>
                  <a:srgbClr val="242E55"/>
                </a:solidFill>
                <a:latin typeface="Verdana"/>
                <a:cs typeface="Verdana"/>
              </a:rPr>
              <a:t>Conferir</a:t>
            </a:r>
            <a:r>
              <a:rPr sz="1100" spc="-85">
                <a:solidFill>
                  <a:srgbClr val="242E55"/>
                </a:solidFill>
                <a:latin typeface="Verdana"/>
                <a:cs typeface="Verdana"/>
              </a:rPr>
              <a:t> </a:t>
            </a:r>
            <a:r>
              <a:rPr sz="1100" spc="-95">
                <a:solidFill>
                  <a:srgbClr val="242E55"/>
                </a:solidFill>
                <a:latin typeface="Verdana"/>
                <a:cs typeface="Verdana"/>
              </a:rPr>
              <a:t>a</a:t>
            </a:r>
            <a:r>
              <a:rPr sz="1100" spc="-85">
                <a:solidFill>
                  <a:srgbClr val="242E55"/>
                </a:solidFill>
                <a:latin typeface="Verdana"/>
                <a:cs typeface="Verdana"/>
              </a:rPr>
              <a:t> </a:t>
            </a:r>
            <a:r>
              <a:rPr sz="1100" spc="-95">
                <a:solidFill>
                  <a:srgbClr val="242E55"/>
                </a:solidFill>
                <a:latin typeface="Verdana"/>
                <a:cs typeface="Verdana"/>
              </a:rPr>
              <a:t>data</a:t>
            </a:r>
            <a:r>
              <a:rPr sz="1100" spc="-85">
                <a:solidFill>
                  <a:srgbClr val="242E55"/>
                </a:solidFill>
                <a:latin typeface="Verdana"/>
                <a:cs typeface="Verdana"/>
              </a:rPr>
              <a:t> </a:t>
            </a:r>
            <a:r>
              <a:rPr sz="1100" spc="-80">
                <a:solidFill>
                  <a:srgbClr val="242E55"/>
                </a:solidFill>
                <a:latin typeface="Verdana"/>
                <a:cs typeface="Verdana"/>
              </a:rPr>
              <a:t>de</a:t>
            </a:r>
            <a:r>
              <a:rPr sz="1100" spc="-85">
                <a:solidFill>
                  <a:srgbClr val="242E55"/>
                </a:solidFill>
                <a:latin typeface="Verdana"/>
                <a:cs typeface="Verdana"/>
              </a:rPr>
              <a:t> </a:t>
            </a:r>
            <a:r>
              <a:rPr sz="1100" spc="-20">
                <a:solidFill>
                  <a:srgbClr val="242E55"/>
                </a:solidFill>
                <a:latin typeface="Verdana"/>
                <a:cs typeface="Verdana"/>
              </a:rPr>
              <a:t>emis- </a:t>
            </a:r>
            <a:r>
              <a:rPr sz="1100" spc="-100">
                <a:solidFill>
                  <a:srgbClr val="242E55"/>
                </a:solidFill>
                <a:latin typeface="Verdana"/>
                <a:cs typeface="Verdana"/>
              </a:rPr>
              <a:t>são.Deve</a:t>
            </a:r>
            <a:r>
              <a:rPr sz="1100" spc="-70">
                <a:solidFill>
                  <a:srgbClr val="242E55"/>
                </a:solidFill>
                <a:latin typeface="Verdana"/>
                <a:cs typeface="Verdana"/>
              </a:rPr>
              <a:t> </a:t>
            </a:r>
            <a:r>
              <a:rPr sz="1100" spc="-90">
                <a:solidFill>
                  <a:srgbClr val="242E55"/>
                </a:solidFill>
                <a:latin typeface="Verdana"/>
                <a:cs typeface="Verdana"/>
              </a:rPr>
              <a:t>estar</a:t>
            </a:r>
            <a:r>
              <a:rPr sz="1100" spc="-65">
                <a:solidFill>
                  <a:srgbClr val="242E55"/>
                </a:solidFill>
                <a:latin typeface="Verdana"/>
                <a:cs typeface="Verdana"/>
              </a:rPr>
              <a:t> </a:t>
            </a:r>
            <a:r>
              <a:rPr sz="1100" spc="-90">
                <a:solidFill>
                  <a:srgbClr val="242E55"/>
                </a:solidFill>
                <a:latin typeface="Verdana"/>
                <a:cs typeface="Verdana"/>
              </a:rPr>
              <a:t>dentro</a:t>
            </a:r>
            <a:r>
              <a:rPr sz="1100" spc="-65">
                <a:solidFill>
                  <a:srgbClr val="242E55"/>
                </a:solidFill>
                <a:latin typeface="Verdana"/>
                <a:cs typeface="Verdana"/>
              </a:rPr>
              <a:t> </a:t>
            </a:r>
            <a:r>
              <a:rPr sz="1100" spc="-70">
                <a:solidFill>
                  <a:srgbClr val="242E55"/>
                </a:solidFill>
                <a:latin typeface="Verdana"/>
                <a:cs typeface="Verdana"/>
              </a:rPr>
              <a:t>do </a:t>
            </a:r>
            <a:r>
              <a:rPr sz="1100" spc="-90">
                <a:solidFill>
                  <a:srgbClr val="242E55"/>
                </a:solidFill>
                <a:latin typeface="Verdana"/>
                <a:cs typeface="Verdana"/>
              </a:rPr>
              <a:t>prazo</a:t>
            </a:r>
            <a:r>
              <a:rPr sz="1100" spc="-65">
                <a:solidFill>
                  <a:srgbClr val="242E55"/>
                </a:solidFill>
                <a:latin typeface="Verdana"/>
                <a:cs typeface="Verdana"/>
              </a:rPr>
              <a:t> </a:t>
            </a:r>
            <a:r>
              <a:rPr sz="1100" b="1" spc="-20">
                <a:solidFill>
                  <a:srgbClr val="242E55"/>
                </a:solidFill>
                <a:latin typeface="Arial"/>
                <a:cs typeface="Arial"/>
              </a:rPr>
              <a:t>(nor- </a:t>
            </a:r>
            <a:r>
              <a:rPr sz="1100" b="1" spc="-10">
                <a:solidFill>
                  <a:srgbClr val="242E55"/>
                </a:solidFill>
                <a:latin typeface="Arial"/>
                <a:cs typeface="Arial"/>
              </a:rPr>
              <a:t>malmente</a:t>
            </a:r>
            <a:r>
              <a:rPr sz="1100" b="1" spc="-25">
                <a:solidFill>
                  <a:srgbClr val="242E55"/>
                </a:solidFill>
                <a:latin typeface="Arial"/>
                <a:cs typeface="Arial"/>
              </a:rPr>
              <a:t> </a:t>
            </a:r>
            <a:r>
              <a:rPr sz="1100" b="1">
                <a:solidFill>
                  <a:srgbClr val="242E55"/>
                </a:solidFill>
                <a:latin typeface="Arial"/>
                <a:cs typeface="Arial"/>
              </a:rPr>
              <a:t>30</a:t>
            </a:r>
            <a:r>
              <a:rPr sz="1100" b="1" spc="-20">
                <a:solidFill>
                  <a:srgbClr val="242E55"/>
                </a:solidFill>
                <a:latin typeface="Arial"/>
                <a:cs typeface="Arial"/>
              </a:rPr>
              <a:t> </a:t>
            </a:r>
            <a:r>
              <a:rPr sz="1100" b="1">
                <a:solidFill>
                  <a:srgbClr val="242E55"/>
                </a:solidFill>
                <a:latin typeface="Arial"/>
                <a:cs typeface="Arial"/>
              </a:rPr>
              <a:t>a</a:t>
            </a:r>
            <a:r>
              <a:rPr sz="1100" b="1" spc="-25">
                <a:solidFill>
                  <a:srgbClr val="242E55"/>
                </a:solidFill>
                <a:latin typeface="Arial"/>
                <a:cs typeface="Arial"/>
              </a:rPr>
              <a:t> </a:t>
            </a:r>
            <a:r>
              <a:rPr sz="1100" b="1">
                <a:solidFill>
                  <a:srgbClr val="242E55"/>
                </a:solidFill>
                <a:latin typeface="Arial"/>
                <a:cs typeface="Arial"/>
              </a:rPr>
              <a:t>90</a:t>
            </a:r>
            <a:r>
              <a:rPr sz="1100" b="1" spc="-20">
                <a:solidFill>
                  <a:srgbClr val="242E55"/>
                </a:solidFill>
                <a:latin typeface="Arial"/>
                <a:cs typeface="Arial"/>
              </a:rPr>
              <a:t> </a:t>
            </a:r>
            <a:r>
              <a:rPr sz="1100" b="1" spc="-10">
                <a:solidFill>
                  <a:srgbClr val="242E55"/>
                </a:solidFill>
                <a:latin typeface="Arial"/>
                <a:cs typeface="Arial"/>
              </a:rPr>
              <a:t>dias).</a:t>
            </a:r>
            <a:r>
              <a:rPr sz="1100" b="1" spc="-15">
                <a:solidFill>
                  <a:srgbClr val="242E55"/>
                </a:solidFill>
                <a:latin typeface="Arial"/>
                <a:cs typeface="Arial"/>
              </a:rPr>
              <a:t> </a:t>
            </a:r>
            <a:r>
              <a:rPr sz="1100" spc="-10">
                <a:solidFill>
                  <a:srgbClr val="242E55"/>
                </a:solidFill>
                <a:latin typeface="Verdana"/>
                <a:cs typeface="Verdana"/>
              </a:rPr>
              <a:t>Certidões </a:t>
            </a:r>
            <a:r>
              <a:rPr sz="1100" spc="-75">
                <a:solidFill>
                  <a:srgbClr val="242E55"/>
                </a:solidFill>
                <a:latin typeface="Verdana"/>
                <a:cs typeface="Verdana"/>
              </a:rPr>
              <a:t>vencidas</a:t>
            </a:r>
            <a:r>
              <a:rPr sz="1100" spc="-80">
                <a:solidFill>
                  <a:srgbClr val="242E55"/>
                </a:solidFill>
                <a:latin typeface="Verdana"/>
                <a:cs typeface="Verdana"/>
              </a:rPr>
              <a:t> </a:t>
            </a:r>
            <a:r>
              <a:rPr sz="1100" spc="-75">
                <a:solidFill>
                  <a:srgbClr val="242E55"/>
                </a:solidFill>
                <a:latin typeface="Verdana"/>
                <a:cs typeface="Verdana"/>
              </a:rPr>
              <a:t>são</a:t>
            </a:r>
            <a:r>
              <a:rPr sz="1100" spc="-80">
                <a:solidFill>
                  <a:srgbClr val="242E55"/>
                </a:solidFill>
                <a:latin typeface="Verdana"/>
                <a:cs typeface="Verdana"/>
              </a:rPr>
              <a:t> </a:t>
            </a:r>
            <a:r>
              <a:rPr sz="1100" spc="-10">
                <a:solidFill>
                  <a:srgbClr val="242E55"/>
                </a:solidFill>
                <a:latin typeface="Verdana"/>
                <a:cs typeface="Verdana"/>
              </a:rPr>
              <a:t>recusadas.</a:t>
            </a:r>
            <a:endParaRPr sz="1100">
              <a:latin typeface="Verdana"/>
              <a:cs typeface="Verdana"/>
            </a:endParaRPr>
          </a:p>
        </p:txBody>
      </p:sp>
      <p:sp>
        <p:nvSpPr>
          <p:cNvPr id="26" name="object 26"/>
          <p:cNvSpPr txBox="1"/>
          <p:nvPr/>
        </p:nvSpPr>
        <p:spPr>
          <a:xfrm>
            <a:off x="444459" y="5459074"/>
            <a:ext cx="2298700"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5ª</a:t>
            </a:r>
            <a:r>
              <a:rPr sz="1100" b="1" spc="-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5">
                <a:solidFill>
                  <a:srgbClr val="222E55"/>
                </a:solidFill>
                <a:latin typeface="Arial"/>
                <a:cs typeface="Arial"/>
              </a:rPr>
              <a:t> </a:t>
            </a:r>
            <a:r>
              <a:rPr sz="1100" spc="-80">
                <a:solidFill>
                  <a:srgbClr val="242E55"/>
                </a:solidFill>
                <a:latin typeface="Verdana"/>
                <a:cs typeface="Verdana"/>
              </a:rPr>
              <a:t>Verificar</a:t>
            </a:r>
            <a:r>
              <a:rPr sz="1100" spc="-75">
                <a:solidFill>
                  <a:srgbClr val="242E55"/>
                </a:solidFill>
                <a:latin typeface="Verdana"/>
                <a:cs typeface="Verdana"/>
              </a:rPr>
              <a:t> </a:t>
            </a:r>
            <a:r>
              <a:rPr sz="1100" spc="-60">
                <a:solidFill>
                  <a:srgbClr val="242E55"/>
                </a:solidFill>
                <a:latin typeface="Verdana"/>
                <a:cs typeface="Verdana"/>
              </a:rPr>
              <a:t>código</a:t>
            </a:r>
            <a:r>
              <a:rPr sz="1100" spc="-70">
                <a:solidFill>
                  <a:srgbClr val="242E55"/>
                </a:solidFill>
                <a:latin typeface="Verdana"/>
                <a:cs typeface="Verdana"/>
              </a:rPr>
              <a:t> </a:t>
            </a:r>
            <a:r>
              <a:rPr sz="1100" spc="-80">
                <a:solidFill>
                  <a:srgbClr val="242E55"/>
                </a:solidFill>
                <a:latin typeface="Verdana"/>
                <a:cs typeface="Verdana"/>
              </a:rPr>
              <a:t>de</a:t>
            </a:r>
            <a:r>
              <a:rPr sz="1100" spc="-70">
                <a:solidFill>
                  <a:srgbClr val="242E55"/>
                </a:solidFill>
                <a:latin typeface="Verdana"/>
                <a:cs typeface="Verdana"/>
              </a:rPr>
              <a:t> valida- </a:t>
            </a:r>
            <a:r>
              <a:rPr sz="1100" spc="-95">
                <a:solidFill>
                  <a:srgbClr val="242E55"/>
                </a:solidFill>
                <a:latin typeface="Verdana"/>
                <a:cs typeface="Verdana"/>
              </a:rPr>
              <a:t>ção,</a:t>
            </a:r>
            <a:r>
              <a:rPr sz="1100" spc="-80">
                <a:solidFill>
                  <a:srgbClr val="242E55"/>
                </a:solidFill>
                <a:latin typeface="Verdana"/>
                <a:cs typeface="Verdana"/>
              </a:rPr>
              <a:t> </a:t>
            </a:r>
            <a:r>
              <a:rPr sz="1100" spc="-55">
                <a:solidFill>
                  <a:srgbClr val="242E55"/>
                </a:solidFill>
                <a:latin typeface="Verdana"/>
                <a:cs typeface="Verdana"/>
              </a:rPr>
              <a:t>QR</a:t>
            </a:r>
            <a:r>
              <a:rPr sz="1100" spc="-80">
                <a:solidFill>
                  <a:srgbClr val="242E55"/>
                </a:solidFill>
                <a:latin typeface="Verdana"/>
                <a:cs typeface="Verdana"/>
              </a:rPr>
              <a:t> </a:t>
            </a:r>
            <a:r>
              <a:rPr sz="1100" spc="-60">
                <a:solidFill>
                  <a:srgbClr val="242E55"/>
                </a:solidFill>
                <a:latin typeface="Verdana"/>
                <a:cs typeface="Verdana"/>
              </a:rPr>
              <a:t>Code</a:t>
            </a:r>
            <a:r>
              <a:rPr sz="1100" spc="-80">
                <a:solidFill>
                  <a:srgbClr val="242E55"/>
                </a:solidFill>
                <a:latin typeface="Verdana"/>
                <a:cs typeface="Verdana"/>
              </a:rPr>
              <a:t> ou </a:t>
            </a:r>
            <a:r>
              <a:rPr sz="1100" spc="-90">
                <a:solidFill>
                  <a:srgbClr val="242E55"/>
                </a:solidFill>
                <a:latin typeface="Verdana"/>
                <a:cs typeface="Verdana"/>
              </a:rPr>
              <a:t>chave</a:t>
            </a:r>
            <a:r>
              <a:rPr sz="1100" spc="-75">
                <a:solidFill>
                  <a:srgbClr val="242E55"/>
                </a:solidFill>
                <a:latin typeface="Verdana"/>
                <a:cs typeface="Verdana"/>
              </a:rPr>
              <a:t> eletrônica</a:t>
            </a:r>
            <a:r>
              <a:rPr sz="1100" spc="-80">
                <a:solidFill>
                  <a:srgbClr val="242E55"/>
                </a:solidFill>
                <a:latin typeface="Verdana"/>
                <a:cs typeface="Verdana"/>
              </a:rPr>
              <a:t> </a:t>
            </a:r>
            <a:r>
              <a:rPr sz="1100" spc="-25">
                <a:solidFill>
                  <a:srgbClr val="242E55"/>
                </a:solidFill>
                <a:latin typeface="Verdana"/>
                <a:cs typeface="Verdana"/>
              </a:rPr>
              <a:t>no </a:t>
            </a:r>
            <a:r>
              <a:rPr sz="1100" spc="-75">
                <a:solidFill>
                  <a:srgbClr val="242E55"/>
                </a:solidFill>
                <a:latin typeface="Verdana"/>
                <a:cs typeface="Verdana"/>
              </a:rPr>
              <a:t>site</a:t>
            </a:r>
            <a:r>
              <a:rPr sz="1100" spc="-80">
                <a:solidFill>
                  <a:srgbClr val="242E55"/>
                </a:solidFill>
                <a:latin typeface="Verdana"/>
                <a:cs typeface="Verdana"/>
              </a:rPr>
              <a:t> </a:t>
            </a:r>
            <a:r>
              <a:rPr sz="1100" spc="-70">
                <a:solidFill>
                  <a:srgbClr val="242E55"/>
                </a:solidFill>
                <a:latin typeface="Verdana"/>
                <a:cs typeface="Verdana"/>
              </a:rPr>
              <a:t>do</a:t>
            </a:r>
            <a:r>
              <a:rPr sz="1100" spc="-75">
                <a:solidFill>
                  <a:srgbClr val="242E55"/>
                </a:solidFill>
                <a:latin typeface="Verdana"/>
                <a:cs typeface="Verdana"/>
              </a:rPr>
              <a:t> </a:t>
            </a:r>
            <a:r>
              <a:rPr sz="1100" spc="-105">
                <a:solidFill>
                  <a:srgbClr val="242E55"/>
                </a:solidFill>
                <a:latin typeface="Verdana"/>
                <a:cs typeface="Verdana"/>
              </a:rPr>
              <a:t>órgão.</a:t>
            </a:r>
            <a:r>
              <a:rPr sz="1100" spc="-75">
                <a:solidFill>
                  <a:srgbClr val="242E55"/>
                </a:solidFill>
                <a:latin typeface="Verdana"/>
                <a:cs typeface="Verdana"/>
              </a:rPr>
              <a:t> </a:t>
            </a:r>
            <a:r>
              <a:rPr sz="1100" spc="-65">
                <a:solidFill>
                  <a:srgbClr val="242E55"/>
                </a:solidFill>
                <a:latin typeface="Verdana"/>
                <a:cs typeface="Verdana"/>
              </a:rPr>
              <a:t>Na</a:t>
            </a:r>
            <a:r>
              <a:rPr sz="1100" spc="-75">
                <a:solidFill>
                  <a:srgbClr val="242E55"/>
                </a:solidFill>
                <a:latin typeface="Verdana"/>
                <a:cs typeface="Verdana"/>
              </a:rPr>
              <a:t> </a:t>
            </a:r>
            <a:r>
              <a:rPr sz="1100" spc="-80">
                <a:solidFill>
                  <a:srgbClr val="242E55"/>
                </a:solidFill>
                <a:latin typeface="Verdana"/>
                <a:cs typeface="Verdana"/>
              </a:rPr>
              <a:t>ausência</a:t>
            </a:r>
            <a:r>
              <a:rPr sz="1100" spc="-75">
                <a:solidFill>
                  <a:srgbClr val="242E55"/>
                </a:solidFill>
                <a:latin typeface="Verdana"/>
                <a:cs typeface="Verdana"/>
              </a:rPr>
              <a:t> </a:t>
            </a:r>
            <a:r>
              <a:rPr sz="1100" spc="-80">
                <a:solidFill>
                  <a:srgbClr val="242E55"/>
                </a:solidFill>
                <a:latin typeface="Verdana"/>
                <a:cs typeface="Verdana"/>
              </a:rPr>
              <a:t>de</a:t>
            </a:r>
            <a:r>
              <a:rPr sz="1100" spc="-75">
                <a:solidFill>
                  <a:srgbClr val="242E55"/>
                </a:solidFill>
                <a:latin typeface="Verdana"/>
                <a:cs typeface="Verdana"/>
              </a:rPr>
              <a:t> </a:t>
            </a:r>
            <a:r>
              <a:rPr sz="1100" spc="-50">
                <a:solidFill>
                  <a:srgbClr val="242E55"/>
                </a:solidFill>
                <a:latin typeface="Verdana"/>
                <a:cs typeface="Verdana"/>
              </a:rPr>
              <a:t>valida- </a:t>
            </a:r>
            <a:r>
              <a:rPr sz="1100" spc="-65">
                <a:solidFill>
                  <a:srgbClr val="242E55"/>
                </a:solidFill>
                <a:latin typeface="Verdana"/>
                <a:cs typeface="Verdana"/>
              </a:rPr>
              <a:t>ção </a:t>
            </a:r>
            <a:r>
              <a:rPr sz="1100" spc="-85">
                <a:solidFill>
                  <a:srgbClr val="242E55"/>
                </a:solidFill>
                <a:latin typeface="Verdana"/>
                <a:cs typeface="Verdana"/>
              </a:rPr>
              <a:t>eletrônica,</a:t>
            </a:r>
            <a:r>
              <a:rPr sz="1100" spc="-60">
                <a:solidFill>
                  <a:srgbClr val="242E55"/>
                </a:solidFill>
                <a:latin typeface="Verdana"/>
                <a:cs typeface="Verdana"/>
              </a:rPr>
              <a:t> </a:t>
            </a:r>
            <a:r>
              <a:rPr sz="1100" spc="-95">
                <a:solidFill>
                  <a:srgbClr val="242E55"/>
                </a:solidFill>
                <a:latin typeface="Verdana"/>
                <a:cs typeface="Verdana"/>
              </a:rPr>
              <a:t>deve</a:t>
            </a:r>
            <a:r>
              <a:rPr sz="1100" spc="-60">
                <a:solidFill>
                  <a:srgbClr val="242E55"/>
                </a:solidFill>
                <a:latin typeface="Verdana"/>
                <a:cs typeface="Verdana"/>
              </a:rPr>
              <a:t> </a:t>
            </a:r>
            <a:r>
              <a:rPr sz="1100" spc="-95">
                <a:solidFill>
                  <a:srgbClr val="242E55"/>
                </a:solidFill>
                <a:latin typeface="Verdana"/>
                <a:cs typeface="Verdana"/>
              </a:rPr>
              <a:t>ter</a:t>
            </a:r>
            <a:r>
              <a:rPr sz="1100" spc="-60">
                <a:solidFill>
                  <a:srgbClr val="242E55"/>
                </a:solidFill>
                <a:latin typeface="Verdana"/>
                <a:cs typeface="Verdana"/>
              </a:rPr>
              <a:t> </a:t>
            </a:r>
            <a:r>
              <a:rPr sz="1100" spc="-90">
                <a:solidFill>
                  <a:srgbClr val="242E55"/>
                </a:solidFill>
                <a:latin typeface="Verdana"/>
                <a:cs typeface="Verdana"/>
              </a:rPr>
              <a:t>assinatura</a:t>
            </a:r>
            <a:r>
              <a:rPr sz="1100" spc="-65">
                <a:solidFill>
                  <a:srgbClr val="242E55"/>
                </a:solidFill>
                <a:latin typeface="Verdana"/>
                <a:cs typeface="Verdana"/>
              </a:rPr>
              <a:t> </a:t>
            </a:r>
            <a:r>
              <a:rPr sz="1100" spc="-50">
                <a:solidFill>
                  <a:srgbClr val="242E55"/>
                </a:solidFill>
                <a:latin typeface="Verdana"/>
                <a:cs typeface="Verdana"/>
              </a:rPr>
              <a:t>e </a:t>
            </a:r>
            <a:r>
              <a:rPr sz="1100" spc="-80">
                <a:solidFill>
                  <a:srgbClr val="242E55"/>
                </a:solidFill>
                <a:latin typeface="Verdana"/>
                <a:cs typeface="Verdana"/>
              </a:rPr>
              <a:t>carimbo</a:t>
            </a:r>
            <a:r>
              <a:rPr sz="1100" spc="-75">
                <a:solidFill>
                  <a:srgbClr val="242E55"/>
                </a:solidFill>
                <a:latin typeface="Verdana"/>
                <a:cs typeface="Verdana"/>
              </a:rPr>
              <a:t> </a:t>
            </a:r>
            <a:r>
              <a:rPr sz="1100" spc="-85">
                <a:solidFill>
                  <a:srgbClr val="242E55"/>
                </a:solidFill>
                <a:latin typeface="Verdana"/>
                <a:cs typeface="Verdana"/>
              </a:rPr>
              <a:t>da</a:t>
            </a:r>
            <a:r>
              <a:rPr sz="1100" spc="-75">
                <a:solidFill>
                  <a:srgbClr val="242E55"/>
                </a:solidFill>
                <a:latin typeface="Verdana"/>
                <a:cs typeface="Verdana"/>
              </a:rPr>
              <a:t> </a:t>
            </a:r>
            <a:r>
              <a:rPr sz="1100" spc="-10">
                <a:solidFill>
                  <a:srgbClr val="242E55"/>
                </a:solidFill>
                <a:latin typeface="Verdana"/>
                <a:cs typeface="Verdana"/>
              </a:rPr>
              <a:t>autoridade.</a:t>
            </a:r>
            <a:endParaRPr sz="1100">
              <a:latin typeface="Verdana"/>
              <a:cs typeface="Verdana"/>
            </a:endParaRPr>
          </a:p>
        </p:txBody>
      </p:sp>
      <p:sp>
        <p:nvSpPr>
          <p:cNvPr id="27" name="object 27"/>
          <p:cNvSpPr txBox="1"/>
          <p:nvPr/>
        </p:nvSpPr>
        <p:spPr>
          <a:xfrm>
            <a:off x="7932239" y="6110356"/>
            <a:ext cx="2239645"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6ª</a:t>
            </a:r>
            <a:r>
              <a:rPr sz="1100" b="1" spc="-2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20">
                <a:solidFill>
                  <a:srgbClr val="222E55"/>
                </a:solidFill>
                <a:latin typeface="Arial"/>
                <a:cs typeface="Arial"/>
              </a:rPr>
              <a:t> </a:t>
            </a:r>
            <a:r>
              <a:rPr sz="1100" spc="-85">
                <a:solidFill>
                  <a:srgbClr val="242E55"/>
                </a:solidFill>
                <a:latin typeface="Verdana"/>
                <a:cs typeface="Verdana"/>
              </a:rPr>
              <a:t>Garantir</a:t>
            </a:r>
            <a:r>
              <a:rPr sz="1100" spc="-90">
                <a:solidFill>
                  <a:srgbClr val="242E55"/>
                </a:solidFill>
                <a:latin typeface="Verdana"/>
                <a:cs typeface="Verdana"/>
              </a:rPr>
              <a:t> </a:t>
            </a:r>
            <a:r>
              <a:rPr sz="1100" spc="-80">
                <a:solidFill>
                  <a:srgbClr val="242E55"/>
                </a:solidFill>
                <a:latin typeface="Verdana"/>
                <a:cs typeface="Verdana"/>
              </a:rPr>
              <a:t>que</a:t>
            </a:r>
            <a:r>
              <a:rPr sz="1100" spc="-85">
                <a:solidFill>
                  <a:srgbClr val="242E55"/>
                </a:solidFill>
                <a:latin typeface="Verdana"/>
                <a:cs typeface="Verdana"/>
              </a:rPr>
              <a:t> </a:t>
            </a:r>
            <a:r>
              <a:rPr sz="1100" spc="-95">
                <a:solidFill>
                  <a:srgbClr val="242E55"/>
                </a:solidFill>
                <a:latin typeface="Verdana"/>
                <a:cs typeface="Verdana"/>
              </a:rPr>
              <a:t>a</a:t>
            </a:r>
            <a:r>
              <a:rPr sz="1100" spc="-85">
                <a:solidFill>
                  <a:srgbClr val="242E55"/>
                </a:solidFill>
                <a:latin typeface="Verdana"/>
                <a:cs typeface="Verdana"/>
              </a:rPr>
              <a:t> </a:t>
            </a:r>
            <a:r>
              <a:rPr sz="1100" b="1" spc="-10">
                <a:solidFill>
                  <a:srgbClr val="242E55"/>
                </a:solidFill>
                <a:latin typeface="Arial"/>
                <a:cs typeface="Arial"/>
              </a:rPr>
              <a:t>certidão seja</a:t>
            </a:r>
            <a:r>
              <a:rPr sz="1100" b="1" spc="-20">
                <a:solidFill>
                  <a:srgbClr val="242E55"/>
                </a:solidFill>
                <a:latin typeface="Arial"/>
                <a:cs typeface="Arial"/>
              </a:rPr>
              <a:t> correcional</a:t>
            </a:r>
            <a:r>
              <a:rPr sz="1100" b="1" spc="-5">
                <a:solidFill>
                  <a:srgbClr val="242E55"/>
                </a:solidFill>
                <a:latin typeface="Arial"/>
                <a:cs typeface="Arial"/>
              </a:rPr>
              <a:t> </a:t>
            </a:r>
            <a:r>
              <a:rPr sz="1100" spc="-105">
                <a:solidFill>
                  <a:srgbClr val="242E55"/>
                </a:solidFill>
                <a:latin typeface="Verdana"/>
                <a:cs typeface="Verdana"/>
              </a:rPr>
              <a:t>(não</a:t>
            </a:r>
            <a:r>
              <a:rPr sz="1100" spc="-80">
                <a:solidFill>
                  <a:srgbClr val="242E55"/>
                </a:solidFill>
                <a:latin typeface="Verdana"/>
                <a:cs typeface="Verdana"/>
              </a:rPr>
              <a:t> </a:t>
            </a:r>
            <a:r>
              <a:rPr sz="1100" spc="-85">
                <a:solidFill>
                  <a:srgbClr val="242E55"/>
                </a:solidFill>
                <a:latin typeface="Verdana"/>
                <a:cs typeface="Verdana"/>
              </a:rPr>
              <a:t>cível, </a:t>
            </a:r>
            <a:r>
              <a:rPr sz="1100" spc="-65">
                <a:solidFill>
                  <a:srgbClr val="242E55"/>
                </a:solidFill>
                <a:latin typeface="Verdana"/>
                <a:cs typeface="Verdana"/>
              </a:rPr>
              <a:t>criminal </a:t>
            </a:r>
            <a:r>
              <a:rPr sz="1100" spc="-80">
                <a:solidFill>
                  <a:srgbClr val="242E55"/>
                </a:solidFill>
                <a:latin typeface="Verdana"/>
                <a:cs typeface="Verdana"/>
              </a:rPr>
              <a:t>ou</a:t>
            </a:r>
            <a:r>
              <a:rPr sz="1100" spc="-75">
                <a:solidFill>
                  <a:srgbClr val="242E55"/>
                </a:solidFill>
                <a:latin typeface="Verdana"/>
                <a:cs typeface="Verdana"/>
              </a:rPr>
              <a:t> </a:t>
            </a:r>
            <a:r>
              <a:rPr sz="1100" spc="-114">
                <a:solidFill>
                  <a:srgbClr val="242E55"/>
                </a:solidFill>
                <a:latin typeface="Verdana"/>
                <a:cs typeface="Verdana"/>
              </a:rPr>
              <a:t>outra).</a:t>
            </a:r>
            <a:r>
              <a:rPr sz="1100" spc="-75">
                <a:solidFill>
                  <a:srgbClr val="242E55"/>
                </a:solidFill>
                <a:latin typeface="Verdana"/>
                <a:cs typeface="Verdana"/>
              </a:rPr>
              <a:t> Apenas </a:t>
            </a:r>
            <a:r>
              <a:rPr sz="1100" spc="-95">
                <a:solidFill>
                  <a:srgbClr val="242E55"/>
                </a:solidFill>
                <a:latin typeface="Verdana"/>
                <a:cs typeface="Verdana"/>
              </a:rPr>
              <a:t>a</a:t>
            </a:r>
            <a:r>
              <a:rPr sz="1100" spc="-75">
                <a:solidFill>
                  <a:srgbClr val="242E55"/>
                </a:solidFill>
                <a:latin typeface="Verdana"/>
                <a:cs typeface="Verdana"/>
              </a:rPr>
              <a:t> </a:t>
            </a:r>
            <a:r>
              <a:rPr sz="1100" spc="-70">
                <a:solidFill>
                  <a:srgbClr val="242E55"/>
                </a:solidFill>
                <a:latin typeface="Verdana"/>
                <a:cs typeface="Verdana"/>
              </a:rPr>
              <a:t>certidão </a:t>
            </a:r>
            <a:r>
              <a:rPr sz="1100" spc="-60">
                <a:solidFill>
                  <a:srgbClr val="242E55"/>
                </a:solidFill>
                <a:latin typeface="Verdana"/>
                <a:cs typeface="Verdana"/>
              </a:rPr>
              <a:t>correta</a:t>
            </a:r>
            <a:endParaRPr sz="1100">
              <a:latin typeface="Verdana"/>
              <a:cs typeface="Verdana"/>
            </a:endParaRPr>
          </a:p>
        </p:txBody>
      </p:sp>
      <p:sp>
        <p:nvSpPr>
          <p:cNvPr id="28" name="object 28"/>
          <p:cNvSpPr txBox="1"/>
          <p:nvPr/>
        </p:nvSpPr>
        <p:spPr>
          <a:xfrm>
            <a:off x="7932239" y="6613276"/>
            <a:ext cx="720725" cy="193040"/>
          </a:xfrm>
          <a:prstGeom prst="rect">
            <a:avLst/>
          </a:prstGeom>
        </p:spPr>
        <p:txBody>
          <a:bodyPr vert="horz" wrap="square" lIns="0" tIns="12700" rIns="0" bIns="0" rtlCol="0">
            <a:spAutoFit/>
          </a:bodyPr>
          <a:lstStyle/>
          <a:p>
            <a:pPr marL="12700">
              <a:lnSpc>
                <a:spcPct val="100000"/>
              </a:lnSpc>
              <a:spcBef>
                <a:spcPts val="100"/>
              </a:spcBef>
            </a:pPr>
            <a:r>
              <a:rPr sz="1100" spc="-90">
                <a:solidFill>
                  <a:srgbClr val="242E55"/>
                </a:solidFill>
                <a:latin typeface="Verdana"/>
                <a:cs typeface="Verdana"/>
              </a:rPr>
              <a:t>será</a:t>
            </a:r>
            <a:r>
              <a:rPr sz="1100" spc="-85">
                <a:solidFill>
                  <a:srgbClr val="242E55"/>
                </a:solidFill>
                <a:latin typeface="Verdana"/>
                <a:cs typeface="Verdana"/>
              </a:rPr>
              <a:t> </a:t>
            </a:r>
            <a:r>
              <a:rPr sz="1100" spc="-75">
                <a:solidFill>
                  <a:srgbClr val="242E55"/>
                </a:solidFill>
                <a:latin typeface="Verdana"/>
                <a:cs typeface="Verdana"/>
              </a:rPr>
              <a:t>aceita.</a:t>
            </a:r>
            <a:endParaRPr sz="1100">
              <a:latin typeface="Verdana"/>
              <a:cs typeface="Verdana"/>
            </a:endParaRPr>
          </a:p>
        </p:txBody>
      </p:sp>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322B6F9-8CDB-E4B1-9CCA-51ABBDEE747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888099" y="370438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204AC77-6B56-66E0-C292-C564F85A5F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038672" y="346993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45AA1B5-8A52-092F-5DEC-363753FA6AD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885462" y="346993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A0E9B33-BA16-97A1-79D6-A7CB87DAF8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596497" y="688126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0AFCD44-F226-1D24-9D60-622F41C7FA8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046977" y="6664748"/>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9300" y="896494"/>
            <a:ext cx="7470140" cy="738505"/>
          </a:xfrm>
          <a:prstGeom prst="rect">
            <a:avLst/>
          </a:prstGeom>
        </p:spPr>
        <p:txBody>
          <a:bodyPr vert="horz" wrap="square" lIns="0" tIns="12700" rIns="0" bIns="0" rtlCol="0">
            <a:spAutoFit/>
          </a:bodyPr>
          <a:lstStyle/>
          <a:p>
            <a:pPr marL="21590">
              <a:lnSpc>
                <a:spcPts val="2805"/>
              </a:lnSpc>
              <a:spcBef>
                <a:spcPts val="100"/>
              </a:spcBef>
            </a:pPr>
            <a:r>
              <a:rPr sz="2400" b="1" i="1" spc="-180">
                <a:solidFill>
                  <a:srgbClr val="FFFFFF"/>
                </a:solidFill>
                <a:latin typeface="Trebuchet MS"/>
                <a:cs typeface="Trebuchet MS"/>
              </a:rPr>
              <a:t>Certificado</a:t>
            </a:r>
            <a:r>
              <a:rPr sz="2400" b="1" i="1" spc="-125">
                <a:solidFill>
                  <a:srgbClr val="FFFFFF"/>
                </a:solidFill>
                <a:latin typeface="Trebuchet MS"/>
                <a:cs typeface="Trebuchet MS"/>
              </a:rPr>
              <a:t> </a:t>
            </a:r>
            <a:r>
              <a:rPr sz="2400" b="1" i="1" spc="-150">
                <a:solidFill>
                  <a:srgbClr val="FFFFFF"/>
                </a:solidFill>
                <a:latin typeface="Trebuchet MS"/>
                <a:cs typeface="Trebuchet MS"/>
              </a:rPr>
              <a:t>da</a:t>
            </a:r>
            <a:r>
              <a:rPr sz="2400" b="1" i="1" spc="-120">
                <a:solidFill>
                  <a:srgbClr val="FFFFFF"/>
                </a:solidFill>
                <a:latin typeface="Trebuchet MS"/>
                <a:cs typeface="Trebuchet MS"/>
              </a:rPr>
              <a:t> </a:t>
            </a:r>
            <a:r>
              <a:rPr sz="2400" b="1" i="1" spc="-125">
                <a:solidFill>
                  <a:srgbClr val="FFFFFF"/>
                </a:solidFill>
                <a:latin typeface="Trebuchet MS"/>
                <a:cs typeface="Trebuchet MS"/>
              </a:rPr>
              <a:t>Condição</a:t>
            </a:r>
            <a:r>
              <a:rPr sz="2400" b="1" i="1" spc="-120">
                <a:solidFill>
                  <a:srgbClr val="FFFFFF"/>
                </a:solidFill>
                <a:latin typeface="Trebuchet MS"/>
                <a:cs typeface="Trebuchet MS"/>
              </a:rPr>
              <a:t> </a:t>
            </a:r>
            <a:r>
              <a:rPr sz="2400" b="1" i="1" spc="-170">
                <a:solidFill>
                  <a:srgbClr val="FFFFFF"/>
                </a:solidFill>
                <a:latin typeface="Trebuchet MS"/>
                <a:cs typeface="Trebuchet MS"/>
              </a:rPr>
              <a:t>de</a:t>
            </a:r>
            <a:r>
              <a:rPr sz="2400" b="1" i="1" spc="-125">
                <a:solidFill>
                  <a:srgbClr val="FFFFFF"/>
                </a:solidFill>
                <a:latin typeface="Trebuchet MS"/>
                <a:cs typeface="Trebuchet MS"/>
              </a:rPr>
              <a:t> </a:t>
            </a:r>
            <a:r>
              <a:rPr sz="2400" b="1" i="1" spc="-150">
                <a:solidFill>
                  <a:srgbClr val="FFFFFF"/>
                </a:solidFill>
                <a:latin typeface="Trebuchet MS"/>
                <a:cs typeface="Trebuchet MS"/>
              </a:rPr>
              <a:t>Microempreendedor</a:t>
            </a:r>
            <a:r>
              <a:rPr sz="2400" b="1" i="1" spc="-120">
                <a:solidFill>
                  <a:srgbClr val="FFFFFF"/>
                </a:solidFill>
                <a:latin typeface="Trebuchet MS"/>
                <a:cs typeface="Trebuchet MS"/>
              </a:rPr>
              <a:t> Individual</a:t>
            </a:r>
            <a:endParaRPr sz="2400">
              <a:latin typeface="Trebuchet MS"/>
              <a:cs typeface="Trebuchet MS"/>
            </a:endParaRPr>
          </a:p>
          <a:p>
            <a:pPr marL="12700">
              <a:lnSpc>
                <a:spcPts val="2805"/>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105</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599300" y="211800"/>
            <a:ext cx="1745614" cy="787400"/>
          </a:xfrm>
          <a:prstGeom prst="rect">
            <a:avLst/>
          </a:prstGeom>
        </p:spPr>
        <p:txBody>
          <a:bodyPr vert="horz" wrap="square" lIns="0" tIns="12700" rIns="0" bIns="0" rtlCol="0">
            <a:spAutoFit/>
          </a:bodyPr>
          <a:lstStyle/>
          <a:p>
            <a:pPr marL="12700">
              <a:lnSpc>
                <a:spcPct val="100000"/>
              </a:lnSpc>
              <a:spcBef>
                <a:spcPts val="100"/>
              </a:spcBef>
            </a:pPr>
            <a:r>
              <a:rPr spc="-10"/>
              <a:t>CCMEI</a:t>
            </a:r>
          </a:p>
        </p:txBody>
      </p:sp>
      <p:sp>
        <p:nvSpPr>
          <p:cNvPr id="4" name="object 4"/>
          <p:cNvSpPr txBox="1"/>
          <p:nvPr/>
        </p:nvSpPr>
        <p:spPr>
          <a:xfrm>
            <a:off x="1160268" y="2447820"/>
            <a:ext cx="8354059" cy="39116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259079" algn="just">
              <a:lnSpc>
                <a:spcPct val="100000"/>
              </a:lnSpc>
            </a:pPr>
            <a:r>
              <a:rPr sz="1500" spc="-60">
                <a:solidFill>
                  <a:srgbClr val="0C285A"/>
                </a:solidFill>
                <a:latin typeface="Verdana"/>
                <a:cs typeface="Verdana"/>
              </a:rPr>
              <a:t>O</a:t>
            </a:r>
            <a:r>
              <a:rPr sz="1500" spc="-150">
                <a:solidFill>
                  <a:srgbClr val="0C285A"/>
                </a:solidFill>
                <a:latin typeface="Verdana"/>
                <a:cs typeface="Verdana"/>
              </a:rPr>
              <a:t> </a:t>
            </a:r>
            <a:r>
              <a:rPr sz="1500" spc="-60">
                <a:solidFill>
                  <a:srgbClr val="0C285A"/>
                </a:solidFill>
                <a:latin typeface="Verdana"/>
                <a:cs typeface="Verdana"/>
              </a:rPr>
              <a:t>CCMEI</a:t>
            </a:r>
            <a:r>
              <a:rPr sz="1500" spc="-150">
                <a:solidFill>
                  <a:srgbClr val="0C285A"/>
                </a:solidFill>
                <a:latin typeface="Verdana"/>
                <a:cs typeface="Verdana"/>
              </a:rPr>
              <a:t> </a:t>
            </a:r>
            <a:r>
              <a:rPr sz="1500" spc="-145">
                <a:solidFill>
                  <a:srgbClr val="0C285A"/>
                </a:solidFill>
                <a:latin typeface="Verdana"/>
                <a:cs typeface="Verdana"/>
              </a:rPr>
              <a:t>tem</a:t>
            </a:r>
            <a:r>
              <a:rPr sz="1500" spc="-150">
                <a:solidFill>
                  <a:srgbClr val="0C285A"/>
                </a:solidFill>
                <a:latin typeface="Verdana"/>
                <a:cs typeface="Verdana"/>
              </a:rPr>
              <a:t> </a:t>
            </a:r>
            <a:r>
              <a:rPr sz="1500" spc="-110">
                <a:solidFill>
                  <a:srgbClr val="0C285A"/>
                </a:solidFill>
                <a:latin typeface="Verdana"/>
                <a:cs typeface="Verdana"/>
              </a:rPr>
              <a:t>como</a:t>
            </a:r>
            <a:r>
              <a:rPr sz="1500" spc="-150">
                <a:solidFill>
                  <a:srgbClr val="0C285A"/>
                </a:solidFill>
                <a:latin typeface="Verdana"/>
                <a:cs typeface="Verdana"/>
              </a:rPr>
              <a:t> </a:t>
            </a:r>
            <a:r>
              <a:rPr sz="1500" spc="-95">
                <a:solidFill>
                  <a:srgbClr val="0C285A"/>
                </a:solidFill>
                <a:latin typeface="Verdana"/>
                <a:cs typeface="Verdana"/>
              </a:rPr>
              <a:t>função</a:t>
            </a:r>
            <a:r>
              <a:rPr sz="1500" spc="-150">
                <a:solidFill>
                  <a:srgbClr val="0C285A"/>
                </a:solidFill>
                <a:latin typeface="Verdana"/>
                <a:cs typeface="Verdana"/>
              </a:rPr>
              <a:t> </a:t>
            </a:r>
            <a:r>
              <a:rPr sz="1500" spc="-114">
                <a:solidFill>
                  <a:srgbClr val="0C285A"/>
                </a:solidFill>
                <a:latin typeface="Verdana"/>
                <a:cs typeface="Verdana"/>
              </a:rPr>
              <a:t>comprovar</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105">
                <a:solidFill>
                  <a:srgbClr val="0C285A"/>
                </a:solidFill>
                <a:latin typeface="Verdana"/>
                <a:cs typeface="Verdana"/>
              </a:rPr>
              <a:t>formalização</a:t>
            </a:r>
            <a:r>
              <a:rPr sz="1500" spc="-150">
                <a:solidFill>
                  <a:srgbClr val="0C285A"/>
                </a:solidFill>
                <a:latin typeface="Verdana"/>
                <a:cs typeface="Verdana"/>
              </a:rPr>
              <a:t> </a:t>
            </a:r>
            <a:r>
              <a:rPr sz="1500" spc="-95">
                <a:solidFill>
                  <a:srgbClr val="0C285A"/>
                </a:solidFill>
                <a:latin typeface="Verdana"/>
                <a:cs typeface="Verdana"/>
              </a:rPr>
              <a:t>do</a:t>
            </a:r>
            <a:r>
              <a:rPr sz="1500" spc="-150">
                <a:solidFill>
                  <a:srgbClr val="0C285A"/>
                </a:solidFill>
                <a:latin typeface="Verdana"/>
                <a:cs typeface="Verdana"/>
              </a:rPr>
              <a:t> </a:t>
            </a:r>
            <a:r>
              <a:rPr sz="1500" spc="-110">
                <a:solidFill>
                  <a:srgbClr val="0C285A"/>
                </a:solidFill>
                <a:latin typeface="Verdana"/>
                <a:cs typeface="Verdana"/>
              </a:rPr>
              <a:t>trabalhador</a:t>
            </a:r>
            <a:r>
              <a:rPr sz="1500" spc="-150">
                <a:solidFill>
                  <a:srgbClr val="0C285A"/>
                </a:solidFill>
                <a:latin typeface="Verdana"/>
                <a:cs typeface="Verdana"/>
              </a:rPr>
              <a:t> </a:t>
            </a:r>
            <a:r>
              <a:rPr sz="1500" spc="-110">
                <a:solidFill>
                  <a:srgbClr val="0C285A"/>
                </a:solidFill>
                <a:latin typeface="Verdana"/>
                <a:cs typeface="Verdana"/>
              </a:rPr>
              <a:t>como</a:t>
            </a:r>
            <a:r>
              <a:rPr sz="1500" spc="-150">
                <a:solidFill>
                  <a:srgbClr val="0C285A"/>
                </a:solidFill>
                <a:latin typeface="Verdana"/>
                <a:cs typeface="Verdana"/>
              </a:rPr>
              <a:t> </a:t>
            </a:r>
            <a:r>
              <a:rPr sz="1500" spc="-95">
                <a:solidFill>
                  <a:srgbClr val="0C285A"/>
                </a:solidFill>
                <a:latin typeface="Verdana"/>
                <a:cs typeface="Verdana"/>
              </a:rPr>
              <a:t>Microempreendedor</a:t>
            </a:r>
            <a:r>
              <a:rPr sz="1500" spc="-65">
                <a:solidFill>
                  <a:srgbClr val="0C285A"/>
                </a:solidFill>
                <a:latin typeface="Verdana"/>
                <a:cs typeface="Verdana"/>
              </a:rPr>
              <a:t> </a:t>
            </a:r>
            <a:r>
              <a:rPr sz="1500" spc="-125">
                <a:solidFill>
                  <a:srgbClr val="0C285A"/>
                </a:solidFill>
                <a:latin typeface="Verdana"/>
                <a:cs typeface="Verdana"/>
              </a:rPr>
              <a:t>Individual,</a:t>
            </a:r>
            <a:r>
              <a:rPr sz="1500" spc="-150">
                <a:solidFill>
                  <a:srgbClr val="0C285A"/>
                </a:solidFill>
                <a:latin typeface="Verdana"/>
                <a:cs typeface="Verdana"/>
              </a:rPr>
              <a:t> </a:t>
            </a:r>
            <a:r>
              <a:rPr sz="1500" spc="-105">
                <a:solidFill>
                  <a:srgbClr val="0C285A"/>
                </a:solidFill>
                <a:latin typeface="Verdana"/>
                <a:cs typeface="Verdana"/>
              </a:rPr>
              <a:t>registrando</a:t>
            </a:r>
            <a:r>
              <a:rPr sz="1500" spc="-150">
                <a:solidFill>
                  <a:srgbClr val="0C285A"/>
                </a:solidFill>
                <a:latin typeface="Verdana"/>
                <a:cs typeface="Verdana"/>
              </a:rPr>
              <a:t> </a:t>
            </a:r>
            <a:r>
              <a:rPr sz="1500" spc="-100">
                <a:solidFill>
                  <a:srgbClr val="0C285A"/>
                </a:solidFill>
                <a:latin typeface="Verdana"/>
                <a:cs typeface="Verdana"/>
              </a:rPr>
              <a:t>oficialmente</a:t>
            </a:r>
            <a:r>
              <a:rPr sz="1500" spc="-150">
                <a:solidFill>
                  <a:srgbClr val="0C285A"/>
                </a:solidFill>
                <a:latin typeface="Verdana"/>
                <a:cs typeface="Verdana"/>
              </a:rPr>
              <a:t> </a:t>
            </a:r>
            <a:r>
              <a:rPr sz="1500" spc="-110">
                <a:solidFill>
                  <a:srgbClr val="0C285A"/>
                </a:solidFill>
                <a:latin typeface="Verdana"/>
                <a:cs typeface="Verdana"/>
              </a:rPr>
              <a:t>sua</a:t>
            </a:r>
            <a:r>
              <a:rPr sz="1500" spc="-150">
                <a:solidFill>
                  <a:srgbClr val="0C285A"/>
                </a:solidFill>
                <a:latin typeface="Verdana"/>
                <a:cs typeface="Verdana"/>
              </a:rPr>
              <a:t> </a:t>
            </a:r>
            <a:r>
              <a:rPr sz="1500" spc="-105">
                <a:solidFill>
                  <a:srgbClr val="0C285A"/>
                </a:solidFill>
                <a:latin typeface="Verdana"/>
                <a:cs typeface="Verdana"/>
              </a:rPr>
              <a:t>atividade</a:t>
            </a:r>
            <a:r>
              <a:rPr sz="1500" spc="-150">
                <a:solidFill>
                  <a:srgbClr val="0C285A"/>
                </a:solidFill>
                <a:latin typeface="Verdana"/>
                <a:cs typeface="Verdana"/>
              </a:rPr>
              <a:t> </a:t>
            </a:r>
            <a:r>
              <a:rPr sz="1500" spc="-95">
                <a:solidFill>
                  <a:srgbClr val="0C285A"/>
                </a:solidFill>
                <a:latin typeface="Verdana"/>
                <a:cs typeface="Verdana"/>
              </a:rPr>
              <a:t>econômica</a:t>
            </a:r>
            <a:r>
              <a:rPr sz="1500" spc="-150">
                <a:solidFill>
                  <a:srgbClr val="0C285A"/>
                </a:solidFill>
                <a:latin typeface="Verdana"/>
                <a:cs typeface="Verdana"/>
              </a:rPr>
              <a:t> </a:t>
            </a:r>
            <a:r>
              <a:rPr sz="1500" spc="-114">
                <a:solidFill>
                  <a:srgbClr val="0C285A"/>
                </a:solidFill>
                <a:latin typeface="Verdana"/>
                <a:cs typeface="Verdana"/>
              </a:rPr>
              <a:t>perante</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85">
                <a:solidFill>
                  <a:srgbClr val="0C285A"/>
                </a:solidFill>
                <a:latin typeface="Verdana"/>
                <a:cs typeface="Verdana"/>
              </a:rPr>
              <a:t>Receita</a:t>
            </a:r>
            <a:r>
              <a:rPr sz="1500" spc="-150">
                <a:solidFill>
                  <a:srgbClr val="0C285A"/>
                </a:solidFill>
                <a:latin typeface="Verdana"/>
                <a:cs typeface="Verdana"/>
              </a:rPr>
              <a:t> </a:t>
            </a:r>
            <a:r>
              <a:rPr sz="1500" spc="-110">
                <a:solidFill>
                  <a:srgbClr val="0C285A"/>
                </a:solidFill>
                <a:latin typeface="Verdana"/>
                <a:cs typeface="Verdana"/>
              </a:rPr>
              <a:t>Federal.</a:t>
            </a:r>
            <a:r>
              <a:rPr sz="1500" spc="-150">
                <a:solidFill>
                  <a:srgbClr val="0C285A"/>
                </a:solidFill>
                <a:latin typeface="Verdana"/>
                <a:cs typeface="Verdana"/>
              </a:rPr>
              <a:t> </a:t>
            </a:r>
            <a:r>
              <a:rPr sz="1500" spc="-85">
                <a:solidFill>
                  <a:srgbClr val="0C285A"/>
                </a:solidFill>
                <a:latin typeface="Verdana"/>
                <a:cs typeface="Verdana"/>
              </a:rPr>
              <a:t>Ele</a:t>
            </a:r>
            <a:r>
              <a:rPr sz="1500" spc="-150">
                <a:solidFill>
                  <a:srgbClr val="0C285A"/>
                </a:solidFill>
                <a:latin typeface="Verdana"/>
                <a:cs typeface="Verdana"/>
              </a:rPr>
              <a:t> </a:t>
            </a:r>
            <a:r>
              <a:rPr sz="1500" spc="-110">
                <a:solidFill>
                  <a:srgbClr val="0C285A"/>
                </a:solidFill>
                <a:latin typeface="Verdana"/>
                <a:cs typeface="Verdana"/>
              </a:rPr>
              <a:t>serve</a:t>
            </a:r>
            <a:r>
              <a:rPr sz="1500" spc="-65">
                <a:solidFill>
                  <a:srgbClr val="0C285A"/>
                </a:solidFill>
                <a:latin typeface="Verdana"/>
                <a:cs typeface="Verdana"/>
              </a:rPr>
              <a:t> </a:t>
            </a:r>
            <a:r>
              <a:rPr sz="1500" spc="-110">
                <a:solidFill>
                  <a:srgbClr val="0C285A"/>
                </a:solidFill>
                <a:latin typeface="Verdana"/>
                <a:cs typeface="Verdana"/>
              </a:rPr>
              <a:t>como</a:t>
            </a:r>
            <a:r>
              <a:rPr sz="1500" spc="-150">
                <a:solidFill>
                  <a:srgbClr val="0C285A"/>
                </a:solidFill>
                <a:latin typeface="Verdana"/>
                <a:cs typeface="Verdana"/>
              </a:rPr>
              <a:t> </a:t>
            </a:r>
            <a:r>
              <a:rPr sz="1500" spc="-114">
                <a:solidFill>
                  <a:srgbClr val="0C285A"/>
                </a:solidFill>
                <a:latin typeface="Verdana"/>
                <a:cs typeface="Verdana"/>
              </a:rPr>
              <a:t>documento</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85">
                <a:solidFill>
                  <a:srgbClr val="0C285A"/>
                </a:solidFill>
                <a:latin typeface="Verdana"/>
                <a:cs typeface="Verdana"/>
              </a:rPr>
              <a:t>identificação</a:t>
            </a:r>
            <a:r>
              <a:rPr sz="1500" spc="-150">
                <a:solidFill>
                  <a:srgbClr val="0C285A"/>
                </a:solidFill>
                <a:latin typeface="Verdana"/>
                <a:cs typeface="Verdana"/>
              </a:rPr>
              <a:t> </a:t>
            </a:r>
            <a:r>
              <a:rPr sz="1500" spc="-95">
                <a:solidFill>
                  <a:srgbClr val="0C285A"/>
                </a:solidFill>
                <a:latin typeface="Verdana"/>
                <a:cs typeface="Verdana"/>
              </a:rPr>
              <a:t>do</a:t>
            </a:r>
            <a:r>
              <a:rPr sz="1500" spc="-150">
                <a:solidFill>
                  <a:srgbClr val="0C285A"/>
                </a:solidFill>
                <a:latin typeface="Verdana"/>
                <a:cs typeface="Verdana"/>
              </a:rPr>
              <a:t> </a:t>
            </a:r>
            <a:r>
              <a:rPr sz="1500" spc="-85">
                <a:solidFill>
                  <a:srgbClr val="0C285A"/>
                </a:solidFill>
                <a:latin typeface="Verdana"/>
                <a:cs typeface="Verdana"/>
              </a:rPr>
              <a:t>MEI</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20">
                <a:solidFill>
                  <a:srgbClr val="0C285A"/>
                </a:solidFill>
                <a:latin typeface="Verdana"/>
                <a:cs typeface="Verdana"/>
              </a:rPr>
              <a:t>garante</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105">
                <a:solidFill>
                  <a:srgbClr val="0C285A"/>
                </a:solidFill>
                <a:latin typeface="Verdana"/>
                <a:cs typeface="Verdana"/>
              </a:rPr>
              <a:t>regularidade</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10">
                <a:solidFill>
                  <a:srgbClr val="0C285A"/>
                </a:solidFill>
                <a:latin typeface="Verdana"/>
                <a:cs typeface="Verdana"/>
              </a:rPr>
              <a:t>sua</a:t>
            </a:r>
            <a:r>
              <a:rPr sz="1500" spc="-150">
                <a:solidFill>
                  <a:srgbClr val="0C285A"/>
                </a:solidFill>
                <a:latin typeface="Verdana"/>
                <a:cs typeface="Verdana"/>
              </a:rPr>
              <a:t> </a:t>
            </a:r>
            <a:r>
              <a:rPr sz="1500" spc="-100">
                <a:solidFill>
                  <a:srgbClr val="0C285A"/>
                </a:solidFill>
                <a:latin typeface="Verdana"/>
                <a:cs typeface="Verdana"/>
              </a:rPr>
              <a:t>atuação</a:t>
            </a:r>
            <a:r>
              <a:rPr sz="1500" spc="-150">
                <a:solidFill>
                  <a:srgbClr val="0C285A"/>
                </a:solidFill>
                <a:latin typeface="Verdana"/>
                <a:cs typeface="Verdana"/>
              </a:rPr>
              <a:t> </a:t>
            </a:r>
            <a:r>
              <a:rPr sz="1500" spc="-105">
                <a:solidFill>
                  <a:srgbClr val="0C285A"/>
                </a:solidFill>
                <a:latin typeface="Verdana"/>
                <a:cs typeface="Verdana"/>
              </a:rPr>
              <a:t>profissional.</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10795">
              <a:lnSpc>
                <a:spcPct val="100000"/>
              </a:lnSpc>
            </a:pPr>
            <a:r>
              <a:rPr sz="1500" spc="-85">
                <a:solidFill>
                  <a:srgbClr val="0C285A"/>
                </a:solidFill>
                <a:latin typeface="Verdana"/>
                <a:cs typeface="Verdana"/>
              </a:rPr>
              <a:t>Esse</a:t>
            </a:r>
            <a:r>
              <a:rPr sz="1500" spc="-110">
                <a:solidFill>
                  <a:srgbClr val="0C285A"/>
                </a:solidFill>
                <a:latin typeface="Verdana"/>
                <a:cs typeface="Verdana"/>
              </a:rPr>
              <a:t> </a:t>
            </a:r>
            <a:r>
              <a:rPr sz="1500" spc="-120">
                <a:solidFill>
                  <a:srgbClr val="0C285A"/>
                </a:solidFill>
                <a:latin typeface="Verdana"/>
                <a:cs typeface="Verdana"/>
              </a:rPr>
              <a:t>documento</a:t>
            </a:r>
            <a:r>
              <a:rPr sz="1500" spc="-105">
                <a:solidFill>
                  <a:srgbClr val="0C285A"/>
                </a:solidFill>
                <a:latin typeface="Verdana"/>
                <a:cs typeface="Verdana"/>
              </a:rPr>
              <a:t> </a:t>
            </a:r>
            <a:r>
              <a:rPr sz="1500" spc="-114">
                <a:solidFill>
                  <a:srgbClr val="0C285A"/>
                </a:solidFill>
                <a:latin typeface="Verdana"/>
                <a:cs typeface="Verdana"/>
              </a:rPr>
              <a:t>é</a:t>
            </a:r>
            <a:r>
              <a:rPr sz="1500" spc="-105">
                <a:solidFill>
                  <a:srgbClr val="0C285A"/>
                </a:solidFill>
                <a:latin typeface="Verdana"/>
                <a:cs typeface="Verdana"/>
              </a:rPr>
              <a:t> </a:t>
            </a:r>
            <a:r>
              <a:rPr sz="1500" spc="-85">
                <a:solidFill>
                  <a:srgbClr val="0C285A"/>
                </a:solidFill>
                <a:latin typeface="Verdana"/>
                <a:cs typeface="Verdana"/>
              </a:rPr>
              <a:t>essencial</a:t>
            </a:r>
            <a:r>
              <a:rPr sz="1500" spc="-110">
                <a:solidFill>
                  <a:srgbClr val="0C285A"/>
                </a:solidFill>
                <a:latin typeface="Verdana"/>
                <a:cs typeface="Verdana"/>
              </a:rPr>
              <a:t> porque</a:t>
            </a:r>
            <a:r>
              <a:rPr sz="1500" spc="-105">
                <a:solidFill>
                  <a:srgbClr val="0C285A"/>
                </a:solidFill>
                <a:latin typeface="Verdana"/>
                <a:cs typeface="Verdana"/>
              </a:rPr>
              <a:t> </a:t>
            </a:r>
            <a:r>
              <a:rPr sz="1500" spc="-110">
                <a:solidFill>
                  <a:srgbClr val="0C285A"/>
                </a:solidFill>
                <a:latin typeface="Verdana"/>
                <a:cs typeface="Verdana"/>
              </a:rPr>
              <a:t>valida</a:t>
            </a:r>
            <a:r>
              <a:rPr sz="1500" spc="-105">
                <a:solidFill>
                  <a:srgbClr val="0C285A"/>
                </a:solidFill>
                <a:latin typeface="Verdana"/>
                <a:cs typeface="Verdana"/>
              </a:rPr>
              <a:t> </a:t>
            </a:r>
            <a:r>
              <a:rPr sz="1500" spc="-110">
                <a:solidFill>
                  <a:srgbClr val="0C285A"/>
                </a:solidFill>
                <a:latin typeface="Verdana"/>
                <a:cs typeface="Verdana"/>
              </a:rPr>
              <a:t>que</a:t>
            </a:r>
            <a:r>
              <a:rPr sz="1500" spc="-105">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prestador</a:t>
            </a:r>
            <a:r>
              <a:rPr sz="1500" spc="-105">
                <a:solidFill>
                  <a:srgbClr val="0C285A"/>
                </a:solidFill>
                <a:latin typeface="Verdana"/>
                <a:cs typeface="Verdana"/>
              </a:rPr>
              <a:t> </a:t>
            </a:r>
            <a:r>
              <a:rPr sz="1500" spc="-110">
                <a:solidFill>
                  <a:srgbClr val="0C285A"/>
                </a:solidFill>
                <a:latin typeface="Verdana"/>
                <a:cs typeface="Verdana"/>
              </a:rPr>
              <a:t>de</a:t>
            </a:r>
            <a:r>
              <a:rPr sz="1500" spc="-105">
                <a:solidFill>
                  <a:srgbClr val="0C285A"/>
                </a:solidFill>
                <a:latin typeface="Verdana"/>
                <a:cs typeface="Verdana"/>
              </a:rPr>
              <a:t> </a:t>
            </a:r>
            <a:r>
              <a:rPr sz="1500" spc="-90">
                <a:solidFill>
                  <a:srgbClr val="0C285A"/>
                </a:solidFill>
                <a:latin typeface="Verdana"/>
                <a:cs typeface="Verdana"/>
              </a:rPr>
              <a:t>serviços</a:t>
            </a:r>
            <a:r>
              <a:rPr sz="1500" spc="-105">
                <a:solidFill>
                  <a:srgbClr val="0C285A"/>
                </a:solidFill>
                <a:latin typeface="Verdana"/>
                <a:cs typeface="Verdana"/>
              </a:rPr>
              <a:t> </a:t>
            </a:r>
            <a:r>
              <a:rPr sz="1500" spc="-110">
                <a:solidFill>
                  <a:srgbClr val="0C285A"/>
                </a:solidFill>
                <a:latin typeface="Verdana"/>
                <a:cs typeface="Verdana"/>
              </a:rPr>
              <a:t>está </a:t>
            </a:r>
            <a:r>
              <a:rPr sz="1500" spc="-125">
                <a:solidFill>
                  <a:srgbClr val="0C285A"/>
                </a:solidFill>
                <a:latin typeface="Verdana"/>
                <a:cs typeface="Verdana"/>
              </a:rPr>
              <a:t>formalizado,</a:t>
            </a:r>
            <a:r>
              <a:rPr sz="1500" spc="-105">
                <a:solidFill>
                  <a:srgbClr val="0C285A"/>
                </a:solidFill>
                <a:latin typeface="Verdana"/>
                <a:cs typeface="Verdana"/>
              </a:rPr>
              <a:t> </a:t>
            </a:r>
            <a:r>
              <a:rPr sz="1500" spc="-120">
                <a:solidFill>
                  <a:srgbClr val="0C285A"/>
                </a:solidFill>
                <a:latin typeface="Verdana"/>
                <a:cs typeface="Verdana"/>
              </a:rPr>
              <a:t>ativo</a:t>
            </a:r>
            <a:r>
              <a:rPr sz="1500" spc="-105">
                <a:solidFill>
                  <a:srgbClr val="0C285A"/>
                </a:solidFill>
                <a:latin typeface="Verdana"/>
                <a:cs typeface="Verdana"/>
              </a:rPr>
              <a:t> </a:t>
            </a:r>
            <a:r>
              <a:rPr sz="1500" spc="-50">
                <a:solidFill>
                  <a:srgbClr val="0C285A"/>
                </a:solidFill>
                <a:latin typeface="Verdana"/>
                <a:cs typeface="Verdana"/>
              </a:rPr>
              <a:t>e </a:t>
            </a:r>
            <a:r>
              <a:rPr sz="1500" spc="-114">
                <a:solidFill>
                  <a:srgbClr val="0C285A"/>
                </a:solidFill>
                <a:latin typeface="Verdana"/>
                <a:cs typeface="Verdana"/>
              </a:rPr>
              <a:t>apto</a:t>
            </a:r>
            <a:r>
              <a:rPr sz="1500" spc="-120">
                <a:solidFill>
                  <a:srgbClr val="0C285A"/>
                </a:solidFill>
                <a:latin typeface="Verdana"/>
                <a:cs typeface="Verdana"/>
              </a:rPr>
              <a:t> </a:t>
            </a:r>
            <a:r>
              <a:rPr sz="1500" spc="-114">
                <a:solidFill>
                  <a:srgbClr val="0C285A"/>
                </a:solidFill>
                <a:latin typeface="Verdana"/>
                <a:cs typeface="Verdana"/>
              </a:rPr>
              <a:t>a </a:t>
            </a:r>
            <a:r>
              <a:rPr sz="1500" spc="-120">
                <a:solidFill>
                  <a:srgbClr val="0C285A"/>
                </a:solidFill>
                <a:latin typeface="Verdana"/>
                <a:cs typeface="Verdana"/>
              </a:rPr>
              <a:t>exercer </a:t>
            </a:r>
            <a:r>
              <a:rPr sz="1500" spc="-110">
                <a:solidFill>
                  <a:srgbClr val="0C285A"/>
                </a:solidFill>
                <a:latin typeface="Verdana"/>
                <a:cs typeface="Verdana"/>
              </a:rPr>
              <a:t>suas</a:t>
            </a:r>
            <a:r>
              <a:rPr sz="1500" spc="-114">
                <a:solidFill>
                  <a:srgbClr val="0C285A"/>
                </a:solidFill>
                <a:latin typeface="Verdana"/>
                <a:cs typeface="Verdana"/>
              </a:rPr>
              <a:t> </a:t>
            </a:r>
            <a:r>
              <a:rPr sz="1500" spc="-105">
                <a:solidFill>
                  <a:srgbClr val="0C285A"/>
                </a:solidFill>
                <a:latin typeface="Verdana"/>
                <a:cs typeface="Verdana"/>
              </a:rPr>
              <a:t>atividades</a:t>
            </a:r>
            <a:r>
              <a:rPr sz="1500" spc="-120">
                <a:solidFill>
                  <a:srgbClr val="0C285A"/>
                </a:solidFill>
                <a:latin typeface="Verdana"/>
                <a:cs typeface="Verdana"/>
              </a:rPr>
              <a:t> </a:t>
            </a:r>
            <a:r>
              <a:rPr sz="1500" spc="-114">
                <a:solidFill>
                  <a:srgbClr val="0C285A"/>
                </a:solidFill>
                <a:latin typeface="Verdana"/>
                <a:cs typeface="Verdana"/>
              </a:rPr>
              <a:t>como autônomo </a:t>
            </a:r>
            <a:r>
              <a:rPr sz="1500" spc="-110">
                <a:solidFill>
                  <a:srgbClr val="0C285A"/>
                </a:solidFill>
                <a:latin typeface="Verdana"/>
                <a:cs typeface="Verdana"/>
              </a:rPr>
              <a:t>enquadrado</a:t>
            </a:r>
            <a:r>
              <a:rPr sz="1500" spc="-120">
                <a:solidFill>
                  <a:srgbClr val="0C285A"/>
                </a:solidFill>
                <a:latin typeface="Verdana"/>
                <a:cs typeface="Verdana"/>
              </a:rPr>
              <a:t> </a:t>
            </a:r>
            <a:r>
              <a:rPr sz="1500" spc="-110">
                <a:solidFill>
                  <a:srgbClr val="0C285A"/>
                </a:solidFill>
                <a:latin typeface="Verdana"/>
                <a:cs typeface="Verdana"/>
              </a:rPr>
              <a:t>no</a:t>
            </a:r>
            <a:r>
              <a:rPr sz="1500" spc="-114">
                <a:solidFill>
                  <a:srgbClr val="0C285A"/>
                </a:solidFill>
                <a:latin typeface="Verdana"/>
                <a:cs typeface="Verdana"/>
              </a:rPr>
              <a:t> </a:t>
            </a:r>
            <a:r>
              <a:rPr sz="1500" spc="-120">
                <a:solidFill>
                  <a:srgbClr val="0C285A"/>
                </a:solidFill>
                <a:latin typeface="Verdana"/>
                <a:cs typeface="Verdana"/>
              </a:rPr>
              <a:t>regime </a:t>
            </a:r>
            <a:r>
              <a:rPr sz="1500" spc="-100">
                <a:solidFill>
                  <a:srgbClr val="0C285A"/>
                </a:solidFill>
                <a:latin typeface="Verdana"/>
                <a:cs typeface="Verdana"/>
              </a:rPr>
              <a:t>do</a:t>
            </a:r>
            <a:r>
              <a:rPr sz="1500" spc="-114">
                <a:solidFill>
                  <a:srgbClr val="0C285A"/>
                </a:solidFill>
                <a:latin typeface="Verdana"/>
                <a:cs typeface="Verdana"/>
              </a:rPr>
              <a:t> </a:t>
            </a:r>
            <a:r>
              <a:rPr sz="1500" spc="-135">
                <a:solidFill>
                  <a:srgbClr val="0C285A"/>
                </a:solidFill>
                <a:latin typeface="Verdana"/>
                <a:cs typeface="Verdana"/>
              </a:rPr>
              <a:t>MEI.</a:t>
            </a:r>
            <a:r>
              <a:rPr sz="1500" spc="-114">
                <a:solidFill>
                  <a:srgbClr val="0C285A"/>
                </a:solidFill>
                <a:latin typeface="Verdana"/>
                <a:cs typeface="Verdana"/>
              </a:rPr>
              <a:t> </a:t>
            </a:r>
            <a:r>
              <a:rPr sz="1500" spc="-80">
                <a:solidFill>
                  <a:srgbClr val="0C285A"/>
                </a:solidFill>
                <a:latin typeface="Verdana"/>
                <a:cs typeface="Verdana"/>
              </a:rPr>
              <a:t>Na</a:t>
            </a:r>
            <a:r>
              <a:rPr sz="1500" spc="-120">
                <a:solidFill>
                  <a:srgbClr val="0C285A"/>
                </a:solidFill>
                <a:latin typeface="Verdana"/>
                <a:cs typeface="Verdana"/>
              </a:rPr>
              <a:t> validação,</a:t>
            </a:r>
            <a:r>
              <a:rPr sz="1500" spc="-114">
                <a:solidFill>
                  <a:srgbClr val="0C285A"/>
                </a:solidFill>
                <a:latin typeface="Verdana"/>
                <a:cs typeface="Verdana"/>
              </a:rPr>
              <a:t> </a:t>
            </a:r>
            <a:r>
              <a:rPr sz="1500" spc="-100">
                <a:solidFill>
                  <a:srgbClr val="0C285A"/>
                </a:solidFill>
                <a:latin typeface="Verdana"/>
                <a:cs typeface="Verdana"/>
              </a:rPr>
              <a:t>o</a:t>
            </a:r>
            <a:r>
              <a:rPr sz="1500" spc="-120">
                <a:solidFill>
                  <a:srgbClr val="0C285A"/>
                </a:solidFill>
                <a:latin typeface="Verdana"/>
                <a:cs typeface="Verdana"/>
              </a:rPr>
              <a:t> </a:t>
            </a:r>
            <a:r>
              <a:rPr sz="1500" spc="-25">
                <a:solidFill>
                  <a:srgbClr val="0C285A"/>
                </a:solidFill>
                <a:latin typeface="Verdana"/>
                <a:cs typeface="Verdana"/>
              </a:rPr>
              <a:t>CC- </a:t>
            </a:r>
            <a:r>
              <a:rPr sz="1500" spc="-90">
                <a:solidFill>
                  <a:srgbClr val="0C285A"/>
                </a:solidFill>
                <a:latin typeface="Verdana"/>
                <a:cs typeface="Verdana"/>
              </a:rPr>
              <a:t>MEI</a:t>
            </a:r>
            <a:r>
              <a:rPr sz="1500" spc="-110">
                <a:solidFill>
                  <a:srgbClr val="0C285A"/>
                </a:solidFill>
                <a:latin typeface="Verdana"/>
                <a:cs typeface="Verdana"/>
              </a:rPr>
              <a:t> assegura</a:t>
            </a:r>
            <a:r>
              <a:rPr sz="1500" spc="-105">
                <a:solidFill>
                  <a:srgbClr val="0C285A"/>
                </a:solidFill>
                <a:latin typeface="Verdana"/>
                <a:cs typeface="Verdana"/>
              </a:rPr>
              <a:t> </a:t>
            </a:r>
            <a:r>
              <a:rPr sz="1500" spc="-110">
                <a:solidFill>
                  <a:srgbClr val="0C285A"/>
                </a:solidFill>
                <a:latin typeface="Verdana"/>
                <a:cs typeface="Verdana"/>
              </a:rPr>
              <a:t>que </a:t>
            </a:r>
            <a:r>
              <a:rPr sz="1500" spc="-114">
                <a:solidFill>
                  <a:srgbClr val="0C285A"/>
                </a:solidFill>
                <a:latin typeface="Verdana"/>
                <a:cs typeface="Verdana"/>
              </a:rPr>
              <a:t>a</a:t>
            </a:r>
            <a:r>
              <a:rPr sz="1500" spc="-105">
                <a:solidFill>
                  <a:srgbClr val="0C285A"/>
                </a:solidFill>
                <a:latin typeface="Verdana"/>
                <a:cs typeface="Verdana"/>
              </a:rPr>
              <a:t> contratação </a:t>
            </a:r>
            <a:r>
              <a:rPr sz="1500" spc="-120">
                <a:solidFill>
                  <a:srgbClr val="0C285A"/>
                </a:solidFill>
                <a:latin typeface="Verdana"/>
                <a:cs typeface="Verdana"/>
              </a:rPr>
              <a:t>esteja</a:t>
            </a:r>
            <a:r>
              <a:rPr sz="1500" spc="-110">
                <a:solidFill>
                  <a:srgbClr val="0C285A"/>
                </a:solidFill>
                <a:latin typeface="Verdana"/>
                <a:cs typeface="Verdana"/>
              </a:rPr>
              <a:t> </a:t>
            </a:r>
            <a:r>
              <a:rPr sz="1500" spc="-160">
                <a:solidFill>
                  <a:srgbClr val="0C285A"/>
                </a:solidFill>
                <a:latin typeface="Verdana"/>
                <a:cs typeface="Verdana"/>
              </a:rPr>
              <a:t>em</a:t>
            </a:r>
            <a:r>
              <a:rPr sz="1500" spc="-105">
                <a:solidFill>
                  <a:srgbClr val="0C285A"/>
                </a:solidFill>
                <a:latin typeface="Verdana"/>
                <a:cs typeface="Verdana"/>
              </a:rPr>
              <a:t> </a:t>
            </a:r>
            <a:r>
              <a:rPr sz="1500" spc="-110">
                <a:solidFill>
                  <a:srgbClr val="0C285A"/>
                </a:solidFill>
                <a:latin typeface="Verdana"/>
                <a:cs typeface="Verdana"/>
              </a:rPr>
              <a:t>conformidade</a:t>
            </a:r>
            <a:r>
              <a:rPr sz="1500" spc="-105">
                <a:solidFill>
                  <a:srgbClr val="0C285A"/>
                </a:solidFill>
                <a:latin typeface="Verdana"/>
                <a:cs typeface="Verdana"/>
              </a:rPr>
              <a:t> </a:t>
            </a:r>
            <a:r>
              <a:rPr sz="1500" spc="-110">
                <a:solidFill>
                  <a:srgbClr val="0C285A"/>
                </a:solidFill>
                <a:latin typeface="Verdana"/>
                <a:cs typeface="Verdana"/>
              </a:rPr>
              <a:t>com </a:t>
            </a:r>
            <a:r>
              <a:rPr sz="1500" spc="-114">
                <a:solidFill>
                  <a:srgbClr val="0C285A"/>
                </a:solidFill>
                <a:latin typeface="Verdana"/>
                <a:cs typeface="Verdana"/>
              </a:rPr>
              <a:t>a</a:t>
            </a:r>
            <a:r>
              <a:rPr sz="1500" spc="-105">
                <a:solidFill>
                  <a:srgbClr val="0C285A"/>
                </a:solidFill>
                <a:latin typeface="Verdana"/>
                <a:cs typeface="Verdana"/>
              </a:rPr>
              <a:t> legislação,</a:t>
            </a:r>
            <a:r>
              <a:rPr sz="1500" spc="-110">
                <a:solidFill>
                  <a:srgbClr val="0C285A"/>
                </a:solidFill>
                <a:latin typeface="Verdana"/>
                <a:cs typeface="Verdana"/>
              </a:rPr>
              <a:t> prevenindo</a:t>
            </a:r>
            <a:r>
              <a:rPr sz="1500" spc="-105">
                <a:solidFill>
                  <a:srgbClr val="0C285A"/>
                </a:solidFill>
                <a:latin typeface="Verdana"/>
                <a:cs typeface="Verdana"/>
              </a:rPr>
              <a:t> </a:t>
            </a:r>
            <a:r>
              <a:rPr sz="1500" spc="-85">
                <a:solidFill>
                  <a:srgbClr val="0C285A"/>
                </a:solidFill>
                <a:latin typeface="Verdana"/>
                <a:cs typeface="Verdana"/>
              </a:rPr>
              <a:t>riscos</a:t>
            </a:r>
            <a:r>
              <a:rPr sz="1500" spc="-105">
                <a:solidFill>
                  <a:srgbClr val="0C285A"/>
                </a:solidFill>
                <a:latin typeface="Verdana"/>
                <a:cs typeface="Verdana"/>
              </a:rPr>
              <a:t> </a:t>
            </a:r>
            <a:r>
              <a:rPr sz="1500" spc="-55">
                <a:solidFill>
                  <a:srgbClr val="0C285A"/>
                </a:solidFill>
                <a:latin typeface="Verdana"/>
                <a:cs typeface="Verdana"/>
              </a:rPr>
              <a:t>traba- </a:t>
            </a:r>
            <a:r>
              <a:rPr sz="1500" spc="-100">
                <a:solidFill>
                  <a:srgbClr val="0C285A"/>
                </a:solidFill>
                <a:latin typeface="Verdana"/>
                <a:cs typeface="Verdana"/>
              </a:rPr>
              <a:t>lhistas</a:t>
            </a:r>
            <a:r>
              <a:rPr sz="1500" spc="-120">
                <a:solidFill>
                  <a:srgbClr val="0C285A"/>
                </a:solidFill>
                <a:latin typeface="Verdana"/>
                <a:cs typeface="Verdana"/>
              </a:rPr>
              <a:t> </a:t>
            </a:r>
            <a:r>
              <a:rPr sz="1500" spc="-114">
                <a:solidFill>
                  <a:srgbClr val="0C285A"/>
                </a:solidFill>
                <a:latin typeface="Verdana"/>
                <a:cs typeface="Verdana"/>
              </a:rPr>
              <a:t>e</a:t>
            </a:r>
            <a:r>
              <a:rPr sz="1500" spc="-120">
                <a:solidFill>
                  <a:srgbClr val="0C285A"/>
                </a:solidFill>
                <a:latin typeface="Verdana"/>
                <a:cs typeface="Verdana"/>
              </a:rPr>
              <a:t> </a:t>
            </a:r>
            <a:r>
              <a:rPr sz="1500" spc="-10">
                <a:solidFill>
                  <a:srgbClr val="0C285A"/>
                </a:solidFill>
                <a:latin typeface="Verdana"/>
                <a:cs typeface="Verdana"/>
              </a:rPr>
              <a:t>fiscais.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5080">
              <a:lnSpc>
                <a:spcPct val="100000"/>
              </a:lnSpc>
            </a:pPr>
            <a:r>
              <a:rPr sz="1500" spc="-65">
                <a:solidFill>
                  <a:srgbClr val="0C285A"/>
                </a:solidFill>
                <a:latin typeface="Verdana"/>
                <a:cs typeface="Verdana"/>
              </a:rPr>
              <a:t>O</a:t>
            </a:r>
            <a:r>
              <a:rPr sz="1500" spc="-105">
                <a:solidFill>
                  <a:srgbClr val="0C285A"/>
                </a:solidFill>
                <a:latin typeface="Verdana"/>
                <a:cs typeface="Verdana"/>
              </a:rPr>
              <a:t> </a:t>
            </a:r>
            <a:r>
              <a:rPr sz="1500" spc="-65">
                <a:solidFill>
                  <a:srgbClr val="0C285A"/>
                </a:solidFill>
                <a:latin typeface="Verdana"/>
                <a:cs typeface="Verdana"/>
              </a:rPr>
              <a:t>CCMEI</a:t>
            </a:r>
            <a:r>
              <a:rPr sz="1500" spc="-100">
                <a:solidFill>
                  <a:srgbClr val="0C285A"/>
                </a:solidFill>
                <a:latin typeface="Verdana"/>
                <a:cs typeface="Verdana"/>
              </a:rPr>
              <a:t> </a:t>
            </a:r>
            <a:r>
              <a:rPr sz="1500" spc="-95">
                <a:solidFill>
                  <a:srgbClr val="0C285A"/>
                </a:solidFill>
                <a:latin typeface="Verdana"/>
                <a:cs typeface="Verdana"/>
              </a:rPr>
              <a:t>funciona</a:t>
            </a:r>
            <a:r>
              <a:rPr sz="1500" spc="-105">
                <a:solidFill>
                  <a:srgbClr val="0C285A"/>
                </a:solidFill>
                <a:latin typeface="Verdana"/>
                <a:cs typeface="Verdana"/>
              </a:rPr>
              <a:t> </a:t>
            </a:r>
            <a:r>
              <a:rPr sz="1500" spc="-114">
                <a:solidFill>
                  <a:srgbClr val="0C285A"/>
                </a:solidFill>
                <a:latin typeface="Verdana"/>
                <a:cs typeface="Verdana"/>
              </a:rPr>
              <a:t>como</a:t>
            </a:r>
            <a:r>
              <a:rPr sz="1500" spc="-100">
                <a:solidFill>
                  <a:srgbClr val="0C285A"/>
                </a:solidFill>
                <a:latin typeface="Verdana"/>
                <a:cs typeface="Verdana"/>
              </a:rPr>
              <a:t> </a:t>
            </a:r>
            <a:r>
              <a:rPr sz="1500" spc="-114">
                <a:solidFill>
                  <a:srgbClr val="0C285A"/>
                </a:solidFill>
                <a:latin typeface="Verdana"/>
                <a:cs typeface="Verdana"/>
              </a:rPr>
              <a:t>documento-base</a:t>
            </a:r>
            <a:r>
              <a:rPr sz="1500" spc="-105">
                <a:solidFill>
                  <a:srgbClr val="0C285A"/>
                </a:solidFill>
                <a:latin typeface="Verdana"/>
                <a:cs typeface="Verdana"/>
              </a:rPr>
              <a:t> </a:t>
            </a:r>
            <a:r>
              <a:rPr sz="1500" spc="-120">
                <a:solidFill>
                  <a:srgbClr val="0C285A"/>
                </a:solidFill>
                <a:latin typeface="Verdana"/>
                <a:cs typeface="Verdana"/>
              </a:rPr>
              <a:t>para</a:t>
            </a:r>
            <a:r>
              <a:rPr sz="1500" spc="-100">
                <a:solidFill>
                  <a:srgbClr val="0C285A"/>
                </a:solidFill>
                <a:latin typeface="Verdana"/>
                <a:cs typeface="Verdana"/>
              </a:rPr>
              <a:t> </a:t>
            </a:r>
            <a:r>
              <a:rPr sz="1500" spc="-114">
                <a:solidFill>
                  <a:srgbClr val="0C285A"/>
                </a:solidFill>
                <a:latin typeface="Verdana"/>
                <a:cs typeface="Verdana"/>
              </a:rPr>
              <a:t>validar</a:t>
            </a:r>
            <a:r>
              <a:rPr sz="1500" spc="-105">
                <a:solidFill>
                  <a:srgbClr val="0C285A"/>
                </a:solidFill>
                <a:latin typeface="Verdana"/>
                <a:cs typeface="Verdana"/>
              </a:rPr>
              <a:t> </a:t>
            </a:r>
            <a:r>
              <a:rPr sz="1500" spc="-90">
                <a:solidFill>
                  <a:srgbClr val="0C285A"/>
                </a:solidFill>
                <a:latin typeface="Verdana"/>
                <a:cs typeface="Verdana"/>
              </a:rPr>
              <a:t>serviços</a:t>
            </a:r>
            <a:r>
              <a:rPr sz="1500" spc="-100">
                <a:solidFill>
                  <a:srgbClr val="0C285A"/>
                </a:solidFill>
                <a:latin typeface="Verdana"/>
                <a:cs typeface="Verdana"/>
              </a:rPr>
              <a:t> </a:t>
            </a:r>
            <a:r>
              <a:rPr sz="1500" spc="-105">
                <a:solidFill>
                  <a:srgbClr val="0C285A"/>
                </a:solidFill>
                <a:latin typeface="Verdana"/>
                <a:cs typeface="Verdana"/>
              </a:rPr>
              <a:t>prestados </a:t>
            </a:r>
            <a:r>
              <a:rPr sz="1500" spc="-100">
                <a:solidFill>
                  <a:srgbClr val="0C285A"/>
                </a:solidFill>
                <a:latin typeface="Verdana"/>
                <a:cs typeface="Verdana"/>
              </a:rPr>
              <a:t>por </a:t>
            </a:r>
            <a:r>
              <a:rPr sz="1500" spc="-95">
                <a:solidFill>
                  <a:srgbClr val="0C285A"/>
                </a:solidFill>
                <a:latin typeface="Verdana"/>
                <a:cs typeface="Verdana"/>
              </a:rPr>
              <a:t>pessoas</a:t>
            </a:r>
            <a:r>
              <a:rPr sz="1500" spc="-105">
                <a:solidFill>
                  <a:srgbClr val="0C285A"/>
                </a:solidFill>
                <a:latin typeface="Verdana"/>
                <a:cs typeface="Verdana"/>
              </a:rPr>
              <a:t> </a:t>
            </a:r>
            <a:r>
              <a:rPr sz="1500" spc="-85">
                <a:solidFill>
                  <a:srgbClr val="0C285A"/>
                </a:solidFill>
                <a:latin typeface="Verdana"/>
                <a:cs typeface="Verdana"/>
              </a:rPr>
              <a:t>físicas</a:t>
            </a:r>
            <a:r>
              <a:rPr sz="1500" spc="-100">
                <a:solidFill>
                  <a:srgbClr val="0C285A"/>
                </a:solidFill>
                <a:latin typeface="Verdana"/>
                <a:cs typeface="Verdana"/>
              </a:rPr>
              <a:t> </a:t>
            </a:r>
            <a:r>
              <a:rPr sz="1500" spc="-25">
                <a:solidFill>
                  <a:srgbClr val="0C285A"/>
                </a:solidFill>
                <a:latin typeface="Verdana"/>
                <a:cs typeface="Verdana"/>
              </a:rPr>
              <a:t>que </a:t>
            </a:r>
            <a:r>
              <a:rPr sz="1500" spc="-145">
                <a:solidFill>
                  <a:srgbClr val="0C285A"/>
                </a:solidFill>
                <a:latin typeface="Verdana"/>
                <a:cs typeface="Verdana"/>
              </a:rPr>
              <a:t>atuam</a:t>
            </a:r>
            <a:r>
              <a:rPr sz="1500" spc="-114">
                <a:solidFill>
                  <a:srgbClr val="0C285A"/>
                </a:solidFill>
                <a:latin typeface="Verdana"/>
                <a:cs typeface="Verdana"/>
              </a:rPr>
              <a:t> como </a:t>
            </a:r>
            <a:r>
              <a:rPr sz="1500" spc="-135">
                <a:solidFill>
                  <a:srgbClr val="0C285A"/>
                </a:solidFill>
                <a:latin typeface="Verdana"/>
                <a:cs typeface="Verdana"/>
              </a:rPr>
              <a:t>MEI.</a:t>
            </a:r>
            <a:r>
              <a:rPr sz="1500" spc="-114">
                <a:solidFill>
                  <a:srgbClr val="0C285A"/>
                </a:solidFill>
                <a:latin typeface="Verdana"/>
                <a:cs typeface="Verdana"/>
              </a:rPr>
              <a:t> </a:t>
            </a:r>
            <a:r>
              <a:rPr sz="1500" spc="-120">
                <a:solidFill>
                  <a:srgbClr val="0C285A"/>
                </a:solidFill>
                <a:latin typeface="Verdana"/>
                <a:cs typeface="Verdana"/>
              </a:rPr>
              <a:t>Deve</a:t>
            </a:r>
            <a:r>
              <a:rPr sz="1500" spc="-114">
                <a:solidFill>
                  <a:srgbClr val="0C285A"/>
                </a:solidFill>
                <a:latin typeface="Verdana"/>
                <a:cs typeface="Verdana"/>
              </a:rPr>
              <a:t> </a:t>
            </a:r>
            <a:r>
              <a:rPr sz="1500" spc="-105">
                <a:solidFill>
                  <a:srgbClr val="0C285A"/>
                </a:solidFill>
                <a:latin typeface="Verdana"/>
                <a:cs typeface="Verdana"/>
              </a:rPr>
              <a:t>conter</a:t>
            </a:r>
            <a:r>
              <a:rPr sz="1500" spc="-114">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150">
                <a:solidFill>
                  <a:srgbClr val="0C285A"/>
                </a:solidFill>
                <a:latin typeface="Verdana"/>
                <a:cs typeface="Verdana"/>
              </a:rPr>
              <a:t>nome,</a:t>
            </a:r>
            <a:r>
              <a:rPr sz="1500" spc="-110">
                <a:solidFill>
                  <a:srgbClr val="0C285A"/>
                </a:solidFill>
                <a:latin typeface="Verdana"/>
                <a:cs typeface="Verdana"/>
              </a:rPr>
              <a:t> </a:t>
            </a:r>
            <a:r>
              <a:rPr sz="1500" spc="-90">
                <a:solidFill>
                  <a:srgbClr val="0C285A"/>
                </a:solidFill>
                <a:latin typeface="Verdana"/>
                <a:cs typeface="Verdana"/>
              </a:rPr>
              <a:t>CPF,</a:t>
            </a:r>
            <a:r>
              <a:rPr sz="1500" spc="-114">
                <a:solidFill>
                  <a:srgbClr val="0C285A"/>
                </a:solidFill>
                <a:latin typeface="Verdana"/>
                <a:cs typeface="Verdana"/>
              </a:rPr>
              <a:t> </a:t>
            </a:r>
            <a:r>
              <a:rPr sz="1500" spc="-110">
                <a:solidFill>
                  <a:srgbClr val="0C285A"/>
                </a:solidFill>
                <a:latin typeface="Verdana"/>
                <a:cs typeface="Verdana"/>
              </a:rPr>
              <a:t>atividade</a:t>
            </a:r>
            <a:r>
              <a:rPr sz="1500" spc="-114">
                <a:solidFill>
                  <a:srgbClr val="0C285A"/>
                </a:solidFill>
                <a:latin typeface="Verdana"/>
                <a:cs typeface="Verdana"/>
              </a:rPr>
              <a:t> </a:t>
            </a:r>
            <a:r>
              <a:rPr sz="1500" spc="-100">
                <a:solidFill>
                  <a:srgbClr val="0C285A"/>
                </a:solidFill>
                <a:latin typeface="Verdana"/>
                <a:cs typeface="Verdana"/>
              </a:rPr>
              <a:t>econômica</a:t>
            </a:r>
            <a:r>
              <a:rPr sz="1500" spc="-114">
                <a:solidFill>
                  <a:srgbClr val="0C285A"/>
                </a:solidFill>
                <a:latin typeface="Verdana"/>
                <a:cs typeface="Verdana"/>
              </a:rPr>
              <a:t> </a:t>
            </a:r>
            <a:r>
              <a:rPr sz="1500" spc="-95">
                <a:solidFill>
                  <a:srgbClr val="0C285A"/>
                </a:solidFill>
                <a:latin typeface="Verdana"/>
                <a:cs typeface="Verdana"/>
              </a:rPr>
              <a:t>(CNAE)</a:t>
            </a:r>
            <a:r>
              <a:rPr sz="1500" spc="-114">
                <a:solidFill>
                  <a:srgbClr val="0C285A"/>
                </a:solidFill>
                <a:latin typeface="Verdana"/>
                <a:cs typeface="Verdana"/>
              </a:rPr>
              <a:t> e </a:t>
            </a:r>
            <a:r>
              <a:rPr sz="1500" spc="-95">
                <a:solidFill>
                  <a:srgbClr val="0C285A"/>
                </a:solidFill>
                <a:latin typeface="Verdana"/>
                <a:cs typeface="Verdana"/>
              </a:rPr>
              <a:t>situação</a:t>
            </a:r>
            <a:r>
              <a:rPr sz="1500" spc="-114">
                <a:solidFill>
                  <a:srgbClr val="0C285A"/>
                </a:solidFill>
                <a:latin typeface="Verdana"/>
                <a:cs typeface="Verdana"/>
              </a:rPr>
              <a:t> </a:t>
            </a:r>
            <a:r>
              <a:rPr sz="1500" spc="-100">
                <a:solidFill>
                  <a:srgbClr val="0C285A"/>
                </a:solidFill>
                <a:latin typeface="Verdana"/>
                <a:cs typeface="Verdana"/>
              </a:rPr>
              <a:t>cadastral</a:t>
            </a:r>
            <a:r>
              <a:rPr sz="1500" spc="-110">
                <a:solidFill>
                  <a:srgbClr val="0C285A"/>
                </a:solidFill>
                <a:latin typeface="Verdana"/>
                <a:cs typeface="Verdana"/>
              </a:rPr>
              <a:t> </a:t>
            </a:r>
            <a:r>
              <a:rPr sz="1500" spc="-75">
                <a:solidFill>
                  <a:srgbClr val="0C285A"/>
                </a:solidFill>
                <a:latin typeface="Verdana"/>
                <a:cs typeface="Verdana"/>
              </a:rPr>
              <a:t>ativa. </a:t>
            </a:r>
            <a:r>
              <a:rPr sz="1500" spc="-110">
                <a:solidFill>
                  <a:srgbClr val="0C285A"/>
                </a:solidFill>
                <a:latin typeface="Verdana"/>
                <a:cs typeface="Verdana"/>
              </a:rPr>
              <a:t>Além</a:t>
            </a:r>
            <a:r>
              <a:rPr sz="1500" spc="-120">
                <a:solidFill>
                  <a:srgbClr val="0C285A"/>
                </a:solidFill>
                <a:latin typeface="Verdana"/>
                <a:cs typeface="Verdana"/>
              </a:rPr>
              <a:t> </a:t>
            </a:r>
            <a:r>
              <a:rPr sz="1500" spc="-114">
                <a:solidFill>
                  <a:srgbClr val="0C285A"/>
                </a:solidFill>
                <a:latin typeface="Verdana"/>
                <a:cs typeface="Verdana"/>
              </a:rPr>
              <a:t>disso, é</a:t>
            </a:r>
            <a:r>
              <a:rPr sz="1500" spc="-120">
                <a:solidFill>
                  <a:srgbClr val="0C285A"/>
                </a:solidFill>
                <a:latin typeface="Verdana"/>
                <a:cs typeface="Verdana"/>
              </a:rPr>
              <a:t> </a:t>
            </a:r>
            <a:r>
              <a:rPr sz="1500" spc="-95">
                <a:solidFill>
                  <a:srgbClr val="0C285A"/>
                </a:solidFill>
                <a:latin typeface="Verdana"/>
                <a:cs typeface="Verdana"/>
              </a:rPr>
              <a:t>utilizado</a:t>
            </a:r>
            <a:r>
              <a:rPr sz="1500" spc="-114">
                <a:solidFill>
                  <a:srgbClr val="0C285A"/>
                </a:solidFill>
                <a:latin typeface="Verdana"/>
                <a:cs typeface="Verdana"/>
              </a:rPr>
              <a:t> </a:t>
            </a:r>
            <a:r>
              <a:rPr sz="1500" spc="-160">
                <a:solidFill>
                  <a:srgbClr val="0C285A"/>
                </a:solidFill>
                <a:latin typeface="Verdana"/>
                <a:cs typeface="Verdana"/>
              </a:rPr>
              <a:t>em</a:t>
            </a:r>
            <a:r>
              <a:rPr sz="1500" spc="-120">
                <a:solidFill>
                  <a:srgbClr val="0C285A"/>
                </a:solidFill>
                <a:latin typeface="Verdana"/>
                <a:cs typeface="Verdana"/>
              </a:rPr>
              <a:t> </a:t>
            </a:r>
            <a:r>
              <a:rPr sz="1500" spc="-114">
                <a:solidFill>
                  <a:srgbClr val="0C285A"/>
                </a:solidFill>
                <a:latin typeface="Verdana"/>
                <a:cs typeface="Verdana"/>
              </a:rPr>
              <a:t>conjunto </a:t>
            </a:r>
            <a:r>
              <a:rPr sz="1500" spc="-110">
                <a:solidFill>
                  <a:srgbClr val="0C285A"/>
                </a:solidFill>
                <a:latin typeface="Verdana"/>
                <a:cs typeface="Verdana"/>
              </a:rPr>
              <a:t>com</a:t>
            </a:r>
            <a:r>
              <a:rPr sz="1500" spc="-120">
                <a:solidFill>
                  <a:srgbClr val="0C285A"/>
                </a:solidFill>
                <a:latin typeface="Verdana"/>
                <a:cs typeface="Verdana"/>
              </a:rPr>
              <a:t> </a:t>
            </a:r>
            <a:r>
              <a:rPr sz="1500" spc="-100">
                <a:solidFill>
                  <a:srgbClr val="0C285A"/>
                </a:solidFill>
                <a:latin typeface="Verdana"/>
                <a:cs typeface="Verdana"/>
              </a:rPr>
              <a:t>o</a:t>
            </a:r>
            <a:r>
              <a:rPr sz="1500" spc="-120">
                <a:solidFill>
                  <a:srgbClr val="0C285A"/>
                </a:solidFill>
                <a:latin typeface="Verdana"/>
                <a:cs typeface="Verdana"/>
              </a:rPr>
              <a:t> </a:t>
            </a:r>
            <a:r>
              <a:rPr sz="1500" spc="-114">
                <a:solidFill>
                  <a:srgbClr val="0C285A"/>
                </a:solidFill>
                <a:latin typeface="Verdana"/>
                <a:cs typeface="Verdana"/>
              </a:rPr>
              <a:t>contrato </a:t>
            </a:r>
            <a:r>
              <a:rPr sz="1500" spc="-110">
                <a:solidFill>
                  <a:srgbClr val="0C285A"/>
                </a:solidFill>
                <a:latin typeface="Verdana"/>
                <a:cs typeface="Verdana"/>
              </a:rPr>
              <a:t>de</a:t>
            </a:r>
            <a:r>
              <a:rPr sz="1500" spc="-120">
                <a:solidFill>
                  <a:srgbClr val="0C285A"/>
                </a:solidFill>
                <a:latin typeface="Verdana"/>
                <a:cs typeface="Verdana"/>
              </a:rPr>
              <a:t> </a:t>
            </a:r>
            <a:r>
              <a:rPr sz="1500" spc="-95">
                <a:solidFill>
                  <a:srgbClr val="0C285A"/>
                </a:solidFill>
                <a:latin typeface="Verdana"/>
                <a:cs typeface="Verdana"/>
              </a:rPr>
              <a:t>prestação</a:t>
            </a:r>
            <a:r>
              <a:rPr sz="1500" spc="-114">
                <a:solidFill>
                  <a:srgbClr val="0C285A"/>
                </a:solidFill>
                <a:latin typeface="Verdana"/>
                <a:cs typeface="Verdana"/>
              </a:rPr>
              <a:t> </a:t>
            </a:r>
            <a:r>
              <a:rPr sz="1500" spc="-110">
                <a:solidFill>
                  <a:srgbClr val="0C285A"/>
                </a:solidFill>
                <a:latin typeface="Verdana"/>
                <a:cs typeface="Verdana"/>
              </a:rPr>
              <a:t>de</a:t>
            </a:r>
            <a:r>
              <a:rPr sz="1500" spc="-120">
                <a:solidFill>
                  <a:srgbClr val="0C285A"/>
                </a:solidFill>
                <a:latin typeface="Verdana"/>
                <a:cs typeface="Verdana"/>
              </a:rPr>
              <a:t> </a:t>
            </a:r>
            <a:r>
              <a:rPr sz="1500" spc="-90">
                <a:solidFill>
                  <a:srgbClr val="0C285A"/>
                </a:solidFill>
                <a:latin typeface="Verdana"/>
                <a:cs typeface="Verdana"/>
              </a:rPr>
              <a:t>serviços</a:t>
            </a:r>
            <a:r>
              <a:rPr sz="1500" spc="-114">
                <a:solidFill>
                  <a:srgbClr val="0C285A"/>
                </a:solidFill>
                <a:latin typeface="Verdana"/>
                <a:cs typeface="Verdana"/>
              </a:rPr>
              <a:t> </a:t>
            </a:r>
            <a:r>
              <a:rPr sz="1500" spc="-120">
                <a:solidFill>
                  <a:srgbClr val="0C285A"/>
                </a:solidFill>
                <a:latin typeface="Verdana"/>
                <a:cs typeface="Verdana"/>
              </a:rPr>
              <a:t>para </a:t>
            </a:r>
            <a:r>
              <a:rPr sz="1500" spc="-114">
                <a:solidFill>
                  <a:srgbClr val="0C285A"/>
                </a:solidFill>
                <a:latin typeface="Verdana"/>
                <a:cs typeface="Verdana"/>
              </a:rPr>
              <a:t>confirmar a</a:t>
            </a:r>
            <a:r>
              <a:rPr sz="1500" spc="-120">
                <a:solidFill>
                  <a:srgbClr val="0C285A"/>
                </a:solidFill>
                <a:latin typeface="Verdana"/>
                <a:cs typeface="Verdana"/>
              </a:rPr>
              <a:t> </a:t>
            </a:r>
            <a:r>
              <a:rPr sz="1500" spc="-10">
                <a:solidFill>
                  <a:srgbClr val="0C285A"/>
                </a:solidFill>
                <a:latin typeface="Verdana"/>
                <a:cs typeface="Verdana"/>
              </a:rPr>
              <a:t>regu- </a:t>
            </a:r>
            <a:r>
              <a:rPr sz="1500" spc="-105">
                <a:solidFill>
                  <a:srgbClr val="0C285A"/>
                </a:solidFill>
                <a:latin typeface="Verdana"/>
                <a:cs typeface="Verdana"/>
              </a:rPr>
              <a:t>laridade</a:t>
            </a:r>
            <a:r>
              <a:rPr sz="1500" spc="-100">
                <a:solidFill>
                  <a:srgbClr val="0C285A"/>
                </a:solidFill>
                <a:latin typeface="Verdana"/>
                <a:cs typeface="Verdana"/>
              </a:rPr>
              <a:t> </a:t>
            </a:r>
            <a:r>
              <a:rPr sz="1500" spc="-110">
                <a:solidFill>
                  <a:srgbClr val="0C285A"/>
                </a:solidFill>
                <a:latin typeface="Verdana"/>
                <a:cs typeface="Verdana"/>
              </a:rPr>
              <a:t>da</a:t>
            </a:r>
            <a:r>
              <a:rPr sz="1500" spc="-100">
                <a:solidFill>
                  <a:srgbClr val="0C285A"/>
                </a:solidFill>
                <a:latin typeface="Verdana"/>
                <a:cs typeface="Verdana"/>
              </a:rPr>
              <a:t> </a:t>
            </a:r>
            <a:r>
              <a:rPr sz="1500" spc="-120">
                <a:solidFill>
                  <a:srgbClr val="0C285A"/>
                </a:solidFill>
                <a:latin typeface="Verdana"/>
                <a:cs typeface="Verdana"/>
              </a:rPr>
              <a:t>contratação,</a:t>
            </a:r>
            <a:r>
              <a:rPr sz="1500" spc="-100">
                <a:solidFill>
                  <a:srgbClr val="0C285A"/>
                </a:solidFill>
                <a:latin typeface="Verdana"/>
                <a:cs typeface="Verdana"/>
              </a:rPr>
              <a:t> </a:t>
            </a:r>
            <a:r>
              <a:rPr sz="1500" spc="-114">
                <a:solidFill>
                  <a:srgbClr val="0C285A"/>
                </a:solidFill>
                <a:latin typeface="Verdana"/>
                <a:cs typeface="Verdana"/>
              </a:rPr>
              <a:t>garantindo</a:t>
            </a:r>
            <a:r>
              <a:rPr sz="1500" spc="-100">
                <a:solidFill>
                  <a:srgbClr val="0C285A"/>
                </a:solidFill>
                <a:latin typeface="Verdana"/>
                <a:cs typeface="Verdana"/>
              </a:rPr>
              <a:t> </a:t>
            </a:r>
            <a:r>
              <a:rPr sz="1500" spc="-110">
                <a:solidFill>
                  <a:srgbClr val="0C285A"/>
                </a:solidFill>
                <a:latin typeface="Verdana"/>
                <a:cs typeface="Verdana"/>
              </a:rPr>
              <a:t>que</a:t>
            </a:r>
            <a:r>
              <a:rPr sz="1500" spc="-100">
                <a:solidFill>
                  <a:srgbClr val="0C285A"/>
                </a:solidFill>
                <a:latin typeface="Verdana"/>
                <a:cs typeface="Verdana"/>
              </a:rPr>
              <a:t> </a:t>
            </a:r>
            <a:r>
              <a:rPr sz="1500" spc="-114">
                <a:solidFill>
                  <a:srgbClr val="0C285A"/>
                </a:solidFill>
                <a:latin typeface="Verdana"/>
                <a:cs typeface="Verdana"/>
              </a:rPr>
              <a:t>a</a:t>
            </a:r>
            <a:r>
              <a:rPr sz="1500" spc="-95">
                <a:solidFill>
                  <a:srgbClr val="0C285A"/>
                </a:solidFill>
                <a:latin typeface="Verdana"/>
                <a:cs typeface="Verdana"/>
              </a:rPr>
              <a:t> </a:t>
            </a:r>
            <a:r>
              <a:rPr sz="1500" spc="-110">
                <a:solidFill>
                  <a:srgbClr val="0C285A"/>
                </a:solidFill>
                <a:latin typeface="Verdana"/>
                <a:cs typeface="Verdana"/>
              </a:rPr>
              <a:t>atividade</a:t>
            </a:r>
            <a:r>
              <a:rPr sz="1500" spc="-100">
                <a:solidFill>
                  <a:srgbClr val="0C285A"/>
                </a:solidFill>
                <a:latin typeface="Verdana"/>
                <a:cs typeface="Verdana"/>
              </a:rPr>
              <a:t> </a:t>
            </a:r>
            <a:r>
              <a:rPr sz="1500" spc="-105">
                <a:solidFill>
                  <a:srgbClr val="0C285A"/>
                </a:solidFill>
                <a:latin typeface="Verdana"/>
                <a:cs typeface="Verdana"/>
              </a:rPr>
              <a:t>declarada</a:t>
            </a:r>
            <a:r>
              <a:rPr sz="1500" spc="-100">
                <a:solidFill>
                  <a:srgbClr val="0C285A"/>
                </a:solidFill>
                <a:latin typeface="Verdana"/>
                <a:cs typeface="Verdana"/>
              </a:rPr>
              <a:t> </a:t>
            </a:r>
            <a:r>
              <a:rPr sz="1500" spc="-120">
                <a:solidFill>
                  <a:srgbClr val="0C285A"/>
                </a:solidFill>
                <a:latin typeface="Verdana"/>
                <a:cs typeface="Verdana"/>
              </a:rPr>
              <a:t>seja</a:t>
            </a:r>
            <a:r>
              <a:rPr sz="1500" spc="-100">
                <a:solidFill>
                  <a:srgbClr val="0C285A"/>
                </a:solidFill>
                <a:latin typeface="Verdana"/>
                <a:cs typeface="Verdana"/>
              </a:rPr>
              <a:t> </a:t>
            </a:r>
            <a:r>
              <a:rPr sz="1500" spc="-114">
                <a:solidFill>
                  <a:srgbClr val="0C285A"/>
                </a:solidFill>
                <a:latin typeface="Verdana"/>
                <a:cs typeface="Verdana"/>
              </a:rPr>
              <a:t>compatível</a:t>
            </a:r>
            <a:r>
              <a:rPr sz="1500" spc="-100">
                <a:solidFill>
                  <a:srgbClr val="0C285A"/>
                </a:solidFill>
                <a:latin typeface="Verdana"/>
                <a:cs typeface="Verdana"/>
              </a:rPr>
              <a:t> </a:t>
            </a:r>
            <a:r>
              <a:rPr sz="1500" spc="-110">
                <a:solidFill>
                  <a:srgbClr val="0C285A"/>
                </a:solidFill>
                <a:latin typeface="Verdana"/>
                <a:cs typeface="Verdana"/>
              </a:rPr>
              <a:t>com</a:t>
            </a:r>
            <a:r>
              <a:rPr sz="1500" spc="-95">
                <a:solidFill>
                  <a:srgbClr val="0C285A"/>
                </a:solidFill>
                <a:latin typeface="Verdana"/>
                <a:cs typeface="Verdana"/>
              </a:rPr>
              <a:t> </a:t>
            </a:r>
            <a:r>
              <a:rPr sz="1500" spc="-114">
                <a:solidFill>
                  <a:srgbClr val="0C285A"/>
                </a:solidFill>
                <a:latin typeface="Verdana"/>
                <a:cs typeface="Verdana"/>
              </a:rPr>
              <a:t>a</a:t>
            </a:r>
            <a:r>
              <a:rPr sz="1500" spc="-100">
                <a:solidFill>
                  <a:srgbClr val="0C285A"/>
                </a:solidFill>
                <a:latin typeface="Verdana"/>
                <a:cs typeface="Verdana"/>
              </a:rPr>
              <a:t> </a:t>
            </a:r>
            <a:r>
              <a:rPr sz="1500" spc="-114">
                <a:solidFill>
                  <a:srgbClr val="0C285A"/>
                </a:solidFill>
                <a:latin typeface="Verdana"/>
                <a:cs typeface="Verdana"/>
              </a:rPr>
              <a:t>registrada</a:t>
            </a:r>
            <a:r>
              <a:rPr sz="1500" spc="-100">
                <a:solidFill>
                  <a:srgbClr val="0C285A"/>
                </a:solidFill>
                <a:latin typeface="Verdana"/>
                <a:cs typeface="Verdana"/>
              </a:rPr>
              <a:t> </a:t>
            </a:r>
            <a:r>
              <a:rPr sz="1500" spc="-25">
                <a:solidFill>
                  <a:srgbClr val="0C285A"/>
                </a:solidFill>
                <a:latin typeface="Verdana"/>
                <a:cs typeface="Verdana"/>
              </a:rPr>
              <a:t>no </a:t>
            </a:r>
            <a:r>
              <a:rPr sz="1500" spc="-10">
                <a:solidFill>
                  <a:srgbClr val="0C285A"/>
                </a:solidFill>
                <a:latin typeface="Verdana"/>
                <a:cs typeface="Verdana"/>
              </a:rPr>
              <a:t>sistema.</a:t>
            </a:r>
            <a:endParaRPr sz="1500">
              <a:latin typeface="Verdana"/>
              <a:cs typeface="Verdana"/>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9300" y="896494"/>
            <a:ext cx="7470140" cy="738505"/>
          </a:xfrm>
          <a:prstGeom prst="rect">
            <a:avLst/>
          </a:prstGeom>
        </p:spPr>
        <p:txBody>
          <a:bodyPr vert="horz" wrap="square" lIns="0" tIns="12700" rIns="0" bIns="0" rtlCol="0">
            <a:spAutoFit/>
          </a:bodyPr>
          <a:lstStyle/>
          <a:p>
            <a:pPr marL="21590">
              <a:lnSpc>
                <a:spcPts val="2805"/>
              </a:lnSpc>
              <a:spcBef>
                <a:spcPts val="100"/>
              </a:spcBef>
            </a:pPr>
            <a:r>
              <a:rPr sz="2400" b="1" i="1" spc="-180">
                <a:solidFill>
                  <a:srgbClr val="FFFFFF"/>
                </a:solidFill>
                <a:latin typeface="Trebuchet MS"/>
                <a:cs typeface="Trebuchet MS"/>
              </a:rPr>
              <a:t>Certificado</a:t>
            </a:r>
            <a:r>
              <a:rPr sz="2400" b="1" i="1" spc="-125">
                <a:solidFill>
                  <a:srgbClr val="FFFFFF"/>
                </a:solidFill>
                <a:latin typeface="Trebuchet MS"/>
                <a:cs typeface="Trebuchet MS"/>
              </a:rPr>
              <a:t> </a:t>
            </a:r>
            <a:r>
              <a:rPr sz="2400" b="1" i="1" spc="-150">
                <a:solidFill>
                  <a:srgbClr val="FFFFFF"/>
                </a:solidFill>
                <a:latin typeface="Trebuchet MS"/>
                <a:cs typeface="Trebuchet MS"/>
              </a:rPr>
              <a:t>da</a:t>
            </a:r>
            <a:r>
              <a:rPr sz="2400" b="1" i="1" spc="-120">
                <a:solidFill>
                  <a:srgbClr val="FFFFFF"/>
                </a:solidFill>
                <a:latin typeface="Trebuchet MS"/>
                <a:cs typeface="Trebuchet MS"/>
              </a:rPr>
              <a:t> </a:t>
            </a:r>
            <a:r>
              <a:rPr sz="2400" b="1" i="1" spc="-125">
                <a:solidFill>
                  <a:srgbClr val="FFFFFF"/>
                </a:solidFill>
                <a:latin typeface="Trebuchet MS"/>
                <a:cs typeface="Trebuchet MS"/>
              </a:rPr>
              <a:t>Condição</a:t>
            </a:r>
            <a:r>
              <a:rPr sz="2400" b="1" i="1" spc="-120">
                <a:solidFill>
                  <a:srgbClr val="FFFFFF"/>
                </a:solidFill>
                <a:latin typeface="Trebuchet MS"/>
                <a:cs typeface="Trebuchet MS"/>
              </a:rPr>
              <a:t> </a:t>
            </a:r>
            <a:r>
              <a:rPr sz="2400" b="1" i="1" spc="-170">
                <a:solidFill>
                  <a:srgbClr val="FFFFFF"/>
                </a:solidFill>
                <a:latin typeface="Trebuchet MS"/>
                <a:cs typeface="Trebuchet MS"/>
              </a:rPr>
              <a:t>de</a:t>
            </a:r>
            <a:r>
              <a:rPr sz="2400" b="1" i="1" spc="-125">
                <a:solidFill>
                  <a:srgbClr val="FFFFFF"/>
                </a:solidFill>
                <a:latin typeface="Trebuchet MS"/>
                <a:cs typeface="Trebuchet MS"/>
              </a:rPr>
              <a:t> </a:t>
            </a:r>
            <a:r>
              <a:rPr sz="2400" b="1" i="1" spc="-150">
                <a:solidFill>
                  <a:srgbClr val="FFFFFF"/>
                </a:solidFill>
                <a:latin typeface="Trebuchet MS"/>
                <a:cs typeface="Trebuchet MS"/>
              </a:rPr>
              <a:t>Microempreendedor</a:t>
            </a:r>
            <a:r>
              <a:rPr sz="2400" b="1" i="1" spc="-120">
                <a:solidFill>
                  <a:srgbClr val="FFFFFF"/>
                </a:solidFill>
                <a:latin typeface="Trebuchet MS"/>
                <a:cs typeface="Trebuchet MS"/>
              </a:rPr>
              <a:t> Individual</a:t>
            </a:r>
            <a:endParaRPr sz="2400">
              <a:latin typeface="Trebuchet MS"/>
              <a:cs typeface="Trebuchet MS"/>
            </a:endParaRPr>
          </a:p>
          <a:p>
            <a:pPr marL="12700">
              <a:lnSpc>
                <a:spcPts val="280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1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599300" y="211800"/>
            <a:ext cx="1745614" cy="787400"/>
          </a:xfrm>
          <a:prstGeom prst="rect">
            <a:avLst/>
          </a:prstGeom>
        </p:spPr>
        <p:txBody>
          <a:bodyPr vert="horz" wrap="square" lIns="0" tIns="12700" rIns="0" bIns="0" rtlCol="0">
            <a:spAutoFit/>
          </a:bodyPr>
          <a:lstStyle/>
          <a:p>
            <a:pPr marL="12700">
              <a:lnSpc>
                <a:spcPct val="100000"/>
              </a:lnSpc>
              <a:spcBef>
                <a:spcPts val="100"/>
              </a:spcBef>
            </a:pPr>
            <a:r>
              <a:rPr spc="-10"/>
              <a:t>CCMEI</a:t>
            </a:r>
          </a:p>
        </p:txBody>
      </p:sp>
      <p:grpSp>
        <p:nvGrpSpPr>
          <p:cNvPr id="4" name="object 4"/>
          <p:cNvGrpSpPr/>
          <p:nvPr/>
        </p:nvGrpSpPr>
        <p:grpSpPr>
          <a:xfrm>
            <a:off x="508444" y="2376004"/>
            <a:ext cx="7164705" cy="4950460"/>
            <a:chOff x="508444" y="2376004"/>
            <a:chExt cx="7164705" cy="4950460"/>
          </a:xfrm>
        </p:grpSpPr>
        <p:pic>
          <p:nvPicPr>
            <p:cNvPr id="5" name="object 5"/>
            <p:cNvPicPr/>
            <p:nvPr/>
          </p:nvPicPr>
          <p:blipFill>
            <a:blip r:embed="rId2" cstate="print"/>
            <a:stretch>
              <a:fillRect/>
            </a:stretch>
          </p:blipFill>
          <p:spPr>
            <a:xfrm>
              <a:off x="3492169" y="2376004"/>
              <a:ext cx="3707650" cy="4950002"/>
            </a:xfrm>
            <a:prstGeom prst="rect">
              <a:avLst/>
            </a:prstGeom>
          </p:spPr>
        </p:pic>
        <p:sp>
          <p:nvSpPr>
            <p:cNvPr id="6" name="object 6"/>
            <p:cNvSpPr/>
            <p:nvPr/>
          </p:nvSpPr>
          <p:spPr>
            <a:xfrm>
              <a:off x="3664899" y="3072706"/>
              <a:ext cx="2684145" cy="245110"/>
            </a:xfrm>
            <a:custGeom>
              <a:avLst/>
              <a:gdLst/>
              <a:ahLst/>
              <a:cxnLst/>
              <a:rect l="l" t="t" r="r" b="b"/>
              <a:pathLst>
                <a:path w="2684145" h="245110">
                  <a:moveTo>
                    <a:pt x="0" y="0"/>
                  </a:moveTo>
                  <a:lnTo>
                    <a:pt x="0" y="244919"/>
                  </a:lnTo>
                  <a:lnTo>
                    <a:pt x="2683598" y="244919"/>
                  </a:lnTo>
                  <a:lnTo>
                    <a:pt x="2683598" y="94856"/>
                  </a:lnTo>
                  <a:lnTo>
                    <a:pt x="2683598" y="0"/>
                  </a:lnTo>
                  <a:lnTo>
                    <a:pt x="0" y="0"/>
                  </a:lnTo>
                  <a:close/>
                </a:path>
              </a:pathLst>
            </a:custGeom>
            <a:ln w="25399">
              <a:solidFill>
                <a:srgbClr val="222E54"/>
              </a:solidFill>
            </a:ln>
          </p:spPr>
          <p:txBody>
            <a:bodyPr wrap="square" lIns="0" tIns="0" rIns="0" bIns="0" rtlCol="0"/>
            <a:lstStyle/>
            <a:p>
              <a:endParaRPr/>
            </a:p>
          </p:txBody>
        </p:sp>
        <p:sp>
          <p:nvSpPr>
            <p:cNvPr id="7" name="object 7"/>
            <p:cNvSpPr/>
            <p:nvPr/>
          </p:nvSpPr>
          <p:spPr>
            <a:xfrm>
              <a:off x="3664899" y="6240706"/>
              <a:ext cx="2042795" cy="245110"/>
            </a:xfrm>
            <a:custGeom>
              <a:avLst/>
              <a:gdLst/>
              <a:ahLst/>
              <a:cxnLst/>
              <a:rect l="l" t="t" r="r" b="b"/>
              <a:pathLst>
                <a:path w="2042795" h="245110">
                  <a:moveTo>
                    <a:pt x="0" y="0"/>
                  </a:moveTo>
                  <a:lnTo>
                    <a:pt x="0" y="244919"/>
                  </a:lnTo>
                  <a:lnTo>
                    <a:pt x="2042795" y="244919"/>
                  </a:lnTo>
                  <a:lnTo>
                    <a:pt x="2042795" y="94856"/>
                  </a:lnTo>
                  <a:lnTo>
                    <a:pt x="2042795" y="0"/>
                  </a:lnTo>
                  <a:lnTo>
                    <a:pt x="0" y="0"/>
                  </a:lnTo>
                  <a:close/>
                </a:path>
              </a:pathLst>
            </a:custGeom>
            <a:ln w="25400">
              <a:solidFill>
                <a:srgbClr val="222E54"/>
              </a:solidFill>
            </a:ln>
          </p:spPr>
          <p:txBody>
            <a:bodyPr wrap="square" lIns="0" tIns="0" rIns="0" bIns="0" rtlCol="0"/>
            <a:lstStyle/>
            <a:p>
              <a:endParaRPr/>
            </a:p>
          </p:txBody>
        </p:sp>
        <p:sp>
          <p:nvSpPr>
            <p:cNvPr id="8" name="object 8"/>
            <p:cNvSpPr/>
            <p:nvPr/>
          </p:nvSpPr>
          <p:spPr>
            <a:xfrm>
              <a:off x="3659499" y="4066308"/>
              <a:ext cx="892810" cy="215900"/>
            </a:xfrm>
            <a:custGeom>
              <a:avLst/>
              <a:gdLst/>
              <a:ahLst/>
              <a:cxnLst/>
              <a:rect l="l" t="t" r="r" b="b"/>
              <a:pathLst>
                <a:path w="892810" h="215900">
                  <a:moveTo>
                    <a:pt x="0" y="0"/>
                  </a:moveTo>
                  <a:lnTo>
                    <a:pt x="0" y="215798"/>
                  </a:lnTo>
                  <a:lnTo>
                    <a:pt x="892594" y="215798"/>
                  </a:lnTo>
                  <a:lnTo>
                    <a:pt x="892594" y="83578"/>
                  </a:lnTo>
                  <a:lnTo>
                    <a:pt x="892594" y="0"/>
                  </a:lnTo>
                  <a:lnTo>
                    <a:pt x="0" y="0"/>
                  </a:lnTo>
                  <a:close/>
                </a:path>
              </a:pathLst>
            </a:custGeom>
            <a:ln w="25400">
              <a:solidFill>
                <a:srgbClr val="222E54"/>
              </a:solidFill>
            </a:ln>
          </p:spPr>
          <p:txBody>
            <a:bodyPr wrap="square" lIns="0" tIns="0" rIns="0" bIns="0" rtlCol="0"/>
            <a:lstStyle/>
            <a:p>
              <a:endParaRPr/>
            </a:p>
          </p:txBody>
        </p:sp>
        <p:sp>
          <p:nvSpPr>
            <p:cNvPr id="9" name="object 9"/>
            <p:cNvSpPr/>
            <p:nvPr/>
          </p:nvSpPr>
          <p:spPr>
            <a:xfrm>
              <a:off x="683994" y="2609975"/>
              <a:ext cx="2968625" cy="558165"/>
            </a:xfrm>
            <a:custGeom>
              <a:avLst/>
              <a:gdLst/>
              <a:ahLst/>
              <a:cxnLst/>
              <a:rect l="l" t="t" r="r" b="b"/>
              <a:pathLst>
                <a:path w="2968625" h="558164">
                  <a:moveTo>
                    <a:pt x="2968205" y="558012"/>
                  </a:moveTo>
                  <a:lnTo>
                    <a:pt x="2808185" y="558012"/>
                  </a:lnTo>
                  <a:lnTo>
                    <a:pt x="2808185" y="0"/>
                  </a:lnTo>
                  <a:lnTo>
                    <a:pt x="0" y="0"/>
                  </a:lnTo>
                  <a:lnTo>
                    <a:pt x="0" y="119062"/>
                  </a:lnTo>
                </a:path>
              </a:pathLst>
            </a:custGeom>
            <a:ln w="25400">
              <a:solidFill>
                <a:srgbClr val="242E55"/>
              </a:solidFill>
            </a:ln>
          </p:spPr>
          <p:txBody>
            <a:bodyPr wrap="square" lIns="0" tIns="0" rIns="0" bIns="0" rtlCol="0"/>
            <a:lstStyle/>
            <a:p>
              <a:endParaRPr/>
            </a:p>
          </p:txBody>
        </p:sp>
        <p:sp>
          <p:nvSpPr>
            <p:cNvPr id="10" name="object 10"/>
            <p:cNvSpPr/>
            <p:nvPr/>
          </p:nvSpPr>
          <p:spPr>
            <a:xfrm>
              <a:off x="634445" y="2680820"/>
              <a:ext cx="99695" cy="136525"/>
            </a:xfrm>
            <a:custGeom>
              <a:avLst/>
              <a:gdLst/>
              <a:ahLst/>
              <a:cxnLst/>
              <a:rect l="l" t="t" r="r" b="b"/>
              <a:pathLst>
                <a:path w="99695" h="136525">
                  <a:moveTo>
                    <a:pt x="99110" y="0"/>
                  </a:moveTo>
                  <a:lnTo>
                    <a:pt x="0" y="0"/>
                  </a:lnTo>
                  <a:lnTo>
                    <a:pt x="49555" y="136156"/>
                  </a:lnTo>
                  <a:lnTo>
                    <a:pt x="99110" y="0"/>
                  </a:lnTo>
                  <a:close/>
                </a:path>
              </a:pathLst>
            </a:custGeom>
            <a:solidFill>
              <a:srgbClr val="242E55"/>
            </a:solidFill>
          </p:spPr>
          <p:txBody>
            <a:bodyPr wrap="square" lIns="0" tIns="0" rIns="0" bIns="0" rtlCol="0"/>
            <a:lstStyle/>
            <a:p>
              <a:endParaRPr/>
            </a:p>
          </p:txBody>
        </p:sp>
        <p:sp>
          <p:nvSpPr>
            <p:cNvPr id="11" name="object 11"/>
            <p:cNvSpPr/>
            <p:nvPr/>
          </p:nvSpPr>
          <p:spPr>
            <a:xfrm>
              <a:off x="5720400" y="3833990"/>
              <a:ext cx="1903095" cy="2565400"/>
            </a:xfrm>
            <a:custGeom>
              <a:avLst/>
              <a:gdLst/>
              <a:ahLst/>
              <a:cxnLst/>
              <a:rect l="l" t="t" r="r" b="b"/>
              <a:pathLst>
                <a:path w="1903095" h="2565400">
                  <a:moveTo>
                    <a:pt x="0" y="2565006"/>
                  </a:moveTo>
                  <a:lnTo>
                    <a:pt x="1479423" y="2565006"/>
                  </a:lnTo>
                  <a:lnTo>
                    <a:pt x="1479423" y="0"/>
                  </a:lnTo>
                  <a:lnTo>
                    <a:pt x="1902599" y="0"/>
                  </a:lnTo>
                  <a:lnTo>
                    <a:pt x="1902599" y="85509"/>
                  </a:lnTo>
                </a:path>
              </a:pathLst>
            </a:custGeom>
            <a:ln w="25400">
              <a:solidFill>
                <a:srgbClr val="242E55"/>
              </a:solidFill>
            </a:ln>
          </p:spPr>
          <p:txBody>
            <a:bodyPr wrap="square" lIns="0" tIns="0" rIns="0" bIns="0" rtlCol="0"/>
            <a:lstStyle/>
            <a:p>
              <a:endParaRPr/>
            </a:p>
          </p:txBody>
        </p:sp>
        <p:sp>
          <p:nvSpPr>
            <p:cNvPr id="12" name="object 12"/>
            <p:cNvSpPr/>
            <p:nvPr/>
          </p:nvSpPr>
          <p:spPr>
            <a:xfrm>
              <a:off x="7573444" y="3871245"/>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13" name="object 13"/>
            <p:cNvSpPr/>
            <p:nvPr/>
          </p:nvSpPr>
          <p:spPr>
            <a:xfrm>
              <a:off x="557997" y="4174190"/>
              <a:ext cx="3094355" cy="1514475"/>
            </a:xfrm>
            <a:custGeom>
              <a:avLst/>
              <a:gdLst/>
              <a:ahLst/>
              <a:cxnLst/>
              <a:rect l="l" t="t" r="r" b="b"/>
              <a:pathLst>
                <a:path w="3094354" h="1514475">
                  <a:moveTo>
                    <a:pt x="3094202" y="0"/>
                  </a:moveTo>
                  <a:lnTo>
                    <a:pt x="2934182" y="0"/>
                  </a:lnTo>
                  <a:lnTo>
                    <a:pt x="2934182" y="1405801"/>
                  </a:lnTo>
                  <a:lnTo>
                    <a:pt x="0" y="1405801"/>
                  </a:lnTo>
                  <a:lnTo>
                    <a:pt x="0" y="1514055"/>
                  </a:lnTo>
                </a:path>
              </a:pathLst>
            </a:custGeom>
            <a:ln w="25400">
              <a:solidFill>
                <a:srgbClr val="242E55"/>
              </a:solidFill>
            </a:ln>
          </p:spPr>
          <p:txBody>
            <a:bodyPr wrap="square" lIns="0" tIns="0" rIns="0" bIns="0" rtlCol="0"/>
            <a:lstStyle/>
            <a:p>
              <a:endParaRPr/>
            </a:p>
          </p:txBody>
        </p:sp>
        <p:sp>
          <p:nvSpPr>
            <p:cNvPr id="14" name="object 14"/>
            <p:cNvSpPr/>
            <p:nvPr/>
          </p:nvSpPr>
          <p:spPr>
            <a:xfrm>
              <a:off x="508444" y="5640019"/>
              <a:ext cx="99695" cy="136525"/>
            </a:xfrm>
            <a:custGeom>
              <a:avLst/>
              <a:gdLst/>
              <a:ahLst/>
              <a:cxnLst/>
              <a:rect l="l" t="t" r="r" b="b"/>
              <a:pathLst>
                <a:path w="99695" h="136525">
                  <a:moveTo>
                    <a:pt x="99110" y="0"/>
                  </a:moveTo>
                  <a:lnTo>
                    <a:pt x="0" y="0"/>
                  </a:lnTo>
                  <a:lnTo>
                    <a:pt x="49555" y="136156"/>
                  </a:lnTo>
                  <a:lnTo>
                    <a:pt x="99110" y="0"/>
                  </a:lnTo>
                  <a:close/>
                </a:path>
              </a:pathLst>
            </a:custGeom>
            <a:solidFill>
              <a:srgbClr val="242E55"/>
            </a:solidFill>
          </p:spPr>
          <p:txBody>
            <a:bodyPr wrap="square" lIns="0" tIns="0" rIns="0" bIns="0" rtlCol="0"/>
            <a:lstStyle/>
            <a:p>
              <a:endParaRPr/>
            </a:p>
          </p:txBody>
        </p:sp>
      </p:grpSp>
      <p:sp>
        <p:nvSpPr>
          <p:cNvPr id="15" name="object 15"/>
          <p:cNvSpPr txBox="1"/>
          <p:nvPr/>
        </p:nvSpPr>
        <p:spPr>
          <a:xfrm>
            <a:off x="444500" y="2823517"/>
            <a:ext cx="2770505" cy="69596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85">
                <a:solidFill>
                  <a:srgbClr val="222E54"/>
                </a:solidFill>
                <a:latin typeface="Verdana"/>
                <a:cs typeface="Verdana"/>
              </a:rPr>
              <a:t>Confirmar </a:t>
            </a:r>
            <a:r>
              <a:rPr sz="1100" spc="-75">
                <a:solidFill>
                  <a:srgbClr val="222E54"/>
                </a:solidFill>
                <a:latin typeface="Verdana"/>
                <a:cs typeface="Verdana"/>
              </a:rPr>
              <a:t>se</a:t>
            </a:r>
            <a:r>
              <a:rPr sz="1100" spc="-80">
                <a:solidFill>
                  <a:srgbClr val="222E54"/>
                </a:solidFill>
                <a:latin typeface="Verdana"/>
                <a:cs typeface="Verdana"/>
              </a:rPr>
              <a:t> </a:t>
            </a:r>
            <a:r>
              <a:rPr sz="1100" spc="-65">
                <a:solidFill>
                  <a:srgbClr val="222E54"/>
                </a:solidFill>
                <a:latin typeface="Verdana"/>
                <a:cs typeface="Verdana"/>
              </a:rPr>
              <a:t>o</a:t>
            </a:r>
            <a:r>
              <a:rPr sz="1100" spc="-85">
                <a:solidFill>
                  <a:srgbClr val="222E54"/>
                </a:solidFill>
                <a:latin typeface="Verdana"/>
                <a:cs typeface="Verdana"/>
              </a:rPr>
              <a:t> Nome</a:t>
            </a:r>
            <a:r>
              <a:rPr sz="1100" spc="-80">
                <a:solidFill>
                  <a:srgbClr val="222E54"/>
                </a:solidFill>
                <a:latin typeface="Verdana"/>
                <a:cs typeface="Verdana"/>
              </a:rPr>
              <a:t> </a:t>
            </a:r>
            <a:r>
              <a:rPr sz="1100" spc="-85">
                <a:solidFill>
                  <a:srgbClr val="222E54"/>
                </a:solidFill>
                <a:latin typeface="Verdana"/>
                <a:cs typeface="Verdana"/>
              </a:rPr>
              <a:t>e </a:t>
            </a:r>
            <a:r>
              <a:rPr sz="1100" spc="-10">
                <a:solidFill>
                  <a:srgbClr val="222E54"/>
                </a:solidFill>
                <a:latin typeface="Verdana"/>
                <a:cs typeface="Verdana"/>
              </a:rPr>
              <a:t>CPF</a:t>
            </a:r>
            <a:r>
              <a:rPr sz="1100" spc="-85">
                <a:solidFill>
                  <a:srgbClr val="222E54"/>
                </a:solidFill>
                <a:latin typeface="Verdana"/>
                <a:cs typeface="Verdana"/>
              </a:rPr>
              <a:t> </a:t>
            </a:r>
            <a:r>
              <a:rPr sz="1100" spc="-25">
                <a:solidFill>
                  <a:srgbClr val="222E54"/>
                </a:solidFill>
                <a:latin typeface="Verdana"/>
                <a:cs typeface="Verdana"/>
              </a:rPr>
              <a:t>do </a:t>
            </a:r>
            <a:r>
              <a:rPr sz="1100" spc="-75">
                <a:solidFill>
                  <a:srgbClr val="222E54"/>
                </a:solidFill>
                <a:latin typeface="Verdana"/>
                <a:cs typeface="Verdana"/>
              </a:rPr>
              <a:t>colaborador </a:t>
            </a:r>
            <a:r>
              <a:rPr sz="1100" spc="-80">
                <a:solidFill>
                  <a:srgbClr val="222E54"/>
                </a:solidFill>
                <a:latin typeface="Verdana"/>
                <a:cs typeface="Verdana"/>
              </a:rPr>
              <a:t>que</a:t>
            </a:r>
            <a:r>
              <a:rPr sz="1100" spc="-75">
                <a:solidFill>
                  <a:srgbClr val="222E54"/>
                </a:solidFill>
                <a:latin typeface="Verdana"/>
                <a:cs typeface="Verdana"/>
              </a:rPr>
              <a:t> </a:t>
            </a:r>
            <a:r>
              <a:rPr sz="1100" spc="-85">
                <a:solidFill>
                  <a:srgbClr val="222E54"/>
                </a:solidFill>
                <a:latin typeface="Verdana"/>
                <a:cs typeface="Verdana"/>
              </a:rPr>
              <a:t>constam</a:t>
            </a:r>
            <a:r>
              <a:rPr sz="1100" spc="-75">
                <a:solidFill>
                  <a:srgbClr val="222E54"/>
                </a:solidFill>
                <a:latin typeface="Verdana"/>
                <a:cs typeface="Verdana"/>
              </a:rPr>
              <a:t> no </a:t>
            </a:r>
            <a:r>
              <a:rPr sz="1100" spc="-45">
                <a:solidFill>
                  <a:srgbClr val="222E54"/>
                </a:solidFill>
                <a:latin typeface="Verdana"/>
                <a:cs typeface="Verdana"/>
              </a:rPr>
              <a:t>CCMEI</a:t>
            </a:r>
            <a:r>
              <a:rPr sz="1100" spc="-70">
                <a:solidFill>
                  <a:srgbClr val="222E54"/>
                </a:solidFill>
                <a:latin typeface="Verdana"/>
                <a:cs typeface="Verdana"/>
              </a:rPr>
              <a:t> </a:t>
            </a:r>
            <a:r>
              <a:rPr sz="1100" spc="-10">
                <a:solidFill>
                  <a:srgbClr val="222E54"/>
                </a:solidFill>
                <a:latin typeface="Verdana"/>
                <a:cs typeface="Verdana"/>
              </a:rPr>
              <a:t>estão </a:t>
            </a:r>
            <a:r>
              <a:rPr sz="1100" spc="-65">
                <a:solidFill>
                  <a:srgbClr val="222E54"/>
                </a:solidFill>
                <a:latin typeface="Verdana"/>
                <a:cs typeface="Verdana"/>
              </a:rPr>
              <a:t>idênticos </a:t>
            </a:r>
            <a:r>
              <a:rPr sz="1100" spc="-75">
                <a:solidFill>
                  <a:srgbClr val="222E54"/>
                </a:solidFill>
                <a:latin typeface="Verdana"/>
                <a:cs typeface="Verdana"/>
              </a:rPr>
              <a:t>aos</a:t>
            </a:r>
            <a:r>
              <a:rPr sz="1100" spc="-65">
                <a:solidFill>
                  <a:srgbClr val="222E54"/>
                </a:solidFill>
                <a:latin typeface="Verdana"/>
                <a:cs typeface="Verdana"/>
              </a:rPr>
              <a:t> </a:t>
            </a:r>
            <a:r>
              <a:rPr sz="1100" spc="-75">
                <a:solidFill>
                  <a:srgbClr val="222E54"/>
                </a:solidFill>
                <a:latin typeface="Verdana"/>
                <a:cs typeface="Verdana"/>
              </a:rPr>
              <a:t>dados</a:t>
            </a:r>
            <a:r>
              <a:rPr sz="1100" spc="-65">
                <a:solidFill>
                  <a:srgbClr val="222E54"/>
                </a:solidFill>
                <a:latin typeface="Verdana"/>
                <a:cs typeface="Verdana"/>
              </a:rPr>
              <a:t> </a:t>
            </a:r>
            <a:r>
              <a:rPr sz="1100" spc="-85">
                <a:solidFill>
                  <a:srgbClr val="222E54"/>
                </a:solidFill>
                <a:latin typeface="Verdana"/>
                <a:cs typeface="Verdana"/>
              </a:rPr>
              <a:t>informados</a:t>
            </a:r>
            <a:r>
              <a:rPr sz="1100" spc="-65">
                <a:solidFill>
                  <a:srgbClr val="222E54"/>
                </a:solidFill>
                <a:latin typeface="Verdana"/>
                <a:cs typeface="Verdana"/>
              </a:rPr>
              <a:t> </a:t>
            </a:r>
            <a:r>
              <a:rPr sz="1100" spc="-100">
                <a:solidFill>
                  <a:srgbClr val="222E54"/>
                </a:solidFill>
                <a:latin typeface="Verdana"/>
                <a:cs typeface="Verdana"/>
              </a:rPr>
              <a:t>na</a:t>
            </a:r>
            <a:r>
              <a:rPr sz="1100" spc="-60">
                <a:solidFill>
                  <a:srgbClr val="222E54"/>
                </a:solidFill>
                <a:latin typeface="Verdana"/>
                <a:cs typeface="Verdana"/>
              </a:rPr>
              <a:t> </a:t>
            </a:r>
            <a:r>
              <a:rPr sz="1100" spc="-90">
                <a:solidFill>
                  <a:srgbClr val="222E54"/>
                </a:solidFill>
                <a:latin typeface="Verdana"/>
                <a:cs typeface="Verdana"/>
              </a:rPr>
              <a:t>modal</a:t>
            </a:r>
            <a:r>
              <a:rPr sz="1100" spc="-65">
                <a:solidFill>
                  <a:srgbClr val="222E54"/>
                </a:solidFill>
                <a:latin typeface="Verdana"/>
                <a:cs typeface="Verdana"/>
              </a:rPr>
              <a:t> </a:t>
            </a:r>
            <a:r>
              <a:rPr sz="1100" spc="-25">
                <a:solidFill>
                  <a:srgbClr val="222E54"/>
                </a:solidFill>
                <a:latin typeface="Verdana"/>
                <a:cs typeface="Verdana"/>
              </a:rPr>
              <a:t>do </a:t>
            </a:r>
            <a:r>
              <a:rPr sz="1100" spc="-10">
                <a:solidFill>
                  <a:srgbClr val="222E54"/>
                </a:solidFill>
                <a:latin typeface="Verdana"/>
                <a:cs typeface="Verdana"/>
              </a:rPr>
              <a:t>sistema.</a:t>
            </a:r>
            <a:endParaRPr sz="1100">
              <a:latin typeface="Verdana"/>
              <a:cs typeface="Verdana"/>
            </a:endParaRPr>
          </a:p>
        </p:txBody>
      </p:sp>
      <p:sp>
        <p:nvSpPr>
          <p:cNvPr id="18" name="object 18"/>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106</a:t>
            </a:fld>
            <a:endParaRPr spc="-25"/>
          </a:p>
        </p:txBody>
      </p:sp>
      <p:sp>
        <p:nvSpPr>
          <p:cNvPr id="19" name="object 19"/>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0" name="object 20"/>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6" name="object 16"/>
          <p:cNvSpPr txBox="1"/>
          <p:nvPr/>
        </p:nvSpPr>
        <p:spPr>
          <a:xfrm>
            <a:off x="7513040" y="4030245"/>
            <a:ext cx="2605405"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75">
                <a:solidFill>
                  <a:srgbClr val="222E54"/>
                </a:solidFill>
                <a:latin typeface="Verdana"/>
                <a:cs typeface="Verdana"/>
              </a:rPr>
              <a:t>Conferir</a:t>
            </a:r>
            <a:r>
              <a:rPr sz="1100" spc="-70">
                <a:solidFill>
                  <a:srgbClr val="222E54"/>
                </a:solidFill>
                <a:latin typeface="Verdana"/>
                <a:cs typeface="Verdana"/>
              </a:rPr>
              <a:t> </a:t>
            </a:r>
            <a:r>
              <a:rPr sz="1100" spc="-75">
                <a:solidFill>
                  <a:srgbClr val="222E54"/>
                </a:solidFill>
                <a:latin typeface="Verdana"/>
                <a:cs typeface="Verdana"/>
              </a:rPr>
              <a:t>se</a:t>
            </a:r>
            <a:r>
              <a:rPr sz="1100" spc="-70">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a:t>
            </a:r>
            <a:r>
              <a:rPr sz="1100" spc="-80">
                <a:solidFill>
                  <a:srgbClr val="222E54"/>
                </a:solidFill>
                <a:latin typeface="Verdana"/>
                <a:cs typeface="Verdana"/>
              </a:rPr>
              <a:t>Atividade</a:t>
            </a:r>
            <a:r>
              <a:rPr sz="1100" spc="-70">
                <a:solidFill>
                  <a:srgbClr val="222E54"/>
                </a:solidFill>
                <a:latin typeface="Verdana"/>
                <a:cs typeface="Verdana"/>
              </a:rPr>
              <a:t> </a:t>
            </a:r>
            <a:r>
              <a:rPr sz="1100" spc="-20">
                <a:solidFill>
                  <a:srgbClr val="222E54"/>
                </a:solidFill>
                <a:latin typeface="Verdana"/>
                <a:cs typeface="Verdana"/>
              </a:rPr>
              <a:t>Eco- </a:t>
            </a:r>
            <a:r>
              <a:rPr sz="1100" spc="-80">
                <a:solidFill>
                  <a:srgbClr val="222E54"/>
                </a:solidFill>
                <a:latin typeface="Verdana"/>
                <a:cs typeface="Verdana"/>
              </a:rPr>
              <a:t>nômica</a:t>
            </a:r>
            <a:r>
              <a:rPr sz="1100" spc="-70">
                <a:solidFill>
                  <a:srgbClr val="222E54"/>
                </a:solidFill>
                <a:latin typeface="Verdana"/>
                <a:cs typeface="Verdana"/>
              </a:rPr>
              <a:t> (CNAE)</a:t>
            </a:r>
            <a:r>
              <a:rPr sz="1100" spc="-65">
                <a:solidFill>
                  <a:srgbClr val="222E54"/>
                </a:solidFill>
                <a:latin typeface="Verdana"/>
                <a:cs typeface="Verdana"/>
              </a:rPr>
              <a:t> </a:t>
            </a:r>
            <a:r>
              <a:rPr sz="1100" spc="-90">
                <a:solidFill>
                  <a:srgbClr val="222E54"/>
                </a:solidFill>
                <a:latin typeface="Verdana"/>
                <a:cs typeface="Verdana"/>
              </a:rPr>
              <a:t>registrada</a:t>
            </a:r>
            <a:r>
              <a:rPr sz="1100" spc="-65">
                <a:solidFill>
                  <a:srgbClr val="222E54"/>
                </a:solidFill>
                <a:latin typeface="Verdana"/>
                <a:cs typeface="Verdana"/>
              </a:rPr>
              <a:t> </a:t>
            </a:r>
            <a:r>
              <a:rPr sz="1100" spc="-75">
                <a:solidFill>
                  <a:srgbClr val="222E54"/>
                </a:solidFill>
                <a:latin typeface="Verdana"/>
                <a:cs typeface="Verdana"/>
              </a:rPr>
              <a:t>no</a:t>
            </a:r>
            <a:r>
              <a:rPr sz="1100" spc="-65">
                <a:solidFill>
                  <a:srgbClr val="222E54"/>
                </a:solidFill>
                <a:latin typeface="Verdana"/>
                <a:cs typeface="Verdana"/>
              </a:rPr>
              <a:t> </a:t>
            </a:r>
            <a:r>
              <a:rPr sz="1100" spc="-45">
                <a:solidFill>
                  <a:srgbClr val="222E54"/>
                </a:solidFill>
                <a:latin typeface="Verdana"/>
                <a:cs typeface="Verdana"/>
              </a:rPr>
              <a:t>CCMEI</a:t>
            </a:r>
            <a:r>
              <a:rPr sz="1100" spc="-65">
                <a:solidFill>
                  <a:srgbClr val="222E54"/>
                </a:solidFill>
                <a:latin typeface="Verdana"/>
                <a:cs typeface="Verdana"/>
              </a:rPr>
              <a:t> </a:t>
            </a:r>
            <a:r>
              <a:rPr sz="1100" spc="-50">
                <a:solidFill>
                  <a:srgbClr val="222E54"/>
                </a:solidFill>
                <a:latin typeface="Verdana"/>
                <a:cs typeface="Verdana"/>
              </a:rPr>
              <a:t>é </a:t>
            </a:r>
            <a:r>
              <a:rPr sz="1100" spc="-85">
                <a:solidFill>
                  <a:srgbClr val="222E54"/>
                </a:solidFill>
                <a:latin typeface="Verdana"/>
                <a:cs typeface="Verdana"/>
              </a:rPr>
              <a:t>compatível</a:t>
            </a:r>
            <a:r>
              <a:rPr sz="1100" spc="-65">
                <a:solidFill>
                  <a:srgbClr val="222E54"/>
                </a:solidFill>
                <a:latin typeface="Verdana"/>
                <a:cs typeface="Verdana"/>
              </a:rPr>
              <a:t> </a:t>
            </a:r>
            <a:r>
              <a:rPr sz="1100" spc="-85">
                <a:solidFill>
                  <a:srgbClr val="222E54"/>
                </a:solidFill>
                <a:latin typeface="Verdana"/>
                <a:cs typeface="Verdana"/>
              </a:rPr>
              <a:t>com</a:t>
            </a:r>
            <a:r>
              <a:rPr sz="1100" spc="-60">
                <a:solidFill>
                  <a:srgbClr val="222E54"/>
                </a:solidFill>
                <a:latin typeface="Verdana"/>
                <a:cs typeface="Verdana"/>
              </a:rPr>
              <a:t> </a:t>
            </a:r>
            <a:r>
              <a:rPr sz="1100" spc="-95">
                <a:solidFill>
                  <a:srgbClr val="222E54"/>
                </a:solidFill>
                <a:latin typeface="Verdana"/>
                <a:cs typeface="Verdana"/>
              </a:rPr>
              <a:t>a</a:t>
            </a:r>
            <a:r>
              <a:rPr sz="1100" spc="-60">
                <a:solidFill>
                  <a:srgbClr val="222E54"/>
                </a:solidFill>
                <a:latin typeface="Verdana"/>
                <a:cs typeface="Verdana"/>
              </a:rPr>
              <a:t> </a:t>
            </a:r>
            <a:r>
              <a:rPr sz="1100" spc="-85">
                <a:solidFill>
                  <a:srgbClr val="222E54"/>
                </a:solidFill>
                <a:latin typeface="Verdana"/>
                <a:cs typeface="Verdana"/>
              </a:rPr>
              <a:t>atividade</a:t>
            </a:r>
            <a:r>
              <a:rPr sz="1100" spc="-60">
                <a:solidFill>
                  <a:srgbClr val="222E54"/>
                </a:solidFill>
                <a:latin typeface="Verdana"/>
                <a:cs typeface="Verdana"/>
              </a:rPr>
              <a:t> </a:t>
            </a:r>
            <a:r>
              <a:rPr sz="1100" spc="-85">
                <a:solidFill>
                  <a:srgbClr val="222E54"/>
                </a:solidFill>
                <a:latin typeface="Verdana"/>
                <a:cs typeface="Verdana"/>
              </a:rPr>
              <a:t>cadastrada</a:t>
            </a:r>
            <a:r>
              <a:rPr sz="1100" spc="-65">
                <a:solidFill>
                  <a:srgbClr val="222E54"/>
                </a:solidFill>
                <a:latin typeface="Verdana"/>
                <a:cs typeface="Verdana"/>
              </a:rPr>
              <a:t> </a:t>
            </a:r>
            <a:r>
              <a:rPr sz="1100" spc="-25">
                <a:solidFill>
                  <a:srgbClr val="222E54"/>
                </a:solidFill>
                <a:latin typeface="Verdana"/>
                <a:cs typeface="Verdana"/>
              </a:rPr>
              <a:t>no </a:t>
            </a:r>
            <a:r>
              <a:rPr sz="1100" spc="-90">
                <a:solidFill>
                  <a:srgbClr val="222E54"/>
                </a:solidFill>
                <a:latin typeface="Verdana"/>
                <a:cs typeface="Verdana"/>
              </a:rPr>
              <a:t>sistema</a:t>
            </a:r>
            <a:r>
              <a:rPr sz="1100" spc="-55">
                <a:solidFill>
                  <a:srgbClr val="222E54"/>
                </a:solidFill>
                <a:latin typeface="Verdana"/>
                <a:cs typeface="Verdana"/>
              </a:rPr>
              <a:t> </a:t>
            </a:r>
            <a:r>
              <a:rPr sz="1100" spc="-95">
                <a:solidFill>
                  <a:srgbClr val="222E54"/>
                </a:solidFill>
                <a:latin typeface="Verdana"/>
                <a:cs typeface="Verdana"/>
              </a:rPr>
              <a:t>(conforme</a:t>
            </a:r>
            <a:r>
              <a:rPr sz="1100" spc="-55">
                <a:solidFill>
                  <a:srgbClr val="222E54"/>
                </a:solidFill>
                <a:latin typeface="Verdana"/>
                <a:cs typeface="Verdana"/>
              </a:rPr>
              <a:t> </a:t>
            </a:r>
            <a:r>
              <a:rPr sz="1100" spc="-10">
                <a:solidFill>
                  <a:srgbClr val="222E54"/>
                </a:solidFill>
                <a:latin typeface="Verdana"/>
                <a:cs typeface="Verdana"/>
              </a:rPr>
              <a:t>modal).</a:t>
            </a:r>
            <a:endParaRPr sz="1100">
              <a:latin typeface="Verdana"/>
              <a:cs typeface="Verdana"/>
            </a:endParaRPr>
          </a:p>
        </p:txBody>
      </p:sp>
      <p:sp>
        <p:nvSpPr>
          <p:cNvPr id="17" name="object 17"/>
          <p:cNvSpPr txBox="1"/>
          <p:nvPr/>
        </p:nvSpPr>
        <p:spPr>
          <a:xfrm>
            <a:off x="444500" y="5758195"/>
            <a:ext cx="2665730"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40">
                <a:solidFill>
                  <a:srgbClr val="222E54"/>
                </a:solidFill>
                <a:latin typeface="Arial"/>
                <a:cs typeface="Arial"/>
              </a:rPr>
              <a:t> </a:t>
            </a:r>
            <a:r>
              <a:rPr sz="1100" b="1" spc="-20">
                <a:solidFill>
                  <a:srgbClr val="222E54"/>
                </a:solidFill>
                <a:latin typeface="Arial"/>
                <a:cs typeface="Arial"/>
              </a:rPr>
              <a:t>PASSO:</a:t>
            </a:r>
            <a:r>
              <a:rPr sz="1100" b="1" spc="250">
                <a:solidFill>
                  <a:srgbClr val="222E54"/>
                </a:solidFill>
                <a:latin typeface="Arial"/>
                <a:cs typeface="Arial"/>
              </a:rPr>
              <a:t> </a:t>
            </a:r>
            <a:r>
              <a:rPr sz="1100" spc="-85">
                <a:solidFill>
                  <a:srgbClr val="222E54"/>
                </a:solidFill>
                <a:latin typeface="Verdana"/>
                <a:cs typeface="Verdana"/>
              </a:rPr>
              <a:t>Validar</a:t>
            </a:r>
            <a:r>
              <a:rPr sz="1100" spc="-110">
                <a:solidFill>
                  <a:srgbClr val="222E54"/>
                </a:solidFill>
                <a:latin typeface="Verdana"/>
                <a:cs typeface="Verdana"/>
              </a:rPr>
              <a:t> </a:t>
            </a:r>
            <a:r>
              <a:rPr sz="1100" spc="-75">
                <a:solidFill>
                  <a:srgbClr val="222E54"/>
                </a:solidFill>
                <a:latin typeface="Verdana"/>
                <a:cs typeface="Verdana"/>
              </a:rPr>
              <a:t>se</a:t>
            </a:r>
            <a:r>
              <a:rPr sz="1100" spc="-110">
                <a:solidFill>
                  <a:srgbClr val="222E54"/>
                </a:solidFill>
                <a:latin typeface="Verdana"/>
                <a:cs typeface="Verdana"/>
              </a:rPr>
              <a:t> </a:t>
            </a:r>
            <a:r>
              <a:rPr sz="1100" spc="-95">
                <a:solidFill>
                  <a:srgbClr val="222E54"/>
                </a:solidFill>
                <a:latin typeface="Verdana"/>
                <a:cs typeface="Verdana"/>
              </a:rPr>
              <a:t>a</a:t>
            </a:r>
            <a:r>
              <a:rPr sz="1100" spc="-105">
                <a:solidFill>
                  <a:srgbClr val="222E54"/>
                </a:solidFill>
                <a:latin typeface="Verdana"/>
                <a:cs typeface="Verdana"/>
              </a:rPr>
              <a:t> </a:t>
            </a:r>
            <a:r>
              <a:rPr sz="1100" spc="-75">
                <a:solidFill>
                  <a:srgbClr val="222E54"/>
                </a:solidFill>
                <a:latin typeface="Verdana"/>
                <a:cs typeface="Verdana"/>
              </a:rPr>
              <a:t>Situação</a:t>
            </a:r>
            <a:r>
              <a:rPr sz="1100" spc="-110">
                <a:solidFill>
                  <a:srgbClr val="222E54"/>
                </a:solidFill>
                <a:latin typeface="Verdana"/>
                <a:cs typeface="Verdana"/>
              </a:rPr>
              <a:t> </a:t>
            </a:r>
            <a:r>
              <a:rPr sz="1100" spc="-70">
                <a:solidFill>
                  <a:srgbClr val="222E54"/>
                </a:solidFill>
                <a:latin typeface="Verdana"/>
                <a:cs typeface="Verdana"/>
              </a:rPr>
              <a:t>Cadastral do</a:t>
            </a:r>
            <a:r>
              <a:rPr sz="1100" spc="-80">
                <a:solidFill>
                  <a:srgbClr val="222E54"/>
                </a:solidFill>
                <a:latin typeface="Verdana"/>
                <a:cs typeface="Verdana"/>
              </a:rPr>
              <a:t> </a:t>
            </a:r>
            <a:r>
              <a:rPr sz="1100" spc="-45">
                <a:solidFill>
                  <a:srgbClr val="222E54"/>
                </a:solidFill>
                <a:latin typeface="Verdana"/>
                <a:cs typeface="Verdana"/>
              </a:rPr>
              <a:t>CCMEI</a:t>
            </a:r>
            <a:r>
              <a:rPr sz="1100" spc="-75">
                <a:solidFill>
                  <a:srgbClr val="222E54"/>
                </a:solidFill>
                <a:latin typeface="Verdana"/>
                <a:cs typeface="Verdana"/>
              </a:rPr>
              <a:t> consta</a:t>
            </a:r>
            <a:r>
              <a:rPr sz="1100" spc="-80">
                <a:solidFill>
                  <a:srgbClr val="222E54"/>
                </a:solidFill>
                <a:latin typeface="Verdana"/>
                <a:cs typeface="Verdana"/>
              </a:rPr>
              <a:t> como</a:t>
            </a:r>
            <a:r>
              <a:rPr sz="1100" spc="-75">
                <a:solidFill>
                  <a:srgbClr val="222E54"/>
                </a:solidFill>
                <a:latin typeface="Verdana"/>
                <a:cs typeface="Verdana"/>
              </a:rPr>
              <a:t> </a:t>
            </a:r>
            <a:r>
              <a:rPr sz="1100" spc="-10">
                <a:solidFill>
                  <a:srgbClr val="222E54"/>
                </a:solidFill>
                <a:latin typeface="Verdana"/>
                <a:cs typeface="Verdana"/>
              </a:rPr>
              <a:t>ativa.</a:t>
            </a:r>
            <a:endParaRPr sz="1100">
              <a:latin typeface="Verdana"/>
              <a:cs typeface="Verdana"/>
            </a:endParaRPr>
          </a:p>
        </p:txBody>
      </p:sp>
      <p:pic>
        <p:nvPicPr>
          <p:cNvPr id="2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D37FE7E-5A56-E6C2-3754-6F245EEE5A0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694849" y="372711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0B2D901-C0A5-A6EF-921D-DD6ED86C81A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694849" y="351756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D23F528-F231-1AFE-8468-21B3CEC51C8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694849" y="317466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0E39995-06E5-FFDA-494E-411C3D69175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114917" y="317466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855E1CF-8BB8-AB98-78B1-F01EF6E27B6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466832" y="462246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B02A3C7-6C4E-A26C-B206-E98DE4776D8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513766" y="462246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7450240-15DD-94B2-6145-DB7C1D80DD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867120" y="480343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BF1DC40-99D6-80E4-1D3F-58B24E6F0D9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694849" y="480343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CB7B27D-8430-8C07-D2E7-2B5A802FEBD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466832" y="635601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CB6DD39-AE6F-C6FB-D9FA-C8619229BE5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370807" y="6356011"/>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5684" rIns="0" bIns="0" rtlCol="0">
            <a:spAutoFit/>
          </a:bodyPr>
          <a:lstStyle/>
          <a:p>
            <a:pPr marL="171450">
              <a:lnSpc>
                <a:spcPts val="5195"/>
              </a:lnSpc>
              <a:spcBef>
                <a:spcPts val="114"/>
              </a:spcBef>
            </a:pPr>
            <a:r>
              <a:rPr sz="4550" spc="-175"/>
              <a:t>Certidão</a:t>
            </a:r>
            <a:r>
              <a:rPr sz="4550" spc="-285"/>
              <a:t> </a:t>
            </a:r>
            <a:r>
              <a:rPr sz="4550" spc="-229"/>
              <a:t>Negativa</a:t>
            </a:r>
            <a:r>
              <a:rPr sz="4550" spc="-285"/>
              <a:t> </a:t>
            </a:r>
            <a:r>
              <a:rPr sz="4550" spc="-185"/>
              <a:t>de</a:t>
            </a:r>
            <a:r>
              <a:rPr sz="4550" spc="-280"/>
              <a:t> </a:t>
            </a:r>
            <a:r>
              <a:rPr sz="4550" spc="-330"/>
              <a:t>Falência</a:t>
            </a:r>
            <a:endParaRPr sz="4550"/>
          </a:p>
          <a:p>
            <a:pPr marL="171450">
              <a:lnSpc>
                <a:spcPts val="2615"/>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107</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spc="-10"/>
              <a:t>FUNÇÃO:</a:t>
            </a:r>
          </a:p>
          <a:p>
            <a:pPr marL="12700" marR="5080">
              <a:lnSpc>
                <a:spcPct val="100000"/>
              </a:lnSpc>
            </a:pPr>
            <a:r>
              <a:rPr b="0" spc="-50">
                <a:latin typeface="Verdana"/>
                <a:cs typeface="Verdana"/>
              </a:rPr>
              <a:t>A</a:t>
            </a:r>
            <a:r>
              <a:rPr b="0" spc="-114">
                <a:latin typeface="Verdana"/>
                <a:cs typeface="Verdana"/>
              </a:rPr>
              <a:t> </a:t>
            </a:r>
            <a:r>
              <a:rPr b="0" spc="-90">
                <a:latin typeface="Verdana"/>
                <a:cs typeface="Verdana"/>
              </a:rPr>
              <a:t>certidão</a:t>
            </a:r>
            <a:r>
              <a:rPr b="0" spc="-110">
                <a:latin typeface="Verdana"/>
                <a:cs typeface="Verdana"/>
              </a:rPr>
              <a:t> </a:t>
            </a:r>
            <a:r>
              <a:rPr b="0" spc="-120">
                <a:latin typeface="Verdana"/>
                <a:cs typeface="Verdana"/>
              </a:rPr>
              <a:t>negativa</a:t>
            </a:r>
            <a:r>
              <a:rPr b="0" spc="-114">
                <a:latin typeface="Verdana"/>
                <a:cs typeface="Verdana"/>
              </a:rPr>
              <a:t> </a:t>
            </a:r>
            <a:r>
              <a:rPr b="0" spc="-110">
                <a:latin typeface="Verdana"/>
                <a:cs typeface="Verdana"/>
              </a:rPr>
              <a:t>de </a:t>
            </a:r>
            <a:r>
              <a:rPr b="0" spc="-95">
                <a:latin typeface="Verdana"/>
                <a:cs typeface="Verdana"/>
              </a:rPr>
              <a:t>falência</a:t>
            </a:r>
            <a:r>
              <a:rPr b="0" spc="-110">
                <a:latin typeface="Verdana"/>
                <a:cs typeface="Verdana"/>
              </a:rPr>
              <a:t> </a:t>
            </a:r>
            <a:r>
              <a:rPr b="0" spc="-114">
                <a:latin typeface="Verdana"/>
                <a:cs typeface="Verdana"/>
              </a:rPr>
              <a:t>e </a:t>
            </a:r>
            <a:r>
              <a:rPr b="0" spc="-100">
                <a:latin typeface="Verdana"/>
                <a:cs typeface="Verdana"/>
              </a:rPr>
              <a:t>concordata</a:t>
            </a:r>
            <a:r>
              <a:rPr b="0" spc="-110">
                <a:latin typeface="Verdana"/>
                <a:cs typeface="Verdana"/>
              </a:rPr>
              <a:t> </a:t>
            </a:r>
            <a:r>
              <a:rPr b="0" spc="-150">
                <a:latin typeface="Verdana"/>
                <a:cs typeface="Verdana"/>
              </a:rPr>
              <a:t>tem</a:t>
            </a:r>
            <a:r>
              <a:rPr b="0" spc="-110">
                <a:latin typeface="Verdana"/>
                <a:cs typeface="Verdana"/>
              </a:rPr>
              <a:t> </a:t>
            </a:r>
            <a:r>
              <a:rPr b="0" spc="-114">
                <a:latin typeface="Verdana"/>
                <a:cs typeface="Verdana"/>
              </a:rPr>
              <a:t>como </a:t>
            </a:r>
            <a:r>
              <a:rPr b="0" spc="-100">
                <a:latin typeface="Verdana"/>
                <a:cs typeface="Verdana"/>
              </a:rPr>
              <a:t>função</a:t>
            </a:r>
            <a:r>
              <a:rPr b="0" spc="-110">
                <a:latin typeface="Verdana"/>
                <a:cs typeface="Verdana"/>
              </a:rPr>
              <a:t> </a:t>
            </a:r>
            <a:r>
              <a:rPr b="0" spc="-120">
                <a:latin typeface="Verdana"/>
                <a:cs typeface="Verdana"/>
              </a:rPr>
              <a:t>atestar</a:t>
            </a:r>
            <a:r>
              <a:rPr b="0" spc="-110">
                <a:latin typeface="Verdana"/>
                <a:cs typeface="Verdana"/>
              </a:rPr>
              <a:t> </a:t>
            </a:r>
            <a:r>
              <a:rPr b="0" spc="-105">
                <a:latin typeface="Verdana"/>
                <a:cs typeface="Verdana"/>
              </a:rPr>
              <a:t>oficialmente</a:t>
            </a:r>
            <a:r>
              <a:rPr b="0" spc="-114">
                <a:latin typeface="Verdana"/>
                <a:cs typeface="Verdana"/>
              </a:rPr>
              <a:t> </a:t>
            </a:r>
            <a:r>
              <a:rPr b="0" spc="-110">
                <a:latin typeface="Verdana"/>
                <a:cs typeface="Verdana"/>
              </a:rPr>
              <a:t>que </a:t>
            </a:r>
            <a:r>
              <a:rPr b="0" spc="-114">
                <a:latin typeface="Verdana"/>
                <a:cs typeface="Verdana"/>
              </a:rPr>
              <a:t>a</a:t>
            </a:r>
            <a:r>
              <a:rPr b="0" spc="-110">
                <a:latin typeface="Verdana"/>
                <a:cs typeface="Verdana"/>
              </a:rPr>
              <a:t> </a:t>
            </a:r>
            <a:r>
              <a:rPr b="0" spc="-10">
                <a:latin typeface="Verdana"/>
                <a:cs typeface="Verdana"/>
              </a:rPr>
              <a:t>empresa </a:t>
            </a:r>
            <a:r>
              <a:rPr b="0" spc="-110">
                <a:latin typeface="Verdana"/>
                <a:cs typeface="Verdana"/>
              </a:rPr>
              <a:t>não</a:t>
            </a:r>
            <a:r>
              <a:rPr b="0" spc="-105">
                <a:latin typeface="Verdana"/>
                <a:cs typeface="Verdana"/>
              </a:rPr>
              <a:t> </a:t>
            </a:r>
            <a:r>
              <a:rPr b="0" spc="-90">
                <a:latin typeface="Verdana"/>
                <a:cs typeface="Verdana"/>
              </a:rPr>
              <a:t>possui</a:t>
            </a:r>
            <a:r>
              <a:rPr b="0" spc="-100">
                <a:latin typeface="Verdana"/>
                <a:cs typeface="Verdana"/>
              </a:rPr>
              <a:t> </a:t>
            </a:r>
            <a:r>
              <a:rPr b="0" spc="-90">
                <a:latin typeface="Verdana"/>
                <a:cs typeface="Verdana"/>
              </a:rPr>
              <a:t>processos</a:t>
            </a:r>
            <a:r>
              <a:rPr b="0" spc="-100">
                <a:latin typeface="Verdana"/>
                <a:cs typeface="Verdana"/>
              </a:rPr>
              <a:t> </a:t>
            </a:r>
            <a:r>
              <a:rPr b="0" spc="-110">
                <a:latin typeface="Verdana"/>
                <a:cs typeface="Verdana"/>
              </a:rPr>
              <a:t>de</a:t>
            </a:r>
            <a:r>
              <a:rPr b="0" spc="-100">
                <a:latin typeface="Verdana"/>
                <a:cs typeface="Verdana"/>
              </a:rPr>
              <a:t> </a:t>
            </a:r>
            <a:r>
              <a:rPr b="0" spc="-114">
                <a:latin typeface="Verdana"/>
                <a:cs typeface="Verdana"/>
              </a:rPr>
              <a:t>falência,</a:t>
            </a:r>
            <a:r>
              <a:rPr b="0" spc="-100">
                <a:latin typeface="Verdana"/>
                <a:cs typeface="Verdana"/>
              </a:rPr>
              <a:t> </a:t>
            </a:r>
            <a:r>
              <a:rPr b="0" spc="-105">
                <a:latin typeface="Verdana"/>
                <a:cs typeface="Verdana"/>
              </a:rPr>
              <a:t>recuperação</a:t>
            </a:r>
            <a:r>
              <a:rPr b="0" spc="-100">
                <a:latin typeface="Verdana"/>
                <a:cs typeface="Verdana"/>
              </a:rPr>
              <a:t> </a:t>
            </a:r>
            <a:r>
              <a:rPr b="0" spc="-95">
                <a:latin typeface="Verdana"/>
                <a:cs typeface="Verdana"/>
              </a:rPr>
              <a:t>judicial</a:t>
            </a:r>
            <a:r>
              <a:rPr b="0" spc="-100">
                <a:latin typeface="Verdana"/>
                <a:cs typeface="Verdana"/>
              </a:rPr>
              <a:t> </a:t>
            </a:r>
            <a:r>
              <a:rPr b="0" spc="-110">
                <a:latin typeface="Verdana"/>
                <a:cs typeface="Verdana"/>
              </a:rPr>
              <a:t>ou</a:t>
            </a:r>
            <a:r>
              <a:rPr b="0" spc="-105">
                <a:latin typeface="Verdana"/>
                <a:cs typeface="Verdana"/>
              </a:rPr>
              <a:t> </a:t>
            </a:r>
            <a:r>
              <a:rPr b="0" spc="-100">
                <a:latin typeface="Verdana"/>
                <a:cs typeface="Verdana"/>
              </a:rPr>
              <a:t>concordata </a:t>
            </a:r>
            <a:r>
              <a:rPr b="0" spc="-160">
                <a:latin typeface="Verdana"/>
                <a:cs typeface="Verdana"/>
              </a:rPr>
              <a:t>em</a:t>
            </a:r>
            <a:r>
              <a:rPr b="0" spc="-100">
                <a:latin typeface="Verdana"/>
                <a:cs typeface="Verdana"/>
              </a:rPr>
              <a:t> </a:t>
            </a:r>
            <a:r>
              <a:rPr b="0" spc="-140">
                <a:latin typeface="Verdana"/>
                <a:cs typeface="Verdana"/>
              </a:rPr>
              <a:t>andamento.</a:t>
            </a:r>
            <a:r>
              <a:rPr b="0" spc="-100">
                <a:latin typeface="Verdana"/>
                <a:cs typeface="Verdana"/>
              </a:rPr>
              <a:t> </a:t>
            </a:r>
            <a:r>
              <a:rPr b="0" spc="-90">
                <a:latin typeface="Verdana"/>
                <a:cs typeface="Verdana"/>
              </a:rPr>
              <a:t>Ela</a:t>
            </a:r>
            <a:r>
              <a:rPr b="0" spc="-100">
                <a:latin typeface="Verdana"/>
                <a:cs typeface="Verdana"/>
              </a:rPr>
              <a:t> </a:t>
            </a:r>
            <a:r>
              <a:rPr b="0" spc="-70">
                <a:latin typeface="Verdana"/>
                <a:cs typeface="Verdana"/>
              </a:rPr>
              <a:t>comprova </a:t>
            </a:r>
            <a:r>
              <a:rPr b="0" spc="-114">
                <a:latin typeface="Verdana"/>
                <a:cs typeface="Verdana"/>
              </a:rPr>
              <a:t>a</a:t>
            </a:r>
            <a:r>
              <a:rPr b="0" spc="-105">
                <a:latin typeface="Verdana"/>
                <a:cs typeface="Verdana"/>
              </a:rPr>
              <a:t> </a:t>
            </a:r>
            <a:r>
              <a:rPr b="0" spc="-90">
                <a:latin typeface="Verdana"/>
                <a:cs typeface="Verdana"/>
              </a:rPr>
              <a:t>capacidade</a:t>
            </a:r>
            <a:r>
              <a:rPr b="0" spc="-105">
                <a:latin typeface="Verdana"/>
                <a:cs typeface="Verdana"/>
              </a:rPr>
              <a:t> </a:t>
            </a:r>
            <a:r>
              <a:rPr b="0" spc="-100">
                <a:latin typeface="Verdana"/>
                <a:cs typeface="Verdana"/>
              </a:rPr>
              <a:t>jurídica</a:t>
            </a:r>
            <a:r>
              <a:rPr b="0" spc="-105">
                <a:latin typeface="Verdana"/>
                <a:cs typeface="Verdana"/>
              </a:rPr>
              <a:t> </a:t>
            </a:r>
            <a:r>
              <a:rPr b="0" spc="-114">
                <a:latin typeface="Verdana"/>
                <a:cs typeface="Verdana"/>
              </a:rPr>
              <a:t>e</a:t>
            </a:r>
            <a:r>
              <a:rPr b="0" spc="-105">
                <a:latin typeface="Verdana"/>
                <a:cs typeface="Verdana"/>
              </a:rPr>
              <a:t> </a:t>
            </a:r>
            <a:r>
              <a:rPr b="0" spc="-100">
                <a:latin typeface="Verdana"/>
                <a:cs typeface="Verdana"/>
              </a:rPr>
              <a:t>financeira</a:t>
            </a:r>
            <a:r>
              <a:rPr b="0" spc="-105">
                <a:latin typeface="Verdana"/>
                <a:cs typeface="Verdana"/>
              </a:rPr>
              <a:t> </a:t>
            </a:r>
            <a:r>
              <a:rPr b="0" spc="-110">
                <a:latin typeface="Verdana"/>
                <a:cs typeface="Verdana"/>
              </a:rPr>
              <a:t>da</a:t>
            </a:r>
            <a:r>
              <a:rPr b="0" spc="-105">
                <a:latin typeface="Verdana"/>
                <a:cs typeface="Verdana"/>
              </a:rPr>
              <a:t> organização </a:t>
            </a:r>
            <a:r>
              <a:rPr b="0" spc="-120">
                <a:latin typeface="Verdana"/>
                <a:cs typeface="Verdana"/>
              </a:rPr>
              <a:t>para</a:t>
            </a:r>
            <a:r>
              <a:rPr b="0" spc="-105">
                <a:latin typeface="Verdana"/>
                <a:cs typeface="Verdana"/>
              </a:rPr>
              <a:t> </a:t>
            </a:r>
            <a:r>
              <a:rPr b="0" spc="-120">
                <a:latin typeface="Verdana"/>
                <a:cs typeface="Verdana"/>
              </a:rPr>
              <a:t>assumir</a:t>
            </a:r>
            <a:r>
              <a:rPr b="0" spc="-105">
                <a:latin typeface="Verdana"/>
                <a:cs typeface="Verdana"/>
              </a:rPr>
              <a:t> </a:t>
            </a:r>
            <a:r>
              <a:rPr b="0" spc="-110">
                <a:latin typeface="Verdana"/>
                <a:cs typeface="Verdana"/>
              </a:rPr>
              <a:t>contratos</a:t>
            </a:r>
            <a:r>
              <a:rPr b="0" spc="-105">
                <a:latin typeface="Verdana"/>
                <a:cs typeface="Verdana"/>
              </a:rPr>
              <a:t> </a:t>
            </a:r>
            <a:r>
              <a:rPr b="0" spc="-114">
                <a:latin typeface="Verdana"/>
                <a:cs typeface="Verdana"/>
              </a:rPr>
              <a:t>e</a:t>
            </a:r>
            <a:r>
              <a:rPr b="0" spc="-105">
                <a:latin typeface="Verdana"/>
                <a:cs typeface="Verdana"/>
              </a:rPr>
              <a:t> </a:t>
            </a:r>
            <a:r>
              <a:rPr b="0" spc="-114">
                <a:latin typeface="Verdana"/>
                <a:cs typeface="Verdana"/>
              </a:rPr>
              <a:t>prestar</a:t>
            </a:r>
            <a:r>
              <a:rPr b="0" spc="-105">
                <a:latin typeface="Verdana"/>
                <a:cs typeface="Verdana"/>
              </a:rPr>
              <a:t> </a:t>
            </a:r>
            <a:r>
              <a:rPr b="0" spc="-10">
                <a:latin typeface="Verdana"/>
                <a:cs typeface="Verdana"/>
              </a:rPr>
              <a:t>serviços.</a:t>
            </a:r>
          </a:p>
          <a:p>
            <a:pPr marL="12700">
              <a:lnSpc>
                <a:spcPct val="100000"/>
              </a:lnSpc>
              <a:spcBef>
                <a:spcPts val="1800"/>
              </a:spcBef>
            </a:pPr>
            <a:r>
              <a:rPr spc="-10"/>
              <a:t>IMPORTÂNCIA:</a:t>
            </a:r>
          </a:p>
          <a:p>
            <a:pPr marL="12700" marR="73660">
              <a:lnSpc>
                <a:spcPct val="100000"/>
              </a:lnSpc>
            </a:pPr>
            <a:r>
              <a:rPr b="0" spc="-85">
                <a:latin typeface="Verdana"/>
                <a:cs typeface="Verdana"/>
              </a:rPr>
              <a:t>Esse</a:t>
            </a:r>
            <a:r>
              <a:rPr b="0" spc="-110">
                <a:latin typeface="Verdana"/>
                <a:cs typeface="Verdana"/>
              </a:rPr>
              <a:t> </a:t>
            </a:r>
            <a:r>
              <a:rPr b="0" spc="-120">
                <a:latin typeface="Verdana"/>
                <a:cs typeface="Verdana"/>
              </a:rPr>
              <a:t>documento</a:t>
            </a:r>
            <a:r>
              <a:rPr b="0" spc="-110">
                <a:latin typeface="Verdana"/>
                <a:cs typeface="Verdana"/>
              </a:rPr>
              <a:t> </a:t>
            </a:r>
            <a:r>
              <a:rPr b="0" spc="-114">
                <a:latin typeface="Verdana"/>
                <a:cs typeface="Verdana"/>
              </a:rPr>
              <a:t>é</a:t>
            </a:r>
            <a:r>
              <a:rPr b="0" spc="-105">
                <a:latin typeface="Verdana"/>
                <a:cs typeface="Verdana"/>
              </a:rPr>
              <a:t> </a:t>
            </a:r>
            <a:r>
              <a:rPr b="0" spc="-114">
                <a:latin typeface="Verdana"/>
                <a:cs typeface="Verdana"/>
              </a:rPr>
              <a:t>importante</a:t>
            </a:r>
            <a:r>
              <a:rPr b="0" spc="-110">
                <a:latin typeface="Verdana"/>
                <a:cs typeface="Verdana"/>
              </a:rPr>
              <a:t> porque</a:t>
            </a:r>
            <a:r>
              <a:rPr b="0" spc="-105">
                <a:latin typeface="Verdana"/>
                <a:cs typeface="Verdana"/>
              </a:rPr>
              <a:t> </a:t>
            </a:r>
            <a:r>
              <a:rPr b="0" spc="-125">
                <a:latin typeface="Verdana"/>
                <a:cs typeface="Verdana"/>
              </a:rPr>
              <a:t>garante</a:t>
            </a:r>
            <a:r>
              <a:rPr b="0" spc="-110">
                <a:latin typeface="Verdana"/>
                <a:cs typeface="Verdana"/>
              </a:rPr>
              <a:t> que</a:t>
            </a:r>
            <a:r>
              <a:rPr b="0" spc="-105">
                <a:latin typeface="Verdana"/>
                <a:cs typeface="Verdana"/>
              </a:rPr>
              <a:t> </a:t>
            </a:r>
            <a:r>
              <a:rPr b="0" spc="-114">
                <a:latin typeface="Verdana"/>
                <a:cs typeface="Verdana"/>
              </a:rPr>
              <a:t>a</a:t>
            </a:r>
            <a:r>
              <a:rPr b="0" spc="-110">
                <a:latin typeface="Verdana"/>
                <a:cs typeface="Verdana"/>
              </a:rPr>
              <a:t> </a:t>
            </a:r>
            <a:r>
              <a:rPr b="0" spc="-120">
                <a:latin typeface="Verdana"/>
                <a:cs typeface="Verdana"/>
              </a:rPr>
              <a:t>empresa</a:t>
            </a:r>
            <a:r>
              <a:rPr b="0" spc="-105">
                <a:latin typeface="Verdana"/>
                <a:cs typeface="Verdana"/>
              </a:rPr>
              <a:t> </a:t>
            </a:r>
            <a:r>
              <a:rPr b="0" spc="-110">
                <a:latin typeface="Verdana"/>
                <a:cs typeface="Verdana"/>
              </a:rPr>
              <a:t>está </a:t>
            </a:r>
            <a:r>
              <a:rPr b="0" spc="-160">
                <a:latin typeface="Verdana"/>
                <a:cs typeface="Verdana"/>
              </a:rPr>
              <a:t>em</a:t>
            </a:r>
            <a:r>
              <a:rPr b="0" spc="-105">
                <a:latin typeface="Verdana"/>
                <a:cs typeface="Verdana"/>
              </a:rPr>
              <a:t> </a:t>
            </a:r>
            <a:r>
              <a:rPr b="0" spc="-95">
                <a:latin typeface="Verdana"/>
                <a:cs typeface="Verdana"/>
              </a:rPr>
              <a:t>situação</a:t>
            </a:r>
            <a:r>
              <a:rPr b="0" spc="-110">
                <a:latin typeface="Verdana"/>
                <a:cs typeface="Verdana"/>
              </a:rPr>
              <a:t> </a:t>
            </a:r>
            <a:r>
              <a:rPr b="0" spc="-114">
                <a:latin typeface="Verdana"/>
                <a:cs typeface="Verdana"/>
              </a:rPr>
              <a:t>regular</a:t>
            </a:r>
            <a:r>
              <a:rPr b="0" spc="-105">
                <a:latin typeface="Verdana"/>
                <a:cs typeface="Verdana"/>
              </a:rPr>
              <a:t> </a:t>
            </a:r>
            <a:r>
              <a:rPr b="0" spc="-120">
                <a:latin typeface="Verdana"/>
                <a:cs typeface="Verdana"/>
              </a:rPr>
              <a:t>perante</a:t>
            </a:r>
            <a:r>
              <a:rPr b="0" spc="-110">
                <a:latin typeface="Verdana"/>
                <a:cs typeface="Verdana"/>
              </a:rPr>
              <a:t> </a:t>
            </a:r>
            <a:r>
              <a:rPr b="0" spc="-50">
                <a:latin typeface="Verdana"/>
                <a:cs typeface="Verdana"/>
              </a:rPr>
              <a:t>a </a:t>
            </a:r>
            <a:r>
              <a:rPr b="0" spc="-110">
                <a:latin typeface="Verdana"/>
                <a:cs typeface="Verdana"/>
              </a:rPr>
              <a:t>Justiça</a:t>
            </a:r>
            <a:r>
              <a:rPr b="0" spc="-105">
                <a:latin typeface="Verdana"/>
                <a:cs typeface="Verdana"/>
              </a:rPr>
              <a:t> </a:t>
            </a:r>
            <a:r>
              <a:rPr b="0" spc="-114">
                <a:latin typeface="Verdana"/>
                <a:cs typeface="Verdana"/>
              </a:rPr>
              <a:t>Estadual,</a:t>
            </a:r>
            <a:r>
              <a:rPr b="0" spc="-105">
                <a:latin typeface="Verdana"/>
                <a:cs typeface="Verdana"/>
              </a:rPr>
              <a:t> </a:t>
            </a:r>
            <a:r>
              <a:rPr b="0" spc="-120">
                <a:latin typeface="Verdana"/>
                <a:cs typeface="Verdana"/>
              </a:rPr>
              <a:t>transmitindo</a:t>
            </a:r>
            <a:r>
              <a:rPr b="0" spc="-105">
                <a:latin typeface="Verdana"/>
                <a:cs typeface="Verdana"/>
              </a:rPr>
              <a:t> segurança ao</a:t>
            </a:r>
            <a:r>
              <a:rPr b="0" spc="-100">
                <a:latin typeface="Verdana"/>
                <a:cs typeface="Verdana"/>
              </a:rPr>
              <a:t> </a:t>
            </a:r>
            <a:r>
              <a:rPr b="0" spc="-114">
                <a:latin typeface="Verdana"/>
                <a:cs typeface="Verdana"/>
              </a:rPr>
              <a:t>contratante</a:t>
            </a:r>
            <a:r>
              <a:rPr b="0" spc="-105">
                <a:latin typeface="Verdana"/>
                <a:cs typeface="Verdana"/>
              </a:rPr>
              <a:t> </a:t>
            </a:r>
            <a:r>
              <a:rPr b="0" spc="-114">
                <a:latin typeface="Verdana"/>
                <a:cs typeface="Verdana"/>
              </a:rPr>
              <a:t>quanto</a:t>
            </a:r>
            <a:r>
              <a:rPr b="0" spc="-105">
                <a:latin typeface="Verdana"/>
                <a:cs typeface="Verdana"/>
              </a:rPr>
              <a:t> </a:t>
            </a:r>
            <a:r>
              <a:rPr b="0" spc="-114">
                <a:latin typeface="Verdana"/>
                <a:cs typeface="Verdana"/>
              </a:rPr>
              <a:t>à</a:t>
            </a:r>
            <a:r>
              <a:rPr b="0" spc="-105">
                <a:latin typeface="Verdana"/>
                <a:cs typeface="Verdana"/>
              </a:rPr>
              <a:t> saúde</a:t>
            </a:r>
            <a:r>
              <a:rPr b="0" spc="-100">
                <a:latin typeface="Verdana"/>
                <a:cs typeface="Verdana"/>
              </a:rPr>
              <a:t> financeira</a:t>
            </a:r>
            <a:r>
              <a:rPr b="0" spc="-105">
                <a:latin typeface="Verdana"/>
                <a:cs typeface="Verdana"/>
              </a:rPr>
              <a:t> </a:t>
            </a:r>
            <a:r>
              <a:rPr b="0" spc="-114">
                <a:latin typeface="Verdana"/>
                <a:cs typeface="Verdana"/>
              </a:rPr>
              <a:t>e</a:t>
            </a:r>
            <a:r>
              <a:rPr b="0" spc="-105">
                <a:latin typeface="Verdana"/>
                <a:cs typeface="Verdana"/>
              </a:rPr>
              <a:t> </a:t>
            </a:r>
            <a:r>
              <a:rPr b="0" spc="-95">
                <a:latin typeface="Verdana"/>
                <a:cs typeface="Verdana"/>
              </a:rPr>
              <a:t>legal</a:t>
            </a:r>
            <a:r>
              <a:rPr b="0" spc="-105">
                <a:latin typeface="Verdana"/>
                <a:cs typeface="Verdana"/>
              </a:rPr>
              <a:t> </a:t>
            </a:r>
            <a:r>
              <a:rPr b="0" spc="-100">
                <a:latin typeface="Verdana"/>
                <a:cs typeface="Verdana"/>
              </a:rPr>
              <a:t>do </a:t>
            </a:r>
            <a:r>
              <a:rPr b="0" spc="-20">
                <a:latin typeface="Verdana"/>
                <a:cs typeface="Verdana"/>
              </a:rPr>
              <a:t>for- </a:t>
            </a:r>
            <a:r>
              <a:rPr b="0" spc="-130">
                <a:latin typeface="Verdana"/>
                <a:cs typeface="Verdana"/>
              </a:rPr>
              <a:t>necedor.</a:t>
            </a:r>
            <a:r>
              <a:rPr b="0" spc="-114">
                <a:latin typeface="Verdana"/>
                <a:cs typeface="Verdana"/>
              </a:rPr>
              <a:t> </a:t>
            </a:r>
            <a:r>
              <a:rPr b="0" spc="-80">
                <a:latin typeface="Verdana"/>
                <a:cs typeface="Verdana"/>
              </a:rPr>
              <a:t>Na</a:t>
            </a:r>
            <a:r>
              <a:rPr b="0" spc="-110">
                <a:latin typeface="Verdana"/>
                <a:cs typeface="Verdana"/>
              </a:rPr>
              <a:t> </a:t>
            </a:r>
            <a:r>
              <a:rPr b="0" spc="-120">
                <a:latin typeface="Verdana"/>
                <a:cs typeface="Verdana"/>
              </a:rPr>
              <a:t>validação,</a:t>
            </a:r>
            <a:r>
              <a:rPr b="0" spc="-110">
                <a:latin typeface="Verdana"/>
                <a:cs typeface="Verdana"/>
              </a:rPr>
              <a:t> </a:t>
            </a:r>
            <a:r>
              <a:rPr b="0" spc="-114">
                <a:latin typeface="Verdana"/>
                <a:cs typeface="Verdana"/>
              </a:rPr>
              <a:t>a</a:t>
            </a:r>
            <a:r>
              <a:rPr b="0" spc="-110">
                <a:latin typeface="Verdana"/>
                <a:cs typeface="Verdana"/>
              </a:rPr>
              <a:t> </a:t>
            </a:r>
            <a:r>
              <a:rPr b="0" spc="-90">
                <a:latin typeface="Verdana"/>
                <a:cs typeface="Verdana"/>
              </a:rPr>
              <a:t>certidão</a:t>
            </a:r>
            <a:r>
              <a:rPr b="0" spc="-110">
                <a:latin typeface="Verdana"/>
                <a:cs typeface="Verdana"/>
              </a:rPr>
              <a:t> assegura que </a:t>
            </a:r>
            <a:r>
              <a:rPr b="0" spc="-114">
                <a:latin typeface="Verdana"/>
                <a:cs typeface="Verdana"/>
              </a:rPr>
              <a:t>a</a:t>
            </a:r>
            <a:r>
              <a:rPr b="0" spc="-110">
                <a:latin typeface="Verdana"/>
                <a:cs typeface="Verdana"/>
              </a:rPr>
              <a:t> </a:t>
            </a:r>
            <a:r>
              <a:rPr b="0" spc="-120">
                <a:latin typeface="Verdana"/>
                <a:cs typeface="Verdana"/>
              </a:rPr>
              <a:t>empresa</a:t>
            </a:r>
            <a:r>
              <a:rPr b="0" spc="-110">
                <a:latin typeface="Verdana"/>
                <a:cs typeface="Verdana"/>
              </a:rPr>
              <a:t> não</a:t>
            </a:r>
            <a:r>
              <a:rPr b="0" spc="-114">
                <a:latin typeface="Verdana"/>
                <a:cs typeface="Verdana"/>
              </a:rPr>
              <a:t> apresenta</a:t>
            </a:r>
            <a:r>
              <a:rPr b="0" spc="-110">
                <a:latin typeface="Verdana"/>
                <a:cs typeface="Verdana"/>
              </a:rPr>
              <a:t> </a:t>
            </a:r>
            <a:r>
              <a:rPr b="0" spc="-85">
                <a:latin typeface="Verdana"/>
                <a:cs typeface="Verdana"/>
              </a:rPr>
              <a:t>riscos</a:t>
            </a:r>
            <a:r>
              <a:rPr b="0" spc="-110">
                <a:latin typeface="Verdana"/>
                <a:cs typeface="Verdana"/>
              </a:rPr>
              <a:t> de </a:t>
            </a:r>
            <a:r>
              <a:rPr b="0" spc="-95">
                <a:latin typeface="Verdana"/>
                <a:cs typeface="Verdana"/>
              </a:rPr>
              <a:t>insolvência</a:t>
            </a:r>
            <a:r>
              <a:rPr b="0" spc="-110">
                <a:latin typeface="Verdana"/>
                <a:cs typeface="Verdana"/>
              </a:rPr>
              <a:t> </a:t>
            </a:r>
            <a:r>
              <a:rPr b="0" spc="-25">
                <a:latin typeface="Verdana"/>
                <a:cs typeface="Verdana"/>
              </a:rPr>
              <a:t>que </a:t>
            </a:r>
            <a:r>
              <a:rPr b="0" spc="-110">
                <a:latin typeface="Verdana"/>
                <a:cs typeface="Verdana"/>
              </a:rPr>
              <a:t>possam</a:t>
            </a:r>
            <a:r>
              <a:rPr b="0" spc="-114">
                <a:latin typeface="Verdana"/>
                <a:cs typeface="Verdana"/>
              </a:rPr>
              <a:t> </a:t>
            </a:r>
            <a:r>
              <a:rPr b="0" spc="-120">
                <a:latin typeface="Verdana"/>
                <a:cs typeface="Verdana"/>
              </a:rPr>
              <a:t>comprometer</a:t>
            </a:r>
            <a:r>
              <a:rPr b="0" spc="-110">
                <a:latin typeface="Verdana"/>
                <a:cs typeface="Verdana"/>
              </a:rPr>
              <a:t> </a:t>
            </a:r>
            <a:r>
              <a:rPr b="0" spc="-114">
                <a:latin typeface="Verdana"/>
                <a:cs typeface="Verdana"/>
              </a:rPr>
              <a:t>a</a:t>
            </a:r>
            <a:r>
              <a:rPr b="0" spc="-110">
                <a:latin typeface="Verdana"/>
                <a:cs typeface="Verdana"/>
              </a:rPr>
              <a:t> execução </a:t>
            </a:r>
            <a:r>
              <a:rPr b="0" spc="-100">
                <a:latin typeface="Verdana"/>
                <a:cs typeface="Verdana"/>
              </a:rPr>
              <a:t>do</a:t>
            </a:r>
            <a:r>
              <a:rPr b="0" spc="-110">
                <a:latin typeface="Verdana"/>
                <a:cs typeface="Verdana"/>
              </a:rPr>
              <a:t> </a:t>
            </a:r>
            <a:r>
              <a:rPr b="0" spc="-10">
                <a:latin typeface="Verdana"/>
                <a:cs typeface="Verdana"/>
              </a:rPr>
              <a:t>contrato.</a:t>
            </a:r>
          </a:p>
          <a:p>
            <a:pPr marL="12700">
              <a:lnSpc>
                <a:spcPct val="100000"/>
              </a:lnSpc>
              <a:spcBef>
                <a:spcPts val="1800"/>
              </a:spcBef>
            </a:pPr>
            <a:r>
              <a:rPr spc="-10"/>
              <a:t>CURIOSIDADES:</a:t>
            </a:r>
          </a:p>
          <a:p>
            <a:pPr marL="12700" marR="7620">
              <a:lnSpc>
                <a:spcPct val="100000"/>
              </a:lnSpc>
            </a:pPr>
            <a:r>
              <a:rPr b="0" spc="-50">
                <a:latin typeface="Verdana"/>
                <a:cs typeface="Verdana"/>
              </a:rPr>
              <a:t>A</a:t>
            </a:r>
            <a:r>
              <a:rPr b="0" spc="-114">
                <a:latin typeface="Verdana"/>
                <a:cs typeface="Verdana"/>
              </a:rPr>
              <a:t> </a:t>
            </a:r>
            <a:r>
              <a:rPr b="0" spc="-90">
                <a:latin typeface="Verdana"/>
                <a:cs typeface="Verdana"/>
              </a:rPr>
              <a:t>certidão</a:t>
            </a:r>
            <a:r>
              <a:rPr b="0" spc="-114">
                <a:latin typeface="Verdana"/>
                <a:cs typeface="Verdana"/>
              </a:rPr>
              <a:t> é emitida </a:t>
            </a:r>
            <a:r>
              <a:rPr b="0" spc="-90">
                <a:latin typeface="Verdana"/>
                <a:cs typeface="Verdana"/>
              </a:rPr>
              <a:t>pelo</a:t>
            </a:r>
            <a:r>
              <a:rPr b="0" spc="-114">
                <a:latin typeface="Verdana"/>
                <a:cs typeface="Verdana"/>
              </a:rPr>
              <a:t> </a:t>
            </a:r>
            <a:r>
              <a:rPr b="0" spc="-120">
                <a:latin typeface="Verdana"/>
                <a:cs typeface="Verdana"/>
              </a:rPr>
              <a:t>Tribunal</a:t>
            </a:r>
            <a:r>
              <a:rPr b="0" spc="-114">
                <a:latin typeface="Verdana"/>
                <a:cs typeface="Verdana"/>
              </a:rPr>
              <a:t> </a:t>
            </a:r>
            <a:r>
              <a:rPr b="0" spc="-110">
                <a:latin typeface="Verdana"/>
                <a:cs typeface="Verdana"/>
              </a:rPr>
              <a:t>de</a:t>
            </a:r>
            <a:r>
              <a:rPr b="0" spc="-114">
                <a:latin typeface="Verdana"/>
                <a:cs typeface="Verdana"/>
              </a:rPr>
              <a:t> </a:t>
            </a:r>
            <a:r>
              <a:rPr b="0" spc="-110">
                <a:latin typeface="Verdana"/>
                <a:cs typeface="Verdana"/>
              </a:rPr>
              <a:t>Justiça</a:t>
            </a:r>
            <a:r>
              <a:rPr b="0" spc="-114">
                <a:latin typeface="Verdana"/>
                <a:cs typeface="Verdana"/>
              </a:rPr>
              <a:t> </a:t>
            </a:r>
            <a:r>
              <a:rPr b="0" spc="-100">
                <a:latin typeface="Verdana"/>
                <a:cs typeface="Verdana"/>
              </a:rPr>
              <a:t>do</a:t>
            </a:r>
            <a:r>
              <a:rPr b="0" spc="-114">
                <a:latin typeface="Verdana"/>
                <a:cs typeface="Verdana"/>
              </a:rPr>
              <a:t> </a:t>
            </a:r>
            <a:r>
              <a:rPr b="0" spc="-105">
                <a:latin typeface="Verdana"/>
                <a:cs typeface="Verdana"/>
              </a:rPr>
              <a:t>estado</a:t>
            </a:r>
            <a:r>
              <a:rPr b="0" spc="-114">
                <a:latin typeface="Verdana"/>
                <a:cs typeface="Verdana"/>
              </a:rPr>
              <a:t> </a:t>
            </a:r>
            <a:r>
              <a:rPr b="0" spc="-110">
                <a:latin typeface="Verdana"/>
                <a:cs typeface="Verdana"/>
              </a:rPr>
              <a:t>onde está</a:t>
            </a:r>
            <a:r>
              <a:rPr b="0" spc="-114">
                <a:latin typeface="Verdana"/>
                <a:cs typeface="Verdana"/>
              </a:rPr>
              <a:t> </a:t>
            </a:r>
            <a:r>
              <a:rPr b="0" spc="-110">
                <a:latin typeface="Verdana"/>
                <a:cs typeface="Verdana"/>
              </a:rPr>
              <a:t>registrado</a:t>
            </a:r>
            <a:r>
              <a:rPr b="0" spc="-114">
                <a:latin typeface="Verdana"/>
                <a:cs typeface="Verdana"/>
              </a:rPr>
              <a:t> </a:t>
            </a:r>
            <a:r>
              <a:rPr b="0" spc="-100">
                <a:latin typeface="Verdana"/>
                <a:cs typeface="Verdana"/>
              </a:rPr>
              <a:t>o</a:t>
            </a:r>
            <a:r>
              <a:rPr b="0" spc="-114">
                <a:latin typeface="Verdana"/>
                <a:cs typeface="Verdana"/>
              </a:rPr>
              <a:t> </a:t>
            </a:r>
            <a:r>
              <a:rPr b="0" spc="-75">
                <a:latin typeface="Verdana"/>
                <a:cs typeface="Verdana"/>
              </a:rPr>
              <a:t>CNPJ</a:t>
            </a:r>
            <a:r>
              <a:rPr b="0" spc="-114">
                <a:latin typeface="Verdana"/>
                <a:cs typeface="Verdana"/>
              </a:rPr>
              <a:t> </a:t>
            </a:r>
            <a:r>
              <a:rPr b="0" spc="-135">
                <a:latin typeface="Verdana"/>
                <a:cs typeface="Verdana"/>
              </a:rPr>
              <a:t>matriz</a:t>
            </a:r>
            <a:r>
              <a:rPr b="0" spc="-114">
                <a:latin typeface="Verdana"/>
                <a:cs typeface="Verdana"/>
              </a:rPr>
              <a:t> </a:t>
            </a:r>
            <a:r>
              <a:rPr b="0" spc="-110">
                <a:latin typeface="Verdana"/>
                <a:cs typeface="Verdana"/>
              </a:rPr>
              <a:t>da</a:t>
            </a:r>
            <a:r>
              <a:rPr b="0" spc="-114">
                <a:latin typeface="Verdana"/>
                <a:cs typeface="Verdana"/>
              </a:rPr>
              <a:t> </a:t>
            </a:r>
            <a:r>
              <a:rPr b="0" spc="-25">
                <a:latin typeface="Verdana"/>
                <a:cs typeface="Verdana"/>
              </a:rPr>
              <a:t>em- </a:t>
            </a:r>
            <a:r>
              <a:rPr b="0" spc="-135">
                <a:latin typeface="Verdana"/>
                <a:cs typeface="Verdana"/>
              </a:rPr>
              <a:t>presa.</a:t>
            </a:r>
            <a:r>
              <a:rPr b="0" spc="-114">
                <a:latin typeface="Verdana"/>
                <a:cs typeface="Verdana"/>
              </a:rPr>
              <a:t> </a:t>
            </a:r>
            <a:r>
              <a:rPr b="0" spc="-90">
                <a:latin typeface="Verdana"/>
                <a:cs typeface="Verdana"/>
              </a:rPr>
              <a:t>Ela</a:t>
            </a:r>
            <a:r>
              <a:rPr b="0" spc="-114">
                <a:latin typeface="Verdana"/>
                <a:cs typeface="Verdana"/>
              </a:rPr>
              <a:t> </a:t>
            </a:r>
            <a:r>
              <a:rPr b="0" spc="-150">
                <a:latin typeface="Verdana"/>
                <a:cs typeface="Verdana"/>
              </a:rPr>
              <a:t>tem</a:t>
            </a:r>
            <a:r>
              <a:rPr b="0" spc="-114">
                <a:latin typeface="Verdana"/>
                <a:cs typeface="Verdana"/>
              </a:rPr>
              <a:t> </a:t>
            </a:r>
            <a:r>
              <a:rPr b="0" spc="-110">
                <a:latin typeface="Verdana"/>
                <a:cs typeface="Verdana"/>
              </a:rPr>
              <a:t>validade</a:t>
            </a:r>
            <a:r>
              <a:rPr b="0" spc="-114">
                <a:latin typeface="Verdana"/>
                <a:cs typeface="Verdana"/>
              </a:rPr>
              <a:t> </a:t>
            </a:r>
            <a:r>
              <a:rPr b="0" spc="-125">
                <a:latin typeface="Verdana"/>
                <a:cs typeface="Verdana"/>
              </a:rPr>
              <a:t>limitada,</a:t>
            </a:r>
            <a:r>
              <a:rPr b="0" spc="-114">
                <a:latin typeface="Verdana"/>
                <a:cs typeface="Verdana"/>
              </a:rPr>
              <a:t> </a:t>
            </a:r>
            <a:r>
              <a:rPr b="0" spc="-125">
                <a:latin typeface="Verdana"/>
                <a:cs typeface="Verdana"/>
              </a:rPr>
              <a:t>geralmente</a:t>
            </a:r>
            <a:r>
              <a:rPr b="0" spc="-114">
                <a:latin typeface="Verdana"/>
                <a:cs typeface="Verdana"/>
              </a:rPr>
              <a:t> </a:t>
            </a:r>
            <a:r>
              <a:rPr b="0" spc="-110">
                <a:latin typeface="Verdana"/>
                <a:cs typeface="Verdana"/>
              </a:rPr>
              <a:t>de</a:t>
            </a:r>
            <a:r>
              <a:rPr b="0" spc="-114">
                <a:latin typeface="Verdana"/>
                <a:cs typeface="Verdana"/>
              </a:rPr>
              <a:t> </a:t>
            </a:r>
            <a:r>
              <a:rPr b="0" spc="-130">
                <a:latin typeface="Verdana"/>
                <a:cs typeface="Verdana"/>
              </a:rPr>
              <a:t>30</a:t>
            </a:r>
            <a:r>
              <a:rPr b="0" spc="-114">
                <a:latin typeface="Verdana"/>
                <a:cs typeface="Verdana"/>
              </a:rPr>
              <a:t> a </a:t>
            </a:r>
            <a:r>
              <a:rPr b="0" spc="-140">
                <a:latin typeface="Verdana"/>
                <a:cs typeface="Verdana"/>
              </a:rPr>
              <a:t>90</a:t>
            </a:r>
            <a:r>
              <a:rPr b="0" spc="-114">
                <a:latin typeface="Verdana"/>
                <a:cs typeface="Verdana"/>
              </a:rPr>
              <a:t> </a:t>
            </a:r>
            <a:r>
              <a:rPr b="0" spc="-125">
                <a:latin typeface="Verdana"/>
                <a:cs typeface="Verdana"/>
              </a:rPr>
              <a:t>dias,</a:t>
            </a:r>
            <a:r>
              <a:rPr b="0" spc="-114">
                <a:latin typeface="Verdana"/>
                <a:cs typeface="Verdana"/>
              </a:rPr>
              <a:t> e </a:t>
            </a:r>
            <a:r>
              <a:rPr b="0" spc="-125">
                <a:latin typeface="Verdana"/>
                <a:cs typeface="Verdana"/>
              </a:rPr>
              <a:t>deve</a:t>
            </a:r>
            <a:r>
              <a:rPr b="0" spc="-114">
                <a:latin typeface="Verdana"/>
                <a:cs typeface="Verdana"/>
              </a:rPr>
              <a:t> </a:t>
            </a:r>
            <a:r>
              <a:rPr b="0" spc="-105">
                <a:latin typeface="Verdana"/>
                <a:cs typeface="Verdana"/>
              </a:rPr>
              <a:t>ser</a:t>
            </a:r>
            <a:r>
              <a:rPr b="0" spc="-114">
                <a:latin typeface="Verdana"/>
                <a:cs typeface="Verdana"/>
              </a:rPr>
              <a:t> apresentada </a:t>
            </a:r>
            <a:r>
              <a:rPr b="0" spc="-10">
                <a:latin typeface="Verdana"/>
                <a:cs typeface="Verdana"/>
              </a:rPr>
              <a:t>atualizada </a:t>
            </a:r>
            <a:r>
              <a:rPr b="0" spc="-120">
                <a:latin typeface="Verdana"/>
                <a:cs typeface="Verdana"/>
              </a:rPr>
              <a:t>dentro</a:t>
            </a:r>
            <a:r>
              <a:rPr b="0" spc="-114">
                <a:latin typeface="Verdana"/>
                <a:cs typeface="Verdana"/>
              </a:rPr>
              <a:t> </a:t>
            </a:r>
            <a:r>
              <a:rPr b="0" spc="-110">
                <a:latin typeface="Verdana"/>
                <a:cs typeface="Verdana"/>
              </a:rPr>
              <a:t>da</a:t>
            </a:r>
            <a:r>
              <a:rPr b="0" spc="-114">
                <a:latin typeface="Verdana"/>
                <a:cs typeface="Verdana"/>
              </a:rPr>
              <a:t> </a:t>
            </a:r>
            <a:r>
              <a:rPr b="0" spc="-100">
                <a:latin typeface="Verdana"/>
                <a:cs typeface="Verdana"/>
              </a:rPr>
              <a:t>competência</a:t>
            </a:r>
            <a:r>
              <a:rPr b="0" spc="-120">
                <a:latin typeface="Verdana"/>
                <a:cs typeface="Verdana"/>
              </a:rPr>
              <a:t> </a:t>
            </a:r>
            <a:r>
              <a:rPr b="0" spc="-160">
                <a:latin typeface="Verdana"/>
                <a:cs typeface="Verdana"/>
              </a:rPr>
              <a:t>em</a:t>
            </a:r>
            <a:r>
              <a:rPr b="0" spc="-114">
                <a:latin typeface="Verdana"/>
                <a:cs typeface="Verdana"/>
              </a:rPr>
              <a:t> </a:t>
            </a:r>
            <a:r>
              <a:rPr b="0" spc="-120">
                <a:latin typeface="Verdana"/>
                <a:cs typeface="Verdana"/>
              </a:rPr>
              <a:t>análise.</a:t>
            </a:r>
            <a:r>
              <a:rPr b="0" spc="-114">
                <a:latin typeface="Verdana"/>
                <a:cs typeface="Verdana"/>
              </a:rPr>
              <a:t> </a:t>
            </a:r>
            <a:r>
              <a:rPr b="0" spc="-85">
                <a:latin typeface="Verdana"/>
                <a:cs typeface="Verdana"/>
              </a:rPr>
              <a:t>Caso</a:t>
            </a:r>
            <a:r>
              <a:rPr b="0" spc="-114">
                <a:latin typeface="Verdana"/>
                <a:cs typeface="Verdana"/>
              </a:rPr>
              <a:t> a </a:t>
            </a:r>
            <a:r>
              <a:rPr b="0" spc="-90">
                <a:latin typeface="Verdana"/>
                <a:cs typeface="Verdana"/>
              </a:rPr>
              <a:t>certidão</a:t>
            </a:r>
            <a:r>
              <a:rPr b="0" spc="-114">
                <a:latin typeface="Verdana"/>
                <a:cs typeface="Verdana"/>
              </a:rPr>
              <a:t> </a:t>
            </a:r>
            <a:r>
              <a:rPr b="0" spc="-120">
                <a:latin typeface="Verdana"/>
                <a:cs typeface="Verdana"/>
              </a:rPr>
              <a:t>seja</a:t>
            </a:r>
            <a:r>
              <a:rPr b="0" spc="-114">
                <a:latin typeface="Verdana"/>
                <a:cs typeface="Verdana"/>
              </a:rPr>
              <a:t> </a:t>
            </a:r>
            <a:r>
              <a:rPr b="0" spc="-120">
                <a:latin typeface="Verdana"/>
                <a:cs typeface="Verdana"/>
              </a:rPr>
              <a:t>positiva,</a:t>
            </a:r>
            <a:r>
              <a:rPr b="0" spc="-114">
                <a:latin typeface="Verdana"/>
                <a:cs typeface="Verdana"/>
              </a:rPr>
              <a:t> </a:t>
            </a:r>
            <a:r>
              <a:rPr b="0" spc="-80">
                <a:latin typeface="Verdana"/>
                <a:cs typeface="Verdana"/>
              </a:rPr>
              <a:t>indicando</a:t>
            </a:r>
            <a:r>
              <a:rPr b="0" spc="-114">
                <a:latin typeface="Verdana"/>
                <a:cs typeface="Verdana"/>
              </a:rPr>
              <a:t> </a:t>
            </a:r>
            <a:r>
              <a:rPr b="0" spc="-95">
                <a:latin typeface="Verdana"/>
                <a:cs typeface="Verdana"/>
              </a:rPr>
              <a:t>falência</a:t>
            </a:r>
            <a:r>
              <a:rPr b="0" spc="-114">
                <a:latin typeface="Verdana"/>
                <a:cs typeface="Verdana"/>
              </a:rPr>
              <a:t> </a:t>
            </a:r>
            <a:r>
              <a:rPr b="0" spc="-110">
                <a:latin typeface="Verdana"/>
                <a:cs typeface="Verdana"/>
              </a:rPr>
              <a:t>ou</a:t>
            </a:r>
            <a:r>
              <a:rPr b="0" spc="-114">
                <a:latin typeface="Verdana"/>
                <a:cs typeface="Verdana"/>
              </a:rPr>
              <a:t> </a:t>
            </a:r>
            <a:r>
              <a:rPr b="0" spc="-70">
                <a:latin typeface="Verdana"/>
                <a:cs typeface="Verdana"/>
              </a:rPr>
              <a:t>recuperação </a:t>
            </a:r>
            <a:r>
              <a:rPr b="0" spc="-110">
                <a:latin typeface="Verdana"/>
                <a:cs typeface="Verdana"/>
              </a:rPr>
              <a:t>judicial,</a:t>
            </a:r>
            <a:r>
              <a:rPr b="0" spc="-114">
                <a:latin typeface="Verdana"/>
                <a:cs typeface="Verdana"/>
              </a:rPr>
              <a:t> </a:t>
            </a:r>
            <a:r>
              <a:rPr b="0" spc="-100">
                <a:latin typeface="Verdana"/>
                <a:cs typeface="Verdana"/>
              </a:rPr>
              <a:t>o</a:t>
            </a:r>
            <a:r>
              <a:rPr b="0" spc="-110">
                <a:latin typeface="Verdana"/>
                <a:cs typeface="Verdana"/>
              </a:rPr>
              <a:t> </a:t>
            </a:r>
            <a:r>
              <a:rPr b="0" spc="-120">
                <a:latin typeface="Verdana"/>
                <a:cs typeface="Verdana"/>
              </a:rPr>
              <a:t>documento</a:t>
            </a:r>
            <a:r>
              <a:rPr b="0" spc="-114">
                <a:latin typeface="Verdana"/>
                <a:cs typeface="Verdana"/>
              </a:rPr>
              <a:t> </a:t>
            </a:r>
            <a:r>
              <a:rPr b="0" spc="-125">
                <a:latin typeface="Verdana"/>
                <a:cs typeface="Verdana"/>
              </a:rPr>
              <a:t>deve</a:t>
            </a:r>
            <a:r>
              <a:rPr b="0" spc="-110">
                <a:latin typeface="Verdana"/>
                <a:cs typeface="Verdana"/>
              </a:rPr>
              <a:t> </a:t>
            </a:r>
            <a:r>
              <a:rPr b="0" spc="-105">
                <a:latin typeface="Verdana"/>
                <a:cs typeface="Verdana"/>
              </a:rPr>
              <a:t>ser</a:t>
            </a:r>
            <a:r>
              <a:rPr b="0" spc="-110">
                <a:latin typeface="Verdana"/>
                <a:cs typeface="Verdana"/>
              </a:rPr>
              <a:t> </a:t>
            </a:r>
            <a:r>
              <a:rPr b="0" spc="-95">
                <a:latin typeface="Verdana"/>
                <a:cs typeface="Verdana"/>
              </a:rPr>
              <a:t>recusado</a:t>
            </a:r>
            <a:r>
              <a:rPr b="0" spc="-114">
                <a:latin typeface="Verdana"/>
                <a:cs typeface="Verdana"/>
              </a:rPr>
              <a:t> e</a:t>
            </a:r>
            <a:r>
              <a:rPr b="0" spc="-110">
                <a:latin typeface="Verdana"/>
                <a:cs typeface="Verdana"/>
              </a:rPr>
              <a:t> registrado</a:t>
            </a:r>
            <a:r>
              <a:rPr b="0" spc="-114">
                <a:latin typeface="Verdana"/>
                <a:cs typeface="Verdana"/>
              </a:rPr>
              <a:t> </a:t>
            </a:r>
            <a:r>
              <a:rPr b="0" spc="-160">
                <a:latin typeface="Verdana"/>
                <a:cs typeface="Verdana"/>
              </a:rPr>
              <a:t>em</a:t>
            </a:r>
            <a:r>
              <a:rPr b="0" spc="-110">
                <a:latin typeface="Verdana"/>
                <a:cs typeface="Verdana"/>
              </a:rPr>
              <a:t> </a:t>
            </a:r>
            <a:r>
              <a:rPr b="0" spc="-105">
                <a:latin typeface="Verdana"/>
                <a:cs typeface="Verdana"/>
              </a:rPr>
              <a:t>observação</a:t>
            </a:r>
            <a:r>
              <a:rPr b="0" spc="-110">
                <a:latin typeface="Verdana"/>
                <a:cs typeface="Verdana"/>
              </a:rPr>
              <a:t> </a:t>
            </a:r>
            <a:r>
              <a:rPr b="0" spc="-120">
                <a:latin typeface="Verdana"/>
                <a:cs typeface="Verdana"/>
              </a:rPr>
              <a:t>para</a:t>
            </a:r>
            <a:r>
              <a:rPr b="0" spc="-114">
                <a:latin typeface="Verdana"/>
                <a:cs typeface="Verdana"/>
              </a:rPr>
              <a:t> </a:t>
            </a:r>
            <a:r>
              <a:rPr b="0" spc="-80">
                <a:latin typeface="Verdana"/>
                <a:cs typeface="Verdana"/>
              </a:rPr>
              <a:t>ciência</a:t>
            </a:r>
            <a:r>
              <a:rPr b="0" spc="-110">
                <a:latin typeface="Verdana"/>
                <a:cs typeface="Verdana"/>
              </a:rPr>
              <a:t> </a:t>
            </a:r>
            <a:r>
              <a:rPr b="0" spc="-100">
                <a:latin typeface="Verdana"/>
                <a:cs typeface="Verdana"/>
              </a:rPr>
              <a:t>do</a:t>
            </a:r>
            <a:r>
              <a:rPr b="0" spc="-114">
                <a:latin typeface="Verdana"/>
                <a:cs typeface="Verdana"/>
              </a:rPr>
              <a:t> </a:t>
            </a:r>
            <a:r>
              <a:rPr b="0" spc="-20">
                <a:latin typeface="Verdana"/>
                <a:cs typeface="Verdana"/>
              </a:rPr>
              <a:t>contratante.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5684" rIns="0" bIns="0" rtlCol="0">
            <a:spAutoFit/>
          </a:bodyPr>
          <a:lstStyle/>
          <a:p>
            <a:pPr marL="171450">
              <a:lnSpc>
                <a:spcPts val="5195"/>
              </a:lnSpc>
              <a:spcBef>
                <a:spcPts val="114"/>
              </a:spcBef>
            </a:pPr>
            <a:r>
              <a:rPr sz="4550" spc="-175"/>
              <a:t>Certidão</a:t>
            </a:r>
            <a:r>
              <a:rPr sz="4550" spc="-285"/>
              <a:t> </a:t>
            </a:r>
            <a:r>
              <a:rPr sz="4550" spc="-229"/>
              <a:t>Negativa</a:t>
            </a:r>
            <a:r>
              <a:rPr sz="4550" spc="-285"/>
              <a:t> </a:t>
            </a:r>
            <a:r>
              <a:rPr sz="4550" spc="-185"/>
              <a:t>de</a:t>
            </a:r>
            <a:r>
              <a:rPr sz="4550" spc="-280"/>
              <a:t> </a:t>
            </a:r>
            <a:r>
              <a:rPr sz="4550" spc="-330"/>
              <a:t>Falência</a:t>
            </a:r>
            <a:endParaRPr sz="4550"/>
          </a:p>
          <a:p>
            <a:pPr marL="171450">
              <a:lnSpc>
                <a:spcPts val="2615"/>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grpSp>
        <p:nvGrpSpPr>
          <p:cNvPr id="3" name="object 3"/>
          <p:cNvGrpSpPr/>
          <p:nvPr/>
        </p:nvGrpSpPr>
        <p:grpSpPr>
          <a:xfrm>
            <a:off x="505195" y="2231580"/>
            <a:ext cx="7116445" cy="5163820"/>
            <a:chOff x="505195" y="2231580"/>
            <a:chExt cx="7116445" cy="5163820"/>
          </a:xfrm>
        </p:grpSpPr>
        <p:pic>
          <p:nvPicPr>
            <p:cNvPr id="4" name="object 4"/>
            <p:cNvPicPr/>
            <p:nvPr/>
          </p:nvPicPr>
          <p:blipFill>
            <a:blip r:embed="rId2" cstate="print"/>
            <a:stretch>
              <a:fillRect/>
            </a:stretch>
          </p:blipFill>
          <p:spPr>
            <a:xfrm>
              <a:off x="3427907" y="2231580"/>
              <a:ext cx="3836174" cy="5163261"/>
            </a:xfrm>
            <a:prstGeom prst="rect">
              <a:avLst/>
            </a:prstGeom>
          </p:spPr>
        </p:pic>
        <p:sp>
          <p:nvSpPr>
            <p:cNvPr id="5" name="object 5"/>
            <p:cNvSpPr/>
            <p:nvPr/>
          </p:nvSpPr>
          <p:spPr>
            <a:xfrm>
              <a:off x="3501100" y="3641509"/>
              <a:ext cx="2336800" cy="230504"/>
            </a:xfrm>
            <a:custGeom>
              <a:avLst/>
              <a:gdLst/>
              <a:ahLst/>
              <a:cxnLst/>
              <a:rect l="l" t="t" r="r" b="b"/>
              <a:pathLst>
                <a:path w="2336800" h="230504">
                  <a:moveTo>
                    <a:pt x="0" y="0"/>
                  </a:moveTo>
                  <a:lnTo>
                    <a:pt x="0" y="230200"/>
                  </a:lnTo>
                  <a:lnTo>
                    <a:pt x="2336203" y="230200"/>
                  </a:lnTo>
                  <a:lnTo>
                    <a:pt x="2336203" y="89154"/>
                  </a:lnTo>
                  <a:lnTo>
                    <a:pt x="2336203" y="0"/>
                  </a:lnTo>
                  <a:lnTo>
                    <a:pt x="0" y="0"/>
                  </a:lnTo>
                  <a:close/>
                </a:path>
              </a:pathLst>
            </a:custGeom>
            <a:ln w="25400">
              <a:solidFill>
                <a:srgbClr val="222E54"/>
              </a:solidFill>
            </a:ln>
          </p:spPr>
          <p:txBody>
            <a:bodyPr wrap="square" lIns="0" tIns="0" rIns="0" bIns="0" rtlCol="0"/>
            <a:lstStyle/>
            <a:p>
              <a:endParaRPr/>
            </a:p>
          </p:txBody>
        </p:sp>
        <p:sp>
          <p:nvSpPr>
            <p:cNvPr id="6" name="object 6"/>
            <p:cNvSpPr/>
            <p:nvPr/>
          </p:nvSpPr>
          <p:spPr>
            <a:xfrm>
              <a:off x="3501100" y="5430702"/>
              <a:ext cx="2408555" cy="313055"/>
            </a:xfrm>
            <a:custGeom>
              <a:avLst/>
              <a:gdLst/>
              <a:ahLst/>
              <a:cxnLst/>
              <a:rect l="l" t="t" r="r" b="b"/>
              <a:pathLst>
                <a:path w="2408554" h="313054">
                  <a:moveTo>
                    <a:pt x="0" y="0"/>
                  </a:moveTo>
                  <a:lnTo>
                    <a:pt x="0" y="313004"/>
                  </a:lnTo>
                  <a:lnTo>
                    <a:pt x="2408199" y="313004"/>
                  </a:lnTo>
                  <a:lnTo>
                    <a:pt x="2408199" y="121221"/>
                  </a:lnTo>
                  <a:lnTo>
                    <a:pt x="2408199" y="0"/>
                  </a:lnTo>
                  <a:lnTo>
                    <a:pt x="0" y="0"/>
                  </a:lnTo>
                  <a:close/>
                </a:path>
              </a:pathLst>
            </a:custGeom>
            <a:ln w="25399">
              <a:solidFill>
                <a:srgbClr val="222E54"/>
              </a:solidFill>
            </a:ln>
          </p:spPr>
          <p:txBody>
            <a:bodyPr wrap="square" lIns="0" tIns="0" rIns="0" bIns="0" rtlCol="0"/>
            <a:lstStyle/>
            <a:p>
              <a:endParaRPr/>
            </a:p>
          </p:txBody>
        </p:sp>
        <p:sp>
          <p:nvSpPr>
            <p:cNvPr id="7" name="object 7"/>
            <p:cNvSpPr/>
            <p:nvPr/>
          </p:nvSpPr>
          <p:spPr>
            <a:xfrm>
              <a:off x="554751" y="2664009"/>
              <a:ext cx="2933700" cy="1092835"/>
            </a:xfrm>
            <a:custGeom>
              <a:avLst/>
              <a:gdLst/>
              <a:ahLst/>
              <a:cxnLst/>
              <a:rect l="l" t="t" r="r" b="b"/>
              <a:pathLst>
                <a:path w="2933700" h="1092835">
                  <a:moveTo>
                    <a:pt x="2933649" y="1092593"/>
                  </a:moveTo>
                  <a:lnTo>
                    <a:pt x="2819908" y="1092593"/>
                  </a:lnTo>
                  <a:lnTo>
                    <a:pt x="2819908" y="0"/>
                  </a:lnTo>
                  <a:lnTo>
                    <a:pt x="0" y="0"/>
                  </a:lnTo>
                  <a:lnTo>
                    <a:pt x="0" y="92049"/>
                  </a:lnTo>
                </a:path>
              </a:pathLst>
            </a:custGeom>
            <a:ln w="25400">
              <a:solidFill>
                <a:srgbClr val="242E55"/>
              </a:solidFill>
            </a:ln>
          </p:spPr>
          <p:txBody>
            <a:bodyPr wrap="square" lIns="0" tIns="0" rIns="0" bIns="0" rtlCol="0"/>
            <a:lstStyle/>
            <a:p>
              <a:endParaRPr/>
            </a:p>
          </p:txBody>
        </p:sp>
        <p:sp>
          <p:nvSpPr>
            <p:cNvPr id="8" name="object 8"/>
            <p:cNvSpPr/>
            <p:nvPr/>
          </p:nvSpPr>
          <p:spPr>
            <a:xfrm>
              <a:off x="505195" y="2707832"/>
              <a:ext cx="99695" cy="136525"/>
            </a:xfrm>
            <a:custGeom>
              <a:avLst/>
              <a:gdLst/>
              <a:ahLst/>
              <a:cxnLst/>
              <a:rect l="l" t="t" r="r" b="b"/>
              <a:pathLst>
                <a:path w="99695" h="136525">
                  <a:moveTo>
                    <a:pt x="99110" y="0"/>
                  </a:moveTo>
                  <a:lnTo>
                    <a:pt x="0" y="0"/>
                  </a:lnTo>
                  <a:lnTo>
                    <a:pt x="49555" y="136156"/>
                  </a:lnTo>
                  <a:lnTo>
                    <a:pt x="99110" y="0"/>
                  </a:lnTo>
                  <a:close/>
                </a:path>
              </a:pathLst>
            </a:custGeom>
            <a:solidFill>
              <a:srgbClr val="242E55"/>
            </a:solidFill>
          </p:spPr>
          <p:txBody>
            <a:bodyPr wrap="square" lIns="0" tIns="0" rIns="0" bIns="0" rtlCol="0"/>
            <a:lstStyle/>
            <a:p>
              <a:endParaRPr/>
            </a:p>
          </p:txBody>
        </p:sp>
        <p:sp>
          <p:nvSpPr>
            <p:cNvPr id="9" name="object 9"/>
            <p:cNvSpPr/>
            <p:nvPr/>
          </p:nvSpPr>
          <p:spPr>
            <a:xfrm>
              <a:off x="5921999" y="4726783"/>
              <a:ext cx="1611630" cy="907415"/>
            </a:xfrm>
            <a:custGeom>
              <a:avLst/>
              <a:gdLst/>
              <a:ahLst/>
              <a:cxnLst/>
              <a:rect l="l" t="t" r="r" b="b"/>
              <a:pathLst>
                <a:path w="1611629" h="907414">
                  <a:moveTo>
                    <a:pt x="0" y="907211"/>
                  </a:moveTo>
                  <a:lnTo>
                    <a:pt x="1342085" y="907211"/>
                  </a:lnTo>
                  <a:lnTo>
                    <a:pt x="1342085" y="0"/>
                  </a:lnTo>
                  <a:lnTo>
                    <a:pt x="1611261" y="0"/>
                  </a:lnTo>
                </a:path>
              </a:pathLst>
            </a:custGeom>
            <a:ln w="25400">
              <a:solidFill>
                <a:srgbClr val="242E55"/>
              </a:solidFill>
            </a:ln>
          </p:spPr>
          <p:txBody>
            <a:bodyPr wrap="square" lIns="0" tIns="0" rIns="0" bIns="0" rtlCol="0"/>
            <a:lstStyle/>
            <a:p>
              <a:endParaRPr/>
            </a:p>
          </p:txBody>
        </p:sp>
        <p:sp>
          <p:nvSpPr>
            <p:cNvPr id="10" name="object 10"/>
            <p:cNvSpPr/>
            <p:nvPr/>
          </p:nvSpPr>
          <p:spPr>
            <a:xfrm>
              <a:off x="7485031" y="4677258"/>
              <a:ext cx="136525" cy="99695"/>
            </a:xfrm>
            <a:custGeom>
              <a:avLst/>
              <a:gdLst/>
              <a:ahLst/>
              <a:cxnLst/>
              <a:rect l="l" t="t" r="r" b="b"/>
              <a:pathLst>
                <a:path w="136525" h="99695">
                  <a:moveTo>
                    <a:pt x="0" y="0"/>
                  </a:moveTo>
                  <a:lnTo>
                    <a:pt x="0" y="99085"/>
                  </a:lnTo>
                  <a:lnTo>
                    <a:pt x="136169" y="49529"/>
                  </a:lnTo>
                  <a:lnTo>
                    <a:pt x="0" y="0"/>
                  </a:lnTo>
                  <a:close/>
                </a:path>
              </a:pathLst>
            </a:custGeom>
            <a:solidFill>
              <a:srgbClr val="242E55"/>
            </a:solidFill>
          </p:spPr>
          <p:txBody>
            <a:bodyPr wrap="square" lIns="0" tIns="0" rIns="0" bIns="0" rtlCol="0"/>
            <a:lstStyle/>
            <a:p>
              <a:endParaRPr/>
            </a:p>
          </p:txBody>
        </p:sp>
      </p:grpSp>
      <p:sp>
        <p:nvSpPr>
          <p:cNvPr id="11" name="object 11"/>
          <p:cNvSpPr txBox="1"/>
          <p:nvPr/>
        </p:nvSpPr>
        <p:spPr>
          <a:xfrm>
            <a:off x="444500" y="2884282"/>
            <a:ext cx="2324735"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spc="-75">
                <a:solidFill>
                  <a:srgbClr val="222E54"/>
                </a:solidFill>
                <a:latin typeface="Arial"/>
                <a:cs typeface="Arial"/>
              </a:rPr>
              <a:t>1º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30">
                <a:solidFill>
                  <a:srgbClr val="222E54"/>
                </a:solidFill>
                <a:latin typeface="Verdana"/>
                <a:cs typeface="Verdana"/>
              </a:rPr>
              <a:t>A</a:t>
            </a:r>
            <a:r>
              <a:rPr sz="1100" spc="-110">
                <a:solidFill>
                  <a:srgbClr val="222E54"/>
                </a:solidFill>
                <a:latin typeface="Verdana"/>
                <a:cs typeface="Verdana"/>
              </a:rPr>
              <a:t> </a:t>
            </a:r>
            <a:r>
              <a:rPr sz="1100" spc="-80">
                <a:solidFill>
                  <a:srgbClr val="222E54"/>
                </a:solidFill>
                <a:latin typeface="Verdana"/>
                <a:cs typeface="Verdana"/>
              </a:rPr>
              <a:t>Razão</a:t>
            </a:r>
            <a:r>
              <a:rPr sz="1100" spc="-110">
                <a:solidFill>
                  <a:srgbClr val="222E54"/>
                </a:solidFill>
                <a:latin typeface="Verdana"/>
                <a:cs typeface="Verdana"/>
              </a:rPr>
              <a:t> </a:t>
            </a:r>
            <a:r>
              <a:rPr sz="1100" spc="-60">
                <a:solidFill>
                  <a:srgbClr val="222E54"/>
                </a:solidFill>
                <a:latin typeface="Verdana"/>
                <a:cs typeface="Verdana"/>
              </a:rPr>
              <a:t>Social</a:t>
            </a:r>
            <a:r>
              <a:rPr sz="1100" spc="-110">
                <a:solidFill>
                  <a:srgbClr val="222E54"/>
                </a:solidFill>
                <a:latin typeface="Verdana"/>
                <a:cs typeface="Verdana"/>
              </a:rPr>
              <a:t> </a:t>
            </a:r>
            <a:r>
              <a:rPr sz="1100" spc="-80">
                <a:solidFill>
                  <a:srgbClr val="0C285A"/>
                </a:solidFill>
                <a:latin typeface="Verdana"/>
                <a:cs typeface="Verdana"/>
              </a:rPr>
              <a:t>e/ou</a:t>
            </a:r>
            <a:r>
              <a:rPr sz="1100" spc="-110">
                <a:solidFill>
                  <a:srgbClr val="0C285A"/>
                </a:solidFill>
                <a:latin typeface="Verdana"/>
                <a:cs typeface="Verdana"/>
              </a:rPr>
              <a:t> </a:t>
            </a:r>
            <a:r>
              <a:rPr sz="1100" spc="-45">
                <a:solidFill>
                  <a:srgbClr val="222E54"/>
                </a:solidFill>
                <a:latin typeface="Verdana"/>
                <a:cs typeface="Verdana"/>
              </a:rPr>
              <a:t>CNPJ</a:t>
            </a:r>
            <a:r>
              <a:rPr sz="1100" spc="-80">
                <a:solidFill>
                  <a:srgbClr val="222E54"/>
                </a:solidFill>
                <a:latin typeface="Verdana"/>
                <a:cs typeface="Verdana"/>
              </a:rPr>
              <a:t> </a:t>
            </a:r>
            <a:r>
              <a:rPr sz="1100" spc="-100">
                <a:solidFill>
                  <a:srgbClr val="222E54"/>
                </a:solidFill>
                <a:latin typeface="Verdana"/>
                <a:cs typeface="Verdana"/>
              </a:rPr>
              <a:t>devem</a:t>
            </a:r>
            <a:r>
              <a:rPr sz="1100" spc="-110">
                <a:solidFill>
                  <a:srgbClr val="222E54"/>
                </a:solidFill>
                <a:latin typeface="Verdana"/>
                <a:cs typeface="Verdana"/>
              </a:rPr>
              <a:t> </a:t>
            </a:r>
            <a:r>
              <a:rPr sz="1100" spc="-85">
                <a:solidFill>
                  <a:srgbClr val="222E54"/>
                </a:solidFill>
                <a:latin typeface="Verdana"/>
                <a:cs typeface="Verdana"/>
              </a:rPr>
              <a:t>estar</a:t>
            </a:r>
            <a:r>
              <a:rPr sz="1100" spc="-110">
                <a:solidFill>
                  <a:srgbClr val="222E54"/>
                </a:solidFill>
                <a:latin typeface="Verdana"/>
                <a:cs typeface="Verdana"/>
              </a:rPr>
              <a:t> </a:t>
            </a:r>
            <a:r>
              <a:rPr sz="1100" spc="-75">
                <a:solidFill>
                  <a:srgbClr val="222E54"/>
                </a:solidFill>
                <a:latin typeface="Verdana"/>
                <a:cs typeface="Verdana"/>
              </a:rPr>
              <a:t>de</a:t>
            </a:r>
            <a:r>
              <a:rPr sz="1100" spc="-110">
                <a:solidFill>
                  <a:srgbClr val="222E54"/>
                </a:solidFill>
                <a:latin typeface="Verdana"/>
                <a:cs typeface="Verdana"/>
              </a:rPr>
              <a:t> </a:t>
            </a:r>
            <a:r>
              <a:rPr sz="1100" spc="-65">
                <a:solidFill>
                  <a:srgbClr val="222E54"/>
                </a:solidFill>
                <a:latin typeface="Verdana"/>
                <a:cs typeface="Verdana"/>
              </a:rPr>
              <a:t>acordo</a:t>
            </a:r>
            <a:r>
              <a:rPr sz="1100" spc="-110">
                <a:solidFill>
                  <a:srgbClr val="222E54"/>
                </a:solidFill>
                <a:latin typeface="Verdana"/>
                <a:cs typeface="Verdana"/>
              </a:rPr>
              <a:t> </a:t>
            </a:r>
            <a:r>
              <a:rPr sz="1100" spc="-80">
                <a:solidFill>
                  <a:srgbClr val="222E54"/>
                </a:solidFill>
                <a:latin typeface="Verdana"/>
                <a:cs typeface="Verdana"/>
              </a:rPr>
              <a:t>com</a:t>
            </a:r>
            <a:r>
              <a:rPr sz="1100" spc="-110">
                <a:solidFill>
                  <a:srgbClr val="222E54"/>
                </a:solidFill>
                <a:latin typeface="Verdana"/>
                <a:cs typeface="Verdana"/>
              </a:rPr>
              <a:t> </a:t>
            </a:r>
            <a:r>
              <a:rPr sz="1100" spc="-60">
                <a:solidFill>
                  <a:srgbClr val="222E54"/>
                </a:solidFill>
                <a:latin typeface="Verdana"/>
                <a:cs typeface="Verdana"/>
              </a:rPr>
              <a:t>os</a:t>
            </a:r>
            <a:r>
              <a:rPr sz="1100" spc="-110">
                <a:solidFill>
                  <a:srgbClr val="222E54"/>
                </a:solidFill>
                <a:latin typeface="Verdana"/>
                <a:cs typeface="Verdana"/>
              </a:rPr>
              <a:t> </a:t>
            </a:r>
            <a:r>
              <a:rPr sz="1100" spc="-70">
                <a:solidFill>
                  <a:srgbClr val="222E54"/>
                </a:solidFill>
                <a:latin typeface="Verdana"/>
                <a:cs typeface="Verdana"/>
              </a:rPr>
              <a:t>dados</a:t>
            </a:r>
            <a:r>
              <a:rPr sz="1100" spc="-40">
                <a:solidFill>
                  <a:srgbClr val="222E54"/>
                </a:solidFill>
                <a:latin typeface="Verdana"/>
                <a:cs typeface="Verdana"/>
              </a:rPr>
              <a:t> </a:t>
            </a:r>
            <a:r>
              <a:rPr sz="1100" spc="-75">
                <a:solidFill>
                  <a:srgbClr val="222E54"/>
                </a:solidFill>
                <a:latin typeface="Verdana"/>
                <a:cs typeface="Verdana"/>
              </a:rPr>
              <a:t>cadastrais</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100">
                <a:solidFill>
                  <a:srgbClr val="222E54"/>
                </a:solidFill>
                <a:latin typeface="Verdana"/>
                <a:cs typeface="Verdana"/>
              </a:rPr>
              <a:t>modal.</a:t>
            </a:r>
            <a:endParaRPr sz="1100">
              <a:latin typeface="Verdana"/>
              <a:cs typeface="Verdana"/>
            </a:endParaRPr>
          </a:p>
        </p:txBody>
      </p:sp>
      <p:sp>
        <p:nvSpPr>
          <p:cNvPr id="14" name="object 1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108</a:t>
            </a:fld>
            <a:endParaRPr spc="-25"/>
          </a:p>
        </p:txBody>
      </p:sp>
      <p:sp>
        <p:nvSpPr>
          <p:cNvPr id="15" name="object 1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16" name="object 1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2" name="object 12"/>
          <p:cNvSpPr txBox="1"/>
          <p:nvPr/>
        </p:nvSpPr>
        <p:spPr>
          <a:xfrm>
            <a:off x="7691297" y="4648275"/>
            <a:ext cx="2531110"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 </a:t>
            </a:r>
            <a:r>
              <a:rPr sz="1100" b="1" spc="-55">
                <a:solidFill>
                  <a:srgbClr val="222E54"/>
                </a:solidFill>
                <a:latin typeface="Arial"/>
                <a:cs typeface="Arial"/>
              </a:rPr>
              <a:t>PASSO:</a:t>
            </a:r>
            <a:r>
              <a:rPr sz="1100" b="1" spc="10">
                <a:solidFill>
                  <a:srgbClr val="222E54"/>
                </a:solidFill>
                <a:latin typeface="Arial"/>
                <a:cs typeface="Arial"/>
              </a:rPr>
              <a:t> </a:t>
            </a:r>
            <a:r>
              <a:rPr sz="1100" spc="-50">
                <a:solidFill>
                  <a:srgbClr val="222E54"/>
                </a:solidFill>
                <a:latin typeface="Verdana"/>
                <a:cs typeface="Verdana"/>
              </a:rPr>
              <a:t>O</a:t>
            </a:r>
            <a:r>
              <a:rPr sz="1100" spc="-65">
                <a:solidFill>
                  <a:srgbClr val="222E54"/>
                </a:solidFill>
                <a:latin typeface="Verdana"/>
                <a:cs typeface="Verdana"/>
              </a:rPr>
              <a:t> </a:t>
            </a:r>
            <a:r>
              <a:rPr sz="1100" spc="-90">
                <a:solidFill>
                  <a:srgbClr val="222E54"/>
                </a:solidFill>
                <a:latin typeface="Verdana"/>
                <a:cs typeface="Verdana"/>
              </a:rPr>
              <a:t>documento</a:t>
            </a:r>
            <a:r>
              <a:rPr sz="1100" spc="-65">
                <a:solidFill>
                  <a:srgbClr val="222E54"/>
                </a:solidFill>
                <a:latin typeface="Verdana"/>
                <a:cs typeface="Verdana"/>
              </a:rPr>
              <a:t> </a:t>
            </a:r>
            <a:r>
              <a:rPr sz="1100" spc="-95">
                <a:solidFill>
                  <a:srgbClr val="222E54"/>
                </a:solidFill>
                <a:latin typeface="Verdana"/>
                <a:cs typeface="Verdana"/>
              </a:rPr>
              <a:t>deve</a:t>
            </a:r>
            <a:r>
              <a:rPr sz="1100" spc="-70">
                <a:solidFill>
                  <a:srgbClr val="222E54"/>
                </a:solidFill>
                <a:latin typeface="Verdana"/>
                <a:cs typeface="Verdana"/>
              </a:rPr>
              <a:t> </a:t>
            </a:r>
            <a:r>
              <a:rPr sz="1100" spc="-10">
                <a:solidFill>
                  <a:srgbClr val="222E54"/>
                </a:solidFill>
                <a:latin typeface="Verdana"/>
                <a:cs typeface="Verdana"/>
              </a:rPr>
              <a:t>estar </a:t>
            </a:r>
            <a:r>
              <a:rPr sz="1100" spc="-80">
                <a:solidFill>
                  <a:srgbClr val="222E54"/>
                </a:solidFill>
                <a:latin typeface="Verdana"/>
                <a:cs typeface="Verdana"/>
              </a:rPr>
              <a:t>válido</a:t>
            </a:r>
            <a:r>
              <a:rPr sz="1100" spc="-75">
                <a:solidFill>
                  <a:srgbClr val="222E54"/>
                </a:solidFill>
                <a:latin typeface="Verdana"/>
                <a:cs typeface="Verdana"/>
              </a:rPr>
              <a:t> </a:t>
            </a:r>
            <a:r>
              <a:rPr sz="1100" spc="-95">
                <a:solidFill>
                  <a:srgbClr val="222E54"/>
                </a:solidFill>
                <a:latin typeface="Verdana"/>
                <a:cs typeface="Verdana"/>
              </a:rPr>
              <a:t>durante</a:t>
            </a:r>
            <a:r>
              <a:rPr sz="1100" spc="-70">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75">
                <a:solidFill>
                  <a:srgbClr val="222E54"/>
                </a:solidFill>
                <a:latin typeface="Verdana"/>
                <a:cs typeface="Verdana"/>
              </a:rPr>
              <a:t>período </a:t>
            </a:r>
            <a:r>
              <a:rPr sz="1100" spc="-85">
                <a:solidFill>
                  <a:srgbClr val="222E54"/>
                </a:solidFill>
                <a:latin typeface="Verdana"/>
                <a:cs typeface="Verdana"/>
              </a:rPr>
              <a:t>da</a:t>
            </a:r>
            <a:r>
              <a:rPr sz="1100" spc="-70">
                <a:solidFill>
                  <a:srgbClr val="222E54"/>
                </a:solidFill>
                <a:latin typeface="Verdana"/>
                <a:cs typeface="Verdana"/>
              </a:rPr>
              <a:t> competência </a:t>
            </a:r>
            <a:r>
              <a:rPr sz="1100" spc="-10">
                <a:solidFill>
                  <a:srgbClr val="222E54"/>
                </a:solidFill>
                <a:latin typeface="Verdana"/>
                <a:cs typeface="Verdana"/>
              </a:rPr>
              <a:t>analisada.</a:t>
            </a:r>
            <a:endParaRPr sz="1100">
              <a:latin typeface="Verdana"/>
              <a:cs typeface="Verdana"/>
            </a:endParaRPr>
          </a:p>
        </p:txBody>
      </p:sp>
      <p:sp>
        <p:nvSpPr>
          <p:cNvPr id="13" name="object 13"/>
          <p:cNvSpPr txBox="1"/>
          <p:nvPr/>
        </p:nvSpPr>
        <p:spPr>
          <a:xfrm>
            <a:off x="7691297" y="6328307"/>
            <a:ext cx="2341880" cy="528320"/>
          </a:xfrm>
          <a:prstGeom prst="rect">
            <a:avLst/>
          </a:prstGeom>
        </p:spPr>
        <p:txBody>
          <a:bodyPr vert="horz" wrap="square" lIns="0" tIns="12700" rIns="0" bIns="0" rtlCol="0">
            <a:spAutoFit/>
          </a:bodyPr>
          <a:lstStyle/>
          <a:p>
            <a:pPr marL="12700" marR="5080">
              <a:lnSpc>
                <a:spcPct val="100000"/>
              </a:lnSpc>
              <a:spcBef>
                <a:spcPts val="100"/>
              </a:spcBef>
            </a:pPr>
            <a:r>
              <a:rPr sz="1100" b="1" spc="-55">
                <a:solidFill>
                  <a:srgbClr val="222E54"/>
                </a:solidFill>
                <a:latin typeface="Arial"/>
                <a:cs typeface="Arial"/>
              </a:rPr>
              <a:t>ATENÇÃO:</a:t>
            </a:r>
            <a:r>
              <a:rPr sz="1100" b="1" spc="15">
                <a:solidFill>
                  <a:srgbClr val="222E54"/>
                </a:solidFill>
                <a:latin typeface="Arial"/>
                <a:cs typeface="Arial"/>
              </a:rPr>
              <a:t> </a:t>
            </a:r>
            <a:r>
              <a:rPr sz="1100" spc="-50">
                <a:solidFill>
                  <a:srgbClr val="222E54"/>
                </a:solidFill>
                <a:latin typeface="Verdana"/>
                <a:cs typeface="Verdana"/>
              </a:rPr>
              <a:t>O</a:t>
            </a:r>
            <a:r>
              <a:rPr sz="1100" spc="-65">
                <a:solidFill>
                  <a:srgbClr val="222E54"/>
                </a:solidFill>
                <a:latin typeface="Verdana"/>
                <a:cs typeface="Verdana"/>
              </a:rPr>
              <a:t> </a:t>
            </a:r>
            <a:r>
              <a:rPr sz="1100" spc="-90">
                <a:solidFill>
                  <a:srgbClr val="222E54"/>
                </a:solidFill>
                <a:latin typeface="Verdana"/>
                <a:cs typeface="Verdana"/>
              </a:rPr>
              <a:t>documento</a:t>
            </a:r>
            <a:r>
              <a:rPr sz="1100" spc="-65">
                <a:solidFill>
                  <a:srgbClr val="222E54"/>
                </a:solidFill>
                <a:latin typeface="Verdana"/>
                <a:cs typeface="Verdana"/>
              </a:rPr>
              <a:t> </a:t>
            </a:r>
            <a:r>
              <a:rPr sz="1100" spc="-85">
                <a:solidFill>
                  <a:srgbClr val="222E54"/>
                </a:solidFill>
                <a:latin typeface="Verdana"/>
                <a:cs typeface="Verdana"/>
              </a:rPr>
              <a:t>não</a:t>
            </a:r>
            <a:r>
              <a:rPr sz="1100" spc="-60">
                <a:solidFill>
                  <a:srgbClr val="222E54"/>
                </a:solidFill>
                <a:latin typeface="Verdana"/>
                <a:cs typeface="Verdana"/>
              </a:rPr>
              <a:t> </a:t>
            </a:r>
            <a:r>
              <a:rPr sz="1100" spc="-10">
                <a:solidFill>
                  <a:srgbClr val="222E54"/>
                </a:solidFill>
                <a:latin typeface="Verdana"/>
                <a:cs typeface="Verdana"/>
              </a:rPr>
              <a:t>possui </a:t>
            </a:r>
            <a:r>
              <a:rPr sz="1100" spc="-130">
                <a:solidFill>
                  <a:srgbClr val="222E54"/>
                </a:solidFill>
                <a:latin typeface="Verdana"/>
                <a:cs typeface="Verdana"/>
              </a:rPr>
              <a:t>um</a:t>
            </a:r>
            <a:r>
              <a:rPr sz="1100" spc="-80">
                <a:solidFill>
                  <a:srgbClr val="222E54"/>
                </a:solidFill>
                <a:latin typeface="Verdana"/>
                <a:cs typeface="Verdana"/>
              </a:rPr>
              <a:t> </a:t>
            </a:r>
            <a:r>
              <a:rPr sz="1100" spc="-100">
                <a:solidFill>
                  <a:srgbClr val="222E54"/>
                </a:solidFill>
                <a:latin typeface="Verdana"/>
                <a:cs typeface="Verdana"/>
              </a:rPr>
              <a:t>padrão,</a:t>
            </a:r>
            <a:r>
              <a:rPr sz="1100" spc="-75">
                <a:solidFill>
                  <a:srgbClr val="222E54"/>
                </a:solidFill>
                <a:latin typeface="Verdana"/>
                <a:cs typeface="Verdana"/>
              </a:rPr>
              <a:t> </a:t>
            </a:r>
            <a:r>
              <a:rPr sz="1100" spc="-65">
                <a:solidFill>
                  <a:srgbClr val="222E54"/>
                </a:solidFill>
                <a:latin typeface="Verdana"/>
                <a:cs typeface="Verdana"/>
              </a:rPr>
              <a:t>pois</a:t>
            </a:r>
            <a:r>
              <a:rPr sz="1100" spc="-80">
                <a:solidFill>
                  <a:srgbClr val="222E54"/>
                </a:solidFill>
                <a:latin typeface="Verdana"/>
                <a:cs typeface="Verdana"/>
              </a:rPr>
              <a:t> </a:t>
            </a:r>
            <a:r>
              <a:rPr sz="1100" spc="-100">
                <a:solidFill>
                  <a:srgbClr val="222E54"/>
                </a:solidFill>
                <a:latin typeface="Verdana"/>
                <a:cs typeface="Verdana"/>
              </a:rPr>
              <a:t>há</a:t>
            </a:r>
            <a:r>
              <a:rPr sz="1100" spc="-75">
                <a:solidFill>
                  <a:srgbClr val="222E54"/>
                </a:solidFill>
                <a:latin typeface="Verdana"/>
                <a:cs typeface="Verdana"/>
              </a:rPr>
              <a:t> </a:t>
            </a:r>
            <a:r>
              <a:rPr sz="1100" spc="-80">
                <a:solidFill>
                  <a:srgbClr val="222E54"/>
                </a:solidFill>
                <a:latin typeface="Verdana"/>
                <a:cs typeface="Verdana"/>
              </a:rPr>
              <a:t>emissões </a:t>
            </a:r>
            <a:r>
              <a:rPr sz="1100" spc="-70">
                <a:solidFill>
                  <a:srgbClr val="222E54"/>
                </a:solidFill>
                <a:latin typeface="Verdana"/>
                <a:cs typeface="Verdana"/>
              </a:rPr>
              <a:t>do</a:t>
            </a:r>
            <a:r>
              <a:rPr sz="1100" spc="-75">
                <a:solidFill>
                  <a:srgbClr val="222E54"/>
                </a:solidFill>
                <a:latin typeface="Verdana"/>
                <a:cs typeface="Verdana"/>
              </a:rPr>
              <a:t> </a:t>
            </a:r>
            <a:r>
              <a:rPr sz="1100" spc="-130">
                <a:solidFill>
                  <a:srgbClr val="222E54"/>
                </a:solidFill>
                <a:latin typeface="Verdana"/>
                <a:cs typeface="Verdana"/>
              </a:rPr>
              <a:t>TJ</a:t>
            </a:r>
            <a:r>
              <a:rPr sz="1100" spc="-80">
                <a:solidFill>
                  <a:srgbClr val="222E54"/>
                </a:solidFill>
                <a:latin typeface="Verdana"/>
                <a:cs typeface="Verdana"/>
              </a:rPr>
              <a:t> </a:t>
            </a:r>
            <a:r>
              <a:rPr sz="1100" spc="-25">
                <a:solidFill>
                  <a:srgbClr val="222E54"/>
                </a:solidFill>
                <a:latin typeface="Verdana"/>
                <a:cs typeface="Verdana"/>
              </a:rPr>
              <a:t>de </a:t>
            </a:r>
            <a:r>
              <a:rPr sz="1100" spc="-75">
                <a:solidFill>
                  <a:srgbClr val="222E54"/>
                </a:solidFill>
                <a:latin typeface="Verdana"/>
                <a:cs typeface="Verdana"/>
              </a:rPr>
              <a:t>diferentes</a:t>
            </a:r>
            <a:r>
              <a:rPr sz="1100" spc="-110">
                <a:solidFill>
                  <a:srgbClr val="222E54"/>
                </a:solidFill>
                <a:latin typeface="Verdana"/>
                <a:cs typeface="Verdana"/>
              </a:rPr>
              <a:t> </a:t>
            </a:r>
            <a:r>
              <a:rPr sz="1100" spc="-10">
                <a:solidFill>
                  <a:srgbClr val="222E54"/>
                </a:solidFill>
                <a:latin typeface="Verdana"/>
                <a:cs typeface="Verdana"/>
              </a:rPr>
              <a:t>estados.</a:t>
            </a:r>
            <a:endParaRPr sz="1100">
              <a:latin typeface="Verdana"/>
              <a:cs typeface="Verdana"/>
            </a:endParaRPr>
          </a:p>
        </p:txBody>
      </p:sp>
      <p:pic>
        <p:nvPicPr>
          <p:cNvPr id="1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CC6BB66-ABE0-0BA6-165E-F7BB88334FD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475644" y="3784261"/>
            <a:ext cx="1404396" cy="1384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CB9C796-4C25-0BA4-5126-403972B936D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475644" y="367948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5DF8D1B-260D-4B74-ED66-1EFE8061C6D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533547" y="367948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2DD28B4-CE43-E778-D745-D258463453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466832" y="5536861"/>
            <a:ext cx="1423458" cy="1098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1041C8C-C5F3-42E5-721F-95FB10D2EA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700454" y="708045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5353D83-1599-9900-FE56-D80BC02218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613824" y="718437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6D0037B-07D8-AD31-FF75-5DA8C56B1ED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003662" y="7288303"/>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53670">
              <a:lnSpc>
                <a:spcPts val="5850"/>
              </a:lnSpc>
              <a:spcBef>
                <a:spcPts val="100"/>
              </a:spcBef>
            </a:pPr>
            <a:r>
              <a:rPr spc="-204"/>
              <a:t>Contrato</a:t>
            </a:r>
            <a:r>
              <a:rPr spc="-335"/>
              <a:t> </a:t>
            </a:r>
            <a:r>
              <a:rPr spc="-200"/>
              <a:t>de</a:t>
            </a:r>
            <a:r>
              <a:rPr spc="-330"/>
              <a:t> Trabalho</a:t>
            </a:r>
          </a:p>
          <a:p>
            <a:pPr marL="171450">
              <a:lnSpc>
                <a:spcPts val="2730"/>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109</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spc="-10"/>
              <a:t>FUNÇÃO:</a:t>
            </a:r>
          </a:p>
          <a:p>
            <a:pPr marL="12700" marR="58419">
              <a:lnSpc>
                <a:spcPct val="100000"/>
              </a:lnSpc>
            </a:pPr>
            <a:r>
              <a:rPr b="0" spc="-65">
                <a:latin typeface="Verdana"/>
                <a:cs typeface="Verdana"/>
              </a:rPr>
              <a:t>O</a:t>
            </a:r>
            <a:r>
              <a:rPr b="0" spc="-110">
                <a:latin typeface="Verdana"/>
                <a:cs typeface="Verdana"/>
              </a:rPr>
              <a:t> </a:t>
            </a:r>
            <a:r>
              <a:rPr b="0" spc="-114">
                <a:latin typeface="Verdana"/>
                <a:cs typeface="Verdana"/>
              </a:rPr>
              <a:t>contrato</a:t>
            </a:r>
            <a:r>
              <a:rPr b="0" spc="-105">
                <a:latin typeface="Verdana"/>
                <a:cs typeface="Verdana"/>
              </a:rPr>
              <a:t> </a:t>
            </a:r>
            <a:r>
              <a:rPr b="0" spc="-110">
                <a:latin typeface="Verdana"/>
                <a:cs typeface="Verdana"/>
              </a:rPr>
              <a:t>de trabalho</a:t>
            </a:r>
            <a:r>
              <a:rPr b="0" spc="-105">
                <a:latin typeface="Verdana"/>
                <a:cs typeface="Verdana"/>
              </a:rPr>
              <a:t> </a:t>
            </a:r>
            <a:r>
              <a:rPr b="0" spc="-150">
                <a:latin typeface="Verdana"/>
                <a:cs typeface="Verdana"/>
              </a:rPr>
              <a:t>tem</a:t>
            </a:r>
            <a:r>
              <a:rPr b="0" spc="-105">
                <a:latin typeface="Verdana"/>
                <a:cs typeface="Verdana"/>
              </a:rPr>
              <a:t> </a:t>
            </a:r>
            <a:r>
              <a:rPr b="0" spc="-114">
                <a:latin typeface="Verdana"/>
                <a:cs typeface="Verdana"/>
              </a:rPr>
              <a:t>como</a:t>
            </a:r>
            <a:r>
              <a:rPr b="0" spc="-110">
                <a:latin typeface="Verdana"/>
                <a:cs typeface="Verdana"/>
              </a:rPr>
              <a:t> </a:t>
            </a:r>
            <a:r>
              <a:rPr b="0" spc="-100">
                <a:latin typeface="Verdana"/>
                <a:cs typeface="Verdana"/>
              </a:rPr>
              <a:t>função</a:t>
            </a:r>
            <a:r>
              <a:rPr b="0" spc="-105">
                <a:latin typeface="Verdana"/>
                <a:cs typeface="Verdana"/>
              </a:rPr>
              <a:t> </a:t>
            </a:r>
            <a:r>
              <a:rPr b="0" spc="-120">
                <a:latin typeface="Verdana"/>
                <a:cs typeface="Verdana"/>
              </a:rPr>
              <a:t>formalizar</a:t>
            </a:r>
            <a:r>
              <a:rPr b="0" spc="-110">
                <a:latin typeface="Verdana"/>
                <a:cs typeface="Verdana"/>
              </a:rPr>
              <a:t> </a:t>
            </a:r>
            <a:r>
              <a:rPr b="0" spc="-100">
                <a:latin typeface="Verdana"/>
                <a:cs typeface="Verdana"/>
              </a:rPr>
              <a:t>o</a:t>
            </a:r>
            <a:r>
              <a:rPr b="0" spc="-105">
                <a:latin typeface="Verdana"/>
                <a:cs typeface="Verdana"/>
              </a:rPr>
              <a:t> </a:t>
            </a:r>
            <a:r>
              <a:rPr b="0" spc="-100">
                <a:latin typeface="Verdana"/>
                <a:cs typeface="Verdana"/>
              </a:rPr>
              <a:t>vínculo</a:t>
            </a:r>
            <a:r>
              <a:rPr b="0" spc="-105">
                <a:latin typeface="Verdana"/>
                <a:cs typeface="Verdana"/>
              </a:rPr>
              <a:t> </a:t>
            </a:r>
            <a:r>
              <a:rPr b="0" spc="-110">
                <a:latin typeface="Verdana"/>
                <a:cs typeface="Verdana"/>
              </a:rPr>
              <a:t>empregatício </a:t>
            </a:r>
            <a:r>
              <a:rPr b="0" spc="-125">
                <a:latin typeface="Verdana"/>
                <a:cs typeface="Verdana"/>
              </a:rPr>
              <a:t>entre</a:t>
            </a:r>
            <a:r>
              <a:rPr b="0" spc="-105">
                <a:latin typeface="Verdana"/>
                <a:cs typeface="Verdana"/>
              </a:rPr>
              <a:t> </a:t>
            </a:r>
            <a:r>
              <a:rPr b="0" spc="-120">
                <a:latin typeface="Verdana"/>
                <a:cs typeface="Verdana"/>
              </a:rPr>
              <a:t>empresa</a:t>
            </a:r>
            <a:r>
              <a:rPr b="0" spc="-110">
                <a:latin typeface="Verdana"/>
                <a:cs typeface="Verdana"/>
              </a:rPr>
              <a:t> </a:t>
            </a:r>
            <a:r>
              <a:rPr b="0" spc="-114">
                <a:latin typeface="Verdana"/>
                <a:cs typeface="Verdana"/>
              </a:rPr>
              <a:t>e</a:t>
            </a:r>
            <a:r>
              <a:rPr b="0" spc="-105">
                <a:latin typeface="Verdana"/>
                <a:cs typeface="Verdana"/>
              </a:rPr>
              <a:t> </a:t>
            </a:r>
            <a:r>
              <a:rPr b="0" spc="-20">
                <a:latin typeface="Verdana"/>
                <a:cs typeface="Verdana"/>
              </a:rPr>
              <a:t>colabo- </a:t>
            </a:r>
            <a:r>
              <a:rPr b="0" spc="-150">
                <a:latin typeface="Verdana"/>
                <a:cs typeface="Verdana"/>
              </a:rPr>
              <a:t>rador,</a:t>
            </a:r>
            <a:r>
              <a:rPr b="0" spc="-110">
                <a:latin typeface="Verdana"/>
                <a:cs typeface="Verdana"/>
              </a:rPr>
              <a:t> registrando</a:t>
            </a:r>
            <a:r>
              <a:rPr b="0" spc="-105">
                <a:latin typeface="Verdana"/>
                <a:cs typeface="Verdana"/>
              </a:rPr>
              <a:t> </a:t>
            </a:r>
            <a:r>
              <a:rPr b="0" spc="-80">
                <a:latin typeface="Verdana"/>
                <a:cs typeface="Verdana"/>
              </a:rPr>
              <a:t>os</a:t>
            </a:r>
            <a:r>
              <a:rPr b="0" spc="-105">
                <a:latin typeface="Verdana"/>
                <a:cs typeface="Verdana"/>
              </a:rPr>
              <a:t> </a:t>
            </a:r>
            <a:r>
              <a:rPr b="0" spc="-95">
                <a:latin typeface="Verdana"/>
                <a:cs typeface="Verdana"/>
              </a:rPr>
              <a:t>dados</a:t>
            </a:r>
            <a:r>
              <a:rPr b="0" spc="-110">
                <a:latin typeface="Verdana"/>
                <a:cs typeface="Verdana"/>
              </a:rPr>
              <a:t> da</a:t>
            </a:r>
            <a:r>
              <a:rPr b="0" spc="-105">
                <a:latin typeface="Verdana"/>
                <a:cs typeface="Verdana"/>
              </a:rPr>
              <a:t> </a:t>
            </a:r>
            <a:r>
              <a:rPr b="0" spc="-120">
                <a:latin typeface="Verdana"/>
                <a:cs typeface="Verdana"/>
              </a:rPr>
              <a:t>contratação,</a:t>
            </a:r>
            <a:r>
              <a:rPr b="0" spc="-105">
                <a:latin typeface="Verdana"/>
                <a:cs typeface="Verdana"/>
              </a:rPr>
              <a:t> </a:t>
            </a:r>
            <a:r>
              <a:rPr b="0" spc="-114">
                <a:latin typeface="Verdana"/>
                <a:cs typeface="Verdana"/>
              </a:rPr>
              <a:t>como</a:t>
            </a:r>
            <a:r>
              <a:rPr b="0" spc="-105">
                <a:latin typeface="Verdana"/>
                <a:cs typeface="Verdana"/>
              </a:rPr>
              <a:t> </a:t>
            </a:r>
            <a:r>
              <a:rPr b="0" spc="-125">
                <a:latin typeface="Verdana"/>
                <a:cs typeface="Verdana"/>
              </a:rPr>
              <a:t>cargo,</a:t>
            </a:r>
            <a:r>
              <a:rPr b="0" spc="-110">
                <a:latin typeface="Verdana"/>
                <a:cs typeface="Verdana"/>
              </a:rPr>
              <a:t> </a:t>
            </a:r>
            <a:r>
              <a:rPr b="0" spc="-120">
                <a:latin typeface="Verdana"/>
                <a:cs typeface="Verdana"/>
              </a:rPr>
              <a:t>salário,</a:t>
            </a:r>
            <a:r>
              <a:rPr b="0" spc="-105">
                <a:latin typeface="Verdana"/>
                <a:cs typeface="Verdana"/>
              </a:rPr>
              <a:t> </a:t>
            </a:r>
            <a:r>
              <a:rPr b="0" spc="-125">
                <a:latin typeface="Verdana"/>
                <a:cs typeface="Verdana"/>
              </a:rPr>
              <a:t>jornada</a:t>
            </a:r>
            <a:r>
              <a:rPr b="0" spc="-105">
                <a:latin typeface="Verdana"/>
                <a:cs typeface="Verdana"/>
              </a:rPr>
              <a:t> </a:t>
            </a:r>
            <a:r>
              <a:rPr b="0" spc="-114">
                <a:latin typeface="Verdana"/>
                <a:cs typeface="Verdana"/>
              </a:rPr>
              <a:t>e</a:t>
            </a:r>
            <a:r>
              <a:rPr b="0" spc="-110">
                <a:latin typeface="Verdana"/>
                <a:cs typeface="Verdana"/>
              </a:rPr>
              <a:t> </a:t>
            </a:r>
            <a:r>
              <a:rPr b="0" spc="-80">
                <a:latin typeface="Verdana"/>
                <a:cs typeface="Verdana"/>
              </a:rPr>
              <a:t>condições</a:t>
            </a:r>
            <a:r>
              <a:rPr b="0" spc="-105">
                <a:latin typeface="Verdana"/>
                <a:cs typeface="Verdana"/>
              </a:rPr>
              <a:t> </a:t>
            </a:r>
            <a:r>
              <a:rPr b="0" spc="-110">
                <a:latin typeface="Verdana"/>
                <a:cs typeface="Verdana"/>
              </a:rPr>
              <a:t>de</a:t>
            </a:r>
            <a:r>
              <a:rPr b="0" spc="-105">
                <a:latin typeface="Verdana"/>
                <a:cs typeface="Verdana"/>
              </a:rPr>
              <a:t> </a:t>
            </a:r>
            <a:r>
              <a:rPr b="0" spc="-10">
                <a:latin typeface="Verdana"/>
                <a:cs typeface="Verdana"/>
              </a:rPr>
              <a:t>trabalho.</a:t>
            </a:r>
          </a:p>
          <a:p>
            <a:pPr marL="12700" marR="183515">
              <a:lnSpc>
                <a:spcPct val="100000"/>
              </a:lnSpc>
            </a:pPr>
            <a:r>
              <a:rPr b="0" spc="-90">
                <a:latin typeface="Verdana"/>
                <a:cs typeface="Verdana"/>
              </a:rPr>
              <a:t>Ele</a:t>
            </a:r>
            <a:r>
              <a:rPr b="0" spc="-120">
                <a:latin typeface="Verdana"/>
                <a:cs typeface="Verdana"/>
              </a:rPr>
              <a:t> </a:t>
            </a:r>
            <a:r>
              <a:rPr b="0" spc="-95">
                <a:latin typeface="Verdana"/>
                <a:cs typeface="Verdana"/>
              </a:rPr>
              <a:t>estabelece</a:t>
            </a:r>
            <a:r>
              <a:rPr b="0" spc="-114">
                <a:latin typeface="Verdana"/>
                <a:cs typeface="Verdana"/>
              </a:rPr>
              <a:t> </a:t>
            </a:r>
            <a:r>
              <a:rPr b="0" spc="-110">
                <a:latin typeface="Verdana"/>
                <a:cs typeface="Verdana"/>
              </a:rPr>
              <a:t>as</a:t>
            </a:r>
            <a:r>
              <a:rPr b="0" spc="-120">
                <a:latin typeface="Verdana"/>
                <a:cs typeface="Verdana"/>
              </a:rPr>
              <a:t> </a:t>
            </a:r>
            <a:r>
              <a:rPr b="0" spc="-100">
                <a:latin typeface="Verdana"/>
                <a:cs typeface="Verdana"/>
              </a:rPr>
              <a:t>bases</a:t>
            </a:r>
            <a:r>
              <a:rPr b="0" spc="-114">
                <a:latin typeface="Verdana"/>
                <a:cs typeface="Verdana"/>
              </a:rPr>
              <a:t> </a:t>
            </a:r>
            <a:r>
              <a:rPr b="0" spc="-110">
                <a:latin typeface="Verdana"/>
                <a:cs typeface="Verdana"/>
              </a:rPr>
              <a:t>da</a:t>
            </a:r>
            <a:r>
              <a:rPr b="0" spc="-114">
                <a:latin typeface="Verdana"/>
                <a:cs typeface="Verdana"/>
              </a:rPr>
              <a:t> </a:t>
            </a:r>
            <a:r>
              <a:rPr b="0" spc="-100">
                <a:latin typeface="Verdana"/>
                <a:cs typeface="Verdana"/>
              </a:rPr>
              <a:t>relação</a:t>
            </a:r>
            <a:r>
              <a:rPr b="0" spc="-120">
                <a:latin typeface="Verdana"/>
                <a:cs typeface="Verdana"/>
              </a:rPr>
              <a:t> </a:t>
            </a:r>
            <a:r>
              <a:rPr b="0" spc="-105">
                <a:latin typeface="Verdana"/>
                <a:cs typeface="Verdana"/>
              </a:rPr>
              <a:t>laboral</a:t>
            </a:r>
            <a:r>
              <a:rPr b="0" spc="-114">
                <a:latin typeface="Verdana"/>
                <a:cs typeface="Verdana"/>
              </a:rPr>
              <a:t> e </a:t>
            </a:r>
            <a:r>
              <a:rPr b="0" spc="-100">
                <a:latin typeface="Verdana"/>
                <a:cs typeface="Verdana"/>
              </a:rPr>
              <a:t>define</a:t>
            </a:r>
            <a:r>
              <a:rPr b="0" spc="-120">
                <a:latin typeface="Verdana"/>
                <a:cs typeface="Verdana"/>
              </a:rPr>
              <a:t> </a:t>
            </a:r>
            <a:r>
              <a:rPr b="0" spc="-110">
                <a:latin typeface="Verdana"/>
                <a:cs typeface="Verdana"/>
              </a:rPr>
              <a:t>de</a:t>
            </a:r>
            <a:r>
              <a:rPr b="0" spc="-114">
                <a:latin typeface="Verdana"/>
                <a:cs typeface="Verdana"/>
              </a:rPr>
              <a:t> </a:t>
            </a:r>
            <a:r>
              <a:rPr b="0" spc="-130">
                <a:latin typeface="Verdana"/>
                <a:cs typeface="Verdana"/>
              </a:rPr>
              <a:t>maneira</a:t>
            </a:r>
            <a:r>
              <a:rPr b="0" spc="-114">
                <a:latin typeface="Verdana"/>
                <a:cs typeface="Verdana"/>
              </a:rPr>
              <a:t> </a:t>
            </a:r>
            <a:r>
              <a:rPr b="0" spc="-80">
                <a:latin typeface="Verdana"/>
                <a:cs typeface="Verdana"/>
              </a:rPr>
              <a:t>oficial</a:t>
            </a:r>
            <a:r>
              <a:rPr b="0" spc="-120">
                <a:latin typeface="Verdana"/>
                <a:cs typeface="Verdana"/>
              </a:rPr>
              <a:t> </a:t>
            </a:r>
            <a:r>
              <a:rPr b="0" spc="-80">
                <a:latin typeface="Verdana"/>
                <a:cs typeface="Verdana"/>
              </a:rPr>
              <a:t>os</a:t>
            </a:r>
            <a:r>
              <a:rPr b="0" spc="-114">
                <a:latin typeface="Verdana"/>
                <a:cs typeface="Verdana"/>
              </a:rPr>
              <a:t> </a:t>
            </a:r>
            <a:r>
              <a:rPr b="0" spc="-95">
                <a:latin typeface="Verdana"/>
                <a:cs typeface="Verdana"/>
              </a:rPr>
              <a:t>direitos</a:t>
            </a:r>
            <a:r>
              <a:rPr b="0" spc="-114">
                <a:latin typeface="Verdana"/>
                <a:cs typeface="Verdana"/>
              </a:rPr>
              <a:t> e</a:t>
            </a:r>
            <a:r>
              <a:rPr b="0" spc="-120">
                <a:latin typeface="Verdana"/>
                <a:cs typeface="Verdana"/>
              </a:rPr>
              <a:t> </a:t>
            </a:r>
            <a:r>
              <a:rPr b="0" spc="-114">
                <a:latin typeface="Verdana"/>
                <a:cs typeface="Verdana"/>
              </a:rPr>
              <a:t>deveres </a:t>
            </a:r>
            <a:r>
              <a:rPr b="0" spc="-110">
                <a:latin typeface="Verdana"/>
                <a:cs typeface="Verdana"/>
              </a:rPr>
              <a:t>de</a:t>
            </a:r>
            <a:r>
              <a:rPr b="0" spc="-114">
                <a:latin typeface="Verdana"/>
                <a:cs typeface="Verdana"/>
              </a:rPr>
              <a:t> </a:t>
            </a:r>
            <a:r>
              <a:rPr b="0" spc="-25">
                <a:latin typeface="Verdana"/>
                <a:cs typeface="Verdana"/>
              </a:rPr>
              <a:t>am- </a:t>
            </a:r>
            <a:r>
              <a:rPr b="0" spc="-105">
                <a:latin typeface="Verdana"/>
                <a:cs typeface="Verdana"/>
              </a:rPr>
              <a:t>bas</a:t>
            </a:r>
            <a:r>
              <a:rPr b="0" spc="-135">
                <a:latin typeface="Verdana"/>
                <a:cs typeface="Verdana"/>
              </a:rPr>
              <a:t> </a:t>
            </a:r>
            <a:r>
              <a:rPr b="0" spc="-110">
                <a:latin typeface="Verdana"/>
                <a:cs typeface="Verdana"/>
              </a:rPr>
              <a:t>as</a:t>
            </a:r>
            <a:r>
              <a:rPr b="0" spc="-130">
                <a:latin typeface="Verdana"/>
                <a:cs typeface="Verdana"/>
              </a:rPr>
              <a:t> </a:t>
            </a:r>
            <a:r>
              <a:rPr b="0" spc="-10">
                <a:latin typeface="Verdana"/>
                <a:cs typeface="Verdana"/>
              </a:rPr>
              <a:t>partes.</a:t>
            </a:r>
          </a:p>
          <a:p>
            <a:pPr marL="12700">
              <a:lnSpc>
                <a:spcPct val="100000"/>
              </a:lnSpc>
              <a:spcBef>
                <a:spcPts val="1800"/>
              </a:spcBef>
            </a:pPr>
            <a:r>
              <a:rPr spc="-10"/>
              <a:t>IMPORTÂNCIA:</a:t>
            </a:r>
          </a:p>
          <a:p>
            <a:pPr marL="12700" marR="170180">
              <a:lnSpc>
                <a:spcPct val="100000"/>
              </a:lnSpc>
            </a:pPr>
            <a:r>
              <a:rPr b="0" spc="-85">
                <a:latin typeface="Verdana"/>
                <a:cs typeface="Verdana"/>
              </a:rPr>
              <a:t>Esse</a:t>
            </a:r>
            <a:r>
              <a:rPr b="0" spc="-114">
                <a:latin typeface="Verdana"/>
                <a:cs typeface="Verdana"/>
              </a:rPr>
              <a:t> </a:t>
            </a:r>
            <a:r>
              <a:rPr b="0" spc="-120">
                <a:latin typeface="Verdana"/>
                <a:cs typeface="Verdana"/>
              </a:rPr>
              <a:t>documento</a:t>
            </a:r>
            <a:r>
              <a:rPr b="0" spc="-110">
                <a:latin typeface="Verdana"/>
                <a:cs typeface="Verdana"/>
              </a:rPr>
              <a:t> </a:t>
            </a:r>
            <a:r>
              <a:rPr b="0" spc="-114">
                <a:latin typeface="Verdana"/>
                <a:cs typeface="Verdana"/>
              </a:rPr>
              <a:t>é</a:t>
            </a:r>
            <a:r>
              <a:rPr b="0" spc="-110">
                <a:latin typeface="Verdana"/>
                <a:cs typeface="Verdana"/>
              </a:rPr>
              <a:t> </a:t>
            </a:r>
            <a:r>
              <a:rPr b="0" spc="-85">
                <a:latin typeface="Verdana"/>
                <a:cs typeface="Verdana"/>
              </a:rPr>
              <a:t>essencial</a:t>
            </a:r>
            <a:r>
              <a:rPr b="0" spc="-114">
                <a:latin typeface="Verdana"/>
                <a:cs typeface="Verdana"/>
              </a:rPr>
              <a:t> </a:t>
            </a:r>
            <a:r>
              <a:rPr b="0" spc="-110">
                <a:latin typeface="Verdana"/>
                <a:cs typeface="Verdana"/>
              </a:rPr>
              <a:t>porque </a:t>
            </a:r>
            <a:r>
              <a:rPr b="0" spc="-125">
                <a:latin typeface="Verdana"/>
                <a:cs typeface="Verdana"/>
              </a:rPr>
              <a:t>garante</a:t>
            </a:r>
            <a:r>
              <a:rPr b="0" spc="-110">
                <a:latin typeface="Verdana"/>
                <a:cs typeface="Verdana"/>
              </a:rPr>
              <a:t> </a:t>
            </a:r>
            <a:r>
              <a:rPr b="0" spc="-114">
                <a:latin typeface="Verdana"/>
                <a:cs typeface="Verdana"/>
              </a:rPr>
              <a:t>a</a:t>
            </a:r>
            <a:r>
              <a:rPr b="0" spc="-110">
                <a:latin typeface="Verdana"/>
                <a:cs typeface="Verdana"/>
              </a:rPr>
              <a:t> </a:t>
            </a:r>
            <a:r>
              <a:rPr b="0" spc="-95">
                <a:latin typeface="Verdana"/>
                <a:cs typeface="Verdana"/>
              </a:rPr>
              <a:t>legalidade</a:t>
            </a:r>
            <a:r>
              <a:rPr b="0" spc="-114">
                <a:latin typeface="Verdana"/>
                <a:cs typeface="Verdana"/>
              </a:rPr>
              <a:t> </a:t>
            </a:r>
            <a:r>
              <a:rPr b="0" spc="-110">
                <a:latin typeface="Verdana"/>
                <a:cs typeface="Verdana"/>
              </a:rPr>
              <a:t>da </a:t>
            </a:r>
            <a:r>
              <a:rPr b="0" spc="-105">
                <a:latin typeface="Verdana"/>
                <a:cs typeface="Verdana"/>
              </a:rPr>
              <a:t>contratação</a:t>
            </a:r>
            <a:r>
              <a:rPr b="0" spc="-110">
                <a:latin typeface="Verdana"/>
                <a:cs typeface="Verdana"/>
              </a:rPr>
              <a:t> </a:t>
            </a:r>
            <a:r>
              <a:rPr b="0" spc="-114">
                <a:latin typeface="Verdana"/>
                <a:cs typeface="Verdana"/>
              </a:rPr>
              <a:t>e a</a:t>
            </a:r>
            <a:r>
              <a:rPr b="0" spc="-110">
                <a:latin typeface="Verdana"/>
                <a:cs typeface="Verdana"/>
              </a:rPr>
              <a:t> </a:t>
            </a:r>
            <a:r>
              <a:rPr b="0" spc="-105">
                <a:latin typeface="Verdana"/>
                <a:cs typeface="Verdana"/>
              </a:rPr>
              <a:t>segurança</a:t>
            </a:r>
            <a:r>
              <a:rPr b="0" spc="-110">
                <a:latin typeface="Verdana"/>
                <a:cs typeface="Verdana"/>
              </a:rPr>
              <a:t> </a:t>
            </a:r>
            <a:r>
              <a:rPr b="0" spc="-10">
                <a:latin typeface="Verdana"/>
                <a:cs typeface="Verdana"/>
              </a:rPr>
              <a:t>jurídica </a:t>
            </a:r>
            <a:r>
              <a:rPr b="0" spc="-110">
                <a:latin typeface="Verdana"/>
                <a:cs typeface="Verdana"/>
              </a:rPr>
              <a:t>da</a:t>
            </a:r>
            <a:r>
              <a:rPr b="0" spc="-114">
                <a:latin typeface="Verdana"/>
                <a:cs typeface="Verdana"/>
              </a:rPr>
              <a:t> </a:t>
            </a:r>
            <a:r>
              <a:rPr b="0" spc="-100">
                <a:latin typeface="Verdana"/>
                <a:cs typeface="Verdana"/>
              </a:rPr>
              <a:t>relação</a:t>
            </a:r>
            <a:r>
              <a:rPr b="0" spc="-110">
                <a:latin typeface="Verdana"/>
                <a:cs typeface="Verdana"/>
              </a:rPr>
              <a:t> de</a:t>
            </a:r>
            <a:r>
              <a:rPr b="0" spc="-114">
                <a:latin typeface="Verdana"/>
                <a:cs typeface="Verdana"/>
              </a:rPr>
              <a:t> </a:t>
            </a:r>
            <a:r>
              <a:rPr b="0" spc="-140">
                <a:latin typeface="Verdana"/>
                <a:cs typeface="Verdana"/>
              </a:rPr>
              <a:t>emprego.</a:t>
            </a:r>
            <a:r>
              <a:rPr b="0" spc="-110">
                <a:latin typeface="Verdana"/>
                <a:cs typeface="Verdana"/>
              </a:rPr>
              <a:t> </a:t>
            </a:r>
            <a:r>
              <a:rPr b="0" spc="-80">
                <a:latin typeface="Verdana"/>
                <a:cs typeface="Verdana"/>
              </a:rPr>
              <a:t>Na</a:t>
            </a:r>
            <a:r>
              <a:rPr b="0" spc="-110">
                <a:latin typeface="Verdana"/>
                <a:cs typeface="Verdana"/>
              </a:rPr>
              <a:t> </a:t>
            </a:r>
            <a:r>
              <a:rPr b="0" spc="-120">
                <a:latin typeface="Verdana"/>
                <a:cs typeface="Verdana"/>
              </a:rPr>
              <a:t>validação,</a:t>
            </a:r>
            <a:r>
              <a:rPr b="0" spc="-114">
                <a:latin typeface="Verdana"/>
                <a:cs typeface="Verdana"/>
              </a:rPr>
              <a:t> </a:t>
            </a:r>
            <a:r>
              <a:rPr b="0" spc="-100">
                <a:latin typeface="Verdana"/>
                <a:cs typeface="Verdana"/>
              </a:rPr>
              <a:t>o</a:t>
            </a:r>
            <a:r>
              <a:rPr b="0" spc="-110">
                <a:latin typeface="Verdana"/>
                <a:cs typeface="Verdana"/>
              </a:rPr>
              <a:t> </a:t>
            </a:r>
            <a:r>
              <a:rPr b="0" spc="-114">
                <a:latin typeface="Verdana"/>
                <a:cs typeface="Verdana"/>
              </a:rPr>
              <a:t>contrato </a:t>
            </a:r>
            <a:r>
              <a:rPr b="0" spc="-110">
                <a:latin typeface="Verdana"/>
                <a:cs typeface="Verdana"/>
              </a:rPr>
              <a:t>de trabalho assegura</a:t>
            </a:r>
            <a:r>
              <a:rPr b="0" spc="-114">
                <a:latin typeface="Verdana"/>
                <a:cs typeface="Verdana"/>
              </a:rPr>
              <a:t> </a:t>
            </a:r>
            <a:r>
              <a:rPr b="0" spc="-110">
                <a:latin typeface="Verdana"/>
                <a:cs typeface="Verdana"/>
              </a:rPr>
              <a:t>que as</a:t>
            </a:r>
            <a:r>
              <a:rPr b="0" spc="-114">
                <a:latin typeface="Verdana"/>
                <a:cs typeface="Verdana"/>
              </a:rPr>
              <a:t> </a:t>
            </a:r>
            <a:r>
              <a:rPr b="0" spc="-105">
                <a:latin typeface="Verdana"/>
                <a:cs typeface="Verdana"/>
              </a:rPr>
              <a:t>informações</a:t>
            </a:r>
            <a:r>
              <a:rPr b="0" spc="-110">
                <a:latin typeface="Verdana"/>
                <a:cs typeface="Verdana"/>
              </a:rPr>
              <a:t> </a:t>
            </a:r>
            <a:r>
              <a:rPr b="0" spc="-105">
                <a:latin typeface="Verdana"/>
                <a:cs typeface="Verdana"/>
              </a:rPr>
              <a:t>sobre</a:t>
            </a:r>
            <a:r>
              <a:rPr b="0" spc="-110">
                <a:latin typeface="Verdana"/>
                <a:cs typeface="Verdana"/>
              </a:rPr>
              <a:t> </a:t>
            </a:r>
            <a:r>
              <a:rPr b="0" spc="-50">
                <a:latin typeface="Verdana"/>
                <a:cs typeface="Verdana"/>
              </a:rPr>
              <a:t>o</a:t>
            </a:r>
          </a:p>
          <a:p>
            <a:pPr marL="12700" marR="5080">
              <a:lnSpc>
                <a:spcPct val="100000"/>
              </a:lnSpc>
            </a:pPr>
            <a:r>
              <a:rPr b="0" spc="-100">
                <a:latin typeface="Verdana"/>
                <a:cs typeface="Verdana"/>
              </a:rPr>
              <a:t>colaborador </a:t>
            </a:r>
            <a:r>
              <a:rPr b="0" spc="-135">
                <a:latin typeface="Verdana"/>
                <a:cs typeface="Verdana"/>
              </a:rPr>
              <a:t>estejam</a:t>
            </a:r>
            <a:r>
              <a:rPr b="0" spc="-95">
                <a:latin typeface="Verdana"/>
                <a:cs typeface="Verdana"/>
              </a:rPr>
              <a:t> </a:t>
            </a:r>
            <a:r>
              <a:rPr b="0" spc="-105">
                <a:latin typeface="Verdana"/>
                <a:cs typeface="Verdana"/>
              </a:rPr>
              <a:t>consistentes</a:t>
            </a:r>
            <a:r>
              <a:rPr b="0" spc="-95">
                <a:latin typeface="Verdana"/>
                <a:cs typeface="Verdana"/>
              </a:rPr>
              <a:t> </a:t>
            </a:r>
            <a:r>
              <a:rPr b="0" spc="-110">
                <a:latin typeface="Verdana"/>
                <a:cs typeface="Verdana"/>
              </a:rPr>
              <a:t>com</a:t>
            </a:r>
            <a:r>
              <a:rPr b="0" spc="-95">
                <a:latin typeface="Verdana"/>
                <a:cs typeface="Verdana"/>
              </a:rPr>
              <a:t> </a:t>
            </a:r>
            <a:r>
              <a:rPr b="0" spc="-100">
                <a:latin typeface="Verdana"/>
                <a:cs typeface="Verdana"/>
              </a:rPr>
              <a:t>o</a:t>
            </a:r>
            <a:r>
              <a:rPr b="0" spc="-95">
                <a:latin typeface="Verdana"/>
                <a:cs typeface="Verdana"/>
              </a:rPr>
              <a:t> </a:t>
            </a:r>
            <a:r>
              <a:rPr b="0" spc="-140">
                <a:latin typeface="Verdana"/>
                <a:cs typeface="Verdana"/>
              </a:rPr>
              <a:t>sistema,</a:t>
            </a:r>
            <a:r>
              <a:rPr b="0" spc="-100">
                <a:latin typeface="Verdana"/>
                <a:cs typeface="Verdana"/>
              </a:rPr>
              <a:t> </a:t>
            </a:r>
            <a:r>
              <a:rPr b="0" spc="-105">
                <a:latin typeface="Verdana"/>
                <a:cs typeface="Verdana"/>
              </a:rPr>
              <a:t>servindo</a:t>
            </a:r>
            <a:r>
              <a:rPr b="0" spc="-95">
                <a:latin typeface="Verdana"/>
                <a:cs typeface="Verdana"/>
              </a:rPr>
              <a:t> </a:t>
            </a:r>
            <a:r>
              <a:rPr b="0" spc="-114">
                <a:latin typeface="Verdana"/>
                <a:cs typeface="Verdana"/>
              </a:rPr>
              <a:t>como</a:t>
            </a:r>
            <a:r>
              <a:rPr b="0" spc="-95">
                <a:latin typeface="Verdana"/>
                <a:cs typeface="Verdana"/>
              </a:rPr>
              <a:t> </a:t>
            </a:r>
            <a:r>
              <a:rPr b="0" spc="-120">
                <a:latin typeface="Verdana"/>
                <a:cs typeface="Verdana"/>
              </a:rPr>
              <a:t>documento</a:t>
            </a:r>
            <a:r>
              <a:rPr b="0" spc="-95">
                <a:latin typeface="Verdana"/>
                <a:cs typeface="Verdana"/>
              </a:rPr>
              <a:t> </a:t>
            </a:r>
            <a:r>
              <a:rPr b="0" spc="-110">
                <a:latin typeface="Verdana"/>
                <a:cs typeface="Verdana"/>
              </a:rPr>
              <a:t>de</a:t>
            </a:r>
            <a:r>
              <a:rPr b="0" spc="-95">
                <a:latin typeface="Verdana"/>
                <a:cs typeface="Verdana"/>
              </a:rPr>
              <a:t> </a:t>
            </a:r>
            <a:r>
              <a:rPr b="0" spc="-120">
                <a:latin typeface="Verdana"/>
                <a:cs typeface="Verdana"/>
              </a:rPr>
              <a:t>origem</a:t>
            </a:r>
            <a:r>
              <a:rPr b="0" spc="-95">
                <a:latin typeface="Verdana"/>
                <a:cs typeface="Verdana"/>
              </a:rPr>
              <a:t> </a:t>
            </a:r>
            <a:r>
              <a:rPr b="0" spc="-120">
                <a:latin typeface="Verdana"/>
                <a:cs typeface="Verdana"/>
              </a:rPr>
              <a:t>para</a:t>
            </a:r>
            <a:r>
              <a:rPr b="0" spc="-100">
                <a:latin typeface="Verdana"/>
                <a:cs typeface="Verdana"/>
              </a:rPr>
              <a:t> </a:t>
            </a:r>
            <a:r>
              <a:rPr b="0" spc="-35">
                <a:latin typeface="Verdana"/>
                <a:cs typeface="Verdana"/>
              </a:rPr>
              <a:t>audito- </a:t>
            </a:r>
            <a:r>
              <a:rPr b="0" spc="-130">
                <a:latin typeface="Verdana"/>
                <a:cs typeface="Verdana"/>
              </a:rPr>
              <a:t>rias,</a:t>
            </a:r>
            <a:r>
              <a:rPr b="0" spc="-114">
                <a:latin typeface="Verdana"/>
                <a:cs typeface="Verdana"/>
              </a:rPr>
              <a:t> </a:t>
            </a:r>
            <a:r>
              <a:rPr b="0" spc="-85">
                <a:latin typeface="Verdana"/>
                <a:cs typeface="Verdana"/>
              </a:rPr>
              <a:t>fiscalizações</a:t>
            </a:r>
            <a:r>
              <a:rPr b="0" spc="-110">
                <a:latin typeface="Verdana"/>
                <a:cs typeface="Verdana"/>
              </a:rPr>
              <a:t> </a:t>
            </a:r>
            <a:r>
              <a:rPr b="0" spc="-114">
                <a:latin typeface="Verdana"/>
                <a:cs typeface="Verdana"/>
              </a:rPr>
              <a:t>e</a:t>
            </a:r>
            <a:r>
              <a:rPr b="0" spc="-110">
                <a:latin typeface="Verdana"/>
                <a:cs typeface="Verdana"/>
              </a:rPr>
              <a:t> </a:t>
            </a:r>
            <a:r>
              <a:rPr b="0" spc="-120">
                <a:latin typeface="Verdana"/>
                <a:cs typeface="Verdana"/>
              </a:rPr>
              <a:t>cruzamentos</a:t>
            </a:r>
            <a:r>
              <a:rPr b="0" spc="-114">
                <a:latin typeface="Verdana"/>
                <a:cs typeface="Verdana"/>
              </a:rPr>
              <a:t> </a:t>
            </a:r>
            <a:r>
              <a:rPr b="0" spc="-110">
                <a:latin typeface="Verdana"/>
                <a:cs typeface="Verdana"/>
              </a:rPr>
              <a:t>com </a:t>
            </a:r>
            <a:r>
              <a:rPr b="0" spc="-105">
                <a:latin typeface="Verdana"/>
                <a:cs typeface="Verdana"/>
              </a:rPr>
              <a:t>registros</a:t>
            </a:r>
            <a:r>
              <a:rPr b="0" spc="-110">
                <a:latin typeface="Verdana"/>
                <a:cs typeface="Verdana"/>
              </a:rPr>
              <a:t> </a:t>
            </a:r>
            <a:r>
              <a:rPr b="0" spc="-114">
                <a:latin typeface="Verdana"/>
                <a:cs typeface="Verdana"/>
              </a:rPr>
              <a:t>como</a:t>
            </a:r>
            <a:r>
              <a:rPr b="0" spc="-110">
                <a:latin typeface="Verdana"/>
                <a:cs typeface="Verdana"/>
              </a:rPr>
              <a:t> </a:t>
            </a:r>
            <a:r>
              <a:rPr b="0" spc="-114">
                <a:latin typeface="Verdana"/>
                <a:cs typeface="Verdana"/>
              </a:rPr>
              <a:t>a </a:t>
            </a:r>
            <a:r>
              <a:rPr b="0" spc="-55">
                <a:latin typeface="Verdana"/>
                <a:cs typeface="Verdana"/>
              </a:rPr>
              <a:t>CTPS</a:t>
            </a:r>
            <a:r>
              <a:rPr b="0" spc="-110">
                <a:latin typeface="Verdana"/>
                <a:cs typeface="Verdana"/>
              </a:rPr>
              <a:t> </a:t>
            </a:r>
            <a:r>
              <a:rPr b="0" spc="-114">
                <a:latin typeface="Verdana"/>
                <a:cs typeface="Verdana"/>
              </a:rPr>
              <a:t>e</a:t>
            </a:r>
            <a:r>
              <a:rPr b="0" spc="-110">
                <a:latin typeface="Verdana"/>
                <a:cs typeface="Verdana"/>
              </a:rPr>
              <a:t> </a:t>
            </a:r>
            <a:r>
              <a:rPr b="0" spc="-100">
                <a:latin typeface="Verdana"/>
                <a:cs typeface="Verdana"/>
              </a:rPr>
              <a:t>o</a:t>
            </a:r>
            <a:r>
              <a:rPr b="0" spc="-114">
                <a:latin typeface="Verdana"/>
                <a:cs typeface="Verdana"/>
              </a:rPr>
              <a:t> </a:t>
            </a:r>
            <a:r>
              <a:rPr b="0" spc="-10">
                <a:latin typeface="Verdana"/>
                <a:cs typeface="Verdana"/>
              </a:rPr>
              <a:t>eSocial.</a:t>
            </a:r>
          </a:p>
          <a:p>
            <a:pPr marL="12700">
              <a:lnSpc>
                <a:spcPct val="100000"/>
              </a:lnSpc>
              <a:spcBef>
                <a:spcPts val="1800"/>
              </a:spcBef>
            </a:pPr>
            <a:r>
              <a:rPr spc="-10"/>
              <a:t>CURIOSIDADES:</a:t>
            </a:r>
          </a:p>
          <a:p>
            <a:pPr marL="12700" marR="59690">
              <a:lnSpc>
                <a:spcPct val="100000"/>
              </a:lnSpc>
            </a:pPr>
            <a:r>
              <a:rPr b="0" spc="-65">
                <a:latin typeface="Verdana"/>
                <a:cs typeface="Verdana"/>
              </a:rPr>
              <a:t>O</a:t>
            </a:r>
            <a:r>
              <a:rPr b="0" spc="-105">
                <a:latin typeface="Verdana"/>
                <a:cs typeface="Verdana"/>
              </a:rPr>
              <a:t> </a:t>
            </a:r>
            <a:r>
              <a:rPr b="0" spc="-114">
                <a:latin typeface="Verdana"/>
                <a:cs typeface="Verdana"/>
              </a:rPr>
              <a:t>contrato</a:t>
            </a:r>
            <a:r>
              <a:rPr b="0" spc="-105">
                <a:latin typeface="Verdana"/>
                <a:cs typeface="Verdana"/>
              </a:rPr>
              <a:t> </a:t>
            </a:r>
            <a:r>
              <a:rPr b="0" spc="-110">
                <a:latin typeface="Verdana"/>
                <a:cs typeface="Verdana"/>
              </a:rPr>
              <a:t>de</a:t>
            </a:r>
            <a:r>
              <a:rPr b="0" spc="-105">
                <a:latin typeface="Verdana"/>
                <a:cs typeface="Verdana"/>
              </a:rPr>
              <a:t> </a:t>
            </a:r>
            <a:r>
              <a:rPr b="0" spc="-110">
                <a:latin typeface="Verdana"/>
                <a:cs typeface="Verdana"/>
              </a:rPr>
              <a:t>trabalho</a:t>
            </a:r>
            <a:r>
              <a:rPr b="0" spc="-105">
                <a:latin typeface="Verdana"/>
                <a:cs typeface="Verdana"/>
              </a:rPr>
              <a:t> </a:t>
            </a:r>
            <a:r>
              <a:rPr b="0" spc="-114">
                <a:latin typeface="Verdana"/>
                <a:cs typeface="Verdana"/>
              </a:rPr>
              <a:t>serve</a:t>
            </a:r>
            <a:r>
              <a:rPr b="0" spc="-105">
                <a:latin typeface="Verdana"/>
                <a:cs typeface="Verdana"/>
              </a:rPr>
              <a:t> </a:t>
            </a:r>
            <a:r>
              <a:rPr b="0" spc="-114">
                <a:latin typeface="Verdana"/>
                <a:cs typeface="Verdana"/>
              </a:rPr>
              <a:t>como</a:t>
            </a:r>
            <a:r>
              <a:rPr b="0" spc="-105">
                <a:latin typeface="Verdana"/>
                <a:cs typeface="Verdana"/>
              </a:rPr>
              <a:t> </a:t>
            </a:r>
            <a:r>
              <a:rPr b="0" spc="-110">
                <a:latin typeface="Verdana"/>
                <a:cs typeface="Verdana"/>
              </a:rPr>
              <a:t>base</a:t>
            </a:r>
            <a:r>
              <a:rPr b="0" spc="-105">
                <a:latin typeface="Verdana"/>
                <a:cs typeface="Verdana"/>
              </a:rPr>
              <a:t> </a:t>
            </a:r>
            <a:r>
              <a:rPr b="0" spc="-120">
                <a:latin typeface="Verdana"/>
                <a:cs typeface="Verdana"/>
              </a:rPr>
              <a:t>para</a:t>
            </a:r>
            <a:r>
              <a:rPr b="0" spc="-105">
                <a:latin typeface="Verdana"/>
                <a:cs typeface="Verdana"/>
              </a:rPr>
              <a:t> </a:t>
            </a:r>
            <a:r>
              <a:rPr b="0" spc="-114">
                <a:latin typeface="Verdana"/>
                <a:cs typeface="Verdana"/>
              </a:rPr>
              <a:t>validar</a:t>
            </a:r>
            <a:r>
              <a:rPr b="0" spc="-105">
                <a:latin typeface="Verdana"/>
                <a:cs typeface="Verdana"/>
              </a:rPr>
              <a:t> diversos </a:t>
            </a:r>
            <a:r>
              <a:rPr b="0" spc="-114">
                <a:latin typeface="Verdana"/>
                <a:cs typeface="Verdana"/>
              </a:rPr>
              <a:t>documentos</a:t>
            </a:r>
            <a:r>
              <a:rPr b="0" spc="-105">
                <a:latin typeface="Verdana"/>
                <a:cs typeface="Verdana"/>
              </a:rPr>
              <a:t> </a:t>
            </a:r>
            <a:r>
              <a:rPr b="0" spc="-114">
                <a:latin typeface="Verdana"/>
                <a:cs typeface="Verdana"/>
              </a:rPr>
              <a:t>posteriores,</a:t>
            </a:r>
            <a:r>
              <a:rPr b="0" spc="-100">
                <a:latin typeface="Verdana"/>
                <a:cs typeface="Verdana"/>
              </a:rPr>
              <a:t> </a:t>
            </a:r>
            <a:r>
              <a:rPr b="0" spc="-114">
                <a:latin typeface="Verdana"/>
                <a:cs typeface="Verdana"/>
              </a:rPr>
              <a:t>como</a:t>
            </a:r>
            <a:r>
              <a:rPr b="0" spc="-105">
                <a:latin typeface="Verdana"/>
                <a:cs typeface="Verdana"/>
              </a:rPr>
              <a:t> </a:t>
            </a:r>
            <a:r>
              <a:rPr b="0" spc="-114">
                <a:latin typeface="Verdana"/>
                <a:cs typeface="Verdana"/>
              </a:rPr>
              <a:t>a</a:t>
            </a:r>
            <a:r>
              <a:rPr b="0" spc="-105">
                <a:latin typeface="Verdana"/>
                <a:cs typeface="Verdana"/>
              </a:rPr>
              <a:t> </a:t>
            </a:r>
            <a:r>
              <a:rPr b="0" spc="-25">
                <a:latin typeface="Verdana"/>
                <a:cs typeface="Verdana"/>
              </a:rPr>
              <a:t>fi- </a:t>
            </a:r>
            <a:r>
              <a:rPr b="0" spc="-95">
                <a:latin typeface="Verdana"/>
                <a:cs typeface="Verdana"/>
              </a:rPr>
              <a:t>cha</a:t>
            </a:r>
            <a:r>
              <a:rPr b="0" spc="-120">
                <a:latin typeface="Verdana"/>
                <a:cs typeface="Verdana"/>
              </a:rPr>
              <a:t> </a:t>
            </a:r>
            <a:r>
              <a:rPr b="0" spc="-110">
                <a:latin typeface="Verdana"/>
                <a:cs typeface="Verdana"/>
              </a:rPr>
              <a:t>de</a:t>
            </a:r>
            <a:r>
              <a:rPr b="0" spc="-114">
                <a:latin typeface="Verdana"/>
                <a:cs typeface="Verdana"/>
              </a:rPr>
              <a:t> </a:t>
            </a:r>
            <a:r>
              <a:rPr b="0" spc="-125">
                <a:latin typeface="Verdana"/>
                <a:cs typeface="Verdana"/>
              </a:rPr>
              <a:t>registro,</a:t>
            </a:r>
            <a:r>
              <a:rPr b="0" spc="-114">
                <a:latin typeface="Verdana"/>
                <a:cs typeface="Verdana"/>
              </a:rPr>
              <a:t> </a:t>
            </a:r>
            <a:r>
              <a:rPr b="0" spc="-100">
                <a:latin typeface="Verdana"/>
                <a:cs typeface="Verdana"/>
              </a:rPr>
              <a:t>o</a:t>
            </a:r>
            <a:r>
              <a:rPr b="0" spc="-114">
                <a:latin typeface="Verdana"/>
                <a:cs typeface="Verdana"/>
              </a:rPr>
              <a:t> </a:t>
            </a:r>
            <a:r>
              <a:rPr b="0" spc="-80">
                <a:latin typeface="Verdana"/>
                <a:cs typeface="Verdana"/>
              </a:rPr>
              <a:t>TRCT</a:t>
            </a:r>
            <a:r>
              <a:rPr b="0" spc="-120">
                <a:latin typeface="Verdana"/>
                <a:cs typeface="Verdana"/>
              </a:rPr>
              <a:t> </a:t>
            </a:r>
            <a:r>
              <a:rPr b="0" spc="-114">
                <a:latin typeface="Verdana"/>
                <a:cs typeface="Verdana"/>
              </a:rPr>
              <a:t>e </a:t>
            </a:r>
            <a:r>
              <a:rPr b="0" spc="-80">
                <a:latin typeface="Verdana"/>
                <a:cs typeface="Verdana"/>
              </a:rPr>
              <a:t>os</a:t>
            </a:r>
            <a:r>
              <a:rPr b="0" spc="-114">
                <a:latin typeface="Verdana"/>
                <a:cs typeface="Verdana"/>
              </a:rPr>
              <a:t> </a:t>
            </a:r>
            <a:r>
              <a:rPr b="0" spc="-120">
                <a:latin typeface="Verdana"/>
                <a:cs typeface="Verdana"/>
              </a:rPr>
              <a:t>comprovantes</a:t>
            </a:r>
            <a:r>
              <a:rPr b="0" spc="-114">
                <a:latin typeface="Verdana"/>
                <a:cs typeface="Verdana"/>
              </a:rPr>
              <a:t> </a:t>
            </a:r>
            <a:r>
              <a:rPr b="0" spc="-110">
                <a:latin typeface="Verdana"/>
                <a:cs typeface="Verdana"/>
              </a:rPr>
              <a:t>de</a:t>
            </a:r>
            <a:r>
              <a:rPr b="0" spc="-120">
                <a:latin typeface="Verdana"/>
                <a:cs typeface="Verdana"/>
              </a:rPr>
              <a:t> </a:t>
            </a:r>
            <a:r>
              <a:rPr b="0" spc="-135">
                <a:latin typeface="Verdana"/>
                <a:cs typeface="Verdana"/>
              </a:rPr>
              <a:t>pagamento.</a:t>
            </a:r>
            <a:r>
              <a:rPr b="0" spc="-114">
                <a:latin typeface="Verdana"/>
                <a:cs typeface="Verdana"/>
              </a:rPr>
              <a:t> </a:t>
            </a:r>
            <a:r>
              <a:rPr b="0" spc="-90">
                <a:latin typeface="Verdana"/>
                <a:cs typeface="Verdana"/>
              </a:rPr>
              <a:t>Ele</a:t>
            </a:r>
            <a:r>
              <a:rPr b="0" spc="-114">
                <a:latin typeface="Verdana"/>
                <a:cs typeface="Verdana"/>
              </a:rPr>
              <a:t> </a:t>
            </a:r>
            <a:r>
              <a:rPr b="0" spc="-100">
                <a:latin typeface="Verdana"/>
                <a:cs typeface="Verdana"/>
              </a:rPr>
              <a:t>pode</a:t>
            </a:r>
            <a:r>
              <a:rPr b="0" spc="-114">
                <a:latin typeface="Verdana"/>
                <a:cs typeface="Verdana"/>
              </a:rPr>
              <a:t> </a:t>
            </a:r>
            <a:r>
              <a:rPr b="0" spc="-120">
                <a:latin typeface="Verdana"/>
                <a:cs typeface="Verdana"/>
              </a:rPr>
              <a:t>ter</a:t>
            </a:r>
            <a:r>
              <a:rPr b="0" spc="-114">
                <a:latin typeface="Verdana"/>
                <a:cs typeface="Verdana"/>
              </a:rPr>
              <a:t> </a:t>
            </a:r>
            <a:r>
              <a:rPr b="0" spc="-120">
                <a:latin typeface="Verdana"/>
                <a:cs typeface="Verdana"/>
              </a:rPr>
              <a:t>prazo </a:t>
            </a:r>
            <a:r>
              <a:rPr b="0" spc="-114">
                <a:latin typeface="Verdana"/>
                <a:cs typeface="Verdana"/>
              </a:rPr>
              <a:t>determinado </a:t>
            </a:r>
            <a:r>
              <a:rPr b="0" spc="-110">
                <a:latin typeface="Verdana"/>
                <a:cs typeface="Verdana"/>
              </a:rPr>
              <a:t>ou</a:t>
            </a:r>
            <a:r>
              <a:rPr b="0" spc="-114">
                <a:latin typeface="Verdana"/>
                <a:cs typeface="Verdana"/>
              </a:rPr>
              <a:t> </a:t>
            </a:r>
            <a:r>
              <a:rPr b="0" spc="-10">
                <a:latin typeface="Verdana"/>
                <a:cs typeface="Verdana"/>
              </a:rPr>
              <a:t>inde- </a:t>
            </a:r>
            <a:r>
              <a:rPr b="0" spc="-135">
                <a:latin typeface="Verdana"/>
                <a:cs typeface="Verdana"/>
              </a:rPr>
              <a:t>terminado,</a:t>
            </a:r>
            <a:r>
              <a:rPr b="0" spc="-114">
                <a:latin typeface="Verdana"/>
                <a:cs typeface="Verdana"/>
              </a:rPr>
              <a:t> e </a:t>
            </a:r>
            <a:r>
              <a:rPr b="0" spc="-160">
                <a:latin typeface="Verdana"/>
                <a:cs typeface="Verdana"/>
              </a:rPr>
              <a:t>em</a:t>
            </a:r>
            <a:r>
              <a:rPr b="0" spc="-114">
                <a:latin typeface="Verdana"/>
                <a:cs typeface="Verdana"/>
              </a:rPr>
              <a:t> </a:t>
            </a:r>
            <a:r>
              <a:rPr b="0" spc="-85">
                <a:latin typeface="Verdana"/>
                <a:cs typeface="Verdana"/>
              </a:rPr>
              <a:t>casos</a:t>
            </a:r>
            <a:r>
              <a:rPr b="0" spc="-114">
                <a:latin typeface="Verdana"/>
                <a:cs typeface="Verdana"/>
              </a:rPr>
              <a:t> </a:t>
            </a:r>
            <a:r>
              <a:rPr b="0" spc="-110">
                <a:latin typeface="Verdana"/>
                <a:cs typeface="Verdana"/>
              </a:rPr>
              <a:t>de</a:t>
            </a:r>
            <a:r>
              <a:rPr b="0" spc="-114">
                <a:latin typeface="Verdana"/>
                <a:cs typeface="Verdana"/>
              </a:rPr>
              <a:t> </a:t>
            </a:r>
            <a:r>
              <a:rPr b="0" spc="-105">
                <a:latin typeface="Verdana"/>
                <a:cs typeface="Verdana"/>
              </a:rPr>
              <a:t>grupos</a:t>
            </a:r>
            <a:r>
              <a:rPr b="0" spc="-114">
                <a:latin typeface="Verdana"/>
                <a:cs typeface="Verdana"/>
              </a:rPr>
              <a:t> </a:t>
            </a:r>
            <a:r>
              <a:rPr b="0" spc="-95">
                <a:latin typeface="Verdana"/>
                <a:cs typeface="Verdana"/>
              </a:rPr>
              <a:t>econômicos</a:t>
            </a:r>
            <a:r>
              <a:rPr b="0" spc="-114">
                <a:latin typeface="Verdana"/>
                <a:cs typeface="Verdana"/>
              </a:rPr>
              <a:t> é </a:t>
            </a:r>
            <a:r>
              <a:rPr b="0" spc="-90">
                <a:latin typeface="Verdana"/>
                <a:cs typeface="Verdana"/>
              </a:rPr>
              <a:t>aceito</a:t>
            </a:r>
            <a:r>
              <a:rPr b="0" spc="-114">
                <a:latin typeface="Verdana"/>
                <a:cs typeface="Verdana"/>
              </a:rPr>
              <a:t> </a:t>
            </a:r>
            <a:r>
              <a:rPr b="0" spc="-110">
                <a:latin typeface="Verdana"/>
                <a:cs typeface="Verdana"/>
              </a:rPr>
              <a:t>que</a:t>
            </a:r>
            <a:r>
              <a:rPr b="0" spc="-114">
                <a:latin typeface="Verdana"/>
                <a:cs typeface="Verdana"/>
              </a:rPr>
              <a:t> </a:t>
            </a:r>
            <a:r>
              <a:rPr b="0" spc="-100">
                <a:latin typeface="Verdana"/>
                <a:cs typeface="Verdana"/>
              </a:rPr>
              <a:t>o</a:t>
            </a:r>
            <a:r>
              <a:rPr b="0" spc="-114">
                <a:latin typeface="Verdana"/>
                <a:cs typeface="Verdana"/>
              </a:rPr>
              <a:t> </a:t>
            </a:r>
            <a:r>
              <a:rPr b="0" spc="-75">
                <a:latin typeface="Verdana"/>
                <a:cs typeface="Verdana"/>
              </a:rPr>
              <a:t>CNPJ</a:t>
            </a:r>
            <a:r>
              <a:rPr b="0" spc="-114">
                <a:latin typeface="Verdana"/>
                <a:cs typeface="Verdana"/>
              </a:rPr>
              <a:t> </a:t>
            </a:r>
            <a:r>
              <a:rPr b="0" spc="-80">
                <a:latin typeface="Verdana"/>
                <a:cs typeface="Verdana"/>
              </a:rPr>
              <a:t>coincida</a:t>
            </a:r>
            <a:r>
              <a:rPr b="0" spc="-110">
                <a:latin typeface="Verdana"/>
                <a:cs typeface="Verdana"/>
              </a:rPr>
              <a:t> apenas</a:t>
            </a:r>
            <a:r>
              <a:rPr b="0" spc="-114">
                <a:latin typeface="Verdana"/>
                <a:cs typeface="Verdana"/>
              </a:rPr>
              <a:t> </a:t>
            </a:r>
            <a:r>
              <a:rPr b="0" spc="-120">
                <a:latin typeface="Verdana"/>
                <a:cs typeface="Verdana"/>
              </a:rPr>
              <a:t>na</a:t>
            </a:r>
            <a:r>
              <a:rPr b="0" spc="-114">
                <a:latin typeface="Verdana"/>
                <a:cs typeface="Verdana"/>
              </a:rPr>
              <a:t> </a:t>
            </a:r>
            <a:r>
              <a:rPr b="0" spc="-130">
                <a:latin typeface="Verdana"/>
                <a:cs typeface="Verdana"/>
              </a:rPr>
              <a:t>raiz,</a:t>
            </a:r>
            <a:r>
              <a:rPr b="0" spc="-114">
                <a:latin typeface="Verdana"/>
                <a:cs typeface="Verdana"/>
              </a:rPr>
              <a:t> </a:t>
            </a:r>
            <a:r>
              <a:rPr b="0" spc="-10">
                <a:latin typeface="Verdana"/>
                <a:cs typeface="Verdana"/>
              </a:rPr>
              <a:t>desde </a:t>
            </a:r>
            <a:r>
              <a:rPr b="0" spc="-110">
                <a:latin typeface="Verdana"/>
                <a:cs typeface="Verdana"/>
              </a:rPr>
              <a:t>que </a:t>
            </a:r>
            <a:r>
              <a:rPr b="0" spc="-114">
                <a:latin typeface="Verdana"/>
                <a:cs typeface="Verdana"/>
              </a:rPr>
              <a:t>a</a:t>
            </a:r>
            <a:r>
              <a:rPr b="0" spc="-110">
                <a:latin typeface="Verdana"/>
                <a:cs typeface="Verdana"/>
              </a:rPr>
              <a:t> </a:t>
            </a:r>
            <a:r>
              <a:rPr b="0" spc="-120">
                <a:latin typeface="Verdana"/>
                <a:cs typeface="Verdana"/>
              </a:rPr>
              <a:t>empresa</a:t>
            </a:r>
            <a:r>
              <a:rPr b="0" spc="-110">
                <a:latin typeface="Verdana"/>
                <a:cs typeface="Verdana"/>
              </a:rPr>
              <a:t> </a:t>
            </a:r>
            <a:r>
              <a:rPr b="0" spc="-100">
                <a:latin typeface="Verdana"/>
                <a:cs typeface="Verdana"/>
              </a:rPr>
              <a:t>pertença</a:t>
            </a:r>
            <a:r>
              <a:rPr b="0" spc="-105">
                <a:latin typeface="Verdana"/>
                <a:cs typeface="Verdana"/>
              </a:rPr>
              <a:t> ao</a:t>
            </a:r>
            <a:r>
              <a:rPr b="0" spc="-110">
                <a:latin typeface="Verdana"/>
                <a:cs typeface="Verdana"/>
              </a:rPr>
              <a:t> </a:t>
            </a:r>
            <a:r>
              <a:rPr b="0" spc="-140">
                <a:latin typeface="Verdana"/>
                <a:cs typeface="Verdana"/>
              </a:rPr>
              <a:t>mesmo</a:t>
            </a:r>
            <a:r>
              <a:rPr b="0" spc="-110">
                <a:latin typeface="Verdana"/>
                <a:cs typeface="Verdana"/>
              </a:rPr>
              <a:t> </a:t>
            </a:r>
            <a:r>
              <a:rPr b="0" spc="-135">
                <a:latin typeface="Verdana"/>
                <a:cs typeface="Verdana"/>
              </a:rPr>
              <a:t>grupo.</a:t>
            </a:r>
            <a:r>
              <a:rPr b="0" spc="-110">
                <a:latin typeface="Verdana"/>
                <a:cs typeface="Verdana"/>
              </a:rPr>
              <a:t> Além</a:t>
            </a:r>
            <a:r>
              <a:rPr b="0" spc="-105">
                <a:latin typeface="Verdana"/>
                <a:cs typeface="Verdana"/>
              </a:rPr>
              <a:t> </a:t>
            </a:r>
            <a:r>
              <a:rPr b="0" spc="-114">
                <a:latin typeface="Verdana"/>
                <a:cs typeface="Verdana"/>
              </a:rPr>
              <a:t>disso,</a:t>
            </a:r>
            <a:r>
              <a:rPr b="0" spc="-110">
                <a:latin typeface="Verdana"/>
                <a:cs typeface="Verdana"/>
              </a:rPr>
              <a:t> </a:t>
            </a:r>
            <a:r>
              <a:rPr b="0" spc="-100">
                <a:latin typeface="Verdana"/>
                <a:cs typeface="Verdana"/>
              </a:rPr>
              <a:t>cláusulas</a:t>
            </a:r>
            <a:r>
              <a:rPr b="0" spc="-110">
                <a:latin typeface="Verdana"/>
                <a:cs typeface="Verdana"/>
              </a:rPr>
              <a:t> </a:t>
            </a:r>
            <a:r>
              <a:rPr b="0" spc="-85">
                <a:latin typeface="Verdana"/>
                <a:cs typeface="Verdana"/>
              </a:rPr>
              <a:t>específicas</a:t>
            </a:r>
            <a:r>
              <a:rPr b="0" spc="-110">
                <a:latin typeface="Verdana"/>
                <a:cs typeface="Verdana"/>
              </a:rPr>
              <a:t> </a:t>
            </a:r>
            <a:r>
              <a:rPr b="0" spc="-105">
                <a:latin typeface="Verdana"/>
                <a:cs typeface="Verdana"/>
              </a:rPr>
              <a:t>sobre </a:t>
            </a:r>
            <a:r>
              <a:rPr b="0" spc="-85">
                <a:latin typeface="Verdana"/>
                <a:cs typeface="Verdana"/>
              </a:rPr>
              <a:t>benefícios</a:t>
            </a:r>
            <a:r>
              <a:rPr b="0" spc="-110">
                <a:latin typeface="Verdana"/>
                <a:cs typeface="Verdana"/>
              </a:rPr>
              <a:t> </a:t>
            </a:r>
            <a:r>
              <a:rPr b="0" spc="-50">
                <a:latin typeface="Verdana"/>
                <a:cs typeface="Verdana"/>
              </a:rPr>
              <a:t>e </a:t>
            </a:r>
            <a:r>
              <a:rPr b="0" spc="-80">
                <a:latin typeface="Verdana"/>
                <a:cs typeface="Verdana"/>
              </a:rPr>
              <a:t>condições</a:t>
            </a:r>
            <a:r>
              <a:rPr b="0" spc="-105">
                <a:latin typeface="Verdana"/>
                <a:cs typeface="Verdana"/>
              </a:rPr>
              <a:t> </a:t>
            </a:r>
            <a:r>
              <a:rPr b="0" spc="-85">
                <a:latin typeface="Verdana"/>
                <a:cs typeface="Verdana"/>
              </a:rPr>
              <a:t>especiais</a:t>
            </a:r>
            <a:r>
              <a:rPr b="0" spc="-100">
                <a:latin typeface="Verdana"/>
                <a:cs typeface="Verdana"/>
              </a:rPr>
              <a:t> </a:t>
            </a:r>
            <a:r>
              <a:rPr b="0" spc="-140">
                <a:latin typeface="Verdana"/>
                <a:cs typeface="Verdana"/>
              </a:rPr>
              <a:t>também</a:t>
            </a:r>
            <a:r>
              <a:rPr b="0" spc="-100">
                <a:latin typeface="Verdana"/>
                <a:cs typeface="Verdana"/>
              </a:rPr>
              <a:t> </a:t>
            </a:r>
            <a:r>
              <a:rPr b="0" spc="-120">
                <a:latin typeface="Verdana"/>
                <a:cs typeface="Verdana"/>
              </a:rPr>
              <a:t>podem</a:t>
            </a:r>
            <a:r>
              <a:rPr b="0" spc="-100">
                <a:latin typeface="Verdana"/>
                <a:cs typeface="Verdana"/>
              </a:rPr>
              <a:t> </a:t>
            </a:r>
            <a:r>
              <a:rPr b="0" spc="-105">
                <a:latin typeface="Verdana"/>
                <a:cs typeface="Verdana"/>
              </a:rPr>
              <a:t>ser</a:t>
            </a:r>
            <a:r>
              <a:rPr b="0" spc="-100">
                <a:latin typeface="Verdana"/>
                <a:cs typeface="Verdana"/>
              </a:rPr>
              <a:t> utilizadas</a:t>
            </a:r>
            <a:r>
              <a:rPr b="0" spc="-105">
                <a:latin typeface="Verdana"/>
                <a:cs typeface="Verdana"/>
              </a:rPr>
              <a:t> </a:t>
            </a:r>
            <a:r>
              <a:rPr b="0" spc="-114">
                <a:latin typeface="Verdana"/>
                <a:cs typeface="Verdana"/>
              </a:rPr>
              <a:t>como</a:t>
            </a:r>
            <a:r>
              <a:rPr b="0" spc="-100">
                <a:latin typeface="Verdana"/>
                <a:cs typeface="Verdana"/>
              </a:rPr>
              <a:t> </a:t>
            </a:r>
            <a:r>
              <a:rPr b="0" spc="-105">
                <a:latin typeface="Verdana"/>
                <a:cs typeface="Verdana"/>
              </a:rPr>
              <a:t>referência</a:t>
            </a:r>
            <a:r>
              <a:rPr b="0" spc="-100">
                <a:latin typeface="Verdana"/>
                <a:cs typeface="Verdana"/>
              </a:rPr>
              <a:t> </a:t>
            </a:r>
            <a:r>
              <a:rPr b="0" spc="-160">
                <a:latin typeface="Verdana"/>
                <a:cs typeface="Verdana"/>
              </a:rPr>
              <a:t>em</a:t>
            </a:r>
            <a:r>
              <a:rPr b="0" spc="-100">
                <a:latin typeface="Verdana"/>
                <a:cs typeface="Verdana"/>
              </a:rPr>
              <a:t> análises </a:t>
            </a:r>
            <a:r>
              <a:rPr b="0" spc="-110">
                <a:latin typeface="Verdana"/>
                <a:cs typeface="Verdana"/>
              </a:rPr>
              <a:t>de</a:t>
            </a:r>
            <a:r>
              <a:rPr b="0" spc="-105">
                <a:latin typeface="Verdana"/>
                <a:cs typeface="Verdana"/>
              </a:rPr>
              <a:t> </a:t>
            </a:r>
            <a:r>
              <a:rPr b="0" spc="-25">
                <a:latin typeface="Verdana"/>
                <a:cs typeface="Verdana"/>
              </a:rPr>
              <a:t>conformidade.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3716" y="348881"/>
            <a:ext cx="5981700" cy="1290955"/>
          </a:xfrm>
          <a:prstGeom prst="rect">
            <a:avLst/>
          </a:prstGeom>
        </p:spPr>
        <p:txBody>
          <a:bodyPr vert="horz" wrap="square" lIns="0" tIns="144145" rIns="0" bIns="0" rtlCol="0">
            <a:spAutoFit/>
          </a:bodyPr>
          <a:lstStyle/>
          <a:p>
            <a:pPr marL="12700" marR="5080">
              <a:lnSpc>
                <a:spcPct val="76000"/>
              </a:lnSpc>
              <a:spcBef>
                <a:spcPts val="1135"/>
              </a:spcBef>
            </a:pPr>
            <a:r>
              <a:rPr sz="3600" spc="-125"/>
              <a:t>Convenção</a:t>
            </a:r>
            <a:r>
              <a:rPr sz="3600" spc="-235"/>
              <a:t> </a:t>
            </a:r>
            <a:r>
              <a:rPr sz="3600" spc="-180"/>
              <a:t>Coletiva</a:t>
            </a:r>
            <a:r>
              <a:rPr sz="3600" spc="-229"/>
              <a:t> </a:t>
            </a:r>
            <a:r>
              <a:rPr sz="3600" spc="-140"/>
              <a:t>de</a:t>
            </a:r>
            <a:r>
              <a:rPr sz="3600" spc="-235"/>
              <a:t> </a:t>
            </a:r>
            <a:r>
              <a:rPr sz="3600" spc="-210"/>
              <a:t>Trabalho </a:t>
            </a:r>
            <a:r>
              <a:rPr sz="3600" spc="-85"/>
              <a:t>Acordo</a:t>
            </a:r>
            <a:r>
              <a:rPr sz="3600" spc="-245"/>
              <a:t> </a:t>
            </a:r>
            <a:r>
              <a:rPr sz="3600" spc="-135"/>
              <a:t>Coletivo</a:t>
            </a:r>
            <a:r>
              <a:rPr sz="3600" spc="-240"/>
              <a:t> </a:t>
            </a:r>
            <a:r>
              <a:rPr sz="3600" spc="-140"/>
              <a:t>de</a:t>
            </a:r>
            <a:r>
              <a:rPr sz="3600" spc="-240"/>
              <a:t> </a:t>
            </a:r>
            <a:r>
              <a:rPr sz="3600" spc="-85"/>
              <a:t>Trabalho</a:t>
            </a:r>
            <a:endParaRPr sz="3600"/>
          </a:p>
          <a:p>
            <a:pPr marL="12700">
              <a:lnSpc>
                <a:spcPts val="236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grpSp>
        <p:nvGrpSpPr>
          <p:cNvPr id="3" name="object 3"/>
          <p:cNvGrpSpPr/>
          <p:nvPr/>
        </p:nvGrpSpPr>
        <p:grpSpPr>
          <a:xfrm>
            <a:off x="505205" y="4407598"/>
            <a:ext cx="5040630" cy="1768475"/>
            <a:chOff x="505205" y="4407598"/>
            <a:chExt cx="5040630" cy="1768475"/>
          </a:xfrm>
        </p:grpSpPr>
        <p:pic>
          <p:nvPicPr>
            <p:cNvPr id="4" name="object 4"/>
            <p:cNvPicPr/>
            <p:nvPr/>
          </p:nvPicPr>
          <p:blipFill>
            <a:blip r:embed="rId2" cstate="print"/>
            <a:stretch>
              <a:fillRect/>
            </a:stretch>
          </p:blipFill>
          <p:spPr>
            <a:xfrm>
              <a:off x="511549" y="5378729"/>
              <a:ext cx="4005243" cy="790562"/>
            </a:xfrm>
            <a:prstGeom prst="rect">
              <a:avLst/>
            </a:prstGeom>
          </p:spPr>
        </p:pic>
        <p:pic>
          <p:nvPicPr>
            <p:cNvPr id="5" name="object 5"/>
            <p:cNvPicPr/>
            <p:nvPr/>
          </p:nvPicPr>
          <p:blipFill>
            <a:blip r:embed="rId3" cstate="print"/>
            <a:stretch>
              <a:fillRect/>
            </a:stretch>
          </p:blipFill>
          <p:spPr>
            <a:xfrm>
              <a:off x="511555" y="4413961"/>
              <a:ext cx="4005250" cy="742947"/>
            </a:xfrm>
            <a:prstGeom prst="rect">
              <a:avLst/>
            </a:prstGeom>
          </p:spPr>
        </p:pic>
        <p:sp>
          <p:nvSpPr>
            <p:cNvPr id="6" name="object 6"/>
            <p:cNvSpPr/>
            <p:nvPr/>
          </p:nvSpPr>
          <p:spPr>
            <a:xfrm>
              <a:off x="517905" y="4420298"/>
              <a:ext cx="4025265" cy="1743075"/>
            </a:xfrm>
            <a:custGeom>
              <a:avLst/>
              <a:gdLst/>
              <a:ahLst/>
              <a:cxnLst/>
              <a:rect l="l" t="t" r="r" b="b"/>
              <a:pathLst>
                <a:path w="4025265" h="1743075">
                  <a:moveTo>
                    <a:pt x="0" y="1742643"/>
                  </a:moveTo>
                  <a:lnTo>
                    <a:pt x="4024858" y="1742643"/>
                  </a:lnTo>
                  <a:lnTo>
                    <a:pt x="4024858" y="0"/>
                  </a:lnTo>
                  <a:lnTo>
                    <a:pt x="0" y="0"/>
                  </a:lnTo>
                  <a:lnTo>
                    <a:pt x="0" y="1742643"/>
                  </a:lnTo>
                  <a:close/>
                </a:path>
              </a:pathLst>
            </a:custGeom>
            <a:ln w="25400">
              <a:solidFill>
                <a:srgbClr val="222E54"/>
              </a:solidFill>
            </a:ln>
          </p:spPr>
          <p:txBody>
            <a:bodyPr wrap="square" lIns="0" tIns="0" rIns="0" bIns="0" rtlCol="0"/>
            <a:lstStyle/>
            <a:p>
              <a:endParaRPr/>
            </a:p>
          </p:txBody>
        </p:sp>
        <p:sp>
          <p:nvSpPr>
            <p:cNvPr id="7" name="object 7"/>
            <p:cNvSpPr/>
            <p:nvPr/>
          </p:nvSpPr>
          <p:spPr>
            <a:xfrm>
              <a:off x="4534806" y="4785439"/>
              <a:ext cx="961390" cy="160020"/>
            </a:xfrm>
            <a:custGeom>
              <a:avLst/>
              <a:gdLst/>
              <a:ahLst/>
              <a:cxnLst/>
              <a:rect l="l" t="t" r="r" b="b"/>
              <a:pathLst>
                <a:path w="961389" h="160020">
                  <a:moveTo>
                    <a:pt x="0" y="0"/>
                  </a:moveTo>
                  <a:lnTo>
                    <a:pt x="960869" y="0"/>
                  </a:lnTo>
                  <a:lnTo>
                    <a:pt x="960869" y="159956"/>
                  </a:lnTo>
                </a:path>
              </a:pathLst>
            </a:custGeom>
            <a:ln w="25400">
              <a:solidFill>
                <a:srgbClr val="0C285A"/>
              </a:solidFill>
            </a:ln>
          </p:spPr>
          <p:txBody>
            <a:bodyPr wrap="square" lIns="0" tIns="0" rIns="0" bIns="0" rtlCol="0"/>
            <a:lstStyle/>
            <a:p>
              <a:endParaRPr/>
            </a:p>
          </p:txBody>
        </p:sp>
        <p:sp>
          <p:nvSpPr>
            <p:cNvPr id="8" name="object 8"/>
            <p:cNvSpPr/>
            <p:nvPr/>
          </p:nvSpPr>
          <p:spPr>
            <a:xfrm>
              <a:off x="5446123" y="4897155"/>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grpSp>
      <p:grpSp>
        <p:nvGrpSpPr>
          <p:cNvPr id="9" name="object 9"/>
          <p:cNvGrpSpPr/>
          <p:nvPr/>
        </p:nvGrpSpPr>
        <p:grpSpPr>
          <a:xfrm>
            <a:off x="505205" y="2731084"/>
            <a:ext cx="6589395" cy="1322070"/>
            <a:chOff x="505205" y="2731084"/>
            <a:chExt cx="6589395" cy="1322070"/>
          </a:xfrm>
        </p:grpSpPr>
        <p:pic>
          <p:nvPicPr>
            <p:cNvPr id="10" name="object 10"/>
            <p:cNvPicPr/>
            <p:nvPr/>
          </p:nvPicPr>
          <p:blipFill>
            <a:blip r:embed="rId4" cstate="print"/>
            <a:stretch>
              <a:fillRect/>
            </a:stretch>
          </p:blipFill>
          <p:spPr>
            <a:xfrm>
              <a:off x="505205" y="2731084"/>
              <a:ext cx="6408506" cy="1321907"/>
            </a:xfrm>
            <a:prstGeom prst="rect">
              <a:avLst/>
            </a:prstGeom>
          </p:spPr>
        </p:pic>
        <p:sp>
          <p:nvSpPr>
            <p:cNvPr id="11" name="object 11"/>
            <p:cNvSpPr/>
            <p:nvPr/>
          </p:nvSpPr>
          <p:spPr>
            <a:xfrm>
              <a:off x="4618558" y="3767493"/>
              <a:ext cx="1962150" cy="201930"/>
            </a:xfrm>
            <a:custGeom>
              <a:avLst/>
              <a:gdLst/>
              <a:ahLst/>
              <a:cxnLst/>
              <a:rect l="l" t="t" r="r" b="b"/>
              <a:pathLst>
                <a:path w="1962150" h="201929">
                  <a:moveTo>
                    <a:pt x="0" y="201396"/>
                  </a:moveTo>
                  <a:lnTo>
                    <a:pt x="1961794" y="201396"/>
                  </a:lnTo>
                  <a:lnTo>
                    <a:pt x="1961794" y="0"/>
                  </a:lnTo>
                  <a:lnTo>
                    <a:pt x="0" y="0"/>
                  </a:lnTo>
                  <a:lnTo>
                    <a:pt x="0" y="201396"/>
                  </a:lnTo>
                  <a:close/>
                </a:path>
              </a:pathLst>
            </a:custGeom>
            <a:ln w="25400">
              <a:solidFill>
                <a:srgbClr val="222E54"/>
              </a:solidFill>
            </a:ln>
          </p:spPr>
          <p:txBody>
            <a:bodyPr wrap="square" lIns="0" tIns="0" rIns="0" bIns="0" rtlCol="0"/>
            <a:lstStyle/>
            <a:p>
              <a:endParaRPr/>
            </a:p>
          </p:txBody>
        </p:sp>
        <p:sp>
          <p:nvSpPr>
            <p:cNvPr id="12" name="object 12"/>
            <p:cNvSpPr/>
            <p:nvPr/>
          </p:nvSpPr>
          <p:spPr>
            <a:xfrm>
              <a:off x="6593056" y="2785092"/>
              <a:ext cx="414020" cy="1083310"/>
            </a:xfrm>
            <a:custGeom>
              <a:avLst/>
              <a:gdLst/>
              <a:ahLst/>
              <a:cxnLst/>
              <a:rect l="l" t="t" r="r" b="b"/>
              <a:pathLst>
                <a:path w="414020" h="1083310">
                  <a:moveTo>
                    <a:pt x="0" y="1083106"/>
                  </a:moveTo>
                  <a:lnTo>
                    <a:pt x="258406" y="1083106"/>
                  </a:lnTo>
                  <a:lnTo>
                    <a:pt x="258406" y="0"/>
                  </a:lnTo>
                  <a:lnTo>
                    <a:pt x="413473" y="0"/>
                  </a:lnTo>
                </a:path>
              </a:pathLst>
            </a:custGeom>
            <a:ln w="25400">
              <a:solidFill>
                <a:srgbClr val="0C285A"/>
              </a:solidFill>
            </a:ln>
          </p:spPr>
          <p:txBody>
            <a:bodyPr wrap="square" lIns="0" tIns="0" rIns="0" bIns="0" rtlCol="0"/>
            <a:lstStyle/>
            <a:p>
              <a:endParaRPr/>
            </a:p>
          </p:txBody>
        </p:sp>
        <p:sp>
          <p:nvSpPr>
            <p:cNvPr id="13" name="object 13"/>
            <p:cNvSpPr/>
            <p:nvPr/>
          </p:nvSpPr>
          <p:spPr>
            <a:xfrm>
              <a:off x="6958295" y="2735535"/>
              <a:ext cx="136525" cy="99695"/>
            </a:xfrm>
            <a:custGeom>
              <a:avLst/>
              <a:gdLst/>
              <a:ahLst/>
              <a:cxnLst/>
              <a:rect l="l" t="t" r="r" b="b"/>
              <a:pathLst>
                <a:path w="136525" h="99694">
                  <a:moveTo>
                    <a:pt x="0" y="0"/>
                  </a:moveTo>
                  <a:lnTo>
                    <a:pt x="0" y="99098"/>
                  </a:lnTo>
                  <a:lnTo>
                    <a:pt x="136169" y="49555"/>
                  </a:lnTo>
                  <a:lnTo>
                    <a:pt x="0" y="0"/>
                  </a:lnTo>
                  <a:close/>
                </a:path>
              </a:pathLst>
            </a:custGeom>
            <a:solidFill>
              <a:srgbClr val="0C285A"/>
            </a:solidFill>
          </p:spPr>
          <p:txBody>
            <a:bodyPr wrap="square" lIns="0" tIns="0" rIns="0" bIns="0" rtlCol="0"/>
            <a:lstStyle/>
            <a:p>
              <a:endParaRPr/>
            </a:p>
          </p:txBody>
        </p:sp>
      </p:grpSp>
      <p:sp>
        <p:nvSpPr>
          <p:cNvPr id="14" name="object 14"/>
          <p:cNvSpPr txBox="1"/>
          <p:nvPr/>
        </p:nvSpPr>
        <p:spPr>
          <a:xfrm>
            <a:off x="7197087" y="2681356"/>
            <a:ext cx="3050540" cy="15341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4º</a:t>
            </a:r>
            <a:r>
              <a:rPr sz="1100" b="1" spc="-15">
                <a:solidFill>
                  <a:srgbClr val="0C285A"/>
                </a:solidFill>
                <a:latin typeface="Arial"/>
                <a:cs typeface="Arial"/>
              </a:rPr>
              <a:t> </a:t>
            </a:r>
            <a:r>
              <a:rPr sz="1100" b="1" spc="-50">
                <a:solidFill>
                  <a:srgbClr val="0C285A"/>
                </a:solidFill>
                <a:latin typeface="Arial"/>
                <a:cs typeface="Arial"/>
              </a:rPr>
              <a:t>PASSO:</a:t>
            </a:r>
            <a:r>
              <a:rPr sz="1100" b="1" spc="-10">
                <a:solidFill>
                  <a:srgbClr val="0C285A"/>
                </a:solidFill>
                <a:latin typeface="Arial"/>
                <a:cs typeface="Arial"/>
              </a:rPr>
              <a:t> </a:t>
            </a:r>
            <a:r>
              <a:rPr sz="1100" spc="-85">
                <a:solidFill>
                  <a:srgbClr val="0C285A"/>
                </a:solidFill>
                <a:latin typeface="Verdana"/>
                <a:cs typeface="Verdana"/>
              </a:rPr>
              <a:t>Deve-</a:t>
            </a:r>
            <a:r>
              <a:rPr sz="1100" spc="-75">
                <a:solidFill>
                  <a:srgbClr val="0C285A"/>
                </a:solidFill>
                <a:latin typeface="Verdana"/>
                <a:cs typeface="Verdana"/>
              </a:rPr>
              <a:t>se</a:t>
            </a:r>
            <a:r>
              <a:rPr sz="1100" spc="-80">
                <a:solidFill>
                  <a:srgbClr val="0C285A"/>
                </a:solidFill>
                <a:latin typeface="Verdana"/>
                <a:cs typeface="Verdana"/>
              </a:rPr>
              <a:t> </a:t>
            </a:r>
            <a:r>
              <a:rPr sz="1100" spc="-90">
                <a:solidFill>
                  <a:srgbClr val="0C285A"/>
                </a:solidFill>
                <a:latin typeface="Verdana"/>
                <a:cs typeface="Verdana"/>
              </a:rPr>
              <a:t>avaliar</a:t>
            </a:r>
            <a:r>
              <a:rPr sz="1100" spc="-80">
                <a:solidFill>
                  <a:srgbClr val="0C285A"/>
                </a:solidFill>
                <a:latin typeface="Verdana"/>
                <a:cs typeface="Verdana"/>
              </a:rPr>
              <a:t> </a:t>
            </a:r>
            <a:r>
              <a:rPr sz="1100" spc="-75">
                <a:solidFill>
                  <a:srgbClr val="0C285A"/>
                </a:solidFill>
                <a:latin typeface="Verdana"/>
                <a:cs typeface="Verdana"/>
              </a:rPr>
              <a:t>se</a:t>
            </a:r>
            <a:r>
              <a:rPr sz="1100" spc="-80">
                <a:solidFill>
                  <a:srgbClr val="0C285A"/>
                </a:solidFill>
                <a:latin typeface="Verdana"/>
                <a:cs typeface="Verdana"/>
              </a:rPr>
              <a:t> </a:t>
            </a:r>
            <a:r>
              <a:rPr sz="1100" spc="-95">
                <a:solidFill>
                  <a:srgbClr val="0C285A"/>
                </a:solidFill>
                <a:latin typeface="Verdana"/>
                <a:cs typeface="Verdana"/>
              </a:rPr>
              <a:t>a</a:t>
            </a:r>
            <a:r>
              <a:rPr sz="1100" spc="-75">
                <a:solidFill>
                  <a:srgbClr val="0C285A"/>
                </a:solidFill>
                <a:latin typeface="Verdana"/>
                <a:cs typeface="Verdana"/>
              </a:rPr>
              <a:t> </a:t>
            </a:r>
            <a:r>
              <a:rPr sz="1100" spc="-10">
                <a:solidFill>
                  <a:srgbClr val="0C285A"/>
                </a:solidFill>
                <a:latin typeface="Verdana"/>
                <a:cs typeface="Verdana"/>
              </a:rPr>
              <a:t>abrangência </a:t>
            </a:r>
            <a:r>
              <a:rPr sz="1100" spc="-85">
                <a:solidFill>
                  <a:srgbClr val="0C285A"/>
                </a:solidFill>
                <a:latin typeface="Verdana"/>
                <a:cs typeface="Verdana"/>
              </a:rPr>
              <a:t>territorial</a:t>
            </a:r>
            <a:r>
              <a:rPr sz="1100" spc="-75">
                <a:solidFill>
                  <a:srgbClr val="0C285A"/>
                </a:solidFill>
                <a:latin typeface="Verdana"/>
                <a:cs typeface="Verdana"/>
              </a:rPr>
              <a:t> </a:t>
            </a:r>
            <a:r>
              <a:rPr sz="1100" spc="-85">
                <a:solidFill>
                  <a:srgbClr val="0C285A"/>
                </a:solidFill>
                <a:latin typeface="Verdana"/>
                <a:cs typeface="Verdana"/>
              </a:rPr>
              <a:t>da</a:t>
            </a:r>
            <a:r>
              <a:rPr sz="1100" spc="-70">
                <a:solidFill>
                  <a:srgbClr val="0C285A"/>
                </a:solidFill>
                <a:latin typeface="Verdana"/>
                <a:cs typeface="Verdana"/>
              </a:rPr>
              <a:t> </a:t>
            </a:r>
            <a:r>
              <a:rPr sz="1100" spc="-35">
                <a:solidFill>
                  <a:srgbClr val="0C285A"/>
                </a:solidFill>
                <a:latin typeface="Verdana"/>
                <a:cs typeface="Verdana"/>
              </a:rPr>
              <a:t>CCT</a:t>
            </a:r>
            <a:r>
              <a:rPr sz="1100" spc="-70">
                <a:solidFill>
                  <a:srgbClr val="0C285A"/>
                </a:solidFill>
                <a:latin typeface="Verdana"/>
                <a:cs typeface="Verdana"/>
              </a:rPr>
              <a:t> </a:t>
            </a:r>
            <a:r>
              <a:rPr sz="1100" spc="-85">
                <a:solidFill>
                  <a:srgbClr val="0C285A"/>
                </a:solidFill>
                <a:latin typeface="Verdana"/>
                <a:cs typeface="Verdana"/>
              </a:rPr>
              <a:t>contempla</a:t>
            </a:r>
            <a:r>
              <a:rPr sz="1100" spc="-70">
                <a:solidFill>
                  <a:srgbClr val="0C285A"/>
                </a:solidFill>
                <a:latin typeface="Verdana"/>
                <a:cs typeface="Verdana"/>
              </a:rPr>
              <a:t> </a:t>
            </a:r>
            <a:r>
              <a:rPr sz="1100" spc="-95">
                <a:solidFill>
                  <a:srgbClr val="0C285A"/>
                </a:solidFill>
                <a:latin typeface="Verdana"/>
                <a:cs typeface="Verdana"/>
              </a:rPr>
              <a:t>a</a:t>
            </a:r>
            <a:r>
              <a:rPr sz="1100" spc="-70">
                <a:solidFill>
                  <a:srgbClr val="0C285A"/>
                </a:solidFill>
                <a:latin typeface="Verdana"/>
                <a:cs typeface="Verdana"/>
              </a:rPr>
              <a:t> </a:t>
            </a:r>
            <a:r>
              <a:rPr sz="1100" spc="-65">
                <a:solidFill>
                  <a:srgbClr val="0C285A"/>
                </a:solidFill>
                <a:latin typeface="Verdana"/>
                <a:cs typeface="Verdana"/>
              </a:rPr>
              <a:t>localidade</a:t>
            </a:r>
            <a:r>
              <a:rPr sz="1100" spc="-70">
                <a:solidFill>
                  <a:srgbClr val="0C285A"/>
                </a:solidFill>
                <a:latin typeface="Verdana"/>
                <a:cs typeface="Verdana"/>
              </a:rPr>
              <a:t> </a:t>
            </a:r>
            <a:r>
              <a:rPr sz="1100" spc="-85">
                <a:solidFill>
                  <a:srgbClr val="0C285A"/>
                </a:solidFill>
                <a:latin typeface="Verdana"/>
                <a:cs typeface="Verdana"/>
              </a:rPr>
              <a:t>da</a:t>
            </a:r>
            <a:r>
              <a:rPr sz="1100" spc="-70">
                <a:solidFill>
                  <a:srgbClr val="0C285A"/>
                </a:solidFill>
                <a:latin typeface="Verdana"/>
                <a:cs typeface="Verdana"/>
              </a:rPr>
              <a:t> </a:t>
            </a:r>
            <a:r>
              <a:rPr sz="1100" spc="-20">
                <a:solidFill>
                  <a:srgbClr val="0C285A"/>
                </a:solidFill>
                <a:latin typeface="Verdana"/>
                <a:cs typeface="Verdana"/>
              </a:rPr>
              <a:t>uni- </a:t>
            </a:r>
            <a:r>
              <a:rPr sz="1100" spc="-80">
                <a:solidFill>
                  <a:srgbClr val="0C285A"/>
                </a:solidFill>
                <a:latin typeface="Verdana"/>
                <a:cs typeface="Verdana"/>
              </a:rPr>
              <a:t>dade</a:t>
            </a:r>
            <a:r>
              <a:rPr sz="1100" spc="-70">
                <a:solidFill>
                  <a:srgbClr val="0C285A"/>
                </a:solidFill>
                <a:latin typeface="Verdana"/>
                <a:cs typeface="Verdana"/>
              </a:rPr>
              <a:t> </a:t>
            </a:r>
            <a:r>
              <a:rPr sz="1100" spc="-80">
                <a:solidFill>
                  <a:srgbClr val="0C285A"/>
                </a:solidFill>
                <a:latin typeface="Verdana"/>
                <a:cs typeface="Verdana"/>
              </a:rPr>
              <a:t>vinculada</a:t>
            </a:r>
            <a:r>
              <a:rPr sz="1100" spc="-65">
                <a:solidFill>
                  <a:srgbClr val="0C285A"/>
                </a:solidFill>
                <a:latin typeface="Verdana"/>
                <a:cs typeface="Verdana"/>
              </a:rPr>
              <a:t> </a:t>
            </a:r>
            <a:r>
              <a:rPr sz="1100" spc="-80">
                <a:solidFill>
                  <a:srgbClr val="0C285A"/>
                </a:solidFill>
                <a:latin typeface="Verdana"/>
                <a:cs typeface="Verdana"/>
              </a:rPr>
              <a:t>ao</a:t>
            </a:r>
            <a:r>
              <a:rPr sz="1100" spc="-65">
                <a:solidFill>
                  <a:srgbClr val="0C285A"/>
                </a:solidFill>
                <a:latin typeface="Verdana"/>
                <a:cs typeface="Verdana"/>
              </a:rPr>
              <a:t> </a:t>
            </a:r>
            <a:r>
              <a:rPr sz="1100" spc="-85">
                <a:solidFill>
                  <a:srgbClr val="0C285A"/>
                </a:solidFill>
                <a:latin typeface="Verdana"/>
                <a:cs typeface="Verdana"/>
              </a:rPr>
              <a:t>contrato</a:t>
            </a:r>
            <a:r>
              <a:rPr sz="1100" spc="-70">
                <a:solidFill>
                  <a:srgbClr val="0C285A"/>
                </a:solidFill>
                <a:latin typeface="Verdana"/>
                <a:cs typeface="Verdana"/>
              </a:rPr>
              <a:t> </a:t>
            </a:r>
            <a:r>
              <a:rPr sz="1100" spc="-95">
                <a:solidFill>
                  <a:srgbClr val="0C285A"/>
                </a:solidFill>
                <a:latin typeface="Verdana"/>
                <a:cs typeface="Verdana"/>
              </a:rPr>
              <a:t>cadastrado.</a:t>
            </a:r>
            <a:r>
              <a:rPr sz="1100" spc="-65">
                <a:solidFill>
                  <a:srgbClr val="0C285A"/>
                </a:solidFill>
                <a:latin typeface="Verdana"/>
                <a:cs typeface="Verdana"/>
              </a:rPr>
              <a:t> </a:t>
            </a:r>
            <a:r>
              <a:rPr sz="1100" spc="-30">
                <a:solidFill>
                  <a:srgbClr val="0C285A"/>
                </a:solidFill>
                <a:latin typeface="Verdana"/>
                <a:cs typeface="Verdana"/>
              </a:rPr>
              <a:t>A</a:t>
            </a:r>
            <a:r>
              <a:rPr sz="1100" spc="-65">
                <a:solidFill>
                  <a:srgbClr val="0C285A"/>
                </a:solidFill>
                <a:latin typeface="Verdana"/>
                <a:cs typeface="Verdana"/>
              </a:rPr>
              <a:t> </a:t>
            </a:r>
            <a:r>
              <a:rPr sz="1100" spc="-10">
                <a:solidFill>
                  <a:srgbClr val="0C285A"/>
                </a:solidFill>
                <a:latin typeface="Verdana"/>
                <a:cs typeface="Verdana"/>
              </a:rPr>
              <a:t>abran- </a:t>
            </a:r>
            <a:r>
              <a:rPr sz="1100" spc="-70">
                <a:solidFill>
                  <a:srgbClr val="0C285A"/>
                </a:solidFill>
                <a:latin typeface="Verdana"/>
                <a:cs typeface="Verdana"/>
              </a:rPr>
              <a:t>gência pode</a:t>
            </a:r>
            <a:r>
              <a:rPr sz="1100" spc="-65">
                <a:solidFill>
                  <a:srgbClr val="0C285A"/>
                </a:solidFill>
                <a:latin typeface="Verdana"/>
                <a:cs typeface="Verdana"/>
              </a:rPr>
              <a:t> </a:t>
            </a:r>
            <a:r>
              <a:rPr sz="1100" spc="-90">
                <a:solidFill>
                  <a:srgbClr val="0C285A"/>
                </a:solidFill>
                <a:latin typeface="Verdana"/>
                <a:cs typeface="Verdana"/>
              </a:rPr>
              <a:t>estar</a:t>
            </a:r>
            <a:r>
              <a:rPr sz="1100" spc="-65">
                <a:solidFill>
                  <a:srgbClr val="0C285A"/>
                </a:solidFill>
                <a:latin typeface="Verdana"/>
                <a:cs typeface="Verdana"/>
              </a:rPr>
              <a:t> </a:t>
            </a:r>
            <a:r>
              <a:rPr sz="1100" spc="-85">
                <a:solidFill>
                  <a:srgbClr val="0C285A"/>
                </a:solidFill>
                <a:latin typeface="Verdana"/>
                <a:cs typeface="Verdana"/>
              </a:rPr>
              <a:t>delimitada</a:t>
            </a:r>
            <a:r>
              <a:rPr sz="1100" spc="-65">
                <a:solidFill>
                  <a:srgbClr val="0C285A"/>
                </a:solidFill>
                <a:latin typeface="Verdana"/>
                <a:cs typeface="Verdana"/>
              </a:rPr>
              <a:t> </a:t>
            </a:r>
            <a:r>
              <a:rPr sz="1100" spc="-80">
                <a:solidFill>
                  <a:srgbClr val="0C285A"/>
                </a:solidFill>
                <a:latin typeface="Verdana"/>
                <a:cs typeface="Verdana"/>
              </a:rPr>
              <a:t>de</a:t>
            </a:r>
            <a:r>
              <a:rPr sz="1100" spc="-70">
                <a:solidFill>
                  <a:srgbClr val="0C285A"/>
                </a:solidFill>
                <a:latin typeface="Verdana"/>
                <a:cs typeface="Verdana"/>
              </a:rPr>
              <a:t> </a:t>
            </a:r>
            <a:r>
              <a:rPr sz="1100" spc="-105">
                <a:solidFill>
                  <a:srgbClr val="0C285A"/>
                </a:solidFill>
                <a:latin typeface="Verdana"/>
                <a:cs typeface="Verdana"/>
              </a:rPr>
              <a:t>forma</a:t>
            </a:r>
            <a:r>
              <a:rPr sz="1100" spc="-65">
                <a:solidFill>
                  <a:srgbClr val="0C285A"/>
                </a:solidFill>
                <a:latin typeface="Verdana"/>
                <a:cs typeface="Verdana"/>
              </a:rPr>
              <a:t> </a:t>
            </a:r>
            <a:r>
              <a:rPr sz="1100" spc="-10">
                <a:solidFill>
                  <a:srgbClr val="0C285A"/>
                </a:solidFill>
                <a:latin typeface="Verdana"/>
                <a:cs typeface="Verdana"/>
              </a:rPr>
              <a:t>ampla, </a:t>
            </a:r>
            <a:r>
              <a:rPr sz="1100" spc="-70">
                <a:solidFill>
                  <a:srgbClr val="0C285A"/>
                </a:solidFill>
                <a:latin typeface="Verdana"/>
                <a:cs typeface="Verdana"/>
              </a:rPr>
              <a:t>cobrindo</a:t>
            </a:r>
            <a:r>
              <a:rPr sz="1100" spc="-80">
                <a:solidFill>
                  <a:srgbClr val="0C285A"/>
                </a:solidFill>
                <a:latin typeface="Verdana"/>
                <a:cs typeface="Verdana"/>
              </a:rPr>
              <a:t> </a:t>
            </a:r>
            <a:r>
              <a:rPr sz="1100" spc="-75">
                <a:solidFill>
                  <a:srgbClr val="0C285A"/>
                </a:solidFill>
                <a:latin typeface="Verdana"/>
                <a:cs typeface="Verdana"/>
              </a:rPr>
              <a:t>todo </a:t>
            </a:r>
            <a:r>
              <a:rPr sz="1100" spc="-65">
                <a:solidFill>
                  <a:srgbClr val="0C285A"/>
                </a:solidFill>
                <a:latin typeface="Verdana"/>
                <a:cs typeface="Verdana"/>
              </a:rPr>
              <a:t>o</a:t>
            </a:r>
            <a:r>
              <a:rPr sz="1100" spc="-75">
                <a:solidFill>
                  <a:srgbClr val="0C285A"/>
                </a:solidFill>
                <a:latin typeface="Verdana"/>
                <a:cs typeface="Verdana"/>
              </a:rPr>
              <a:t> </a:t>
            </a:r>
            <a:r>
              <a:rPr sz="1100" spc="-85">
                <a:solidFill>
                  <a:srgbClr val="0C285A"/>
                </a:solidFill>
                <a:latin typeface="Verdana"/>
                <a:cs typeface="Verdana"/>
              </a:rPr>
              <a:t>território</a:t>
            </a:r>
            <a:r>
              <a:rPr sz="1100" spc="-80">
                <a:solidFill>
                  <a:srgbClr val="0C285A"/>
                </a:solidFill>
                <a:latin typeface="Verdana"/>
                <a:cs typeface="Verdana"/>
              </a:rPr>
              <a:t> de</a:t>
            </a:r>
            <a:r>
              <a:rPr sz="1100" spc="-75">
                <a:solidFill>
                  <a:srgbClr val="0C285A"/>
                </a:solidFill>
                <a:latin typeface="Verdana"/>
                <a:cs typeface="Verdana"/>
              </a:rPr>
              <a:t> </a:t>
            </a:r>
            <a:r>
              <a:rPr sz="1100" spc="-130">
                <a:solidFill>
                  <a:srgbClr val="0C285A"/>
                </a:solidFill>
                <a:latin typeface="Verdana"/>
                <a:cs typeface="Verdana"/>
              </a:rPr>
              <a:t>um</a:t>
            </a:r>
            <a:r>
              <a:rPr sz="1100" spc="-75">
                <a:solidFill>
                  <a:srgbClr val="0C285A"/>
                </a:solidFill>
                <a:latin typeface="Verdana"/>
                <a:cs typeface="Verdana"/>
              </a:rPr>
              <a:t> </a:t>
            </a:r>
            <a:r>
              <a:rPr sz="1100" spc="-95">
                <a:solidFill>
                  <a:srgbClr val="0C285A"/>
                </a:solidFill>
                <a:latin typeface="Verdana"/>
                <a:cs typeface="Verdana"/>
              </a:rPr>
              <a:t>estado,</a:t>
            </a:r>
            <a:r>
              <a:rPr sz="1100" spc="-80">
                <a:solidFill>
                  <a:srgbClr val="0C285A"/>
                </a:solidFill>
                <a:latin typeface="Verdana"/>
                <a:cs typeface="Verdana"/>
              </a:rPr>
              <a:t> ou</a:t>
            </a:r>
            <a:r>
              <a:rPr sz="1100" spc="-75">
                <a:solidFill>
                  <a:srgbClr val="0C285A"/>
                </a:solidFill>
                <a:latin typeface="Verdana"/>
                <a:cs typeface="Verdana"/>
              </a:rPr>
              <a:t> </a:t>
            </a:r>
            <a:r>
              <a:rPr sz="1100" spc="-25">
                <a:solidFill>
                  <a:srgbClr val="0C285A"/>
                </a:solidFill>
                <a:latin typeface="Verdana"/>
                <a:cs typeface="Verdana"/>
              </a:rPr>
              <a:t>de </a:t>
            </a:r>
            <a:r>
              <a:rPr sz="1100" spc="-105">
                <a:solidFill>
                  <a:srgbClr val="0C285A"/>
                </a:solidFill>
                <a:latin typeface="Verdana"/>
                <a:cs typeface="Verdana"/>
              </a:rPr>
              <a:t>forma</a:t>
            </a:r>
            <a:r>
              <a:rPr sz="1100" spc="-60">
                <a:solidFill>
                  <a:srgbClr val="0C285A"/>
                </a:solidFill>
                <a:latin typeface="Verdana"/>
                <a:cs typeface="Verdana"/>
              </a:rPr>
              <a:t> </a:t>
            </a:r>
            <a:r>
              <a:rPr sz="1100" spc="-100">
                <a:solidFill>
                  <a:srgbClr val="0C285A"/>
                </a:solidFill>
                <a:latin typeface="Verdana"/>
                <a:cs typeface="Verdana"/>
              </a:rPr>
              <a:t>restrita,</a:t>
            </a:r>
            <a:r>
              <a:rPr sz="1100" spc="-55">
                <a:solidFill>
                  <a:srgbClr val="0C285A"/>
                </a:solidFill>
                <a:latin typeface="Verdana"/>
                <a:cs typeface="Verdana"/>
              </a:rPr>
              <a:t> </a:t>
            </a:r>
            <a:r>
              <a:rPr sz="1100" spc="-80">
                <a:solidFill>
                  <a:srgbClr val="0C285A"/>
                </a:solidFill>
                <a:latin typeface="Verdana"/>
                <a:cs typeface="Verdana"/>
              </a:rPr>
              <a:t>limitando-</a:t>
            </a:r>
            <a:r>
              <a:rPr sz="1100" spc="-75">
                <a:solidFill>
                  <a:srgbClr val="0C285A"/>
                </a:solidFill>
                <a:latin typeface="Verdana"/>
                <a:cs typeface="Verdana"/>
              </a:rPr>
              <a:t>se</a:t>
            </a:r>
            <a:r>
              <a:rPr sz="1100" spc="-60">
                <a:solidFill>
                  <a:srgbClr val="0C285A"/>
                </a:solidFill>
                <a:latin typeface="Verdana"/>
                <a:cs typeface="Verdana"/>
              </a:rPr>
              <a:t> </a:t>
            </a:r>
            <a:r>
              <a:rPr sz="1100" spc="-95">
                <a:solidFill>
                  <a:srgbClr val="0C285A"/>
                </a:solidFill>
                <a:latin typeface="Verdana"/>
                <a:cs typeface="Verdana"/>
              </a:rPr>
              <a:t>a</a:t>
            </a:r>
            <a:r>
              <a:rPr sz="1100" spc="-55">
                <a:solidFill>
                  <a:srgbClr val="0C285A"/>
                </a:solidFill>
                <a:latin typeface="Verdana"/>
                <a:cs typeface="Verdana"/>
              </a:rPr>
              <a:t> </a:t>
            </a:r>
            <a:r>
              <a:rPr sz="1100" spc="-85">
                <a:solidFill>
                  <a:srgbClr val="0C285A"/>
                </a:solidFill>
                <a:latin typeface="Verdana"/>
                <a:cs typeface="Verdana"/>
              </a:rPr>
              <a:t>determinados</a:t>
            </a:r>
            <a:r>
              <a:rPr sz="1100" spc="-55">
                <a:solidFill>
                  <a:srgbClr val="0C285A"/>
                </a:solidFill>
                <a:latin typeface="Verdana"/>
                <a:cs typeface="Verdana"/>
              </a:rPr>
              <a:t> </a:t>
            </a:r>
            <a:r>
              <a:rPr sz="1100" spc="-25">
                <a:solidFill>
                  <a:srgbClr val="0C285A"/>
                </a:solidFill>
                <a:latin typeface="Verdana"/>
                <a:cs typeface="Verdana"/>
              </a:rPr>
              <a:t>mu- </a:t>
            </a:r>
            <a:r>
              <a:rPr sz="1100" spc="-70">
                <a:solidFill>
                  <a:srgbClr val="0C285A"/>
                </a:solidFill>
                <a:latin typeface="Verdana"/>
                <a:cs typeface="Verdana"/>
              </a:rPr>
              <a:t>nicípios.</a:t>
            </a:r>
            <a:r>
              <a:rPr sz="1100" spc="-75">
                <a:solidFill>
                  <a:srgbClr val="0C285A"/>
                </a:solidFill>
                <a:latin typeface="Verdana"/>
                <a:cs typeface="Verdana"/>
              </a:rPr>
              <a:t> </a:t>
            </a:r>
            <a:r>
              <a:rPr sz="1100" spc="-80">
                <a:solidFill>
                  <a:srgbClr val="0C285A"/>
                </a:solidFill>
                <a:latin typeface="Verdana"/>
                <a:cs typeface="Verdana"/>
              </a:rPr>
              <a:t>Para</a:t>
            </a:r>
            <a:r>
              <a:rPr sz="1100" spc="-75">
                <a:solidFill>
                  <a:srgbClr val="0C285A"/>
                </a:solidFill>
                <a:latin typeface="Verdana"/>
                <a:cs typeface="Verdana"/>
              </a:rPr>
              <a:t> </a:t>
            </a:r>
            <a:r>
              <a:rPr sz="1100" spc="-120">
                <a:solidFill>
                  <a:srgbClr val="0C285A"/>
                </a:solidFill>
                <a:latin typeface="Verdana"/>
                <a:cs typeface="Verdana"/>
              </a:rPr>
              <a:t>uma</a:t>
            </a:r>
            <a:r>
              <a:rPr sz="1100" spc="-75">
                <a:solidFill>
                  <a:srgbClr val="0C285A"/>
                </a:solidFill>
                <a:latin typeface="Verdana"/>
                <a:cs typeface="Verdana"/>
              </a:rPr>
              <a:t> análise </a:t>
            </a:r>
            <a:r>
              <a:rPr sz="1100" spc="-85">
                <a:solidFill>
                  <a:srgbClr val="0C285A"/>
                </a:solidFill>
                <a:latin typeface="Verdana"/>
                <a:cs typeface="Verdana"/>
              </a:rPr>
              <a:t>precisa,</a:t>
            </a:r>
            <a:r>
              <a:rPr sz="1100" spc="-75">
                <a:solidFill>
                  <a:srgbClr val="0C285A"/>
                </a:solidFill>
                <a:latin typeface="Verdana"/>
                <a:cs typeface="Verdana"/>
              </a:rPr>
              <a:t> </a:t>
            </a:r>
            <a:r>
              <a:rPr sz="1100" spc="-85">
                <a:solidFill>
                  <a:srgbClr val="0C285A"/>
                </a:solidFill>
                <a:latin typeface="Verdana"/>
                <a:cs typeface="Verdana"/>
              </a:rPr>
              <a:t>é</a:t>
            </a:r>
            <a:r>
              <a:rPr sz="1100" spc="-75">
                <a:solidFill>
                  <a:srgbClr val="0C285A"/>
                </a:solidFill>
                <a:latin typeface="Verdana"/>
                <a:cs typeface="Verdana"/>
              </a:rPr>
              <a:t> </a:t>
            </a:r>
            <a:r>
              <a:rPr sz="1100" spc="-10">
                <a:solidFill>
                  <a:srgbClr val="0C285A"/>
                </a:solidFill>
                <a:latin typeface="Verdana"/>
                <a:cs typeface="Verdana"/>
              </a:rPr>
              <a:t>imprescin- </a:t>
            </a:r>
            <a:r>
              <a:rPr sz="1100" spc="-75">
                <a:solidFill>
                  <a:srgbClr val="0C285A"/>
                </a:solidFill>
                <a:latin typeface="Verdana"/>
                <a:cs typeface="Verdana"/>
              </a:rPr>
              <a:t>dível </a:t>
            </a:r>
            <a:r>
              <a:rPr sz="1100" spc="-80">
                <a:solidFill>
                  <a:srgbClr val="0C285A"/>
                </a:solidFill>
                <a:latin typeface="Verdana"/>
                <a:cs typeface="Verdana"/>
              </a:rPr>
              <a:t>consultar</a:t>
            </a:r>
            <a:r>
              <a:rPr sz="1100" spc="-75">
                <a:solidFill>
                  <a:srgbClr val="0C285A"/>
                </a:solidFill>
                <a:latin typeface="Verdana"/>
                <a:cs typeface="Verdana"/>
              </a:rPr>
              <a:t> </a:t>
            </a:r>
            <a:r>
              <a:rPr sz="1100" spc="-95">
                <a:solidFill>
                  <a:srgbClr val="0C285A"/>
                </a:solidFill>
                <a:latin typeface="Verdana"/>
                <a:cs typeface="Verdana"/>
              </a:rPr>
              <a:t>a</a:t>
            </a:r>
            <a:r>
              <a:rPr sz="1100" spc="-70">
                <a:solidFill>
                  <a:srgbClr val="0C285A"/>
                </a:solidFill>
                <a:latin typeface="Verdana"/>
                <a:cs typeface="Verdana"/>
              </a:rPr>
              <a:t> </a:t>
            </a:r>
            <a:r>
              <a:rPr sz="1100" spc="-80">
                <a:solidFill>
                  <a:srgbClr val="0C285A"/>
                </a:solidFill>
                <a:latin typeface="Verdana"/>
                <a:cs typeface="Verdana"/>
              </a:rPr>
              <a:t>aba</a:t>
            </a:r>
            <a:r>
              <a:rPr sz="1100" spc="-75">
                <a:solidFill>
                  <a:srgbClr val="0C285A"/>
                </a:solidFill>
                <a:latin typeface="Verdana"/>
                <a:cs typeface="Verdana"/>
              </a:rPr>
              <a:t> </a:t>
            </a:r>
            <a:r>
              <a:rPr sz="1100" spc="-80">
                <a:solidFill>
                  <a:srgbClr val="0C285A"/>
                </a:solidFill>
                <a:latin typeface="Verdana"/>
                <a:cs typeface="Verdana"/>
              </a:rPr>
              <a:t>de</a:t>
            </a:r>
            <a:r>
              <a:rPr sz="1100" spc="-75">
                <a:solidFill>
                  <a:srgbClr val="0C285A"/>
                </a:solidFill>
                <a:latin typeface="Verdana"/>
                <a:cs typeface="Verdana"/>
              </a:rPr>
              <a:t> </a:t>
            </a:r>
            <a:r>
              <a:rPr sz="1100" spc="-85">
                <a:solidFill>
                  <a:srgbClr val="0C285A"/>
                </a:solidFill>
                <a:latin typeface="Verdana"/>
                <a:cs typeface="Verdana"/>
              </a:rPr>
              <a:t>contratos</a:t>
            </a:r>
            <a:r>
              <a:rPr sz="1100" spc="-70">
                <a:solidFill>
                  <a:srgbClr val="0C285A"/>
                </a:solidFill>
                <a:latin typeface="Verdana"/>
                <a:cs typeface="Verdana"/>
              </a:rPr>
              <a:t> </a:t>
            </a:r>
            <a:r>
              <a:rPr sz="1100" spc="-85">
                <a:solidFill>
                  <a:srgbClr val="0C285A"/>
                </a:solidFill>
                <a:latin typeface="Verdana"/>
                <a:cs typeface="Verdana"/>
              </a:rPr>
              <a:t>e</a:t>
            </a:r>
            <a:r>
              <a:rPr sz="1100" spc="-75">
                <a:solidFill>
                  <a:srgbClr val="0C285A"/>
                </a:solidFill>
                <a:latin typeface="Verdana"/>
                <a:cs typeface="Verdana"/>
              </a:rPr>
              <a:t> </a:t>
            </a:r>
            <a:r>
              <a:rPr sz="1100" spc="-85">
                <a:solidFill>
                  <a:srgbClr val="0C285A"/>
                </a:solidFill>
                <a:latin typeface="Verdana"/>
                <a:cs typeface="Verdana"/>
              </a:rPr>
              <a:t>confirmar</a:t>
            </a:r>
            <a:r>
              <a:rPr sz="1100" spc="-75">
                <a:solidFill>
                  <a:srgbClr val="0C285A"/>
                </a:solidFill>
                <a:latin typeface="Verdana"/>
                <a:cs typeface="Verdana"/>
              </a:rPr>
              <a:t> </a:t>
            </a:r>
            <a:r>
              <a:rPr sz="1100" spc="-50">
                <a:solidFill>
                  <a:srgbClr val="0C285A"/>
                </a:solidFill>
                <a:latin typeface="Verdana"/>
                <a:cs typeface="Verdana"/>
              </a:rPr>
              <a:t>o </a:t>
            </a:r>
            <a:r>
              <a:rPr sz="1100" spc="-75">
                <a:solidFill>
                  <a:srgbClr val="0C285A"/>
                </a:solidFill>
                <a:latin typeface="Verdana"/>
                <a:cs typeface="Verdana"/>
              </a:rPr>
              <a:t>município</a:t>
            </a:r>
            <a:r>
              <a:rPr sz="1100" spc="-70">
                <a:solidFill>
                  <a:srgbClr val="0C285A"/>
                </a:solidFill>
                <a:latin typeface="Verdana"/>
                <a:cs typeface="Verdana"/>
              </a:rPr>
              <a:t> </a:t>
            </a:r>
            <a:r>
              <a:rPr sz="1100" spc="-80">
                <a:solidFill>
                  <a:srgbClr val="0C285A"/>
                </a:solidFill>
                <a:latin typeface="Verdana"/>
                <a:cs typeface="Verdana"/>
              </a:rPr>
              <a:t>correspondente</a:t>
            </a:r>
            <a:r>
              <a:rPr sz="1100" spc="-70">
                <a:solidFill>
                  <a:srgbClr val="0C285A"/>
                </a:solidFill>
                <a:latin typeface="Verdana"/>
                <a:cs typeface="Verdana"/>
              </a:rPr>
              <a:t> </a:t>
            </a:r>
            <a:r>
              <a:rPr sz="1100" spc="-95">
                <a:solidFill>
                  <a:srgbClr val="0C285A"/>
                </a:solidFill>
                <a:latin typeface="Verdana"/>
                <a:cs typeface="Verdana"/>
              </a:rPr>
              <a:t>à</a:t>
            </a:r>
            <a:r>
              <a:rPr sz="1100" spc="-70">
                <a:solidFill>
                  <a:srgbClr val="0C285A"/>
                </a:solidFill>
                <a:latin typeface="Verdana"/>
                <a:cs typeface="Verdana"/>
              </a:rPr>
              <a:t> </a:t>
            </a:r>
            <a:r>
              <a:rPr sz="1100" spc="-80">
                <a:solidFill>
                  <a:srgbClr val="0C285A"/>
                </a:solidFill>
                <a:latin typeface="Verdana"/>
                <a:cs typeface="Verdana"/>
              </a:rPr>
              <a:t>unidade</a:t>
            </a:r>
            <a:r>
              <a:rPr sz="1100" spc="-70">
                <a:solidFill>
                  <a:srgbClr val="0C285A"/>
                </a:solidFill>
                <a:latin typeface="Verdana"/>
                <a:cs typeface="Verdana"/>
              </a:rPr>
              <a:t> </a:t>
            </a:r>
            <a:r>
              <a:rPr sz="1100" spc="-120">
                <a:solidFill>
                  <a:srgbClr val="0C285A"/>
                </a:solidFill>
                <a:latin typeface="Verdana"/>
                <a:cs typeface="Verdana"/>
              </a:rPr>
              <a:t>em</a:t>
            </a:r>
            <a:r>
              <a:rPr sz="1100" spc="-70">
                <a:solidFill>
                  <a:srgbClr val="0C285A"/>
                </a:solidFill>
                <a:latin typeface="Verdana"/>
                <a:cs typeface="Verdana"/>
              </a:rPr>
              <a:t> </a:t>
            </a:r>
            <a:r>
              <a:rPr sz="1100" spc="-75">
                <a:solidFill>
                  <a:srgbClr val="0C285A"/>
                </a:solidFill>
                <a:latin typeface="Verdana"/>
                <a:cs typeface="Verdana"/>
              </a:rPr>
              <a:t>questão.</a:t>
            </a:r>
            <a:endParaRPr sz="1100">
              <a:latin typeface="Verdana"/>
              <a:cs typeface="Verdana"/>
            </a:endParaRPr>
          </a:p>
        </p:txBody>
      </p:sp>
      <p:sp>
        <p:nvSpPr>
          <p:cNvPr id="16" name="object 16"/>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11</a:t>
            </a:fld>
            <a:endParaRPr spc="-25"/>
          </a:p>
        </p:txBody>
      </p:sp>
      <p:sp>
        <p:nvSpPr>
          <p:cNvPr id="17" name="object 17"/>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18" name="object 18"/>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5" name="object 15"/>
          <p:cNvSpPr txBox="1"/>
          <p:nvPr/>
        </p:nvSpPr>
        <p:spPr>
          <a:xfrm>
            <a:off x="5335864" y="5111856"/>
            <a:ext cx="3113405" cy="103124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5º</a:t>
            </a:r>
            <a:r>
              <a:rPr sz="1100" b="1" spc="-10">
                <a:solidFill>
                  <a:srgbClr val="0C285A"/>
                </a:solidFill>
                <a:latin typeface="Arial"/>
                <a:cs typeface="Arial"/>
              </a:rPr>
              <a:t> </a:t>
            </a:r>
            <a:r>
              <a:rPr sz="1100" b="1" spc="-50">
                <a:solidFill>
                  <a:srgbClr val="0C285A"/>
                </a:solidFill>
                <a:latin typeface="Arial"/>
                <a:cs typeface="Arial"/>
              </a:rPr>
              <a:t>PASSO:</a:t>
            </a:r>
            <a:r>
              <a:rPr sz="1100" b="1" spc="-5">
                <a:solidFill>
                  <a:srgbClr val="0C285A"/>
                </a:solidFill>
                <a:latin typeface="Arial"/>
                <a:cs typeface="Arial"/>
              </a:rPr>
              <a:t> </a:t>
            </a:r>
            <a:r>
              <a:rPr sz="1100" spc="-60">
                <a:solidFill>
                  <a:srgbClr val="0C285A"/>
                </a:solidFill>
                <a:latin typeface="Verdana"/>
                <a:cs typeface="Verdana"/>
              </a:rPr>
              <a:t>Por</a:t>
            </a:r>
            <a:r>
              <a:rPr sz="1100" spc="-80">
                <a:solidFill>
                  <a:srgbClr val="0C285A"/>
                </a:solidFill>
                <a:latin typeface="Verdana"/>
                <a:cs typeface="Verdana"/>
              </a:rPr>
              <a:t> </a:t>
            </a:r>
            <a:r>
              <a:rPr sz="1100" spc="-114">
                <a:solidFill>
                  <a:srgbClr val="0C285A"/>
                </a:solidFill>
                <a:latin typeface="Verdana"/>
                <a:cs typeface="Verdana"/>
              </a:rPr>
              <a:t>fim,</a:t>
            </a:r>
            <a:r>
              <a:rPr sz="1100" spc="-75">
                <a:solidFill>
                  <a:srgbClr val="0C285A"/>
                </a:solidFill>
                <a:latin typeface="Verdana"/>
                <a:cs typeface="Verdana"/>
              </a:rPr>
              <a:t> </a:t>
            </a:r>
            <a:r>
              <a:rPr sz="1100" spc="-90">
                <a:solidFill>
                  <a:srgbClr val="0C285A"/>
                </a:solidFill>
                <a:latin typeface="Verdana"/>
                <a:cs typeface="Verdana"/>
              </a:rPr>
              <a:t>deve-</a:t>
            </a:r>
            <a:r>
              <a:rPr sz="1100" spc="-75">
                <a:solidFill>
                  <a:srgbClr val="0C285A"/>
                </a:solidFill>
                <a:latin typeface="Verdana"/>
                <a:cs typeface="Verdana"/>
              </a:rPr>
              <a:t>se </a:t>
            </a:r>
            <a:r>
              <a:rPr sz="1100" spc="-85">
                <a:solidFill>
                  <a:srgbClr val="0C285A"/>
                </a:solidFill>
                <a:latin typeface="Verdana"/>
                <a:cs typeface="Verdana"/>
              </a:rPr>
              <a:t>observar</a:t>
            </a:r>
            <a:r>
              <a:rPr sz="1100" spc="-75">
                <a:solidFill>
                  <a:srgbClr val="0C285A"/>
                </a:solidFill>
                <a:latin typeface="Verdana"/>
                <a:cs typeface="Verdana"/>
              </a:rPr>
              <a:t> se </a:t>
            </a:r>
            <a:r>
              <a:rPr sz="1100" spc="-65">
                <a:solidFill>
                  <a:srgbClr val="0C285A"/>
                </a:solidFill>
                <a:latin typeface="Verdana"/>
                <a:cs typeface="Verdana"/>
              </a:rPr>
              <a:t>o</a:t>
            </a:r>
            <a:r>
              <a:rPr sz="1100" spc="-75">
                <a:solidFill>
                  <a:srgbClr val="0C285A"/>
                </a:solidFill>
                <a:latin typeface="Verdana"/>
                <a:cs typeface="Verdana"/>
              </a:rPr>
              <a:t> </a:t>
            </a:r>
            <a:r>
              <a:rPr sz="1100" spc="-25">
                <a:solidFill>
                  <a:srgbClr val="0C285A"/>
                </a:solidFill>
                <a:latin typeface="Verdana"/>
                <a:cs typeface="Verdana"/>
              </a:rPr>
              <a:t>do- </a:t>
            </a:r>
            <a:r>
              <a:rPr sz="1100" spc="-95">
                <a:solidFill>
                  <a:srgbClr val="0C285A"/>
                </a:solidFill>
                <a:latin typeface="Verdana"/>
                <a:cs typeface="Verdana"/>
              </a:rPr>
              <a:t>cumento</a:t>
            </a:r>
            <a:r>
              <a:rPr sz="1100" spc="-25">
                <a:solidFill>
                  <a:srgbClr val="0C285A"/>
                </a:solidFill>
                <a:latin typeface="Verdana"/>
                <a:cs typeface="Verdana"/>
              </a:rPr>
              <a:t> </a:t>
            </a:r>
            <a:r>
              <a:rPr sz="1100" spc="-85">
                <a:solidFill>
                  <a:srgbClr val="0C285A"/>
                </a:solidFill>
                <a:latin typeface="Verdana"/>
                <a:cs typeface="Verdana"/>
              </a:rPr>
              <a:t>contempla</a:t>
            </a:r>
            <a:r>
              <a:rPr sz="1100" spc="-25">
                <a:solidFill>
                  <a:srgbClr val="0C285A"/>
                </a:solidFill>
                <a:latin typeface="Verdana"/>
                <a:cs typeface="Verdana"/>
              </a:rPr>
              <a:t> </a:t>
            </a:r>
            <a:r>
              <a:rPr sz="1100" spc="-80">
                <a:solidFill>
                  <a:srgbClr val="0C285A"/>
                </a:solidFill>
                <a:latin typeface="Verdana"/>
                <a:cs typeface="Verdana"/>
              </a:rPr>
              <a:t>cláusulas</a:t>
            </a:r>
            <a:r>
              <a:rPr sz="1100" spc="-25">
                <a:solidFill>
                  <a:srgbClr val="0C285A"/>
                </a:solidFill>
                <a:latin typeface="Verdana"/>
                <a:cs typeface="Verdana"/>
              </a:rPr>
              <a:t> </a:t>
            </a:r>
            <a:r>
              <a:rPr sz="1100" spc="-80">
                <a:solidFill>
                  <a:srgbClr val="0C285A"/>
                </a:solidFill>
                <a:latin typeface="Verdana"/>
                <a:cs typeface="Verdana"/>
              </a:rPr>
              <a:t>indispensáveis</a:t>
            </a:r>
            <a:r>
              <a:rPr sz="1100" spc="-20">
                <a:solidFill>
                  <a:srgbClr val="0C285A"/>
                </a:solidFill>
                <a:latin typeface="Verdana"/>
                <a:cs typeface="Verdana"/>
              </a:rPr>
              <a:t> </a:t>
            </a:r>
            <a:r>
              <a:rPr sz="1100" spc="-50">
                <a:solidFill>
                  <a:srgbClr val="0C285A"/>
                </a:solidFill>
                <a:latin typeface="Verdana"/>
                <a:cs typeface="Verdana"/>
              </a:rPr>
              <a:t>à </a:t>
            </a:r>
            <a:r>
              <a:rPr sz="1100" spc="-75">
                <a:solidFill>
                  <a:srgbClr val="0C285A"/>
                </a:solidFill>
                <a:latin typeface="Verdana"/>
                <a:cs typeface="Verdana"/>
              </a:rPr>
              <a:t>relação</a:t>
            </a:r>
            <a:r>
              <a:rPr sz="1100" spc="-70">
                <a:solidFill>
                  <a:srgbClr val="0C285A"/>
                </a:solidFill>
                <a:latin typeface="Verdana"/>
                <a:cs typeface="Verdana"/>
              </a:rPr>
              <a:t> </a:t>
            </a:r>
            <a:r>
              <a:rPr sz="1100" spc="-80">
                <a:solidFill>
                  <a:srgbClr val="0C285A"/>
                </a:solidFill>
                <a:latin typeface="Verdana"/>
                <a:cs typeface="Verdana"/>
              </a:rPr>
              <a:t>de</a:t>
            </a:r>
            <a:r>
              <a:rPr sz="1100" spc="-70">
                <a:solidFill>
                  <a:srgbClr val="0C285A"/>
                </a:solidFill>
                <a:latin typeface="Verdana"/>
                <a:cs typeface="Verdana"/>
              </a:rPr>
              <a:t> </a:t>
            </a:r>
            <a:r>
              <a:rPr sz="1100" spc="-95">
                <a:solidFill>
                  <a:srgbClr val="0C285A"/>
                </a:solidFill>
                <a:latin typeface="Verdana"/>
                <a:cs typeface="Verdana"/>
              </a:rPr>
              <a:t>trabalho,</a:t>
            </a:r>
            <a:r>
              <a:rPr sz="1100" spc="-70">
                <a:solidFill>
                  <a:srgbClr val="0C285A"/>
                </a:solidFill>
                <a:latin typeface="Verdana"/>
                <a:cs typeface="Verdana"/>
              </a:rPr>
              <a:t> </a:t>
            </a:r>
            <a:r>
              <a:rPr sz="1100" spc="-75">
                <a:solidFill>
                  <a:srgbClr val="0C285A"/>
                </a:solidFill>
                <a:latin typeface="Verdana"/>
                <a:cs typeface="Verdana"/>
              </a:rPr>
              <a:t>tais</a:t>
            </a:r>
            <a:r>
              <a:rPr sz="1100" spc="-65">
                <a:solidFill>
                  <a:srgbClr val="0C285A"/>
                </a:solidFill>
                <a:latin typeface="Verdana"/>
                <a:cs typeface="Verdana"/>
              </a:rPr>
              <a:t> </a:t>
            </a:r>
            <a:r>
              <a:rPr sz="1100" spc="-80">
                <a:solidFill>
                  <a:srgbClr val="0C285A"/>
                </a:solidFill>
                <a:latin typeface="Verdana"/>
                <a:cs typeface="Verdana"/>
              </a:rPr>
              <a:t>como</a:t>
            </a:r>
            <a:r>
              <a:rPr sz="1100" spc="-70">
                <a:solidFill>
                  <a:srgbClr val="0C285A"/>
                </a:solidFill>
                <a:latin typeface="Verdana"/>
                <a:cs typeface="Verdana"/>
              </a:rPr>
              <a:t> </a:t>
            </a:r>
            <a:r>
              <a:rPr sz="1100" spc="-60">
                <a:solidFill>
                  <a:srgbClr val="0C285A"/>
                </a:solidFill>
                <a:latin typeface="Verdana"/>
                <a:cs typeface="Verdana"/>
              </a:rPr>
              <a:t>disposições</a:t>
            </a:r>
            <a:r>
              <a:rPr sz="1100" spc="-70">
                <a:solidFill>
                  <a:srgbClr val="0C285A"/>
                </a:solidFill>
                <a:latin typeface="Verdana"/>
                <a:cs typeface="Verdana"/>
              </a:rPr>
              <a:t> </a:t>
            </a:r>
            <a:r>
              <a:rPr sz="1100" spc="-80">
                <a:solidFill>
                  <a:srgbClr val="0C285A"/>
                </a:solidFill>
                <a:latin typeface="Verdana"/>
                <a:cs typeface="Verdana"/>
              </a:rPr>
              <a:t>sobre</a:t>
            </a:r>
            <a:r>
              <a:rPr sz="1100" spc="-70">
                <a:solidFill>
                  <a:srgbClr val="0C285A"/>
                </a:solidFill>
                <a:latin typeface="Verdana"/>
                <a:cs typeface="Verdana"/>
              </a:rPr>
              <a:t> </a:t>
            </a:r>
            <a:r>
              <a:rPr sz="1100" spc="-50">
                <a:solidFill>
                  <a:srgbClr val="0C285A"/>
                </a:solidFill>
                <a:latin typeface="Verdana"/>
                <a:cs typeface="Verdana"/>
              </a:rPr>
              <a:t>a </a:t>
            </a:r>
            <a:r>
              <a:rPr sz="1100" spc="-65">
                <a:solidFill>
                  <a:srgbClr val="0C285A"/>
                </a:solidFill>
                <a:latin typeface="Verdana"/>
                <a:cs typeface="Verdana"/>
              </a:rPr>
              <a:t>concessão</a:t>
            </a:r>
            <a:r>
              <a:rPr sz="1100" spc="-35">
                <a:solidFill>
                  <a:srgbClr val="0C285A"/>
                </a:solidFill>
                <a:latin typeface="Verdana"/>
                <a:cs typeface="Verdana"/>
              </a:rPr>
              <a:t> </a:t>
            </a:r>
            <a:r>
              <a:rPr sz="1100" spc="-80">
                <a:solidFill>
                  <a:srgbClr val="0C285A"/>
                </a:solidFill>
                <a:latin typeface="Verdana"/>
                <a:cs typeface="Verdana"/>
              </a:rPr>
              <a:t>de</a:t>
            </a:r>
            <a:r>
              <a:rPr sz="1100" spc="-30">
                <a:solidFill>
                  <a:srgbClr val="0C285A"/>
                </a:solidFill>
                <a:latin typeface="Verdana"/>
                <a:cs typeface="Verdana"/>
              </a:rPr>
              <a:t> </a:t>
            </a:r>
            <a:r>
              <a:rPr sz="1100" spc="-65">
                <a:solidFill>
                  <a:srgbClr val="0C285A"/>
                </a:solidFill>
                <a:latin typeface="Verdana"/>
                <a:cs typeface="Verdana"/>
              </a:rPr>
              <a:t>benefícios</a:t>
            </a:r>
            <a:r>
              <a:rPr sz="1100" spc="-30">
                <a:solidFill>
                  <a:srgbClr val="0C285A"/>
                </a:solidFill>
                <a:latin typeface="Verdana"/>
                <a:cs typeface="Verdana"/>
              </a:rPr>
              <a:t> </a:t>
            </a:r>
            <a:r>
              <a:rPr sz="1100" spc="-80">
                <a:solidFill>
                  <a:srgbClr val="0C285A"/>
                </a:solidFill>
                <a:latin typeface="Verdana"/>
                <a:cs typeface="Verdana"/>
              </a:rPr>
              <a:t>obrigatórios</a:t>
            </a:r>
            <a:r>
              <a:rPr sz="1100" spc="-30">
                <a:solidFill>
                  <a:srgbClr val="0C285A"/>
                </a:solidFill>
                <a:latin typeface="Verdana"/>
                <a:cs typeface="Verdana"/>
              </a:rPr>
              <a:t> </a:t>
            </a:r>
            <a:r>
              <a:rPr sz="1100" spc="-100">
                <a:solidFill>
                  <a:srgbClr val="0C285A"/>
                </a:solidFill>
                <a:latin typeface="Verdana"/>
                <a:cs typeface="Verdana"/>
              </a:rPr>
              <a:t>(vale-</a:t>
            </a:r>
            <a:r>
              <a:rPr sz="1100" spc="-10">
                <a:solidFill>
                  <a:srgbClr val="0C285A"/>
                </a:solidFill>
                <a:latin typeface="Verdana"/>
                <a:cs typeface="Verdana"/>
              </a:rPr>
              <a:t>trans- </a:t>
            </a:r>
            <a:r>
              <a:rPr sz="1100" spc="-80">
                <a:solidFill>
                  <a:srgbClr val="0C285A"/>
                </a:solidFill>
                <a:latin typeface="Verdana"/>
                <a:cs typeface="Verdana"/>
              </a:rPr>
              <a:t>porte</a:t>
            </a:r>
            <a:r>
              <a:rPr sz="1100" spc="-75">
                <a:solidFill>
                  <a:srgbClr val="0C285A"/>
                </a:solidFill>
                <a:latin typeface="Verdana"/>
                <a:cs typeface="Verdana"/>
              </a:rPr>
              <a:t> </a:t>
            </a:r>
            <a:r>
              <a:rPr sz="1100" spc="-85">
                <a:solidFill>
                  <a:srgbClr val="0C285A"/>
                </a:solidFill>
                <a:latin typeface="Verdana"/>
                <a:cs typeface="Verdana"/>
              </a:rPr>
              <a:t>e</a:t>
            </a:r>
            <a:r>
              <a:rPr sz="1100" spc="-70">
                <a:solidFill>
                  <a:srgbClr val="0C285A"/>
                </a:solidFill>
                <a:latin typeface="Verdana"/>
                <a:cs typeface="Verdana"/>
              </a:rPr>
              <a:t> </a:t>
            </a:r>
            <a:r>
              <a:rPr sz="1100" spc="-90">
                <a:solidFill>
                  <a:srgbClr val="0C285A"/>
                </a:solidFill>
                <a:latin typeface="Verdana"/>
                <a:cs typeface="Verdana"/>
              </a:rPr>
              <a:t>vale-</a:t>
            </a:r>
            <a:r>
              <a:rPr sz="1100" spc="-85">
                <a:solidFill>
                  <a:srgbClr val="0C285A"/>
                </a:solidFill>
                <a:latin typeface="Verdana"/>
                <a:cs typeface="Verdana"/>
              </a:rPr>
              <a:t>refeição,</a:t>
            </a:r>
            <a:r>
              <a:rPr sz="1100" spc="-75">
                <a:solidFill>
                  <a:srgbClr val="0C285A"/>
                </a:solidFill>
                <a:latin typeface="Verdana"/>
                <a:cs typeface="Verdana"/>
              </a:rPr>
              <a:t> </a:t>
            </a:r>
            <a:r>
              <a:rPr sz="1100" spc="-95">
                <a:solidFill>
                  <a:srgbClr val="0C285A"/>
                </a:solidFill>
                <a:latin typeface="Verdana"/>
                <a:cs typeface="Verdana"/>
              </a:rPr>
              <a:t>entre</a:t>
            </a:r>
            <a:r>
              <a:rPr sz="1100" spc="-70">
                <a:solidFill>
                  <a:srgbClr val="0C285A"/>
                </a:solidFill>
                <a:latin typeface="Verdana"/>
                <a:cs typeface="Verdana"/>
              </a:rPr>
              <a:t> </a:t>
            </a:r>
            <a:r>
              <a:rPr sz="1100" spc="-100">
                <a:solidFill>
                  <a:srgbClr val="0C285A"/>
                </a:solidFill>
                <a:latin typeface="Verdana"/>
                <a:cs typeface="Verdana"/>
              </a:rPr>
              <a:t>outros),</a:t>
            </a:r>
            <a:r>
              <a:rPr sz="1100" spc="-75">
                <a:solidFill>
                  <a:srgbClr val="0C285A"/>
                </a:solidFill>
                <a:latin typeface="Verdana"/>
                <a:cs typeface="Verdana"/>
              </a:rPr>
              <a:t> </a:t>
            </a:r>
            <a:r>
              <a:rPr sz="1100" spc="-95">
                <a:solidFill>
                  <a:srgbClr val="0C285A"/>
                </a:solidFill>
                <a:latin typeface="Verdana"/>
                <a:cs typeface="Verdana"/>
              </a:rPr>
              <a:t>além</a:t>
            </a:r>
            <a:r>
              <a:rPr sz="1100" spc="-70">
                <a:solidFill>
                  <a:srgbClr val="0C285A"/>
                </a:solidFill>
                <a:latin typeface="Verdana"/>
                <a:cs typeface="Verdana"/>
              </a:rPr>
              <a:t> </a:t>
            </a:r>
            <a:r>
              <a:rPr sz="1100" spc="-80">
                <a:solidFill>
                  <a:srgbClr val="0C285A"/>
                </a:solidFill>
                <a:latin typeface="Verdana"/>
                <a:cs typeface="Verdana"/>
              </a:rPr>
              <a:t>de</a:t>
            </a:r>
            <a:r>
              <a:rPr sz="1100" spc="-75">
                <a:solidFill>
                  <a:srgbClr val="0C285A"/>
                </a:solidFill>
                <a:latin typeface="Verdana"/>
                <a:cs typeface="Verdana"/>
              </a:rPr>
              <a:t> </a:t>
            </a:r>
            <a:r>
              <a:rPr sz="1100" spc="-70">
                <a:solidFill>
                  <a:srgbClr val="0C285A"/>
                </a:solidFill>
                <a:latin typeface="Verdana"/>
                <a:cs typeface="Verdana"/>
              </a:rPr>
              <a:t>outras </a:t>
            </a:r>
            <a:r>
              <a:rPr sz="1100" spc="-60">
                <a:solidFill>
                  <a:srgbClr val="0C285A"/>
                </a:solidFill>
                <a:latin typeface="Verdana"/>
                <a:cs typeface="Verdana"/>
              </a:rPr>
              <a:t>condições</a:t>
            </a:r>
            <a:r>
              <a:rPr sz="1100" spc="-65">
                <a:solidFill>
                  <a:srgbClr val="0C285A"/>
                </a:solidFill>
                <a:latin typeface="Verdana"/>
                <a:cs typeface="Verdana"/>
              </a:rPr>
              <a:t> essenciais</a:t>
            </a:r>
            <a:r>
              <a:rPr sz="1100" spc="-60">
                <a:solidFill>
                  <a:srgbClr val="0C285A"/>
                </a:solidFill>
                <a:latin typeface="Verdana"/>
                <a:cs typeface="Verdana"/>
              </a:rPr>
              <a:t> </a:t>
            </a:r>
            <a:r>
              <a:rPr sz="1100" spc="-80">
                <a:solidFill>
                  <a:srgbClr val="0C285A"/>
                </a:solidFill>
                <a:latin typeface="Verdana"/>
                <a:cs typeface="Verdana"/>
              </a:rPr>
              <a:t>de</a:t>
            </a:r>
            <a:r>
              <a:rPr sz="1100" spc="-60">
                <a:solidFill>
                  <a:srgbClr val="0C285A"/>
                </a:solidFill>
                <a:latin typeface="Verdana"/>
                <a:cs typeface="Verdana"/>
              </a:rPr>
              <a:t> </a:t>
            </a:r>
            <a:r>
              <a:rPr sz="1100" spc="-75">
                <a:solidFill>
                  <a:srgbClr val="0C285A"/>
                </a:solidFill>
                <a:latin typeface="Verdana"/>
                <a:cs typeface="Verdana"/>
              </a:rPr>
              <a:t>prestação</a:t>
            </a:r>
            <a:r>
              <a:rPr sz="1100" spc="-65">
                <a:solidFill>
                  <a:srgbClr val="0C285A"/>
                </a:solidFill>
                <a:latin typeface="Verdana"/>
                <a:cs typeface="Verdana"/>
              </a:rPr>
              <a:t> </a:t>
            </a:r>
            <a:r>
              <a:rPr sz="1100" spc="-10">
                <a:solidFill>
                  <a:srgbClr val="0C285A"/>
                </a:solidFill>
                <a:latin typeface="Verdana"/>
                <a:cs typeface="Verdana"/>
              </a:rPr>
              <a:t>laboral.</a:t>
            </a:r>
            <a:endParaRPr sz="1100">
              <a:latin typeface="Verdana"/>
              <a:cs typeface="Verdana"/>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53670">
              <a:lnSpc>
                <a:spcPts val="5850"/>
              </a:lnSpc>
              <a:spcBef>
                <a:spcPts val="100"/>
              </a:spcBef>
            </a:pPr>
            <a:r>
              <a:rPr spc="-204"/>
              <a:t>Contrato</a:t>
            </a:r>
            <a:r>
              <a:rPr spc="-335"/>
              <a:t> </a:t>
            </a:r>
            <a:r>
              <a:rPr spc="-200"/>
              <a:t>de</a:t>
            </a:r>
            <a:r>
              <a:rPr spc="-330"/>
              <a:t> Trabalho</a:t>
            </a:r>
          </a:p>
          <a:p>
            <a:pPr marL="171450">
              <a:lnSpc>
                <a:spcPts val="273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grpSp>
        <p:nvGrpSpPr>
          <p:cNvPr id="3" name="object 3"/>
          <p:cNvGrpSpPr/>
          <p:nvPr/>
        </p:nvGrpSpPr>
        <p:grpSpPr>
          <a:xfrm>
            <a:off x="505194" y="2429624"/>
            <a:ext cx="3689350" cy="1883410"/>
            <a:chOff x="505194" y="2429624"/>
            <a:chExt cx="3689350" cy="1883410"/>
          </a:xfrm>
        </p:grpSpPr>
        <p:pic>
          <p:nvPicPr>
            <p:cNvPr id="4" name="object 4"/>
            <p:cNvPicPr/>
            <p:nvPr/>
          </p:nvPicPr>
          <p:blipFill>
            <a:blip r:embed="rId2" cstate="print"/>
            <a:stretch>
              <a:fillRect/>
            </a:stretch>
          </p:blipFill>
          <p:spPr>
            <a:xfrm>
              <a:off x="2015997" y="2429649"/>
              <a:ext cx="2177999" cy="1870125"/>
            </a:xfrm>
            <a:prstGeom prst="rect">
              <a:avLst/>
            </a:prstGeom>
          </p:spPr>
        </p:pic>
        <p:sp>
          <p:nvSpPr>
            <p:cNvPr id="5" name="object 5"/>
            <p:cNvSpPr/>
            <p:nvPr/>
          </p:nvSpPr>
          <p:spPr>
            <a:xfrm>
              <a:off x="554749" y="2545217"/>
              <a:ext cx="1461770" cy="160020"/>
            </a:xfrm>
            <a:custGeom>
              <a:avLst/>
              <a:gdLst/>
              <a:ahLst/>
              <a:cxnLst/>
              <a:rect l="l" t="t" r="r" b="b"/>
              <a:pathLst>
                <a:path w="1461770" h="160019">
                  <a:moveTo>
                    <a:pt x="1461249" y="0"/>
                  </a:moveTo>
                  <a:lnTo>
                    <a:pt x="0" y="0"/>
                  </a:lnTo>
                  <a:lnTo>
                    <a:pt x="0" y="159791"/>
                  </a:lnTo>
                </a:path>
              </a:pathLst>
            </a:custGeom>
            <a:ln w="25400">
              <a:solidFill>
                <a:srgbClr val="222E55"/>
              </a:solidFill>
            </a:ln>
          </p:spPr>
          <p:txBody>
            <a:bodyPr wrap="square" lIns="0" tIns="0" rIns="0" bIns="0" rtlCol="0"/>
            <a:lstStyle/>
            <a:p>
              <a:endParaRPr/>
            </a:p>
          </p:txBody>
        </p:sp>
        <p:sp>
          <p:nvSpPr>
            <p:cNvPr id="6" name="object 6"/>
            <p:cNvSpPr/>
            <p:nvPr/>
          </p:nvSpPr>
          <p:spPr>
            <a:xfrm>
              <a:off x="505194" y="2656784"/>
              <a:ext cx="99695" cy="136525"/>
            </a:xfrm>
            <a:custGeom>
              <a:avLst/>
              <a:gdLst/>
              <a:ahLst/>
              <a:cxnLst/>
              <a:rect l="l" t="t" r="r" b="b"/>
              <a:pathLst>
                <a:path w="99695" h="136525">
                  <a:moveTo>
                    <a:pt x="99110" y="0"/>
                  </a:moveTo>
                  <a:lnTo>
                    <a:pt x="0" y="0"/>
                  </a:lnTo>
                  <a:lnTo>
                    <a:pt x="49555" y="136156"/>
                  </a:lnTo>
                  <a:lnTo>
                    <a:pt x="99110" y="0"/>
                  </a:lnTo>
                  <a:close/>
                </a:path>
              </a:pathLst>
            </a:custGeom>
            <a:solidFill>
              <a:srgbClr val="222E55"/>
            </a:solidFill>
          </p:spPr>
          <p:txBody>
            <a:bodyPr wrap="square" lIns="0" tIns="0" rIns="0" bIns="0" rtlCol="0"/>
            <a:lstStyle/>
            <a:p>
              <a:endParaRPr/>
            </a:p>
          </p:txBody>
        </p:sp>
        <p:sp>
          <p:nvSpPr>
            <p:cNvPr id="7" name="object 7"/>
            <p:cNvSpPr/>
            <p:nvPr/>
          </p:nvSpPr>
          <p:spPr>
            <a:xfrm>
              <a:off x="2028697" y="2442324"/>
              <a:ext cx="2152650" cy="1858010"/>
            </a:xfrm>
            <a:custGeom>
              <a:avLst/>
              <a:gdLst/>
              <a:ahLst/>
              <a:cxnLst/>
              <a:rect l="l" t="t" r="r" b="b"/>
              <a:pathLst>
                <a:path w="2152650" h="1858010">
                  <a:moveTo>
                    <a:pt x="0" y="1857921"/>
                  </a:moveTo>
                  <a:lnTo>
                    <a:pt x="2152599" y="1857921"/>
                  </a:lnTo>
                  <a:lnTo>
                    <a:pt x="2152599" y="0"/>
                  </a:lnTo>
                  <a:lnTo>
                    <a:pt x="0" y="0"/>
                  </a:lnTo>
                  <a:lnTo>
                    <a:pt x="0" y="1857921"/>
                  </a:lnTo>
                  <a:close/>
                </a:path>
              </a:pathLst>
            </a:custGeom>
            <a:ln w="25400">
              <a:solidFill>
                <a:srgbClr val="0C285A"/>
              </a:solidFill>
            </a:ln>
          </p:spPr>
          <p:txBody>
            <a:bodyPr wrap="square" lIns="0" tIns="0" rIns="0" bIns="0" rtlCol="0"/>
            <a:lstStyle/>
            <a:p>
              <a:endParaRPr/>
            </a:p>
          </p:txBody>
        </p:sp>
      </p:grpSp>
      <p:grpSp>
        <p:nvGrpSpPr>
          <p:cNvPr id="8" name="object 8"/>
          <p:cNvGrpSpPr/>
          <p:nvPr/>
        </p:nvGrpSpPr>
        <p:grpSpPr>
          <a:xfrm>
            <a:off x="526966" y="4408195"/>
            <a:ext cx="7098030" cy="2103755"/>
            <a:chOff x="526966" y="4408195"/>
            <a:chExt cx="7098030" cy="2103755"/>
          </a:xfrm>
        </p:grpSpPr>
        <p:pic>
          <p:nvPicPr>
            <p:cNvPr id="9" name="object 9"/>
            <p:cNvPicPr/>
            <p:nvPr/>
          </p:nvPicPr>
          <p:blipFill>
            <a:blip r:embed="rId3" cstate="print"/>
            <a:stretch>
              <a:fillRect/>
            </a:stretch>
          </p:blipFill>
          <p:spPr>
            <a:xfrm>
              <a:off x="2015997" y="4408195"/>
              <a:ext cx="5608802" cy="1870125"/>
            </a:xfrm>
            <a:prstGeom prst="rect">
              <a:avLst/>
            </a:prstGeom>
          </p:spPr>
        </p:pic>
        <p:sp>
          <p:nvSpPr>
            <p:cNvPr id="10" name="object 10"/>
            <p:cNvSpPr/>
            <p:nvPr/>
          </p:nvSpPr>
          <p:spPr>
            <a:xfrm>
              <a:off x="576517" y="4611595"/>
              <a:ext cx="1439545" cy="193040"/>
            </a:xfrm>
            <a:custGeom>
              <a:avLst/>
              <a:gdLst/>
              <a:ahLst/>
              <a:cxnLst/>
              <a:rect l="l" t="t" r="r" b="b"/>
              <a:pathLst>
                <a:path w="1439545" h="193039">
                  <a:moveTo>
                    <a:pt x="1439481" y="0"/>
                  </a:moveTo>
                  <a:lnTo>
                    <a:pt x="0" y="0"/>
                  </a:lnTo>
                  <a:lnTo>
                    <a:pt x="0" y="192887"/>
                  </a:lnTo>
                </a:path>
              </a:pathLst>
            </a:custGeom>
            <a:ln w="25400">
              <a:solidFill>
                <a:srgbClr val="222E55"/>
              </a:solidFill>
            </a:ln>
          </p:spPr>
          <p:txBody>
            <a:bodyPr wrap="square" lIns="0" tIns="0" rIns="0" bIns="0" rtlCol="0"/>
            <a:lstStyle/>
            <a:p>
              <a:endParaRPr/>
            </a:p>
          </p:txBody>
        </p:sp>
        <p:sp>
          <p:nvSpPr>
            <p:cNvPr id="11" name="object 11"/>
            <p:cNvSpPr/>
            <p:nvPr/>
          </p:nvSpPr>
          <p:spPr>
            <a:xfrm>
              <a:off x="526966" y="4756227"/>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12" name="object 12"/>
            <p:cNvSpPr/>
            <p:nvPr/>
          </p:nvSpPr>
          <p:spPr>
            <a:xfrm>
              <a:off x="2118705" y="6294692"/>
              <a:ext cx="376555" cy="167640"/>
            </a:xfrm>
            <a:custGeom>
              <a:avLst/>
              <a:gdLst/>
              <a:ahLst/>
              <a:cxnLst/>
              <a:rect l="l" t="t" r="r" b="b"/>
              <a:pathLst>
                <a:path w="376555" h="167639">
                  <a:moveTo>
                    <a:pt x="61887" y="0"/>
                  </a:moveTo>
                  <a:lnTo>
                    <a:pt x="0" y="0"/>
                  </a:lnTo>
                  <a:lnTo>
                    <a:pt x="0" y="167487"/>
                  </a:lnTo>
                  <a:lnTo>
                    <a:pt x="376389" y="167487"/>
                  </a:lnTo>
                </a:path>
              </a:pathLst>
            </a:custGeom>
            <a:ln w="25400">
              <a:solidFill>
                <a:srgbClr val="222E55"/>
              </a:solidFill>
            </a:ln>
          </p:spPr>
          <p:txBody>
            <a:bodyPr wrap="square" lIns="0" tIns="0" rIns="0" bIns="0" rtlCol="0"/>
            <a:lstStyle/>
            <a:p>
              <a:endParaRPr/>
            </a:p>
          </p:txBody>
        </p:sp>
        <p:sp>
          <p:nvSpPr>
            <p:cNvPr id="13" name="object 13"/>
            <p:cNvSpPr/>
            <p:nvPr/>
          </p:nvSpPr>
          <p:spPr>
            <a:xfrm>
              <a:off x="2446864" y="6412643"/>
              <a:ext cx="136525" cy="99695"/>
            </a:xfrm>
            <a:custGeom>
              <a:avLst/>
              <a:gdLst/>
              <a:ahLst/>
              <a:cxnLst/>
              <a:rect l="l" t="t" r="r" b="b"/>
              <a:pathLst>
                <a:path w="136525" h="99695">
                  <a:moveTo>
                    <a:pt x="0" y="0"/>
                  </a:moveTo>
                  <a:lnTo>
                    <a:pt x="0" y="99085"/>
                  </a:lnTo>
                  <a:lnTo>
                    <a:pt x="136169" y="49529"/>
                  </a:lnTo>
                  <a:lnTo>
                    <a:pt x="0" y="0"/>
                  </a:lnTo>
                  <a:close/>
                </a:path>
              </a:pathLst>
            </a:custGeom>
            <a:solidFill>
              <a:srgbClr val="222E55"/>
            </a:solidFill>
          </p:spPr>
          <p:txBody>
            <a:bodyPr wrap="square" lIns="0" tIns="0" rIns="0" bIns="0" rtlCol="0"/>
            <a:lstStyle/>
            <a:p>
              <a:endParaRPr/>
            </a:p>
          </p:txBody>
        </p:sp>
        <p:sp>
          <p:nvSpPr>
            <p:cNvPr id="14" name="object 14"/>
            <p:cNvSpPr/>
            <p:nvPr/>
          </p:nvSpPr>
          <p:spPr>
            <a:xfrm>
              <a:off x="2028697" y="4420907"/>
              <a:ext cx="5583555" cy="1873885"/>
            </a:xfrm>
            <a:custGeom>
              <a:avLst/>
              <a:gdLst/>
              <a:ahLst/>
              <a:cxnLst/>
              <a:rect l="l" t="t" r="r" b="b"/>
              <a:pathLst>
                <a:path w="5583555" h="1873885">
                  <a:moveTo>
                    <a:pt x="0" y="1873592"/>
                  </a:moveTo>
                  <a:lnTo>
                    <a:pt x="5583402" y="1873592"/>
                  </a:lnTo>
                  <a:lnTo>
                    <a:pt x="5583402" y="0"/>
                  </a:lnTo>
                  <a:lnTo>
                    <a:pt x="0" y="0"/>
                  </a:lnTo>
                  <a:lnTo>
                    <a:pt x="0" y="1873592"/>
                  </a:lnTo>
                  <a:close/>
                </a:path>
              </a:pathLst>
            </a:custGeom>
            <a:ln w="25400">
              <a:solidFill>
                <a:srgbClr val="0C285A"/>
              </a:solidFill>
            </a:ln>
          </p:spPr>
          <p:txBody>
            <a:bodyPr wrap="square" lIns="0" tIns="0" rIns="0" bIns="0" rtlCol="0"/>
            <a:lstStyle/>
            <a:p>
              <a:endParaRPr/>
            </a:p>
          </p:txBody>
        </p:sp>
      </p:grpSp>
      <p:grpSp>
        <p:nvGrpSpPr>
          <p:cNvPr id="15" name="object 15"/>
          <p:cNvGrpSpPr/>
          <p:nvPr/>
        </p:nvGrpSpPr>
        <p:grpSpPr>
          <a:xfrm>
            <a:off x="5644794" y="2411921"/>
            <a:ext cx="1980564" cy="1901189"/>
            <a:chOff x="5644794" y="2411921"/>
            <a:chExt cx="1980564" cy="1901189"/>
          </a:xfrm>
        </p:grpSpPr>
        <p:pic>
          <p:nvPicPr>
            <p:cNvPr id="16" name="object 16"/>
            <p:cNvPicPr/>
            <p:nvPr/>
          </p:nvPicPr>
          <p:blipFill>
            <a:blip r:embed="rId4" cstate="print"/>
            <a:stretch>
              <a:fillRect/>
            </a:stretch>
          </p:blipFill>
          <p:spPr>
            <a:xfrm>
              <a:off x="5644794" y="3307854"/>
              <a:ext cx="1980006" cy="1005116"/>
            </a:xfrm>
            <a:prstGeom prst="rect">
              <a:avLst/>
            </a:prstGeom>
          </p:spPr>
        </p:pic>
        <p:sp>
          <p:nvSpPr>
            <p:cNvPr id="17" name="object 17"/>
            <p:cNvSpPr/>
            <p:nvPr/>
          </p:nvSpPr>
          <p:spPr>
            <a:xfrm>
              <a:off x="6969599" y="2461456"/>
              <a:ext cx="473709" cy="846455"/>
            </a:xfrm>
            <a:custGeom>
              <a:avLst/>
              <a:gdLst/>
              <a:ahLst/>
              <a:cxnLst/>
              <a:rect l="l" t="t" r="r" b="b"/>
              <a:pathLst>
                <a:path w="473709" h="846454">
                  <a:moveTo>
                    <a:pt x="0" y="846404"/>
                  </a:moveTo>
                  <a:lnTo>
                    <a:pt x="0" y="0"/>
                  </a:lnTo>
                  <a:lnTo>
                    <a:pt x="473659" y="0"/>
                  </a:lnTo>
                </a:path>
              </a:pathLst>
            </a:custGeom>
            <a:ln w="25399">
              <a:solidFill>
                <a:srgbClr val="222E55"/>
              </a:solidFill>
            </a:ln>
          </p:spPr>
          <p:txBody>
            <a:bodyPr wrap="square" lIns="0" tIns="0" rIns="0" bIns="0" rtlCol="0"/>
            <a:lstStyle/>
            <a:p>
              <a:endParaRPr/>
            </a:p>
          </p:txBody>
        </p:sp>
        <p:sp>
          <p:nvSpPr>
            <p:cNvPr id="18" name="object 18"/>
            <p:cNvSpPr/>
            <p:nvPr/>
          </p:nvSpPr>
          <p:spPr>
            <a:xfrm>
              <a:off x="7395030" y="2411921"/>
              <a:ext cx="136525" cy="99695"/>
            </a:xfrm>
            <a:custGeom>
              <a:avLst/>
              <a:gdLst/>
              <a:ahLst/>
              <a:cxnLst/>
              <a:rect l="l" t="t" r="r" b="b"/>
              <a:pathLst>
                <a:path w="136525" h="99694">
                  <a:moveTo>
                    <a:pt x="0" y="0"/>
                  </a:moveTo>
                  <a:lnTo>
                    <a:pt x="0" y="99085"/>
                  </a:lnTo>
                  <a:lnTo>
                    <a:pt x="136169" y="49529"/>
                  </a:lnTo>
                  <a:lnTo>
                    <a:pt x="0" y="0"/>
                  </a:lnTo>
                  <a:close/>
                </a:path>
              </a:pathLst>
            </a:custGeom>
            <a:solidFill>
              <a:srgbClr val="222E55"/>
            </a:solidFill>
          </p:spPr>
          <p:txBody>
            <a:bodyPr wrap="square" lIns="0" tIns="0" rIns="0" bIns="0" rtlCol="0"/>
            <a:lstStyle/>
            <a:p>
              <a:endParaRPr/>
            </a:p>
          </p:txBody>
        </p:sp>
        <p:sp>
          <p:nvSpPr>
            <p:cNvPr id="19" name="object 19"/>
            <p:cNvSpPr/>
            <p:nvPr/>
          </p:nvSpPr>
          <p:spPr>
            <a:xfrm>
              <a:off x="5657494" y="3320554"/>
              <a:ext cx="1955164" cy="979805"/>
            </a:xfrm>
            <a:custGeom>
              <a:avLst/>
              <a:gdLst/>
              <a:ahLst/>
              <a:cxnLst/>
              <a:rect l="l" t="t" r="r" b="b"/>
              <a:pathLst>
                <a:path w="1955165" h="979804">
                  <a:moveTo>
                    <a:pt x="0" y="979690"/>
                  </a:moveTo>
                  <a:lnTo>
                    <a:pt x="1954593" y="979690"/>
                  </a:lnTo>
                  <a:lnTo>
                    <a:pt x="1954593" y="0"/>
                  </a:lnTo>
                  <a:lnTo>
                    <a:pt x="0" y="0"/>
                  </a:lnTo>
                  <a:lnTo>
                    <a:pt x="0" y="979690"/>
                  </a:lnTo>
                  <a:close/>
                </a:path>
              </a:pathLst>
            </a:custGeom>
            <a:ln w="25400">
              <a:solidFill>
                <a:srgbClr val="0C285A"/>
              </a:solidFill>
            </a:ln>
          </p:spPr>
          <p:txBody>
            <a:bodyPr wrap="square" lIns="0" tIns="0" rIns="0" bIns="0" rtlCol="0"/>
            <a:lstStyle/>
            <a:p>
              <a:endParaRPr/>
            </a:p>
          </p:txBody>
        </p:sp>
      </p:grpSp>
      <p:grpSp>
        <p:nvGrpSpPr>
          <p:cNvPr id="20" name="object 20"/>
          <p:cNvGrpSpPr/>
          <p:nvPr/>
        </p:nvGrpSpPr>
        <p:grpSpPr>
          <a:xfrm>
            <a:off x="4347743" y="2461456"/>
            <a:ext cx="1165860" cy="1851660"/>
            <a:chOff x="4347743" y="2461456"/>
            <a:chExt cx="1165860" cy="1851660"/>
          </a:xfrm>
        </p:grpSpPr>
        <p:pic>
          <p:nvPicPr>
            <p:cNvPr id="21" name="object 21"/>
            <p:cNvPicPr/>
            <p:nvPr/>
          </p:nvPicPr>
          <p:blipFill>
            <a:blip r:embed="rId5" cstate="print"/>
            <a:stretch>
              <a:fillRect/>
            </a:stretch>
          </p:blipFill>
          <p:spPr>
            <a:xfrm>
              <a:off x="4354779" y="3241001"/>
              <a:ext cx="1129258" cy="1066685"/>
            </a:xfrm>
            <a:prstGeom prst="rect">
              <a:avLst/>
            </a:prstGeom>
          </p:spPr>
        </p:pic>
        <p:sp>
          <p:nvSpPr>
            <p:cNvPr id="22" name="object 22"/>
            <p:cNvSpPr/>
            <p:nvPr/>
          </p:nvSpPr>
          <p:spPr>
            <a:xfrm>
              <a:off x="4360443" y="3258972"/>
              <a:ext cx="1140460" cy="1041400"/>
            </a:xfrm>
            <a:custGeom>
              <a:avLst/>
              <a:gdLst/>
              <a:ahLst/>
              <a:cxnLst/>
              <a:rect l="l" t="t" r="r" b="b"/>
              <a:pathLst>
                <a:path w="1140460" h="1041400">
                  <a:moveTo>
                    <a:pt x="0" y="1041273"/>
                  </a:moveTo>
                  <a:lnTo>
                    <a:pt x="1139863" y="1041273"/>
                  </a:lnTo>
                  <a:lnTo>
                    <a:pt x="1139863" y="0"/>
                  </a:lnTo>
                  <a:lnTo>
                    <a:pt x="0" y="0"/>
                  </a:lnTo>
                  <a:lnTo>
                    <a:pt x="0" y="1041273"/>
                  </a:lnTo>
                  <a:close/>
                </a:path>
              </a:pathLst>
            </a:custGeom>
            <a:ln w="25400">
              <a:solidFill>
                <a:srgbClr val="0C285A"/>
              </a:solidFill>
            </a:ln>
          </p:spPr>
          <p:txBody>
            <a:bodyPr wrap="square" lIns="0" tIns="0" rIns="0" bIns="0" rtlCol="0"/>
            <a:lstStyle/>
            <a:p>
              <a:endParaRPr/>
            </a:p>
          </p:txBody>
        </p:sp>
        <p:sp>
          <p:nvSpPr>
            <p:cNvPr id="23" name="object 23"/>
            <p:cNvSpPr/>
            <p:nvPr/>
          </p:nvSpPr>
          <p:spPr>
            <a:xfrm>
              <a:off x="4527000" y="2510990"/>
              <a:ext cx="141605" cy="756285"/>
            </a:xfrm>
            <a:custGeom>
              <a:avLst/>
              <a:gdLst/>
              <a:ahLst/>
              <a:cxnLst/>
              <a:rect l="l" t="t" r="r" b="b"/>
              <a:pathLst>
                <a:path w="141604" h="756285">
                  <a:moveTo>
                    <a:pt x="0" y="756018"/>
                  </a:moveTo>
                  <a:lnTo>
                    <a:pt x="0" y="0"/>
                  </a:lnTo>
                  <a:lnTo>
                    <a:pt x="141566" y="0"/>
                  </a:lnTo>
                </a:path>
              </a:pathLst>
            </a:custGeom>
            <a:ln w="25400">
              <a:solidFill>
                <a:srgbClr val="0C285A"/>
              </a:solidFill>
            </a:ln>
          </p:spPr>
          <p:txBody>
            <a:bodyPr wrap="square" lIns="0" tIns="0" rIns="0" bIns="0" rtlCol="0"/>
            <a:lstStyle/>
            <a:p>
              <a:endParaRPr/>
            </a:p>
          </p:txBody>
        </p:sp>
        <p:sp>
          <p:nvSpPr>
            <p:cNvPr id="24" name="object 24"/>
            <p:cNvSpPr/>
            <p:nvPr/>
          </p:nvSpPr>
          <p:spPr>
            <a:xfrm>
              <a:off x="4620331" y="2461456"/>
              <a:ext cx="136525" cy="99695"/>
            </a:xfrm>
            <a:custGeom>
              <a:avLst/>
              <a:gdLst/>
              <a:ahLst/>
              <a:cxnLst/>
              <a:rect l="l" t="t" r="r" b="b"/>
              <a:pathLst>
                <a:path w="136525" h="99694">
                  <a:moveTo>
                    <a:pt x="0" y="0"/>
                  </a:moveTo>
                  <a:lnTo>
                    <a:pt x="0" y="99085"/>
                  </a:lnTo>
                  <a:lnTo>
                    <a:pt x="136169" y="49529"/>
                  </a:lnTo>
                  <a:lnTo>
                    <a:pt x="0" y="0"/>
                  </a:lnTo>
                  <a:close/>
                </a:path>
              </a:pathLst>
            </a:custGeom>
            <a:solidFill>
              <a:srgbClr val="0C285A"/>
            </a:solidFill>
          </p:spPr>
          <p:txBody>
            <a:bodyPr wrap="square" lIns="0" tIns="0" rIns="0" bIns="0" rtlCol="0"/>
            <a:lstStyle/>
            <a:p>
              <a:endParaRPr/>
            </a:p>
          </p:txBody>
        </p:sp>
      </p:grpSp>
      <p:sp>
        <p:nvSpPr>
          <p:cNvPr id="25" name="object 25"/>
          <p:cNvSpPr txBox="1"/>
          <p:nvPr/>
        </p:nvSpPr>
        <p:spPr>
          <a:xfrm>
            <a:off x="4796900" y="2392522"/>
            <a:ext cx="1579880"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0C285A"/>
                </a:solidFill>
                <a:latin typeface="Arial"/>
                <a:cs typeface="Arial"/>
              </a:rPr>
              <a:t>2ª</a:t>
            </a:r>
            <a:r>
              <a:rPr sz="1100" b="1" spc="-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5">
                <a:solidFill>
                  <a:srgbClr val="222E55"/>
                </a:solidFill>
                <a:latin typeface="Arial"/>
                <a:cs typeface="Arial"/>
              </a:rPr>
              <a:t> </a:t>
            </a:r>
            <a:r>
              <a:rPr sz="1100" spc="-80">
                <a:solidFill>
                  <a:srgbClr val="242E55"/>
                </a:solidFill>
                <a:latin typeface="Verdana"/>
                <a:cs typeface="Verdana"/>
              </a:rPr>
              <a:t>Verificar</a:t>
            </a:r>
            <a:r>
              <a:rPr sz="1100" spc="-75">
                <a:solidFill>
                  <a:srgbClr val="242E55"/>
                </a:solidFill>
                <a:latin typeface="Verdana"/>
                <a:cs typeface="Verdana"/>
              </a:rPr>
              <a:t> </a:t>
            </a:r>
            <a:r>
              <a:rPr sz="1100" spc="-55">
                <a:solidFill>
                  <a:srgbClr val="242E55"/>
                </a:solidFill>
                <a:latin typeface="Verdana"/>
                <a:cs typeface="Verdana"/>
              </a:rPr>
              <a:t>datas</a:t>
            </a:r>
            <a:endParaRPr sz="1100">
              <a:latin typeface="Verdana"/>
              <a:cs typeface="Verdana"/>
            </a:endParaRPr>
          </a:p>
        </p:txBody>
      </p:sp>
      <p:sp>
        <p:nvSpPr>
          <p:cNvPr id="35" name="object 3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110</a:t>
            </a:fld>
            <a:endParaRPr spc="-25"/>
          </a:p>
        </p:txBody>
      </p:sp>
      <p:sp>
        <p:nvSpPr>
          <p:cNvPr id="36" name="object 3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7" name="object 3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6" name="object 26"/>
          <p:cNvSpPr txBox="1"/>
          <p:nvPr/>
        </p:nvSpPr>
        <p:spPr>
          <a:xfrm>
            <a:off x="4796900" y="2560162"/>
            <a:ext cx="1681480" cy="193040"/>
          </a:xfrm>
          <a:prstGeom prst="rect">
            <a:avLst/>
          </a:prstGeom>
        </p:spPr>
        <p:txBody>
          <a:bodyPr vert="horz" wrap="square" lIns="0" tIns="12700" rIns="0" bIns="0" rtlCol="0">
            <a:spAutoFit/>
          </a:bodyPr>
          <a:lstStyle/>
          <a:p>
            <a:pPr marL="12700">
              <a:lnSpc>
                <a:spcPct val="100000"/>
              </a:lnSpc>
              <a:spcBef>
                <a:spcPts val="100"/>
              </a:spcBef>
            </a:pPr>
            <a:r>
              <a:rPr sz="1100" spc="-80">
                <a:solidFill>
                  <a:srgbClr val="242E55"/>
                </a:solidFill>
                <a:latin typeface="Verdana"/>
                <a:cs typeface="Verdana"/>
              </a:rPr>
              <a:t>de</a:t>
            </a:r>
            <a:r>
              <a:rPr sz="1100" spc="-105">
                <a:solidFill>
                  <a:srgbClr val="242E55"/>
                </a:solidFill>
                <a:latin typeface="Verdana"/>
                <a:cs typeface="Verdana"/>
              </a:rPr>
              <a:t> </a:t>
            </a:r>
            <a:r>
              <a:rPr sz="1100" b="1" spc="-20">
                <a:solidFill>
                  <a:srgbClr val="242E55"/>
                </a:solidFill>
                <a:latin typeface="Arial"/>
                <a:cs typeface="Arial"/>
              </a:rPr>
              <a:t>inicio</a:t>
            </a:r>
            <a:r>
              <a:rPr sz="1100" b="1" spc="-35">
                <a:solidFill>
                  <a:srgbClr val="242E55"/>
                </a:solidFill>
                <a:latin typeface="Arial"/>
                <a:cs typeface="Arial"/>
              </a:rPr>
              <a:t> </a:t>
            </a:r>
            <a:r>
              <a:rPr sz="1100" b="1">
                <a:solidFill>
                  <a:srgbClr val="242E55"/>
                </a:solidFill>
                <a:latin typeface="Arial"/>
                <a:cs typeface="Arial"/>
              </a:rPr>
              <a:t>e</a:t>
            </a:r>
            <a:r>
              <a:rPr sz="1100" b="1" spc="-35">
                <a:solidFill>
                  <a:srgbClr val="242E55"/>
                </a:solidFill>
                <a:latin typeface="Arial"/>
                <a:cs typeface="Arial"/>
              </a:rPr>
              <a:t> </a:t>
            </a:r>
            <a:r>
              <a:rPr sz="1100" b="1">
                <a:solidFill>
                  <a:srgbClr val="242E55"/>
                </a:solidFill>
                <a:latin typeface="Arial"/>
                <a:cs typeface="Arial"/>
              </a:rPr>
              <a:t>fim</a:t>
            </a:r>
            <a:r>
              <a:rPr sz="1100" b="1" spc="-35">
                <a:solidFill>
                  <a:srgbClr val="242E55"/>
                </a:solidFill>
                <a:latin typeface="Arial"/>
                <a:cs typeface="Arial"/>
              </a:rPr>
              <a:t> </a:t>
            </a:r>
            <a:r>
              <a:rPr sz="1100" spc="-70">
                <a:solidFill>
                  <a:srgbClr val="242E55"/>
                </a:solidFill>
                <a:latin typeface="Verdana"/>
                <a:cs typeface="Verdana"/>
              </a:rPr>
              <a:t>do</a:t>
            </a:r>
            <a:r>
              <a:rPr sz="1100" spc="-105">
                <a:solidFill>
                  <a:srgbClr val="242E55"/>
                </a:solidFill>
                <a:latin typeface="Verdana"/>
                <a:cs typeface="Verdana"/>
              </a:rPr>
              <a:t> </a:t>
            </a:r>
            <a:r>
              <a:rPr sz="1100" spc="-80">
                <a:solidFill>
                  <a:srgbClr val="242E55"/>
                </a:solidFill>
                <a:latin typeface="Verdana"/>
                <a:cs typeface="Verdana"/>
              </a:rPr>
              <a:t>contrato.</a:t>
            </a:r>
            <a:endParaRPr sz="1100">
              <a:latin typeface="Verdana"/>
              <a:cs typeface="Verdana"/>
            </a:endParaRPr>
          </a:p>
        </p:txBody>
      </p:sp>
      <p:sp>
        <p:nvSpPr>
          <p:cNvPr id="27" name="object 27"/>
          <p:cNvSpPr txBox="1"/>
          <p:nvPr/>
        </p:nvSpPr>
        <p:spPr>
          <a:xfrm>
            <a:off x="7841299" y="3797117"/>
            <a:ext cx="2382520" cy="2037080"/>
          </a:xfrm>
          <a:prstGeom prst="rect">
            <a:avLst/>
          </a:prstGeom>
        </p:spPr>
        <p:txBody>
          <a:bodyPr vert="horz" wrap="square" lIns="0" tIns="12700" rIns="0" bIns="0" rtlCol="0">
            <a:spAutoFit/>
          </a:bodyPr>
          <a:lstStyle/>
          <a:p>
            <a:pPr marL="12700" marR="5080">
              <a:lnSpc>
                <a:spcPct val="100000"/>
              </a:lnSpc>
              <a:spcBef>
                <a:spcPts val="100"/>
              </a:spcBef>
            </a:pPr>
            <a:r>
              <a:rPr sz="1200" b="1" spc="-45">
                <a:solidFill>
                  <a:srgbClr val="242E55"/>
                </a:solidFill>
                <a:latin typeface="Arial"/>
                <a:cs typeface="Arial"/>
              </a:rPr>
              <a:t>ATENÇÃO:</a:t>
            </a:r>
            <a:r>
              <a:rPr sz="1200" b="1" spc="5">
                <a:solidFill>
                  <a:srgbClr val="242E55"/>
                </a:solidFill>
                <a:latin typeface="Arial"/>
                <a:cs typeface="Arial"/>
              </a:rPr>
              <a:t> </a:t>
            </a:r>
            <a:r>
              <a:rPr sz="1200" spc="-90">
                <a:solidFill>
                  <a:srgbClr val="242E55"/>
                </a:solidFill>
                <a:latin typeface="Verdana"/>
                <a:cs typeface="Verdana"/>
              </a:rPr>
              <a:t>Contratos</a:t>
            </a:r>
            <a:r>
              <a:rPr sz="1200" spc="-60">
                <a:solidFill>
                  <a:srgbClr val="242E55"/>
                </a:solidFill>
                <a:latin typeface="Verdana"/>
                <a:cs typeface="Verdana"/>
              </a:rPr>
              <a:t> </a:t>
            </a:r>
            <a:r>
              <a:rPr sz="1200" spc="-85">
                <a:solidFill>
                  <a:srgbClr val="242E55"/>
                </a:solidFill>
                <a:latin typeface="Verdana"/>
                <a:cs typeface="Verdana"/>
              </a:rPr>
              <a:t>antigos</a:t>
            </a:r>
            <a:r>
              <a:rPr sz="1200" spc="-65">
                <a:solidFill>
                  <a:srgbClr val="242E55"/>
                </a:solidFill>
                <a:latin typeface="Verdana"/>
                <a:cs typeface="Verdana"/>
              </a:rPr>
              <a:t> </a:t>
            </a:r>
            <a:r>
              <a:rPr sz="1200" spc="-25">
                <a:solidFill>
                  <a:srgbClr val="242E55"/>
                </a:solidFill>
                <a:latin typeface="Verdana"/>
                <a:cs typeface="Verdana"/>
              </a:rPr>
              <a:t>que </a:t>
            </a:r>
            <a:r>
              <a:rPr sz="1200" spc="-100">
                <a:solidFill>
                  <a:srgbClr val="242E55"/>
                </a:solidFill>
                <a:latin typeface="Verdana"/>
                <a:cs typeface="Verdana"/>
              </a:rPr>
              <a:t>apresentem</a:t>
            </a:r>
            <a:r>
              <a:rPr sz="1200" spc="-75">
                <a:solidFill>
                  <a:srgbClr val="242E55"/>
                </a:solidFill>
                <a:latin typeface="Verdana"/>
                <a:cs typeface="Verdana"/>
              </a:rPr>
              <a:t> </a:t>
            </a:r>
            <a:r>
              <a:rPr sz="1200" spc="-85">
                <a:solidFill>
                  <a:srgbClr val="242E55"/>
                </a:solidFill>
                <a:latin typeface="Verdana"/>
                <a:cs typeface="Verdana"/>
              </a:rPr>
              <a:t>cláusula</a:t>
            </a:r>
            <a:r>
              <a:rPr sz="1200" spc="-75">
                <a:solidFill>
                  <a:srgbClr val="242E55"/>
                </a:solidFill>
                <a:latin typeface="Verdana"/>
                <a:cs typeface="Verdana"/>
              </a:rPr>
              <a:t> </a:t>
            </a:r>
            <a:r>
              <a:rPr sz="1200" spc="-90">
                <a:solidFill>
                  <a:srgbClr val="242E55"/>
                </a:solidFill>
                <a:latin typeface="Verdana"/>
                <a:cs typeface="Verdana"/>
              </a:rPr>
              <a:t>de</a:t>
            </a:r>
            <a:r>
              <a:rPr sz="1200" spc="-75">
                <a:solidFill>
                  <a:srgbClr val="242E55"/>
                </a:solidFill>
                <a:latin typeface="Verdana"/>
                <a:cs typeface="Verdana"/>
              </a:rPr>
              <a:t> </a:t>
            </a:r>
            <a:r>
              <a:rPr sz="1200" spc="-10">
                <a:solidFill>
                  <a:srgbClr val="242E55"/>
                </a:solidFill>
                <a:latin typeface="Verdana"/>
                <a:cs typeface="Verdana"/>
              </a:rPr>
              <a:t>vigência </a:t>
            </a:r>
            <a:r>
              <a:rPr sz="1200" spc="-80">
                <a:solidFill>
                  <a:srgbClr val="242E55"/>
                </a:solidFill>
                <a:latin typeface="Verdana"/>
                <a:cs typeface="Verdana"/>
              </a:rPr>
              <a:t>por </a:t>
            </a:r>
            <a:r>
              <a:rPr sz="1200" spc="-100">
                <a:solidFill>
                  <a:srgbClr val="242E55"/>
                </a:solidFill>
                <a:latin typeface="Verdana"/>
                <a:cs typeface="Verdana"/>
              </a:rPr>
              <a:t>prazo</a:t>
            </a:r>
            <a:r>
              <a:rPr sz="1200" spc="-75">
                <a:solidFill>
                  <a:srgbClr val="242E55"/>
                </a:solidFill>
                <a:latin typeface="Verdana"/>
                <a:cs typeface="Verdana"/>
              </a:rPr>
              <a:t> </a:t>
            </a:r>
            <a:r>
              <a:rPr sz="1200" spc="-90">
                <a:solidFill>
                  <a:srgbClr val="242E55"/>
                </a:solidFill>
                <a:latin typeface="Verdana"/>
                <a:cs typeface="Verdana"/>
              </a:rPr>
              <a:t>indeterminado</a:t>
            </a:r>
            <a:r>
              <a:rPr sz="1200" spc="-75">
                <a:solidFill>
                  <a:srgbClr val="242E55"/>
                </a:solidFill>
                <a:latin typeface="Verdana"/>
                <a:cs typeface="Verdana"/>
              </a:rPr>
              <a:t> </a:t>
            </a:r>
            <a:r>
              <a:rPr sz="1200" spc="-10">
                <a:solidFill>
                  <a:srgbClr val="242E55"/>
                </a:solidFill>
                <a:latin typeface="Verdana"/>
                <a:cs typeface="Verdana"/>
              </a:rPr>
              <a:t>podem </a:t>
            </a:r>
            <a:r>
              <a:rPr sz="1200" spc="-90">
                <a:solidFill>
                  <a:srgbClr val="242E55"/>
                </a:solidFill>
                <a:latin typeface="Verdana"/>
                <a:cs typeface="Verdana"/>
              </a:rPr>
              <a:t>ser</a:t>
            </a:r>
            <a:r>
              <a:rPr sz="1200" spc="-85">
                <a:solidFill>
                  <a:srgbClr val="242E55"/>
                </a:solidFill>
                <a:latin typeface="Verdana"/>
                <a:cs typeface="Verdana"/>
              </a:rPr>
              <a:t> </a:t>
            </a:r>
            <a:r>
              <a:rPr sz="1200" spc="-75">
                <a:solidFill>
                  <a:srgbClr val="242E55"/>
                </a:solidFill>
                <a:latin typeface="Verdana"/>
                <a:cs typeface="Verdana"/>
              </a:rPr>
              <a:t>considerados</a:t>
            </a:r>
            <a:r>
              <a:rPr sz="1200" spc="-80">
                <a:solidFill>
                  <a:srgbClr val="242E55"/>
                </a:solidFill>
                <a:latin typeface="Verdana"/>
                <a:cs typeface="Verdana"/>
              </a:rPr>
              <a:t> válidos </a:t>
            </a:r>
            <a:r>
              <a:rPr sz="1200" spc="-100">
                <a:solidFill>
                  <a:srgbClr val="242E55"/>
                </a:solidFill>
                <a:latin typeface="Verdana"/>
                <a:cs typeface="Verdana"/>
              </a:rPr>
              <a:t>para</a:t>
            </a:r>
            <a:r>
              <a:rPr sz="1200" spc="-80">
                <a:solidFill>
                  <a:srgbClr val="242E55"/>
                </a:solidFill>
                <a:latin typeface="Verdana"/>
                <a:cs typeface="Verdana"/>
              </a:rPr>
              <a:t> </a:t>
            </a:r>
            <a:r>
              <a:rPr sz="1200" spc="-20">
                <a:solidFill>
                  <a:srgbClr val="242E55"/>
                </a:solidFill>
                <a:latin typeface="Verdana"/>
                <a:cs typeface="Verdana"/>
              </a:rPr>
              <a:t>fins </a:t>
            </a:r>
            <a:r>
              <a:rPr sz="1200" spc="-90">
                <a:solidFill>
                  <a:srgbClr val="242E55"/>
                </a:solidFill>
                <a:latin typeface="Verdana"/>
                <a:cs typeface="Verdana"/>
              </a:rPr>
              <a:t>de</a:t>
            </a:r>
            <a:r>
              <a:rPr sz="1200" spc="-95">
                <a:solidFill>
                  <a:srgbClr val="242E55"/>
                </a:solidFill>
                <a:latin typeface="Verdana"/>
                <a:cs typeface="Verdana"/>
              </a:rPr>
              <a:t> análise,</a:t>
            </a:r>
            <a:r>
              <a:rPr sz="1200" spc="-90">
                <a:solidFill>
                  <a:srgbClr val="242E55"/>
                </a:solidFill>
                <a:latin typeface="Verdana"/>
                <a:cs typeface="Verdana"/>
              </a:rPr>
              <a:t> </a:t>
            </a:r>
            <a:r>
              <a:rPr sz="1200" spc="-114">
                <a:solidFill>
                  <a:srgbClr val="242E55"/>
                </a:solidFill>
                <a:latin typeface="Verdana"/>
                <a:cs typeface="Verdana"/>
              </a:rPr>
              <a:t>mesmo</a:t>
            </a:r>
            <a:r>
              <a:rPr sz="1200" spc="-90">
                <a:solidFill>
                  <a:srgbClr val="242E55"/>
                </a:solidFill>
                <a:latin typeface="Verdana"/>
                <a:cs typeface="Verdana"/>
              </a:rPr>
              <a:t> </a:t>
            </a:r>
            <a:r>
              <a:rPr sz="1200" spc="-95">
                <a:solidFill>
                  <a:srgbClr val="242E55"/>
                </a:solidFill>
                <a:latin typeface="Verdana"/>
                <a:cs typeface="Verdana"/>
              </a:rPr>
              <a:t>que </a:t>
            </a:r>
            <a:r>
              <a:rPr sz="1200" spc="-100">
                <a:solidFill>
                  <a:srgbClr val="242E55"/>
                </a:solidFill>
                <a:latin typeface="Verdana"/>
                <a:cs typeface="Verdana"/>
              </a:rPr>
              <a:t>a</a:t>
            </a:r>
            <a:r>
              <a:rPr sz="1200" spc="-90">
                <a:solidFill>
                  <a:srgbClr val="242E55"/>
                </a:solidFill>
                <a:latin typeface="Verdana"/>
                <a:cs typeface="Verdana"/>
              </a:rPr>
              <a:t> </a:t>
            </a:r>
            <a:r>
              <a:rPr sz="1200" spc="-10">
                <a:solidFill>
                  <a:srgbClr val="242E55"/>
                </a:solidFill>
                <a:latin typeface="Verdana"/>
                <a:cs typeface="Verdana"/>
              </a:rPr>
              <a:t>função </a:t>
            </a:r>
            <a:r>
              <a:rPr sz="1200" spc="-100">
                <a:solidFill>
                  <a:srgbClr val="242E55"/>
                </a:solidFill>
                <a:latin typeface="Verdana"/>
                <a:cs typeface="Verdana"/>
              </a:rPr>
              <a:t>atual</a:t>
            </a:r>
            <a:r>
              <a:rPr sz="1200" spc="-85">
                <a:solidFill>
                  <a:srgbClr val="242E55"/>
                </a:solidFill>
                <a:latin typeface="Verdana"/>
                <a:cs typeface="Verdana"/>
              </a:rPr>
              <a:t> </a:t>
            </a:r>
            <a:r>
              <a:rPr sz="1200" spc="-75">
                <a:solidFill>
                  <a:srgbClr val="242E55"/>
                </a:solidFill>
                <a:latin typeface="Verdana"/>
                <a:cs typeface="Verdana"/>
              </a:rPr>
              <a:t>do</a:t>
            </a:r>
            <a:r>
              <a:rPr sz="1200" spc="-80">
                <a:solidFill>
                  <a:srgbClr val="242E55"/>
                </a:solidFill>
                <a:latin typeface="Verdana"/>
                <a:cs typeface="Verdana"/>
              </a:rPr>
              <a:t> colaborador</a:t>
            </a:r>
            <a:r>
              <a:rPr sz="1200" spc="-85">
                <a:solidFill>
                  <a:srgbClr val="242E55"/>
                </a:solidFill>
                <a:latin typeface="Verdana"/>
                <a:cs typeface="Verdana"/>
              </a:rPr>
              <a:t> </a:t>
            </a:r>
            <a:r>
              <a:rPr sz="1200" spc="-90">
                <a:solidFill>
                  <a:srgbClr val="242E55"/>
                </a:solidFill>
                <a:latin typeface="Verdana"/>
                <a:cs typeface="Verdana"/>
              </a:rPr>
              <a:t>não</a:t>
            </a:r>
            <a:r>
              <a:rPr sz="1200" spc="-80">
                <a:solidFill>
                  <a:srgbClr val="242E55"/>
                </a:solidFill>
                <a:latin typeface="Verdana"/>
                <a:cs typeface="Verdana"/>
              </a:rPr>
              <a:t> </a:t>
            </a:r>
            <a:r>
              <a:rPr sz="1200" spc="-10">
                <a:solidFill>
                  <a:srgbClr val="242E55"/>
                </a:solidFill>
                <a:latin typeface="Verdana"/>
                <a:cs typeface="Verdana"/>
              </a:rPr>
              <a:t>coincida </a:t>
            </a:r>
            <a:r>
              <a:rPr sz="1200" spc="-90">
                <a:solidFill>
                  <a:srgbClr val="242E55"/>
                </a:solidFill>
                <a:latin typeface="Verdana"/>
                <a:cs typeface="Verdana"/>
              </a:rPr>
              <a:t>com </a:t>
            </a:r>
            <a:r>
              <a:rPr sz="1200" spc="-100">
                <a:solidFill>
                  <a:srgbClr val="242E55"/>
                </a:solidFill>
                <a:latin typeface="Verdana"/>
                <a:cs typeface="Verdana"/>
              </a:rPr>
              <a:t>a</a:t>
            </a:r>
            <a:r>
              <a:rPr sz="1200" spc="-85">
                <a:solidFill>
                  <a:srgbClr val="242E55"/>
                </a:solidFill>
                <a:latin typeface="Verdana"/>
                <a:cs typeface="Verdana"/>
              </a:rPr>
              <a:t> </a:t>
            </a:r>
            <a:r>
              <a:rPr sz="1200" spc="-80">
                <a:solidFill>
                  <a:srgbClr val="242E55"/>
                </a:solidFill>
                <a:latin typeface="Verdana"/>
                <a:cs typeface="Verdana"/>
              </a:rPr>
              <a:t>função</a:t>
            </a:r>
            <a:r>
              <a:rPr sz="1200" spc="-85">
                <a:solidFill>
                  <a:srgbClr val="242E55"/>
                </a:solidFill>
                <a:latin typeface="Verdana"/>
                <a:cs typeface="Verdana"/>
              </a:rPr>
              <a:t> </a:t>
            </a:r>
            <a:r>
              <a:rPr sz="1200" spc="-95">
                <a:solidFill>
                  <a:srgbClr val="242E55"/>
                </a:solidFill>
                <a:latin typeface="Verdana"/>
                <a:cs typeface="Verdana"/>
              </a:rPr>
              <a:t>registrada</a:t>
            </a:r>
            <a:r>
              <a:rPr sz="1200" spc="-85">
                <a:solidFill>
                  <a:srgbClr val="242E55"/>
                </a:solidFill>
                <a:latin typeface="Verdana"/>
                <a:cs typeface="Verdana"/>
              </a:rPr>
              <a:t> </a:t>
            </a:r>
            <a:r>
              <a:rPr sz="1200" spc="-80">
                <a:solidFill>
                  <a:srgbClr val="242E55"/>
                </a:solidFill>
                <a:latin typeface="Verdana"/>
                <a:cs typeface="Verdana"/>
              </a:rPr>
              <a:t>no</a:t>
            </a:r>
            <a:r>
              <a:rPr sz="1200" spc="-85">
                <a:solidFill>
                  <a:srgbClr val="242E55"/>
                </a:solidFill>
                <a:latin typeface="Verdana"/>
                <a:cs typeface="Verdana"/>
              </a:rPr>
              <a:t> </a:t>
            </a:r>
            <a:r>
              <a:rPr sz="1200" spc="-25">
                <a:solidFill>
                  <a:srgbClr val="242E55"/>
                </a:solidFill>
                <a:latin typeface="Verdana"/>
                <a:cs typeface="Verdana"/>
              </a:rPr>
              <a:t>do- </a:t>
            </a:r>
            <a:r>
              <a:rPr sz="1200" spc="-114">
                <a:solidFill>
                  <a:srgbClr val="242E55"/>
                </a:solidFill>
                <a:latin typeface="Verdana"/>
                <a:cs typeface="Verdana"/>
              </a:rPr>
              <a:t>cumento,</a:t>
            </a:r>
            <a:r>
              <a:rPr sz="1200" spc="-85">
                <a:solidFill>
                  <a:srgbClr val="242E55"/>
                </a:solidFill>
                <a:latin typeface="Verdana"/>
                <a:cs typeface="Verdana"/>
              </a:rPr>
              <a:t> desde</a:t>
            </a:r>
            <a:r>
              <a:rPr sz="1200" spc="-80">
                <a:solidFill>
                  <a:srgbClr val="242E55"/>
                </a:solidFill>
                <a:latin typeface="Verdana"/>
                <a:cs typeface="Verdana"/>
              </a:rPr>
              <a:t> </a:t>
            </a:r>
            <a:r>
              <a:rPr sz="1200" spc="-95">
                <a:solidFill>
                  <a:srgbClr val="242E55"/>
                </a:solidFill>
                <a:latin typeface="Verdana"/>
                <a:cs typeface="Verdana"/>
              </a:rPr>
              <a:t>que</a:t>
            </a:r>
            <a:r>
              <a:rPr sz="1200" spc="-80">
                <a:solidFill>
                  <a:srgbClr val="242E55"/>
                </a:solidFill>
                <a:latin typeface="Verdana"/>
                <a:cs typeface="Verdana"/>
              </a:rPr>
              <a:t> </a:t>
            </a:r>
            <a:r>
              <a:rPr sz="1200" spc="-75">
                <a:solidFill>
                  <a:srgbClr val="242E55"/>
                </a:solidFill>
                <a:latin typeface="Verdana"/>
                <a:cs typeface="Verdana"/>
              </a:rPr>
              <a:t>o</a:t>
            </a:r>
            <a:r>
              <a:rPr sz="1200" spc="-85">
                <a:solidFill>
                  <a:srgbClr val="242E55"/>
                </a:solidFill>
                <a:latin typeface="Verdana"/>
                <a:cs typeface="Verdana"/>
              </a:rPr>
              <a:t> </a:t>
            </a:r>
            <a:r>
              <a:rPr sz="1200" spc="-80">
                <a:solidFill>
                  <a:srgbClr val="242E55"/>
                </a:solidFill>
                <a:latin typeface="Verdana"/>
                <a:cs typeface="Verdana"/>
              </a:rPr>
              <a:t>vínculo </a:t>
            </a:r>
            <a:r>
              <a:rPr sz="1200" spc="-25">
                <a:solidFill>
                  <a:srgbClr val="242E55"/>
                </a:solidFill>
                <a:latin typeface="Verdana"/>
                <a:cs typeface="Verdana"/>
              </a:rPr>
              <a:t>de </a:t>
            </a:r>
            <a:r>
              <a:rPr sz="1200" spc="-90">
                <a:solidFill>
                  <a:srgbClr val="242E55"/>
                </a:solidFill>
                <a:latin typeface="Verdana"/>
                <a:cs typeface="Verdana"/>
              </a:rPr>
              <a:t>trabalho </a:t>
            </a:r>
            <a:r>
              <a:rPr sz="1200" spc="-100">
                <a:solidFill>
                  <a:srgbClr val="242E55"/>
                </a:solidFill>
                <a:latin typeface="Verdana"/>
                <a:cs typeface="Verdana"/>
              </a:rPr>
              <a:t>esteja</a:t>
            </a:r>
            <a:r>
              <a:rPr sz="1200" spc="-90">
                <a:solidFill>
                  <a:srgbClr val="242E55"/>
                </a:solidFill>
                <a:latin typeface="Verdana"/>
                <a:cs typeface="Verdana"/>
              </a:rPr>
              <a:t> </a:t>
            </a:r>
            <a:r>
              <a:rPr sz="1200" spc="-100">
                <a:solidFill>
                  <a:srgbClr val="242E55"/>
                </a:solidFill>
                <a:latin typeface="Verdana"/>
                <a:cs typeface="Verdana"/>
              </a:rPr>
              <a:t>ativo</a:t>
            </a:r>
            <a:r>
              <a:rPr sz="1200" spc="-90">
                <a:solidFill>
                  <a:srgbClr val="242E55"/>
                </a:solidFill>
                <a:latin typeface="Verdana"/>
                <a:cs typeface="Verdana"/>
              </a:rPr>
              <a:t> </a:t>
            </a:r>
            <a:r>
              <a:rPr sz="1200" spc="-95">
                <a:solidFill>
                  <a:srgbClr val="242E55"/>
                </a:solidFill>
                <a:latin typeface="Verdana"/>
                <a:cs typeface="Verdana"/>
              </a:rPr>
              <a:t>e</a:t>
            </a:r>
            <a:r>
              <a:rPr sz="1200" spc="-90">
                <a:solidFill>
                  <a:srgbClr val="242E55"/>
                </a:solidFill>
                <a:latin typeface="Verdana"/>
                <a:cs typeface="Verdana"/>
              </a:rPr>
              <a:t> </a:t>
            </a:r>
            <a:r>
              <a:rPr sz="1200" spc="-100">
                <a:solidFill>
                  <a:srgbClr val="242E55"/>
                </a:solidFill>
                <a:latin typeface="Verdana"/>
                <a:cs typeface="Verdana"/>
              </a:rPr>
              <a:t>a</a:t>
            </a:r>
            <a:r>
              <a:rPr sz="1200" spc="-90">
                <a:solidFill>
                  <a:srgbClr val="242E55"/>
                </a:solidFill>
                <a:latin typeface="Verdana"/>
                <a:cs typeface="Verdana"/>
              </a:rPr>
              <a:t> </a:t>
            </a:r>
            <a:r>
              <a:rPr sz="1200" spc="-10">
                <a:solidFill>
                  <a:srgbClr val="242E55"/>
                </a:solidFill>
                <a:latin typeface="Verdana"/>
                <a:cs typeface="Verdana"/>
              </a:rPr>
              <a:t>referida </a:t>
            </a:r>
            <a:r>
              <a:rPr sz="1200" spc="-85">
                <a:solidFill>
                  <a:srgbClr val="242E55"/>
                </a:solidFill>
                <a:latin typeface="Verdana"/>
                <a:cs typeface="Verdana"/>
              </a:rPr>
              <a:t>cláusula</a:t>
            </a:r>
            <a:r>
              <a:rPr sz="1200" spc="-55">
                <a:solidFill>
                  <a:srgbClr val="242E55"/>
                </a:solidFill>
                <a:latin typeface="Verdana"/>
                <a:cs typeface="Verdana"/>
              </a:rPr>
              <a:t> </a:t>
            </a:r>
            <a:r>
              <a:rPr sz="1200" spc="-100">
                <a:solidFill>
                  <a:srgbClr val="242E55"/>
                </a:solidFill>
                <a:latin typeface="Verdana"/>
                <a:cs typeface="Verdana"/>
              </a:rPr>
              <a:t>esteja</a:t>
            </a:r>
            <a:r>
              <a:rPr sz="1200" spc="-55">
                <a:solidFill>
                  <a:srgbClr val="242E55"/>
                </a:solidFill>
                <a:latin typeface="Verdana"/>
                <a:cs typeface="Verdana"/>
              </a:rPr>
              <a:t> </a:t>
            </a:r>
            <a:r>
              <a:rPr sz="1200" spc="-105">
                <a:solidFill>
                  <a:srgbClr val="242E55"/>
                </a:solidFill>
                <a:latin typeface="Verdana"/>
                <a:cs typeface="Verdana"/>
              </a:rPr>
              <a:t>expressamente</a:t>
            </a:r>
            <a:r>
              <a:rPr sz="1200" spc="-55">
                <a:solidFill>
                  <a:srgbClr val="242E55"/>
                </a:solidFill>
                <a:latin typeface="Verdana"/>
                <a:cs typeface="Verdana"/>
              </a:rPr>
              <a:t> </a:t>
            </a:r>
            <a:r>
              <a:rPr sz="1200" spc="-60">
                <a:solidFill>
                  <a:srgbClr val="242E55"/>
                </a:solidFill>
                <a:latin typeface="Verdana"/>
                <a:cs typeface="Verdana"/>
              </a:rPr>
              <a:t>pre- </a:t>
            </a:r>
            <a:r>
              <a:rPr sz="1200" spc="-95">
                <a:solidFill>
                  <a:srgbClr val="242E55"/>
                </a:solidFill>
                <a:latin typeface="Verdana"/>
                <a:cs typeface="Verdana"/>
              </a:rPr>
              <a:t>vista</a:t>
            </a:r>
            <a:r>
              <a:rPr sz="1200" spc="-105">
                <a:solidFill>
                  <a:srgbClr val="242E55"/>
                </a:solidFill>
                <a:latin typeface="Verdana"/>
                <a:cs typeface="Verdana"/>
              </a:rPr>
              <a:t> </a:t>
            </a:r>
            <a:r>
              <a:rPr sz="1200" spc="-80">
                <a:solidFill>
                  <a:srgbClr val="242E55"/>
                </a:solidFill>
                <a:latin typeface="Verdana"/>
                <a:cs typeface="Verdana"/>
              </a:rPr>
              <a:t>no</a:t>
            </a:r>
            <a:r>
              <a:rPr sz="1200" spc="-100">
                <a:solidFill>
                  <a:srgbClr val="242E55"/>
                </a:solidFill>
                <a:latin typeface="Verdana"/>
                <a:cs typeface="Verdana"/>
              </a:rPr>
              <a:t> </a:t>
            </a:r>
            <a:r>
              <a:rPr sz="1200" spc="-10">
                <a:solidFill>
                  <a:srgbClr val="242E55"/>
                </a:solidFill>
                <a:latin typeface="Verdana"/>
                <a:cs typeface="Verdana"/>
              </a:rPr>
              <a:t>contrato.</a:t>
            </a:r>
            <a:endParaRPr sz="1200">
              <a:latin typeface="Verdana"/>
              <a:cs typeface="Verdana"/>
            </a:endParaRPr>
          </a:p>
        </p:txBody>
      </p:sp>
      <p:sp>
        <p:nvSpPr>
          <p:cNvPr id="28" name="object 28"/>
          <p:cNvSpPr txBox="1"/>
          <p:nvPr/>
        </p:nvSpPr>
        <p:spPr>
          <a:xfrm>
            <a:off x="2639299" y="6361636"/>
            <a:ext cx="7056120" cy="193040"/>
          </a:xfrm>
          <a:prstGeom prst="rect">
            <a:avLst/>
          </a:prstGeom>
        </p:spPr>
        <p:txBody>
          <a:bodyPr vert="horz" wrap="square" lIns="0" tIns="12700" rIns="0" bIns="0" rtlCol="0">
            <a:spAutoFit/>
          </a:bodyPr>
          <a:lstStyle/>
          <a:p>
            <a:pPr marL="12700">
              <a:lnSpc>
                <a:spcPct val="100000"/>
              </a:lnSpc>
              <a:spcBef>
                <a:spcPts val="100"/>
              </a:spcBef>
            </a:pPr>
            <a:r>
              <a:rPr sz="1100" b="1" spc="-85">
                <a:solidFill>
                  <a:srgbClr val="242E55"/>
                </a:solidFill>
                <a:latin typeface="Arial"/>
                <a:cs typeface="Arial"/>
              </a:rPr>
              <a:t>CNPJ</a:t>
            </a:r>
            <a:r>
              <a:rPr sz="1100" b="1" spc="-20">
                <a:solidFill>
                  <a:srgbClr val="242E55"/>
                </a:solidFill>
                <a:latin typeface="Arial"/>
                <a:cs typeface="Arial"/>
              </a:rPr>
              <a:t> </a:t>
            </a:r>
            <a:r>
              <a:rPr sz="1100" b="1" spc="-65">
                <a:solidFill>
                  <a:srgbClr val="242E55"/>
                </a:solidFill>
                <a:latin typeface="Arial"/>
                <a:cs typeface="Arial"/>
              </a:rPr>
              <a:t>E</a:t>
            </a:r>
            <a:r>
              <a:rPr sz="1100" b="1" spc="-15">
                <a:solidFill>
                  <a:srgbClr val="242E55"/>
                </a:solidFill>
                <a:latin typeface="Arial"/>
                <a:cs typeface="Arial"/>
              </a:rPr>
              <a:t> </a:t>
            </a:r>
            <a:r>
              <a:rPr sz="1100" b="1" spc="-30">
                <a:solidFill>
                  <a:srgbClr val="242E55"/>
                </a:solidFill>
                <a:latin typeface="Arial"/>
                <a:cs typeface="Arial"/>
              </a:rPr>
              <a:t>GRUPO</a:t>
            </a:r>
            <a:r>
              <a:rPr sz="1100" b="1" spc="-15">
                <a:solidFill>
                  <a:srgbClr val="242E55"/>
                </a:solidFill>
                <a:latin typeface="Arial"/>
                <a:cs typeface="Arial"/>
              </a:rPr>
              <a:t> </a:t>
            </a:r>
            <a:r>
              <a:rPr sz="1100" b="1">
                <a:solidFill>
                  <a:srgbClr val="242E55"/>
                </a:solidFill>
                <a:latin typeface="Arial"/>
                <a:cs typeface="Arial"/>
              </a:rPr>
              <a:t>ECONÔMICO:</a:t>
            </a:r>
            <a:r>
              <a:rPr sz="1100" b="1" spc="-15">
                <a:solidFill>
                  <a:srgbClr val="242E55"/>
                </a:solidFill>
                <a:latin typeface="Arial"/>
                <a:cs typeface="Arial"/>
              </a:rPr>
              <a:t> </a:t>
            </a:r>
            <a:r>
              <a:rPr sz="1100" spc="-55">
                <a:solidFill>
                  <a:srgbClr val="242E55"/>
                </a:solidFill>
                <a:latin typeface="Verdana"/>
                <a:cs typeface="Verdana"/>
              </a:rPr>
              <a:t>É</a:t>
            </a:r>
            <a:r>
              <a:rPr sz="1100" spc="-80">
                <a:solidFill>
                  <a:srgbClr val="242E55"/>
                </a:solidFill>
                <a:latin typeface="Verdana"/>
                <a:cs typeface="Verdana"/>
              </a:rPr>
              <a:t> </a:t>
            </a:r>
            <a:r>
              <a:rPr sz="1100" spc="-85">
                <a:solidFill>
                  <a:srgbClr val="242E55"/>
                </a:solidFill>
                <a:latin typeface="Verdana"/>
                <a:cs typeface="Verdana"/>
              </a:rPr>
              <a:t>permitido </a:t>
            </a:r>
            <a:r>
              <a:rPr sz="1100" spc="-80">
                <a:solidFill>
                  <a:srgbClr val="242E55"/>
                </a:solidFill>
                <a:latin typeface="Verdana"/>
                <a:cs typeface="Verdana"/>
              </a:rPr>
              <a:t>que</a:t>
            </a:r>
            <a:r>
              <a:rPr sz="1100" spc="-85">
                <a:solidFill>
                  <a:srgbClr val="242E55"/>
                </a:solidFill>
                <a:latin typeface="Verdana"/>
                <a:cs typeface="Verdana"/>
              </a:rPr>
              <a:t> </a:t>
            </a:r>
            <a:r>
              <a:rPr sz="1100" spc="-65">
                <a:solidFill>
                  <a:srgbClr val="242E55"/>
                </a:solidFill>
                <a:latin typeface="Verdana"/>
                <a:cs typeface="Verdana"/>
              </a:rPr>
              <a:t>o</a:t>
            </a:r>
            <a:r>
              <a:rPr sz="1100" spc="-85">
                <a:solidFill>
                  <a:srgbClr val="242E55"/>
                </a:solidFill>
                <a:latin typeface="Verdana"/>
                <a:cs typeface="Verdana"/>
              </a:rPr>
              <a:t> </a:t>
            </a:r>
            <a:r>
              <a:rPr sz="1100" spc="-50">
                <a:solidFill>
                  <a:srgbClr val="242E55"/>
                </a:solidFill>
                <a:latin typeface="Verdana"/>
                <a:cs typeface="Verdana"/>
              </a:rPr>
              <a:t>CNPJ</a:t>
            </a:r>
            <a:r>
              <a:rPr sz="1100" spc="-80">
                <a:solidFill>
                  <a:srgbClr val="242E55"/>
                </a:solidFill>
                <a:latin typeface="Verdana"/>
                <a:cs typeface="Verdana"/>
              </a:rPr>
              <a:t> </a:t>
            </a:r>
            <a:r>
              <a:rPr sz="1100" spc="-60">
                <a:solidFill>
                  <a:srgbClr val="242E55"/>
                </a:solidFill>
                <a:latin typeface="Verdana"/>
                <a:cs typeface="Verdana"/>
              </a:rPr>
              <a:t>coincida</a:t>
            </a:r>
            <a:r>
              <a:rPr sz="1100" spc="-85">
                <a:solidFill>
                  <a:srgbClr val="242E55"/>
                </a:solidFill>
                <a:latin typeface="Verdana"/>
                <a:cs typeface="Verdana"/>
              </a:rPr>
              <a:t> apenas </a:t>
            </a:r>
            <a:r>
              <a:rPr sz="1100" spc="-100">
                <a:solidFill>
                  <a:srgbClr val="242E55"/>
                </a:solidFill>
                <a:latin typeface="Verdana"/>
                <a:cs typeface="Verdana"/>
              </a:rPr>
              <a:t>na</a:t>
            </a:r>
            <a:r>
              <a:rPr sz="1100" spc="-85">
                <a:solidFill>
                  <a:srgbClr val="242E55"/>
                </a:solidFill>
                <a:latin typeface="Verdana"/>
                <a:cs typeface="Verdana"/>
              </a:rPr>
              <a:t> </a:t>
            </a:r>
            <a:r>
              <a:rPr sz="1100" spc="-95">
                <a:solidFill>
                  <a:srgbClr val="242E55"/>
                </a:solidFill>
                <a:latin typeface="Verdana"/>
                <a:cs typeface="Verdana"/>
              </a:rPr>
              <a:t>raiz,</a:t>
            </a:r>
            <a:r>
              <a:rPr sz="1100" spc="-80">
                <a:solidFill>
                  <a:srgbClr val="242E55"/>
                </a:solidFill>
                <a:latin typeface="Verdana"/>
                <a:cs typeface="Verdana"/>
              </a:rPr>
              <a:t> ou</a:t>
            </a:r>
            <a:r>
              <a:rPr sz="1100" spc="-85">
                <a:solidFill>
                  <a:srgbClr val="242E55"/>
                </a:solidFill>
                <a:latin typeface="Verdana"/>
                <a:cs typeface="Verdana"/>
              </a:rPr>
              <a:t> </a:t>
            </a:r>
            <a:r>
              <a:rPr sz="1100" spc="-110">
                <a:solidFill>
                  <a:srgbClr val="242E55"/>
                </a:solidFill>
                <a:latin typeface="Verdana"/>
                <a:cs typeface="Verdana"/>
              </a:rPr>
              <a:t>seja,</a:t>
            </a:r>
            <a:r>
              <a:rPr sz="1100" spc="-85">
                <a:solidFill>
                  <a:srgbClr val="242E55"/>
                </a:solidFill>
                <a:latin typeface="Verdana"/>
                <a:cs typeface="Verdana"/>
              </a:rPr>
              <a:t> </a:t>
            </a:r>
            <a:r>
              <a:rPr sz="1100" spc="-70">
                <a:solidFill>
                  <a:srgbClr val="242E55"/>
                </a:solidFill>
                <a:latin typeface="Verdana"/>
                <a:cs typeface="Verdana"/>
              </a:rPr>
              <a:t>nos</a:t>
            </a:r>
            <a:r>
              <a:rPr sz="1100" spc="-85">
                <a:solidFill>
                  <a:srgbClr val="242E55"/>
                </a:solidFill>
                <a:latin typeface="Verdana"/>
                <a:cs typeface="Verdana"/>
              </a:rPr>
              <a:t> </a:t>
            </a:r>
            <a:r>
              <a:rPr sz="1100" spc="-95">
                <a:solidFill>
                  <a:srgbClr val="242E55"/>
                </a:solidFill>
                <a:latin typeface="Verdana"/>
                <a:cs typeface="Verdana"/>
              </a:rPr>
              <a:t>números</a:t>
            </a:r>
            <a:r>
              <a:rPr sz="1100" spc="-80">
                <a:solidFill>
                  <a:srgbClr val="242E55"/>
                </a:solidFill>
                <a:latin typeface="Verdana"/>
                <a:cs typeface="Verdana"/>
              </a:rPr>
              <a:t> </a:t>
            </a:r>
            <a:r>
              <a:rPr sz="1100" spc="-85">
                <a:solidFill>
                  <a:srgbClr val="242E55"/>
                </a:solidFill>
                <a:latin typeface="Verdana"/>
                <a:cs typeface="Verdana"/>
              </a:rPr>
              <a:t>anteriores </a:t>
            </a:r>
            <a:r>
              <a:rPr sz="1100" spc="-50">
                <a:solidFill>
                  <a:srgbClr val="242E55"/>
                </a:solidFill>
                <a:latin typeface="Verdana"/>
                <a:cs typeface="Verdana"/>
              </a:rPr>
              <a:t>à</a:t>
            </a:r>
            <a:endParaRPr sz="1100">
              <a:latin typeface="Verdana"/>
              <a:cs typeface="Verdana"/>
            </a:endParaRPr>
          </a:p>
        </p:txBody>
      </p:sp>
      <p:sp>
        <p:nvSpPr>
          <p:cNvPr id="29" name="object 29"/>
          <p:cNvSpPr txBox="1"/>
          <p:nvPr/>
        </p:nvSpPr>
        <p:spPr>
          <a:xfrm>
            <a:off x="2639299" y="6529277"/>
            <a:ext cx="7194550" cy="193040"/>
          </a:xfrm>
          <a:prstGeom prst="rect">
            <a:avLst/>
          </a:prstGeom>
        </p:spPr>
        <p:txBody>
          <a:bodyPr vert="horz" wrap="square" lIns="0" tIns="12700" rIns="0" bIns="0" rtlCol="0">
            <a:spAutoFit/>
          </a:bodyPr>
          <a:lstStyle/>
          <a:p>
            <a:pPr marL="12700">
              <a:lnSpc>
                <a:spcPct val="100000"/>
              </a:lnSpc>
              <a:spcBef>
                <a:spcPts val="100"/>
              </a:spcBef>
            </a:pPr>
            <a:r>
              <a:rPr sz="1100" spc="-95">
                <a:solidFill>
                  <a:srgbClr val="242E55"/>
                </a:solidFill>
                <a:latin typeface="Verdana"/>
                <a:cs typeface="Verdana"/>
              </a:rPr>
              <a:t>barra</a:t>
            </a:r>
            <a:r>
              <a:rPr sz="1100" spc="-55">
                <a:solidFill>
                  <a:srgbClr val="242E55"/>
                </a:solidFill>
                <a:latin typeface="Verdana"/>
                <a:cs typeface="Verdana"/>
              </a:rPr>
              <a:t> </a:t>
            </a:r>
            <a:r>
              <a:rPr sz="1100" spc="-120">
                <a:solidFill>
                  <a:srgbClr val="242E55"/>
                </a:solidFill>
                <a:latin typeface="Verdana"/>
                <a:cs typeface="Verdana"/>
              </a:rPr>
              <a:t>(exemplo:</a:t>
            </a:r>
            <a:r>
              <a:rPr sz="1100" spc="-55">
                <a:solidFill>
                  <a:srgbClr val="242E55"/>
                </a:solidFill>
                <a:latin typeface="Verdana"/>
                <a:cs typeface="Verdana"/>
              </a:rPr>
              <a:t> </a:t>
            </a:r>
            <a:r>
              <a:rPr sz="1100" spc="-95">
                <a:solidFill>
                  <a:srgbClr val="242E55"/>
                </a:solidFill>
                <a:latin typeface="Verdana"/>
                <a:cs typeface="Verdana"/>
              </a:rPr>
              <a:t>para</a:t>
            </a:r>
            <a:r>
              <a:rPr sz="1100" spc="-50">
                <a:solidFill>
                  <a:srgbClr val="242E55"/>
                </a:solidFill>
                <a:latin typeface="Verdana"/>
                <a:cs typeface="Verdana"/>
              </a:rPr>
              <a:t> </a:t>
            </a:r>
            <a:r>
              <a:rPr sz="1100" spc="-65">
                <a:solidFill>
                  <a:srgbClr val="242E55"/>
                </a:solidFill>
                <a:latin typeface="Verdana"/>
                <a:cs typeface="Verdana"/>
              </a:rPr>
              <a:t>o</a:t>
            </a:r>
            <a:r>
              <a:rPr sz="1100" spc="-55">
                <a:solidFill>
                  <a:srgbClr val="242E55"/>
                </a:solidFill>
                <a:latin typeface="Verdana"/>
                <a:cs typeface="Verdana"/>
              </a:rPr>
              <a:t> </a:t>
            </a:r>
            <a:r>
              <a:rPr sz="1100" b="1" spc="-85">
                <a:solidFill>
                  <a:srgbClr val="242E55"/>
                </a:solidFill>
                <a:latin typeface="Arial"/>
                <a:cs typeface="Arial"/>
              </a:rPr>
              <a:t>CNPJ</a:t>
            </a:r>
            <a:r>
              <a:rPr sz="1100" b="1" spc="15">
                <a:solidFill>
                  <a:srgbClr val="242E55"/>
                </a:solidFill>
                <a:latin typeface="Arial"/>
                <a:cs typeface="Arial"/>
              </a:rPr>
              <a:t> </a:t>
            </a:r>
            <a:r>
              <a:rPr sz="1100" b="1">
                <a:solidFill>
                  <a:srgbClr val="242E55"/>
                </a:solidFill>
                <a:latin typeface="Arial"/>
                <a:cs typeface="Arial"/>
              </a:rPr>
              <a:t>12.345.678/0002-</a:t>
            </a:r>
            <a:r>
              <a:rPr sz="1100" b="1" spc="-40">
                <a:solidFill>
                  <a:srgbClr val="242E55"/>
                </a:solidFill>
                <a:latin typeface="Arial"/>
                <a:cs typeface="Arial"/>
              </a:rPr>
              <a:t>00</a:t>
            </a:r>
            <a:r>
              <a:rPr sz="1100" spc="-40">
                <a:solidFill>
                  <a:srgbClr val="242E55"/>
                </a:solidFill>
                <a:latin typeface="Verdana"/>
                <a:cs typeface="Verdana"/>
              </a:rPr>
              <a:t>,</a:t>
            </a:r>
            <a:r>
              <a:rPr sz="1100" spc="-50">
                <a:solidFill>
                  <a:srgbClr val="242E55"/>
                </a:solidFill>
                <a:latin typeface="Verdana"/>
                <a:cs typeface="Verdana"/>
              </a:rPr>
              <a:t> </a:t>
            </a:r>
            <a:r>
              <a:rPr sz="1100" spc="-75">
                <a:solidFill>
                  <a:srgbClr val="242E55"/>
                </a:solidFill>
                <a:latin typeface="Verdana"/>
                <a:cs typeface="Verdana"/>
              </a:rPr>
              <a:t>considera-se</a:t>
            </a:r>
            <a:r>
              <a:rPr sz="1100" spc="-55">
                <a:solidFill>
                  <a:srgbClr val="242E55"/>
                </a:solidFill>
                <a:latin typeface="Verdana"/>
                <a:cs typeface="Verdana"/>
              </a:rPr>
              <a:t> </a:t>
            </a:r>
            <a:r>
              <a:rPr sz="1100" spc="-95">
                <a:solidFill>
                  <a:srgbClr val="242E55"/>
                </a:solidFill>
                <a:latin typeface="Verdana"/>
                <a:cs typeface="Verdana"/>
              </a:rPr>
              <a:t>a</a:t>
            </a:r>
            <a:r>
              <a:rPr sz="1100" spc="-55">
                <a:solidFill>
                  <a:srgbClr val="242E55"/>
                </a:solidFill>
                <a:latin typeface="Verdana"/>
                <a:cs typeface="Verdana"/>
              </a:rPr>
              <a:t> </a:t>
            </a:r>
            <a:r>
              <a:rPr sz="1100" spc="-85">
                <a:solidFill>
                  <a:srgbClr val="242E55"/>
                </a:solidFill>
                <a:latin typeface="Verdana"/>
                <a:cs typeface="Verdana"/>
              </a:rPr>
              <a:t>raiz</a:t>
            </a:r>
            <a:r>
              <a:rPr sz="1100" spc="-50">
                <a:solidFill>
                  <a:srgbClr val="242E55"/>
                </a:solidFill>
                <a:latin typeface="Verdana"/>
                <a:cs typeface="Verdana"/>
              </a:rPr>
              <a:t> </a:t>
            </a:r>
            <a:r>
              <a:rPr sz="1100" spc="-155">
                <a:solidFill>
                  <a:srgbClr val="242E55"/>
                </a:solidFill>
                <a:latin typeface="Verdana"/>
                <a:cs typeface="Verdana"/>
              </a:rPr>
              <a:t>12.345.678).</a:t>
            </a:r>
            <a:r>
              <a:rPr sz="1100" spc="-55">
                <a:solidFill>
                  <a:srgbClr val="242E55"/>
                </a:solidFill>
                <a:latin typeface="Verdana"/>
                <a:cs typeface="Verdana"/>
              </a:rPr>
              <a:t> </a:t>
            </a:r>
            <a:r>
              <a:rPr sz="1100" spc="-85">
                <a:solidFill>
                  <a:srgbClr val="242E55"/>
                </a:solidFill>
                <a:latin typeface="Verdana"/>
                <a:cs typeface="Verdana"/>
              </a:rPr>
              <a:t>Da</a:t>
            </a:r>
            <a:r>
              <a:rPr sz="1100" spc="-50">
                <a:solidFill>
                  <a:srgbClr val="242E55"/>
                </a:solidFill>
                <a:latin typeface="Verdana"/>
                <a:cs typeface="Verdana"/>
              </a:rPr>
              <a:t> </a:t>
            </a:r>
            <a:r>
              <a:rPr sz="1100" spc="-114">
                <a:solidFill>
                  <a:srgbClr val="242E55"/>
                </a:solidFill>
                <a:latin typeface="Verdana"/>
                <a:cs typeface="Verdana"/>
              </a:rPr>
              <a:t>mesma</a:t>
            </a:r>
            <a:r>
              <a:rPr sz="1100" spc="-55">
                <a:solidFill>
                  <a:srgbClr val="242E55"/>
                </a:solidFill>
                <a:latin typeface="Verdana"/>
                <a:cs typeface="Verdana"/>
              </a:rPr>
              <a:t> </a:t>
            </a:r>
            <a:r>
              <a:rPr sz="1100" spc="-120">
                <a:solidFill>
                  <a:srgbClr val="242E55"/>
                </a:solidFill>
                <a:latin typeface="Verdana"/>
                <a:cs typeface="Verdana"/>
              </a:rPr>
              <a:t>forma,</a:t>
            </a:r>
            <a:r>
              <a:rPr sz="1100" spc="-50">
                <a:solidFill>
                  <a:srgbClr val="242E55"/>
                </a:solidFill>
                <a:latin typeface="Verdana"/>
                <a:cs typeface="Verdana"/>
              </a:rPr>
              <a:t> </a:t>
            </a:r>
            <a:r>
              <a:rPr sz="1100" spc="-85">
                <a:solidFill>
                  <a:srgbClr val="242E55"/>
                </a:solidFill>
                <a:latin typeface="Verdana"/>
                <a:cs typeface="Verdana"/>
              </a:rPr>
              <a:t>contratos</a:t>
            </a:r>
            <a:r>
              <a:rPr sz="1100" spc="-55">
                <a:solidFill>
                  <a:srgbClr val="242E55"/>
                </a:solidFill>
                <a:latin typeface="Verdana"/>
                <a:cs typeface="Verdana"/>
              </a:rPr>
              <a:t> </a:t>
            </a:r>
            <a:r>
              <a:rPr sz="1100" spc="-10">
                <a:solidFill>
                  <a:srgbClr val="242E55"/>
                </a:solidFill>
                <a:latin typeface="Verdana"/>
                <a:cs typeface="Verdana"/>
              </a:rPr>
              <a:t>oriun-</a:t>
            </a:r>
            <a:endParaRPr sz="1100">
              <a:latin typeface="Verdana"/>
              <a:cs typeface="Verdana"/>
            </a:endParaRPr>
          </a:p>
        </p:txBody>
      </p:sp>
      <p:sp>
        <p:nvSpPr>
          <p:cNvPr id="30" name="object 30"/>
          <p:cNvSpPr txBox="1"/>
          <p:nvPr/>
        </p:nvSpPr>
        <p:spPr>
          <a:xfrm>
            <a:off x="2639299" y="6696916"/>
            <a:ext cx="6976745" cy="360680"/>
          </a:xfrm>
          <a:prstGeom prst="rect">
            <a:avLst/>
          </a:prstGeom>
        </p:spPr>
        <p:txBody>
          <a:bodyPr vert="horz" wrap="square" lIns="0" tIns="12700" rIns="0" bIns="0" rtlCol="0">
            <a:spAutoFit/>
          </a:bodyPr>
          <a:lstStyle/>
          <a:p>
            <a:pPr marL="12700" marR="5080">
              <a:lnSpc>
                <a:spcPct val="100000"/>
              </a:lnSpc>
              <a:spcBef>
                <a:spcPts val="100"/>
              </a:spcBef>
            </a:pPr>
            <a:r>
              <a:rPr sz="1100" spc="-65">
                <a:solidFill>
                  <a:srgbClr val="242E55"/>
                </a:solidFill>
                <a:latin typeface="Verdana"/>
                <a:cs typeface="Verdana"/>
              </a:rPr>
              <a:t>dos</a:t>
            </a:r>
            <a:r>
              <a:rPr sz="1100" spc="-70">
                <a:solidFill>
                  <a:srgbClr val="242E55"/>
                </a:solidFill>
                <a:latin typeface="Verdana"/>
                <a:cs typeface="Verdana"/>
              </a:rPr>
              <a:t> </a:t>
            </a:r>
            <a:r>
              <a:rPr sz="1100" spc="-80">
                <a:solidFill>
                  <a:srgbClr val="242E55"/>
                </a:solidFill>
                <a:latin typeface="Verdana"/>
                <a:cs typeface="Verdana"/>
              </a:rPr>
              <a:t>de</a:t>
            </a:r>
            <a:r>
              <a:rPr sz="1100" spc="-70">
                <a:solidFill>
                  <a:srgbClr val="242E55"/>
                </a:solidFill>
                <a:latin typeface="Verdana"/>
                <a:cs typeface="Verdana"/>
              </a:rPr>
              <a:t> </a:t>
            </a:r>
            <a:r>
              <a:rPr sz="1100" spc="-90">
                <a:solidFill>
                  <a:srgbClr val="242E55"/>
                </a:solidFill>
                <a:latin typeface="Verdana"/>
                <a:cs typeface="Verdana"/>
              </a:rPr>
              <a:t>empresas</a:t>
            </a:r>
            <a:r>
              <a:rPr sz="1100" spc="-70">
                <a:solidFill>
                  <a:srgbClr val="242E55"/>
                </a:solidFill>
                <a:latin typeface="Verdana"/>
                <a:cs typeface="Verdana"/>
              </a:rPr>
              <a:t> </a:t>
            </a:r>
            <a:r>
              <a:rPr sz="1100" spc="-80">
                <a:solidFill>
                  <a:srgbClr val="242E55"/>
                </a:solidFill>
                <a:latin typeface="Verdana"/>
                <a:cs typeface="Verdana"/>
              </a:rPr>
              <a:t>pertencentes</a:t>
            </a:r>
            <a:r>
              <a:rPr sz="1100" spc="-65">
                <a:solidFill>
                  <a:srgbClr val="242E55"/>
                </a:solidFill>
                <a:latin typeface="Verdana"/>
                <a:cs typeface="Verdana"/>
              </a:rPr>
              <a:t> </a:t>
            </a:r>
            <a:r>
              <a:rPr sz="1100" spc="-80">
                <a:solidFill>
                  <a:srgbClr val="242E55"/>
                </a:solidFill>
                <a:latin typeface="Verdana"/>
                <a:cs typeface="Verdana"/>
              </a:rPr>
              <a:t>ao</a:t>
            </a:r>
            <a:r>
              <a:rPr sz="1100" spc="-70">
                <a:solidFill>
                  <a:srgbClr val="242E55"/>
                </a:solidFill>
                <a:latin typeface="Verdana"/>
                <a:cs typeface="Verdana"/>
              </a:rPr>
              <a:t> </a:t>
            </a:r>
            <a:r>
              <a:rPr sz="1100" spc="-105">
                <a:solidFill>
                  <a:srgbClr val="242E55"/>
                </a:solidFill>
                <a:latin typeface="Verdana"/>
                <a:cs typeface="Verdana"/>
              </a:rPr>
              <a:t>mesmo</a:t>
            </a:r>
            <a:r>
              <a:rPr sz="1100" spc="-70">
                <a:solidFill>
                  <a:srgbClr val="242E55"/>
                </a:solidFill>
                <a:latin typeface="Verdana"/>
                <a:cs typeface="Verdana"/>
              </a:rPr>
              <a:t> </a:t>
            </a:r>
            <a:r>
              <a:rPr sz="1100" spc="-85">
                <a:solidFill>
                  <a:srgbClr val="242E55"/>
                </a:solidFill>
                <a:latin typeface="Verdana"/>
                <a:cs typeface="Verdana"/>
              </a:rPr>
              <a:t>grupo</a:t>
            </a:r>
            <a:r>
              <a:rPr sz="1100" spc="-65">
                <a:solidFill>
                  <a:srgbClr val="242E55"/>
                </a:solidFill>
                <a:latin typeface="Verdana"/>
                <a:cs typeface="Verdana"/>
              </a:rPr>
              <a:t> </a:t>
            </a:r>
            <a:r>
              <a:rPr sz="1100" spc="-70">
                <a:solidFill>
                  <a:srgbClr val="242E55"/>
                </a:solidFill>
                <a:latin typeface="Verdana"/>
                <a:cs typeface="Verdana"/>
              </a:rPr>
              <a:t>econômico </a:t>
            </a:r>
            <a:r>
              <a:rPr sz="1100" spc="-105">
                <a:solidFill>
                  <a:srgbClr val="242E55"/>
                </a:solidFill>
                <a:latin typeface="Verdana"/>
                <a:cs typeface="Verdana"/>
              </a:rPr>
              <a:t>também</a:t>
            </a:r>
            <a:r>
              <a:rPr sz="1100" spc="-70">
                <a:solidFill>
                  <a:srgbClr val="242E55"/>
                </a:solidFill>
                <a:latin typeface="Verdana"/>
                <a:cs typeface="Verdana"/>
              </a:rPr>
              <a:t> </a:t>
            </a:r>
            <a:r>
              <a:rPr sz="1100" spc="-90">
                <a:solidFill>
                  <a:srgbClr val="242E55"/>
                </a:solidFill>
                <a:latin typeface="Verdana"/>
                <a:cs typeface="Verdana"/>
              </a:rPr>
              <a:t>podem</a:t>
            </a:r>
            <a:r>
              <a:rPr sz="1100" spc="-65">
                <a:solidFill>
                  <a:srgbClr val="242E55"/>
                </a:solidFill>
                <a:latin typeface="Verdana"/>
                <a:cs typeface="Verdana"/>
              </a:rPr>
              <a:t> </a:t>
            </a:r>
            <a:r>
              <a:rPr sz="1100" spc="-85">
                <a:solidFill>
                  <a:srgbClr val="242E55"/>
                </a:solidFill>
                <a:latin typeface="Verdana"/>
                <a:cs typeface="Verdana"/>
              </a:rPr>
              <a:t>ser</a:t>
            </a:r>
            <a:r>
              <a:rPr sz="1100" spc="-70">
                <a:solidFill>
                  <a:srgbClr val="242E55"/>
                </a:solidFill>
                <a:latin typeface="Verdana"/>
                <a:cs typeface="Verdana"/>
              </a:rPr>
              <a:t> </a:t>
            </a:r>
            <a:r>
              <a:rPr sz="1100" spc="-80">
                <a:solidFill>
                  <a:srgbClr val="242E55"/>
                </a:solidFill>
                <a:latin typeface="Verdana"/>
                <a:cs typeface="Verdana"/>
              </a:rPr>
              <a:t>aceitos.</a:t>
            </a:r>
            <a:r>
              <a:rPr sz="1100" spc="-70">
                <a:solidFill>
                  <a:srgbClr val="242E55"/>
                </a:solidFill>
                <a:latin typeface="Verdana"/>
                <a:cs typeface="Verdana"/>
              </a:rPr>
              <a:t> </a:t>
            </a:r>
            <a:r>
              <a:rPr sz="1100" spc="-80">
                <a:solidFill>
                  <a:srgbClr val="242E55"/>
                </a:solidFill>
                <a:latin typeface="Verdana"/>
                <a:cs typeface="Verdana"/>
              </a:rPr>
              <a:t>Para</a:t>
            </a:r>
            <a:r>
              <a:rPr sz="1100" spc="-65">
                <a:solidFill>
                  <a:srgbClr val="242E55"/>
                </a:solidFill>
                <a:latin typeface="Verdana"/>
                <a:cs typeface="Verdana"/>
              </a:rPr>
              <a:t> </a:t>
            </a:r>
            <a:r>
              <a:rPr sz="1100" spc="-85">
                <a:solidFill>
                  <a:srgbClr val="242E55"/>
                </a:solidFill>
                <a:latin typeface="Verdana"/>
                <a:cs typeface="Verdana"/>
              </a:rPr>
              <a:t>assegurar</a:t>
            </a:r>
            <a:r>
              <a:rPr sz="1100" spc="-70">
                <a:solidFill>
                  <a:srgbClr val="242E55"/>
                </a:solidFill>
                <a:latin typeface="Verdana"/>
                <a:cs typeface="Verdana"/>
              </a:rPr>
              <a:t> </a:t>
            </a:r>
            <a:r>
              <a:rPr sz="1100" spc="-95">
                <a:solidFill>
                  <a:srgbClr val="242E55"/>
                </a:solidFill>
                <a:latin typeface="Verdana"/>
                <a:cs typeface="Verdana"/>
              </a:rPr>
              <a:t>a</a:t>
            </a:r>
            <a:r>
              <a:rPr sz="1100" spc="-70">
                <a:solidFill>
                  <a:srgbClr val="242E55"/>
                </a:solidFill>
                <a:latin typeface="Verdana"/>
                <a:cs typeface="Verdana"/>
              </a:rPr>
              <a:t> </a:t>
            </a:r>
            <a:r>
              <a:rPr sz="1100" spc="-40">
                <a:solidFill>
                  <a:srgbClr val="242E55"/>
                </a:solidFill>
                <a:latin typeface="Verdana"/>
                <a:cs typeface="Verdana"/>
              </a:rPr>
              <a:t>correta </a:t>
            </a:r>
            <a:r>
              <a:rPr sz="1100" spc="-90">
                <a:solidFill>
                  <a:srgbClr val="242E55"/>
                </a:solidFill>
                <a:latin typeface="Verdana"/>
                <a:cs typeface="Verdana"/>
              </a:rPr>
              <a:t>validação,</a:t>
            </a:r>
            <a:r>
              <a:rPr sz="1100" spc="-70">
                <a:solidFill>
                  <a:srgbClr val="242E55"/>
                </a:solidFill>
                <a:latin typeface="Verdana"/>
                <a:cs typeface="Verdana"/>
              </a:rPr>
              <a:t> </a:t>
            </a:r>
            <a:r>
              <a:rPr sz="1100" spc="-85">
                <a:solidFill>
                  <a:srgbClr val="242E55"/>
                </a:solidFill>
                <a:latin typeface="Verdana"/>
                <a:cs typeface="Verdana"/>
              </a:rPr>
              <a:t>recomenda-</a:t>
            </a:r>
            <a:r>
              <a:rPr sz="1100" spc="-75">
                <a:solidFill>
                  <a:srgbClr val="242E55"/>
                </a:solidFill>
                <a:latin typeface="Verdana"/>
                <a:cs typeface="Verdana"/>
              </a:rPr>
              <a:t>se</a:t>
            </a:r>
            <a:r>
              <a:rPr sz="1100" spc="-70">
                <a:solidFill>
                  <a:srgbClr val="242E55"/>
                </a:solidFill>
                <a:latin typeface="Verdana"/>
                <a:cs typeface="Verdana"/>
              </a:rPr>
              <a:t> </a:t>
            </a:r>
            <a:r>
              <a:rPr sz="1100" spc="-95">
                <a:solidFill>
                  <a:srgbClr val="242E55"/>
                </a:solidFill>
                <a:latin typeface="Verdana"/>
                <a:cs typeface="Verdana"/>
              </a:rPr>
              <a:t>a</a:t>
            </a:r>
            <a:r>
              <a:rPr sz="1100" spc="-65">
                <a:solidFill>
                  <a:srgbClr val="242E55"/>
                </a:solidFill>
                <a:latin typeface="Verdana"/>
                <a:cs typeface="Verdana"/>
              </a:rPr>
              <a:t> </a:t>
            </a:r>
            <a:r>
              <a:rPr sz="1100" spc="-75">
                <a:solidFill>
                  <a:srgbClr val="242E55"/>
                </a:solidFill>
                <a:latin typeface="Verdana"/>
                <a:cs typeface="Verdana"/>
              </a:rPr>
              <a:t>conferência</a:t>
            </a:r>
            <a:r>
              <a:rPr sz="1100" spc="-70">
                <a:solidFill>
                  <a:srgbClr val="242E55"/>
                </a:solidFill>
                <a:latin typeface="Verdana"/>
                <a:cs typeface="Verdana"/>
              </a:rPr>
              <a:t> do</a:t>
            </a:r>
            <a:r>
              <a:rPr sz="1100" spc="-65">
                <a:solidFill>
                  <a:srgbClr val="242E55"/>
                </a:solidFill>
                <a:latin typeface="Verdana"/>
                <a:cs typeface="Verdana"/>
              </a:rPr>
              <a:t> </a:t>
            </a:r>
            <a:r>
              <a:rPr sz="1100" spc="-85">
                <a:solidFill>
                  <a:srgbClr val="242E55"/>
                </a:solidFill>
                <a:latin typeface="Verdana"/>
                <a:cs typeface="Verdana"/>
              </a:rPr>
              <a:t>grupo</a:t>
            </a:r>
            <a:r>
              <a:rPr sz="1100" spc="-70">
                <a:solidFill>
                  <a:srgbClr val="242E55"/>
                </a:solidFill>
                <a:latin typeface="Verdana"/>
                <a:cs typeface="Verdana"/>
              </a:rPr>
              <a:t> econômico</a:t>
            </a:r>
            <a:r>
              <a:rPr sz="1100" spc="-65">
                <a:solidFill>
                  <a:srgbClr val="242E55"/>
                </a:solidFill>
                <a:latin typeface="Verdana"/>
                <a:cs typeface="Verdana"/>
              </a:rPr>
              <a:t> </a:t>
            </a:r>
            <a:r>
              <a:rPr sz="1100" spc="-75">
                <a:solidFill>
                  <a:srgbClr val="242E55"/>
                </a:solidFill>
                <a:latin typeface="Verdana"/>
                <a:cs typeface="Verdana"/>
              </a:rPr>
              <a:t>por</a:t>
            </a:r>
            <a:r>
              <a:rPr sz="1100" spc="-70">
                <a:solidFill>
                  <a:srgbClr val="242E55"/>
                </a:solidFill>
                <a:latin typeface="Verdana"/>
                <a:cs typeface="Verdana"/>
              </a:rPr>
              <a:t> </a:t>
            </a:r>
            <a:r>
              <a:rPr sz="1100" spc="-90">
                <a:solidFill>
                  <a:srgbClr val="242E55"/>
                </a:solidFill>
                <a:latin typeface="Verdana"/>
                <a:cs typeface="Verdana"/>
              </a:rPr>
              <a:t>meio</a:t>
            </a:r>
            <a:r>
              <a:rPr sz="1100" spc="-65">
                <a:solidFill>
                  <a:srgbClr val="242E55"/>
                </a:solidFill>
                <a:latin typeface="Verdana"/>
                <a:cs typeface="Verdana"/>
              </a:rPr>
              <a:t> </a:t>
            </a:r>
            <a:r>
              <a:rPr sz="1100" spc="-80">
                <a:solidFill>
                  <a:srgbClr val="242E55"/>
                </a:solidFill>
                <a:latin typeface="Verdana"/>
                <a:cs typeface="Verdana"/>
              </a:rPr>
              <a:t>de</a:t>
            </a:r>
            <a:r>
              <a:rPr sz="1100" spc="-70">
                <a:solidFill>
                  <a:srgbClr val="242E55"/>
                </a:solidFill>
                <a:latin typeface="Verdana"/>
                <a:cs typeface="Verdana"/>
              </a:rPr>
              <a:t> </a:t>
            </a:r>
            <a:r>
              <a:rPr sz="1100" spc="-75">
                <a:solidFill>
                  <a:srgbClr val="242E55"/>
                </a:solidFill>
                <a:latin typeface="Verdana"/>
                <a:cs typeface="Verdana"/>
              </a:rPr>
              <a:t>pesquisa</a:t>
            </a:r>
            <a:r>
              <a:rPr sz="1100" spc="-65">
                <a:solidFill>
                  <a:srgbClr val="242E55"/>
                </a:solidFill>
                <a:latin typeface="Verdana"/>
                <a:cs typeface="Verdana"/>
              </a:rPr>
              <a:t> </a:t>
            </a:r>
            <a:r>
              <a:rPr sz="1100" spc="-70">
                <a:solidFill>
                  <a:srgbClr val="242E55"/>
                </a:solidFill>
                <a:latin typeface="Verdana"/>
                <a:cs typeface="Verdana"/>
              </a:rPr>
              <a:t>do </a:t>
            </a:r>
            <a:r>
              <a:rPr sz="1100" spc="-50">
                <a:solidFill>
                  <a:srgbClr val="242E55"/>
                </a:solidFill>
                <a:latin typeface="Verdana"/>
                <a:cs typeface="Verdana"/>
              </a:rPr>
              <a:t>CNPJ</a:t>
            </a:r>
            <a:r>
              <a:rPr sz="1100" spc="-65">
                <a:solidFill>
                  <a:srgbClr val="242E55"/>
                </a:solidFill>
                <a:latin typeface="Verdana"/>
                <a:cs typeface="Verdana"/>
              </a:rPr>
              <a:t> </a:t>
            </a:r>
            <a:r>
              <a:rPr sz="1100" spc="-120">
                <a:solidFill>
                  <a:srgbClr val="242E55"/>
                </a:solidFill>
                <a:latin typeface="Verdana"/>
                <a:cs typeface="Verdana"/>
              </a:rPr>
              <a:t>em</a:t>
            </a:r>
            <a:r>
              <a:rPr sz="1100" spc="-70">
                <a:solidFill>
                  <a:srgbClr val="242E55"/>
                </a:solidFill>
                <a:latin typeface="Verdana"/>
                <a:cs typeface="Verdana"/>
              </a:rPr>
              <a:t> </a:t>
            </a:r>
            <a:r>
              <a:rPr sz="1100" spc="-75">
                <a:solidFill>
                  <a:srgbClr val="242E55"/>
                </a:solidFill>
                <a:latin typeface="Verdana"/>
                <a:cs typeface="Verdana"/>
              </a:rPr>
              <a:t>consulta</a:t>
            </a:r>
            <a:r>
              <a:rPr sz="1100" spc="-65">
                <a:solidFill>
                  <a:srgbClr val="242E55"/>
                </a:solidFill>
                <a:latin typeface="Verdana"/>
                <a:cs typeface="Verdana"/>
              </a:rPr>
              <a:t> </a:t>
            </a:r>
            <a:r>
              <a:rPr sz="1100" spc="-10">
                <a:solidFill>
                  <a:srgbClr val="242E55"/>
                </a:solidFill>
                <a:latin typeface="Verdana"/>
                <a:cs typeface="Verdana"/>
              </a:rPr>
              <a:t>aberta.</a:t>
            </a:r>
            <a:endParaRPr sz="1100">
              <a:latin typeface="Verdana"/>
              <a:cs typeface="Verdana"/>
            </a:endParaRPr>
          </a:p>
        </p:txBody>
      </p:sp>
      <p:sp>
        <p:nvSpPr>
          <p:cNvPr id="31" name="object 31"/>
          <p:cNvSpPr txBox="1"/>
          <p:nvPr/>
        </p:nvSpPr>
        <p:spPr>
          <a:xfrm>
            <a:off x="444473" y="2812418"/>
            <a:ext cx="1476375"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spc="-145">
                <a:solidFill>
                  <a:srgbClr val="0C285A"/>
                </a:solidFill>
                <a:latin typeface="Arial"/>
                <a:cs typeface="Arial"/>
              </a:rPr>
              <a:t>1ª</a:t>
            </a:r>
            <a:r>
              <a:rPr sz="1100" b="1" spc="90">
                <a:solidFill>
                  <a:srgbClr val="0C285A"/>
                </a:solidFill>
                <a:latin typeface="Arial"/>
                <a:cs typeface="Arial"/>
              </a:rPr>
              <a:t> </a:t>
            </a:r>
            <a:r>
              <a:rPr sz="1100" b="1" spc="-75">
                <a:solidFill>
                  <a:srgbClr val="0C285A"/>
                </a:solidFill>
                <a:latin typeface="Arial"/>
                <a:cs typeface="Arial"/>
              </a:rPr>
              <a:t>ETAPA</a:t>
            </a:r>
            <a:r>
              <a:rPr sz="1100" b="1" spc="-75">
                <a:solidFill>
                  <a:srgbClr val="222E55"/>
                </a:solidFill>
                <a:latin typeface="Arial"/>
                <a:cs typeface="Arial"/>
              </a:rPr>
              <a:t>:</a:t>
            </a:r>
            <a:r>
              <a:rPr sz="1100" b="1" spc="90">
                <a:solidFill>
                  <a:srgbClr val="222E55"/>
                </a:solidFill>
                <a:latin typeface="Arial"/>
                <a:cs typeface="Arial"/>
              </a:rPr>
              <a:t> </a:t>
            </a:r>
            <a:r>
              <a:rPr sz="1100" spc="-95">
                <a:solidFill>
                  <a:srgbClr val="242E55"/>
                </a:solidFill>
                <a:latin typeface="Verdana"/>
                <a:cs typeface="Verdana"/>
              </a:rPr>
              <a:t>Identificar</a:t>
            </a:r>
            <a:r>
              <a:rPr sz="1100" spc="30">
                <a:solidFill>
                  <a:srgbClr val="242E55"/>
                </a:solidFill>
                <a:latin typeface="Verdana"/>
                <a:cs typeface="Verdana"/>
              </a:rPr>
              <a:t> </a:t>
            </a:r>
            <a:r>
              <a:rPr sz="1100" spc="-25">
                <a:solidFill>
                  <a:srgbClr val="242E55"/>
                </a:solidFill>
                <a:latin typeface="Verdana"/>
                <a:cs typeface="Verdana"/>
              </a:rPr>
              <a:t>os </a:t>
            </a:r>
            <a:r>
              <a:rPr sz="1100" spc="-90">
                <a:solidFill>
                  <a:srgbClr val="242E55"/>
                </a:solidFill>
                <a:latin typeface="Verdana"/>
                <a:cs typeface="Verdana"/>
              </a:rPr>
              <a:t>dados</a:t>
            </a:r>
            <a:r>
              <a:rPr sz="1100" spc="35">
                <a:solidFill>
                  <a:srgbClr val="242E55"/>
                </a:solidFill>
                <a:latin typeface="Verdana"/>
                <a:cs typeface="Verdana"/>
              </a:rPr>
              <a:t> </a:t>
            </a:r>
            <a:r>
              <a:rPr sz="1100" spc="-140">
                <a:solidFill>
                  <a:srgbClr val="242E55"/>
                </a:solidFill>
                <a:latin typeface="Verdana"/>
                <a:cs typeface="Verdana"/>
              </a:rPr>
              <a:t>do</a:t>
            </a:r>
            <a:r>
              <a:rPr sz="1100" spc="40">
                <a:solidFill>
                  <a:srgbClr val="242E55"/>
                </a:solidFill>
                <a:latin typeface="Verdana"/>
                <a:cs typeface="Verdana"/>
              </a:rPr>
              <a:t> </a:t>
            </a:r>
            <a:r>
              <a:rPr sz="1100" spc="-100">
                <a:solidFill>
                  <a:srgbClr val="242E55"/>
                </a:solidFill>
                <a:latin typeface="Verdana"/>
                <a:cs typeface="Verdana"/>
              </a:rPr>
              <a:t>empregado</a:t>
            </a:r>
            <a:r>
              <a:rPr sz="1100" spc="40">
                <a:solidFill>
                  <a:srgbClr val="242E55"/>
                </a:solidFill>
                <a:latin typeface="Verdana"/>
                <a:cs typeface="Verdana"/>
              </a:rPr>
              <a:t> </a:t>
            </a:r>
            <a:r>
              <a:rPr sz="1100" spc="-50">
                <a:solidFill>
                  <a:srgbClr val="242E55"/>
                </a:solidFill>
                <a:latin typeface="Verdana"/>
                <a:cs typeface="Verdana"/>
              </a:rPr>
              <a:t>e </a:t>
            </a:r>
            <a:r>
              <a:rPr sz="1100" spc="-70">
                <a:solidFill>
                  <a:srgbClr val="242E55"/>
                </a:solidFill>
                <a:latin typeface="Verdana"/>
                <a:cs typeface="Verdana"/>
              </a:rPr>
              <a:t>do</a:t>
            </a:r>
            <a:r>
              <a:rPr sz="1100" spc="-95">
                <a:solidFill>
                  <a:srgbClr val="242E55"/>
                </a:solidFill>
                <a:latin typeface="Verdana"/>
                <a:cs typeface="Verdana"/>
              </a:rPr>
              <a:t> </a:t>
            </a:r>
            <a:r>
              <a:rPr sz="1100" spc="-10">
                <a:solidFill>
                  <a:srgbClr val="242E55"/>
                </a:solidFill>
                <a:latin typeface="Verdana"/>
                <a:cs typeface="Verdana"/>
              </a:rPr>
              <a:t>empregador.</a:t>
            </a:r>
            <a:endParaRPr sz="1100">
              <a:latin typeface="Verdana"/>
              <a:cs typeface="Verdana"/>
            </a:endParaRPr>
          </a:p>
        </p:txBody>
      </p:sp>
      <p:sp>
        <p:nvSpPr>
          <p:cNvPr id="32" name="object 32"/>
          <p:cNvSpPr txBox="1"/>
          <p:nvPr/>
        </p:nvSpPr>
        <p:spPr>
          <a:xfrm>
            <a:off x="444473" y="4911132"/>
            <a:ext cx="1498600" cy="1534160"/>
          </a:xfrm>
          <a:prstGeom prst="rect">
            <a:avLst/>
          </a:prstGeom>
        </p:spPr>
        <p:txBody>
          <a:bodyPr vert="horz" wrap="square" lIns="0" tIns="12700" rIns="0" bIns="0" rtlCol="0">
            <a:spAutoFit/>
          </a:bodyPr>
          <a:lstStyle/>
          <a:p>
            <a:pPr marL="12700" marR="234315">
              <a:lnSpc>
                <a:spcPct val="100000"/>
              </a:lnSpc>
              <a:spcBef>
                <a:spcPts val="100"/>
              </a:spcBef>
            </a:pPr>
            <a:r>
              <a:rPr sz="1100" b="1">
                <a:solidFill>
                  <a:srgbClr val="0C285A"/>
                </a:solidFill>
                <a:latin typeface="Arial"/>
                <a:cs typeface="Arial"/>
              </a:rPr>
              <a:t>3ª</a:t>
            </a:r>
            <a:r>
              <a:rPr sz="1100" b="1" spc="-3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30">
                <a:solidFill>
                  <a:srgbClr val="222E55"/>
                </a:solidFill>
                <a:latin typeface="Arial"/>
                <a:cs typeface="Arial"/>
              </a:rPr>
              <a:t> </a:t>
            </a:r>
            <a:r>
              <a:rPr sz="1100" spc="-75">
                <a:solidFill>
                  <a:srgbClr val="242E55"/>
                </a:solidFill>
                <a:latin typeface="Verdana"/>
                <a:cs typeface="Verdana"/>
              </a:rPr>
              <a:t>Confirme </a:t>
            </a:r>
            <a:r>
              <a:rPr sz="1100" spc="-65">
                <a:solidFill>
                  <a:srgbClr val="242E55"/>
                </a:solidFill>
                <a:latin typeface="Verdana"/>
                <a:cs typeface="Verdana"/>
              </a:rPr>
              <a:t>o</a:t>
            </a:r>
            <a:r>
              <a:rPr sz="1100" spc="-110">
                <a:solidFill>
                  <a:srgbClr val="242E55"/>
                </a:solidFill>
                <a:latin typeface="Verdana"/>
                <a:cs typeface="Verdana"/>
              </a:rPr>
              <a:t> </a:t>
            </a:r>
            <a:r>
              <a:rPr sz="1100" b="1">
                <a:solidFill>
                  <a:srgbClr val="242E55"/>
                </a:solidFill>
                <a:latin typeface="Arial"/>
                <a:cs typeface="Arial"/>
              </a:rPr>
              <a:t>cargo/função</a:t>
            </a:r>
            <a:r>
              <a:rPr sz="1100" b="1" spc="-45">
                <a:solidFill>
                  <a:srgbClr val="242E55"/>
                </a:solidFill>
                <a:latin typeface="Arial"/>
                <a:cs typeface="Arial"/>
              </a:rPr>
              <a:t> </a:t>
            </a:r>
            <a:r>
              <a:rPr sz="1100" spc="-85">
                <a:solidFill>
                  <a:srgbClr val="242E55"/>
                </a:solidFill>
                <a:latin typeface="Verdana"/>
                <a:cs typeface="Verdana"/>
              </a:rPr>
              <a:t>e</a:t>
            </a:r>
            <a:r>
              <a:rPr sz="1100" spc="-110">
                <a:solidFill>
                  <a:srgbClr val="242E55"/>
                </a:solidFill>
                <a:latin typeface="Verdana"/>
                <a:cs typeface="Verdana"/>
              </a:rPr>
              <a:t> </a:t>
            </a:r>
            <a:r>
              <a:rPr sz="1100" spc="-50">
                <a:solidFill>
                  <a:srgbClr val="242E55"/>
                </a:solidFill>
                <a:latin typeface="Verdana"/>
                <a:cs typeface="Verdana"/>
              </a:rPr>
              <a:t>o</a:t>
            </a:r>
            <a:endParaRPr sz="1100">
              <a:latin typeface="Verdana"/>
              <a:cs typeface="Verdana"/>
            </a:endParaRPr>
          </a:p>
          <a:p>
            <a:pPr marL="12700" marR="5080">
              <a:lnSpc>
                <a:spcPct val="100000"/>
              </a:lnSpc>
            </a:pPr>
            <a:r>
              <a:rPr sz="1100" spc="-75">
                <a:solidFill>
                  <a:srgbClr val="242E55"/>
                </a:solidFill>
                <a:latin typeface="Verdana"/>
                <a:cs typeface="Verdana"/>
              </a:rPr>
              <a:t>salário</a:t>
            </a:r>
            <a:r>
              <a:rPr sz="1100" spc="-60">
                <a:solidFill>
                  <a:srgbClr val="242E55"/>
                </a:solidFill>
                <a:latin typeface="Verdana"/>
                <a:cs typeface="Verdana"/>
              </a:rPr>
              <a:t> </a:t>
            </a:r>
            <a:r>
              <a:rPr sz="1100" spc="-90">
                <a:solidFill>
                  <a:srgbClr val="242E55"/>
                </a:solidFill>
                <a:latin typeface="Verdana"/>
                <a:cs typeface="Verdana"/>
              </a:rPr>
              <a:t>pactuado.</a:t>
            </a:r>
            <a:r>
              <a:rPr sz="1100" spc="-60">
                <a:solidFill>
                  <a:srgbClr val="242E55"/>
                </a:solidFill>
                <a:latin typeface="Verdana"/>
                <a:cs typeface="Verdana"/>
              </a:rPr>
              <a:t> </a:t>
            </a:r>
            <a:r>
              <a:rPr sz="1100" spc="-20">
                <a:solidFill>
                  <a:srgbClr val="242E55"/>
                </a:solidFill>
                <a:latin typeface="Verdana"/>
                <a:cs typeface="Verdana"/>
              </a:rPr>
              <a:t>Esses </a:t>
            </a:r>
            <a:r>
              <a:rPr sz="1100" spc="-90">
                <a:solidFill>
                  <a:srgbClr val="242E55"/>
                </a:solidFill>
                <a:latin typeface="Verdana"/>
                <a:cs typeface="Verdana"/>
              </a:rPr>
              <a:t>elementos</a:t>
            </a:r>
            <a:r>
              <a:rPr sz="1100" spc="-50">
                <a:solidFill>
                  <a:srgbClr val="242E55"/>
                </a:solidFill>
                <a:latin typeface="Verdana"/>
                <a:cs typeface="Verdana"/>
              </a:rPr>
              <a:t> </a:t>
            </a:r>
            <a:r>
              <a:rPr sz="1100" spc="-80">
                <a:solidFill>
                  <a:srgbClr val="242E55"/>
                </a:solidFill>
                <a:latin typeface="Verdana"/>
                <a:cs typeface="Verdana"/>
              </a:rPr>
              <a:t>precisam</a:t>
            </a:r>
            <a:r>
              <a:rPr sz="1100" spc="-45">
                <a:solidFill>
                  <a:srgbClr val="242E55"/>
                </a:solidFill>
                <a:latin typeface="Verdana"/>
                <a:cs typeface="Verdana"/>
              </a:rPr>
              <a:t> </a:t>
            </a:r>
            <a:r>
              <a:rPr sz="1100" spc="-40">
                <a:solidFill>
                  <a:srgbClr val="242E55"/>
                </a:solidFill>
                <a:latin typeface="Verdana"/>
                <a:cs typeface="Verdana"/>
              </a:rPr>
              <a:t>es- </a:t>
            </a:r>
            <a:r>
              <a:rPr sz="1100" spc="-95">
                <a:solidFill>
                  <a:srgbClr val="242E55"/>
                </a:solidFill>
                <a:latin typeface="Verdana"/>
                <a:cs typeface="Verdana"/>
              </a:rPr>
              <a:t>tar</a:t>
            </a:r>
            <a:r>
              <a:rPr sz="1100" spc="-80">
                <a:solidFill>
                  <a:srgbClr val="242E55"/>
                </a:solidFill>
                <a:latin typeface="Verdana"/>
                <a:cs typeface="Verdana"/>
              </a:rPr>
              <a:t> </a:t>
            </a:r>
            <a:r>
              <a:rPr sz="1100" spc="-85">
                <a:solidFill>
                  <a:srgbClr val="242E55"/>
                </a:solidFill>
                <a:latin typeface="Verdana"/>
                <a:cs typeface="Verdana"/>
              </a:rPr>
              <a:t>expressos</a:t>
            </a:r>
            <a:r>
              <a:rPr sz="1100" spc="-75">
                <a:solidFill>
                  <a:srgbClr val="242E55"/>
                </a:solidFill>
                <a:latin typeface="Verdana"/>
                <a:cs typeface="Verdana"/>
              </a:rPr>
              <a:t> </a:t>
            </a:r>
            <a:r>
              <a:rPr sz="1100" spc="-80">
                <a:solidFill>
                  <a:srgbClr val="242E55"/>
                </a:solidFill>
                <a:latin typeface="Verdana"/>
                <a:cs typeface="Verdana"/>
              </a:rPr>
              <a:t>de</a:t>
            </a:r>
            <a:r>
              <a:rPr sz="1100" spc="-75">
                <a:solidFill>
                  <a:srgbClr val="242E55"/>
                </a:solidFill>
                <a:latin typeface="Verdana"/>
                <a:cs typeface="Verdana"/>
              </a:rPr>
              <a:t> </a:t>
            </a:r>
            <a:r>
              <a:rPr sz="1100" spc="-20">
                <a:solidFill>
                  <a:srgbClr val="242E55"/>
                </a:solidFill>
                <a:latin typeface="Verdana"/>
                <a:cs typeface="Verdana"/>
              </a:rPr>
              <a:t>forma </a:t>
            </a:r>
            <a:r>
              <a:rPr sz="1100" spc="-75">
                <a:solidFill>
                  <a:srgbClr val="242E55"/>
                </a:solidFill>
                <a:latin typeface="Verdana"/>
                <a:cs typeface="Verdana"/>
              </a:rPr>
              <a:t>clara</a:t>
            </a:r>
            <a:r>
              <a:rPr sz="1100" spc="-85">
                <a:solidFill>
                  <a:srgbClr val="242E55"/>
                </a:solidFill>
                <a:latin typeface="Verdana"/>
                <a:cs typeface="Verdana"/>
              </a:rPr>
              <a:t> </a:t>
            </a:r>
            <a:r>
              <a:rPr sz="1100" spc="-75">
                <a:solidFill>
                  <a:srgbClr val="242E55"/>
                </a:solidFill>
                <a:latin typeface="Verdana"/>
                <a:cs typeface="Verdana"/>
              </a:rPr>
              <a:t>no</a:t>
            </a:r>
            <a:r>
              <a:rPr sz="1100" spc="-85">
                <a:solidFill>
                  <a:srgbClr val="242E55"/>
                </a:solidFill>
                <a:latin typeface="Verdana"/>
                <a:cs typeface="Verdana"/>
              </a:rPr>
              <a:t> contrato e </a:t>
            </a:r>
            <a:r>
              <a:rPr sz="1100" spc="-25">
                <a:solidFill>
                  <a:srgbClr val="242E55"/>
                </a:solidFill>
                <a:latin typeface="Verdana"/>
                <a:cs typeface="Verdana"/>
              </a:rPr>
              <a:t>de </a:t>
            </a:r>
            <a:r>
              <a:rPr sz="1100" spc="-105">
                <a:solidFill>
                  <a:srgbClr val="242E55"/>
                </a:solidFill>
                <a:latin typeface="Verdana"/>
                <a:cs typeface="Verdana"/>
              </a:rPr>
              <a:t>forma</a:t>
            </a:r>
            <a:r>
              <a:rPr sz="1100" spc="-75">
                <a:solidFill>
                  <a:srgbClr val="242E55"/>
                </a:solidFill>
                <a:latin typeface="Verdana"/>
                <a:cs typeface="Verdana"/>
              </a:rPr>
              <a:t> </a:t>
            </a:r>
            <a:r>
              <a:rPr sz="1100" spc="-105">
                <a:solidFill>
                  <a:srgbClr val="242E55"/>
                </a:solidFill>
                <a:latin typeface="Verdana"/>
                <a:cs typeface="Verdana"/>
              </a:rPr>
              <a:t>regular.</a:t>
            </a:r>
            <a:r>
              <a:rPr sz="1100" spc="-70">
                <a:solidFill>
                  <a:srgbClr val="242E55"/>
                </a:solidFill>
                <a:latin typeface="Verdana"/>
                <a:cs typeface="Verdana"/>
              </a:rPr>
              <a:t> </a:t>
            </a:r>
            <a:r>
              <a:rPr sz="1100" spc="-30">
                <a:solidFill>
                  <a:srgbClr val="242E55"/>
                </a:solidFill>
                <a:latin typeface="Verdana"/>
                <a:cs typeface="Verdana"/>
              </a:rPr>
              <a:t>Também </a:t>
            </a:r>
            <a:r>
              <a:rPr sz="1100" spc="-85">
                <a:solidFill>
                  <a:srgbClr val="242E55"/>
                </a:solidFill>
                <a:latin typeface="Verdana"/>
                <a:cs typeface="Verdana"/>
              </a:rPr>
              <a:t>é</a:t>
            </a:r>
            <a:r>
              <a:rPr sz="1100" spc="-70">
                <a:solidFill>
                  <a:srgbClr val="242E55"/>
                </a:solidFill>
                <a:latin typeface="Verdana"/>
                <a:cs typeface="Verdana"/>
              </a:rPr>
              <a:t> necessário</a:t>
            </a:r>
            <a:r>
              <a:rPr sz="1100" spc="-65">
                <a:solidFill>
                  <a:srgbClr val="242E55"/>
                </a:solidFill>
                <a:latin typeface="Verdana"/>
                <a:cs typeface="Verdana"/>
              </a:rPr>
              <a:t> </a:t>
            </a:r>
            <a:r>
              <a:rPr sz="1100" spc="-80">
                <a:solidFill>
                  <a:srgbClr val="242E55"/>
                </a:solidFill>
                <a:latin typeface="Verdana"/>
                <a:cs typeface="Verdana"/>
              </a:rPr>
              <a:t>verificar</a:t>
            </a:r>
            <a:r>
              <a:rPr sz="1100" spc="-70">
                <a:solidFill>
                  <a:srgbClr val="242E55"/>
                </a:solidFill>
                <a:latin typeface="Verdana"/>
                <a:cs typeface="Verdana"/>
              </a:rPr>
              <a:t> </a:t>
            </a:r>
            <a:r>
              <a:rPr sz="1100" spc="-45">
                <a:solidFill>
                  <a:srgbClr val="242E55"/>
                </a:solidFill>
                <a:latin typeface="Verdana"/>
                <a:cs typeface="Verdana"/>
              </a:rPr>
              <a:t>se </a:t>
            </a:r>
            <a:r>
              <a:rPr sz="1100" spc="-65">
                <a:solidFill>
                  <a:srgbClr val="242E55"/>
                </a:solidFill>
                <a:latin typeface="Verdana"/>
                <a:cs typeface="Verdana"/>
              </a:rPr>
              <a:t>o </a:t>
            </a:r>
            <a:r>
              <a:rPr sz="1100" spc="-90">
                <a:solidFill>
                  <a:srgbClr val="242E55"/>
                </a:solidFill>
                <a:latin typeface="Verdana"/>
                <a:cs typeface="Verdana"/>
              </a:rPr>
              <a:t>documento</a:t>
            </a:r>
            <a:r>
              <a:rPr sz="1100" spc="-65">
                <a:solidFill>
                  <a:srgbClr val="242E55"/>
                </a:solidFill>
                <a:latin typeface="Verdana"/>
                <a:cs typeface="Verdana"/>
              </a:rPr>
              <a:t> </a:t>
            </a:r>
            <a:r>
              <a:rPr sz="1100" spc="-50">
                <a:solidFill>
                  <a:srgbClr val="242E55"/>
                </a:solidFill>
                <a:latin typeface="Verdana"/>
                <a:cs typeface="Verdana"/>
              </a:rPr>
              <a:t>encontra-</a:t>
            </a:r>
            <a:endParaRPr sz="1100">
              <a:latin typeface="Verdana"/>
              <a:cs typeface="Verdana"/>
            </a:endParaRPr>
          </a:p>
        </p:txBody>
      </p:sp>
      <p:sp>
        <p:nvSpPr>
          <p:cNvPr id="33" name="object 33"/>
          <p:cNvSpPr txBox="1"/>
          <p:nvPr/>
        </p:nvSpPr>
        <p:spPr>
          <a:xfrm>
            <a:off x="444473" y="6419891"/>
            <a:ext cx="1453515" cy="193040"/>
          </a:xfrm>
          <a:prstGeom prst="rect">
            <a:avLst/>
          </a:prstGeom>
        </p:spPr>
        <p:txBody>
          <a:bodyPr vert="horz" wrap="square" lIns="0" tIns="12700" rIns="0" bIns="0" rtlCol="0">
            <a:spAutoFit/>
          </a:bodyPr>
          <a:lstStyle/>
          <a:p>
            <a:pPr marL="12700">
              <a:lnSpc>
                <a:spcPct val="100000"/>
              </a:lnSpc>
              <a:spcBef>
                <a:spcPts val="100"/>
              </a:spcBef>
            </a:pPr>
            <a:r>
              <a:rPr sz="1100" spc="-80">
                <a:solidFill>
                  <a:srgbClr val="242E55"/>
                </a:solidFill>
                <a:latin typeface="Verdana"/>
                <a:cs typeface="Verdana"/>
              </a:rPr>
              <a:t>-</a:t>
            </a:r>
            <a:r>
              <a:rPr sz="1100" spc="-75">
                <a:solidFill>
                  <a:srgbClr val="242E55"/>
                </a:solidFill>
                <a:latin typeface="Verdana"/>
                <a:cs typeface="Verdana"/>
              </a:rPr>
              <a:t>se</a:t>
            </a:r>
            <a:r>
              <a:rPr sz="1100" spc="-80">
                <a:solidFill>
                  <a:srgbClr val="242E55"/>
                </a:solidFill>
                <a:latin typeface="Verdana"/>
                <a:cs typeface="Verdana"/>
              </a:rPr>
              <a:t> </a:t>
            </a:r>
            <a:r>
              <a:rPr sz="1100" spc="-100">
                <a:solidFill>
                  <a:srgbClr val="242E55"/>
                </a:solidFill>
                <a:latin typeface="Verdana"/>
                <a:cs typeface="Verdana"/>
              </a:rPr>
              <a:t>na</a:t>
            </a:r>
            <a:r>
              <a:rPr sz="1100" spc="-80">
                <a:solidFill>
                  <a:srgbClr val="242E55"/>
                </a:solidFill>
                <a:latin typeface="Verdana"/>
                <a:cs typeface="Verdana"/>
              </a:rPr>
              <a:t> modalidade</a:t>
            </a:r>
            <a:r>
              <a:rPr sz="1100" spc="-75">
                <a:solidFill>
                  <a:srgbClr val="242E55"/>
                </a:solidFill>
                <a:latin typeface="Verdana"/>
                <a:cs typeface="Verdana"/>
              </a:rPr>
              <a:t> </a:t>
            </a:r>
            <a:r>
              <a:rPr sz="1100" spc="-85">
                <a:solidFill>
                  <a:srgbClr val="242E55"/>
                </a:solidFill>
                <a:latin typeface="Verdana"/>
                <a:cs typeface="Verdana"/>
              </a:rPr>
              <a:t>CLT.</a:t>
            </a:r>
            <a:endParaRPr sz="1100">
              <a:latin typeface="Verdana"/>
              <a:cs typeface="Verdana"/>
            </a:endParaRPr>
          </a:p>
        </p:txBody>
      </p:sp>
      <p:sp>
        <p:nvSpPr>
          <p:cNvPr id="34" name="object 34"/>
          <p:cNvSpPr txBox="1"/>
          <p:nvPr/>
        </p:nvSpPr>
        <p:spPr>
          <a:xfrm>
            <a:off x="7603120" y="2359092"/>
            <a:ext cx="2607945"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4ª</a:t>
            </a:r>
            <a:r>
              <a:rPr sz="1100" b="1" spc="-2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5">
                <a:solidFill>
                  <a:srgbClr val="222E55"/>
                </a:solidFill>
                <a:latin typeface="Arial"/>
                <a:cs typeface="Arial"/>
              </a:rPr>
              <a:t> </a:t>
            </a:r>
            <a:r>
              <a:rPr sz="1100" spc="-70">
                <a:solidFill>
                  <a:srgbClr val="242E55"/>
                </a:solidFill>
                <a:latin typeface="Verdana"/>
                <a:cs typeface="Verdana"/>
              </a:rPr>
              <a:t>Certifique-</a:t>
            </a:r>
            <a:r>
              <a:rPr sz="1100" spc="-75">
                <a:solidFill>
                  <a:srgbClr val="242E55"/>
                </a:solidFill>
                <a:latin typeface="Verdana"/>
                <a:cs typeface="Verdana"/>
              </a:rPr>
              <a:t>se</a:t>
            </a:r>
            <a:r>
              <a:rPr sz="1100" spc="-90">
                <a:solidFill>
                  <a:srgbClr val="242E55"/>
                </a:solidFill>
                <a:latin typeface="Verdana"/>
                <a:cs typeface="Verdana"/>
              </a:rPr>
              <a:t> </a:t>
            </a:r>
            <a:r>
              <a:rPr sz="1100" spc="-80">
                <a:solidFill>
                  <a:srgbClr val="242E55"/>
                </a:solidFill>
                <a:latin typeface="Verdana"/>
                <a:cs typeface="Verdana"/>
              </a:rPr>
              <a:t>de</a:t>
            </a:r>
            <a:r>
              <a:rPr sz="1100" spc="-85">
                <a:solidFill>
                  <a:srgbClr val="242E55"/>
                </a:solidFill>
                <a:latin typeface="Verdana"/>
                <a:cs typeface="Verdana"/>
              </a:rPr>
              <a:t> </a:t>
            </a:r>
            <a:r>
              <a:rPr sz="1100" spc="-80">
                <a:solidFill>
                  <a:srgbClr val="242E55"/>
                </a:solidFill>
                <a:latin typeface="Verdana"/>
                <a:cs typeface="Verdana"/>
              </a:rPr>
              <a:t>que</a:t>
            </a:r>
            <a:r>
              <a:rPr sz="1100" spc="-85">
                <a:solidFill>
                  <a:srgbClr val="242E55"/>
                </a:solidFill>
                <a:latin typeface="Verdana"/>
                <a:cs typeface="Verdana"/>
              </a:rPr>
              <a:t> </a:t>
            </a:r>
            <a:r>
              <a:rPr sz="1100" spc="-65">
                <a:solidFill>
                  <a:srgbClr val="242E55"/>
                </a:solidFill>
                <a:latin typeface="Verdana"/>
                <a:cs typeface="Verdana"/>
              </a:rPr>
              <a:t>o</a:t>
            </a:r>
            <a:r>
              <a:rPr sz="1100" spc="-85">
                <a:solidFill>
                  <a:srgbClr val="242E55"/>
                </a:solidFill>
                <a:latin typeface="Verdana"/>
                <a:cs typeface="Verdana"/>
              </a:rPr>
              <a:t> </a:t>
            </a:r>
            <a:r>
              <a:rPr sz="1100" spc="-20">
                <a:solidFill>
                  <a:srgbClr val="242E55"/>
                </a:solidFill>
                <a:latin typeface="Verdana"/>
                <a:cs typeface="Verdana"/>
              </a:rPr>
              <a:t>docu- </a:t>
            </a:r>
            <a:r>
              <a:rPr sz="1100" spc="-105">
                <a:solidFill>
                  <a:srgbClr val="242E55"/>
                </a:solidFill>
                <a:latin typeface="Verdana"/>
                <a:cs typeface="Verdana"/>
              </a:rPr>
              <a:t>mento</a:t>
            </a:r>
            <a:r>
              <a:rPr sz="1100" spc="-65">
                <a:solidFill>
                  <a:srgbClr val="242E55"/>
                </a:solidFill>
                <a:latin typeface="Verdana"/>
                <a:cs typeface="Verdana"/>
              </a:rPr>
              <a:t> </a:t>
            </a:r>
            <a:r>
              <a:rPr sz="1100" spc="-70">
                <a:solidFill>
                  <a:srgbClr val="242E55"/>
                </a:solidFill>
                <a:latin typeface="Verdana"/>
                <a:cs typeface="Verdana"/>
              </a:rPr>
              <a:t>possui</a:t>
            </a:r>
            <a:r>
              <a:rPr sz="1100" spc="-60">
                <a:solidFill>
                  <a:srgbClr val="242E55"/>
                </a:solidFill>
                <a:latin typeface="Verdana"/>
                <a:cs typeface="Verdana"/>
              </a:rPr>
              <a:t> </a:t>
            </a:r>
            <a:r>
              <a:rPr sz="1100" spc="-85">
                <a:solidFill>
                  <a:srgbClr val="242E55"/>
                </a:solidFill>
                <a:latin typeface="Verdana"/>
                <a:cs typeface="Verdana"/>
              </a:rPr>
              <a:t>as</a:t>
            </a:r>
            <a:r>
              <a:rPr sz="1100" spc="-65">
                <a:solidFill>
                  <a:srgbClr val="242E55"/>
                </a:solidFill>
                <a:latin typeface="Verdana"/>
                <a:cs typeface="Verdana"/>
              </a:rPr>
              <a:t> </a:t>
            </a:r>
            <a:r>
              <a:rPr sz="1100" spc="-90">
                <a:solidFill>
                  <a:srgbClr val="242E55"/>
                </a:solidFill>
                <a:latin typeface="Verdana"/>
                <a:cs typeface="Verdana"/>
              </a:rPr>
              <a:t>assinaturas</a:t>
            </a:r>
            <a:r>
              <a:rPr sz="1100" spc="-60">
                <a:solidFill>
                  <a:srgbClr val="242E55"/>
                </a:solidFill>
                <a:latin typeface="Verdana"/>
                <a:cs typeface="Verdana"/>
              </a:rPr>
              <a:t> </a:t>
            </a:r>
            <a:r>
              <a:rPr sz="1100" spc="-70">
                <a:solidFill>
                  <a:srgbClr val="242E55"/>
                </a:solidFill>
                <a:latin typeface="Verdana"/>
                <a:cs typeface="Verdana"/>
              </a:rPr>
              <a:t>do</a:t>
            </a:r>
            <a:r>
              <a:rPr sz="1100" spc="-60">
                <a:solidFill>
                  <a:srgbClr val="242E55"/>
                </a:solidFill>
                <a:latin typeface="Verdana"/>
                <a:cs typeface="Verdana"/>
              </a:rPr>
              <a:t> emprega- </a:t>
            </a:r>
            <a:r>
              <a:rPr sz="1100" spc="-80">
                <a:solidFill>
                  <a:srgbClr val="242E55"/>
                </a:solidFill>
                <a:latin typeface="Verdana"/>
                <a:cs typeface="Verdana"/>
              </a:rPr>
              <a:t>dor </a:t>
            </a:r>
            <a:r>
              <a:rPr sz="1100" spc="-85">
                <a:solidFill>
                  <a:srgbClr val="242E55"/>
                </a:solidFill>
                <a:latin typeface="Verdana"/>
                <a:cs typeface="Verdana"/>
              </a:rPr>
              <a:t>e</a:t>
            </a:r>
            <a:r>
              <a:rPr sz="1100" spc="-75">
                <a:solidFill>
                  <a:srgbClr val="242E55"/>
                </a:solidFill>
                <a:latin typeface="Verdana"/>
                <a:cs typeface="Verdana"/>
              </a:rPr>
              <a:t> </a:t>
            </a:r>
            <a:r>
              <a:rPr sz="1100" spc="-70">
                <a:solidFill>
                  <a:srgbClr val="242E55"/>
                </a:solidFill>
                <a:latin typeface="Verdana"/>
                <a:cs typeface="Verdana"/>
              </a:rPr>
              <a:t>do</a:t>
            </a:r>
            <a:r>
              <a:rPr sz="1100" spc="-75">
                <a:solidFill>
                  <a:srgbClr val="242E55"/>
                </a:solidFill>
                <a:latin typeface="Verdana"/>
                <a:cs typeface="Verdana"/>
              </a:rPr>
              <a:t> </a:t>
            </a:r>
            <a:r>
              <a:rPr sz="1100" spc="-90">
                <a:solidFill>
                  <a:srgbClr val="242E55"/>
                </a:solidFill>
                <a:latin typeface="Verdana"/>
                <a:cs typeface="Verdana"/>
              </a:rPr>
              <a:t>empregado</a:t>
            </a:r>
            <a:r>
              <a:rPr sz="1100" spc="-75">
                <a:solidFill>
                  <a:srgbClr val="242E55"/>
                </a:solidFill>
                <a:latin typeface="Verdana"/>
                <a:cs typeface="Verdana"/>
              </a:rPr>
              <a:t> </a:t>
            </a:r>
            <a:r>
              <a:rPr sz="1100" spc="-105">
                <a:solidFill>
                  <a:srgbClr val="242E55"/>
                </a:solidFill>
                <a:latin typeface="Verdana"/>
                <a:cs typeface="Verdana"/>
              </a:rPr>
              <a:t>(manuais</a:t>
            </a:r>
            <a:r>
              <a:rPr sz="1100" spc="-75">
                <a:solidFill>
                  <a:srgbClr val="242E55"/>
                </a:solidFill>
                <a:latin typeface="Verdana"/>
                <a:cs typeface="Verdana"/>
              </a:rPr>
              <a:t> </a:t>
            </a:r>
            <a:r>
              <a:rPr sz="1100" spc="-80">
                <a:solidFill>
                  <a:srgbClr val="242E55"/>
                </a:solidFill>
                <a:latin typeface="Verdana"/>
                <a:cs typeface="Verdana"/>
              </a:rPr>
              <a:t>ou</a:t>
            </a:r>
            <a:r>
              <a:rPr sz="1100" spc="-75">
                <a:solidFill>
                  <a:srgbClr val="242E55"/>
                </a:solidFill>
                <a:latin typeface="Verdana"/>
                <a:cs typeface="Verdana"/>
              </a:rPr>
              <a:t> </a:t>
            </a:r>
            <a:r>
              <a:rPr sz="1100" spc="-70">
                <a:solidFill>
                  <a:srgbClr val="242E55"/>
                </a:solidFill>
                <a:latin typeface="Verdana"/>
                <a:cs typeface="Verdana"/>
              </a:rPr>
              <a:t>eletrôni- </a:t>
            </a:r>
            <a:r>
              <a:rPr sz="1100" spc="-65">
                <a:solidFill>
                  <a:srgbClr val="242E55"/>
                </a:solidFill>
                <a:latin typeface="Verdana"/>
                <a:cs typeface="Verdana"/>
              </a:rPr>
              <a:t>cas</a:t>
            </a:r>
            <a:r>
              <a:rPr sz="1100" spc="-80">
                <a:solidFill>
                  <a:srgbClr val="242E55"/>
                </a:solidFill>
                <a:latin typeface="Verdana"/>
                <a:cs typeface="Verdana"/>
              </a:rPr>
              <a:t> </a:t>
            </a:r>
            <a:r>
              <a:rPr sz="1100" spc="-85">
                <a:solidFill>
                  <a:srgbClr val="242E55"/>
                </a:solidFill>
                <a:latin typeface="Verdana"/>
                <a:cs typeface="Verdana"/>
              </a:rPr>
              <a:t>com</a:t>
            </a:r>
            <a:r>
              <a:rPr sz="1100" spc="-75">
                <a:solidFill>
                  <a:srgbClr val="242E55"/>
                </a:solidFill>
                <a:latin typeface="Verdana"/>
                <a:cs typeface="Verdana"/>
              </a:rPr>
              <a:t> </a:t>
            </a:r>
            <a:r>
              <a:rPr sz="1100" b="1" spc="-20">
                <a:solidFill>
                  <a:srgbClr val="242E55"/>
                </a:solidFill>
                <a:latin typeface="Arial"/>
                <a:cs typeface="Arial"/>
              </a:rPr>
              <a:t>validade</a:t>
            </a:r>
            <a:r>
              <a:rPr sz="1100" b="1" spc="-10">
                <a:solidFill>
                  <a:srgbClr val="242E55"/>
                </a:solidFill>
                <a:latin typeface="Arial"/>
                <a:cs typeface="Arial"/>
              </a:rPr>
              <a:t> jurídica</a:t>
            </a:r>
            <a:r>
              <a:rPr sz="1100" spc="-10">
                <a:solidFill>
                  <a:srgbClr val="242E55"/>
                </a:solidFill>
                <a:latin typeface="Verdana"/>
                <a:cs typeface="Verdana"/>
              </a:rPr>
              <a:t>).</a:t>
            </a:r>
            <a:endParaRPr sz="1100">
              <a:latin typeface="Verdana"/>
              <a:cs typeface="Verdana"/>
            </a:endParaRPr>
          </a:p>
        </p:txBody>
      </p:sp>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8020789-4F0D-97B4-66D0-A72C690E647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2093698" y="260316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A34C452-A420-6E54-4AEF-E56AC9A41AD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2551170" y="307941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D6E926A-442D-0AFD-65CC-BEC59E55968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2551170" y="270793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2F9B7A5-363B-5065-6B64-3B5D740FE6E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2370087" y="281271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55E76D2-2CDB-304F-1D38-26DB99D592D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2436802" y="296511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72121A4-34BD-D29D-59A3-C4AAEE6B7F2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2093698" y="336516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1FEF2C9-33E5-1B65-C015-DFA354D3BBE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2903804" y="337468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47C4606-CFAB-5DE1-8A6B-F84B45B6841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2551170" y="354613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637CE19-4CD9-7812-89C8-3386934DBAF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2370087" y="374616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8426C8E-74AE-9235-284A-5A121B5BF16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2436802" y="392713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27FF298-36C1-7EF0-C0D1-70DF32589B2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5915493" y="3479461"/>
            <a:ext cx="1290029" cy="30035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5FA6FC5-4B2F-2AD8-86A3-29E14F1831A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5911895" y="3850935"/>
            <a:ext cx="1290029" cy="300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53670">
              <a:lnSpc>
                <a:spcPts val="5850"/>
              </a:lnSpc>
              <a:spcBef>
                <a:spcPts val="100"/>
              </a:spcBef>
            </a:pPr>
            <a:r>
              <a:rPr spc="-204"/>
              <a:t>Contrato</a:t>
            </a:r>
            <a:r>
              <a:rPr spc="-320"/>
              <a:t> </a:t>
            </a:r>
            <a:r>
              <a:rPr spc="-265"/>
              <a:t>Subcontratada</a:t>
            </a:r>
          </a:p>
          <a:p>
            <a:pPr marL="171450">
              <a:lnSpc>
                <a:spcPts val="2730"/>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111</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1160268" y="2429819"/>
            <a:ext cx="8361680" cy="39116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141605">
              <a:lnSpc>
                <a:spcPct val="100000"/>
              </a:lnSpc>
            </a:pPr>
            <a:r>
              <a:rPr sz="1500" spc="-65">
                <a:solidFill>
                  <a:srgbClr val="0C285A"/>
                </a:solidFill>
                <a:latin typeface="Verdana"/>
                <a:cs typeface="Verdana"/>
              </a:rPr>
              <a:t>O</a:t>
            </a:r>
            <a:r>
              <a:rPr sz="1500" spc="-105">
                <a:solidFill>
                  <a:srgbClr val="0C285A"/>
                </a:solidFill>
                <a:latin typeface="Verdana"/>
                <a:cs typeface="Verdana"/>
              </a:rPr>
              <a:t> </a:t>
            </a:r>
            <a:r>
              <a:rPr sz="1500" spc="-114">
                <a:solidFill>
                  <a:srgbClr val="0C285A"/>
                </a:solidFill>
                <a:latin typeface="Verdana"/>
                <a:cs typeface="Verdana"/>
              </a:rPr>
              <a:t>contrato</a:t>
            </a:r>
            <a:r>
              <a:rPr sz="1500" spc="-105">
                <a:solidFill>
                  <a:srgbClr val="0C285A"/>
                </a:solidFill>
                <a:latin typeface="Verdana"/>
                <a:cs typeface="Verdana"/>
              </a:rPr>
              <a:t> </a:t>
            </a:r>
            <a:r>
              <a:rPr sz="1500" spc="-110">
                <a:solidFill>
                  <a:srgbClr val="0C285A"/>
                </a:solidFill>
                <a:latin typeface="Verdana"/>
                <a:cs typeface="Verdana"/>
              </a:rPr>
              <a:t>de</a:t>
            </a:r>
            <a:r>
              <a:rPr sz="1500" spc="-105">
                <a:solidFill>
                  <a:srgbClr val="0C285A"/>
                </a:solidFill>
                <a:latin typeface="Verdana"/>
                <a:cs typeface="Verdana"/>
              </a:rPr>
              <a:t> subcontratação </a:t>
            </a:r>
            <a:r>
              <a:rPr sz="1500" spc="-150">
                <a:solidFill>
                  <a:srgbClr val="0C285A"/>
                </a:solidFill>
                <a:latin typeface="Verdana"/>
                <a:cs typeface="Verdana"/>
              </a:rPr>
              <a:t>tem</a:t>
            </a:r>
            <a:r>
              <a:rPr sz="1500" spc="-105">
                <a:solidFill>
                  <a:srgbClr val="0C285A"/>
                </a:solidFill>
                <a:latin typeface="Verdana"/>
                <a:cs typeface="Verdana"/>
              </a:rPr>
              <a:t> </a:t>
            </a:r>
            <a:r>
              <a:rPr sz="1500" spc="-114">
                <a:solidFill>
                  <a:srgbClr val="0C285A"/>
                </a:solidFill>
                <a:latin typeface="Verdana"/>
                <a:cs typeface="Verdana"/>
              </a:rPr>
              <a:t>como</a:t>
            </a:r>
            <a:r>
              <a:rPr sz="1500" spc="-110">
                <a:solidFill>
                  <a:srgbClr val="0C285A"/>
                </a:solidFill>
                <a:latin typeface="Verdana"/>
                <a:cs typeface="Verdana"/>
              </a:rPr>
              <a:t> </a:t>
            </a:r>
            <a:r>
              <a:rPr sz="1500" spc="-100">
                <a:solidFill>
                  <a:srgbClr val="0C285A"/>
                </a:solidFill>
                <a:latin typeface="Verdana"/>
                <a:cs typeface="Verdana"/>
              </a:rPr>
              <a:t>função</a:t>
            </a:r>
            <a:r>
              <a:rPr sz="1500" spc="-105">
                <a:solidFill>
                  <a:srgbClr val="0C285A"/>
                </a:solidFill>
                <a:latin typeface="Verdana"/>
                <a:cs typeface="Verdana"/>
              </a:rPr>
              <a:t> </a:t>
            </a:r>
            <a:r>
              <a:rPr sz="1500" spc="-120">
                <a:solidFill>
                  <a:srgbClr val="0C285A"/>
                </a:solidFill>
                <a:latin typeface="Verdana"/>
                <a:cs typeface="Verdana"/>
              </a:rPr>
              <a:t>formalizar</a:t>
            </a:r>
            <a:r>
              <a:rPr sz="1500" spc="-105">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00">
                <a:solidFill>
                  <a:srgbClr val="0C285A"/>
                </a:solidFill>
                <a:latin typeface="Verdana"/>
                <a:cs typeface="Verdana"/>
              </a:rPr>
              <a:t>relação</a:t>
            </a:r>
            <a:r>
              <a:rPr sz="1500" spc="-105">
                <a:solidFill>
                  <a:srgbClr val="0C285A"/>
                </a:solidFill>
                <a:latin typeface="Verdana"/>
                <a:cs typeface="Verdana"/>
              </a:rPr>
              <a:t> </a:t>
            </a:r>
            <a:r>
              <a:rPr sz="1500" spc="-125">
                <a:solidFill>
                  <a:srgbClr val="0C285A"/>
                </a:solidFill>
                <a:latin typeface="Verdana"/>
                <a:cs typeface="Verdana"/>
              </a:rPr>
              <a:t>entre</a:t>
            </a:r>
            <a:r>
              <a:rPr sz="1500" spc="-105">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14">
                <a:solidFill>
                  <a:srgbClr val="0C285A"/>
                </a:solidFill>
                <a:latin typeface="Verdana"/>
                <a:cs typeface="Verdana"/>
              </a:rPr>
              <a:t>contratada</a:t>
            </a:r>
            <a:r>
              <a:rPr sz="1500" spc="-105">
                <a:solidFill>
                  <a:srgbClr val="0C285A"/>
                </a:solidFill>
                <a:latin typeface="Verdana"/>
                <a:cs typeface="Verdana"/>
              </a:rPr>
              <a:t> </a:t>
            </a:r>
            <a:r>
              <a:rPr sz="1500" spc="-90">
                <a:solidFill>
                  <a:srgbClr val="0C285A"/>
                </a:solidFill>
                <a:latin typeface="Verdana"/>
                <a:cs typeface="Verdana"/>
              </a:rPr>
              <a:t>principal</a:t>
            </a:r>
            <a:r>
              <a:rPr sz="1500" spc="-105">
                <a:solidFill>
                  <a:srgbClr val="0C285A"/>
                </a:solidFill>
                <a:latin typeface="Verdana"/>
                <a:cs typeface="Verdana"/>
              </a:rPr>
              <a:t> </a:t>
            </a:r>
            <a:r>
              <a:rPr sz="1500" spc="-50">
                <a:solidFill>
                  <a:srgbClr val="0C285A"/>
                </a:solidFill>
                <a:latin typeface="Verdana"/>
                <a:cs typeface="Verdana"/>
              </a:rPr>
              <a:t>e </a:t>
            </a:r>
            <a:r>
              <a:rPr sz="1500" spc="-150">
                <a:solidFill>
                  <a:srgbClr val="0C285A"/>
                </a:solidFill>
                <a:latin typeface="Verdana"/>
                <a:cs typeface="Verdana"/>
              </a:rPr>
              <a:t>uma</a:t>
            </a:r>
            <a:r>
              <a:rPr sz="1500" spc="-105">
                <a:solidFill>
                  <a:srgbClr val="0C285A"/>
                </a:solidFill>
                <a:latin typeface="Verdana"/>
                <a:cs typeface="Verdana"/>
              </a:rPr>
              <a:t> </a:t>
            </a:r>
            <a:r>
              <a:rPr sz="1500" spc="-120">
                <a:solidFill>
                  <a:srgbClr val="0C285A"/>
                </a:solidFill>
                <a:latin typeface="Verdana"/>
                <a:cs typeface="Verdana"/>
              </a:rPr>
              <a:t>empresa</a:t>
            </a:r>
            <a:r>
              <a:rPr sz="1500" spc="-105">
                <a:solidFill>
                  <a:srgbClr val="0C285A"/>
                </a:solidFill>
                <a:latin typeface="Verdana"/>
                <a:cs typeface="Verdana"/>
              </a:rPr>
              <a:t> </a:t>
            </a:r>
            <a:r>
              <a:rPr sz="1500" spc="-125">
                <a:solidFill>
                  <a:srgbClr val="0C285A"/>
                </a:solidFill>
                <a:latin typeface="Verdana"/>
                <a:cs typeface="Verdana"/>
              </a:rPr>
              <a:t>subcontratada,</a:t>
            </a:r>
            <a:r>
              <a:rPr sz="1500" spc="-105">
                <a:solidFill>
                  <a:srgbClr val="0C285A"/>
                </a:solidFill>
                <a:latin typeface="Verdana"/>
                <a:cs typeface="Verdana"/>
              </a:rPr>
              <a:t> </a:t>
            </a:r>
            <a:r>
              <a:rPr sz="1500" spc="-100">
                <a:solidFill>
                  <a:srgbClr val="0C285A"/>
                </a:solidFill>
                <a:latin typeface="Verdana"/>
                <a:cs typeface="Verdana"/>
              </a:rPr>
              <a:t>estabelecendo</a:t>
            </a:r>
            <a:r>
              <a:rPr sz="1500" spc="-105">
                <a:solidFill>
                  <a:srgbClr val="0C285A"/>
                </a:solidFill>
                <a:latin typeface="Verdana"/>
                <a:cs typeface="Verdana"/>
              </a:rPr>
              <a:t> </a:t>
            </a:r>
            <a:r>
              <a:rPr sz="1500" spc="-80">
                <a:solidFill>
                  <a:srgbClr val="0C285A"/>
                </a:solidFill>
                <a:latin typeface="Verdana"/>
                <a:cs typeface="Verdana"/>
              </a:rPr>
              <a:t>os</a:t>
            </a:r>
            <a:r>
              <a:rPr sz="1500" spc="-105">
                <a:solidFill>
                  <a:srgbClr val="0C285A"/>
                </a:solidFill>
                <a:latin typeface="Verdana"/>
                <a:cs typeface="Verdana"/>
              </a:rPr>
              <a:t> </a:t>
            </a:r>
            <a:r>
              <a:rPr sz="1500" spc="-90">
                <a:solidFill>
                  <a:srgbClr val="0C285A"/>
                </a:solidFill>
                <a:latin typeface="Verdana"/>
                <a:cs typeface="Verdana"/>
              </a:rPr>
              <a:t>serviços</a:t>
            </a:r>
            <a:r>
              <a:rPr sz="1500" spc="-100">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30">
                <a:solidFill>
                  <a:srgbClr val="0C285A"/>
                </a:solidFill>
                <a:latin typeface="Verdana"/>
                <a:cs typeface="Verdana"/>
              </a:rPr>
              <a:t>serem</a:t>
            </a:r>
            <a:r>
              <a:rPr sz="1500" spc="-105">
                <a:solidFill>
                  <a:srgbClr val="0C285A"/>
                </a:solidFill>
                <a:latin typeface="Verdana"/>
                <a:cs typeface="Verdana"/>
              </a:rPr>
              <a:t> </a:t>
            </a:r>
            <a:r>
              <a:rPr sz="1500" spc="-114">
                <a:solidFill>
                  <a:srgbClr val="0C285A"/>
                </a:solidFill>
                <a:latin typeface="Verdana"/>
                <a:cs typeface="Verdana"/>
              </a:rPr>
              <a:t>prestados,</a:t>
            </a:r>
            <a:r>
              <a:rPr sz="1500" spc="-105">
                <a:solidFill>
                  <a:srgbClr val="0C285A"/>
                </a:solidFill>
                <a:latin typeface="Verdana"/>
                <a:cs typeface="Verdana"/>
              </a:rPr>
              <a:t> </a:t>
            </a:r>
            <a:r>
              <a:rPr sz="1500" spc="-130">
                <a:solidFill>
                  <a:srgbClr val="0C285A"/>
                </a:solidFill>
                <a:latin typeface="Verdana"/>
                <a:cs typeface="Verdana"/>
              </a:rPr>
              <a:t>prazos,</a:t>
            </a:r>
            <a:r>
              <a:rPr sz="1500" spc="-105">
                <a:solidFill>
                  <a:srgbClr val="0C285A"/>
                </a:solidFill>
                <a:latin typeface="Verdana"/>
                <a:cs typeface="Verdana"/>
              </a:rPr>
              <a:t> </a:t>
            </a:r>
            <a:r>
              <a:rPr sz="1500" spc="-114">
                <a:solidFill>
                  <a:srgbClr val="0C285A"/>
                </a:solidFill>
                <a:latin typeface="Verdana"/>
                <a:cs typeface="Verdana"/>
              </a:rPr>
              <a:t>valores</a:t>
            </a:r>
            <a:r>
              <a:rPr sz="1500" spc="-10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20">
                <a:solidFill>
                  <a:srgbClr val="0C285A"/>
                </a:solidFill>
                <a:latin typeface="Verdana"/>
                <a:cs typeface="Verdana"/>
              </a:rPr>
              <a:t>con- </a:t>
            </a:r>
            <a:r>
              <a:rPr sz="1500" spc="-80">
                <a:solidFill>
                  <a:srgbClr val="0C285A"/>
                </a:solidFill>
                <a:latin typeface="Verdana"/>
                <a:cs typeface="Verdana"/>
              </a:rPr>
              <a:t>dições</a:t>
            </a:r>
            <a:r>
              <a:rPr sz="1500" spc="-110">
                <a:solidFill>
                  <a:srgbClr val="0C285A"/>
                </a:solidFill>
                <a:latin typeface="Verdana"/>
                <a:cs typeface="Verdana"/>
              </a:rPr>
              <a:t> de </a:t>
            </a:r>
            <a:r>
              <a:rPr sz="1500" spc="-114">
                <a:solidFill>
                  <a:srgbClr val="0C285A"/>
                </a:solidFill>
                <a:latin typeface="Verdana"/>
                <a:cs typeface="Verdana"/>
              </a:rPr>
              <a:t>contraprestação.</a:t>
            </a:r>
            <a:r>
              <a:rPr sz="1500" spc="-110">
                <a:solidFill>
                  <a:srgbClr val="0C285A"/>
                </a:solidFill>
                <a:latin typeface="Verdana"/>
                <a:cs typeface="Verdana"/>
              </a:rPr>
              <a:t> </a:t>
            </a:r>
            <a:r>
              <a:rPr sz="1500" spc="-90">
                <a:solidFill>
                  <a:srgbClr val="0C285A"/>
                </a:solidFill>
                <a:latin typeface="Verdana"/>
                <a:cs typeface="Verdana"/>
              </a:rPr>
              <a:t>Ele</a:t>
            </a:r>
            <a:r>
              <a:rPr sz="1500" spc="-110">
                <a:solidFill>
                  <a:srgbClr val="0C285A"/>
                </a:solidFill>
                <a:latin typeface="Verdana"/>
                <a:cs typeface="Verdana"/>
              </a:rPr>
              <a:t> </a:t>
            </a:r>
            <a:r>
              <a:rPr sz="1500" spc="-125">
                <a:solidFill>
                  <a:srgbClr val="0C285A"/>
                </a:solidFill>
                <a:latin typeface="Verdana"/>
                <a:cs typeface="Verdana"/>
              </a:rPr>
              <a:t>garante</a:t>
            </a:r>
            <a:r>
              <a:rPr sz="1500" spc="-110">
                <a:solidFill>
                  <a:srgbClr val="0C285A"/>
                </a:solidFill>
                <a:latin typeface="Verdana"/>
                <a:cs typeface="Verdana"/>
              </a:rPr>
              <a:t> que </a:t>
            </a:r>
            <a:r>
              <a:rPr sz="1500" spc="-114">
                <a:solidFill>
                  <a:srgbClr val="0C285A"/>
                </a:solidFill>
                <a:latin typeface="Verdana"/>
                <a:cs typeface="Verdana"/>
              </a:rPr>
              <a:t>a</a:t>
            </a:r>
            <a:r>
              <a:rPr sz="1500" spc="-110">
                <a:solidFill>
                  <a:srgbClr val="0C285A"/>
                </a:solidFill>
                <a:latin typeface="Verdana"/>
                <a:cs typeface="Verdana"/>
              </a:rPr>
              <a:t> execução </a:t>
            </a:r>
            <a:r>
              <a:rPr sz="1500" spc="-105">
                <a:solidFill>
                  <a:srgbClr val="0C285A"/>
                </a:solidFill>
                <a:latin typeface="Verdana"/>
                <a:cs typeface="Verdana"/>
              </a:rPr>
              <a:t>das atividades</a:t>
            </a:r>
            <a:r>
              <a:rPr sz="1500" spc="-110">
                <a:solidFill>
                  <a:srgbClr val="0C285A"/>
                </a:solidFill>
                <a:latin typeface="Verdana"/>
                <a:cs typeface="Verdana"/>
              </a:rPr>
              <a:t> </a:t>
            </a:r>
            <a:r>
              <a:rPr sz="1500" spc="-100">
                <a:solidFill>
                  <a:srgbClr val="0C285A"/>
                </a:solidFill>
                <a:latin typeface="Verdana"/>
                <a:cs typeface="Verdana"/>
              </a:rPr>
              <a:t>por</a:t>
            </a:r>
            <a:r>
              <a:rPr sz="1500" spc="-110">
                <a:solidFill>
                  <a:srgbClr val="0C285A"/>
                </a:solidFill>
                <a:latin typeface="Verdana"/>
                <a:cs typeface="Verdana"/>
              </a:rPr>
              <a:t> </a:t>
            </a:r>
            <a:r>
              <a:rPr sz="1500" spc="-100">
                <a:solidFill>
                  <a:srgbClr val="0C285A"/>
                </a:solidFill>
                <a:latin typeface="Verdana"/>
                <a:cs typeface="Verdana"/>
              </a:rPr>
              <a:t>terceiros</a:t>
            </a:r>
            <a:r>
              <a:rPr sz="1500" spc="-110">
                <a:solidFill>
                  <a:srgbClr val="0C285A"/>
                </a:solidFill>
                <a:latin typeface="Verdana"/>
                <a:cs typeface="Verdana"/>
              </a:rPr>
              <a:t> </a:t>
            </a:r>
            <a:r>
              <a:rPr sz="1500" spc="-120">
                <a:solidFill>
                  <a:srgbClr val="0C285A"/>
                </a:solidFill>
                <a:latin typeface="Verdana"/>
                <a:cs typeface="Verdana"/>
              </a:rPr>
              <a:t>esteja</a:t>
            </a:r>
            <a:r>
              <a:rPr sz="1500" spc="-110">
                <a:solidFill>
                  <a:srgbClr val="0C285A"/>
                </a:solidFill>
                <a:latin typeface="Verdana"/>
                <a:cs typeface="Verdana"/>
              </a:rPr>
              <a:t> </a:t>
            </a:r>
            <a:r>
              <a:rPr sz="1500" spc="-10">
                <a:solidFill>
                  <a:srgbClr val="0C285A"/>
                </a:solidFill>
                <a:latin typeface="Verdana"/>
                <a:cs typeface="Verdana"/>
              </a:rPr>
              <a:t>docu- </a:t>
            </a:r>
            <a:r>
              <a:rPr sz="1500" spc="-130">
                <a:solidFill>
                  <a:srgbClr val="0C285A"/>
                </a:solidFill>
                <a:latin typeface="Verdana"/>
                <a:cs typeface="Verdana"/>
              </a:rPr>
              <a:t>mentada</a:t>
            </a:r>
            <a:r>
              <a:rPr sz="1500" spc="-125">
                <a:solidFill>
                  <a:srgbClr val="0C285A"/>
                </a:solidFill>
                <a:latin typeface="Verdana"/>
                <a:cs typeface="Verdana"/>
              </a:rPr>
              <a:t> </a:t>
            </a:r>
            <a:r>
              <a:rPr sz="1500" spc="-114">
                <a:solidFill>
                  <a:srgbClr val="0C285A"/>
                </a:solidFill>
                <a:latin typeface="Verdana"/>
                <a:cs typeface="Verdana"/>
              </a:rPr>
              <a:t>e</a:t>
            </a:r>
            <a:r>
              <a:rPr sz="1500" spc="-120">
                <a:solidFill>
                  <a:srgbClr val="0C285A"/>
                </a:solidFill>
                <a:latin typeface="Verdana"/>
                <a:cs typeface="Verdana"/>
              </a:rPr>
              <a:t> </a:t>
            </a:r>
            <a:r>
              <a:rPr sz="1500" spc="-110">
                <a:solidFill>
                  <a:srgbClr val="0C285A"/>
                </a:solidFill>
                <a:latin typeface="Verdana"/>
                <a:cs typeface="Verdana"/>
              </a:rPr>
              <a:t>de</a:t>
            </a:r>
            <a:r>
              <a:rPr sz="1500" spc="-125">
                <a:solidFill>
                  <a:srgbClr val="0C285A"/>
                </a:solidFill>
                <a:latin typeface="Verdana"/>
                <a:cs typeface="Verdana"/>
              </a:rPr>
              <a:t> </a:t>
            </a:r>
            <a:r>
              <a:rPr sz="1500" spc="-95">
                <a:solidFill>
                  <a:srgbClr val="0C285A"/>
                </a:solidFill>
                <a:latin typeface="Verdana"/>
                <a:cs typeface="Verdana"/>
              </a:rPr>
              <a:t>acordo</a:t>
            </a:r>
            <a:r>
              <a:rPr sz="1500" spc="-120">
                <a:solidFill>
                  <a:srgbClr val="0C285A"/>
                </a:solidFill>
                <a:latin typeface="Verdana"/>
                <a:cs typeface="Verdana"/>
              </a:rPr>
              <a:t> </a:t>
            </a:r>
            <a:r>
              <a:rPr sz="1500" spc="-110">
                <a:solidFill>
                  <a:srgbClr val="0C285A"/>
                </a:solidFill>
                <a:latin typeface="Verdana"/>
                <a:cs typeface="Verdana"/>
              </a:rPr>
              <a:t>com</a:t>
            </a:r>
            <a:r>
              <a:rPr sz="1500" spc="-120">
                <a:solidFill>
                  <a:srgbClr val="0C285A"/>
                </a:solidFill>
                <a:latin typeface="Verdana"/>
                <a:cs typeface="Verdana"/>
              </a:rPr>
              <a:t> </a:t>
            </a:r>
            <a:r>
              <a:rPr sz="1500" spc="-100">
                <a:solidFill>
                  <a:srgbClr val="0C285A"/>
                </a:solidFill>
                <a:latin typeface="Verdana"/>
                <a:cs typeface="Verdana"/>
              </a:rPr>
              <a:t>o</a:t>
            </a:r>
            <a:r>
              <a:rPr sz="1500" spc="-125">
                <a:solidFill>
                  <a:srgbClr val="0C285A"/>
                </a:solidFill>
                <a:latin typeface="Verdana"/>
                <a:cs typeface="Verdana"/>
              </a:rPr>
              <a:t> </a:t>
            </a:r>
            <a:r>
              <a:rPr sz="1500" spc="-114">
                <a:solidFill>
                  <a:srgbClr val="0C285A"/>
                </a:solidFill>
                <a:latin typeface="Verdana"/>
                <a:cs typeface="Verdana"/>
              </a:rPr>
              <a:t>contrato</a:t>
            </a:r>
            <a:r>
              <a:rPr sz="1500" spc="-120">
                <a:solidFill>
                  <a:srgbClr val="0C285A"/>
                </a:solidFill>
                <a:latin typeface="Verdana"/>
                <a:cs typeface="Verdana"/>
              </a:rPr>
              <a:t> </a:t>
            </a:r>
            <a:r>
              <a:rPr sz="1500" spc="-10">
                <a:solidFill>
                  <a:srgbClr val="0C285A"/>
                </a:solidFill>
                <a:latin typeface="Verdana"/>
                <a:cs typeface="Verdana"/>
              </a:rPr>
              <a:t>principal.</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5080">
              <a:lnSpc>
                <a:spcPct val="100000"/>
              </a:lnSpc>
            </a:pPr>
            <a:r>
              <a:rPr sz="1500" spc="-85">
                <a:solidFill>
                  <a:srgbClr val="0C285A"/>
                </a:solidFill>
                <a:latin typeface="Verdana"/>
                <a:cs typeface="Verdana"/>
              </a:rPr>
              <a:t>Esse</a:t>
            </a:r>
            <a:r>
              <a:rPr sz="1500" spc="-110">
                <a:solidFill>
                  <a:srgbClr val="0C285A"/>
                </a:solidFill>
                <a:latin typeface="Verdana"/>
                <a:cs typeface="Verdana"/>
              </a:rPr>
              <a:t> </a:t>
            </a:r>
            <a:r>
              <a:rPr sz="1500" spc="-120">
                <a:solidFill>
                  <a:srgbClr val="0C285A"/>
                </a:solidFill>
                <a:latin typeface="Verdana"/>
                <a:cs typeface="Verdana"/>
              </a:rPr>
              <a:t>documento</a:t>
            </a:r>
            <a:r>
              <a:rPr sz="1500" spc="-105">
                <a:solidFill>
                  <a:srgbClr val="0C285A"/>
                </a:solidFill>
                <a:latin typeface="Verdana"/>
                <a:cs typeface="Verdana"/>
              </a:rPr>
              <a:t> </a:t>
            </a:r>
            <a:r>
              <a:rPr sz="1500" spc="-114">
                <a:solidFill>
                  <a:srgbClr val="0C285A"/>
                </a:solidFill>
                <a:latin typeface="Verdana"/>
                <a:cs typeface="Verdana"/>
              </a:rPr>
              <a:t>é</a:t>
            </a:r>
            <a:r>
              <a:rPr sz="1500" spc="-105">
                <a:solidFill>
                  <a:srgbClr val="0C285A"/>
                </a:solidFill>
                <a:latin typeface="Verdana"/>
                <a:cs typeface="Verdana"/>
              </a:rPr>
              <a:t> </a:t>
            </a:r>
            <a:r>
              <a:rPr sz="1500" spc="-114">
                <a:solidFill>
                  <a:srgbClr val="0C285A"/>
                </a:solidFill>
                <a:latin typeface="Verdana"/>
                <a:cs typeface="Verdana"/>
              </a:rPr>
              <a:t>importante</a:t>
            </a:r>
            <a:r>
              <a:rPr sz="1500" spc="-105">
                <a:solidFill>
                  <a:srgbClr val="0C285A"/>
                </a:solidFill>
                <a:latin typeface="Verdana"/>
                <a:cs typeface="Verdana"/>
              </a:rPr>
              <a:t> </a:t>
            </a:r>
            <a:r>
              <a:rPr sz="1500" spc="-110">
                <a:solidFill>
                  <a:srgbClr val="0C285A"/>
                </a:solidFill>
                <a:latin typeface="Verdana"/>
                <a:cs typeface="Verdana"/>
              </a:rPr>
              <a:t>porque assegura</a:t>
            </a:r>
            <a:r>
              <a:rPr sz="1500" spc="-105">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10">
                <a:solidFill>
                  <a:srgbClr val="0C285A"/>
                </a:solidFill>
                <a:latin typeface="Verdana"/>
                <a:cs typeface="Verdana"/>
              </a:rPr>
              <a:t>conformidade</a:t>
            </a:r>
            <a:r>
              <a:rPr sz="1500" spc="-105">
                <a:solidFill>
                  <a:srgbClr val="0C285A"/>
                </a:solidFill>
                <a:latin typeface="Verdana"/>
                <a:cs typeface="Verdana"/>
              </a:rPr>
              <a:t> </a:t>
            </a:r>
            <a:r>
              <a:rPr sz="1500" spc="-95">
                <a:solidFill>
                  <a:srgbClr val="0C285A"/>
                </a:solidFill>
                <a:latin typeface="Verdana"/>
                <a:cs typeface="Verdana"/>
              </a:rPr>
              <a:t>legal</a:t>
            </a:r>
            <a:r>
              <a:rPr sz="1500" spc="-105">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14">
                <a:solidFill>
                  <a:srgbClr val="0C285A"/>
                </a:solidFill>
                <a:latin typeface="Verdana"/>
                <a:cs typeface="Verdana"/>
              </a:rPr>
              <a:t>contratual</a:t>
            </a:r>
            <a:r>
              <a:rPr sz="1500" spc="-105">
                <a:solidFill>
                  <a:srgbClr val="0C285A"/>
                </a:solidFill>
                <a:latin typeface="Verdana"/>
                <a:cs typeface="Verdana"/>
              </a:rPr>
              <a:t> </a:t>
            </a:r>
            <a:r>
              <a:rPr sz="1500" spc="-110">
                <a:solidFill>
                  <a:srgbClr val="0C285A"/>
                </a:solidFill>
                <a:latin typeface="Verdana"/>
                <a:cs typeface="Verdana"/>
              </a:rPr>
              <a:t>no</a:t>
            </a:r>
            <a:r>
              <a:rPr sz="1500" spc="-105">
                <a:solidFill>
                  <a:srgbClr val="0C285A"/>
                </a:solidFill>
                <a:latin typeface="Verdana"/>
                <a:cs typeface="Verdana"/>
              </a:rPr>
              <a:t> </a:t>
            </a:r>
            <a:r>
              <a:rPr sz="1500" spc="-110">
                <a:solidFill>
                  <a:srgbClr val="0C285A"/>
                </a:solidFill>
                <a:latin typeface="Verdana"/>
                <a:cs typeface="Verdana"/>
              </a:rPr>
              <a:t>uso</a:t>
            </a:r>
            <a:r>
              <a:rPr sz="1500" spc="-105">
                <a:solidFill>
                  <a:srgbClr val="0C285A"/>
                </a:solidFill>
                <a:latin typeface="Verdana"/>
                <a:cs typeface="Verdana"/>
              </a:rPr>
              <a:t> </a:t>
            </a:r>
            <a:r>
              <a:rPr sz="1500" spc="-110">
                <a:solidFill>
                  <a:srgbClr val="0C285A"/>
                </a:solidFill>
                <a:latin typeface="Verdana"/>
                <a:cs typeface="Verdana"/>
              </a:rPr>
              <a:t>de</a:t>
            </a:r>
            <a:r>
              <a:rPr sz="1500" spc="-105">
                <a:solidFill>
                  <a:srgbClr val="0C285A"/>
                </a:solidFill>
                <a:latin typeface="Verdana"/>
                <a:cs typeface="Verdana"/>
              </a:rPr>
              <a:t> </a:t>
            </a:r>
            <a:r>
              <a:rPr sz="1500" spc="-145">
                <a:solidFill>
                  <a:srgbClr val="0C285A"/>
                </a:solidFill>
                <a:latin typeface="Verdana"/>
                <a:cs typeface="Verdana"/>
              </a:rPr>
              <a:t>mão</a:t>
            </a:r>
            <a:r>
              <a:rPr sz="1500" spc="-110">
                <a:solidFill>
                  <a:srgbClr val="0C285A"/>
                </a:solidFill>
                <a:latin typeface="Verdana"/>
                <a:cs typeface="Verdana"/>
              </a:rPr>
              <a:t> </a:t>
            </a:r>
            <a:r>
              <a:rPr sz="1500" spc="-25">
                <a:solidFill>
                  <a:srgbClr val="0C285A"/>
                </a:solidFill>
                <a:latin typeface="Verdana"/>
                <a:cs typeface="Verdana"/>
              </a:rPr>
              <a:t>de </a:t>
            </a:r>
            <a:r>
              <a:rPr sz="1500" spc="-114">
                <a:solidFill>
                  <a:srgbClr val="0C285A"/>
                </a:solidFill>
                <a:latin typeface="Verdana"/>
                <a:cs typeface="Verdana"/>
              </a:rPr>
              <a:t>obra</a:t>
            </a:r>
            <a:r>
              <a:rPr sz="1500" spc="-100">
                <a:solidFill>
                  <a:srgbClr val="0C285A"/>
                </a:solidFill>
                <a:latin typeface="Verdana"/>
                <a:cs typeface="Verdana"/>
              </a:rPr>
              <a:t> </a:t>
            </a:r>
            <a:r>
              <a:rPr sz="1500" spc="-110">
                <a:solidFill>
                  <a:srgbClr val="0C285A"/>
                </a:solidFill>
                <a:latin typeface="Verdana"/>
                <a:cs typeface="Verdana"/>
              </a:rPr>
              <a:t>ou</a:t>
            </a:r>
            <a:r>
              <a:rPr sz="1500" spc="-95">
                <a:solidFill>
                  <a:srgbClr val="0C285A"/>
                </a:solidFill>
                <a:latin typeface="Verdana"/>
                <a:cs typeface="Verdana"/>
              </a:rPr>
              <a:t> </a:t>
            </a:r>
            <a:r>
              <a:rPr sz="1500" spc="-90">
                <a:solidFill>
                  <a:srgbClr val="0C285A"/>
                </a:solidFill>
                <a:latin typeface="Verdana"/>
                <a:cs typeface="Verdana"/>
              </a:rPr>
              <a:t>serviços</a:t>
            </a:r>
            <a:r>
              <a:rPr sz="1500" spc="-100">
                <a:solidFill>
                  <a:srgbClr val="0C285A"/>
                </a:solidFill>
                <a:latin typeface="Verdana"/>
                <a:cs typeface="Verdana"/>
              </a:rPr>
              <a:t> terceirizados</a:t>
            </a:r>
            <a:r>
              <a:rPr sz="1500" spc="-95">
                <a:solidFill>
                  <a:srgbClr val="0C285A"/>
                </a:solidFill>
                <a:latin typeface="Verdana"/>
                <a:cs typeface="Verdana"/>
              </a:rPr>
              <a:t> </a:t>
            </a:r>
            <a:r>
              <a:rPr sz="1500" spc="-100">
                <a:solidFill>
                  <a:srgbClr val="0C285A"/>
                </a:solidFill>
                <a:latin typeface="Verdana"/>
                <a:cs typeface="Verdana"/>
              </a:rPr>
              <a:t>adicionais. </a:t>
            </a:r>
            <a:r>
              <a:rPr sz="1500" spc="-80">
                <a:solidFill>
                  <a:srgbClr val="0C285A"/>
                </a:solidFill>
                <a:latin typeface="Verdana"/>
                <a:cs typeface="Verdana"/>
              </a:rPr>
              <a:t>Na</a:t>
            </a:r>
            <a:r>
              <a:rPr sz="1500" spc="-95">
                <a:solidFill>
                  <a:srgbClr val="0C285A"/>
                </a:solidFill>
                <a:latin typeface="Verdana"/>
                <a:cs typeface="Verdana"/>
              </a:rPr>
              <a:t> </a:t>
            </a:r>
            <a:r>
              <a:rPr sz="1500" spc="-120">
                <a:solidFill>
                  <a:srgbClr val="0C285A"/>
                </a:solidFill>
                <a:latin typeface="Verdana"/>
                <a:cs typeface="Verdana"/>
              </a:rPr>
              <a:t>validação,</a:t>
            </a:r>
            <a:r>
              <a:rPr sz="1500" spc="-95">
                <a:solidFill>
                  <a:srgbClr val="0C285A"/>
                </a:solidFill>
                <a:latin typeface="Verdana"/>
                <a:cs typeface="Verdana"/>
              </a:rPr>
              <a:t> </a:t>
            </a:r>
            <a:r>
              <a:rPr sz="1500" spc="-100">
                <a:solidFill>
                  <a:srgbClr val="0C285A"/>
                </a:solidFill>
                <a:latin typeface="Verdana"/>
                <a:cs typeface="Verdana"/>
              </a:rPr>
              <a:t>o </a:t>
            </a:r>
            <a:r>
              <a:rPr sz="1500" spc="-114">
                <a:solidFill>
                  <a:srgbClr val="0C285A"/>
                </a:solidFill>
                <a:latin typeface="Verdana"/>
                <a:cs typeface="Verdana"/>
              </a:rPr>
              <a:t>contrato</a:t>
            </a:r>
            <a:r>
              <a:rPr sz="1500" spc="-95">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a:t>
            </a:r>
            <a:r>
              <a:rPr sz="1500" spc="-105">
                <a:solidFill>
                  <a:srgbClr val="0C285A"/>
                </a:solidFill>
                <a:latin typeface="Verdana"/>
                <a:cs typeface="Verdana"/>
              </a:rPr>
              <a:t>subcontratação</a:t>
            </a:r>
            <a:r>
              <a:rPr sz="1500" spc="-95">
                <a:solidFill>
                  <a:srgbClr val="0C285A"/>
                </a:solidFill>
                <a:latin typeface="Verdana"/>
                <a:cs typeface="Verdana"/>
              </a:rPr>
              <a:t> </a:t>
            </a:r>
            <a:r>
              <a:rPr sz="1500" spc="-110">
                <a:solidFill>
                  <a:srgbClr val="0C285A"/>
                </a:solidFill>
                <a:latin typeface="Verdana"/>
                <a:cs typeface="Verdana"/>
              </a:rPr>
              <a:t>confirma</a:t>
            </a:r>
            <a:r>
              <a:rPr sz="1500" spc="-95">
                <a:solidFill>
                  <a:srgbClr val="0C285A"/>
                </a:solidFill>
                <a:latin typeface="Verdana"/>
                <a:cs typeface="Verdana"/>
              </a:rPr>
              <a:t> </a:t>
            </a:r>
            <a:r>
              <a:rPr sz="1500" spc="-25">
                <a:solidFill>
                  <a:srgbClr val="0C285A"/>
                </a:solidFill>
                <a:latin typeface="Verdana"/>
                <a:cs typeface="Verdana"/>
              </a:rPr>
              <a:t>que </a:t>
            </a:r>
            <a:r>
              <a:rPr sz="1500" spc="-114">
                <a:solidFill>
                  <a:srgbClr val="0C285A"/>
                </a:solidFill>
                <a:latin typeface="Verdana"/>
                <a:cs typeface="Verdana"/>
              </a:rPr>
              <a:t>a</a:t>
            </a:r>
            <a:r>
              <a:rPr sz="1500" spc="-120">
                <a:solidFill>
                  <a:srgbClr val="0C285A"/>
                </a:solidFill>
                <a:latin typeface="Verdana"/>
                <a:cs typeface="Verdana"/>
              </a:rPr>
              <a:t> </a:t>
            </a:r>
            <a:r>
              <a:rPr sz="1500" spc="-100">
                <a:solidFill>
                  <a:srgbClr val="0C285A"/>
                </a:solidFill>
                <a:latin typeface="Verdana"/>
                <a:cs typeface="Verdana"/>
              </a:rPr>
              <a:t>relação</a:t>
            </a:r>
            <a:r>
              <a:rPr sz="1500" spc="-120">
                <a:solidFill>
                  <a:srgbClr val="0C285A"/>
                </a:solidFill>
                <a:latin typeface="Verdana"/>
                <a:cs typeface="Verdana"/>
              </a:rPr>
              <a:t> </a:t>
            </a:r>
            <a:r>
              <a:rPr sz="1500" spc="-95">
                <a:solidFill>
                  <a:srgbClr val="0C285A"/>
                </a:solidFill>
                <a:latin typeface="Verdana"/>
                <a:cs typeface="Verdana"/>
              </a:rPr>
              <a:t>foi</a:t>
            </a:r>
            <a:r>
              <a:rPr sz="1500" spc="-114">
                <a:solidFill>
                  <a:srgbClr val="0C285A"/>
                </a:solidFill>
                <a:latin typeface="Verdana"/>
                <a:cs typeface="Verdana"/>
              </a:rPr>
              <a:t> autorizada</a:t>
            </a:r>
            <a:r>
              <a:rPr sz="1500" spc="-120">
                <a:solidFill>
                  <a:srgbClr val="0C285A"/>
                </a:solidFill>
                <a:latin typeface="Verdana"/>
                <a:cs typeface="Verdana"/>
              </a:rPr>
              <a:t> </a:t>
            </a:r>
            <a:r>
              <a:rPr sz="1500" spc="-114">
                <a:solidFill>
                  <a:srgbClr val="0C285A"/>
                </a:solidFill>
                <a:latin typeface="Verdana"/>
                <a:cs typeface="Verdana"/>
              </a:rPr>
              <a:t>e </a:t>
            </a:r>
            <a:r>
              <a:rPr sz="1500" spc="-110">
                <a:solidFill>
                  <a:srgbClr val="0C285A"/>
                </a:solidFill>
                <a:latin typeface="Verdana"/>
                <a:cs typeface="Verdana"/>
              </a:rPr>
              <a:t>que</a:t>
            </a:r>
            <a:r>
              <a:rPr sz="1500" spc="-120">
                <a:solidFill>
                  <a:srgbClr val="0C285A"/>
                </a:solidFill>
                <a:latin typeface="Verdana"/>
                <a:cs typeface="Verdana"/>
              </a:rPr>
              <a:t> </a:t>
            </a:r>
            <a:r>
              <a:rPr sz="1500" spc="-100">
                <a:solidFill>
                  <a:srgbClr val="0C285A"/>
                </a:solidFill>
                <a:latin typeface="Verdana"/>
                <a:cs typeface="Verdana"/>
              </a:rPr>
              <a:t>todos</a:t>
            </a:r>
            <a:r>
              <a:rPr sz="1500" spc="-114">
                <a:solidFill>
                  <a:srgbClr val="0C285A"/>
                </a:solidFill>
                <a:latin typeface="Verdana"/>
                <a:cs typeface="Verdana"/>
              </a:rPr>
              <a:t> </a:t>
            </a:r>
            <a:r>
              <a:rPr sz="1500" spc="-80">
                <a:solidFill>
                  <a:srgbClr val="0C285A"/>
                </a:solidFill>
                <a:latin typeface="Verdana"/>
                <a:cs typeface="Verdana"/>
              </a:rPr>
              <a:t>os</a:t>
            </a:r>
            <a:r>
              <a:rPr sz="1500" spc="-120">
                <a:solidFill>
                  <a:srgbClr val="0C285A"/>
                </a:solidFill>
                <a:latin typeface="Verdana"/>
                <a:cs typeface="Verdana"/>
              </a:rPr>
              <a:t> </a:t>
            </a:r>
            <a:r>
              <a:rPr sz="1500" spc="-125">
                <a:solidFill>
                  <a:srgbClr val="0C285A"/>
                </a:solidFill>
                <a:latin typeface="Verdana"/>
                <a:cs typeface="Verdana"/>
              </a:rPr>
              <a:t>termos</a:t>
            </a:r>
            <a:r>
              <a:rPr sz="1500" spc="-114">
                <a:solidFill>
                  <a:srgbClr val="0C285A"/>
                </a:solidFill>
                <a:latin typeface="Verdana"/>
                <a:cs typeface="Verdana"/>
              </a:rPr>
              <a:t> </a:t>
            </a:r>
            <a:r>
              <a:rPr sz="1500" spc="-85">
                <a:solidFill>
                  <a:srgbClr val="0C285A"/>
                </a:solidFill>
                <a:latin typeface="Verdana"/>
                <a:cs typeface="Verdana"/>
              </a:rPr>
              <a:t>essenciais</a:t>
            </a:r>
            <a:r>
              <a:rPr sz="1500" spc="-120">
                <a:solidFill>
                  <a:srgbClr val="0C285A"/>
                </a:solidFill>
                <a:latin typeface="Verdana"/>
                <a:cs typeface="Verdana"/>
              </a:rPr>
              <a:t> </a:t>
            </a:r>
            <a:r>
              <a:rPr sz="1500" spc="-225">
                <a:solidFill>
                  <a:srgbClr val="0C285A"/>
                </a:solidFill>
                <a:latin typeface="Verdana"/>
                <a:cs typeface="Verdana"/>
              </a:rPr>
              <a:t>—</a:t>
            </a:r>
            <a:r>
              <a:rPr sz="1500" spc="-120">
                <a:solidFill>
                  <a:srgbClr val="0C285A"/>
                </a:solidFill>
                <a:latin typeface="Verdana"/>
                <a:cs typeface="Verdana"/>
              </a:rPr>
              <a:t> </a:t>
            </a:r>
            <a:r>
              <a:rPr sz="1500" spc="-114">
                <a:solidFill>
                  <a:srgbClr val="0C285A"/>
                </a:solidFill>
                <a:latin typeface="Verdana"/>
                <a:cs typeface="Verdana"/>
              </a:rPr>
              <a:t>como </a:t>
            </a:r>
            <a:r>
              <a:rPr sz="1500" spc="-135">
                <a:solidFill>
                  <a:srgbClr val="0C285A"/>
                </a:solidFill>
                <a:latin typeface="Verdana"/>
                <a:cs typeface="Verdana"/>
              </a:rPr>
              <a:t>objeto,</a:t>
            </a:r>
            <a:r>
              <a:rPr sz="1500" spc="-120">
                <a:solidFill>
                  <a:srgbClr val="0C285A"/>
                </a:solidFill>
                <a:latin typeface="Verdana"/>
                <a:cs typeface="Verdana"/>
              </a:rPr>
              <a:t> </a:t>
            </a:r>
            <a:r>
              <a:rPr sz="1500" spc="-100">
                <a:solidFill>
                  <a:srgbClr val="0C285A"/>
                </a:solidFill>
                <a:latin typeface="Verdana"/>
                <a:cs typeface="Verdana"/>
              </a:rPr>
              <a:t>vigência</a:t>
            </a:r>
            <a:r>
              <a:rPr sz="1500" spc="-114">
                <a:solidFill>
                  <a:srgbClr val="0C285A"/>
                </a:solidFill>
                <a:latin typeface="Verdana"/>
                <a:cs typeface="Verdana"/>
              </a:rPr>
              <a:t> e</a:t>
            </a:r>
            <a:r>
              <a:rPr sz="1500" spc="-120">
                <a:solidFill>
                  <a:srgbClr val="0C285A"/>
                </a:solidFill>
                <a:latin typeface="Verdana"/>
                <a:cs typeface="Verdana"/>
              </a:rPr>
              <a:t> </a:t>
            </a:r>
            <a:r>
              <a:rPr sz="1500" spc="-114">
                <a:solidFill>
                  <a:srgbClr val="0C285A"/>
                </a:solidFill>
                <a:latin typeface="Verdana"/>
                <a:cs typeface="Verdana"/>
              </a:rPr>
              <a:t>valores </a:t>
            </a:r>
            <a:r>
              <a:rPr sz="1500" spc="-225">
                <a:solidFill>
                  <a:srgbClr val="0C285A"/>
                </a:solidFill>
                <a:latin typeface="Verdana"/>
                <a:cs typeface="Verdana"/>
              </a:rPr>
              <a:t>—</a:t>
            </a:r>
            <a:r>
              <a:rPr sz="1500" spc="-120">
                <a:solidFill>
                  <a:srgbClr val="0C285A"/>
                </a:solidFill>
                <a:latin typeface="Verdana"/>
                <a:cs typeface="Verdana"/>
              </a:rPr>
              <a:t> </a:t>
            </a:r>
            <a:r>
              <a:rPr sz="1500" spc="-25">
                <a:solidFill>
                  <a:srgbClr val="0C285A"/>
                </a:solidFill>
                <a:latin typeface="Verdana"/>
                <a:cs typeface="Verdana"/>
              </a:rPr>
              <a:t>fo- </a:t>
            </a:r>
            <a:r>
              <a:rPr sz="1500" spc="-160">
                <a:solidFill>
                  <a:srgbClr val="0C285A"/>
                </a:solidFill>
                <a:latin typeface="Verdana"/>
                <a:cs typeface="Verdana"/>
              </a:rPr>
              <a:t>ram</a:t>
            </a:r>
            <a:r>
              <a:rPr sz="1500" spc="-114">
                <a:solidFill>
                  <a:srgbClr val="0C285A"/>
                </a:solidFill>
                <a:latin typeface="Verdana"/>
                <a:cs typeface="Verdana"/>
              </a:rPr>
              <a:t> </a:t>
            </a:r>
            <a:r>
              <a:rPr sz="1500" spc="-90">
                <a:solidFill>
                  <a:srgbClr val="0C285A"/>
                </a:solidFill>
                <a:latin typeface="Verdana"/>
                <a:cs typeface="Verdana"/>
              </a:rPr>
              <a:t>definidos</a:t>
            </a:r>
            <a:r>
              <a:rPr sz="1500" spc="-110">
                <a:solidFill>
                  <a:srgbClr val="0C285A"/>
                </a:solidFill>
                <a:latin typeface="Verdana"/>
                <a:cs typeface="Verdana"/>
              </a:rPr>
              <a:t> de </a:t>
            </a:r>
            <a:r>
              <a:rPr sz="1500" spc="-135">
                <a:solidFill>
                  <a:srgbClr val="0C285A"/>
                </a:solidFill>
                <a:latin typeface="Verdana"/>
                <a:cs typeface="Verdana"/>
              </a:rPr>
              <a:t>forma</a:t>
            </a:r>
            <a:r>
              <a:rPr sz="1500" spc="-110">
                <a:solidFill>
                  <a:srgbClr val="0C285A"/>
                </a:solidFill>
                <a:latin typeface="Verdana"/>
                <a:cs typeface="Verdana"/>
              </a:rPr>
              <a:t> </a:t>
            </a:r>
            <a:r>
              <a:rPr sz="1500" spc="-130">
                <a:solidFill>
                  <a:srgbClr val="0C285A"/>
                </a:solidFill>
                <a:latin typeface="Verdana"/>
                <a:cs typeface="Verdana"/>
              </a:rPr>
              <a:t>clara,</a:t>
            </a:r>
            <a:r>
              <a:rPr sz="1500" spc="-110">
                <a:solidFill>
                  <a:srgbClr val="0C285A"/>
                </a:solidFill>
                <a:latin typeface="Verdana"/>
                <a:cs typeface="Verdana"/>
              </a:rPr>
              <a:t> prevenindo </a:t>
            </a:r>
            <a:r>
              <a:rPr sz="1500" spc="-85">
                <a:solidFill>
                  <a:srgbClr val="0C285A"/>
                </a:solidFill>
                <a:latin typeface="Verdana"/>
                <a:cs typeface="Verdana"/>
              </a:rPr>
              <a:t>riscos</a:t>
            </a:r>
            <a:r>
              <a:rPr sz="1500" spc="-110">
                <a:solidFill>
                  <a:srgbClr val="0C285A"/>
                </a:solidFill>
                <a:latin typeface="Verdana"/>
                <a:cs typeface="Verdana"/>
              </a:rPr>
              <a:t> </a:t>
            </a:r>
            <a:r>
              <a:rPr sz="1500" spc="-95">
                <a:solidFill>
                  <a:srgbClr val="0C285A"/>
                </a:solidFill>
                <a:latin typeface="Verdana"/>
                <a:cs typeface="Verdana"/>
              </a:rPr>
              <a:t>jurídicos</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0">
                <a:solidFill>
                  <a:srgbClr val="0C285A"/>
                </a:solidFill>
                <a:latin typeface="Verdana"/>
                <a:cs typeface="Verdana"/>
              </a:rPr>
              <a:t>operacionais.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73025">
              <a:lnSpc>
                <a:spcPct val="100000"/>
              </a:lnSpc>
            </a:pPr>
            <a:r>
              <a:rPr sz="1500" spc="-65">
                <a:solidFill>
                  <a:srgbClr val="0C285A"/>
                </a:solidFill>
                <a:latin typeface="Verdana"/>
                <a:cs typeface="Verdana"/>
              </a:rPr>
              <a:t>O</a:t>
            </a:r>
            <a:r>
              <a:rPr sz="1500" spc="-125">
                <a:solidFill>
                  <a:srgbClr val="0C285A"/>
                </a:solidFill>
                <a:latin typeface="Verdana"/>
                <a:cs typeface="Verdana"/>
              </a:rPr>
              <a:t> </a:t>
            </a:r>
            <a:r>
              <a:rPr sz="1500" spc="-114">
                <a:solidFill>
                  <a:srgbClr val="0C285A"/>
                </a:solidFill>
                <a:latin typeface="Verdana"/>
                <a:cs typeface="Verdana"/>
              </a:rPr>
              <a:t>contrato</a:t>
            </a:r>
            <a:r>
              <a:rPr sz="1500" spc="-110">
                <a:solidFill>
                  <a:srgbClr val="0C285A"/>
                </a:solidFill>
                <a:latin typeface="Verdana"/>
                <a:cs typeface="Verdana"/>
              </a:rPr>
              <a:t> de </a:t>
            </a:r>
            <a:r>
              <a:rPr sz="1500" spc="-105">
                <a:solidFill>
                  <a:srgbClr val="0C285A"/>
                </a:solidFill>
                <a:latin typeface="Verdana"/>
                <a:cs typeface="Verdana"/>
              </a:rPr>
              <a:t>subcontratação</a:t>
            </a:r>
            <a:r>
              <a:rPr sz="1500" spc="-110">
                <a:solidFill>
                  <a:srgbClr val="0C285A"/>
                </a:solidFill>
                <a:latin typeface="Verdana"/>
                <a:cs typeface="Verdana"/>
              </a:rPr>
              <a:t> </a:t>
            </a:r>
            <a:r>
              <a:rPr sz="1500" spc="-125">
                <a:solidFill>
                  <a:srgbClr val="0C285A"/>
                </a:solidFill>
                <a:latin typeface="Verdana"/>
                <a:cs typeface="Verdana"/>
              </a:rPr>
              <a:t>deve</a:t>
            </a:r>
            <a:r>
              <a:rPr sz="1500" spc="-114">
                <a:solidFill>
                  <a:srgbClr val="0C285A"/>
                </a:solidFill>
                <a:latin typeface="Verdana"/>
                <a:cs typeface="Verdana"/>
              </a:rPr>
              <a:t> </a:t>
            </a:r>
            <a:r>
              <a:rPr sz="1500" spc="-120">
                <a:solidFill>
                  <a:srgbClr val="0C285A"/>
                </a:solidFill>
                <a:latin typeface="Verdana"/>
                <a:cs typeface="Verdana"/>
              </a:rPr>
              <a:t>ter</a:t>
            </a:r>
            <a:r>
              <a:rPr sz="1500" spc="-110">
                <a:solidFill>
                  <a:srgbClr val="0C285A"/>
                </a:solidFill>
                <a:latin typeface="Verdana"/>
                <a:cs typeface="Verdana"/>
              </a:rPr>
              <a:t> </a:t>
            </a:r>
            <a:r>
              <a:rPr sz="1500" spc="-105">
                <a:solidFill>
                  <a:srgbClr val="0C285A"/>
                </a:solidFill>
                <a:latin typeface="Verdana"/>
                <a:cs typeface="Verdana"/>
              </a:rPr>
              <a:t>seus</a:t>
            </a:r>
            <a:r>
              <a:rPr sz="1500" spc="-110">
                <a:solidFill>
                  <a:srgbClr val="0C285A"/>
                </a:solidFill>
                <a:latin typeface="Verdana"/>
                <a:cs typeface="Verdana"/>
              </a:rPr>
              <a:t> </a:t>
            </a:r>
            <a:r>
              <a:rPr sz="1500" spc="-95">
                <a:solidFill>
                  <a:srgbClr val="0C285A"/>
                </a:solidFill>
                <a:latin typeface="Verdana"/>
                <a:cs typeface="Verdana"/>
              </a:rPr>
              <a:t>dados</a:t>
            </a:r>
            <a:r>
              <a:rPr sz="1500" spc="-110">
                <a:solidFill>
                  <a:srgbClr val="0C285A"/>
                </a:solidFill>
                <a:latin typeface="Verdana"/>
                <a:cs typeface="Verdana"/>
              </a:rPr>
              <a:t> compatíveis com</a:t>
            </a:r>
            <a:r>
              <a:rPr sz="1500" spc="-114">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a:t>
            </a:r>
            <a:r>
              <a:rPr sz="1500" spc="-100">
                <a:solidFill>
                  <a:srgbClr val="0C285A"/>
                </a:solidFill>
                <a:latin typeface="Verdana"/>
                <a:cs typeface="Verdana"/>
              </a:rPr>
              <a:t>Modal,</a:t>
            </a:r>
            <a:r>
              <a:rPr sz="1500" spc="-110">
                <a:solidFill>
                  <a:srgbClr val="0C285A"/>
                </a:solidFill>
                <a:latin typeface="Verdana"/>
                <a:cs typeface="Verdana"/>
              </a:rPr>
              <a:t> </a:t>
            </a:r>
            <a:r>
              <a:rPr sz="1500" spc="-105">
                <a:solidFill>
                  <a:srgbClr val="0C285A"/>
                </a:solidFill>
                <a:latin typeface="Verdana"/>
                <a:cs typeface="Verdana"/>
              </a:rPr>
              <a:t>conter</a:t>
            </a:r>
            <a:r>
              <a:rPr sz="1500" spc="-110">
                <a:solidFill>
                  <a:srgbClr val="0C285A"/>
                </a:solidFill>
                <a:latin typeface="Verdana"/>
                <a:cs typeface="Verdana"/>
              </a:rPr>
              <a:t> </a:t>
            </a:r>
            <a:r>
              <a:rPr sz="1500" spc="-90">
                <a:solidFill>
                  <a:srgbClr val="0C285A"/>
                </a:solidFill>
                <a:latin typeface="Verdana"/>
                <a:cs typeface="Verdana"/>
              </a:rPr>
              <a:t>descrição</a:t>
            </a:r>
            <a:r>
              <a:rPr sz="1500" spc="-110">
                <a:solidFill>
                  <a:srgbClr val="0C285A"/>
                </a:solidFill>
                <a:latin typeface="Verdana"/>
                <a:cs typeface="Verdana"/>
              </a:rPr>
              <a:t> </a:t>
            </a:r>
            <a:r>
              <a:rPr sz="1500" spc="-25">
                <a:solidFill>
                  <a:srgbClr val="0C285A"/>
                </a:solidFill>
                <a:latin typeface="Verdana"/>
                <a:cs typeface="Verdana"/>
              </a:rPr>
              <a:t>do </a:t>
            </a:r>
            <a:r>
              <a:rPr sz="1500" spc="-114">
                <a:solidFill>
                  <a:srgbClr val="0C285A"/>
                </a:solidFill>
                <a:latin typeface="Verdana"/>
                <a:cs typeface="Verdana"/>
              </a:rPr>
              <a:t>objeto</a:t>
            </a:r>
            <a:r>
              <a:rPr sz="1500" spc="-105">
                <a:solidFill>
                  <a:srgbClr val="0C285A"/>
                </a:solidFill>
                <a:latin typeface="Verdana"/>
                <a:cs typeface="Verdana"/>
              </a:rPr>
              <a:t> </a:t>
            </a:r>
            <a:r>
              <a:rPr sz="1500" spc="-110">
                <a:solidFill>
                  <a:srgbClr val="0C285A"/>
                </a:solidFill>
                <a:latin typeface="Verdana"/>
                <a:cs typeface="Verdana"/>
              </a:rPr>
              <a:t>de</a:t>
            </a:r>
            <a:r>
              <a:rPr sz="1500" spc="-105">
                <a:solidFill>
                  <a:srgbClr val="0C285A"/>
                </a:solidFill>
                <a:latin typeface="Verdana"/>
                <a:cs typeface="Verdana"/>
              </a:rPr>
              <a:t> </a:t>
            </a:r>
            <a:r>
              <a:rPr sz="1500" spc="-120">
                <a:solidFill>
                  <a:srgbClr val="0C285A"/>
                </a:solidFill>
                <a:latin typeface="Verdana"/>
                <a:cs typeface="Verdana"/>
              </a:rPr>
              <a:t>prestação,</a:t>
            </a:r>
            <a:r>
              <a:rPr sz="1500" spc="-100">
                <a:solidFill>
                  <a:srgbClr val="0C285A"/>
                </a:solidFill>
                <a:latin typeface="Verdana"/>
                <a:cs typeface="Verdana"/>
              </a:rPr>
              <a:t> </a:t>
            </a:r>
            <a:r>
              <a:rPr sz="1500" spc="-120">
                <a:solidFill>
                  <a:srgbClr val="0C285A"/>
                </a:solidFill>
                <a:latin typeface="Verdana"/>
                <a:cs typeface="Verdana"/>
              </a:rPr>
              <a:t>prazo</a:t>
            </a:r>
            <a:r>
              <a:rPr sz="1500" spc="-105">
                <a:solidFill>
                  <a:srgbClr val="0C285A"/>
                </a:solidFill>
                <a:latin typeface="Verdana"/>
                <a:cs typeface="Verdana"/>
              </a:rPr>
              <a:t> </a:t>
            </a:r>
            <a:r>
              <a:rPr sz="1500" spc="-125">
                <a:solidFill>
                  <a:srgbClr val="0C285A"/>
                </a:solidFill>
                <a:latin typeface="Verdana"/>
                <a:cs typeface="Verdana"/>
              </a:rPr>
              <a:t>contratual,</a:t>
            </a:r>
            <a:r>
              <a:rPr sz="1500" spc="-100">
                <a:solidFill>
                  <a:srgbClr val="0C285A"/>
                </a:solidFill>
                <a:latin typeface="Verdana"/>
                <a:cs typeface="Verdana"/>
              </a:rPr>
              <a:t> </a:t>
            </a:r>
            <a:r>
              <a:rPr sz="1500" spc="-114">
                <a:solidFill>
                  <a:srgbClr val="0C285A"/>
                </a:solidFill>
                <a:latin typeface="Verdana"/>
                <a:cs typeface="Verdana"/>
              </a:rPr>
              <a:t>valores</a:t>
            </a:r>
            <a:r>
              <a:rPr sz="1500" spc="-105">
                <a:solidFill>
                  <a:srgbClr val="0C285A"/>
                </a:solidFill>
                <a:latin typeface="Verdana"/>
                <a:cs typeface="Verdana"/>
              </a:rPr>
              <a:t> </a:t>
            </a:r>
            <a:r>
              <a:rPr sz="1500" spc="-114">
                <a:solidFill>
                  <a:srgbClr val="0C285A"/>
                </a:solidFill>
                <a:latin typeface="Verdana"/>
                <a:cs typeface="Verdana"/>
              </a:rPr>
              <a:t>e</a:t>
            </a:r>
            <a:r>
              <a:rPr sz="1500" spc="-100">
                <a:solidFill>
                  <a:srgbClr val="0C285A"/>
                </a:solidFill>
                <a:latin typeface="Verdana"/>
                <a:cs typeface="Verdana"/>
              </a:rPr>
              <a:t> </a:t>
            </a:r>
            <a:r>
              <a:rPr sz="1500" spc="-80">
                <a:solidFill>
                  <a:srgbClr val="0C285A"/>
                </a:solidFill>
                <a:latin typeface="Verdana"/>
                <a:cs typeface="Verdana"/>
              </a:rPr>
              <a:t>condições</a:t>
            </a:r>
            <a:r>
              <a:rPr sz="1500" spc="-105">
                <a:solidFill>
                  <a:srgbClr val="0C285A"/>
                </a:solidFill>
                <a:latin typeface="Verdana"/>
                <a:cs typeface="Verdana"/>
              </a:rPr>
              <a:t> </a:t>
            </a:r>
            <a:r>
              <a:rPr sz="1500" spc="-110">
                <a:solidFill>
                  <a:srgbClr val="0C285A"/>
                </a:solidFill>
                <a:latin typeface="Verdana"/>
                <a:cs typeface="Verdana"/>
              </a:rPr>
              <a:t>de</a:t>
            </a:r>
            <a:r>
              <a:rPr sz="1500" spc="-105">
                <a:solidFill>
                  <a:srgbClr val="0C285A"/>
                </a:solidFill>
                <a:latin typeface="Verdana"/>
                <a:cs typeface="Verdana"/>
              </a:rPr>
              <a:t> </a:t>
            </a:r>
            <a:r>
              <a:rPr sz="1500" spc="-114">
                <a:solidFill>
                  <a:srgbClr val="0C285A"/>
                </a:solidFill>
                <a:latin typeface="Verdana"/>
                <a:cs typeface="Verdana"/>
              </a:rPr>
              <a:t>contraprestação,</a:t>
            </a:r>
            <a:r>
              <a:rPr sz="1500" spc="-100">
                <a:solidFill>
                  <a:srgbClr val="0C285A"/>
                </a:solidFill>
                <a:latin typeface="Verdana"/>
                <a:cs typeface="Verdana"/>
              </a:rPr>
              <a:t> </a:t>
            </a:r>
            <a:r>
              <a:rPr sz="1500" spc="-125">
                <a:solidFill>
                  <a:srgbClr val="0C285A"/>
                </a:solidFill>
                <a:latin typeface="Verdana"/>
                <a:cs typeface="Verdana"/>
              </a:rPr>
              <a:t>além</a:t>
            </a:r>
            <a:r>
              <a:rPr sz="1500" spc="-105">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a:t>
            </a:r>
            <a:r>
              <a:rPr sz="1500" spc="-10">
                <a:solidFill>
                  <a:srgbClr val="0C285A"/>
                </a:solidFill>
                <a:latin typeface="Verdana"/>
                <a:cs typeface="Verdana"/>
              </a:rPr>
              <a:t>assinatura </a:t>
            </a:r>
            <a:r>
              <a:rPr sz="1500" spc="-110">
                <a:solidFill>
                  <a:srgbClr val="0C285A"/>
                </a:solidFill>
                <a:latin typeface="Verdana"/>
                <a:cs typeface="Verdana"/>
              </a:rPr>
              <a:t>válida </a:t>
            </a:r>
            <a:r>
              <a:rPr sz="1500" spc="-105">
                <a:solidFill>
                  <a:srgbClr val="0C285A"/>
                </a:solidFill>
                <a:latin typeface="Verdana"/>
                <a:cs typeface="Verdana"/>
              </a:rPr>
              <a:t>das</a:t>
            </a:r>
            <a:r>
              <a:rPr sz="1500" spc="-110">
                <a:solidFill>
                  <a:srgbClr val="0C285A"/>
                </a:solidFill>
                <a:latin typeface="Verdana"/>
                <a:cs typeface="Verdana"/>
              </a:rPr>
              <a:t> duas </a:t>
            </a:r>
            <a:r>
              <a:rPr sz="1500" spc="-125">
                <a:solidFill>
                  <a:srgbClr val="0C285A"/>
                </a:solidFill>
                <a:latin typeface="Verdana"/>
                <a:cs typeface="Verdana"/>
              </a:rPr>
              <a:t>partes.</a:t>
            </a:r>
            <a:r>
              <a:rPr sz="1500" spc="-110">
                <a:solidFill>
                  <a:srgbClr val="0C285A"/>
                </a:solidFill>
                <a:latin typeface="Verdana"/>
                <a:cs typeface="Verdana"/>
              </a:rPr>
              <a:t> </a:t>
            </a:r>
            <a:r>
              <a:rPr sz="1500" spc="-90">
                <a:solidFill>
                  <a:srgbClr val="0C285A"/>
                </a:solidFill>
                <a:latin typeface="Verdana"/>
                <a:cs typeface="Verdana"/>
              </a:rPr>
              <a:t>Ele</a:t>
            </a:r>
            <a:r>
              <a:rPr sz="1500" spc="-105">
                <a:solidFill>
                  <a:srgbClr val="0C285A"/>
                </a:solidFill>
                <a:latin typeface="Verdana"/>
                <a:cs typeface="Verdana"/>
              </a:rPr>
              <a:t> </a:t>
            </a:r>
            <a:r>
              <a:rPr sz="1500" spc="-95">
                <a:solidFill>
                  <a:srgbClr val="0C285A"/>
                </a:solidFill>
                <a:latin typeface="Verdana"/>
                <a:cs typeface="Verdana"/>
              </a:rPr>
              <a:t>funciona</a:t>
            </a:r>
            <a:r>
              <a:rPr sz="1500" spc="-110">
                <a:solidFill>
                  <a:srgbClr val="0C285A"/>
                </a:solidFill>
                <a:latin typeface="Verdana"/>
                <a:cs typeface="Verdana"/>
              </a:rPr>
              <a:t> </a:t>
            </a:r>
            <a:r>
              <a:rPr sz="1500" spc="-114">
                <a:solidFill>
                  <a:srgbClr val="0C285A"/>
                </a:solidFill>
                <a:latin typeface="Verdana"/>
                <a:cs typeface="Verdana"/>
              </a:rPr>
              <a:t>como</a:t>
            </a:r>
            <a:r>
              <a:rPr sz="1500" spc="-110">
                <a:solidFill>
                  <a:srgbClr val="0C285A"/>
                </a:solidFill>
                <a:latin typeface="Verdana"/>
                <a:cs typeface="Verdana"/>
              </a:rPr>
              <a:t> </a:t>
            </a:r>
            <a:r>
              <a:rPr sz="1500" spc="-120">
                <a:solidFill>
                  <a:srgbClr val="0C285A"/>
                </a:solidFill>
                <a:latin typeface="Verdana"/>
                <a:cs typeface="Verdana"/>
              </a:rPr>
              <a:t>extensão</a:t>
            </a:r>
            <a:r>
              <a:rPr sz="1500" spc="-110">
                <a:solidFill>
                  <a:srgbClr val="0C285A"/>
                </a:solidFill>
                <a:latin typeface="Verdana"/>
                <a:cs typeface="Verdana"/>
              </a:rPr>
              <a:t> </a:t>
            </a:r>
            <a:r>
              <a:rPr sz="1500" spc="-100">
                <a:solidFill>
                  <a:srgbClr val="0C285A"/>
                </a:solidFill>
                <a:latin typeface="Verdana"/>
                <a:cs typeface="Verdana"/>
              </a:rPr>
              <a:t>do</a:t>
            </a:r>
            <a:r>
              <a:rPr sz="1500" spc="-105">
                <a:solidFill>
                  <a:srgbClr val="0C285A"/>
                </a:solidFill>
                <a:latin typeface="Verdana"/>
                <a:cs typeface="Verdana"/>
              </a:rPr>
              <a:t> </a:t>
            </a:r>
            <a:r>
              <a:rPr sz="1500" spc="-114">
                <a:solidFill>
                  <a:srgbClr val="0C285A"/>
                </a:solidFill>
                <a:latin typeface="Verdana"/>
                <a:cs typeface="Verdana"/>
              </a:rPr>
              <a:t>contrato</a:t>
            </a:r>
            <a:r>
              <a:rPr sz="1500" spc="-110">
                <a:solidFill>
                  <a:srgbClr val="0C285A"/>
                </a:solidFill>
                <a:latin typeface="Verdana"/>
                <a:cs typeface="Verdana"/>
              </a:rPr>
              <a:t> </a:t>
            </a:r>
            <a:r>
              <a:rPr sz="1500" spc="-90">
                <a:solidFill>
                  <a:srgbClr val="0C285A"/>
                </a:solidFill>
                <a:latin typeface="Verdana"/>
                <a:cs typeface="Verdana"/>
              </a:rPr>
              <a:t>principal</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14">
                <a:solidFill>
                  <a:srgbClr val="0C285A"/>
                </a:solidFill>
                <a:latin typeface="Verdana"/>
                <a:cs typeface="Verdana"/>
              </a:rPr>
              <a:t>sua</a:t>
            </a:r>
            <a:r>
              <a:rPr sz="1500" spc="-105">
                <a:solidFill>
                  <a:srgbClr val="0C285A"/>
                </a:solidFill>
                <a:latin typeface="Verdana"/>
                <a:cs typeface="Verdana"/>
              </a:rPr>
              <a:t> </a:t>
            </a:r>
            <a:r>
              <a:rPr sz="1500" spc="-100">
                <a:solidFill>
                  <a:srgbClr val="0C285A"/>
                </a:solidFill>
                <a:latin typeface="Verdana"/>
                <a:cs typeface="Verdana"/>
              </a:rPr>
              <a:t>análise</a:t>
            </a:r>
            <a:r>
              <a:rPr sz="1500" spc="-110">
                <a:solidFill>
                  <a:srgbClr val="0C285A"/>
                </a:solidFill>
                <a:latin typeface="Verdana"/>
                <a:cs typeface="Verdana"/>
              </a:rPr>
              <a:t> </a:t>
            </a:r>
            <a:r>
              <a:rPr sz="1500" spc="-125">
                <a:solidFill>
                  <a:srgbClr val="0C285A"/>
                </a:solidFill>
                <a:latin typeface="Verdana"/>
                <a:cs typeface="Verdana"/>
              </a:rPr>
              <a:t>garante</a:t>
            </a:r>
            <a:r>
              <a:rPr sz="1500" spc="-110">
                <a:solidFill>
                  <a:srgbClr val="0C285A"/>
                </a:solidFill>
                <a:latin typeface="Verdana"/>
                <a:cs typeface="Verdana"/>
              </a:rPr>
              <a:t> </a:t>
            </a:r>
            <a:r>
              <a:rPr sz="1500" spc="-20">
                <a:solidFill>
                  <a:srgbClr val="0C285A"/>
                </a:solidFill>
                <a:latin typeface="Verdana"/>
                <a:cs typeface="Verdana"/>
              </a:rPr>
              <a:t>ras- </a:t>
            </a:r>
            <a:r>
              <a:rPr sz="1500" spc="-100">
                <a:solidFill>
                  <a:srgbClr val="0C285A"/>
                </a:solidFill>
                <a:latin typeface="Verdana"/>
                <a:cs typeface="Verdana"/>
              </a:rPr>
              <a:t>treabilidade</a:t>
            </a:r>
            <a:r>
              <a:rPr sz="1500" spc="-114">
                <a:solidFill>
                  <a:srgbClr val="0C285A"/>
                </a:solidFill>
                <a:latin typeface="Verdana"/>
                <a:cs typeface="Verdana"/>
              </a:rPr>
              <a:t> e </a:t>
            </a:r>
            <a:r>
              <a:rPr sz="1500" spc="-105">
                <a:solidFill>
                  <a:srgbClr val="0C285A"/>
                </a:solidFill>
                <a:latin typeface="Verdana"/>
                <a:cs typeface="Verdana"/>
              </a:rPr>
              <a:t>segurança</a:t>
            </a:r>
            <a:r>
              <a:rPr sz="1500" spc="-114">
                <a:solidFill>
                  <a:srgbClr val="0C285A"/>
                </a:solidFill>
                <a:latin typeface="Verdana"/>
                <a:cs typeface="Verdana"/>
              </a:rPr>
              <a:t> </a:t>
            </a:r>
            <a:r>
              <a:rPr sz="1500" spc="-120">
                <a:solidFill>
                  <a:srgbClr val="0C285A"/>
                </a:solidFill>
                <a:latin typeface="Verdana"/>
                <a:cs typeface="Verdana"/>
              </a:rPr>
              <a:t>na</a:t>
            </a:r>
            <a:r>
              <a:rPr sz="1500" spc="-114">
                <a:solidFill>
                  <a:srgbClr val="0C285A"/>
                </a:solidFill>
                <a:latin typeface="Verdana"/>
                <a:cs typeface="Verdana"/>
              </a:rPr>
              <a:t> </a:t>
            </a:r>
            <a:r>
              <a:rPr sz="1500" spc="-105">
                <a:solidFill>
                  <a:srgbClr val="0C285A"/>
                </a:solidFill>
                <a:latin typeface="Verdana"/>
                <a:cs typeface="Verdana"/>
              </a:rPr>
              <a:t>gestão</a:t>
            </a:r>
            <a:r>
              <a:rPr sz="1500" spc="-114">
                <a:solidFill>
                  <a:srgbClr val="0C285A"/>
                </a:solidFill>
                <a:latin typeface="Verdana"/>
                <a:cs typeface="Verdana"/>
              </a:rPr>
              <a:t> </a:t>
            </a:r>
            <a:r>
              <a:rPr sz="1500" spc="-110">
                <a:solidFill>
                  <a:srgbClr val="0C285A"/>
                </a:solidFill>
                <a:latin typeface="Verdana"/>
                <a:cs typeface="Verdana"/>
              </a:rPr>
              <a:t>da</a:t>
            </a:r>
            <a:r>
              <a:rPr sz="1500" spc="-114">
                <a:solidFill>
                  <a:srgbClr val="0C285A"/>
                </a:solidFill>
                <a:latin typeface="Verdana"/>
                <a:cs typeface="Verdana"/>
              </a:rPr>
              <a:t> </a:t>
            </a:r>
            <a:r>
              <a:rPr sz="1500" spc="-95">
                <a:solidFill>
                  <a:srgbClr val="0C285A"/>
                </a:solidFill>
                <a:latin typeface="Verdana"/>
                <a:cs typeface="Verdana"/>
              </a:rPr>
              <a:t>cadeia</a:t>
            </a:r>
            <a:r>
              <a:rPr sz="1500" spc="-114">
                <a:solidFill>
                  <a:srgbClr val="0C285A"/>
                </a:solidFill>
                <a:latin typeface="Verdana"/>
                <a:cs typeface="Verdana"/>
              </a:rPr>
              <a:t> </a:t>
            </a:r>
            <a:r>
              <a:rPr sz="1500" spc="-110">
                <a:solidFill>
                  <a:srgbClr val="0C285A"/>
                </a:solidFill>
                <a:latin typeface="Verdana"/>
                <a:cs typeface="Verdana"/>
              </a:rPr>
              <a:t>de </a:t>
            </a:r>
            <a:r>
              <a:rPr sz="1500" spc="-25">
                <a:solidFill>
                  <a:srgbClr val="0C285A"/>
                </a:solidFill>
                <a:latin typeface="Verdana"/>
                <a:cs typeface="Verdana"/>
              </a:rPr>
              <a:t>fornecedores.</a:t>
            </a:r>
            <a:endParaRPr sz="1500">
              <a:latin typeface="Verdana"/>
              <a:cs typeface="Verdana"/>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97995" y="2575953"/>
            <a:ext cx="8839835" cy="3980179"/>
            <a:chOff x="797995" y="2575953"/>
            <a:chExt cx="8839835" cy="3980179"/>
          </a:xfrm>
        </p:grpSpPr>
        <p:pic>
          <p:nvPicPr>
            <p:cNvPr id="3" name="object 3"/>
            <p:cNvPicPr/>
            <p:nvPr/>
          </p:nvPicPr>
          <p:blipFill>
            <a:blip r:embed="rId2" cstate="print"/>
            <a:stretch>
              <a:fillRect/>
            </a:stretch>
          </p:blipFill>
          <p:spPr>
            <a:xfrm>
              <a:off x="2686240" y="2581732"/>
              <a:ext cx="3391573" cy="2669235"/>
            </a:xfrm>
            <a:prstGeom prst="rect">
              <a:avLst/>
            </a:prstGeom>
          </p:spPr>
        </p:pic>
        <p:pic>
          <p:nvPicPr>
            <p:cNvPr id="4" name="object 4"/>
            <p:cNvPicPr/>
            <p:nvPr/>
          </p:nvPicPr>
          <p:blipFill>
            <a:blip r:embed="rId3" cstate="print"/>
            <a:stretch>
              <a:fillRect/>
            </a:stretch>
          </p:blipFill>
          <p:spPr>
            <a:xfrm>
              <a:off x="6195631" y="2581732"/>
              <a:ext cx="3442080" cy="3702939"/>
            </a:xfrm>
            <a:prstGeom prst="rect">
              <a:avLst/>
            </a:prstGeom>
          </p:spPr>
        </p:pic>
        <p:sp>
          <p:nvSpPr>
            <p:cNvPr id="5" name="object 5"/>
            <p:cNvSpPr/>
            <p:nvPr/>
          </p:nvSpPr>
          <p:spPr>
            <a:xfrm>
              <a:off x="2677375" y="2575953"/>
              <a:ext cx="236854" cy="1979930"/>
            </a:xfrm>
            <a:custGeom>
              <a:avLst/>
              <a:gdLst/>
              <a:ahLst/>
              <a:cxnLst/>
              <a:rect l="l" t="t" r="r" b="b"/>
              <a:pathLst>
                <a:path w="236855" h="1979929">
                  <a:moveTo>
                    <a:pt x="236410" y="0"/>
                  </a:moveTo>
                  <a:lnTo>
                    <a:pt x="0" y="0"/>
                  </a:lnTo>
                  <a:lnTo>
                    <a:pt x="0" y="1979904"/>
                  </a:lnTo>
                  <a:lnTo>
                    <a:pt x="236410" y="1979904"/>
                  </a:lnTo>
                  <a:lnTo>
                    <a:pt x="236410" y="0"/>
                  </a:lnTo>
                  <a:close/>
                </a:path>
              </a:pathLst>
            </a:custGeom>
            <a:solidFill>
              <a:srgbClr val="EEECED"/>
            </a:solidFill>
          </p:spPr>
          <p:txBody>
            <a:bodyPr wrap="square" lIns="0" tIns="0" rIns="0" bIns="0" rtlCol="0"/>
            <a:lstStyle/>
            <a:p>
              <a:endParaRPr/>
            </a:p>
          </p:txBody>
        </p:sp>
        <p:sp>
          <p:nvSpPr>
            <p:cNvPr id="6" name="object 6"/>
            <p:cNvSpPr/>
            <p:nvPr/>
          </p:nvSpPr>
          <p:spPr>
            <a:xfrm>
              <a:off x="2698115" y="2593657"/>
              <a:ext cx="6927850" cy="3679190"/>
            </a:xfrm>
            <a:custGeom>
              <a:avLst/>
              <a:gdLst/>
              <a:ahLst/>
              <a:cxnLst/>
              <a:rect l="l" t="t" r="r" b="b"/>
              <a:pathLst>
                <a:path w="6927850" h="3679190">
                  <a:moveTo>
                    <a:pt x="227545" y="1827707"/>
                  </a:moveTo>
                  <a:lnTo>
                    <a:pt x="3367836" y="1827707"/>
                  </a:lnTo>
                  <a:lnTo>
                    <a:pt x="3367836" y="392112"/>
                  </a:lnTo>
                  <a:lnTo>
                    <a:pt x="227545" y="392112"/>
                  </a:lnTo>
                  <a:lnTo>
                    <a:pt x="227545" y="1827707"/>
                  </a:lnTo>
                  <a:close/>
                </a:path>
                <a:path w="6927850" h="3679190">
                  <a:moveTo>
                    <a:pt x="0" y="2690914"/>
                  </a:moveTo>
                  <a:lnTo>
                    <a:pt x="3367836" y="2690914"/>
                  </a:lnTo>
                  <a:lnTo>
                    <a:pt x="3367836" y="1974151"/>
                  </a:lnTo>
                  <a:lnTo>
                    <a:pt x="0" y="1974151"/>
                  </a:lnTo>
                  <a:lnTo>
                    <a:pt x="0" y="2690914"/>
                  </a:lnTo>
                  <a:close/>
                </a:path>
                <a:path w="6927850" h="3679190">
                  <a:moveTo>
                    <a:pt x="3509391" y="2556268"/>
                  </a:moveTo>
                  <a:lnTo>
                    <a:pt x="6927710" y="2556268"/>
                  </a:lnTo>
                  <a:lnTo>
                    <a:pt x="6927710" y="0"/>
                  </a:lnTo>
                  <a:lnTo>
                    <a:pt x="3509391" y="0"/>
                  </a:lnTo>
                  <a:lnTo>
                    <a:pt x="3509391" y="2556268"/>
                  </a:lnTo>
                  <a:close/>
                </a:path>
                <a:path w="6927850" h="3679190">
                  <a:moveTo>
                    <a:pt x="3509391" y="3679177"/>
                  </a:moveTo>
                  <a:lnTo>
                    <a:pt x="6927710" y="3679177"/>
                  </a:lnTo>
                  <a:lnTo>
                    <a:pt x="6927710" y="2882950"/>
                  </a:lnTo>
                  <a:lnTo>
                    <a:pt x="3509391" y="2882950"/>
                  </a:lnTo>
                  <a:lnTo>
                    <a:pt x="3509391" y="3679177"/>
                  </a:lnTo>
                  <a:close/>
                </a:path>
              </a:pathLst>
            </a:custGeom>
            <a:ln w="23749">
              <a:solidFill>
                <a:srgbClr val="242E55"/>
              </a:solidFill>
            </a:ln>
          </p:spPr>
          <p:txBody>
            <a:bodyPr wrap="square" lIns="0" tIns="0" rIns="0" bIns="0" rtlCol="0"/>
            <a:lstStyle/>
            <a:p>
              <a:endParaRPr/>
            </a:p>
          </p:txBody>
        </p:sp>
        <p:sp>
          <p:nvSpPr>
            <p:cNvPr id="7" name="object 7"/>
            <p:cNvSpPr/>
            <p:nvPr/>
          </p:nvSpPr>
          <p:spPr>
            <a:xfrm>
              <a:off x="6077827" y="4842056"/>
              <a:ext cx="118110" cy="0"/>
            </a:xfrm>
            <a:custGeom>
              <a:avLst/>
              <a:gdLst/>
              <a:ahLst/>
              <a:cxnLst/>
              <a:rect l="l" t="t" r="r" b="b"/>
              <a:pathLst>
                <a:path w="118110">
                  <a:moveTo>
                    <a:pt x="117805" y="0"/>
                  </a:moveTo>
                  <a:lnTo>
                    <a:pt x="0" y="0"/>
                  </a:lnTo>
                </a:path>
              </a:pathLst>
            </a:custGeom>
            <a:ln w="23749">
              <a:solidFill>
                <a:srgbClr val="242E55"/>
              </a:solidFill>
            </a:ln>
          </p:spPr>
          <p:txBody>
            <a:bodyPr wrap="square" lIns="0" tIns="0" rIns="0" bIns="0" rtlCol="0"/>
            <a:lstStyle/>
            <a:p>
              <a:endParaRPr/>
            </a:p>
          </p:txBody>
        </p:sp>
        <p:sp>
          <p:nvSpPr>
            <p:cNvPr id="8" name="object 8"/>
            <p:cNvSpPr/>
            <p:nvPr/>
          </p:nvSpPr>
          <p:spPr>
            <a:xfrm>
              <a:off x="847556" y="2973915"/>
              <a:ext cx="2066289" cy="142240"/>
            </a:xfrm>
            <a:custGeom>
              <a:avLst/>
              <a:gdLst/>
              <a:ahLst/>
              <a:cxnLst/>
              <a:rect l="l" t="t" r="r" b="b"/>
              <a:pathLst>
                <a:path w="2066289" h="142239">
                  <a:moveTo>
                    <a:pt x="2066226" y="0"/>
                  </a:moveTo>
                  <a:lnTo>
                    <a:pt x="0" y="0"/>
                  </a:lnTo>
                  <a:lnTo>
                    <a:pt x="0" y="142176"/>
                  </a:lnTo>
                </a:path>
              </a:pathLst>
            </a:custGeom>
            <a:ln w="25400">
              <a:solidFill>
                <a:srgbClr val="202E55"/>
              </a:solidFill>
            </a:ln>
          </p:spPr>
          <p:txBody>
            <a:bodyPr wrap="square" lIns="0" tIns="0" rIns="0" bIns="0" rtlCol="0"/>
            <a:lstStyle/>
            <a:p>
              <a:endParaRPr/>
            </a:p>
          </p:txBody>
        </p:sp>
        <p:sp>
          <p:nvSpPr>
            <p:cNvPr id="9" name="object 9"/>
            <p:cNvSpPr/>
            <p:nvPr/>
          </p:nvSpPr>
          <p:spPr>
            <a:xfrm>
              <a:off x="797995" y="3067871"/>
              <a:ext cx="99695" cy="136525"/>
            </a:xfrm>
            <a:custGeom>
              <a:avLst/>
              <a:gdLst/>
              <a:ahLst/>
              <a:cxnLst/>
              <a:rect l="l" t="t" r="r" b="b"/>
              <a:pathLst>
                <a:path w="99694" h="136525">
                  <a:moveTo>
                    <a:pt x="99110" y="0"/>
                  </a:moveTo>
                  <a:lnTo>
                    <a:pt x="0" y="0"/>
                  </a:lnTo>
                  <a:lnTo>
                    <a:pt x="49555" y="136182"/>
                  </a:lnTo>
                  <a:lnTo>
                    <a:pt x="99110" y="0"/>
                  </a:lnTo>
                  <a:close/>
                </a:path>
              </a:pathLst>
            </a:custGeom>
            <a:solidFill>
              <a:srgbClr val="202E55"/>
            </a:solidFill>
          </p:spPr>
          <p:txBody>
            <a:bodyPr wrap="square" lIns="0" tIns="0" rIns="0" bIns="0" rtlCol="0"/>
            <a:lstStyle/>
            <a:p>
              <a:endParaRPr/>
            </a:p>
          </p:txBody>
        </p:sp>
        <p:sp>
          <p:nvSpPr>
            <p:cNvPr id="10" name="object 10"/>
            <p:cNvSpPr/>
            <p:nvPr/>
          </p:nvSpPr>
          <p:spPr>
            <a:xfrm>
              <a:off x="2430501" y="4971635"/>
              <a:ext cx="255904" cy="662940"/>
            </a:xfrm>
            <a:custGeom>
              <a:avLst/>
              <a:gdLst/>
              <a:ahLst/>
              <a:cxnLst/>
              <a:rect l="l" t="t" r="r" b="b"/>
              <a:pathLst>
                <a:path w="255905" h="662939">
                  <a:moveTo>
                    <a:pt x="255739" y="0"/>
                  </a:moveTo>
                  <a:lnTo>
                    <a:pt x="0" y="0"/>
                  </a:lnTo>
                  <a:lnTo>
                    <a:pt x="0" y="662381"/>
                  </a:lnTo>
                  <a:lnTo>
                    <a:pt x="86398" y="662381"/>
                  </a:lnTo>
                </a:path>
              </a:pathLst>
            </a:custGeom>
            <a:ln w="25400">
              <a:solidFill>
                <a:srgbClr val="202E55"/>
              </a:solidFill>
            </a:ln>
          </p:spPr>
          <p:txBody>
            <a:bodyPr wrap="square" lIns="0" tIns="0" rIns="0" bIns="0" rtlCol="0"/>
            <a:lstStyle/>
            <a:p>
              <a:endParaRPr/>
            </a:p>
          </p:txBody>
        </p:sp>
        <p:sp>
          <p:nvSpPr>
            <p:cNvPr id="11" name="object 11"/>
            <p:cNvSpPr/>
            <p:nvPr/>
          </p:nvSpPr>
          <p:spPr>
            <a:xfrm>
              <a:off x="2468674" y="5584516"/>
              <a:ext cx="136525" cy="99060"/>
            </a:xfrm>
            <a:custGeom>
              <a:avLst/>
              <a:gdLst/>
              <a:ahLst/>
              <a:cxnLst/>
              <a:rect l="l" t="t" r="r" b="b"/>
              <a:pathLst>
                <a:path w="136525" h="99060">
                  <a:moveTo>
                    <a:pt x="0" y="0"/>
                  </a:moveTo>
                  <a:lnTo>
                    <a:pt x="0" y="99059"/>
                  </a:lnTo>
                  <a:lnTo>
                    <a:pt x="136169" y="49504"/>
                  </a:lnTo>
                  <a:lnTo>
                    <a:pt x="0" y="0"/>
                  </a:lnTo>
                  <a:close/>
                </a:path>
              </a:pathLst>
            </a:custGeom>
            <a:solidFill>
              <a:srgbClr val="202E55"/>
            </a:solidFill>
          </p:spPr>
          <p:txBody>
            <a:bodyPr wrap="square" lIns="0" tIns="0" rIns="0" bIns="0" rtlCol="0"/>
            <a:lstStyle/>
            <a:p>
              <a:endParaRPr/>
            </a:p>
          </p:txBody>
        </p:sp>
        <p:sp>
          <p:nvSpPr>
            <p:cNvPr id="12" name="object 12"/>
            <p:cNvSpPr/>
            <p:nvPr/>
          </p:nvSpPr>
          <p:spPr>
            <a:xfrm>
              <a:off x="5951305" y="6037245"/>
              <a:ext cx="248920" cy="469265"/>
            </a:xfrm>
            <a:custGeom>
              <a:avLst/>
              <a:gdLst/>
              <a:ahLst/>
              <a:cxnLst/>
              <a:rect l="l" t="t" r="r" b="b"/>
              <a:pathLst>
                <a:path w="248920" h="469265">
                  <a:moveTo>
                    <a:pt x="248399" y="0"/>
                  </a:moveTo>
                  <a:lnTo>
                    <a:pt x="0" y="0"/>
                  </a:lnTo>
                  <a:lnTo>
                    <a:pt x="0" y="468858"/>
                  </a:lnTo>
                  <a:lnTo>
                    <a:pt x="97485" y="468858"/>
                  </a:lnTo>
                </a:path>
              </a:pathLst>
            </a:custGeom>
            <a:ln w="25400">
              <a:solidFill>
                <a:srgbClr val="202E55"/>
              </a:solidFill>
            </a:ln>
          </p:spPr>
          <p:txBody>
            <a:bodyPr wrap="square" lIns="0" tIns="0" rIns="0" bIns="0" rtlCol="0"/>
            <a:lstStyle/>
            <a:p>
              <a:endParaRPr/>
            </a:p>
          </p:txBody>
        </p:sp>
        <p:sp>
          <p:nvSpPr>
            <p:cNvPr id="13" name="object 13"/>
            <p:cNvSpPr/>
            <p:nvPr/>
          </p:nvSpPr>
          <p:spPr>
            <a:xfrm>
              <a:off x="6000558" y="6456547"/>
              <a:ext cx="136525" cy="99695"/>
            </a:xfrm>
            <a:custGeom>
              <a:avLst/>
              <a:gdLst/>
              <a:ahLst/>
              <a:cxnLst/>
              <a:rect l="l" t="t" r="r" b="b"/>
              <a:pathLst>
                <a:path w="136525" h="99695">
                  <a:moveTo>
                    <a:pt x="0" y="0"/>
                  </a:moveTo>
                  <a:lnTo>
                    <a:pt x="0" y="99110"/>
                  </a:lnTo>
                  <a:lnTo>
                    <a:pt x="136169" y="49555"/>
                  </a:lnTo>
                  <a:lnTo>
                    <a:pt x="0" y="0"/>
                  </a:lnTo>
                  <a:close/>
                </a:path>
              </a:pathLst>
            </a:custGeom>
            <a:solidFill>
              <a:srgbClr val="202E55"/>
            </a:solidFill>
          </p:spPr>
          <p:txBody>
            <a:bodyPr wrap="square" lIns="0" tIns="0" rIns="0" bIns="0" rtlCol="0"/>
            <a:lstStyle/>
            <a:p>
              <a:endParaRPr/>
            </a:p>
          </p:txBody>
        </p:sp>
      </p:grpSp>
      <p:sp>
        <p:nvSpPr>
          <p:cNvPr id="14" name="object 14"/>
          <p:cNvSpPr txBox="1">
            <a:spLocks noGrp="1"/>
          </p:cNvSpPr>
          <p:nvPr>
            <p:ph type="title"/>
          </p:nvPr>
        </p:nvSpPr>
        <p:spPr>
          <a:prstGeom prst="rect">
            <a:avLst/>
          </a:prstGeom>
        </p:spPr>
        <p:txBody>
          <a:bodyPr vert="horz" wrap="square" lIns="0" tIns="12700" rIns="0" bIns="0" rtlCol="0">
            <a:spAutoFit/>
          </a:bodyPr>
          <a:lstStyle/>
          <a:p>
            <a:pPr marL="153670">
              <a:lnSpc>
                <a:spcPts val="5850"/>
              </a:lnSpc>
              <a:spcBef>
                <a:spcPts val="100"/>
              </a:spcBef>
            </a:pPr>
            <a:r>
              <a:rPr spc="-204"/>
              <a:t>Contrato</a:t>
            </a:r>
            <a:r>
              <a:rPr spc="-320"/>
              <a:t> </a:t>
            </a:r>
            <a:r>
              <a:rPr spc="-265"/>
              <a:t>Subcontratada</a:t>
            </a:r>
          </a:p>
          <a:p>
            <a:pPr marL="171450">
              <a:lnSpc>
                <a:spcPts val="273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sp>
        <p:nvSpPr>
          <p:cNvPr id="18" name="object 18"/>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112</a:t>
            </a:fld>
            <a:endParaRPr spc="-25"/>
          </a:p>
        </p:txBody>
      </p:sp>
      <p:sp>
        <p:nvSpPr>
          <p:cNvPr id="19" name="object 19"/>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0" name="object 20"/>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5" name="object 15"/>
          <p:cNvSpPr txBox="1"/>
          <p:nvPr/>
        </p:nvSpPr>
        <p:spPr>
          <a:xfrm>
            <a:off x="704204" y="3213410"/>
            <a:ext cx="2030730" cy="863600"/>
          </a:xfrm>
          <a:prstGeom prst="rect">
            <a:avLst/>
          </a:prstGeom>
        </p:spPr>
        <p:txBody>
          <a:bodyPr vert="horz" wrap="square" lIns="0" tIns="12700" rIns="0" bIns="0" rtlCol="0">
            <a:spAutoFit/>
          </a:bodyPr>
          <a:lstStyle/>
          <a:p>
            <a:pPr marL="12700" marR="5080">
              <a:lnSpc>
                <a:spcPct val="100000"/>
              </a:lnSpc>
              <a:spcBef>
                <a:spcPts val="100"/>
              </a:spcBef>
            </a:pPr>
            <a:r>
              <a:rPr sz="1100" b="1" spc="-95">
                <a:solidFill>
                  <a:srgbClr val="0C285A"/>
                </a:solidFill>
                <a:latin typeface="Arial"/>
                <a:cs typeface="Arial"/>
              </a:rPr>
              <a:t>1ª</a:t>
            </a:r>
            <a:r>
              <a:rPr sz="1100" b="1" spc="-1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5">
                <a:solidFill>
                  <a:srgbClr val="222E55"/>
                </a:solidFill>
                <a:latin typeface="Arial"/>
                <a:cs typeface="Arial"/>
              </a:rPr>
              <a:t> </a:t>
            </a:r>
            <a:r>
              <a:rPr sz="1100" spc="-85">
                <a:solidFill>
                  <a:srgbClr val="242E55"/>
                </a:solidFill>
                <a:latin typeface="Verdana"/>
                <a:cs typeface="Verdana"/>
              </a:rPr>
              <a:t>Confirmar</a:t>
            </a:r>
            <a:r>
              <a:rPr sz="1100" spc="-80">
                <a:solidFill>
                  <a:srgbClr val="242E55"/>
                </a:solidFill>
                <a:latin typeface="Verdana"/>
                <a:cs typeface="Verdana"/>
              </a:rPr>
              <a:t> </a:t>
            </a:r>
            <a:r>
              <a:rPr sz="1100" spc="-75">
                <a:solidFill>
                  <a:srgbClr val="242E55"/>
                </a:solidFill>
                <a:latin typeface="Verdana"/>
                <a:cs typeface="Verdana"/>
              </a:rPr>
              <a:t>se todos </a:t>
            </a:r>
            <a:r>
              <a:rPr sz="1100" spc="-25">
                <a:solidFill>
                  <a:srgbClr val="242E55"/>
                </a:solidFill>
                <a:latin typeface="Verdana"/>
                <a:cs typeface="Verdana"/>
              </a:rPr>
              <a:t>os </a:t>
            </a:r>
            <a:r>
              <a:rPr sz="1100" spc="-75">
                <a:solidFill>
                  <a:srgbClr val="242E55"/>
                </a:solidFill>
                <a:latin typeface="Verdana"/>
                <a:cs typeface="Verdana"/>
              </a:rPr>
              <a:t>dados</a:t>
            </a:r>
            <a:r>
              <a:rPr sz="1100" spc="-70">
                <a:solidFill>
                  <a:srgbClr val="242E55"/>
                </a:solidFill>
                <a:latin typeface="Verdana"/>
                <a:cs typeface="Verdana"/>
              </a:rPr>
              <a:t> do </a:t>
            </a:r>
            <a:r>
              <a:rPr sz="1100" spc="-85">
                <a:solidFill>
                  <a:srgbClr val="242E55"/>
                </a:solidFill>
                <a:latin typeface="Verdana"/>
                <a:cs typeface="Verdana"/>
              </a:rPr>
              <a:t>contrato</a:t>
            </a:r>
            <a:r>
              <a:rPr sz="1100" spc="-65">
                <a:solidFill>
                  <a:srgbClr val="242E55"/>
                </a:solidFill>
                <a:latin typeface="Verdana"/>
                <a:cs typeface="Verdana"/>
              </a:rPr>
              <a:t> </a:t>
            </a:r>
            <a:r>
              <a:rPr sz="1100" spc="-105">
                <a:solidFill>
                  <a:srgbClr val="242E55"/>
                </a:solidFill>
                <a:latin typeface="Verdana"/>
                <a:cs typeface="Verdana"/>
              </a:rPr>
              <a:t>batem</a:t>
            </a:r>
            <a:r>
              <a:rPr sz="1100" spc="-70">
                <a:solidFill>
                  <a:srgbClr val="242E55"/>
                </a:solidFill>
                <a:latin typeface="Verdana"/>
                <a:cs typeface="Verdana"/>
              </a:rPr>
              <a:t> </a:t>
            </a:r>
            <a:r>
              <a:rPr sz="1100" spc="-25">
                <a:solidFill>
                  <a:srgbClr val="242E55"/>
                </a:solidFill>
                <a:latin typeface="Verdana"/>
                <a:cs typeface="Verdana"/>
              </a:rPr>
              <a:t>com</a:t>
            </a:r>
            <a:endParaRPr sz="1100">
              <a:latin typeface="Verdana"/>
              <a:cs typeface="Verdana"/>
            </a:endParaRPr>
          </a:p>
          <a:p>
            <a:pPr marL="12700" marR="86360">
              <a:lnSpc>
                <a:spcPct val="100000"/>
              </a:lnSpc>
            </a:pPr>
            <a:r>
              <a:rPr sz="1100" spc="-65">
                <a:solidFill>
                  <a:srgbClr val="242E55"/>
                </a:solidFill>
                <a:latin typeface="Verdana"/>
                <a:cs typeface="Verdana"/>
              </a:rPr>
              <a:t>o</a:t>
            </a:r>
            <a:r>
              <a:rPr sz="1100" spc="-80">
                <a:solidFill>
                  <a:srgbClr val="242E55"/>
                </a:solidFill>
                <a:latin typeface="Verdana"/>
                <a:cs typeface="Verdana"/>
              </a:rPr>
              <a:t> </a:t>
            </a:r>
            <a:r>
              <a:rPr sz="1100" spc="-55">
                <a:solidFill>
                  <a:srgbClr val="242E55"/>
                </a:solidFill>
                <a:latin typeface="Verdana"/>
                <a:cs typeface="Verdana"/>
              </a:rPr>
              <a:t>Modal</a:t>
            </a:r>
            <a:r>
              <a:rPr sz="1100" spc="-80">
                <a:solidFill>
                  <a:srgbClr val="242E55"/>
                </a:solidFill>
                <a:latin typeface="Verdana"/>
                <a:cs typeface="Verdana"/>
              </a:rPr>
              <a:t> </a:t>
            </a:r>
            <a:r>
              <a:rPr sz="1100" spc="-45">
                <a:solidFill>
                  <a:srgbClr val="242E55"/>
                </a:solidFill>
                <a:latin typeface="Verdana"/>
                <a:cs typeface="Verdana"/>
              </a:rPr>
              <a:t>(</a:t>
            </a:r>
            <a:r>
              <a:rPr sz="1100" b="1" spc="-45">
                <a:solidFill>
                  <a:srgbClr val="242E55"/>
                </a:solidFill>
                <a:latin typeface="Arial"/>
                <a:cs typeface="Arial"/>
              </a:rPr>
              <a:t>razão</a:t>
            </a:r>
            <a:r>
              <a:rPr sz="1100" b="1" spc="-10">
                <a:solidFill>
                  <a:srgbClr val="242E55"/>
                </a:solidFill>
                <a:latin typeface="Arial"/>
                <a:cs typeface="Arial"/>
              </a:rPr>
              <a:t> </a:t>
            </a:r>
            <a:r>
              <a:rPr sz="1100" b="1" spc="-20">
                <a:solidFill>
                  <a:srgbClr val="242E55"/>
                </a:solidFill>
                <a:latin typeface="Arial"/>
                <a:cs typeface="Arial"/>
              </a:rPr>
              <a:t>social,</a:t>
            </a:r>
            <a:r>
              <a:rPr sz="1100" b="1" spc="-15">
                <a:solidFill>
                  <a:srgbClr val="242E55"/>
                </a:solidFill>
                <a:latin typeface="Arial"/>
                <a:cs typeface="Arial"/>
              </a:rPr>
              <a:t> </a:t>
            </a:r>
            <a:r>
              <a:rPr sz="1100" b="1" spc="-10">
                <a:solidFill>
                  <a:srgbClr val="242E55"/>
                </a:solidFill>
                <a:latin typeface="Arial"/>
                <a:cs typeface="Arial"/>
              </a:rPr>
              <a:t>CNPJ, </a:t>
            </a:r>
            <a:r>
              <a:rPr sz="1100" b="1" spc="-20">
                <a:solidFill>
                  <a:srgbClr val="242E55"/>
                </a:solidFill>
                <a:latin typeface="Arial"/>
                <a:cs typeface="Arial"/>
              </a:rPr>
              <a:t>endereço</a:t>
            </a:r>
            <a:r>
              <a:rPr sz="1100" b="1" spc="-25">
                <a:solidFill>
                  <a:srgbClr val="242E55"/>
                </a:solidFill>
                <a:latin typeface="Arial"/>
                <a:cs typeface="Arial"/>
              </a:rPr>
              <a:t> </a:t>
            </a:r>
            <a:r>
              <a:rPr sz="1100" b="1">
                <a:solidFill>
                  <a:srgbClr val="242E55"/>
                </a:solidFill>
                <a:latin typeface="Arial"/>
                <a:cs typeface="Arial"/>
              </a:rPr>
              <a:t>e</a:t>
            </a:r>
            <a:r>
              <a:rPr sz="1100" b="1" spc="-25">
                <a:solidFill>
                  <a:srgbClr val="242E55"/>
                </a:solidFill>
                <a:latin typeface="Arial"/>
                <a:cs typeface="Arial"/>
              </a:rPr>
              <a:t> </a:t>
            </a:r>
            <a:r>
              <a:rPr sz="1100" b="1" spc="-20">
                <a:solidFill>
                  <a:srgbClr val="242E55"/>
                </a:solidFill>
                <a:latin typeface="Arial"/>
                <a:cs typeface="Arial"/>
              </a:rPr>
              <a:t>demais</a:t>
            </a:r>
            <a:r>
              <a:rPr sz="1100" b="1" spc="-25">
                <a:solidFill>
                  <a:srgbClr val="242E55"/>
                </a:solidFill>
                <a:latin typeface="Arial"/>
                <a:cs typeface="Arial"/>
              </a:rPr>
              <a:t> </a:t>
            </a:r>
            <a:r>
              <a:rPr sz="1100" b="1" spc="-10">
                <a:solidFill>
                  <a:srgbClr val="242E55"/>
                </a:solidFill>
                <a:latin typeface="Arial"/>
                <a:cs typeface="Arial"/>
              </a:rPr>
              <a:t>identifica- dores</a:t>
            </a:r>
            <a:r>
              <a:rPr sz="1100" spc="-10">
                <a:solidFill>
                  <a:srgbClr val="242E55"/>
                </a:solidFill>
                <a:latin typeface="Verdana"/>
                <a:cs typeface="Verdana"/>
              </a:rPr>
              <a:t>).</a:t>
            </a:r>
            <a:endParaRPr sz="1100">
              <a:latin typeface="Verdana"/>
              <a:cs typeface="Verdana"/>
            </a:endParaRPr>
          </a:p>
        </p:txBody>
      </p:sp>
      <p:sp>
        <p:nvSpPr>
          <p:cNvPr id="16" name="object 16"/>
          <p:cNvSpPr txBox="1"/>
          <p:nvPr/>
        </p:nvSpPr>
        <p:spPr>
          <a:xfrm>
            <a:off x="2673555" y="5522231"/>
            <a:ext cx="2365375"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2ª</a:t>
            </a:r>
            <a:r>
              <a:rPr sz="1100" b="1" spc="-2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5">
                <a:solidFill>
                  <a:srgbClr val="222E55"/>
                </a:solidFill>
                <a:latin typeface="Arial"/>
                <a:cs typeface="Arial"/>
              </a:rPr>
              <a:t> </a:t>
            </a:r>
            <a:r>
              <a:rPr sz="1100" spc="-80">
                <a:solidFill>
                  <a:srgbClr val="222E55"/>
                </a:solidFill>
                <a:latin typeface="Verdana"/>
                <a:cs typeface="Verdana"/>
              </a:rPr>
              <a:t>Verificar </a:t>
            </a:r>
            <a:r>
              <a:rPr sz="1100" spc="-75">
                <a:solidFill>
                  <a:srgbClr val="222E55"/>
                </a:solidFill>
                <a:latin typeface="Verdana"/>
                <a:cs typeface="Verdana"/>
              </a:rPr>
              <a:t>se</a:t>
            </a:r>
            <a:r>
              <a:rPr sz="1100" spc="-85">
                <a:solidFill>
                  <a:srgbClr val="222E55"/>
                </a:solidFill>
                <a:latin typeface="Verdana"/>
                <a:cs typeface="Verdana"/>
              </a:rPr>
              <a:t> </a:t>
            </a:r>
            <a:r>
              <a:rPr sz="1100" spc="-65">
                <a:solidFill>
                  <a:srgbClr val="222E55"/>
                </a:solidFill>
                <a:latin typeface="Verdana"/>
                <a:cs typeface="Verdana"/>
              </a:rPr>
              <a:t>o</a:t>
            </a:r>
            <a:r>
              <a:rPr sz="1100" spc="-85">
                <a:solidFill>
                  <a:srgbClr val="222E55"/>
                </a:solidFill>
                <a:latin typeface="Verdana"/>
                <a:cs typeface="Verdana"/>
              </a:rPr>
              <a:t> </a:t>
            </a:r>
            <a:r>
              <a:rPr sz="1100" spc="-10">
                <a:solidFill>
                  <a:srgbClr val="222E55"/>
                </a:solidFill>
                <a:latin typeface="Verdana"/>
                <a:cs typeface="Verdana"/>
              </a:rPr>
              <a:t>documento </a:t>
            </a:r>
            <a:r>
              <a:rPr sz="1100" spc="-90">
                <a:solidFill>
                  <a:srgbClr val="222E55"/>
                </a:solidFill>
                <a:latin typeface="Verdana"/>
                <a:cs typeface="Verdana"/>
              </a:rPr>
              <a:t>contém</a:t>
            </a:r>
            <a:r>
              <a:rPr sz="1100" spc="-75">
                <a:solidFill>
                  <a:srgbClr val="222E55"/>
                </a:solidFill>
                <a:latin typeface="Verdana"/>
                <a:cs typeface="Verdana"/>
              </a:rPr>
              <a:t> </a:t>
            </a:r>
            <a:r>
              <a:rPr sz="1100" spc="-65">
                <a:solidFill>
                  <a:srgbClr val="222E55"/>
                </a:solidFill>
                <a:latin typeface="Verdana"/>
                <a:cs typeface="Verdana"/>
              </a:rPr>
              <a:t>o</a:t>
            </a:r>
            <a:r>
              <a:rPr sz="1100" spc="-75">
                <a:solidFill>
                  <a:srgbClr val="222E55"/>
                </a:solidFill>
                <a:latin typeface="Verdana"/>
                <a:cs typeface="Verdana"/>
              </a:rPr>
              <a:t> </a:t>
            </a:r>
            <a:r>
              <a:rPr sz="1100" spc="-85">
                <a:solidFill>
                  <a:srgbClr val="222E55"/>
                </a:solidFill>
                <a:latin typeface="Verdana"/>
                <a:cs typeface="Verdana"/>
              </a:rPr>
              <a:t>objeto</a:t>
            </a:r>
            <a:r>
              <a:rPr sz="1100" spc="-75">
                <a:solidFill>
                  <a:srgbClr val="222E55"/>
                </a:solidFill>
                <a:latin typeface="Verdana"/>
                <a:cs typeface="Verdana"/>
              </a:rPr>
              <a:t> </a:t>
            </a:r>
            <a:r>
              <a:rPr sz="1100" spc="-85">
                <a:solidFill>
                  <a:srgbClr val="222E55"/>
                </a:solidFill>
                <a:latin typeface="Verdana"/>
                <a:cs typeface="Verdana"/>
              </a:rPr>
              <a:t>da</a:t>
            </a:r>
            <a:r>
              <a:rPr sz="1100" spc="-70">
                <a:solidFill>
                  <a:srgbClr val="222E55"/>
                </a:solidFill>
                <a:latin typeface="Verdana"/>
                <a:cs typeface="Verdana"/>
              </a:rPr>
              <a:t> </a:t>
            </a:r>
            <a:r>
              <a:rPr sz="1100" spc="-90">
                <a:solidFill>
                  <a:srgbClr val="222E55"/>
                </a:solidFill>
                <a:latin typeface="Verdana"/>
                <a:cs typeface="Verdana"/>
              </a:rPr>
              <a:t>prestação,</a:t>
            </a:r>
            <a:r>
              <a:rPr sz="1100" spc="-75">
                <a:solidFill>
                  <a:srgbClr val="222E55"/>
                </a:solidFill>
                <a:latin typeface="Verdana"/>
                <a:cs typeface="Verdana"/>
              </a:rPr>
              <a:t> </a:t>
            </a:r>
            <a:r>
              <a:rPr sz="1100" spc="-65">
                <a:solidFill>
                  <a:srgbClr val="222E55"/>
                </a:solidFill>
                <a:latin typeface="Verdana"/>
                <a:cs typeface="Verdana"/>
              </a:rPr>
              <a:t>o</a:t>
            </a:r>
            <a:r>
              <a:rPr sz="1100" spc="-75">
                <a:solidFill>
                  <a:srgbClr val="222E55"/>
                </a:solidFill>
                <a:latin typeface="Verdana"/>
                <a:cs typeface="Verdana"/>
              </a:rPr>
              <a:t> </a:t>
            </a:r>
            <a:r>
              <a:rPr sz="1100" spc="-70">
                <a:solidFill>
                  <a:srgbClr val="222E55"/>
                </a:solidFill>
                <a:latin typeface="Verdana"/>
                <a:cs typeface="Verdana"/>
              </a:rPr>
              <a:t>prazo </a:t>
            </a:r>
            <a:r>
              <a:rPr sz="1100" spc="-95">
                <a:solidFill>
                  <a:srgbClr val="222E55"/>
                </a:solidFill>
                <a:latin typeface="Verdana"/>
                <a:cs typeface="Verdana"/>
              </a:rPr>
              <a:t>contratual,</a:t>
            </a:r>
            <a:r>
              <a:rPr sz="1100" spc="-80">
                <a:solidFill>
                  <a:srgbClr val="222E55"/>
                </a:solidFill>
                <a:latin typeface="Verdana"/>
                <a:cs typeface="Verdana"/>
              </a:rPr>
              <a:t> </a:t>
            </a:r>
            <a:r>
              <a:rPr sz="1100" spc="-65">
                <a:solidFill>
                  <a:srgbClr val="222E55"/>
                </a:solidFill>
                <a:latin typeface="Verdana"/>
                <a:cs typeface="Verdana"/>
              </a:rPr>
              <a:t>o</a:t>
            </a:r>
            <a:r>
              <a:rPr sz="1100" spc="-75">
                <a:solidFill>
                  <a:srgbClr val="222E55"/>
                </a:solidFill>
                <a:latin typeface="Verdana"/>
                <a:cs typeface="Verdana"/>
              </a:rPr>
              <a:t> </a:t>
            </a:r>
            <a:r>
              <a:rPr sz="1100" spc="-90">
                <a:solidFill>
                  <a:srgbClr val="222E55"/>
                </a:solidFill>
                <a:latin typeface="Verdana"/>
                <a:cs typeface="Verdana"/>
              </a:rPr>
              <a:t>valor</a:t>
            </a:r>
            <a:r>
              <a:rPr sz="1100" spc="-75">
                <a:solidFill>
                  <a:srgbClr val="222E55"/>
                </a:solidFill>
                <a:latin typeface="Verdana"/>
                <a:cs typeface="Verdana"/>
              </a:rPr>
              <a:t> </a:t>
            </a:r>
            <a:r>
              <a:rPr sz="1100" spc="-70">
                <a:solidFill>
                  <a:srgbClr val="222E55"/>
                </a:solidFill>
                <a:latin typeface="Verdana"/>
                <a:cs typeface="Verdana"/>
              </a:rPr>
              <a:t>do</a:t>
            </a:r>
            <a:r>
              <a:rPr sz="1100" spc="-75">
                <a:solidFill>
                  <a:srgbClr val="222E55"/>
                </a:solidFill>
                <a:latin typeface="Verdana"/>
                <a:cs typeface="Verdana"/>
              </a:rPr>
              <a:t> </a:t>
            </a:r>
            <a:r>
              <a:rPr sz="1100" spc="-70">
                <a:solidFill>
                  <a:srgbClr val="222E55"/>
                </a:solidFill>
                <a:latin typeface="Verdana"/>
                <a:cs typeface="Verdana"/>
              </a:rPr>
              <a:t>serviço</a:t>
            </a:r>
            <a:r>
              <a:rPr sz="1100" spc="-75">
                <a:solidFill>
                  <a:srgbClr val="222E55"/>
                </a:solidFill>
                <a:latin typeface="Verdana"/>
                <a:cs typeface="Verdana"/>
              </a:rPr>
              <a:t> </a:t>
            </a:r>
            <a:r>
              <a:rPr sz="1100" spc="-85">
                <a:solidFill>
                  <a:srgbClr val="222E55"/>
                </a:solidFill>
                <a:latin typeface="Verdana"/>
                <a:cs typeface="Verdana"/>
              </a:rPr>
              <a:t>e</a:t>
            </a:r>
            <a:r>
              <a:rPr sz="1100" spc="-75">
                <a:solidFill>
                  <a:srgbClr val="222E55"/>
                </a:solidFill>
                <a:latin typeface="Verdana"/>
                <a:cs typeface="Verdana"/>
              </a:rPr>
              <a:t> </a:t>
            </a:r>
            <a:r>
              <a:rPr sz="1100" spc="-10">
                <a:solidFill>
                  <a:srgbClr val="222E55"/>
                </a:solidFill>
                <a:latin typeface="Verdana"/>
                <a:cs typeface="Verdana"/>
              </a:rPr>
              <a:t>infor- </a:t>
            </a:r>
            <a:r>
              <a:rPr sz="1100" spc="-80">
                <a:solidFill>
                  <a:srgbClr val="222E55"/>
                </a:solidFill>
                <a:latin typeface="Verdana"/>
                <a:cs typeface="Verdana"/>
              </a:rPr>
              <a:t>mações</a:t>
            </a:r>
            <a:r>
              <a:rPr sz="1100" spc="-85">
                <a:solidFill>
                  <a:srgbClr val="222E55"/>
                </a:solidFill>
                <a:latin typeface="Verdana"/>
                <a:cs typeface="Verdana"/>
              </a:rPr>
              <a:t> </a:t>
            </a:r>
            <a:r>
              <a:rPr sz="1100" spc="-80">
                <a:solidFill>
                  <a:srgbClr val="222E55"/>
                </a:solidFill>
                <a:latin typeface="Verdana"/>
                <a:cs typeface="Verdana"/>
              </a:rPr>
              <a:t>sobre </a:t>
            </a:r>
            <a:r>
              <a:rPr sz="1100" spc="-95">
                <a:solidFill>
                  <a:srgbClr val="222E55"/>
                </a:solidFill>
                <a:latin typeface="Verdana"/>
                <a:cs typeface="Verdana"/>
              </a:rPr>
              <a:t>a</a:t>
            </a:r>
            <a:r>
              <a:rPr sz="1100" spc="-85">
                <a:solidFill>
                  <a:srgbClr val="222E55"/>
                </a:solidFill>
                <a:latin typeface="Verdana"/>
                <a:cs typeface="Verdana"/>
              </a:rPr>
              <a:t> </a:t>
            </a:r>
            <a:r>
              <a:rPr sz="1100" spc="-25">
                <a:solidFill>
                  <a:srgbClr val="222E55"/>
                </a:solidFill>
                <a:latin typeface="Verdana"/>
                <a:cs typeface="Verdana"/>
              </a:rPr>
              <a:t>contraprestação.</a:t>
            </a:r>
            <a:endParaRPr sz="1100">
              <a:latin typeface="Verdana"/>
              <a:cs typeface="Verdana"/>
            </a:endParaRPr>
          </a:p>
        </p:txBody>
      </p:sp>
      <p:sp>
        <p:nvSpPr>
          <p:cNvPr id="17" name="object 17"/>
          <p:cNvSpPr txBox="1"/>
          <p:nvPr/>
        </p:nvSpPr>
        <p:spPr>
          <a:xfrm>
            <a:off x="6205032" y="6398430"/>
            <a:ext cx="3242310"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a:solidFill>
                  <a:srgbClr val="0C285A"/>
                </a:solidFill>
                <a:latin typeface="Arial"/>
                <a:cs typeface="Arial"/>
              </a:rPr>
              <a:t>3ª</a:t>
            </a:r>
            <a:r>
              <a:rPr sz="1100" b="1" spc="-4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30">
                <a:solidFill>
                  <a:srgbClr val="222E55"/>
                </a:solidFill>
                <a:latin typeface="Arial"/>
                <a:cs typeface="Arial"/>
              </a:rPr>
              <a:t> </a:t>
            </a:r>
            <a:r>
              <a:rPr sz="1100" spc="-70">
                <a:solidFill>
                  <a:srgbClr val="222E55"/>
                </a:solidFill>
                <a:latin typeface="Verdana"/>
                <a:cs typeface="Verdana"/>
              </a:rPr>
              <a:t>Conferir</a:t>
            </a:r>
            <a:r>
              <a:rPr sz="1100" spc="-110">
                <a:solidFill>
                  <a:srgbClr val="222E55"/>
                </a:solidFill>
                <a:latin typeface="Verdana"/>
                <a:cs typeface="Verdana"/>
              </a:rPr>
              <a:t> </a:t>
            </a:r>
            <a:r>
              <a:rPr sz="1100" spc="-90">
                <a:solidFill>
                  <a:srgbClr val="222E55"/>
                </a:solidFill>
                <a:latin typeface="Verdana"/>
                <a:cs typeface="Verdana"/>
              </a:rPr>
              <a:t>a</a:t>
            </a:r>
            <a:r>
              <a:rPr sz="1100" spc="-110">
                <a:solidFill>
                  <a:srgbClr val="222E55"/>
                </a:solidFill>
                <a:latin typeface="Verdana"/>
                <a:cs typeface="Verdana"/>
              </a:rPr>
              <a:t> </a:t>
            </a:r>
            <a:r>
              <a:rPr sz="1100" spc="-85">
                <a:solidFill>
                  <a:srgbClr val="222E55"/>
                </a:solidFill>
                <a:latin typeface="Verdana"/>
                <a:cs typeface="Verdana"/>
              </a:rPr>
              <a:t>assinatura</a:t>
            </a:r>
            <a:r>
              <a:rPr sz="1100" spc="-110">
                <a:solidFill>
                  <a:srgbClr val="222E55"/>
                </a:solidFill>
                <a:latin typeface="Verdana"/>
                <a:cs typeface="Verdana"/>
              </a:rPr>
              <a:t> </a:t>
            </a:r>
            <a:r>
              <a:rPr sz="1100" spc="-75">
                <a:solidFill>
                  <a:srgbClr val="222E55"/>
                </a:solidFill>
                <a:latin typeface="Verdana"/>
                <a:cs typeface="Verdana"/>
              </a:rPr>
              <a:t>de</a:t>
            </a:r>
            <a:r>
              <a:rPr sz="1100" spc="-110">
                <a:solidFill>
                  <a:srgbClr val="222E55"/>
                </a:solidFill>
                <a:latin typeface="Verdana"/>
                <a:cs typeface="Verdana"/>
              </a:rPr>
              <a:t> </a:t>
            </a:r>
            <a:r>
              <a:rPr sz="1100" spc="-90">
                <a:solidFill>
                  <a:srgbClr val="222E55"/>
                </a:solidFill>
                <a:latin typeface="Verdana"/>
                <a:cs typeface="Verdana"/>
              </a:rPr>
              <a:t>ambas</a:t>
            </a:r>
            <a:r>
              <a:rPr sz="1100" spc="-110">
                <a:solidFill>
                  <a:srgbClr val="222E55"/>
                </a:solidFill>
                <a:latin typeface="Verdana"/>
                <a:cs typeface="Verdana"/>
              </a:rPr>
              <a:t> </a:t>
            </a:r>
            <a:r>
              <a:rPr sz="1100" spc="-80">
                <a:solidFill>
                  <a:srgbClr val="222E55"/>
                </a:solidFill>
                <a:latin typeface="Verdana"/>
                <a:cs typeface="Verdana"/>
              </a:rPr>
              <a:t>as</a:t>
            </a:r>
            <a:r>
              <a:rPr sz="1100" spc="-110">
                <a:solidFill>
                  <a:srgbClr val="222E55"/>
                </a:solidFill>
                <a:latin typeface="Verdana"/>
                <a:cs typeface="Verdana"/>
              </a:rPr>
              <a:t> </a:t>
            </a:r>
            <a:r>
              <a:rPr sz="1100" spc="-90">
                <a:solidFill>
                  <a:srgbClr val="222E55"/>
                </a:solidFill>
                <a:latin typeface="Verdana"/>
                <a:cs typeface="Verdana"/>
              </a:rPr>
              <a:t>partes,</a:t>
            </a:r>
            <a:r>
              <a:rPr sz="1100" spc="-170">
                <a:solidFill>
                  <a:srgbClr val="222E55"/>
                </a:solidFill>
                <a:latin typeface="Verdana"/>
                <a:cs typeface="Verdana"/>
              </a:rPr>
              <a:t> </a:t>
            </a:r>
            <a:r>
              <a:rPr sz="1100" spc="-80">
                <a:solidFill>
                  <a:srgbClr val="222E55"/>
                </a:solidFill>
                <a:latin typeface="Verdana"/>
                <a:cs typeface="Verdana"/>
              </a:rPr>
              <a:t>com</a:t>
            </a:r>
            <a:r>
              <a:rPr sz="1100" spc="-110">
                <a:solidFill>
                  <a:srgbClr val="222E55"/>
                </a:solidFill>
                <a:latin typeface="Verdana"/>
                <a:cs typeface="Verdana"/>
              </a:rPr>
              <a:t> </a:t>
            </a:r>
            <a:r>
              <a:rPr sz="1100" spc="-60">
                <a:solidFill>
                  <a:srgbClr val="222E55"/>
                </a:solidFill>
                <a:latin typeface="Verdana"/>
                <a:cs typeface="Verdana"/>
              </a:rPr>
              <a:t>identificação</a:t>
            </a:r>
            <a:r>
              <a:rPr sz="1100" spc="-110">
                <a:solidFill>
                  <a:srgbClr val="222E55"/>
                </a:solidFill>
                <a:latin typeface="Verdana"/>
                <a:cs typeface="Verdana"/>
              </a:rPr>
              <a:t> </a:t>
            </a:r>
            <a:r>
              <a:rPr sz="1100" spc="-60">
                <a:solidFill>
                  <a:srgbClr val="222E55"/>
                </a:solidFill>
                <a:latin typeface="Verdana"/>
                <a:cs typeface="Verdana"/>
              </a:rPr>
              <a:t>dos</a:t>
            </a:r>
            <a:r>
              <a:rPr sz="1100" spc="-110">
                <a:solidFill>
                  <a:srgbClr val="222E55"/>
                </a:solidFill>
                <a:latin typeface="Verdana"/>
                <a:cs typeface="Verdana"/>
              </a:rPr>
              <a:t> </a:t>
            </a:r>
            <a:r>
              <a:rPr sz="1100" spc="-85">
                <a:solidFill>
                  <a:srgbClr val="222E55"/>
                </a:solidFill>
                <a:latin typeface="Verdana"/>
                <a:cs typeface="Verdana"/>
              </a:rPr>
              <a:t>representantes</a:t>
            </a:r>
            <a:r>
              <a:rPr sz="1100" spc="-110">
                <a:solidFill>
                  <a:srgbClr val="222E55"/>
                </a:solidFill>
                <a:latin typeface="Verdana"/>
                <a:cs typeface="Verdana"/>
              </a:rPr>
              <a:t> </a:t>
            </a:r>
            <a:r>
              <a:rPr sz="1100" spc="-65">
                <a:solidFill>
                  <a:srgbClr val="222E55"/>
                </a:solidFill>
                <a:latin typeface="Verdana"/>
                <a:cs typeface="Verdana"/>
              </a:rPr>
              <a:t>legais</a:t>
            </a:r>
            <a:r>
              <a:rPr sz="1100" spc="-110">
                <a:solidFill>
                  <a:srgbClr val="222E55"/>
                </a:solidFill>
                <a:latin typeface="Verdana"/>
                <a:cs typeface="Verdana"/>
              </a:rPr>
              <a:t> </a:t>
            </a:r>
            <a:r>
              <a:rPr sz="1100" spc="-80">
                <a:solidFill>
                  <a:srgbClr val="222E55"/>
                </a:solidFill>
                <a:latin typeface="Verdana"/>
                <a:cs typeface="Verdana"/>
              </a:rPr>
              <a:t>(aceitas</a:t>
            </a:r>
            <a:r>
              <a:rPr sz="1100" spc="-40">
                <a:solidFill>
                  <a:srgbClr val="222E55"/>
                </a:solidFill>
                <a:latin typeface="Verdana"/>
                <a:cs typeface="Verdana"/>
              </a:rPr>
              <a:t> </a:t>
            </a:r>
            <a:r>
              <a:rPr sz="1100" spc="-80">
                <a:solidFill>
                  <a:srgbClr val="222E55"/>
                </a:solidFill>
                <a:latin typeface="Verdana"/>
                <a:cs typeface="Verdana"/>
              </a:rPr>
              <a:t>assinaturas</a:t>
            </a:r>
            <a:r>
              <a:rPr sz="1100" spc="-110">
                <a:solidFill>
                  <a:srgbClr val="222E55"/>
                </a:solidFill>
                <a:latin typeface="Verdana"/>
                <a:cs typeface="Verdana"/>
              </a:rPr>
              <a:t> </a:t>
            </a:r>
            <a:r>
              <a:rPr sz="1100" spc="-65">
                <a:solidFill>
                  <a:srgbClr val="222E55"/>
                </a:solidFill>
                <a:latin typeface="Verdana"/>
                <a:cs typeface="Verdana"/>
              </a:rPr>
              <a:t>digitais</a:t>
            </a:r>
            <a:r>
              <a:rPr sz="1100" spc="-110">
                <a:solidFill>
                  <a:srgbClr val="222E55"/>
                </a:solidFill>
                <a:latin typeface="Verdana"/>
                <a:cs typeface="Verdana"/>
              </a:rPr>
              <a:t> </a:t>
            </a:r>
            <a:r>
              <a:rPr sz="1100" spc="-80">
                <a:solidFill>
                  <a:srgbClr val="222E55"/>
                </a:solidFill>
                <a:latin typeface="Verdana"/>
                <a:cs typeface="Verdana"/>
              </a:rPr>
              <a:t>com</a:t>
            </a:r>
            <a:r>
              <a:rPr sz="1100" spc="-110">
                <a:solidFill>
                  <a:srgbClr val="222E55"/>
                </a:solidFill>
                <a:latin typeface="Verdana"/>
                <a:cs typeface="Verdana"/>
              </a:rPr>
              <a:t> </a:t>
            </a:r>
            <a:r>
              <a:rPr sz="1100" spc="-80">
                <a:solidFill>
                  <a:srgbClr val="222E55"/>
                </a:solidFill>
                <a:latin typeface="Verdana"/>
                <a:cs typeface="Verdana"/>
              </a:rPr>
              <a:t>validade</a:t>
            </a:r>
            <a:r>
              <a:rPr sz="1100" spc="-110">
                <a:solidFill>
                  <a:srgbClr val="222E55"/>
                </a:solidFill>
                <a:latin typeface="Verdana"/>
                <a:cs typeface="Verdana"/>
              </a:rPr>
              <a:t> </a:t>
            </a:r>
            <a:r>
              <a:rPr sz="1100" spc="-90">
                <a:solidFill>
                  <a:srgbClr val="222E55"/>
                </a:solidFill>
                <a:latin typeface="Verdana"/>
                <a:cs typeface="Verdana"/>
              </a:rPr>
              <a:t>jurídica).</a:t>
            </a:r>
            <a:endParaRPr sz="1100">
              <a:latin typeface="Verdana"/>
              <a:cs typeface="Verdana"/>
            </a:endParaRPr>
          </a:p>
        </p:txBody>
      </p:sp>
      <p:pic>
        <p:nvPicPr>
          <p:cNvPr id="2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3937135-1400-8727-4D00-4924FFD6FA4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3556928" y="302734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0CF990D-509C-2EB2-2AFE-C3437DC1C7B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700454" y="302734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81D4796-4974-7A12-EA6F-B71633596F0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915861" y="313126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7714334-1D62-B668-9818-DDD5A9A7272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924524" y="323519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B063AB9-F03B-D685-9B27-B6E54BF4699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915861" y="333911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1CF5D03-866F-D99E-B01D-40CBACA54D8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709117" y="323519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63D2E07-F06C-8DBA-AFE6-6DB9E805115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3634896" y="3443036"/>
            <a:ext cx="1290029" cy="1263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5C43C21-58F6-F849-4447-3AC5C3E8808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717780" y="346902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2221B3B-6B92-A638-1EC2-D7BA93C05A3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076713" y="359027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8E79F74-675E-1DCE-D818-13A882E071F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717780" y="357295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4BA4CD5-E576-423B-59FF-9B8F9AA9176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726443" y="367687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EC2734E-B845-0BF0-0756-B08927871A2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933187" y="378080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739D0CF-839E-D50F-3172-C75F72E9148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700454" y="378080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13A1A80-62D3-CD81-A43F-8AE4D3C7234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993828" y="388472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36C2A0B-853B-FD74-85C9-007DD2A90F8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501204" y="388472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4E6B533-3C1E-9358-5BF7-E8FCB7DB7EA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579171" y="484604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C6AD163-A9F3-820C-06CE-9801F5A70BA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794578" y="494997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FEACA29-8EE2-7E17-E99E-3DEA8C5F2A2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3938104" y="494997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E800A91-E679-65C4-323F-CC3095E59CD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735107" y="494997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B1170AE-F481-2353-2C9E-9052B9406C1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3305699" y="505389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673A4CC-70D1-D904-C457-400E4D39DFD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596497" y="505389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6920E4A-1EA9-A9D6-D5D1-2FCD5DEBD48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7706541" y="313126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4DFBB43-931E-A61A-4808-2AF10E87B5C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6285797" y="546959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1069076-4E07-0F78-AC48-24713AF4F97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6744940" y="567745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A8A7119-B1D8-F9A9-1E4B-1F965A8775E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8035738" y="567745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862216C-EF4F-D89B-D471-56995A78527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8165684" y="578137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830C7C1-5C05-57E6-2069-941F688A27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6424406" y="595458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4FFA54D-ADBD-FEDA-D8D1-B20E49A794B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8044401" y="5954587"/>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53670">
              <a:lnSpc>
                <a:spcPts val="5850"/>
              </a:lnSpc>
              <a:spcBef>
                <a:spcPts val="100"/>
              </a:spcBef>
            </a:pPr>
            <a:r>
              <a:rPr spc="-204"/>
              <a:t>Contrato</a:t>
            </a:r>
            <a:r>
              <a:rPr spc="-320"/>
              <a:t> </a:t>
            </a:r>
            <a:r>
              <a:rPr spc="-195"/>
              <a:t>Social</a:t>
            </a:r>
          </a:p>
          <a:p>
            <a:pPr marL="171450">
              <a:lnSpc>
                <a:spcPts val="2730"/>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113</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1160268" y="2429819"/>
            <a:ext cx="8331200" cy="41402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114300">
              <a:lnSpc>
                <a:spcPct val="100000"/>
              </a:lnSpc>
            </a:pPr>
            <a:r>
              <a:rPr sz="1500" spc="-65">
                <a:solidFill>
                  <a:srgbClr val="0C285A"/>
                </a:solidFill>
                <a:latin typeface="Verdana"/>
                <a:cs typeface="Verdana"/>
              </a:rPr>
              <a:t>O</a:t>
            </a:r>
            <a:r>
              <a:rPr sz="1500" spc="-105">
                <a:solidFill>
                  <a:srgbClr val="0C285A"/>
                </a:solidFill>
                <a:latin typeface="Verdana"/>
                <a:cs typeface="Verdana"/>
              </a:rPr>
              <a:t> </a:t>
            </a:r>
            <a:r>
              <a:rPr sz="1500" spc="-114">
                <a:solidFill>
                  <a:srgbClr val="0C285A"/>
                </a:solidFill>
                <a:latin typeface="Verdana"/>
                <a:cs typeface="Verdana"/>
              </a:rPr>
              <a:t>Contrato</a:t>
            </a:r>
            <a:r>
              <a:rPr sz="1500" spc="-100">
                <a:solidFill>
                  <a:srgbClr val="0C285A"/>
                </a:solidFill>
                <a:latin typeface="Verdana"/>
                <a:cs typeface="Verdana"/>
              </a:rPr>
              <a:t> </a:t>
            </a:r>
            <a:r>
              <a:rPr sz="1500" spc="-85">
                <a:solidFill>
                  <a:srgbClr val="0C285A"/>
                </a:solidFill>
                <a:latin typeface="Verdana"/>
                <a:cs typeface="Verdana"/>
              </a:rPr>
              <a:t>Social</a:t>
            </a:r>
            <a:r>
              <a:rPr sz="1500" spc="-100">
                <a:solidFill>
                  <a:srgbClr val="0C285A"/>
                </a:solidFill>
                <a:latin typeface="Verdana"/>
                <a:cs typeface="Verdana"/>
              </a:rPr>
              <a:t> </a:t>
            </a:r>
            <a:r>
              <a:rPr sz="1500" spc="-150">
                <a:solidFill>
                  <a:srgbClr val="0C285A"/>
                </a:solidFill>
                <a:latin typeface="Verdana"/>
                <a:cs typeface="Verdana"/>
              </a:rPr>
              <a:t>tem</a:t>
            </a:r>
            <a:r>
              <a:rPr sz="1500" spc="-105">
                <a:solidFill>
                  <a:srgbClr val="0C285A"/>
                </a:solidFill>
                <a:latin typeface="Verdana"/>
                <a:cs typeface="Verdana"/>
              </a:rPr>
              <a:t> </a:t>
            </a:r>
            <a:r>
              <a:rPr sz="1500" spc="-114">
                <a:solidFill>
                  <a:srgbClr val="0C285A"/>
                </a:solidFill>
                <a:latin typeface="Verdana"/>
                <a:cs typeface="Verdana"/>
              </a:rPr>
              <a:t>como</a:t>
            </a:r>
            <a:r>
              <a:rPr sz="1500" spc="-100">
                <a:solidFill>
                  <a:srgbClr val="0C285A"/>
                </a:solidFill>
                <a:latin typeface="Verdana"/>
                <a:cs typeface="Verdana"/>
              </a:rPr>
              <a:t> função constituir </a:t>
            </a:r>
            <a:r>
              <a:rPr sz="1500" spc="-135">
                <a:solidFill>
                  <a:srgbClr val="0C285A"/>
                </a:solidFill>
                <a:latin typeface="Verdana"/>
                <a:cs typeface="Verdana"/>
              </a:rPr>
              <a:t>formalmente</a:t>
            </a:r>
            <a:r>
              <a:rPr sz="1500" spc="-105">
                <a:solidFill>
                  <a:srgbClr val="0C285A"/>
                </a:solidFill>
                <a:latin typeface="Verdana"/>
                <a:cs typeface="Verdana"/>
              </a:rPr>
              <a:t> </a:t>
            </a:r>
            <a:r>
              <a:rPr sz="1500" spc="-114">
                <a:solidFill>
                  <a:srgbClr val="0C285A"/>
                </a:solidFill>
                <a:latin typeface="Verdana"/>
                <a:cs typeface="Verdana"/>
              </a:rPr>
              <a:t>a</a:t>
            </a:r>
            <a:r>
              <a:rPr sz="1500" spc="-100">
                <a:solidFill>
                  <a:srgbClr val="0C285A"/>
                </a:solidFill>
                <a:latin typeface="Verdana"/>
                <a:cs typeface="Verdana"/>
              </a:rPr>
              <a:t> </a:t>
            </a:r>
            <a:r>
              <a:rPr sz="1500" spc="-140">
                <a:solidFill>
                  <a:srgbClr val="0C285A"/>
                </a:solidFill>
                <a:latin typeface="Verdana"/>
                <a:cs typeface="Verdana"/>
              </a:rPr>
              <a:t>empresa,</a:t>
            </a:r>
            <a:r>
              <a:rPr sz="1500" spc="-100">
                <a:solidFill>
                  <a:srgbClr val="0C285A"/>
                </a:solidFill>
                <a:latin typeface="Verdana"/>
                <a:cs typeface="Verdana"/>
              </a:rPr>
              <a:t> estabelecendo </a:t>
            </a:r>
            <a:r>
              <a:rPr sz="1500" spc="-114">
                <a:solidFill>
                  <a:srgbClr val="0C285A"/>
                </a:solidFill>
                <a:latin typeface="Verdana"/>
                <a:cs typeface="Verdana"/>
              </a:rPr>
              <a:t>sua</a:t>
            </a:r>
            <a:r>
              <a:rPr sz="1500" spc="-105">
                <a:solidFill>
                  <a:srgbClr val="0C285A"/>
                </a:solidFill>
                <a:latin typeface="Verdana"/>
                <a:cs typeface="Verdana"/>
              </a:rPr>
              <a:t> </a:t>
            </a:r>
            <a:r>
              <a:rPr sz="1500" spc="-10">
                <a:solidFill>
                  <a:srgbClr val="0C285A"/>
                </a:solidFill>
                <a:latin typeface="Verdana"/>
                <a:cs typeface="Verdana"/>
              </a:rPr>
              <a:t>razão </a:t>
            </a:r>
            <a:r>
              <a:rPr sz="1500" spc="-100">
                <a:solidFill>
                  <a:srgbClr val="0C285A"/>
                </a:solidFill>
                <a:latin typeface="Verdana"/>
                <a:cs typeface="Verdana"/>
              </a:rPr>
              <a:t>social,</a:t>
            </a:r>
            <a:r>
              <a:rPr sz="1500" spc="-105">
                <a:solidFill>
                  <a:srgbClr val="0C285A"/>
                </a:solidFill>
                <a:latin typeface="Verdana"/>
                <a:cs typeface="Verdana"/>
              </a:rPr>
              <a:t> atividades </a:t>
            </a:r>
            <a:r>
              <a:rPr sz="1500" spc="-130">
                <a:solidFill>
                  <a:srgbClr val="0C285A"/>
                </a:solidFill>
                <a:latin typeface="Verdana"/>
                <a:cs typeface="Verdana"/>
              </a:rPr>
              <a:t>(objeto</a:t>
            </a:r>
            <a:r>
              <a:rPr sz="1500" spc="-105">
                <a:solidFill>
                  <a:srgbClr val="0C285A"/>
                </a:solidFill>
                <a:latin typeface="Verdana"/>
                <a:cs typeface="Verdana"/>
              </a:rPr>
              <a:t> </a:t>
            </a:r>
            <a:r>
              <a:rPr sz="1500" spc="-110">
                <a:solidFill>
                  <a:srgbClr val="0C285A"/>
                </a:solidFill>
                <a:latin typeface="Verdana"/>
                <a:cs typeface="Verdana"/>
              </a:rPr>
              <a:t>social),</a:t>
            </a:r>
            <a:r>
              <a:rPr sz="1500" spc="-105">
                <a:solidFill>
                  <a:srgbClr val="0C285A"/>
                </a:solidFill>
                <a:latin typeface="Verdana"/>
                <a:cs typeface="Verdana"/>
              </a:rPr>
              <a:t> </a:t>
            </a:r>
            <a:r>
              <a:rPr sz="1500" spc="-120">
                <a:solidFill>
                  <a:srgbClr val="0C285A"/>
                </a:solidFill>
                <a:latin typeface="Verdana"/>
                <a:cs typeface="Verdana"/>
              </a:rPr>
              <a:t>endereço,</a:t>
            </a:r>
            <a:r>
              <a:rPr sz="1500" spc="-100">
                <a:solidFill>
                  <a:srgbClr val="0C285A"/>
                </a:solidFill>
                <a:latin typeface="Verdana"/>
                <a:cs typeface="Verdana"/>
              </a:rPr>
              <a:t> </a:t>
            </a:r>
            <a:r>
              <a:rPr sz="1500" spc="-105">
                <a:solidFill>
                  <a:srgbClr val="0C285A"/>
                </a:solidFill>
                <a:latin typeface="Verdana"/>
                <a:cs typeface="Verdana"/>
              </a:rPr>
              <a:t>quadro </a:t>
            </a:r>
            <a:r>
              <a:rPr sz="1500" spc="-95">
                <a:solidFill>
                  <a:srgbClr val="0C285A"/>
                </a:solidFill>
                <a:latin typeface="Verdana"/>
                <a:cs typeface="Verdana"/>
              </a:rPr>
              <a:t>societário</a:t>
            </a:r>
            <a:r>
              <a:rPr sz="1500" spc="-105">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95">
                <a:solidFill>
                  <a:srgbClr val="0C285A"/>
                </a:solidFill>
                <a:latin typeface="Verdana"/>
                <a:cs typeface="Verdana"/>
              </a:rPr>
              <a:t>responsabilidades</a:t>
            </a:r>
            <a:r>
              <a:rPr sz="1500" spc="-105">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a:t>
            </a:r>
            <a:r>
              <a:rPr sz="1500" spc="-95">
                <a:solidFill>
                  <a:srgbClr val="0C285A"/>
                </a:solidFill>
                <a:latin typeface="Verdana"/>
                <a:cs typeface="Verdana"/>
              </a:rPr>
              <a:t>cada</a:t>
            </a:r>
            <a:r>
              <a:rPr sz="1500" spc="-105">
                <a:solidFill>
                  <a:srgbClr val="0C285A"/>
                </a:solidFill>
                <a:latin typeface="Verdana"/>
                <a:cs typeface="Verdana"/>
              </a:rPr>
              <a:t> sócio. </a:t>
            </a:r>
            <a:r>
              <a:rPr sz="1500" spc="-50">
                <a:solidFill>
                  <a:srgbClr val="0C285A"/>
                </a:solidFill>
                <a:latin typeface="Verdana"/>
                <a:cs typeface="Verdana"/>
              </a:rPr>
              <a:t>É </a:t>
            </a:r>
            <a:r>
              <a:rPr sz="1500" spc="-100">
                <a:solidFill>
                  <a:srgbClr val="0C285A"/>
                </a:solidFill>
                <a:latin typeface="Verdana"/>
                <a:cs typeface="Verdana"/>
              </a:rPr>
              <a:t>o</a:t>
            </a:r>
            <a:r>
              <a:rPr sz="1500" spc="-114">
                <a:solidFill>
                  <a:srgbClr val="0C285A"/>
                </a:solidFill>
                <a:latin typeface="Verdana"/>
                <a:cs typeface="Verdana"/>
              </a:rPr>
              <a:t> </a:t>
            </a:r>
            <a:r>
              <a:rPr sz="1500" spc="-120">
                <a:solidFill>
                  <a:srgbClr val="0C285A"/>
                </a:solidFill>
                <a:latin typeface="Verdana"/>
                <a:cs typeface="Verdana"/>
              </a:rPr>
              <a:t>documento</a:t>
            </a:r>
            <a:r>
              <a:rPr sz="1500" spc="-114">
                <a:solidFill>
                  <a:srgbClr val="0C285A"/>
                </a:solidFill>
                <a:latin typeface="Verdana"/>
                <a:cs typeface="Verdana"/>
              </a:rPr>
              <a:t> </a:t>
            </a:r>
            <a:r>
              <a:rPr sz="1500" spc="-110">
                <a:solidFill>
                  <a:srgbClr val="0C285A"/>
                </a:solidFill>
                <a:latin typeface="Verdana"/>
                <a:cs typeface="Verdana"/>
              </a:rPr>
              <a:t>que dá</a:t>
            </a:r>
            <a:r>
              <a:rPr sz="1500" spc="-114">
                <a:solidFill>
                  <a:srgbClr val="0C285A"/>
                </a:solidFill>
                <a:latin typeface="Verdana"/>
                <a:cs typeface="Verdana"/>
              </a:rPr>
              <a:t> </a:t>
            </a:r>
            <a:r>
              <a:rPr sz="1500" spc="-120">
                <a:solidFill>
                  <a:srgbClr val="0C285A"/>
                </a:solidFill>
                <a:latin typeface="Verdana"/>
                <a:cs typeface="Verdana"/>
              </a:rPr>
              <a:t>origem</a:t>
            </a:r>
            <a:r>
              <a:rPr sz="1500" spc="-114">
                <a:solidFill>
                  <a:srgbClr val="0C285A"/>
                </a:solidFill>
                <a:latin typeface="Verdana"/>
                <a:cs typeface="Verdana"/>
              </a:rPr>
              <a:t> à</a:t>
            </a:r>
            <a:r>
              <a:rPr sz="1500" spc="-110">
                <a:solidFill>
                  <a:srgbClr val="0C285A"/>
                </a:solidFill>
                <a:latin typeface="Verdana"/>
                <a:cs typeface="Verdana"/>
              </a:rPr>
              <a:t> </a:t>
            </a:r>
            <a:r>
              <a:rPr sz="1500" spc="-95">
                <a:solidFill>
                  <a:srgbClr val="0C285A"/>
                </a:solidFill>
                <a:latin typeface="Verdana"/>
                <a:cs typeface="Verdana"/>
              </a:rPr>
              <a:t>pessoa</a:t>
            </a:r>
            <a:r>
              <a:rPr sz="1500" spc="-114">
                <a:solidFill>
                  <a:srgbClr val="0C285A"/>
                </a:solidFill>
                <a:latin typeface="Verdana"/>
                <a:cs typeface="Verdana"/>
              </a:rPr>
              <a:t> </a:t>
            </a:r>
            <a:r>
              <a:rPr sz="1500" spc="-100">
                <a:solidFill>
                  <a:srgbClr val="0C285A"/>
                </a:solidFill>
                <a:latin typeface="Verdana"/>
                <a:cs typeface="Verdana"/>
              </a:rPr>
              <a:t>jurídica</a:t>
            </a:r>
            <a:r>
              <a:rPr sz="1500" spc="-114">
                <a:solidFill>
                  <a:srgbClr val="0C285A"/>
                </a:solidFill>
                <a:latin typeface="Verdana"/>
                <a:cs typeface="Verdana"/>
              </a:rPr>
              <a:t> e</a:t>
            </a:r>
            <a:r>
              <a:rPr sz="1500" spc="-110">
                <a:solidFill>
                  <a:srgbClr val="0C285A"/>
                </a:solidFill>
                <a:latin typeface="Verdana"/>
                <a:cs typeface="Verdana"/>
              </a:rPr>
              <a:t> </a:t>
            </a:r>
            <a:r>
              <a:rPr sz="1500" spc="-100">
                <a:solidFill>
                  <a:srgbClr val="0C285A"/>
                </a:solidFill>
                <a:latin typeface="Verdana"/>
                <a:cs typeface="Verdana"/>
              </a:rPr>
              <a:t>define</a:t>
            </a:r>
            <a:r>
              <a:rPr sz="1500" spc="-114">
                <a:solidFill>
                  <a:srgbClr val="0C285A"/>
                </a:solidFill>
                <a:latin typeface="Verdana"/>
                <a:cs typeface="Verdana"/>
              </a:rPr>
              <a:t> </a:t>
            </a:r>
            <a:r>
              <a:rPr sz="1500" spc="-110">
                <a:solidFill>
                  <a:srgbClr val="0C285A"/>
                </a:solidFill>
                <a:latin typeface="Verdana"/>
                <a:cs typeface="Verdana"/>
              </a:rPr>
              <a:t>as</a:t>
            </a:r>
            <a:r>
              <a:rPr sz="1500" spc="-114">
                <a:solidFill>
                  <a:srgbClr val="0C285A"/>
                </a:solidFill>
                <a:latin typeface="Verdana"/>
                <a:cs typeface="Verdana"/>
              </a:rPr>
              <a:t> regras</a:t>
            </a:r>
            <a:r>
              <a:rPr sz="1500" spc="-110">
                <a:solidFill>
                  <a:srgbClr val="0C285A"/>
                </a:solidFill>
                <a:latin typeface="Verdana"/>
                <a:cs typeface="Verdana"/>
              </a:rPr>
              <a:t> </a:t>
            </a:r>
            <a:r>
              <a:rPr sz="1500" spc="-95">
                <a:solidFill>
                  <a:srgbClr val="0C285A"/>
                </a:solidFill>
                <a:latin typeface="Verdana"/>
                <a:cs typeface="Verdana"/>
              </a:rPr>
              <a:t>básicas</a:t>
            </a:r>
            <a:r>
              <a:rPr sz="1500" spc="-114">
                <a:solidFill>
                  <a:srgbClr val="0C285A"/>
                </a:solidFill>
                <a:latin typeface="Verdana"/>
                <a:cs typeface="Verdana"/>
              </a:rPr>
              <a:t> </a:t>
            </a:r>
            <a:r>
              <a:rPr sz="1500" spc="-110">
                <a:solidFill>
                  <a:srgbClr val="0C285A"/>
                </a:solidFill>
                <a:latin typeface="Verdana"/>
                <a:cs typeface="Verdana"/>
              </a:rPr>
              <a:t>de funcionamento</a:t>
            </a:r>
            <a:r>
              <a:rPr sz="1500" spc="-114">
                <a:solidFill>
                  <a:srgbClr val="0C285A"/>
                </a:solidFill>
                <a:latin typeface="Verdana"/>
                <a:cs typeface="Verdana"/>
              </a:rPr>
              <a:t> </a:t>
            </a:r>
            <a:r>
              <a:rPr sz="1500" spc="-110">
                <a:solidFill>
                  <a:srgbClr val="0C285A"/>
                </a:solidFill>
                <a:latin typeface="Verdana"/>
                <a:cs typeface="Verdana"/>
              </a:rPr>
              <a:t>da</a:t>
            </a:r>
            <a:r>
              <a:rPr sz="1500" spc="-114">
                <a:solidFill>
                  <a:srgbClr val="0C285A"/>
                </a:solidFill>
                <a:latin typeface="Verdana"/>
                <a:cs typeface="Verdana"/>
              </a:rPr>
              <a:t> </a:t>
            </a:r>
            <a:r>
              <a:rPr sz="1500" spc="-25">
                <a:solidFill>
                  <a:srgbClr val="0C285A"/>
                </a:solidFill>
                <a:latin typeface="Verdana"/>
                <a:cs typeface="Verdana"/>
              </a:rPr>
              <a:t>so- </a:t>
            </a:r>
            <a:r>
              <a:rPr sz="1500" spc="-10">
                <a:solidFill>
                  <a:srgbClr val="0C285A"/>
                </a:solidFill>
                <a:latin typeface="Verdana"/>
                <a:cs typeface="Verdana"/>
              </a:rPr>
              <a:t>ciedade.</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25400" algn="just">
              <a:lnSpc>
                <a:spcPct val="100000"/>
              </a:lnSpc>
            </a:pPr>
            <a:r>
              <a:rPr sz="1500" spc="-80">
                <a:solidFill>
                  <a:srgbClr val="0C285A"/>
                </a:solidFill>
                <a:latin typeface="Verdana"/>
                <a:cs typeface="Verdana"/>
              </a:rPr>
              <a:t>Esse</a:t>
            </a:r>
            <a:r>
              <a:rPr sz="1500" spc="-150">
                <a:solidFill>
                  <a:srgbClr val="0C285A"/>
                </a:solidFill>
                <a:latin typeface="Verdana"/>
                <a:cs typeface="Verdana"/>
              </a:rPr>
              <a:t> </a:t>
            </a:r>
            <a:r>
              <a:rPr sz="1500" spc="-114">
                <a:solidFill>
                  <a:srgbClr val="0C285A"/>
                </a:solidFill>
                <a:latin typeface="Verdana"/>
                <a:cs typeface="Verdana"/>
              </a:rPr>
              <a:t>documento</a:t>
            </a:r>
            <a:r>
              <a:rPr sz="1500" spc="-150">
                <a:solidFill>
                  <a:srgbClr val="0C285A"/>
                </a:solidFill>
                <a:latin typeface="Verdana"/>
                <a:cs typeface="Verdana"/>
              </a:rPr>
              <a:t> </a:t>
            </a:r>
            <a:r>
              <a:rPr sz="1500" spc="-110">
                <a:solidFill>
                  <a:srgbClr val="0C285A"/>
                </a:solidFill>
                <a:latin typeface="Verdana"/>
                <a:cs typeface="Verdana"/>
              </a:rPr>
              <a:t>é</a:t>
            </a:r>
            <a:r>
              <a:rPr sz="1500" spc="-150">
                <a:solidFill>
                  <a:srgbClr val="0C285A"/>
                </a:solidFill>
                <a:latin typeface="Verdana"/>
                <a:cs typeface="Verdana"/>
              </a:rPr>
              <a:t> </a:t>
            </a:r>
            <a:r>
              <a:rPr sz="1500" spc="-114">
                <a:solidFill>
                  <a:srgbClr val="0C285A"/>
                </a:solidFill>
                <a:latin typeface="Verdana"/>
                <a:cs typeface="Verdana"/>
              </a:rPr>
              <a:t>fundamental</a:t>
            </a:r>
            <a:r>
              <a:rPr sz="1500" spc="-150">
                <a:solidFill>
                  <a:srgbClr val="0C285A"/>
                </a:solidFill>
                <a:latin typeface="Verdana"/>
                <a:cs typeface="Verdana"/>
              </a:rPr>
              <a:t> </a:t>
            </a:r>
            <a:r>
              <a:rPr sz="1500" spc="-105">
                <a:solidFill>
                  <a:srgbClr val="0C285A"/>
                </a:solidFill>
                <a:latin typeface="Verdana"/>
                <a:cs typeface="Verdana"/>
              </a:rPr>
              <a:t>porque</a:t>
            </a:r>
            <a:r>
              <a:rPr sz="1500" spc="-150">
                <a:solidFill>
                  <a:srgbClr val="0C285A"/>
                </a:solidFill>
                <a:latin typeface="Verdana"/>
                <a:cs typeface="Verdana"/>
              </a:rPr>
              <a:t> </a:t>
            </a:r>
            <a:r>
              <a:rPr sz="1500" spc="-114">
                <a:solidFill>
                  <a:srgbClr val="0C285A"/>
                </a:solidFill>
                <a:latin typeface="Verdana"/>
                <a:cs typeface="Verdana"/>
              </a:rPr>
              <a:t>comprova</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100">
                <a:solidFill>
                  <a:srgbClr val="0C285A"/>
                </a:solidFill>
                <a:latin typeface="Verdana"/>
                <a:cs typeface="Verdana"/>
              </a:rPr>
              <a:t>existência</a:t>
            </a:r>
            <a:r>
              <a:rPr sz="1500" spc="-150">
                <a:solidFill>
                  <a:srgbClr val="0C285A"/>
                </a:solidFill>
                <a:latin typeface="Verdana"/>
                <a:cs typeface="Verdana"/>
              </a:rPr>
              <a:t> </a:t>
            </a:r>
            <a:r>
              <a:rPr sz="1500" spc="-90">
                <a:solidFill>
                  <a:srgbClr val="0C285A"/>
                </a:solidFill>
                <a:latin typeface="Verdana"/>
                <a:cs typeface="Verdana"/>
              </a:rPr>
              <a:t>legal</a:t>
            </a:r>
            <a:r>
              <a:rPr sz="1500" spc="-150">
                <a:solidFill>
                  <a:srgbClr val="0C285A"/>
                </a:solidFill>
                <a:latin typeface="Verdana"/>
                <a:cs typeface="Verdana"/>
              </a:rPr>
              <a:t> </a:t>
            </a:r>
            <a:r>
              <a:rPr sz="1500" spc="-105">
                <a:solidFill>
                  <a:srgbClr val="0C285A"/>
                </a:solidFill>
                <a:latin typeface="Verdana"/>
                <a:cs typeface="Verdana"/>
              </a:rPr>
              <a:t>da</a:t>
            </a:r>
            <a:r>
              <a:rPr sz="1500" spc="-150">
                <a:solidFill>
                  <a:srgbClr val="0C285A"/>
                </a:solidFill>
                <a:latin typeface="Verdana"/>
                <a:cs typeface="Verdana"/>
              </a:rPr>
              <a:t> </a:t>
            </a:r>
            <a:r>
              <a:rPr sz="1500" spc="-135">
                <a:solidFill>
                  <a:srgbClr val="0C285A"/>
                </a:solidFill>
                <a:latin typeface="Verdana"/>
                <a:cs typeface="Verdana"/>
              </a:rPr>
              <a:t>empresa,</a:t>
            </a:r>
            <a:r>
              <a:rPr sz="1500" spc="-150">
                <a:solidFill>
                  <a:srgbClr val="0C285A"/>
                </a:solidFill>
                <a:latin typeface="Verdana"/>
                <a:cs typeface="Verdana"/>
              </a:rPr>
              <a:t> </a:t>
            </a:r>
            <a:r>
              <a:rPr sz="1500" spc="-100">
                <a:solidFill>
                  <a:srgbClr val="0C285A"/>
                </a:solidFill>
                <a:latin typeface="Verdana"/>
                <a:cs typeface="Verdana"/>
              </a:rPr>
              <a:t>legitima</a:t>
            </a:r>
            <a:r>
              <a:rPr sz="1500" spc="-150">
                <a:solidFill>
                  <a:srgbClr val="0C285A"/>
                </a:solidFill>
                <a:latin typeface="Verdana"/>
                <a:cs typeface="Verdana"/>
              </a:rPr>
              <a:t> </a:t>
            </a:r>
            <a:r>
              <a:rPr sz="1500" spc="-110">
                <a:solidFill>
                  <a:srgbClr val="0C285A"/>
                </a:solidFill>
                <a:latin typeface="Verdana"/>
                <a:cs typeface="Verdana"/>
              </a:rPr>
              <a:t>sua</a:t>
            </a:r>
            <a:r>
              <a:rPr sz="1500" spc="-150">
                <a:solidFill>
                  <a:srgbClr val="0C285A"/>
                </a:solidFill>
                <a:latin typeface="Verdana"/>
                <a:cs typeface="Verdana"/>
              </a:rPr>
              <a:t> </a:t>
            </a:r>
            <a:r>
              <a:rPr sz="1500" spc="-120">
                <a:solidFill>
                  <a:srgbClr val="0C285A"/>
                </a:solidFill>
                <a:latin typeface="Verdana"/>
                <a:cs typeface="Verdana"/>
              </a:rPr>
              <a:t>atua-</a:t>
            </a:r>
            <a:r>
              <a:rPr sz="1500" spc="-85">
                <a:solidFill>
                  <a:srgbClr val="0C285A"/>
                </a:solidFill>
                <a:latin typeface="Verdana"/>
                <a:cs typeface="Verdana"/>
              </a:rPr>
              <a:t> </a:t>
            </a:r>
            <a:r>
              <a:rPr sz="1500" spc="-80">
                <a:solidFill>
                  <a:srgbClr val="0C285A"/>
                </a:solidFill>
                <a:latin typeface="Verdana"/>
                <a:cs typeface="Verdana"/>
              </a:rPr>
              <a:t>ção</a:t>
            </a:r>
            <a:r>
              <a:rPr sz="1500" spc="-150">
                <a:solidFill>
                  <a:srgbClr val="0C285A"/>
                </a:solidFill>
                <a:latin typeface="Verdana"/>
                <a:cs typeface="Verdana"/>
              </a:rPr>
              <a:t> </a:t>
            </a:r>
            <a:r>
              <a:rPr sz="1500" spc="-105">
                <a:solidFill>
                  <a:srgbClr val="0C285A"/>
                </a:solidFill>
                <a:latin typeface="Verdana"/>
                <a:cs typeface="Verdana"/>
              </a:rPr>
              <a:t>no</a:t>
            </a:r>
            <a:r>
              <a:rPr sz="1500" spc="-150">
                <a:solidFill>
                  <a:srgbClr val="0C285A"/>
                </a:solidFill>
                <a:latin typeface="Verdana"/>
                <a:cs typeface="Verdana"/>
              </a:rPr>
              <a:t> </a:t>
            </a:r>
            <a:r>
              <a:rPr sz="1500" spc="-110">
                <a:solidFill>
                  <a:srgbClr val="0C285A"/>
                </a:solidFill>
                <a:latin typeface="Verdana"/>
                <a:cs typeface="Verdana"/>
              </a:rPr>
              <a:t>mercado</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05">
                <a:solidFill>
                  <a:srgbClr val="0C285A"/>
                </a:solidFill>
                <a:latin typeface="Verdana"/>
                <a:cs typeface="Verdana"/>
              </a:rPr>
              <a:t>assegura</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85">
                <a:solidFill>
                  <a:srgbClr val="0C285A"/>
                </a:solidFill>
                <a:latin typeface="Verdana"/>
                <a:cs typeface="Verdana"/>
              </a:rPr>
              <a:t>identificação</a:t>
            </a:r>
            <a:r>
              <a:rPr sz="1500" spc="-150">
                <a:solidFill>
                  <a:srgbClr val="0C285A"/>
                </a:solidFill>
                <a:latin typeface="Verdana"/>
                <a:cs typeface="Verdana"/>
              </a:rPr>
              <a:t> </a:t>
            </a:r>
            <a:r>
              <a:rPr sz="1500" spc="-85">
                <a:solidFill>
                  <a:srgbClr val="0C285A"/>
                </a:solidFill>
                <a:latin typeface="Verdana"/>
                <a:cs typeface="Verdana"/>
              </a:rPr>
              <a:t>dos</a:t>
            </a:r>
            <a:r>
              <a:rPr sz="1500" spc="-150">
                <a:solidFill>
                  <a:srgbClr val="0C285A"/>
                </a:solidFill>
                <a:latin typeface="Verdana"/>
                <a:cs typeface="Verdana"/>
              </a:rPr>
              <a:t> </a:t>
            </a:r>
            <a:r>
              <a:rPr sz="1500" spc="-70">
                <a:solidFill>
                  <a:srgbClr val="0C285A"/>
                </a:solidFill>
                <a:latin typeface="Verdana"/>
                <a:cs typeface="Verdana"/>
              </a:rPr>
              <a:t>sócios</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10">
                <a:solidFill>
                  <a:srgbClr val="0C285A"/>
                </a:solidFill>
                <a:latin typeface="Verdana"/>
                <a:cs typeface="Verdana"/>
              </a:rPr>
              <a:t>administradores</a:t>
            </a:r>
            <a:r>
              <a:rPr sz="1500" spc="-150">
                <a:solidFill>
                  <a:srgbClr val="0C285A"/>
                </a:solidFill>
                <a:latin typeface="Verdana"/>
                <a:cs typeface="Verdana"/>
              </a:rPr>
              <a:t> </a:t>
            </a:r>
            <a:r>
              <a:rPr sz="1500" spc="-114">
                <a:solidFill>
                  <a:srgbClr val="0C285A"/>
                </a:solidFill>
                <a:latin typeface="Verdana"/>
                <a:cs typeface="Verdana"/>
              </a:rPr>
              <a:t>responsáveis.</a:t>
            </a:r>
            <a:r>
              <a:rPr sz="1500" spc="-150">
                <a:solidFill>
                  <a:srgbClr val="0C285A"/>
                </a:solidFill>
                <a:latin typeface="Verdana"/>
                <a:cs typeface="Verdana"/>
              </a:rPr>
              <a:t> </a:t>
            </a:r>
            <a:r>
              <a:rPr sz="1500" spc="-85">
                <a:solidFill>
                  <a:srgbClr val="0C285A"/>
                </a:solidFill>
                <a:latin typeface="Verdana"/>
                <a:cs typeface="Verdana"/>
              </a:rPr>
              <a:t>Ele</a:t>
            </a:r>
            <a:r>
              <a:rPr sz="1500" spc="-150">
                <a:solidFill>
                  <a:srgbClr val="0C285A"/>
                </a:solidFill>
                <a:latin typeface="Verdana"/>
                <a:cs typeface="Verdana"/>
              </a:rPr>
              <a:t> </a:t>
            </a:r>
            <a:r>
              <a:rPr sz="1500" spc="-135">
                <a:solidFill>
                  <a:srgbClr val="0C285A"/>
                </a:solidFill>
                <a:latin typeface="Verdana"/>
                <a:cs typeface="Verdana"/>
              </a:rPr>
              <a:t>também</a:t>
            </a:r>
            <a:r>
              <a:rPr sz="1500" spc="-70">
                <a:solidFill>
                  <a:srgbClr val="0C285A"/>
                </a:solidFill>
                <a:latin typeface="Verdana"/>
                <a:cs typeface="Verdana"/>
              </a:rPr>
              <a:t> </a:t>
            </a:r>
            <a:r>
              <a:rPr sz="1500" spc="-110">
                <a:solidFill>
                  <a:srgbClr val="0C285A"/>
                </a:solidFill>
                <a:latin typeface="Verdana"/>
                <a:cs typeface="Verdana"/>
              </a:rPr>
              <a:t>é</a:t>
            </a:r>
            <a:r>
              <a:rPr sz="1500" spc="-150">
                <a:solidFill>
                  <a:srgbClr val="0C285A"/>
                </a:solidFill>
                <a:latin typeface="Verdana"/>
                <a:cs typeface="Verdana"/>
              </a:rPr>
              <a:t> </a:t>
            </a:r>
            <a:r>
              <a:rPr sz="1500" spc="-105">
                <a:solidFill>
                  <a:srgbClr val="0C285A"/>
                </a:solidFill>
                <a:latin typeface="Verdana"/>
                <a:cs typeface="Verdana"/>
              </a:rPr>
              <a:t>exigido</a:t>
            </a:r>
            <a:r>
              <a:rPr sz="1500" spc="-150">
                <a:solidFill>
                  <a:srgbClr val="0C285A"/>
                </a:solidFill>
                <a:latin typeface="Verdana"/>
                <a:cs typeface="Verdana"/>
              </a:rPr>
              <a:t> </a:t>
            </a:r>
            <a:r>
              <a:rPr sz="1500" spc="-155">
                <a:solidFill>
                  <a:srgbClr val="0C285A"/>
                </a:solidFill>
                <a:latin typeface="Verdana"/>
                <a:cs typeface="Verdana"/>
              </a:rPr>
              <a:t>em</a:t>
            </a:r>
            <a:r>
              <a:rPr sz="1500" spc="-150">
                <a:solidFill>
                  <a:srgbClr val="0C285A"/>
                </a:solidFill>
                <a:latin typeface="Verdana"/>
                <a:cs typeface="Verdana"/>
              </a:rPr>
              <a:t> </a:t>
            </a:r>
            <a:r>
              <a:rPr sz="1500" spc="-85">
                <a:solidFill>
                  <a:srgbClr val="0C285A"/>
                </a:solidFill>
                <a:latin typeface="Verdana"/>
                <a:cs typeface="Verdana"/>
              </a:rPr>
              <a:t>processos</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14">
                <a:solidFill>
                  <a:srgbClr val="0C285A"/>
                </a:solidFill>
                <a:latin typeface="Verdana"/>
                <a:cs typeface="Verdana"/>
              </a:rPr>
              <a:t>auditoria,</a:t>
            </a:r>
            <a:r>
              <a:rPr sz="1500" spc="-150">
                <a:solidFill>
                  <a:srgbClr val="0C285A"/>
                </a:solidFill>
                <a:latin typeface="Verdana"/>
                <a:cs typeface="Verdana"/>
              </a:rPr>
              <a:t> </a:t>
            </a:r>
            <a:r>
              <a:rPr sz="1500" spc="-110">
                <a:solidFill>
                  <a:srgbClr val="0C285A"/>
                </a:solidFill>
                <a:latin typeface="Verdana"/>
                <a:cs typeface="Verdana"/>
              </a:rPr>
              <a:t>abertura</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14">
                <a:solidFill>
                  <a:srgbClr val="0C285A"/>
                </a:solidFill>
                <a:latin typeface="Verdana"/>
                <a:cs typeface="Verdana"/>
              </a:rPr>
              <a:t>contas,</a:t>
            </a:r>
            <a:r>
              <a:rPr sz="1500" spc="-150">
                <a:solidFill>
                  <a:srgbClr val="0C285A"/>
                </a:solidFill>
                <a:latin typeface="Verdana"/>
                <a:cs typeface="Verdana"/>
              </a:rPr>
              <a:t> </a:t>
            </a:r>
            <a:r>
              <a:rPr sz="1500" spc="-85">
                <a:solidFill>
                  <a:srgbClr val="0C285A"/>
                </a:solidFill>
                <a:latin typeface="Verdana"/>
                <a:cs typeface="Verdana"/>
              </a:rPr>
              <a:t>participação</a:t>
            </a:r>
            <a:r>
              <a:rPr sz="1500" spc="-150">
                <a:solidFill>
                  <a:srgbClr val="0C285A"/>
                </a:solidFill>
                <a:latin typeface="Verdana"/>
                <a:cs typeface="Verdana"/>
              </a:rPr>
              <a:t> </a:t>
            </a:r>
            <a:r>
              <a:rPr sz="1500" spc="-155">
                <a:solidFill>
                  <a:srgbClr val="0C285A"/>
                </a:solidFill>
                <a:latin typeface="Verdana"/>
                <a:cs typeface="Verdana"/>
              </a:rPr>
              <a:t>em</a:t>
            </a:r>
            <a:r>
              <a:rPr sz="1500" spc="-150">
                <a:solidFill>
                  <a:srgbClr val="0C285A"/>
                </a:solidFill>
                <a:latin typeface="Verdana"/>
                <a:cs typeface="Verdana"/>
              </a:rPr>
              <a:t> </a:t>
            </a:r>
            <a:r>
              <a:rPr sz="1500" spc="-85">
                <a:solidFill>
                  <a:srgbClr val="0C285A"/>
                </a:solidFill>
                <a:latin typeface="Verdana"/>
                <a:cs typeface="Verdana"/>
              </a:rPr>
              <a:t>licitações,</a:t>
            </a:r>
            <a:r>
              <a:rPr sz="1500" spc="-150">
                <a:solidFill>
                  <a:srgbClr val="0C285A"/>
                </a:solidFill>
                <a:latin typeface="Verdana"/>
                <a:cs typeface="Verdana"/>
              </a:rPr>
              <a:t> </a:t>
            </a:r>
            <a:r>
              <a:rPr sz="1500" spc="-100">
                <a:solidFill>
                  <a:srgbClr val="0C285A"/>
                </a:solidFill>
                <a:latin typeface="Verdana"/>
                <a:cs typeface="Verdana"/>
              </a:rPr>
              <a:t>contratação</a:t>
            </a:r>
            <a:r>
              <a:rPr sz="1500" spc="-150">
                <a:solidFill>
                  <a:srgbClr val="0C285A"/>
                </a:solidFill>
                <a:latin typeface="Verdana"/>
                <a:cs typeface="Verdana"/>
              </a:rPr>
              <a:t> </a:t>
            </a:r>
            <a:r>
              <a:rPr sz="1500" spc="-105">
                <a:solidFill>
                  <a:srgbClr val="0C285A"/>
                </a:solidFill>
                <a:latin typeface="Verdana"/>
                <a:cs typeface="Verdana"/>
              </a:rPr>
              <a:t>de</a:t>
            </a:r>
            <a:r>
              <a:rPr sz="1500" spc="-60">
                <a:solidFill>
                  <a:srgbClr val="0C285A"/>
                </a:solidFill>
                <a:latin typeface="Verdana"/>
                <a:cs typeface="Verdana"/>
              </a:rPr>
              <a:t> </a:t>
            </a:r>
            <a:r>
              <a:rPr sz="1500" spc="-85">
                <a:solidFill>
                  <a:srgbClr val="0C285A"/>
                </a:solidFill>
                <a:latin typeface="Verdana"/>
                <a:cs typeface="Verdana"/>
              </a:rPr>
              <a:t>serviços</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00">
                <a:solidFill>
                  <a:srgbClr val="0C285A"/>
                </a:solidFill>
                <a:latin typeface="Verdana"/>
                <a:cs typeface="Verdana"/>
              </a:rPr>
              <a:t>validação</a:t>
            </a:r>
            <a:r>
              <a:rPr sz="1500" spc="-150">
                <a:solidFill>
                  <a:srgbClr val="0C285A"/>
                </a:solidFill>
                <a:latin typeface="Verdana"/>
                <a:cs typeface="Verdana"/>
              </a:rPr>
              <a:t> </a:t>
            </a:r>
            <a:r>
              <a:rPr sz="1500" spc="-100">
                <a:solidFill>
                  <a:srgbClr val="0C285A"/>
                </a:solidFill>
                <a:latin typeface="Verdana"/>
                <a:cs typeface="Verdana"/>
              </a:rPr>
              <a:t>cadastral</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10">
                <a:solidFill>
                  <a:srgbClr val="0C285A"/>
                </a:solidFill>
                <a:latin typeface="Verdana"/>
                <a:cs typeface="Verdana"/>
              </a:rPr>
              <a:t>fornecedores.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5080">
              <a:lnSpc>
                <a:spcPct val="100000"/>
              </a:lnSpc>
            </a:pPr>
            <a:r>
              <a:rPr sz="1500" spc="-65">
                <a:solidFill>
                  <a:srgbClr val="0C285A"/>
                </a:solidFill>
                <a:latin typeface="Verdana"/>
                <a:cs typeface="Verdana"/>
              </a:rPr>
              <a:t>O</a:t>
            </a:r>
            <a:r>
              <a:rPr sz="1500" spc="-114">
                <a:solidFill>
                  <a:srgbClr val="0C285A"/>
                </a:solidFill>
                <a:latin typeface="Verdana"/>
                <a:cs typeface="Verdana"/>
              </a:rPr>
              <a:t> Contrato</a:t>
            </a:r>
            <a:r>
              <a:rPr sz="1500" spc="-110">
                <a:solidFill>
                  <a:srgbClr val="0C285A"/>
                </a:solidFill>
                <a:latin typeface="Verdana"/>
                <a:cs typeface="Verdana"/>
              </a:rPr>
              <a:t> </a:t>
            </a:r>
            <a:r>
              <a:rPr sz="1500" spc="-85">
                <a:solidFill>
                  <a:srgbClr val="0C285A"/>
                </a:solidFill>
                <a:latin typeface="Verdana"/>
                <a:cs typeface="Verdana"/>
              </a:rPr>
              <a:t>Social</a:t>
            </a:r>
            <a:r>
              <a:rPr sz="1500" spc="-110">
                <a:solidFill>
                  <a:srgbClr val="0C285A"/>
                </a:solidFill>
                <a:latin typeface="Verdana"/>
                <a:cs typeface="Verdana"/>
              </a:rPr>
              <a:t> </a:t>
            </a:r>
            <a:r>
              <a:rPr sz="1500" spc="-114">
                <a:solidFill>
                  <a:srgbClr val="0C285A"/>
                </a:solidFill>
                <a:latin typeface="Verdana"/>
                <a:cs typeface="Verdana"/>
              </a:rPr>
              <a:t>é</a:t>
            </a:r>
            <a:r>
              <a:rPr sz="1500" spc="-110">
                <a:solidFill>
                  <a:srgbClr val="0C285A"/>
                </a:solidFill>
                <a:latin typeface="Verdana"/>
                <a:cs typeface="Verdana"/>
              </a:rPr>
              <a:t> registrado </a:t>
            </a:r>
            <a:r>
              <a:rPr sz="1500" spc="-120">
                <a:solidFill>
                  <a:srgbClr val="0C285A"/>
                </a:solidFill>
                <a:latin typeface="Verdana"/>
                <a:cs typeface="Verdana"/>
              </a:rPr>
              <a:t>na</a:t>
            </a:r>
            <a:r>
              <a:rPr sz="1500" spc="-110">
                <a:solidFill>
                  <a:srgbClr val="0C285A"/>
                </a:solidFill>
                <a:latin typeface="Verdana"/>
                <a:cs typeface="Verdana"/>
              </a:rPr>
              <a:t> </a:t>
            </a:r>
            <a:r>
              <a:rPr sz="1500" spc="-135">
                <a:solidFill>
                  <a:srgbClr val="0C285A"/>
                </a:solidFill>
                <a:latin typeface="Verdana"/>
                <a:cs typeface="Verdana"/>
              </a:rPr>
              <a:t>Junta</a:t>
            </a:r>
            <a:r>
              <a:rPr sz="1500" spc="-110">
                <a:solidFill>
                  <a:srgbClr val="0C285A"/>
                </a:solidFill>
                <a:latin typeface="Verdana"/>
                <a:cs typeface="Verdana"/>
              </a:rPr>
              <a:t> </a:t>
            </a:r>
            <a:r>
              <a:rPr sz="1500" spc="-100">
                <a:solidFill>
                  <a:srgbClr val="0C285A"/>
                </a:solidFill>
                <a:latin typeface="Verdana"/>
                <a:cs typeface="Verdana"/>
              </a:rPr>
              <a:t>Comercial</a:t>
            </a:r>
            <a:r>
              <a:rPr sz="1500" spc="-110">
                <a:solidFill>
                  <a:srgbClr val="0C285A"/>
                </a:solidFill>
                <a:latin typeface="Verdana"/>
                <a:cs typeface="Verdana"/>
              </a:rPr>
              <a:t> ou </a:t>
            </a:r>
            <a:r>
              <a:rPr sz="1500" spc="-160">
                <a:solidFill>
                  <a:srgbClr val="0C285A"/>
                </a:solidFill>
                <a:latin typeface="Verdana"/>
                <a:cs typeface="Verdana"/>
              </a:rPr>
              <a:t>em</a:t>
            </a:r>
            <a:r>
              <a:rPr sz="1500" spc="-110">
                <a:solidFill>
                  <a:srgbClr val="0C285A"/>
                </a:solidFill>
                <a:latin typeface="Verdana"/>
                <a:cs typeface="Verdana"/>
              </a:rPr>
              <a:t> </a:t>
            </a:r>
            <a:r>
              <a:rPr sz="1500" spc="-114">
                <a:solidFill>
                  <a:srgbClr val="0C285A"/>
                </a:solidFill>
                <a:latin typeface="Verdana"/>
                <a:cs typeface="Verdana"/>
              </a:rPr>
              <a:t>Cartório,</a:t>
            </a:r>
            <a:r>
              <a:rPr sz="1500" spc="-110">
                <a:solidFill>
                  <a:srgbClr val="0C285A"/>
                </a:solidFill>
                <a:latin typeface="Verdana"/>
                <a:cs typeface="Verdana"/>
              </a:rPr>
              <a:t> </a:t>
            </a:r>
            <a:r>
              <a:rPr sz="1500" spc="-105">
                <a:solidFill>
                  <a:srgbClr val="0C285A"/>
                </a:solidFill>
                <a:latin typeface="Verdana"/>
                <a:cs typeface="Verdana"/>
              </a:rPr>
              <a:t>dependendo</a:t>
            </a:r>
            <a:r>
              <a:rPr sz="1500" spc="-114">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95">
                <a:solidFill>
                  <a:srgbClr val="0C285A"/>
                </a:solidFill>
                <a:latin typeface="Verdana"/>
                <a:cs typeface="Verdana"/>
              </a:rPr>
              <a:t>tipo</a:t>
            </a:r>
            <a:r>
              <a:rPr sz="1500" spc="-110">
                <a:solidFill>
                  <a:srgbClr val="0C285A"/>
                </a:solidFill>
                <a:latin typeface="Verdana"/>
                <a:cs typeface="Verdana"/>
              </a:rPr>
              <a:t> de </a:t>
            </a:r>
            <a:r>
              <a:rPr sz="1500" spc="-10">
                <a:solidFill>
                  <a:srgbClr val="0C285A"/>
                </a:solidFill>
                <a:latin typeface="Verdana"/>
                <a:cs typeface="Verdana"/>
              </a:rPr>
              <a:t>socieda- </a:t>
            </a:r>
            <a:r>
              <a:rPr sz="1500" spc="-155">
                <a:solidFill>
                  <a:srgbClr val="0C285A"/>
                </a:solidFill>
                <a:latin typeface="Verdana"/>
                <a:cs typeface="Verdana"/>
              </a:rPr>
              <a:t>de.</a:t>
            </a:r>
            <a:r>
              <a:rPr sz="1500" spc="-110">
                <a:solidFill>
                  <a:srgbClr val="0C285A"/>
                </a:solidFill>
                <a:latin typeface="Verdana"/>
                <a:cs typeface="Verdana"/>
              </a:rPr>
              <a:t> </a:t>
            </a:r>
            <a:r>
              <a:rPr sz="1500" spc="-95">
                <a:solidFill>
                  <a:srgbClr val="0C285A"/>
                </a:solidFill>
                <a:latin typeface="Verdana"/>
                <a:cs typeface="Verdana"/>
              </a:rPr>
              <a:t>Alterações</a:t>
            </a:r>
            <a:r>
              <a:rPr sz="1500" spc="-110">
                <a:solidFill>
                  <a:srgbClr val="0C285A"/>
                </a:solidFill>
                <a:latin typeface="Verdana"/>
                <a:cs typeface="Verdana"/>
              </a:rPr>
              <a:t> </a:t>
            </a:r>
            <a:r>
              <a:rPr sz="1500" spc="-114">
                <a:solidFill>
                  <a:srgbClr val="0C285A"/>
                </a:solidFill>
                <a:latin typeface="Verdana"/>
                <a:cs typeface="Verdana"/>
              </a:rPr>
              <a:t>como</a:t>
            </a:r>
            <a:r>
              <a:rPr sz="1500" spc="-105">
                <a:solidFill>
                  <a:srgbClr val="0C285A"/>
                </a:solidFill>
                <a:latin typeface="Verdana"/>
                <a:cs typeface="Verdana"/>
              </a:rPr>
              <a:t> </a:t>
            </a:r>
            <a:r>
              <a:rPr sz="1500" spc="-120">
                <a:solidFill>
                  <a:srgbClr val="0C285A"/>
                </a:solidFill>
                <a:latin typeface="Verdana"/>
                <a:cs typeface="Verdana"/>
              </a:rPr>
              <a:t>mudança</a:t>
            </a:r>
            <a:r>
              <a:rPr sz="1500" spc="-110">
                <a:solidFill>
                  <a:srgbClr val="0C285A"/>
                </a:solidFill>
                <a:latin typeface="Verdana"/>
                <a:cs typeface="Verdana"/>
              </a:rPr>
              <a:t> de </a:t>
            </a:r>
            <a:r>
              <a:rPr sz="1500" spc="-120">
                <a:solidFill>
                  <a:srgbClr val="0C285A"/>
                </a:solidFill>
                <a:latin typeface="Verdana"/>
                <a:cs typeface="Verdana"/>
              </a:rPr>
              <a:t>endereço,</a:t>
            </a:r>
            <a:r>
              <a:rPr sz="1500" spc="-105">
                <a:solidFill>
                  <a:srgbClr val="0C285A"/>
                </a:solidFill>
                <a:latin typeface="Verdana"/>
                <a:cs typeface="Verdana"/>
              </a:rPr>
              <a:t> </a:t>
            </a:r>
            <a:r>
              <a:rPr sz="1500" spc="-90">
                <a:solidFill>
                  <a:srgbClr val="0C285A"/>
                </a:solidFill>
                <a:latin typeface="Verdana"/>
                <a:cs typeface="Verdana"/>
              </a:rPr>
              <a:t>inclusão</a:t>
            </a:r>
            <a:r>
              <a:rPr sz="1500" spc="-110">
                <a:solidFill>
                  <a:srgbClr val="0C285A"/>
                </a:solidFill>
                <a:latin typeface="Verdana"/>
                <a:cs typeface="Verdana"/>
              </a:rPr>
              <a:t> ou </a:t>
            </a:r>
            <a:r>
              <a:rPr sz="1500" spc="-114">
                <a:solidFill>
                  <a:srgbClr val="0C285A"/>
                </a:solidFill>
                <a:latin typeface="Verdana"/>
                <a:cs typeface="Verdana"/>
              </a:rPr>
              <a:t>retirada</a:t>
            </a:r>
            <a:r>
              <a:rPr sz="1500" spc="-105">
                <a:solidFill>
                  <a:srgbClr val="0C285A"/>
                </a:solidFill>
                <a:latin typeface="Verdana"/>
                <a:cs typeface="Verdana"/>
              </a:rPr>
              <a:t> </a:t>
            </a:r>
            <a:r>
              <a:rPr sz="1500" spc="-110">
                <a:solidFill>
                  <a:srgbClr val="0C285A"/>
                </a:solidFill>
                <a:latin typeface="Verdana"/>
                <a:cs typeface="Verdana"/>
              </a:rPr>
              <a:t>de </a:t>
            </a:r>
            <a:r>
              <a:rPr sz="1500" spc="-75">
                <a:solidFill>
                  <a:srgbClr val="0C285A"/>
                </a:solidFill>
                <a:latin typeface="Verdana"/>
                <a:cs typeface="Verdana"/>
              </a:rPr>
              <a:t>sócios</a:t>
            </a:r>
            <a:r>
              <a:rPr sz="1500" spc="-11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00">
                <a:solidFill>
                  <a:srgbClr val="0C285A"/>
                </a:solidFill>
                <a:latin typeface="Verdana"/>
                <a:cs typeface="Verdana"/>
              </a:rPr>
              <a:t>alterações</a:t>
            </a:r>
            <a:r>
              <a:rPr sz="1500" spc="-110">
                <a:solidFill>
                  <a:srgbClr val="0C285A"/>
                </a:solidFill>
                <a:latin typeface="Verdana"/>
                <a:cs typeface="Verdana"/>
              </a:rPr>
              <a:t> no </a:t>
            </a:r>
            <a:r>
              <a:rPr sz="1500" spc="-10">
                <a:solidFill>
                  <a:srgbClr val="0C285A"/>
                </a:solidFill>
                <a:latin typeface="Verdana"/>
                <a:cs typeface="Verdana"/>
              </a:rPr>
              <a:t>capital </a:t>
            </a:r>
            <a:r>
              <a:rPr sz="1500" spc="-80">
                <a:solidFill>
                  <a:srgbClr val="0C285A"/>
                </a:solidFill>
                <a:latin typeface="Verdana"/>
                <a:cs typeface="Verdana"/>
              </a:rPr>
              <a:t>social</a:t>
            </a:r>
            <a:r>
              <a:rPr sz="1500" spc="-110">
                <a:solidFill>
                  <a:srgbClr val="0C285A"/>
                </a:solidFill>
                <a:latin typeface="Verdana"/>
                <a:cs typeface="Verdana"/>
              </a:rPr>
              <a:t> </a:t>
            </a:r>
            <a:r>
              <a:rPr sz="1500" spc="-140">
                <a:solidFill>
                  <a:srgbClr val="0C285A"/>
                </a:solidFill>
                <a:latin typeface="Verdana"/>
                <a:cs typeface="Verdana"/>
              </a:rPr>
              <a:t>devem</a:t>
            </a:r>
            <a:r>
              <a:rPr sz="1500" spc="-105">
                <a:solidFill>
                  <a:srgbClr val="0C285A"/>
                </a:solidFill>
                <a:latin typeface="Verdana"/>
                <a:cs typeface="Verdana"/>
              </a:rPr>
              <a:t> ser </a:t>
            </a:r>
            <a:r>
              <a:rPr sz="1500" spc="-114">
                <a:solidFill>
                  <a:srgbClr val="0C285A"/>
                </a:solidFill>
                <a:latin typeface="Verdana"/>
                <a:cs typeface="Verdana"/>
              </a:rPr>
              <a:t>registradas</a:t>
            </a:r>
            <a:r>
              <a:rPr sz="1500" spc="-105">
                <a:solidFill>
                  <a:srgbClr val="0C285A"/>
                </a:solidFill>
                <a:latin typeface="Verdana"/>
                <a:cs typeface="Verdana"/>
              </a:rPr>
              <a:t> </a:t>
            </a:r>
            <a:r>
              <a:rPr sz="1500" spc="-100">
                <a:solidFill>
                  <a:srgbClr val="0C285A"/>
                </a:solidFill>
                <a:latin typeface="Verdana"/>
                <a:cs typeface="Verdana"/>
              </a:rPr>
              <a:t>por</a:t>
            </a:r>
            <a:r>
              <a:rPr sz="1500" spc="-105">
                <a:solidFill>
                  <a:srgbClr val="0C285A"/>
                </a:solidFill>
                <a:latin typeface="Verdana"/>
                <a:cs typeface="Verdana"/>
              </a:rPr>
              <a:t> </a:t>
            </a:r>
            <a:r>
              <a:rPr sz="1500" spc="-120">
                <a:solidFill>
                  <a:srgbClr val="0C285A"/>
                </a:solidFill>
                <a:latin typeface="Verdana"/>
                <a:cs typeface="Verdana"/>
              </a:rPr>
              <a:t>meio</a:t>
            </a:r>
            <a:r>
              <a:rPr sz="1500" spc="-105">
                <a:solidFill>
                  <a:srgbClr val="0C285A"/>
                </a:solidFill>
                <a:latin typeface="Verdana"/>
                <a:cs typeface="Verdana"/>
              </a:rPr>
              <a:t> </a:t>
            </a:r>
            <a:r>
              <a:rPr sz="1500" spc="-110">
                <a:solidFill>
                  <a:srgbClr val="0C285A"/>
                </a:solidFill>
                <a:latin typeface="Verdana"/>
                <a:cs typeface="Verdana"/>
              </a:rPr>
              <a:t>de</a:t>
            </a:r>
            <a:r>
              <a:rPr sz="1500" spc="-105">
                <a:solidFill>
                  <a:srgbClr val="0C285A"/>
                </a:solidFill>
                <a:latin typeface="Verdana"/>
                <a:cs typeface="Verdana"/>
              </a:rPr>
              <a:t> </a:t>
            </a:r>
            <a:r>
              <a:rPr sz="1500" spc="-100">
                <a:solidFill>
                  <a:srgbClr val="0C285A"/>
                </a:solidFill>
                <a:latin typeface="Verdana"/>
                <a:cs typeface="Verdana"/>
              </a:rPr>
              <a:t>aditivos</a:t>
            </a:r>
            <a:r>
              <a:rPr sz="1500" spc="-110">
                <a:solidFill>
                  <a:srgbClr val="0C285A"/>
                </a:solidFill>
                <a:latin typeface="Verdana"/>
                <a:cs typeface="Verdana"/>
              </a:rPr>
              <a:t> </a:t>
            </a:r>
            <a:r>
              <a:rPr sz="1500" spc="-120">
                <a:solidFill>
                  <a:srgbClr val="0C285A"/>
                </a:solidFill>
                <a:latin typeface="Verdana"/>
                <a:cs typeface="Verdana"/>
              </a:rPr>
              <a:t>contratuais.</a:t>
            </a:r>
            <a:r>
              <a:rPr sz="1500" spc="-105">
                <a:solidFill>
                  <a:srgbClr val="0C285A"/>
                </a:solidFill>
                <a:latin typeface="Verdana"/>
                <a:cs typeface="Verdana"/>
              </a:rPr>
              <a:t> </a:t>
            </a:r>
            <a:r>
              <a:rPr sz="1500" spc="-145">
                <a:solidFill>
                  <a:srgbClr val="0C285A"/>
                </a:solidFill>
                <a:latin typeface="Verdana"/>
                <a:cs typeface="Verdana"/>
              </a:rPr>
              <a:t>Em</a:t>
            </a:r>
            <a:r>
              <a:rPr sz="1500" spc="-105">
                <a:solidFill>
                  <a:srgbClr val="0C285A"/>
                </a:solidFill>
                <a:latin typeface="Verdana"/>
                <a:cs typeface="Verdana"/>
              </a:rPr>
              <a:t> </a:t>
            </a:r>
            <a:r>
              <a:rPr sz="1500" spc="-90">
                <a:solidFill>
                  <a:srgbClr val="0C285A"/>
                </a:solidFill>
                <a:latin typeface="Verdana"/>
                <a:cs typeface="Verdana"/>
              </a:rPr>
              <a:t>processos</a:t>
            </a:r>
            <a:r>
              <a:rPr sz="1500" spc="-105">
                <a:solidFill>
                  <a:srgbClr val="0C285A"/>
                </a:solidFill>
                <a:latin typeface="Verdana"/>
                <a:cs typeface="Verdana"/>
              </a:rPr>
              <a:t> </a:t>
            </a:r>
            <a:r>
              <a:rPr sz="1500" spc="-110">
                <a:solidFill>
                  <a:srgbClr val="0C285A"/>
                </a:solidFill>
                <a:latin typeface="Verdana"/>
                <a:cs typeface="Verdana"/>
              </a:rPr>
              <a:t>de</a:t>
            </a:r>
            <a:r>
              <a:rPr sz="1500" spc="-105">
                <a:solidFill>
                  <a:srgbClr val="0C285A"/>
                </a:solidFill>
                <a:latin typeface="Verdana"/>
                <a:cs typeface="Verdana"/>
              </a:rPr>
              <a:t> validação </a:t>
            </a:r>
            <a:r>
              <a:rPr sz="1500" spc="-60">
                <a:solidFill>
                  <a:srgbClr val="0C285A"/>
                </a:solidFill>
                <a:latin typeface="Verdana"/>
                <a:cs typeface="Verdana"/>
              </a:rPr>
              <a:t>trabalhis- </a:t>
            </a:r>
            <a:r>
              <a:rPr sz="1500" spc="-120">
                <a:solidFill>
                  <a:srgbClr val="0C285A"/>
                </a:solidFill>
                <a:latin typeface="Verdana"/>
                <a:cs typeface="Verdana"/>
              </a:rPr>
              <a:t>ta </a:t>
            </a:r>
            <a:r>
              <a:rPr sz="1500" spc="-114">
                <a:solidFill>
                  <a:srgbClr val="0C285A"/>
                </a:solidFill>
                <a:latin typeface="Verdana"/>
                <a:cs typeface="Verdana"/>
              </a:rPr>
              <a:t>e </a:t>
            </a:r>
            <a:r>
              <a:rPr sz="1500" spc="-110">
                <a:solidFill>
                  <a:srgbClr val="0C285A"/>
                </a:solidFill>
                <a:latin typeface="Verdana"/>
                <a:cs typeface="Verdana"/>
              </a:rPr>
              <a:t>de</a:t>
            </a:r>
            <a:r>
              <a:rPr sz="1500" spc="-114">
                <a:solidFill>
                  <a:srgbClr val="0C285A"/>
                </a:solidFill>
                <a:latin typeface="Verdana"/>
                <a:cs typeface="Verdana"/>
              </a:rPr>
              <a:t> </a:t>
            </a:r>
            <a:r>
              <a:rPr sz="1500" spc="-105">
                <a:solidFill>
                  <a:srgbClr val="0C285A"/>
                </a:solidFill>
                <a:latin typeface="Verdana"/>
                <a:cs typeface="Verdana"/>
              </a:rPr>
              <a:t>compliance,</a:t>
            </a:r>
            <a:r>
              <a:rPr sz="1500" spc="-114">
                <a:solidFill>
                  <a:srgbClr val="0C285A"/>
                </a:solidFill>
                <a:latin typeface="Verdana"/>
                <a:cs typeface="Verdana"/>
              </a:rPr>
              <a:t> </a:t>
            </a:r>
            <a:r>
              <a:rPr sz="1500" spc="-100">
                <a:solidFill>
                  <a:srgbClr val="0C285A"/>
                </a:solidFill>
                <a:latin typeface="Verdana"/>
                <a:cs typeface="Verdana"/>
              </a:rPr>
              <a:t>ele</a:t>
            </a:r>
            <a:r>
              <a:rPr sz="1500" spc="-114">
                <a:solidFill>
                  <a:srgbClr val="0C285A"/>
                </a:solidFill>
                <a:latin typeface="Verdana"/>
                <a:cs typeface="Verdana"/>
              </a:rPr>
              <a:t> serve </a:t>
            </a:r>
            <a:r>
              <a:rPr sz="1500" spc="-120">
                <a:solidFill>
                  <a:srgbClr val="0C285A"/>
                </a:solidFill>
                <a:latin typeface="Verdana"/>
                <a:cs typeface="Verdana"/>
              </a:rPr>
              <a:t>para</a:t>
            </a:r>
            <a:r>
              <a:rPr sz="1500" spc="-114">
                <a:solidFill>
                  <a:srgbClr val="0C285A"/>
                </a:solidFill>
                <a:latin typeface="Verdana"/>
                <a:cs typeface="Verdana"/>
              </a:rPr>
              <a:t> confirmar </a:t>
            </a:r>
            <a:r>
              <a:rPr sz="1500" spc="-100">
                <a:solidFill>
                  <a:srgbClr val="0C285A"/>
                </a:solidFill>
                <a:latin typeface="Verdana"/>
                <a:cs typeface="Verdana"/>
              </a:rPr>
              <a:t>se</a:t>
            </a:r>
            <a:r>
              <a:rPr sz="1500" spc="-114">
                <a:solidFill>
                  <a:srgbClr val="0C285A"/>
                </a:solidFill>
                <a:latin typeface="Verdana"/>
                <a:cs typeface="Verdana"/>
              </a:rPr>
              <a:t> a </a:t>
            </a:r>
            <a:r>
              <a:rPr sz="1500" spc="-120">
                <a:solidFill>
                  <a:srgbClr val="0C285A"/>
                </a:solidFill>
                <a:latin typeface="Verdana"/>
                <a:cs typeface="Verdana"/>
              </a:rPr>
              <a:t>empresa</a:t>
            </a:r>
            <a:r>
              <a:rPr sz="1500" spc="-114">
                <a:solidFill>
                  <a:srgbClr val="0C285A"/>
                </a:solidFill>
                <a:latin typeface="Verdana"/>
                <a:cs typeface="Verdana"/>
              </a:rPr>
              <a:t> </a:t>
            </a:r>
            <a:r>
              <a:rPr sz="1500" spc="-110">
                <a:solidFill>
                  <a:srgbClr val="0C285A"/>
                </a:solidFill>
                <a:latin typeface="Verdana"/>
                <a:cs typeface="Verdana"/>
              </a:rPr>
              <a:t>está</a:t>
            </a:r>
            <a:r>
              <a:rPr sz="1500" spc="-114">
                <a:solidFill>
                  <a:srgbClr val="0C285A"/>
                </a:solidFill>
                <a:latin typeface="Verdana"/>
                <a:cs typeface="Verdana"/>
              </a:rPr>
              <a:t> </a:t>
            </a:r>
            <a:r>
              <a:rPr sz="1500" spc="-125">
                <a:solidFill>
                  <a:srgbClr val="0C285A"/>
                </a:solidFill>
                <a:latin typeface="Verdana"/>
                <a:cs typeface="Verdana"/>
              </a:rPr>
              <a:t>regularmente</a:t>
            </a:r>
            <a:r>
              <a:rPr sz="1500" spc="-114">
                <a:solidFill>
                  <a:srgbClr val="0C285A"/>
                </a:solidFill>
                <a:latin typeface="Verdana"/>
                <a:cs typeface="Verdana"/>
              </a:rPr>
              <a:t> </a:t>
            </a:r>
            <a:r>
              <a:rPr sz="1500" spc="-100">
                <a:solidFill>
                  <a:srgbClr val="0C285A"/>
                </a:solidFill>
                <a:latin typeface="Verdana"/>
                <a:cs typeface="Verdana"/>
              </a:rPr>
              <a:t>constituída</a:t>
            </a:r>
            <a:r>
              <a:rPr sz="1500" spc="-114">
                <a:solidFill>
                  <a:srgbClr val="0C285A"/>
                </a:solidFill>
                <a:latin typeface="Verdana"/>
                <a:cs typeface="Verdana"/>
              </a:rPr>
              <a:t> e</a:t>
            </a:r>
            <a:r>
              <a:rPr sz="1500" spc="-120">
                <a:solidFill>
                  <a:srgbClr val="0C285A"/>
                </a:solidFill>
                <a:latin typeface="Verdana"/>
                <a:cs typeface="Verdana"/>
              </a:rPr>
              <a:t> </a:t>
            </a:r>
            <a:r>
              <a:rPr sz="1500" spc="-100">
                <a:solidFill>
                  <a:srgbClr val="0C285A"/>
                </a:solidFill>
                <a:latin typeface="Verdana"/>
                <a:cs typeface="Verdana"/>
              </a:rPr>
              <a:t>se</a:t>
            </a:r>
            <a:r>
              <a:rPr sz="1500" spc="-114">
                <a:solidFill>
                  <a:srgbClr val="0C285A"/>
                </a:solidFill>
                <a:latin typeface="Verdana"/>
                <a:cs typeface="Verdana"/>
              </a:rPr>
              <a:t> </a:t>
            </a:r>
            <a:r>
              <a:rPr sz="1500" spc="-25">
                <a:solidFill>
                  <a:srgbClr val="0C285A"/>
                </a:solidFill>
                <a:latin typeface="Verdana"/>
                <a:cs typeface="Verdana"/>
              </a:rPr>
              <a:t>os </a:t>
            </a:r>
            <a:r>
              <a:rPr sz="1500" spc="-95">
                <a:solidFill>
                  <a:srgbClr val="0C285A"/>
                </a:solidFill>
                <a:latin typeface="Verdana"/>
                <a:cs typeface="Verdana"/>
              </a:rPr>
              <a:t>dados</a:t>
            </a:r>
            <a:r>
              <a:rPr sz="1500" spc="-114">
                <a:solidFill>
                  <a:srgbClr val="0C285A"/>
                </a:solidFill>
                <a:latin typeface="Verdana"/>
                <a:cs typeface="Verdana"/>
              </a:rPr>
              <a:t> </a:t>
            </a:r>
            <a:r>
              <a:rPr sz="1500" spc="-85">
                <a:solidFill>
                  <a:srgbClr val="0C285A"/>
                </a:solidFill>
                <a:latin typeface="Verdana"/>
                <a:cs typeface="Verdana"/>
              </a:rPr>
              <a:t>básicos</a:t>
            </a:r>
            <a:r>
              <a:rPr sz="1500" spc="-114">
                <a:solidFill>
                  <a:srgbClr val="0C285A"/>
                </a:solidFill>
                <a:latin typeface="Verdana"/>
                <a:cs typeface="Verdana"/>
              </a:rPr>
              <a:t> conferem</a:t>
            </a:r>
            <a:r>
              <a:rPr sz="1500" spc="-110">
                <a:solidFill>
                  <a:srgbClr val="0C285A"/>
                </a:solidFill>
                <a:latin typeface="Verdana"/>
                <a:cs typeface="Verdana"/>
              </a:rPr>
              <a:t> com</a:t>
            </a:r>
            <a:r>
              <a:rPr sz="1500" spc="-114">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75">
                <a:solidFill>
                  <a:srgbClr val="0C285A"/>
                </a:solidFill>
                <a:latin typeface="Verdana"/>
                <a:cs typeface="Verdana"/>
              </a:rPr>
              <a:t>CNPJ</a:t>
            </a:r>
            <a:r>
              <a:rPr sz="1500" spc="-110">
                <a:solidFill>
                  <a:srgbClr val="0C285A"/>
                </a:solidFill>
                <a:latin typeface="Verdana"/>
                <a:cs typeface="Verdana"/>
              </a:rPr>
              <a:t> </a:t>
            </a:r>
            <a:r>
              <a:rPr sz="1500" spc="-114">
                <a:solidFill>
                  <a:srgbClr val="0C285A"/>
                </a:solidFill>
                <a:latin typeface="Verdana"/>
                <a:cs typeface="Verdana"/>
              </a:rPr>
              <a:t>e </a:t>
            </a:r>
            <a:r>
              <a:rPr sz="1500" spc="-120">
                <a:solidFill>
                  <a:srgbClr val="0C285A"/>
                </a:solidFill>
                <a:latin typeface="Verdana"/>
                <a:cs typeface="Verdana"/>
              </a:rPr>
              <a:t>demais</a:t>
            </a:r>
            <a:r>
              <a:rPr sz="1500" spc="-114">
                <a:solidFill>
                  <a:srgbClr val="0C285A"/>
                </a:solidFill>
                <a:latin typeface="Verdana"/>
                <a:cs typeface="Verdana"/>
              </a:rPr>
              <a:t> documentos</a:t>
            </a:r>
            <a:r>
              <a:rPr sz="1500" spc="-110">
                <a:solidFill>
                  <a:srgbClr val="0C285A"/>
                </a:solidFill>
                <a:latin typeface="Verdana"/>
                <a:cs typeface="Verdana"/>
              </a:rPr>
              <a:t> </a:t>
            </a:r>
            <a:r>
              <a:rPr sz="1500" spc="-10">
                <a:solidFill>
                  <a:srgbClr val="0C285A"/>
                </a:solidFill>
                <a:latin typeface="Verdana"/>
                <a:cs typeface="Verdana"/>
              </a:rPr>
              <a:t>fiscais.</a:t>
            </a:r>
            <a:endParaRPr sz="1500">
              <a:latin typeface="Verdana"/>
              <a:cs typeface="Verdana"/>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53670">
              <a:lnSpc>
                <a:spcPts val="5850"/>
              </a:lnSpc>
              <a:spcBef>
                <a:spcPts val="100"/>
              </a:spcBef>
            </a:pPr>
            <a:r>
              <a:rPr spc="-204"/>
              <a:t>Contrato</a:t>
            </a:r>
            <a:r>
              <a:rPr spc="-320"/>
              <a:t> </a:t>
            </a:r>
            <a:r>
              <a:rPr spc="-195"/>
              <a:t>Social</a:t>
            </a:r>
          </a:p>
          <a:p>
            <a:pPr marL="171450">
              <a:lnSpc>
                <a:spcPts val="273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grpSp>
        <p:nvGrpSpPr>
          <p:cNvPr id="3" name="object 3"/>
          <p:cNvGrpSpPr/>
          <p:nvPr/>
        </p:nvGrpSpPr>
        <p:grpSpPr>
          <a:xfrm>
            <a:off x="490444" y="2314790"/>
            <a:ext cx="8441690" cy="4788535"/>
            <a:chOff x="490444" y="2314790"/>
            <a:chExt cx="8441690" cy="4788535"/>
          </a:xfrm>
        </p:grpSpPr>
        <p:pic>
          <p:nvPicPr>
            <p:cNvPr id="4" name="object 4"/>
            <p:cNvPicPr/>
            <p:nvPr/>
          </p:nvPicPr>
          <p:blipFill>
            <a:blip r:embed="rId2" cstate="print"/>
            <a:stretch>
              <a:fillRect/>
            </a:stretch>
          </p:blipFill>
          <p:spPr>
            <a:xfrm>
              <a:off x="2074748" y="2314803"/>
              <a:ext cx="3669703" cy="4788001"/>
            </a:xfrm>
            <a:prstGeom prst="rect">
              <a:avLst/>
            </a:prstGeom>
          </p:spPr>
        </p:pic>
        <p:pic>
          <p:nvPicPr>
            <p:cNvPr id="5" name="object 5"/>
            <p:cNvPicPr/>
            <p:nvPr/>
          </p:nvPicPr>
          <p:blipFill>
            <a:blip r:embed="rId3" cstate="print"/>
            <a:stretch>
              <a:fillRect/>
            </a:stretch>
          </p:blipFill>
          <p:spPr>
            <a:xfrm>
              <a:off x="5744451" y="2314790"/>
              <a:ext cx="2872790" cy="1961108"/>
            </a:xfrm>
            <a:prstGeom prst="rect">
              <a:avLst/>
            </a:prstGeom>
          </p:spPr>
        </p:pic>
        <p:sp>
          <p:nvSpPr>
            <p:cNvPr id="6" name="object 6"/>
            <p:cNvSpPr/>
            <p:nvPr/>
          </p:nvSpPr>
          <p:spPr>
            <a:xfrm>
              <a:off x="2190699" y="2388692"/>
              <a:ext cx="6414135" cy="2458720"/>
            </a:xfrm>
            <a:custGeom>
              <a:avLst/>
              <a:gdLst/>
              <a:ahLst/>
              <a:cxnLst/>
              <a:rect l="l" t="t" r="r" b="b"/>
              <a:pathLst>
                <a:path w="6414134" h="2458720">
                  <a:moveTo>
                    <a:pt x="0" y="2458618"/>
                  </a:moveTo>
                  <a:lnTo>
                    <a:pt x="3401796" y="2458618"/>
                  </a:lnTo>
                  <a:lnTo>
                    <a:pt x="3401796" y="2213114"/>
                  </a:lnTo>
                  <a:lnTo>
                    <a:pt x="0" y="2213114"/>
                  </a:lnTo>
                  <a:lnTo>
                    <a:pt x="0" y="2458618"/>
                  </a:lnTo>
                  <a:close/>
                </a:path>
                <a:path w="6414134" h="2458720">
                  <a:moveTo>
                    <a:pt x="3542398" y="1150607"/>
                  </a:moveTo>
                  <a:lnTo>
                    <a:pt x="6413855" y="1150607"/>
                  </a:lnTo>
                  <a:lnTo>
                    <a:pt x="6413855" y="0"/>
                  </a:lnTo>
                  <a:lnTo>
                    <a:pt x="3542398" y="0"/>
                  </a:lnTo>
                  <a:lnTo>
                    <a:pt x="3542398" y="1150607"/>
                  </a:lnTo>
                  <a:close/>
                </a:path>
                <a:path w="6414134" h="2458720">
                  <a:moveTo>
                    <a:pt x="3942003" y="1923491"/>
                  </a:moveTo>
                  <a:lnTo>
                    <a:pt x="5635599" y="1923491"/>
                  </a:lnTo>
                  <a:lnTo>
                    <a:pt x="5635599" y="1368018"/>
                  </a:lnTo>
                  <a:lnTo>
                    <a:pt x="3942003" y="1368018"/>
                  </a:lnTo>
                  <a:lnTo>
                    <a:pt x="3942003" y="1923491"/>
                  </a:lnTo>
                  <a:close/>
                </a:path>
              </a:pathLst>
            </a:custGeom>
            <a:ln w="25400">
              <a:solidFill>
                <a:srgbClr val="0C285A"/>
              </a:solidFill>
            </a:ln>
          </p:spPr>
          <p:txBody>
            <a:bodyPr wrap="square" lIns="0" tIns="0" rIns="0" bIns="0" rtlCol="0"/>
            <a:lstStyle/>
            <a:p>
              <a:endParaRPr/>
            </a:p>
          </p:txBody>
        </p:sp>
        <p:sp>
          <p:nvSpPr>
            <p:cNvPr id="7" name="object 7"/>
            <p:cNvSpPr/>
            <p:nvPr/>
          </p:nvSpPr>
          <p:spPr>
            <a:xfrm>
              <a:off x="540005" y="2376030"/>
              <a:ext cx="1638300" cy="2428240"/>
            </a:xfrm>
            <a:custGeom>
              <a:avLst/>
              <a:gdLst/>
              <a:ahLst/>
              <a:cxnLst/>
              <a:rect l="l" t="t" r="r" b="b"/>
              <a:pathLst>
                <a:path w="1638300" h="2428240">
                  <a:moveTo>
                    <a:pt x="1637995" y="2428074"/>
                  </a:moveTo>
                  <a:lnTo>
                    <a:pt x="1534744" y="2428074"/>
                  </a:lnTo>
                  <a:lnTo>
                    <a:pt x="1534744" y="0"/>
                  </a:lnTo>
                  <a:lnTo>
                    <a:pt x="0" y="0"/>
                  </a:lnTo>
                  <a:lnTo>
                    <a:pt x="0" y="181914"/>
                  </a:lnTo>
                </a:path>
              </a:pathLst>
            </a:custGeom>
            <a:ln w="25400">
              <a:solidFill>
                <a:srgbClr val="242E55"/>
              </a:solidFill>
            </a:ln>
          </p:spPr>
          <p:txBody>
            <a:bodyPr wrap="square" lIns="0" tIns="0" rIns="0" bIns="0" rtlCol="0"/>
            <a:lstStyle/>
            <a:p>
              <a:endParaRPr/>
            </a:p>
          </p:txBody>
        </p:sp>
        <p:sp>
          <p:nvSpPr>
            <p:cNvPr id="8" name="object 8"/>
            <p:cNvSpPr/>
            <p:nvPr/>
          </p:nvSpPr>
          <p:spPr>
            <a:xfrm>
              <a:off x="490444" y="2509718"/>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42E55"/>
            </a:solidFill>
          </p:spPr>
          <p:txBody>
            <a:bodyPr wrap="square" lIns="0" tIns="0" rIns="0" bIns="0" rtlCol="0"/>
            <a:lstStyle/>
            <a:p>
              <a:endParaRPr/>
            </a:p>
          </p:txBody>
        </p:sp>
        <p:sp>
          <p:nvSpPr>
            <p:cNvPr id="9" name="object 9"/>
            <p:cNvSpPr/>
            <p:nvPr/>
          </p:nvSpPr>
          <p:spPr>
            <a:xfrm>
              <a:off x="8617252" y="2583044"/>
              <a:ext cx="264795" cy="637540"/>
            </a:xfrm>
            <a:custGeom>
              <a:avLst/>
              <a:gdLst/>
              <a:ahLst/>
              <a:cxnLst/>
              <a:rect l="l" t="t" r="r" b="b"/>
              <a:pathLst>
                <a:path w="264795" h="637539">
                  <a:moveTo>
                    <a:pt x="0" y="0"/>
                  </a:moveTo>
                  <a:lnTo>
                    <a:pt x="264795" y="0"/>
                  </a:lnTo>
                  <a:lnTo>
                    <a:pt x="264795" y="637336"/>
                  </a:lnTo>
                </a:path>
              </a:pathLst>
            </a:custGeom>
            <a:ln w="25400">
              <a:solidFill>
                <a:srgbClr val="242E55"/>
              </a:solidFill>
            </a:ln>
          </p:spPr>
          <p:txBody>
            <a:bodyPr wrap="square" lIns="0" tIns="0" rIns="0" bIns="0" rtlCol="0"/>
            <a:lstStyle/>
            <a:p>
              <a:endParaRPr/>
            </a:p>
          </p:txBody>
        </p:sp>
        <p:sp>
          <p:nvSpPr>
            <p:cNvPr id="10" name="object 10"/>
            <p:cNvSpPr/>
            <p:nvPr/>
          </p:nvSpPr>
          <p:spPr>
            <a:xfrm>
              <a:off x="8832494" y="3172151"/>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11" name="object 11"/>
            <p:cNvSpPr/>
            <p:nvPr/>
          </p:nvSpPr>
          <p:spPr>
            <a:xfrm>
              <a:off x="6012000" y="4324878"/>
              <a:ext cx="1271270" cy="404495"/>
            </a:xfrm>
            <a:custGeom>
              <a:avLst/>
              <a:gdLst/>
              <a:ahLst/>
              <a:cxnLst/>
              <a:rect l="l" t="t" r="r" b="b"/>
              <a:pathLst>
                <a:path w="1271270" h="404495">
                  <a:moveTo>
                    <a:pt x="1270800" y="0"/>
                  </a:moveTo>
                  <a:lnTo>
                    <a:pt x="1270800" y="268732"/>
                  </a:lnTo>
                  <a:lnTo>
                    <a:pt x="0" y="268732"/>
                  </a:lnTo>
                  <a:lnTo>
                    <a:pt x="0" y="404012"/>
                  </a:lnTo>
                </a:path>
              </a:pathLst>
            </a:custGeom>
            <a:ln w="25400">
              <a:solidFill>
                <a:srgbClr val="242E54"/>
              </a:solidFill>
            </a:ln>
          </p:spPr>
          <p:txBody>
            <a:bodyPr wrap="square" lIns="0" tIns="0" rIns="0" bIns="0" rtlCol="0"/>
            <a:lstStyle/>
            <a:p>
              <a:endParaRPr/>
            </a:p>
          </p:txBody>
        </p:sp>
        <p:sp>
          <p:nvSpPr>
            <p:cNvPr id="12" name="object 12"/>
            <p:cNvSpPr/>
            <p:nvPr/>
          </p:nvSpPr>
          <p:spPr>
            <a:xfrm>
              <a:off x="5962444" y="4680673"/>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42E54"/>
            </a:solidFill>
          </p:spPr>
          <p:txBody>
            <a:bodyPr wrap="square" lIns="0" tIns="0" rIns="0" bIns="0" rtlCol="0"/>
            <a:lstStyle/>
            <a:p>
              <a:endParaRPr/>
            </a:p>
          </p:txBody>
        </p:sp>
      </p:grpSp>
      <p:sp>
        <p:nvSpPr>
          <p:cNvPr id="13" name="object 13"/>
          <p:cNvSpPr txBox="1"/>
          <p:nvPr/>
        </p:nvSpPr>
        <p:spPr>
          <a:xfrm>
            <a:off x="444500" y="2692685"/>
            <a:ext cx="1492885" cy="86360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10">
                <a:solidFill>
                  <a:srgbClr val="222E54"/>
                </a:solidFill>
                <a:latin typeface="Verdana"/>
                <a:cs typeface="Verdana"/>
              </a:rPr>
              <a:t>Confirmar </a:t>
            </a:r>
            <a:r>
              <a:rPr sz="1100" spc="-85">
                <a:solidFill>
                  <a:srgbClr val="222E54"/>
                </a:solidFill>
                <a:latin typeface="Verdana"/>
                <a:cs typeface="Verdana"/>
              </a:rPr>
              <a:t>Razão</a:t>
            </a:r>
            <a:r>
              <a:rPr sz="1100" spc="-65">
                <a:solidFill>
                  <a:srgbClr val="222E54"/>
                </a:solidFill>
                <a:latin typeface="Verdana"/>
                <a:cs typeface="Verdana"/>
              </a:rPr>
              <a:t> Social </a:t>
            </a:r>
            <a:r>
              <a:rPr sz="1100" spc="-85">
                <a:solidFill>
                  <a:srgbClr val="222E54"/>
                </a:solidFill>
                <a:latin typeface="Verdana"/>
                <a:cs typeface="Verdana"/>
              </a:rPr>
              <a:t>e/ou</a:t>
            </a:r>
            <a:r>
              <a:rPr sz="1100" spc="-65">
                <a:solidFill>
                  <a:srgbClr val="222E54"/>
                </a:solidFill>
                <a:latin typeface="Verdana"/>
                <a:cs typeface="Verdana"/>
              </a:rPr>
              <a:t> </a:t>
            </a:r>
            <a:r>
              <a:rPr sz="1100" spc="-40">
                <a:solidFill>
                  <a:srgbClr val="222E54"/>
                </a:solidFill>
                <a:latin typeface="Verdana"/>
                <a:cs typeface="Verdana"/>
              </a:rPr>
              <a:t>CNPJ </a:t>
            </a:r>
            <a:r>
              <a:rPr sz="1100" spc="-70">
                <a:solidFill>
                  <a:srgbClr val="222E54"/>
                </a:solidFill>
                <a:latin typeface="Verdana"/>
                <a:cs typeface="Verdana"/>
              </a:rPr>
              <a:t>do</a:t>
            </a:r>
            <a:r>
              <a:rPr sz="1100" spc="-65">
                <a:solidFill>
                  <a:srgbClr val="222E54"/>
                </a:solidFill>
                <a:latin typeface="Verdana"/>
                <a:cs typeface="Verdana"/>
              </a:rPr>
              <a:t> </a:t>
            </a:r>
            <a:r>
              <a:rPr sz="1100" spc="-75">
                <a:solidFill>
                  <a:srgbClr val="222E54"/>
                </a:solidFill>
                <a:latin typeface="Verdana"/>
                <a:cs typeface="Verdana"/>
              </a:rPr>
              <a:t>Fornecedor</a:t>
            </a:r>
            <a:r>
              <a:rPr sz="1100" spc="-60">
                <a:solidFill>
                  <a:srgbClr val="222E54"/>
                </a:solidFill>
                <a:latin typeface="Verdana"/>
                <a:cs typeface="Verdana"/>
              </a:rPr>
              <a:t> </a:t>
            </a:r>
            <a:r>
              <a:rPr sz="1100" spc="-80">
                <a:solidFill>
                  <a:srgbClr val="222E54"/>
                </a:solidFill>
                <a:latin typeface="Verdana"/>
                <a:cs typeface="Verdana"/>
              </a:rPr>
              <a:t>estão</a:t>
            </a:r>
            <a:r>
              <a:rPr sz="1100" spc="-65">
                <a:solidFill>
                  <a:srgbClr val="222E54"/>
                </a:solidFill>
                <a:latin typeface="Verdana"/>
                <a:cs typeface="Verdana"/>
              </a:rPr>
              <a:t> </a:t>
            </a:r>
            <a:r>
              <a:rPr sz="1100" spc="-25">
                <a:solidFill>
                  <a:srgbClr val="222E54"/>
                </a:solidFill>
                <a:latin typeface="Verdana"/>
                <a:cs typeface="Verdana"/>
              </a:rPr>
              <a:t>de </a:t>
            </a:r>
            <a:r>
              <a:rPr sz="1100" spc="-70">
                <a:solidFill>
                  <a:srgbClr val="222E54"/>
                </a:solidFill>
                <a:latin typeface="Verdana"/>
                <a:cs typeface="Verdana"/>
              </a:rPr>
              <a:t>acordo</a:t>
            </a:r>
            <a:r>
              <a:rPr sz="1100" spc="-80">
                <a:solidFill>
                  <a:srgbClr val="222E54"/>
                </a:solidFill>
                <a:latin typeface="Verdana"/>
                <a:cs typeface="Verdana"/>
              </a:rPr>
              <a:t> </a:t>
            </a:r>
            <a:r>
              <a:rPr sz="1100" spc="-85">
                <a:solidFill>
                  <a:srgbClr val="222E54"/>
                </a:solidFill>
                <a:latin typeface="Verdana"/>
                <a:cs typeface="Verdana"/>
              </a:rPr>
              <a:t>com</a:t>
            </a:r>
            <a:r>
              <a:rPr sz="1100" spc="-80">
                <a:solidFill>
                  <a:srgbClr val="222E54"/>
                </a:solidFill>
                <a:latin typeface="Verdana"/>
                <a:cs typeface="Verdana"/>
              </a:rPr>
              <a:t> </a:t>
            </a:r>
            <a:r>
              <a:rPr sz="1100" spc="-85">
                <a:solidFill>
                  <a:srgbClr val="222E54"/>
                </a:solidFill>
                <a:latin typeface="Verdana"/>
                <a:cs typeface="Verdana"/>
              </a:rPr>
              <a:t>as</a:t>
            </a:r>
            <a:r>
              <a:rPr sz="1100" spc="-80">
                <a:solidFill>
                  <a:srgbClr val="222E54"/>
                </a:solidFill>
                <a:latin typeface="Verdana"/>
                <a:cs typeface="Verdana"/>
              </a:rPr>
              <a:t> </a:t>
            </a:r>
            <a:r>
              <a:rPr sz="1100" spc="-85">
                <a:solidFill>
                  <a:srgbClr val="222E54"/>
                </a:solidFill>
                <a:latin typeface="Verdana"/>
                <a:cs typeface="Verdana"/>
              </a:rPr>
              <a:t>informa- </a:t>
            </a:r>
            <a:r>
              <a:rPr sz="1100" spc="-60">
                <a:solidFill>
                  <a:srgbClr val="222E54"/>
                </a:solidFill>
                <a:latin typeface="Verdana"/>
                <a:cs typeface="Verdana"/>
              </a:rPr>
              <a:t>ções</a:t>
            </a:r>
            <a:r>
              <a:rPr sz="1100" spc="-85">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a:t>
            </a:r>
            <a:r>
              <a:rPr sz="1100" spc="-10">
                <a:solidFill>
                  <a:srgbClr val="222E54"/>
                </a:solidFill>
                <a:latin typeface="Verdana"/>
                <a:cs typeface="Verdana"/>
              </a:rPr>
              <a:t>cadastro.</a:t>
            </a:r>
            <a:endParaRPr sz="1100">
              <a:latin typeface="Verdana"/>
              <a:cs typeface="Verdana"/>
            </a:endParaRPr>
          </a:p>
        </p:txBody>
      </p:sp>
      <p:sp>
        <p:nvSpPr>
          <p:cNvPr id="16" name="object 16"/>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114</a:t>
            </a:fld>
            <a:endParaRPr spc="-25"/>
          </a:p>
        </p:txBody>
      </p:sp>
      <p:sp>
        <p:nvSpPr>
          <p:cNvPr id="17" name="object 17"/>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18" name="object 18"/>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4" name="object 14"/>
          <p:cNvSpPr txBox="1"/>
          <p:nvPr/>
        </p:nvSpPr>
        <p:spPr>
          <a:xfrm>
            <a:off x="8753297" y="3334327"/>
            <a:ext cx="1447800"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15">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20">
                <a:solidFill>
                  <a:srgbClr val="222E54"/>
                </a:solidFill>
                <a:latin typeface="Verdana"/>
                <a:cs typeface="Verdana"/>
              </a:rPr>
              <a:t>docu- </a:t>
            </a:r>
            <a:r>
              <a:rPr sz="1100" spc="-105">
                <a:solidFill>
                  <a:srgbClr val="222E54"/>
                </a:solidFill>
                <a:latin typeface="Verdana"/>
                <a:cs typeface="Verdana"/>
              </a:rPr>
              <a:t>mento</a:t>
            </a:r>
            <a:r>
              <a:rPr sz="1100" spc="-70">
                <a:solidFill>
                  <a:srgbClr val="222E54"/>
                </a:solidFill>
                <a:latin typeface="Verdana"/>
                <a:cs typeface="Verdana"/>
              </a:rPr>
              <a:t> </a:t>
            </a:r>
            <a:r>
              <a:rPr sz="1100" spc="-95">
                <a:solidFill>
                  <a:srgbClr val="222E54"/>
                </a:solidFill>
                <a:latin typeface="Verdana"/>
                <a:cs typeface="Verdana"/>
              </a:rPr>
              <a:t>deve</a:t>
            </a:r>
            <a:r>
              <a:rPr sz="1100" spc="-65">
                <a:solidFill>
                  <a:srgbClr val="222E54"/>
                </a:solidFill>
                <a:latin typeface="Verdana"/>
                <a:cs typeface="Verdana"/>
              </a:rPr>
              <a:t> </a:t>
            </a:r>
            <a:r>
              <a:rPr sz="1100" spc="-80">
                <a:solidFill>
                  <a:srgbClr val="222E54"/>
                </a:solidFill>
                <a:latin typeface="Verdana"/>
                <a:cs typeface="Verdana"/>
              </a:rPr>
              <a:t>conter</a:t>
            </a:r>
            <a:r>
              <a:rPr sz="1100" spc="-70">
                <a:solidFill>
                  <a:srgbClr val="222E54"/>
                </a:solidFill>
                <a:latin typeface="Verdana"/>
                <a:cs typeface="Verdana"/>
              </a:rPr>
              <a:t> </a:t>
            </a:r>
            <a:r>
              <a:rPr sz="1100" spc="-50">
                <a:solidFill>
                  <a:srgbClr val="222E54"/>
                </a:solidFill>
                <a:latin typeface="Verdana"/>
                <a:cs typeface="Verdana"/>
              </a:rPr>
              <a:t>a </a:t>
            </a:r>
            <a:r>
              <a:rPr sz="1100" spc="-90">
                <a:solidFill>
                  <a:srgbClr val="222E54"/>
                </a:solidFill>
                <a:latin typeface="Verdana"/>
                <a:cs typeface="Verdana"/>
              </a:rPr>
              <a:t>assinatura</a:t>
            </a:r>
            <a:r>
              <a:rPr sz="1100" spc="-65">
                <a:solidFill>
                  <a:srgbClr val="222E54"/>
                </a:solidFill>
                <a:latin typeface="Verdana"/>
                <a:cs typeface="Verdana"/>
              </a:rPr>
              <a:t> </a:t>
            </a:r>
            <a:r>
              <a:rPr sz="1100" spc="-80">
                <a:solidFill>
                  <a:srgbClr val="222E54"/>
                </a:solidFill>
                <a:latin typeface="Verdana"/>
                <a:cs typeface="Verdana"/>
              </a:rPr>
              <a:t>de</a:t>
            </a:r>
            <a:r>
              <a:rPr sz="1100" spc="-60">
                <a:solidFill>
                  <a:srgbClr val="222E54"/>
                </a:solidFill>
                <a:latin typeface="Verdana"/>
                <a:cs typeface="Verdana"/>
              </a:rPr>
              <a:t> </a:t>
            </a:r>
            <a:r>
              <a:rPr sz="1100" spc="-75">
                <a:solidFill>
                  <a:srgbClr val="222E54"/>
                </a:solidFill>
                <a:latin typeface="Verdana"/>
                <a:cs typeface="Verdana"/>
              </a:rPr>
              <a:t>todos</a:t>
            </a:r>
            <a:r>
              <a:rPr sz="1100" spc="-60">
                <a:solidFill>
                  <a:srgbClr val="222E54"/>
                </a:solidFill>
                <a:latin typeface="Verdana"/>
                <a:cs typeface="Verdana"/>
              </a:rPr>
              <a:t> </a:t>
            </a:r>
            <a:r>
              <a:rPr sz="1100" spc="-25">
                <a:solidFill>
                  <a:srgbClr val="222E54"/>
                </a:solidFill>
                <a:latin typeface="Verdana"/>
                <a:cs typeface="Verdana"/>
              </a:rPr>
              <a:t>os </a:t>
            </a:r>
            <a:r>
              <a:rPr sz="1100" spc="-70">
                <a:solidFill>
                  <a:srgbClr val="222E54"/>
                </a:solidFill>
                <a:latin typeface="Verdana"/>
                <a:cs typeface="Verdana"/>
              </a:rPr>
              <a:t>sócios,</a:t>
            </a:r>
            <a:r>
              <a:rPr sz="1100" spc="-85">
                <a:solidFill>
                  <a:srgbClr val="222E54"/>
                </a:solidFill>
                <a:latin typeface="Verdana"/>
                <a:cs typeface="Verdana"/>
              </a:rPr>
              <a:t> </a:t>
            </a:r>
            <a:r>
              <a:rPr sz="1100" spc="-90">
                <a:solidFill>
                  <a:srgbClr val="222E54"/>
                </a:solidFill>
                <a:latin typeface="Verdana"/>
                <a:cs typeface="Verdana"/>
              </a:rPr>
              <a:t>seja</a:t>
            </a:r>
            <a:r>
              <a:rPr sz="1100" spc="-80">
                <a:solidFill>
                  <a:srgbClr val="222E54"/>
                </a:solidFill>
                <a:latin typeface="Verdana"/>
                <a:cs typeface="Verdana"/>
              </a:rPr>
              <a:t> ela </a:t>
            </a:r>
            <a:r>
              <a:rPr sz="1100" spc="-90">
                <a:solidFill>
                  <a:srgbClr val="222E54"/>
                </a:solidFill>
                <a:latin typeface="Verdana"/>
                <a:cs typeface="Verdana"/>
              </a:rPr>
              <a:t>manus- </a:t>
            </a:r>
            <a:r>
              <a:rPr sz="1100" spc="-75">
                <a:solidFill>
                  <a:srgbClr val="222E54"/>
                </a:solidFill>
                <a:latin typeface="Verdana"/>
                <a:cs typeface="Verdana"/>
              </a:rPr>
              <a:t>crita</a:t>
            </a:r>
            <a:r>
              <a:rPr sz="1100" spc="-90">
                <a:solidFill>
                  <a:srgbClr val="222E54"/>
                </a:solidFill>
                <a:latin typeface="Verdana"/>
                <a:cs typeface="Verdana"/>
              </a:rPr>
              <a:t> </a:t>
            </a:r>
            <a:r>
              <a:rPr sz="1100" spc="-80">
                <a:solidFill>
                  <a:srgbClr val="222E54"/>
                </a:solidFill>
                <a:latin typeface="Verdana"/>
                <a:cs typeface="Verdana"/>
              </a:rPr>
              <a:t>ou</a:t>
            </a:r>
            <a:r>
              <a:rPr sz="1100" spc="-90">
                <a:solidFill>
                  <a:srgbClr val="222E54"/>
                </a:solidFill>
                <a:latin typeface="Verdana"/>
                <a:cs typeface="Verdana"/>
              </a:rPr>
              <a:t> </a:t>
            </a:r>
            <a:r>
              <a:rPr sz="1100" spc="-10">
                <a:solidFill>
                  <a:srgbClr val="222E54"/>
                </a:solidFill>
                <a:latin typeface="Verdana"/>
                <a:cs typeface="Verdana"/>
              </a:rPr>
              <a:t>digital.</a:t>
            </a:r>
            <a:endParaRPr sz="1100">
              <a:latin typeface="Verdana"/>
              <a:cs typeface="Verdana"/>
            </a:endParaRPr>
          </a:p>
        </p:txBody>
      </p:sp>
      <p:sp>
        <p:nvSpPr>
          <p:cNvPr id="15" name="object 15"/>
          <p:cNvSpPr txBox="1"/>
          <p:nvPr/>
        </p:nvSpPr>
        <p:spPr>
          <a:xfrm>
            <a:off x="5891263" y="4810397"/>
            <a:ext cx="4159885" cy="13665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 </a:t>
            </a:r>
            <a:r>
              <a:rPr sz="1100" b="1" spc="-55">
                <a:solidFill>
                  <a:srgbClr val="222E54"/>
                </a:solidFill>
                <a:latin typeface="Arial"/>
                <a:cs typeface="Arial"/>
              </a:rPr>
              <a:t>PASSO:</a:t>
            </a:r>
            <a:r>
              <a:rPr sz="1100" b="1" spc="15">
                <a:solidFill>
                  <a:srgbClr val="222E54"/>
                </a:solidFill>
                <a:latin typeface="Arial"/>
                <a:cs typeface="Arial"/>
              </a:rPr>
              <a:t> </a:t>
            </a:r>
            <a:r>
              <a:rPr sz="1100" spc="-50">
                <a:solidFill>
                  <a:srgbClr val="222E54"/>
                </a:solidFill>
                <a:latin typeface="Verdana"/>
                <a:cs typeface="Verdana"/>
              </a:rPr>
              <a:t>O</a:t>
            </a:r>
            <a:r>
              <a:rPr sz="1100" spc="-65">
                <a:solidFill>
                  <a:srgbClr val="222E54"/>
                </a:solidFill>
                <a:latin typeface="Verdana"/>
                <a:cs typeface="Verdana"/>
              </a:rPr>
              <a:t> </a:t>
            </a:r>
            <a:r>
              <a:rPr sz="1100" spc="-90">
                <a:solidFill>
                  <a:srgbClr val="222E54"/>
                </a:solidFill>
                <a:latin typeface="Verdana"/>
                <a:cs typeface="Verdana"/>
              </a:rPr>
              <a:t>documento</a:t>
            </a:r>
            <a:r>
              <a:rPr sz="1100" spc="-60">
                <a:solidFill>
                  <a:srgbClr val="222E54"/>
                </a:solidFill>
                <a:latin typeface="Verdana"/>
                <a:cs typeface="Verdana"/>
              </a:rPr>
              <a:t> </a:t>
            </a:r>
            <a:r>
              <a:rPr sz="1100" spc="-95">
                <a:solidFill>
                  <a:srgbClr val="222E54"/>
                </a:solidFill>
                <a:latin typeface="Verdana"/>
                <a:cs typeface="Verdana"/>
              </a:rPr>
              <a:t>deve</a:t>
            </a:r>
            <a:r>
              <a:rPr sz="1100" spc="-65">
                <a:solidFill>
                  <a:srgbClr val="222E54"/>
                </a:solidFill>
                <a:latin typeface="Verdana"/>
                <a:cs typeface="Verdana"/>
              </a:rPr>
              <a:t> </a:t>
            </a:r>
            <a:r>
              <a:rPr sz="1100" spc="-70">
                <a:solidFill>
                  <a:srgbClr val="222E54"/>
                </a:solidFill>
                <a:latin typeface="Verdana"/>
                <a:cs typeface="Verdana"/>
              </a:rPr>
              <a:t>precisa</a:t>
            </a:r>
            <a:r>
              <a:rPr sz="1100" spc="-65">
                <a:solidFill>
                  <a:srgbClr val="222E54"/>
                </a:solidFill>
                <a:latin typeface="Verdana"/>
                <a:cs typeface="Verdana"/>
              </a:rPr>
              <a:t> </a:t>
            </a:r>
            <a:r>
              <a:rPr sz="1100" spc="-85">
                <a:solidFill>
                  <a:srgbClr val="222E54"/>
                </a:solidFill>
                <a:latin typeface="Verdana"/>
                <a:cs typeface="Verdana"/>
              </a:rPr>
              <a:t>ser</a:t>
            </a:r>
            <a:r>
              <a:rPr sz="1100" spc="-65">
                <a:solidFill>
                  <a:srgbClr val="222E54"/>
                </a:solidFill>
                <a:latin typeface="Verdana"/>
                <a:cs typeface="Verdana"/>
              </a:rPr>
              <a:t> </a:t>
            </a:r>
            <a:r>
              <a:rPr sz="1100" spc="-85">
                <a:solidFill>
                  <a:srgbClr val="222E54"/>
                </a:solidFill>
                <a:latin typeface="Verdana"/>
                <a:cs typeface="Verdana"/>
              </a:rPr>
              <a:t>registrado</a:t>
            </a:r>
            <a:r>
              <a:rPr sz="1100" spc="-65">
                <a:solidFill>
                  <a:srgbClr val="222E54"/>
                </a:solidFill>
                <a:latin typeface="Verdana"/>
                <a:cs typeface="Verdana"/>
              </a:rPr>
              <a:t> </a:t>
            </a:r>
            <a:r>
              <a:rPr sz="1100" spc="-100">
                <a:solidFill>
                  <a:srgbClr val="222E54"/>
                </a:solidFill>
                <a:latin typeface="Verdana"/>
                <a:cs typeface="Verdana"/>
              </a:rPr>
              <a:t>na</a:t>
            </a:r>
            <a:r>
              <a:rPr sz="1100" spc="-60">
                <a:solidFill>
                  <a:srgbClr val="222E54"/>
                </a:solidFill>
                <a:latin typeface="Verdana"/>
                <a:cs typeface="Verdana"/>
              </a:rPr>
              <a:t> </a:t>
            </a:r>
            <a:r>
              <a:rPr sz="1100" b="1" spc="-60">
                <a:solidFill>
                  <a:srgbClr val="222E54"/>
                </a:solidFill>
                <a:latin typeface="Arial"/>
                <a:cs typeface="Arial"/>
              </a:rPr>
              <a:t>Junta</a:t>
            </a:r>
            <a:r>
              <a:rPr sz="1100" b="1">
                <a:solidFill>
                  <a:srgbClr val="222E54"/>
                </a:solidFill>
                <a:latin typeface="Arial"/>
                <a:cs typeface="Arial"/>
              </a:rPr>
              <a:t> </a:t>
            </a:r>
            <a:r>
              <a:rPr sz="1100" b="1" spc="-25">
                <a:solidFill>
                  <a:srgbClr val="222E54"/>
                </a:solidFill>
                <a:latin typeface="Arial"/>
                <a:cs typeface="Arial"/>
              </a:rPr>
              <a:t>Co- </a:t>
            </a:r>
            <a:r>
              <a:rPr sz="1100" b="1" spc="-10">
                <a:solidFill>
                  <a:srgbClr val="222E54"/>
                </a:solidFill>
                <a:latin typeface="Arial"/>
                <a:cs typeface="Arial"/>
              </a:rPr>
              <a:t>mercial.</a:t>
            </a:r>
            <a:r>
              <a:rPr sz="1100" b="1" spc="-20">
                <a:solidFill>
                  <a:srgbClr val="222E54"/>
                </a:solidFill>
                <a:latin typeface="Arial"/>
                <a:cs typeface="Arial"/>
              </a:rPr>
              <a:t> </a:t>
            </a:r>
            <a:r>
              <a:rPr sz="1100" spc="-80">
                <a:solidFill>
                  <a:srgbClr val="222E54"/>
                </a:solidFill>
                <a:latin typeface="Verdana"/>
                <a:cs typeface="Verdana"/>
              </a:rPr>
              <a:t>Este</a:t>
            </a:r>
            <a:r>
              <a:rPr sz="1100" spc="-85">
                <a:solidFill>
                  <a:srgbClr val="222E54"/>
                </a:solidFill>
                <a:latin typeface="Verdana"/>
                <a:cs typeface="Verdana"/>
              </a:rPr>
              <a:t> registro</a:t>
            </a:r>
            <a:r>
              <a:rPr sz="1100" spc="-90">
                <a:solidFill>
                  <a:srgbClr val="222E54"/>
                </a:solidFill>
                <a:latin typeface="Verdana"/>
                <a:cs typeface="Verdana"/>
              </a:rPr>
              <a:t> </a:t>
            </a:r>
            <a:r>
              <a:rPr sz="1100" spc="-70">
                <a:solidFill>
                  <a:srgbClr val="222E54"/>
                </a:solidFill>
                <a:latin typeface="Verdana"/>
                <a:cs typeface="Verdana"/>
              </a:rPr>
              <a:t>pode</a:t>
            </a:r>
            <a:r>
              <a:rPr sz="1100" spc="-85">
                <a:solidFill>
                  <a:srgbClr val="222E54"/>
                </a:solidFill>
                <a:latin typeface="Verdana"/>
                <a:cs typeface="Verdana"/>
              </a:rPr>
              <a:t> ser</a:t>
            </a:r>
            <a:r>
              <a:rPr sz="1100" spc="-90">
                <a:solidFill>
                  <a:srgbClr val="222E54"/>
                </a:solidFill>
                <a:latin typeface="Verdana"/>
                <a:cs typeface="Verdana"/>
              </a:rPr>
              <a:t> </a:t>
            </a:r>
            <a:r>
              <a:rPr sz="1100" spc="-130">
                <a:solidFill>
                  <a:srgbClr val="222E54"/>
                </a:solidFill>
                <a:latin typeface="Verdana"/>
                <a:cs typeface="Verdana"/>
              </a:rPr>
              <a:t>um</a:t>
            </a:r>
            <a:r>
              <a:rPr sz="1100" spc="-85">
                <a:solidFill>
                  <a:srgbClr val="222E54"/>
                </a:solidFill>
                <a:latin typeface="Verdana"/>
                <a:cs typeface="Verdana"/>
              </a:rPr>
              <a:t> </a:t>
            </a:r>
            <a:r>
              <a:rPr sz="1100" b="1" spc="-40">
                <a:solidFill>
                  <a:srgbClr val="222E54"/>
                </a:solidFill>
                <a:latin typeface="Arial"/>
                <a:cs typeface="Arial"/>
              </a:rPr>
              <a:t>carimbo</a:t>
            </a:r>
            <a:r>
              <a:rPr sz="1100" spc="-40">
                <a:solidFill>
                  <a:srgbClr val="222E54"/>
                </a:solidFill>
                <a:latin typeface="Verdana"/>
                <a:cs typeface="Verdana"/>
              </a:rPr>
              <a:t>,</a:t>
            </a:r>
            <a:r>
              <a:rPr sz="1100" spc="-85">
                <a:solidFill>
                  <a:srgbClr val="222E54"/>
                </a:solidFill>
                <a:latin typeface="Verdana"/>
                <a:cs typeface="Verdana"/>
              </a:rPr>
              <a:t> </a:t>
            </a:r>
            <a:r>
              <a:rPr sz="1100" spc="-120">
                <a:solidFill>
                  <a:srgbClr val="222E54"/>
                </a:solidFill>
                <a:latin typeface="Verdana"/>
                <a:cs typeface="Verdana"/>
              </a:rPr>
              <a:t>uma</a:t>
            </a:r>
            <a:r>
              <a:rPr sz="1100" spc="-90">
                <a:solidFill>
                  <a:srgbClr val="222E54"/>
                </a:solidFill>
                <a:latin typeface="Verdana"/>
                <a:cs typeface="Verdana"/>
              </a:rPr>
              <a:t> </a:t>
            </a:r>
            <a:r>
              <a:rPr sz="1100" b="1" spc="-10">
                <a:solidFill>
                  <a:srgbClr val="222E54"/>
                </a:solidFill>
                <a:latin typeface="Arial"/>
                <a:cs typeface="Arial"/>
              </a:rPr>
              <a:t>autenticação</a:t>
            </a:r>
            <a:r>
              <a:rPr sz="1100" b="1" spc="-15">
                <a:solidFill>
                  <a:srgbClr val="222E54"/>
                </a:solidFill>
                <a:latin typeface="Arial"/>
                <a:cs typeface="Arial"/>
              </a:rPr>
              <a:t> </a:t>
            </a:r>
            <a:r>
              <a:rPr sz="1100" spc="-25">
                <a:solidFill>
                  <a:srgbClr val="222E54"/>
                </a:solidFill>
                <a:latin typeface="Verdana"/>
                <a:cs typeface="Verdana"/>
              </a:rPr>
              <a:t>ou </a:t>
            </a:r>
            <a:r>
              <a:rPr sz="1100" spc="-130">
                <a:solidFill>
                  <a:srgbClr val="222E54"/>
                </a:solidFill>
                <a:latin typeface="Verdana"/>
                <a:cs typeface="Verdana"/>
              </a:rPr>
              <a:t>um</a:t>
            </a:r>
            <a:r>
              <a:rPr sz="1100" spc="-100">
                <a:solidFill>
                  <a:srgbClr val="222E54"/>
                </a:solidFill>
                <a:latin typeface="Verdana"/>
                <a:cs typeface="Verdana"/>
              </a:rPr>
              <a:t> </a:t>
            </a:r>
            <a:r>
              <a:rPr sz="1100" b="1" spc="-25">
                <a:solidFill>
                  <a:srgbClr val="222E54"/>
                </a:solidFill>
                <a:latin typeface="Arial"/>
                <a:cs typeface="Arial"/>
              </a:rPr>
              <a:t>protocolo</a:t>
            </a:r>
            <a:r>
              <a:rPr sz="1100" b="1" spc="-15">
                <a:solidFill>
                  <a:srgbClr val="222E54"/>
                </a:solidFill>
                <a:latin typeface="Arial"/>
                <a:cs typeface="Arial"/>
              </a:rPr>
              <a:t> </a:t>
            </a:r>
            <a:r>
              <a:rPr sz="1100" b="1" spc="-20">
                <a:solidFill>
                  <a:srgbClr val="222E54"/>
                </a:solidFill>
                <a:latin typeface="Arial"/>
                <a:cs typeface="Arial"/>
              </a:rPr>
              <a:t>numérico</a:t>
            </a:r>
            <a:r>
              <a:rPr sz="1100" b="1">
                <a:solidFill>
                  <a:srgbClr val="222E54"/>
                </a:solidFill>
                <a:latin typeface="Arial"/>
                <a:cs typeface="Arial"/>
              </a:rPr>
              <a:t> </a:t>
            </a:r>
            <a:r>
              <a:rPr sz="1100" spc="-90">
                <a:solidFill>
                  <a:srgbClr val="222E54"/>
                </a:solidFill>
                <a:latin typeface="Verdana"/>
                <a:cs typeface="Verdana"/>
              </a:rPr>
              <a:t>anexado</a:t>
            </a:r>
            <a:r>
              <a:rPr sz="1100" spc="-85">
                <a:solidFill>
                  <a:srgbClr val="222E54"/>
                </a:solidFill>
                <a:latin typeface="Verdana"/>
                <a:cs typeface="Verdana"/>
              </a:rPr>
              <a:t> </a:t>
            </a:r>
            <a:r>
              <a:rPr sz="1100" spc="-80">
                <a:solidFill>
                  <a:srgbClr val="222E54"/>
                </a:solidFill>
                <a:latin typeface="Verdana"/>
                <a:cs typeface="Verdana"/>
              </a:rPr>
              <a:t>ao </a:t>
            </a:r>
            <a:r>
              <a:rPr sz="1100" spc="-85">
                <a:solidFill>
                  <a:srgbClr val="222E54"/>
                </a:solidFill>
                <a:latin typeface="Verdana"/>
                <a:cs typeface="Verdana"/>
              </a:rPr>
              <a:t>Contrato</a:t>
            </a:r>
            <a:r>
              <a:rPr sz="1100" spc="-80">
                <a:solidFill>
                  <a:srgbClr val="222E54"/>
                </a:solidFill>
                <a:latin typeface="Verdana"/>
                <a:cs typeface="Verdana"/>
              </a:rPr>
              <a:t> </a:t>
            </a:r>
            <a:r>
              <a:rPr sz="1100" spc="-65">
                <a:solidFill>
                  <a:srgbClr val="222E54"/>
                </a:solidFill>
                <a:latin typeface="Verdana"/>
                <a:cs typeface="Verdana"/>
              </a:rPr>
              <a:t>Social</a:t>
            </a:r>
            <a:r>
              <a:rPr sz="1100" spc="-85">
                <a:solidFill>
                  <a:srgbClr val="222E54"/>
                </a:solidFill>
                <a:latin typeface="Verdana"/>
                <a:cs typeface="Verdana"/>
              </a:rPr>
              <a:t> e</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110">
                <a:solidFill>
                  <a:srgbClr val="222E54"/>
                </a:solidFill>
                <a:latin typeface="Verdana"/>
                <a:cs typeface="Verdana"/>
              </a:rPr>
              <a:t>data.</a:t>
            </a:r>
            <a:r>
              <a:rPr sz="1100" spc="-85">
                <a:solidFill>
                  <a:srgbClr val="222E54"/>
                </a:solidFill>
                <a:latin typeface="Verdana"/>
                <a:cs typeface="Verdana"/>
              </a:rPr>
              <a:t> </a:t>
            </a:r>
            <a:r>
              <a:rPr sz="1100" spc="-20">
                <a:solidFill>
                  <a:srgbClr val="222E54"/>
                </a:solidFill>
                <a:latin typeface="Verdana"/>
                <a:cs typeface="Verdana"/>
              </a:rPr>
              <a:t>Cada </a:t>
            </a:r>
            <a:r>
              <a:rPr sz="1100" spc="-80">
                <a:solidFill>
                  <a:srgbClr val="222E54"/>
                </a:solidFill>
                <a:latin typeface="Verdana"/>
                <a:cs typeface="Verdana"/>
              </a:rPr>
              <a:t>estado </a:t>
            </a:r>
            <a:r>
              <a:rPr sz="1100" spc="-70">
                <a:solidFill>
                  <a:srgbClr val="222E54"/>
                </a:solidFill>
                <a:latin typeface="Verdana"/>
                <a:cs typeface="Verdana"/>
              </a:rPr>
              <a:t>do</a:t>
            </a:r>
            <a:r>
              <a:rPr sz="1100" spc="-75">
                <a:solidFill>
                  <a:srgbClr val="222E54"/>
                </a:solidFill>
                <a:latin typeface="Verdana"/>
                <a:cs typeface="Verdana"/>
              </a:rPr>
              <a:t> Brasil </a:t>
            </a:r>
            <a:r>
              <a:rPr sz="1100" spc="-70">
                <a:solidFill>
                  <a:srgbClr val="222E54"/>
                </a:solidFill>
                <a:latin typeface="Verdana"/>
                <a:cs typeface="Verdana"/>
              </a:rPr>
              <a:t>possui</a:t>
            </a:r>
            <a:r>
              <a:rPr sz="1100" spc="-75">
                <a:solidFill>
                  <a:srgbClr val="222E54"/>
                </a:solidFill>
                <a:latin typeface="Verdana"/>
                <a:cs typeface="Verdana"/>
              </a:rPr>
              <a:t> </a:t>
            </a:r>
            <a:r>
              <a:rPr sz="1100" spc="-90">
                <a:solidFill>
                  <a:srgbClr val="222E54"/>
                </a:solidFill>
                <a:latin typeface="Verdana"/>
                <a:cs typeface="Verdana"/>
              </a:rPr>
              <a:t>sua</a:t>
            </a:r>
            <a:r>
              <a:rPr sz="1100" spc="-75">
                <a:solidFill>
                  <a:srgbClr val="222E54"/>
                </a:solidFill>
                <a:latin typeface="Verdana"/>
                <a:cs typeface="Verdana"/>
              </a:rPr>
              <a:t> </a:t>
            </a:r>
            <a:r>
              <a:rPr sz="1100" spc="-105">
                <a:solidFill>
                  <a:srgbClr val="222E54"/>
                </a:solidFill>
                <a:latin typeface="Verdana"/>
                <a:cs typeface="Verdana"/>
              </a:rPr>
              <a:t>Junta</a:t>
            </a:r>
            <a:r>
              <a:rPr sz="1100" spc="-75">
                <a:solidFill>
                  <a:srgbClr val="222E54"/>
                </a:solidFill>
                <a:latin typeface="Verdana"/>
                <a:cs typeface="Verdana"/>
              </a:rPr>
              <a:t> </a:t>
            </a:r>
            <a:r>
              <a:rPr sz="1100" spc="-85">
                <a:solidFill>
                  <a:srgbClr val="222E54"/>
                </a:solidFill>
                <a:latin typeface="Verdana"/>
                <a:cs typeface="Verdana"/>
              </a:rPr>
              <a:t>Comercial,</a:t>
            </a:r>
            <a:r>
              <a:rPr sz="1100" spc="-75">
                <a:solidFill>
                  <a:srgbClr val="222E54"/>
                </a:solidFill>
                <a:latin typeface="Verdana"/>
                <a:cs typeface="Verdana"/>
              </a:rPr>
              <a:t> </a:t>
            </a:r>
            <a:r>
              <a:rPr sz="1100" spc="-65">
                <a:solidFill>
                  <a:srgbClr val="222E54"/>
                </a:solidFill>
                <a:latin typeface="Verdana"/>
                <a:cs typeface="Verdana"/>
              </a:rPr>
              <a:t>logo</a:t>
            </a:r>
            <a:r>
              <a:rPr sz="1100" spc="-75">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70">
                <a:solidFill>
                  <a:srgbClr val="222E54"/>
                </a:solidFill>
                <a:latin typeface="Verdana"/>
                <a:cs typeface="Verdana"/>
              </a:rPr>
              <a:t>sigla</a:t>
            </a:r>
            <a:r>
              <a:rPr sz="1100" spc="-75">
                <a:solidFill>
                  <a:srgbClr val="222E54"/>
                </a:solidFill>
                <a:latin typeface="Verdana"/>
                <a:cs typeface="Verdana"/>
              </a:rPr>
              <a:t> </a:t>
            </a:r>
            <a:r>
              <a:rPr sz="1100" spc="-85">
                <a:solidFill>
                  <a:srgbClr val="222E54"/>
                </a:solidFill>
                <a:latin typeface="Verdana"/>
                <a:cs typeface="Verdana"/>
              </a:rPr>
              <a:t>e</a:t>
            </a:r>
            <a:r>
              <a:rPr sz="1100" spc="-75">
                <a:solidFill>
                  <a:srgbClr val="222E54"/>
                </a:solidFill>
                <a:latin typeface="Verdana"/>
                <a:cs typeface="Verdana"/>
              </a:rPr>
              <a:t> </a:t>
            </a:r>
            <a:r>
              <a:rPr sz="1100" spc="-65">
                <a:solidFill>
                  <a:srgbClr val="222E54"/>
                </a:solidFill>
                <a:latin typeface="Verdana"/>
                <a:cs typeface="Verdana"/>
              </a:rPr>
              <a:t>o</a:t>
            </a:r>
            <a:r>
              <a:rPr sz="1100" spc="-75">
                <a:solidFill>
                  <a:srgbClr val="222E54"/>
                </a:solidFill>
                <a:latin typeface="Verdana"/>
                <a:cs typeface="Verdana"/>
              </a:rPr>
              <a:t> </a:t>
            </a:r>
            <a:r>
              <a:rPr sz="1100" spc="-20">
                <a:solidFill>
                  <a:srgbClr val="222E54"/>
                </a:solidFill>
                <a:latin typeface="Verdana"/>
                <a:cs typeface="Verdana"/>
              </a:rPr>
              <a:t>nome </a:t>
            </a:r>
            <a:r>
              <a:rPr sz="1100" spc="-90">
                <a:solidFill>
                  <a:srgbClr val="222E54"/>
                </a:solidFill>
                <a:latin typeface="Verdana"/>
                <a:cs typeface="Verdana"/>
              </a:rPr>
              <a:t>podem</a:t>
            </a:r>
            <a:r>
              <a:rPr sz="1100" spc="-75">
                <a:solidFill>
                  <a:srgbClr val="222E54"/>
                </a:solidFill>
                <a:latin typeface="Verdana"/>
                <a:cs typeface="Verdana"/>
              </a:rPr>
              <a:t> </a:t>
            </a:r>
            <a:r>
              <a:rPr sz="1100" spc="-85">
                <a:solidFill>
                  <a:srgbClr val="222E54"/>
                </a:solidFill>
                <a:latin typeface="Verdana"/>
                <a:cs typeface="Verdana"/>
              </a:rPr>
              <a:t>ser</a:t>
            </a:r>
            <a:r>
              <a:rPr sz="1100" spc="-70">
                <a:solidFill>
                  <a:srgbClr val="222E54"/>
                </a:solidFill>
                <a:latin typeface="Verdana"/>
                <a:cs typeface="Verdana"/>
              </a:rPr>
              <a:t> </a:t>
            </a:r>
            <a:r>
              <a:rPr sz="1100" spc="-10">
                <a:solidFill>
                  <a:srgbClr val="222E54"/>
                </a:solidFill>
                <a:latin typeface="Verdana"/>
                <a:cs typeface="Verdana"/>
              </a:rPr>
              <a:t>diferentes.</a:t>
            </a:r>
            <a:endParaRPr sz="1100">
              <a:latin typeface="Verdana"/>
              <a:cs typeface="Verdana"/>
            </a:endParaRPr>
          </a:p>
          <a:p>
            <a:pPr marL="12700">
              <a:lnSpc>
                <a:spcPct val="100000"/>
              </a:lnSpc>
            </a:pPr>
            <a:r>
              <a:rPr sz="1100" spc="-10">
                <a:solidFill>
                  <a:srgbClr val="222E54"/>
                </a:solidFill>
                <a:latin typeface="Verdana"/>
                <a:cs typeface="Verdana"/>
              </a:rPr>
              <a:t>EXEMPLO:</a:t>
            </a:r>
            <a:endParaRPr sz="1100">
              <a:latin typeface="Verdana"/>
              <a:cs typeface="Verdana"/>
            </a:endParaRPr>
          </a:p>
          <a:p>
            <a:pPr marL="12700">
              <a:lnSpc>
                <a:spcPct val="100000"/>
              </a:lnSpc>
            </a:pPr>
            <a:r>
              <a:rPr sz="1100" b="1" spc="-60">
                <a:solidFill>
                  <a:srgbClr val="222E54"/>
                </a:solidFill>
                <a:latin typeface="Arial"/>
                <a:cs typeface="Arial"/>
              </a:rPr>
              <a:t>JUCESP</a:t>
            </a:r>
            <a:r>
              <a:rPr sz="1100" b="1" spc="-5">
                <a:solidFill>
                  <a:srgbClr val="222E54"/>
                </a:solidFill>
                <a:latin typeface="Arial"/>
                <a:cs typeface="Arial"/>
              </a:rPr>
              <a:t> </a:t>
            </a:r>
            <a:r>
              <a:rPr sz="1100" spc="-125">
                <a:solidFill>
                  <a:srgbClr val="222E54"/>
                </a:solidFill>
                <a:latin typeface="Verdana"/>
                <a:cs typeface="Verdana"/>
              </a:rPr>
              <a:t>=</a:t>
            </a:r>
            <a:r>
              <a:rPr sz="1100" spc="-80">
                <a:solidFill>
                  <a:srgbClr val="222E54"/>
                </a:solidFill>
                <a:latin typeface="Verdana"/>
                <a:cs typeface="Verdana"/>
              </a:rPr>
              <a:t> </a:t>
            </a:r>
            <a:r>
              <a:rPr sz="1100" spc="-105">
                <a:solidFill>
                  <a:srgbClr val="222E54"/>
                </a:solidFill>
                <a:latin typeface="Verdana"/>
                <a:cs typeface="Verdana"/>
              </a:rPr>
              <a:t>Junta</a:t>
            </a:r>
            <a:r>
              <a:rPr sz="1100" spc="-75">
                <a:solidFill>
                  <a:srgbClr val="222E54"/>
                </a:solidFill>
                <a:latin typeface="Verdana"/>
                <a:cs typeface="Verdana"/>
              </a:rPr>
              <a:t> Comercial</a:t>
            </a:r>
            <a:r>
              <a:rPr sz="1100" spc="-80">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estado de </a:t>
            </a:r>
            <a:r>
              <a:rPr sz="1100" spc="-85">
                <a:solidFill>
                  <a:srgbClr val="222E54"/>
                </a:solidFill>
                <a:latin typeface="Verdana"/>
                <a:cs typeface="Verdana"/>
              </a:rPr>
              <a:t>São</a:t>
            </a:r>
            <a:r>
              <a:rPr sz="1100" spc="-80">
                <a:solidFill>
                  <a:srgbClr val="222E54"/>
                </a:solidFill>
                <a:latin typeface="Verdana"/>
                <a:cs typeface="Verdana"/>
              </a:rPr>
              <a:t> </a:t>
            </a:r>
            <a:r>
              <a:rPr sz="1100" spc="-10">
                <a:solidFill>
                  <a:srgbClr val="222E54"/>
                </a:solidFill>
                <a:latin typeface="Verdana"/>
                <a:cs typeface="Verdana"/>
              </a:rPr>
              <a:t>Paulo.</a:t>
            </a:r>
            <a:endParaRPr sz="1100">
              <a:latin typeface="Verdana"/>
              <a:cs typeface="Verdana"/>
            </a:endParaRPr>
          </a:p>
          <a:p>
            <a:pPr marL="12700">
              <a:lnSpc>
                <a:spcPct val="100000"/>
              </a:lnSpc>
            </a:pPr>
            <a:r>
              <a:rPr sz="1100" b="1" spc="-90">
                <a:solidFill>
                  <a:srgbClr val="222E54"/>
                </a:solidFill>
                <a:latin typeface="Arial"/>
                <a:cs typeface="Arial"/>
              </a:rPr>
              <a:t>JUCERJ</a:t>
            </a:r>
            <a:r>
              <a:rPr sz="1100" b="1" spc="-5">
                <a:solidFill>
                  <a:srgbClr val="222E54"/>
                </a:solidFill>
                <a:latin typeface="Arial"/>
                <a:cs typeface="Arial"/>
              </a:rPr>
              <a:t> </a:t>
            </a:r>
            <a:r>
              <a:rPr sz="1100" spc="-125">
                <a:solidFill>
                  <a:srgbClr val="222E54"/>
                </a:solidFill>
                <a:latin typeface="Verdana"/>
                <a:cs typeface="Verdana"/>
              </a:rPr>
              <a:t>=</a:t>
            </a:r>
            <a:r>
              <a:rPr sz="1100" spc="-80">
                <a:solidFill>
                  <a:srgbClr val="222E54"/>
                </a:solidFill>
                <a:latin typeface="Verdana"/>
                <a:cs typeface="Verdana"/>
              </a:rPr>
              <a:t> </a:t>
            </a:r>
            <a:r>
              <a:rPr sz="1100" spc="-105">
                <a:solidFill>
                  <a:srgbClr val="222E54"/>
                </a:solidFill>
                <a:latin typeface="Verdana"/>
                <a:cs typeface="Verdana"/>
              </a:rPr>
              <a:t>Junta</a:t>
            </a:r>
            <a:r>
              <a:rPr sz="1100" spc="-75">
                <a:solidFill>
                  <a:srgbClr val="222E54"/>
                </a:solidFill>
                <a:latin typeface="Verdana"/>
                <a:cs typeface="Verdana"/>
              </a:rPr>
              <a:t> Comercial</a:t>
            </a:r>
            <a:r>
              <a:rPr sz="1100" spc="-80">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estado de </a:t>
            </a:r>
            <a:r>
              <a:rPr sz="1100" spc="-85">
                <a:solidFill>
                  <a:srgbClr val="222E54"/>
                </a:solidFill>
                <a:latin typeface="Verdana"/>
                <a:cs typeface="Verdana"/>
              </a:rPr>
              <a:t>São</a:t>
            </a:r>
            <a:r>
              <a:rPr sz="1100" spc="-80">
                <a:solidFill>
                  <a:srgbClr val="222E54"/>
                </a:solidFill>
                <a:latin typeface="Verdana"/>
                <a:cs typeface="Verdana"/>
              </a:rPr>
              <a:t> </a:t>
            </a:r>
            <a:r>
              <a:rPr sz="1100" spc="-10">
                <a:solidFill>
                  <a:srgbClr val="222E54"/>
                </a:solidFill>
                <a:latin typeface="Verdana"/>
                <a:cs typeface="Verdana"/>
              </a:rPr>
              <a:t>Paulo.</a:t>
            </a:r>
            <a:endParaRPr sz="1100">
              <a:latin typeface="Verdana"/>
              <a:cs typeface="Verdana"/>
            </a:endParaRPr>
          </a:p>
        </p:txBody>
      </p:sp>
      <p:pic>
        <p:nvPicPr>
          <p:cNvPr id="2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F3E1B86-DEEA-4A6D-1A27-D3B75BE12D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179499" y="345170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C791883-62B7-38E3-BA17-F4D3731E708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924524" y="345170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C4DB2EA-CB07-F008-8E87-83CC159F44E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3790831" y="355563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D4D6436-B28B-CDCD-0BBF-D66B490158B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3574254" y="365955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48C7454-63C9-4E4C-BFD1-10E325C5A31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673295" y="376348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3B9E2FF-B7DA-5C71-CA32-9C6985D3EC7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319279" y="376348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101C21F-4946-EEDB-7BEF-E17F851A173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2179499" y="3863808"/>
            <a:ext cx="1290029" cy="989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B73E31E-A9B9-8A89-65B2-BE3679DA0EE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3678211" y="385874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25F22ED-915C-1F50-09F2-C54866924BB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179499" y="403195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C4B3B25-814D-A4A4-77C1-AB27AEDD575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924524" y="414454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F184466-D8DB-0DF8-6AFB-41797CEF3F5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586664" y="424847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1D1637C-42C7-A492-0777-96CF0AD9FA2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179499" y="435239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483ACAC-C247-9592-FF6A-D0B42CA01AF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059387" y="430043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6911605-6DAC-4317-BAA4-4F7FEB0B35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179499" y="445632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8F72C56-B750-90C6-3170-B0467138A29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820567" y="460355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7F29304-FA30-762F-6309-18F6F3CD3A4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111365" y="460355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5BE16F8-A204-759A-FF5E-1D0D196D65E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3678211" y="470747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30887BB-3E2D-4961-E24B-0BC74B22DD6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188162" y="481140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F9FC8FE-FC59-E8BA-4900-29AA169647B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3574254" y="486336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B8C944C-4143-687C-BFC8-BE38ABC4CED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5783339" y="284547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875EBAF-E2D9-E10A-3F1D-1A7E67F5EBA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6840234" y="284547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BA68328-F435-D798-1A35-2C6A2AED9A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7238735" y="284547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EC9A638-E056-F59C-8FCD-8DECE8E48C4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7325366" y="242110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9888FE6-1A25-E256-5F7B-1C1E5DF4DEB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6597668" y="334777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24BCB0C-65C3-B910-D3D8-26589A5D578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6684299" y="413588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D08833D-9931-6D49-FB31-1B8D84A4BB2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6433069" y="3910710"/>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6494"/>
            <a:ext cx="4484370" cy="738505"/>
          </a:xfrm>
          <a:prstGeom prst="rect">
            <a:avLst/>
          </a:prstGeom>
        </p:spPr>
        <p:txBody>
          <a:bodyPr vert="horz" wrap="square" lIns="0" tIns="12700" rIns="0" bIns="0" rtlCol="0">
            <a:spAutoFit/>
          </a:bodyPr>
          <a:lstStyle/>
          <a:p>
            <a:pPr marL="21590">
              <a:lnSpc>
                <a:spcPts val="2805"/>
              </a:lnSpc>
              <a:spcBef>
                <a:spcPts val="100"/>
              </a:spcBef>
            </a:pPr>
            <a:r>
              <a:rPr sz="2400" b="1" i="1" spc="-225">
                <a:solidFill>
                  <a:srgbClr val="FFFFFF"/>
                </a:solidFill>
                <a:latin typeface="Trebuchet MS"/>
                <a:cs typeface="Trebuchet MS"/>
              </a:rPr>
              <a:t>Termo</a:t>
            </a:r>
            <a:r>
              <a:rPr sz="2400" b="1" i="1" spc="-145">
                <a:solidFill>
                  <a:srgbClr val="FFFFFF"/>
                </a:solidFill>
                <a:latin typeface="Trebuchet MS"/>
                <a:cs typeface="Trebuchet MS"/>
              </a:rPr>
              <a:t> </a:t>
            </a:r>
            <a:r>
              <a:rPr sz="2400" b="1" i="1" spc="-170">
                <a:solidFill>
                  <a:srgbClr val="FFFFFF"/>
                </a:solidFill>
                <a:latin typeface="Trebuchet MS"/>
                <a:cs typeface="Trebuchet MS"/>
              </a:rPr>
              <a:t>de</a:t>
            </a:r>
            <a:r>
              <a:rPr sz="2400" b="1" i="1" spc="-140">
                <a:solidFill>
                  <a:srgbClr val="FFFFFF"/>
                </a:solidFill>
                <a:latin typeface="Trebuchet MS"/>
                <a:cs typeface="Trebuchet MS"/>
              </a:rPr>
              <a:t> </a:t>
            </a:r>
            <a:r>
              <a:rPr sz="2400" b="1" i="1" spc="-145">
                <a:solidFill>
                  <a:srgbClr val="FFFFFF"/>
                </a:solidFill>
                <a:latin typeface="Trebuchet MS"/>
                <a:cs typeface="Trebuchet MS"/>
              </a:rPr>
              <a:t>Ajustamento </a:t>
            </a:r>
            <a:r>
              <a:rPr sz="2400" b="1" i="1" spc="-170">
                <a:solidFill>
                  <a:srgbClr val="FFFFFF"/>
                </a:solidFill>
                <a:latin typeface="Trebuchet MS"/>
                <a:cs typeface="Trebuchet MS"/>
              </a:rPr>
              <a:t>de</a:t>
            </a:r>
            <a:r>
              <a:rPr sz="2400" b="1" i="1" spc="-140">
                <a:solidFill>
                  <a:srgbClr val="FFFFFF"/>
                </a:solidFill>
                <a:latin typeface="Trebuchet MS"/>
                <a:cs typeface="Trebuchet MS"/>
              </a:rPr>
              <a:t> </a:t>
            </a:r>
            <a:r>
              <a:rPr sz="2400" b="1" i="1" spc="-85">
                <a:solidFill>
                  <a:srgbClr val="FFFFFF"/>
                </a:solidFill>
                <a:latin typeface="Trebuchet MS"/>
                <a:cs typeface="Trebuchet MS"/>
              </a:rPr>
              <a:t>Conduta</a:t>
            </a:r>
            <a:endParaRPr sz="2400">
              <a:latin typeface="Trebuchet MS"/>
              <a:cs typeface="Trebuchet MS"/>
            </a:endParaRPr>
          </a:p>
          <a:p>
            <a:pPr marL="12700">
              <a:lnSpc>
                <a:spcPts val="2805"/>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115</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987789" y="211800"/>
            <a:ext cx="3644265" cy="787400"/>
          </a:xfrm>
          <a:prstGeom prst="rect">
            <a:avLst/>
          </a:prstGeom>
        </p:spPr>
        <p:txBody>
          <a:bodyPr vert="horz" wrap="square" lIns="0" tIns="12700" rIns="0" bIns="0" rtlCol="0">
            <a:spAutoFit/>
          </a:bodyPr>
          <a:lstStyle/>
          <a:p>
            <a:pPr marL="12700">
              <a:lnSpc>
                <a:spcPct val="100000"/>
              </a:lnSpc>
              <a:spcBef>
                <a:spcPts val="100"/>
              </a:spcBef>
            </a:pPr>
            <a:r>
              <a:rPr spc="-235"/>
              <a:t>TAC</a:t>
            </a:r>
            <a:r>
              <a:rPr spc="-355"/>
              <a:t> </a:t>
            </a:r>
            <a:r>
              <a:rPr spc="-170"/>
              <a:t>com</a:t>
            </a:r>
            <a:r>
              <a:rPr spc="-355"/>
              <a:t> </a:t>
            </a:r>
            <a:r>
              <a:rPr spc="-25"/>
              <a:t>MPT</a:t>
            </a:r>
          </a:p>
        </p:txBody>
      </p:sp>
      <p:sp>
        <p:nvSpPr>
          <p:cNvPr id="4" name="object 4"/>
          <p:cNvSpPr txBox="1"/>
          <p:nvPr/>
        </p:nvSpPr>
        <p:spPr>
          <a:xfrm>
            <a:off x="1160268" y="2275405"/>
            <a:ext cx="8370570" cy="45974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148590">
              <a:lnSpc>
                <a:spcPct val="100000"/>
              </a:lnSpc>
            </a:pPr>
            <a:r>
              <a:rPr sz="1500" spc="-65">
                <a:solidFill>
                  <a:srgbClr val="0C285A"/>
                </a:solidFill>
                <a:latin typeface="Verdana"/>
                <a:cs typeface="Verdana"/>
              </a:rPr>
              <a:t>O</a:t>
            </a:r>
            <a:r>
              <a:rPr sz="1500" spc="-114">
                <a:solidFill>
                  <a:srgbClr val="0C285A"/>
                </a:solidFill>
                <a:latin typeface="Verdana"/>
                <a:cs typeface="Verdana"/>
              </a:rPr>
              <a:t> </a:t>
            </a:r>
            <a:r>
              <a:rPr sz="1500" spc="-160">
                <a:solidFill>
                  <a:srgbClr val="0C285A"/>
                </a:solidFill>
                <a:latin typeface="Verdana"/>
                <a:cs typeface="Verdana"/>
              </a:rPr>
              <a:t>Termo</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Ajuste </a:t>
            </a:r>
            <a:r>
              <a:rPr sz="1500" spc="-110">
                <a:solidFill>
                  <a:srgbClr val="0C285A"/>
                </a:solidFill>
                <a:latin typeface="Verdana"/>
                <a:cs typeface="Verdana"/>
              </a:rPr>
              <a:t>de </a:t>
            </a:r>
            <a:r>
              <a:rPr sz="1500" spc="-100">
                <a:solidFill>
                  <a:srgbClr val="0C285A"/>
                </a:solidFill>
                <a:latin typeface="Verdana"/>
                <a:cs typeface="Verdana"/>
              </a:rPr>
              <a:t>Conduta</a:t>
            </a:r>
            <a:r>
              <a:rPr sz="1500" spc="-114">
                <a:solidFill>
                  <a:srgbClr val="0C285A"/>
                </a:solidFill>
                <a:latin typeface="Verdana"/>
                <a:cs typeface="Verdana"/>
              </a:rPr>
              <a:t> </a:t>
            </a:r>
            <a:r>
              <a:rPr sz="1500" spc="-125">
                <a:solidFill>
                  <a:srgbClr val="0C285A"/>
                </a:solidFill>
                <a:latin typeface="Verdana"/>
                <a:cs typeface="Verdana"/>
              </a:rPr>
              <a:t>(TAC)</a:t>
            </a:r>
            <a:r>
              <a:rPr sz="1500" spc="-114">
                <a:solidFill>
                  <a:srgbClr val="0C285A"/>
                </a:solidFill>
                <a:latin typeface="Verdana"/>
                <a:cs typeface="Verdana"/>
              </a:rPr>
              <a:t> firmado </a:t>
            </a:r>
            <a:r>
              <a:rPr sz="1500" spc="-110">
                <a:solidFill>
                  <a:srgbClr val="0C285A"/>
                </a:solidFill>
                <a:latin typeface="Verdana"/>
                <a:cs typeface="Verdana"/>
              </a:rPr>
              <a:t>com </a:t>
            </a:r>
            <a:r>
              <a:rPr sz="1500" spc="-100">
                <a:solidFill>
                  <a:srgbClr val="0C285A"/>
                </a:solidFill>
                <a:latin typeface="Verdana"/>
                <a:cs typeface="Verdana"/>
              </a:rPr>
              <a:t>o</a:t>
            </a:r>
            <a:r>
              <a:rPr sz="1500" spc="-114">
                <a:solidFill>
                  <a:srgbClr val="0C285A"/>
                </a:solidFill>
                <a:latin typeface="Verdana"/>
                <a:cs typeface="Verdana"/>
              </a:rPr>
              <a:t> </a:t>
            </a:r>
            <a:r>
              <a:rPr sz="1500" spc="-90">
                <a:solidFill>
                  <a:srgbClr val="0C285A"/>
                </a:solidFill>
                <a:latin typeface="Verdana"/>
                <a:cs typeface="Verdana"/>
              </a:rPr>
              <a:t>Ministério</a:t>
            </a:r>
            <a:r>
              <a:rPr sz="1500" spc="-114">
                <a:solidFill>
                  <a:srgbClr val="0C285A"/>
                </a:solidFill>
                <a:latin typeface="Verdana"/>
                <a:cs typeface="Verdana"/>
              </a:rPr>
              <a:t> </a:t>
            </a:r>
            <a:r>
              <a:rPr sz="1500" spc="-70">
                <a:solidFill>
                  <a:srgbClr val="0C285A"/>
                </a:solidFill>
                <a:latin typeface="Verdana"/>
                <a:cs typeface="Verdana"/>
              </a:rPr>
              <a:t>Público</a:t>
            </a:r>
            <a:r>
              <a:rPr sz="1500" spc="-114">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20">
                <a:solidFill>
                  <a:srgbClr val="0C285A"/>
                </a:solidFill>
                <a:latin typeface="Verdana"/>
                <a:cs typeface="Verdana"/>
              </a:rPr>
              <a:t>Trabalho</a:t>
            </a:r>
            <a:r>
              <a:rPr sz="1500" spc="-114">
                <a:solidFill>
                  <a:srgbClr val="0C285A"/>
                </a:solidFill>
                <a:latin typeface="Verdana"/>
                <a:cs typeface="Verdana"/>
              </a:rPr>
              <a:t> </a:t>
            </a:r>
            <a:r>
              <a:rPr sz="1500" spc="-150">
                <a:solidFill>
                  <a:srgbClr val="0C285A"/>
                </a:solidFill>
                <a:latin typeface="Verdana"/>
                <a:cs typeface="Verdana"/>
              </a:rPr>
              <a:t>tem</a:t>
            </a:r>
            <a:r>
              <a:rPr sz="1500" spc="-114">
                <a:solidFill>
                  <a:srgbClr val="0C285A"/>
                </a:solidFill>
                <a:latin typeface="Verdana"/>
                <a:cs typeface="Verdana"/>
              </a:rPr>
              <a:t> como </a:t>
            </a:r>
            <a:r>
              <a:rPr sz="1500" spc="-20">
                <a:solidFill>
                  <a:srgbClr val="0C285A"/>
                </a:solidFill>
                <a:latin typeface="Verdana"/>
                <a:cs typeface="Verdana"/>
              </a:rPr>
              <a:t>fun- </a:t>
            </a:r>
            <a:r>
              <a:rPr sz="1500" spc="-85">
                <a:solidFill>
                  <a:srgbClr val="0C285A"/>
                </a:solidFill>
                <a:latin typeface="Verdana"/>
                <a:cs typeface="Verdana"/>
              </a:rPr>
              <a:t>ção</a:t>
            </a:r>
            <a:r>
              <a:rPr sz="1500" spc="-95">
                <a:solidFill>
                  <a:srgbClr val="0C285A"/>
                </a:solidFill>
                <a:latin typeface="Verdana"/>
                <a:cs typeface="Verdana"/>
              </a:rPr>
              <a:t> </a:t>
            </a:r>
            <a:r>
              <a:rPr sz="1500" spc="-120">
                <a:solidFill>
                  <a:srgbClr val="0C285A"/>
                </a:solidFill>
                <a:latin typeface="Verdana"/>
                <a:cs typeface="Verdana"/>
              </a:rPr>
              <a:t>formalizar</a:t>
            </a:r>
            <a:r>
              <a:rPr sz="1500" spc="-90">
                <a:solidFill>
                  <a:srgbClr val="0C285A"/>
                </a:solidFill>
                <a:latin typeface="Verdana"/>
                <a:cs typeface="Verdana"/>
              </a:rPr>
              <a:t> </a:t>
            </a:r>
            <a:r>
              <a:rPr sz="1500" spc="-105">
                <a:solidFill>
                  <a:srgbClr val="0C285A"/>
                </a:solidFill>
                <a:latin typeface="Verdana"/>
                <a:cs typeface="Verdana"/>
              </a:rPr>
              <a:t>compromissos</a:t>
            </a:r>
            <a:r>
              <a:rPr sz="1500" spc="-90">
                <a:solidFill>
                  <a:srgbClr val="0C285A"/>
                </a:solidFill>
                <a:latin typeface="Verdana"/>
                <a:cs typeface="Verdana"/>
              </a:rPr>
              <a:t> </a:t>
            </a:r>
            <a:r>
              <a:rPr sz="1500" spc="-110">
                <a:solidFill>
                  <a:srgbClr val="0C285A"/>
                </a:solidFill>
                <a:latin typeface="Verdana"/>
                <a:cs typeface="Verdana"/>
              </a:rPr>
              <a:t>assumidos</a:t>
            </a:r>
            <a:r>
              <a:rPr sz="1500" spc="-95">
                <a:solidFill>
                  <a:srgbClr val="0C285A"/>
                </a:solidFill>
                <a:latin typeface="Verdana"/>
                <a:cs typeface="Verdana"/>
              </a:rPr>
              <a:t> </a:t>
            </a:r>
            <a:r>
              <a:rPr sz="1500" spc="-100">
                <a:solidFill>
                  <a:srgbClr val="0C285A"/>
                </a:solidFill>
                <a:latin typeface="Verdana"/>
                <a:cs typeface="Verdana"/>
              </a:rPr>
              <a:t>pela</a:t>
            </a:r>
            <a:r>
              <a:rPr sz="1500" spc="-90">
                <a:solidFill>
                  <a:srgbClr val="0C285A"/>
                </a:solidFill>
                <a:latin typeface="Verdana"/>
                <a:cs typeface="Verdana"/>
              </a:rPr>
              <a:t> </a:t>
            </a:r>
            <a:r>
              <a:rPr sz="1500" spc="-120">
                <a:solidFill>
                  <a:srgbClr val="0C285A"/>
                </a:solidFill>
                <a:latin typeface="Verdana"/>
                <a:cs typeface="Verdana"/>
              </a:rPr>
              <a:t>empresa</a:t>
            </a:r>
            <a:r>
              <a:rPr sz="1500" spc="-90">
                <a:solidFill>
                  <a:srgbClr val="0C285A"/>
                </a:solidFill>
                <a:latin typeface="Verdana"/>
                <a:cs typeface="Verdana"/>
              </a:rPr>
              <a:t> </a:t>
            </a:r>
            <a:r>
              <a:rPr sz="1500" spc="-120">
                <a:solidFill>
                  <a:srgbClr val="0C285A"/>
                </a:solidFill>
                <a:latin typeface="Verdana"/>
                <a:cs typeface="Verdana"/>
              </a:rPr>
              <a:t>para</a:t>
            </a:r>
            <a:r>
              <a:rPr sz="1500" spc="-90">
                <a:solidFill>
                  <a:srgbClr val="0C285A"/>
                </a:solidFill>
                <a:latin typeface="Verdana"/>
                <a:cs typeface="Verdana"/>
              </a:rPr>
              <a:t> </a:t>
            </a:r>
            <a:r>
              <a:rPr sz="1500" spc="-95">
                <a:solidFill>
                  <a:srgbClr val="0C285A"/>
                </a:solidFill>
                <a:latin typeface="Verdana"/>
                <a:cs typeface="Verdana"/>
              </a:rPr>
              <a:t>corrigir </a:t>
            </a:r>
            <a:r>
              <a:rPr sz="1500" spc="-105">
                <a:solidFill>
                  <a:srgbClr val="0C285A"/>
                </a:solidFill>
                <a:latin typeface="Verdana"/>
                <a:cs typeface="Verdana"/>
              </a:rPr>
              <a:t>irregularidades</a:t>
            </a:r>
            <a:r>
              <a:rPr sz="1500" spc="-90">
                <a:solidFill>
                  <a:srgbClr val="0C285A"/>
                </a:solidFill>
                <a:latin typeface="Verdana"/>
                <a:cs typeface="Verdana"/>
              </a:rPr>
              <a:t> </a:t>
            </a:r>
            <a:r>
              <a:rPr sz="1500" spc="-10">
                <a:solidFill>
                  <a:srgbClr val="0C285A"/>
                </a:solidFill>
                <a:latin typeface="Verdana"/>
                <a:cs typeface="Verdana"/>
              </a:rPr>
              <a:t>trabalhistas </a:t>
            </a:r>
            <a:r>
              <a:rPr sz="1500" spc="-95">
                <a:solidFill>
                  <a:srgbClr val="0C285A"/>
                </a:solidFill>
                <a:latin typeface="Verdana"/>
                <a:cs typeface="Verdana"/>
              </a:rPr>
              <a:t>identificadas</a:t>
            </a:r>
            <a:r>
              <a:rPr sz="1500" spc="-105">
                <a:solidFill>
                  <a:srgbClr val="0C285A"/>
                </a:solidFill>
                <a:latin typeface="Verdana"/>
                <a:cs typeface="Verdana"/>
              </a:rPr>
              <a:t> </a:t>
            </a:r>
            <a:r>
              <a:rPr sz="1500" spc="-160">
                <a:solidFill>
                  <a:srgbClr val="0C285A"/>
                </a:solidFill>
                <a:latin typeface="Verdana"/>
                <a:cs typeface="Verdana"/>
              </a:rPr>
              <a:t>em</a:t>
            </a:r>
            <a:r>
              <a:rPr sz="1500" spc="-100">
                <a:solidFill>
                  <a:srgbClr val="0C285A"/>
                </a:solidFill>
                <a:latin typeface="Verdana"/>
                <a:cs typeface="Verdana"/>
              </a:rPr>
              <a:t> </a:t>
            </a:r>
            <a:r>
              <a:rPr sz="1500" spc="-85">
                <a:solidFill>
                  <a:srgbClr val="0C285A"/>
                </a:solidFill>
                <a:latin typeface="Verdana"/>
                <a:cs typeface="Verdana"/>
              </a:rPr>
              <a:t>fiscalizações</a:t>
            </a:r>
            <a:r>
              <a:rPr sz="1500" spc="-100">
                <a:solidFill>
                  <a:srgbClr val="0C285A"/>
                </a:solidFill>
                <a:latin typeface="Verdana"/>
                <a:cs typeface="Verdana"/>
              </a:rPr>
              <a:t> </a:t>
            </a:r>
            <a:r>
              <a:rPr sz="1500" spc="-110">
                <a:solidFill>
                  <a:srgbClr val="0C285A"/>
                </a:solidFill>
                <a:latin typeface="Verdana"/>
                <a:cs typeface="Verdana"/>
              </a:rPr>
              <a:t>ou</a:t>
            </a:r>
            <a:r>
              <a:rPr sz="1500" spc="-100">
                <a:solidFill>
                  <a:srgbClr val="0C285A"/>
                </a:solidFill>
                <a:latin typeface="Verdana"/>
                <a:cs typeface="Verdana"/>
              </a:rPr>
              <a:t> </a:t>
            </a:r>
            <a:r>
              <a:rPr sz="1500" spc="-114">
                <a:solidFill>
                  <a:srgbClr val="0C285A"/>
                </a:solidFill>
                <a:latin typeface="Verdana"/>
                <a:cs typeface="Verdana"/>
              </a:rPr>
              <a:t>denúncias,</a:t>
            </a:r>
            <a:r>
              <a:rPr sz="1500" spc="-100">
                <a:solidFill>
                  <a:srgbClr val="0C285A"/>
                </a:solidFill>
                <a:latin typeface="Verdana"/>
                <a:cs typeface="Verdana"/>
              </a:rPr>
              <a:t> </a:t>
            </a:r>
            <a:r>
              <a:rPr sz="1500" spc="-110">
                <a:solidFill>
                  <a:srgbClr val="0C285A"/>
                </a:solidFill>
                <a:latin typeface="Verdana"/>
                <a:cs typeface="Verdana"/>
              </a:rPr>
              <a:t>assegurando</a:t>
            </a:r>
            <a:r>
              <a:rPr sz="1500" spc="-100">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00">
                <a:solidFill>
                  <a:srgbClr val="0C285A"/>
                </a:solidFill>
                <a:latin typeface="Verdana"/>
                <a:cs typeface="Verdana"/>
              </a:rPr>
              <a:t>adequação </a:t>
            </a:r>
            <a:r>
              <a:rPr sz="1500" spc="-110">
                <a:solidFill>
                  <a:srgbClr val="0C285A"/>
                </a:solidFill>
                <a:latin typeface="Verdana"/>
                <a:cs typeface="Verdana"/>
              </a:rPr>
              <a:t>às</a:t>
            </a:r>
            <a:r>
              <a:rPr sz="1500" spc="-100">
                <a:solidFill>
                  <a:srgbClr val="0C285A"/>
                </a:solidFill>
                <a:latin typeface="Verdana"/>
                <a:cs typeface="Verdana"/>
              </a:rPr>
              <a:t> </a:t>
            </a:r>
            <a:r>
              <a:rPr sz="1500" spc="-130">
                <a:solidFill>
                  <a:srgbClr val="0C285A"/>
                </a:solidFill>
                <a:latin typeface="Verdana"/>
                <a:cs typeface="Verdana"/>
              </a:rPr>
              <a:t>normas</a:t>
            </a:r>
            <a:r>
              <a:rPr sz="1500" spc="-100">
                <a:solidFill>
                  <a:srgbClr val="0C285A"/>
                </a:solidFill>
                <a:latin typeface="Verdana"/>
                <a:cs typeface="Verdana"/>
              </a:rPr>
              <a:t> </a:t>
            </a:r>
            <a:r>
              <a:rPr sz="1500" spc="-95">
                <a:solidFill>
                  <a:srgbClr val="0C285A"/>
                </a:solidFill>
                <a:latin typeface="Verdana"/>
                <a:cs typeface="Verdana"/>
              </a:rPr>
              <a:t>legais</a:t>
            </a:r>
            <a:r>
              <a:rPr sz="1500" spc="-100">
                <a:solidFill>
                  <a:srgbClr val="0C285A"/>
                </a:solidFill>
                <a:latin typeface="Verdana"/>
                <a:cs typeface="Verdana"/>
              </a:rPr>
              <a:t> </a:t>
            </a:r>
            <a:r>
              <a:rPr sz="1500" spc="-114">
                <a:solidFill>
                  <a:srgbClr val="0C285A"/>
                </a:solidFill>
                <a:latin typeface="Verdana"/>
                <a:cs typeface="Verdana"/>
              </a:rPr>
              <a:t>e</a:t>
            </a:r>
            <a:r>
              <a:rPr sz="1500" spc="-100">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20">
                <a:solidFill>
                  <a:srgbClr val="0C285A"/>
                </a:solidFill>
                <a:latin typeface="Verdana"/>
                <a:cs typeface="Verdana"/>
              </a:rPr>
              <a:t>pre- </a:t>
            </a:r>
            <a:r>
              <a:rPr sz="1500" spc="-110">
                <a:solidFill>
                  <a:srgbClr val="0C285A"/>
                </a:solidFill>
                <a:latin typeface="Verdana"/>
                <a:cs typeface="Verdana"/>
              </a:rPr>
              <a:t>venção</a:t>
            </a:r>
            <a:r>
              <a:rPr sz="1500" spc="-120">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125">
                <a:solidFill>
                  <a:srgbClr val="0C285A"/>
                </a:solidFill>
                <a:latin typeface="Verdana"/>
                <a:cs typeface="Verdana"/>
              </a:rPr>
              <a:t>novas</a:t>
            </a:r>
            <a:r>
              <a:rPr sz="1500" spc="-114">
                <a:solidFill>
                  <a:srgbClr val="0C285A"/>
                </a:solidFill>
                <a:latin typeface="Verdana"/>
                <a:cs typeface="Verdana"/>
              </a:rPr>
              <a:t> </a:t>
            </a:r>
            <a:r>
              <a:rPr sz="1500" spc="-10">
                <a:solidFill>
                  <a:srgbClr val="0C285A"/>
                </a:solidFill>
                <a:latin typeface="Verdana"/>
                <a:cs typeface="Verdana"/>
              </a:rPr>
              <a:t>infrações.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49530" algn="just">
              <a:lnSpc>
                <a:spcPct val="100000"/>
              </a:lnSpc>
            </a:pPr>
            <a:r>
              <a:rPr sz="1500" spc="-80">
                <a:solidFill>
                  <a:srgbClr val="0C285A"/>
                </a:solidFill>
                <a:latin typeface="Verdana"/>
                <a:cs typeface="Verdana"/>
              </a:rPr>
              <a:t>Esse</a:t>
            </a:r>
            <a:r>
              <a:rPr sz="1500" spc="-150">
                <a:solidFill>
                  <a:srgbClr val="0C285A"/>
                </a:solidFill>
                <a:latin typeface="Verdana"/>
                <a:cs typeface="Verdana"/>
              </a:rPr>
              <a:t> </a:t>
            </a:r>
            <a:r>
              <a:rPr sz="1500" spc="-114">
                <a:solidFill>
                  <a:srgbClr val="0C285A"/>
                </a:solidFill>
                <a:latin typeface="Verdana"/>
                <a:cs typeface="Verdana"/>
              </a:rPr>
              <a:t>documento</a:t>
            </a:r>
            <a:r>
              <a:rPr sz="1500" spc="-150">
                <a:solidFill>
                  <a:srgbClr val="0C285A"/>
                </a:solidFill>
                <a:latin typeface="Verdana"/>
                <a:cs typeface="Verdana"/>
              </a:rPr>
              <a:t> </a:t>
            </a:r>
            <a:r>
              <a:rPr sz="1500" spc="-110">
                <a:solidFill>
                  <a:srgbClr val="0C285A"/>
                </a:solidFill>
                <a:latin typeface="Verdana"/>
                <a:cs typeface="Verdana"/>
              </a:rPr>
              <a:t>é</a:t>
            </a:r>
            <a:r>
              <a:rPr sz="1500" spc="-150">
                <a:solidFill>
                  <a:srgbClr val="0C285A"/>
                </a:solidFill>
                <a:latin typeface="Verdana"/>
                <a:cs typeface="Verdana"/>
              </a:rPr>
              <a:t> </a:t>
            </a:r>
            <a:r>
              <a:rPr sz="1500" spc="-110">
                <a:solidFill>
                  <a:srgbClr val="0C285A"/>
                </a:solidFill>
                <a:latin typeface="Verdana"/>
                <a:cs typeface="Verdana"/>
              </a:rPr>
              <a:t>importante</a:t>
            </a:r>
            <a:r>
              <a:rPr sz="1500" spc="-150">
                <a:solidFill>
                  <a:srgbClr val="0C285A"/>
                </a:solidFill>
                <a:latin typeface="Verdana"/>
                <a:cs typeface="Verdana"/>
              </a:rPr>
              <a:t> </a:t>
            </a:r>
            <a:r>
              <a:rPr sz="1500" spc="-105">
                <a:solidFill>
                  <a:srgbClr val="0C285A"/>
                </a:solidFill>
                <a:latin typeface="Verdana"/>
                <a:cs typeface="Verdana"/>
              </a:rPr>
              <a:t>porque</a:t>
            </a:r>
            <a:r>
              <a:rPr sz="1500" spc="-150">
                <a:solidFill>
                  <a:srgbClr val="0C285A"/>
                </a:solidFill>
                <a:latin typeface="Verdana"/>
                <a:cs typeface="Verdana"/>
              </a:rPr>
              <a:t> </a:t>
            </a:r>
            <a:r>
              <a:rPr sz="1500" spc="-120">
                <a:solidFill>
                  <a:srgbClr val="0C285A"/>
                </a:solidFill>
                <a:latin typeface="Verdana"/>
                <a:cs typeface="Verdana"/>
              </a:rPr>
              <a:t>demonstra</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100">
                <a:solidFill>
                  <a:srgbClr val="0C285A"/>
                </a:solidFill>
                <a:latin typeface="Verdana"/>
                <a:cs typeface="Verdana"/>
              </a:rPr>
              <a:t>reconhecimento</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120">
                <a:solidFill>
                  <a:srgbClr val="0C285A"/>
                </a:solidFill>
                <a:latin typeface="Verdana"/>
                <a:cs typeface="Verdana"/>
              </a:rPr>
              <a:t>comprometimento</a:t>
            </a:r>
            <a:r>
              <a:rPr sz="1500" spc="-150">
                <a:solidFill>
                  <a:srgbClr val="0C285A"/>
                </a:solidFill>
                <a:latin typeface="Verdana"/>
                <a:cs typeface="Verdana"/>
              </a:rPr>
              <a:t> </a:t>
            </a:r>
            <a:r>
              <a:rPr sz="1500" spc="-105">
                <a:solidFill>
                  <a:srgbClr val="0C285A"/>
                </a:solidFill>
                <a:latin typeface="Verdana"/>
                <a:cs typeface="Verdana"/>
              </a:rPr>
              <a:t>da</a:t>
            </a:r>
            <a:r>
              <a:rPr sz="1500" spc="-150">
                <a:solidFill>
                  <a:srgbClr val="0C285A"/>
                </a:solidFill>
                <a:latin typeface="Verdana"/>
                <a:cs typeface="Verdana"/>
              </a:rPr>
              <a:t> </a:t>
            </a:r>
            <a:r>
              <a:rPr sz="1500" spc="-145">
                <a:solidFill>
                  <a:srgbClr val="0C285A"/>
                </a:solidFill>
                <a:latin typeface="Verdana"/>
                <a:cs typeface="Verdana"/>
              </a:rPr>
              <a:t>em-</a:t>
            </a:r>
            <a:r>
              <a:rPr sz="1500" spc="-85">
                <a:solidFill>
                  <a:srgbClr val="0C285A"/>
                </a:solidFill>
                <a:latin typeface="Verdana"/>
                <a:cs typeface="Verdana"/>
              </a:rPr>
              <a:t> </a:t>
            </a:r>
            <a:r>
              <a:rPr sz="1500" spc="-100">
                <a:solidFill>
                  <a:srgbClr val="0C285A"/>
                </a:solidFill>
                <a:latin typeface="Verdana"/>
                <a:cs typeface="Verdana"/>
              </a:rPr>
              <a:t>presa</a:t>
            </a:r>
            <a:r>
              <a:rPr sz="1500" spc="-150">
                <a:solidFill>
                  <a:srgbClr val="0C285A"/>
                </a:solidFill>
                <a:latin typeface="Verdana"/>
                <a:cs typeface="Verdana"/>
              </a:rPr>
              <a:t> </a:t>
            </a:r>
            <a:r>
              <a:rPr sz="1500" spc="-155">
                <a:solidFill>
                  <a:srgbClr val="0C285A"/>
                </a:solidFill>
                <a:latin typeface="Verdana"/>
                <a:cs typeface="Verdana"/>
              </a:rPr>
              <a:t>em</a:t>
            </a:r>
            <a:r>
              <a:rPr sz="1500" spc="-150">
                <a:solidFill>
                  <a:srgbClr val="0C285A"/>
                </a:solidFill>
                <a:latin typeface="Verdana"/>
                <a:cs typeface="Verdana"/>
              </a:rPr>
              <a:t> </a:t>
            </a:r>
            <a:r>
              <a:rPr sz="1500" spc="-120">
                <a:solidFill>
                  <a:srgbClr val="0C285A"/>
                </a:solidFill>
                <a:latin typeface="Verdana"/>
                <a:cs typeface="Verdana"/>
              </a:rPr>
              <a:t>ajustar</a:t>
            </a:r>
            <a:r>
              <a:rPr sz="1500" spc="-150">
                <a:solidFill>
                  <a:srgbClr val="0C285A"/>
                </a:solidFill>
                <a:latin typeface="Verdana"/>
                <a:cs typeface="Verdana"/>
              </a:rPr>
              <a:t> </a:t>
            </a:r>
            <a:r>
              <a:rPr sz="1500" spc="-105">
                <a:solidFill>
                  <a:srgbClr val="0C285A"/>
                </a:solidFill>
                <a:latin typeface="Verdana"/>
                <a:cs typeface="Verdana"/>
              </a:rPr>
              <a:t>suas</a:t>
            </a:r>
            <a:r>
              <a:rPr sz="1500" spc="-150">
                <a:solidFill>
                  <a:srgbClr val="0C285A"/>
                </a:solidFill>
                <a:latin typeface="Verdana"/>
                <a:cs typeface="Verdana"/>
              </a:rPr>
              <a:t> </a:t>
            </a:r>
            <a:r>
              <a:rPr sz="1500" spc="-100">
                <a:solidFill>
                  <a:srgbClr val="0C285A"/>
                </a:solidFill>
                <a:latin typeface="Verdana"/>
                <a:cs typeface="Verdana"/>
              </a:rPr>
              <a:t>práticas</a:t>
            </a:r>
            <a:r>
              <a:rPr sz="1500" spc="-150">
                <a:solidFill>
                  <a:srgbClr val="0C285A"/>
                </a:solidFill>
                <a:latin typeface="Verdana"/>
                <a:cs typeface="Verdana"/>
              </a:rPr>
              <a:t> </a:t>
            </a:r>
            <a:r>
              <a:rPr sz="1500" spc="-105">
                <a:solidFill>
                  <a:srgbClr val="0C285A"/>
                </a:solidFill>
                <a:latin typeface="Verdana"/>
                <a:cs typeface="Verdana"/>
              </a:rPr>
              <a:t>às</a:t>
            </a:r>
            <a:r>
              <a:rPr sz="1500" spc="-150">
                <a:solidFill>
                  <a:srgbClr val="0C285A"/>
                </a:solidFill>
                <a:latin typeface="Verdana"/>
                <a:cs typeface="Verdana"/>
              </a:rPr>
              <a:t> </a:t>
            </a:r>
            <a:r>
              <a:rPr sz="1500" spc="-100">
                <a:solidFill>
                  <a:srgbClr val="0C285A"/>
                </a:solidFill>
                <a:latin typeface="Verdana"/>
                <a:cs typeface="Verdana"/>
              </a:rPr>
              <a:t>exigências</a:t>
            </a:r>
            <a:r>
              <a:rPr sz="1500" spc="-150">
                <a:solidFill>
                  <a:srgbClr val="0C285A"/>
                </a:solidFill>
                <a:latin typeface="Verdana"/>
                <a:cs typeface="Verdana"/>
              </a:rPr>
              <a:t> </a:t>
            </a:r>
            <a:r>
              <a:rPr sz="1500" spc="-110">
                <a:solidFill>
                  <a:srgbClr val="0C285A"/>
                </a:solidFill>
                <a:latin typeface="Verdana"/>
                <a:cs typeface="Verdana"/>
              </a:rPr>
              <a:t>legais,</a:t>
            </a:r>
            <a:r>
              <a:rPr sz="1500" spc="-150">
                <a:solidFill>
                  <a:srgbClr val="0C285A"/>
                </a:solidFill>
                <a:latin typeface="Verdana"/>
                <a:cs typeface="Verdana"/>
              </a:rPr>
              <a:t> </a:t>
            </a:r>
            <a:r>
              <a:rPr sz="1500" spc="-100">
                <a:solidFill>
                  <a:srgbClr val="0C285A"/>
                </a:solidFill>
                <a:latin typeface="Verdana"/>
                <a:cs typeface="Verdana"/>
              </a:rPr>
              <a:t>servindo</a:t>
            </a:r>
            <a:r>
              <a:rPr sz="1500" spc="-150">
                <a:solidFill>
                  <a:srgbClr val="0C285A"/>
                </a:solidFill>
                <a:latin typeface="Verdana"/>
                <a:cs typeface="Verdana"/>
              </a:rPr>
              <a:t> </a:t>
            </a:r>
            <a:r>
              <a:rPr sz="1500" spc="-110">
                <a:solidFill>
                  <a:srgbClr val="0C285A"/>
                </a:solidFill>
                <a:latin typeface="Verdana"/>
                <a:cs typeface="Verdana"/>
              </a:rPr>
              <a:t>como</a:t>
            </a:r>
            <a:r>
              <a:rPr sz="1500" spc="-150">
                <a:solidFill>
                  <a:srgbClr val="0C285A"/>
                </a:solidFill>
                <a:latin typeface="Verdana"/>
                <a:cs typeface="Verdana"/>
              </a:rPr>
              <a:t> </a:t>
            </a:r>
            <a:r>
              <a:rPr sz="1500" spc="-120">
                <a:solidFill>
                  <a:srgbClr val="0C285A"/>
                </a:solidFill>
                <a:latin typeface="Verdana"/>
                <a:cs typeface="Verdana"/>
              </a:rPr>
              <a:t>prova</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05">
                <a:solidFill>
                  <a:srgbClr val="0C285A"/>
                </a:solidFill>
                <a:latin typeface="Verdana"/>
                <a:cs typeface="Verdana"/>
              </a:rPr>
              <a:t>conformidade</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20">
                <a:solidFill>
                  <a:srgbClr val="0C285A"/>
                </a:solidFill>
                <a:latin typeface="Verdana"/>
                <a:cs typeface="Verdana"/>
              </a:rPr>
              <a:t>trans-</a:t>
            </a:r>
            <a:r>
              <a:rPr sz="1500" spc="-85">
                <a:solidFill>
                  <a:srgbClr val="0C285A"/>
                </a:solidFill>
                <a:latin typeface="Verdana"/>
                <a:cs typeface="Verdana"/>
              </a:rPr>
              <a:t> </a:t>
            </a:r>
            <a:r>
              <a:rPr sz="1500" spc="-95">
                <a:solidFill>
                  <a:srgbClr val="0C285A"/>
                </a:solidFill>
                <a:latin typeface="Verdana"/>
                <a:cs typeface="Verdana"/>
              </a:rPr>
              <a:t>parência</a:t>
            </a:r>
            <a:r>
              <a:rPr sz="1500" spc="-150">
                <a:solidFill>
                  <a:srgbClr val="0C285A"/>
                </a:solidFill>
                <a:latin typeface="Verdana"/>
                <a:cs typeface="Verdana"/>
              </a:rPr>
              <a:t> </a:t>
            </a:r>
            <a:r>
              <a:rPr sz="1500" spc="-114">
                <a:solidFill>
                  <a:srgbClr val="0C285A"/>
                </a:solidFill>
                <a:latin typeface="Verdana"/>
                <a:cs typeface="Verdana"/>
              </a:rPr>
              <a:t>perante</a:t>
            </a:r>
            <a:r>
              <a:rPr sz="1500" spc="-150">
                <a:solidFill>
                  <a:srgbClr val="0C285A"/>
                </a:solidFill>
                <a:latin typeface="Verdana"/>
                <a:cs typeface="Verdana"/>
              </a:rPr>
              <a:t> </a:t>
            </a:r>
            <a:r>
              <a:rPr sz="1500" spc="-100">
                <a:solidFill>
                  <a:srgbClr val="0C285A"/>
                </a:solidFill>
                <a:latin typeface="Verdana"/>
                <a:cs typeface="Verdana"/>
              </a:rPr>
              <a:t>órgãos</a:t>
            </a:r>
            <a:r>
              <a:rPr sz="1500" spc="-150">
                <a:solidFill>
                  <a:srgbClr val="0C285A"/>
                </a:solidFill>
                <a:latin typeface="Verdana"/>
                <a:cs typeface="Verdana"/>
              </a:rPr>
              <a:t> </a:t>
            </a:r>
            <a:r>
              <a:rPr sz="1500" spc="-85">
                <a:solidFill>
                  <a:srgbClr val="0C285A"/>
                </a:solidFill>
                <a:latin typeface="Verdana"/>
                <a:cs typeface="Verdana"/>
              </a:rPr>
              <a:t>fiscalizadores</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14">
                <a:solidFill>
                  <a:srgbClr val="0C285A"/>
                </a:solidFill>
                <a:latin typeface="Verdana"/>
                <a:cs typeface="Verdana"/>
              </a:rPr>
              <a:t>contratantes.</a:t>
            </a:r>
            <a:r>
              <a:rPr sz="1500" spc="-150">
                <a:solidFill>
                  <a:srgbClr val="0C285A"/>
                </a:solidFill>
                <a:latin typeface="Verdana"/>
                <a:cs typeface="Verdana"/>
              </a:rPr>
              <a:t> </a:t>
            </a:r>
            <a:r>
              <a:rPr sz="1500" spc="-75">
                <a:solidFill>
                  <a:srgbClr val="0C285A"/>
                </a:solidFill>
                <a:latin typeface="Verdana"/>
                <a:cs typeface="Verdana"/>
              </a:rPr>
              <a:t>Na</a:t>
            </a:r>
            <a:r>
              <a:rPr sz="1500" spc="-150">
                <a:solidFill>
                  <a:srgbClr val="0C285A"/>
                </a:solidFill>
                <a:latin typeface="Verdana"/>
                <a:cs typeface="Verdana"/>
              </a:rPr>
              <a:t> </a:t>
            </a:r>
            <a:r>
              <a:rPr sz="1500" spc="-114">
                <a:solidFill>
                  <a:srgbClr val="0C285A"/>
                </a:solidFill>
                <a:latin typeface="Verdana"/>
                <a:cs typeface="Verdana"/>
              </a:rPr>
              <a:t>validação,</a:t>
            </a:r>
            <a:r>
              <a:rPr sz="1500" spc="-150">
                <a:solidFill>
                  <a:srgbClr val="0C285A"/>
                </a:solidFill>
                <a:latin typeface="Verdana"/>
                <a:cs typeface="Verdana"/>
              </a:rPr>
              <a:t> </a:t>
            </a:r>
            <a:r>
              <a:rPr sz="1500" spc="-110">
                <a:solidFill>
                  <a:srgbClr val="0C285A"/>
                </a:solidFill>
                <a:latin typeface="Verdana"/>
                <a:cs typeface="Verdana"/>
              </a:rPr>
              <a:t>é</a:t>
            </a:r>
            <a:r>
              <a:rPr sz="1500" spc="-150">
                <a:solidFill>
                  <a:srgbClr val="0C285A"/>
                </a:solidFill>
                <a:latin typeface="Verdana"/>
                <a:cs typeface="Verdana"/>
              </a:rPr>
              <a:t> </a:t>
            </a:r>
            <a:r>
              <a:rPr sz="1500" spc="-90">
                <a:solidFill>
                  <a:srgbClr val="0C285A"/>
                </a:solidFill>
                <a:latin typeface="Verdana"/>
                <a:cs typeface="Verdana"/>
              </a:rPr>
              <a:t>necessário</a:t>
            </a:r>
            <a:r>
              <a:rPr sz="1500" spc="-150">
                <a:solidFill>
                  <a:srgbClr val="0C285A"/>
                </a:solidFill>
                <a:latin typeface="Verdana"/>
                <a:cs typeface="Verdana"/>
              </a:rPr>
              <a:t> </a:t>
            </a:r>
            <a:r>
              <a:rPr sz="1500" spc="-100">
                <a:solidFill>
                  <a:srgbClr val="0C285A"/>
                </a:solidFill>
                <a:latin typeface="Verdana"/>
                <a:cs typeface="Verdana"/>
              </a:rPr>
              <a:t>verificar</a:t>
            </a:r>
            <a:r>
              <a:rPr sz="1500" spc="-150">
                <a:solidFill>
                  <a:srgbClr val="0C285A"/>
                </a:solidFill>
                <a:latin typeface="Verdana"/>
                <a:cs typeface="Verdana"/>
              </a:rPr>
              <a:t> </a:t>
            </a:r>
            <a:r>
              <a:rPr sz="1500" spc="-95">
                <a:solidFill>
                  <a:srgbClr val="0C285A"/>
                </a:solidFill>
                <a:latin typeface="Verdana"/>
                <a:cs typeface="Verdana"/>
              </a:rPr>
              <a:t>se</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100">
                <a:solidFill>
                  <a:srgbClr val="0C285A"/>
                </a:solidFill>
                <a:latin typeface="Verdana"/>
                <a:cs typeface="Verdana"/>
              </a:rPr>
              <a:t>TAC</a:t>
            </a:r>
            <a:r>
              <a:rPr sz="1500" spc="-15">
                <a:solidFill>
                  <a:srgbClr val="0C285A"/>
                </a:solidFill>
                <a:latin typeface="Verdana"/>
                <a:cs typeface="Verdana"/>
              </a:rPr>
              <a:t> </a:t>
            </a:r>
            <a:r>
              <a:rPr sz="1500" spc="-105">
                <a:solidFill>
                  <a:srgbClr val="0C285A"/>
                </a:solidFill>
                <a:latin typeface="Verdana"/>
                <a:cs typeface="Verdana"/>
              </a:rPr>
              <a:t>está</a:t>
            </a:r>
            <a:r>
              <a:rPr sz="1500" spc="-150">
                <a:solidFill>
                  <a:srgbClr val="0C285A"/>
                </a:solidFill>
                <a:latin typeface="Verdana"/>
                <a:cs typeface="Verdana"/>
              </a:rPr>
              <a:t> </a:t>
            </a:r>
            <a:r>
              <a:rPr sz="1500" spc="-125">
                <a:solidFill>
                  <a:srgbClr val="0C285A"/>
                </a:solidFill>
                <a:latin typeface="Verdana"/>
                <a:cs typeface="Verdana"/>
              </a:rPr>
              <a:t>vigente,</a:t>
            </a:r>
            <a:r>
              <a:rPr sz="1500" spc="-150">
                <a:solidFill>
                  <a:srgbClr val="0C285A"/>
                </a:solidFill>
                <a:latin typeface="Verdana"/>
                <a:cs typeface="Verdana"/>
              </a:rPr>
              <a:t> </a:t>
            </a:r>
            <a:r>
              <a:rPr sz="1500" spc="-95">
                <a:solidFill>
                  <a:srgbClr val="0C285A"/>
                </a:solidFill>
                <a:latin typeface="Verdana"/>
                <a:cs typeface="Verdana"/>
              </a:rPr>
              <a:t>se</a:t>
            </a:r>
            <a:r>
              <a:rPr sz="1500" spc="-150">
                <a:solidFill>
                  <a:srgbClr val="0C285A"/>
                </a:solidFill>
                <a:latin typeface="Verdana"/>
                <a:cs typeface="Verdana"/>
              </a:rPr>
              <a:t> </a:t>
            </a:r>
            <a:r>
              <a:rPr sz="1500" spc="-80">
                <a:solidFill>
                  <a:srgbClr val="0C285A"/>
                </a:solidFill>
                <a:latin typeface="Verdana"/>
                <a:cs typeface="Verdana"/>
              </a:rPr>
              <a:t>os</a:t>
            </a:r>
            <a:r>
              <a:rPr sz="1500" spc="-150">
                <a:solidFill>
                  <a:srgbClr val="0C285A"/>
                </a:solidFill>
                <a:latin typeface="Verdana"/>
                <a:cs typeface="Verdana"/>
              </a:rPr>
              <a:t> </a:t>
            </a:r>
            <a:r>
              <a:rPr sz="1500" spc="-90">
                <a:solidFill>
                  <a:srgbClr val="0C285A"/>
                </a:solidFill>
                <a:latin typeface="Verdana"/>
                <a:cs typeface="Verdana"/>
              </a:rPr>
              <a:t>dados</a:t>
            </a:r>
            <a:r>
              <a:rPr sz="1500" spc="-150">
                <a:solidFill>
                  <a:srgbClr val="0C285A"/>
                </a:solidFill>
                <a:latin typeface="Verdana"/>
                <a:cs typeface="Verdana"/>
              </a:rPr>
              <a:t> </a:t>
            </a:r>
            <a:r>
              <a:rPr sz="1500" spc="-105">
                <a:solidFill>
                  <a:srgbClr val="0C285A"/>
                </a:solidFill>
                <a:latin typeface="Verdana"/>
                <a:cs typeface="Verdana"/>
              </a:rPr>
              <a:t>da</a:t>
            </a:r>
            <a:r>
              <a:rPr sz="1500" spc="-150">
                <a:solidFill>
                  <a:srgbClr val="0C285A"/>
                </a:solidFill>
                <a:latin typeface="Verdana"/>
                <a:cs typeface="Verdana"/>
              </a:rPr>
              <a:t> </a:t>
            </a:r>
            <a:r>
              <a:rPr sz="1500" spc="-114">
                <a:solidFill>
                  <a:srgbClr val="0C285A"/>
                </a:solidFill>
                <a:latin typeface="Verdana"/>
                <a:cs typeface="Verdana"/>
              </a:rPr>
              <a:t>empresa</a:t>
            </a:r>
            <a:r>
              <a:rPr sz="1500" spc="-150">
                <a:solidFill>
                  <a:srgbClr val="0C285A"/>
                </a:solidFill>
                <a:latin typeface="Verdana"/>
                <a:cs typeface="Verdana"/>
              </a:rPr>
              <a:t> </a:t>
            </a:r>
            <a:r>
              <a:rPr sz="1500" spc="-130">
                <a:solidFill>
                  <a:srgbClr val="0C285A"/>
                </a:solidFill>
                <a:latin typeface="Verdana"/>
                <a:cs typeface="Verdana"/>
              </a:rPr>
              <a:t>(razão</a:t>
            </a:r>
            <a:r>
              <a:rPr sz="1500" spc="-150">
                <a:solidFill>
                  <a:srgbClr val="0C285A"/>
                </a:solidFill>
                <a:latin typeface="Verdana"/>
                <a:cs typeface="Verdana"/>
              </a:rPr>
              <a:t> </a:t>
            </a:r>
            <a:r>
              <a:rPr sz="1500" spc="-75">
                <a:solidFill>
                  <a:srgbClr val="0C285A"/>
                </a:solidFill>
                <a:latin typeface="Verdana"/>
                <a:cs typeface="Verdana"/>
              </a:rPr>
              <a:t>social</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90">
                <a:solidFill>
                  <a:srgbClr val="0C285A"/>
                </a:solidFill>
                <a:latin typeface="Verdana"/>
                <a:cs typeface="Verdana"/>
              </a:rPr>
              <a:t>CNPJ)</a:t>
            </a:r>
            <a:r>
              <a:rPr sz="1500" spc="-150">
                <a:solidFill>
                  <a:srgbClr val="0C285A"/>
                </a:solidFill>
                <a:latin typeface="Verdana"/>
                <a:cs typeface="Verdana"/>
              </a:rPr>
              <a:t> </a:t>
            </a:r>
            <a:r>
              <a:rPr sz="1500" spc="-105">
                <a:solidFill>
                  <a:srgbClr val="0C285A"/>
                </a:solidFill>
                <a:latin typeface="Verdana"/>
                <a:cs typeface="Verdana"/>
              </a:rPr>
              <a:t>correspondem</a:t>
            </a:r>
            <a:r>
              <a:rPr sz="1500" spc="-150">
                <a:solidFill>
                  <a:srgbClr val="0C285A"/>
                </a:solidFill>
                <a:latin typeface="Verdana"/>
                <a:cs typeface="Verdana"/>
              </a:rPr>
              <a:t> </a:t>
            </a:r>
            <a:r>
              <a:rPr sz="1500" spc="-100">
                <a:solidFill>
                  <a:srgbClr val="0C285A"/>
                </a:solidFill>
                <a:latin typeface="Verdana"/>
                <a:cs typeface="Verdana"/>
              </a:rPr>
              <a:t>ao</a:t>
            </a:r>
            <a:r>
              <a:rPr sz="1500" spc="-150">
                <a:solidFill>
                  <a:srgbClr val="0C285A"/>
                </a:solidFill>
                <a:latin typeface="Verdana"/>
                <a:cs typeface="Verdana"/>
              </a:rPr>
              <a:t> </a:t>
            </a:r>
            <a:r>
              <a:rPr sz="1500" spc="-105">
                <a:solidFill>
                  <a:srgbClr val="0C285A"/>
                </a:solidFill>
                <a:latin typeface="Verdana"/>
                <a:cs typeface="Verdana"/>
              </a:rPr>
              <a:t>cadastro</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95">
                <a:solidFill>
                  <a:srgbClr val="0C285A"/>
                </a:solidFill>
                <a:latin typeface="Verdana"/>
                <a:cs typeface="Verdana"/>
              </a:rPr>
              <a:t>se</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95">
                <a:solidFill>
                  <a:srgbClr val="0C285A"/>
                </a:solidFill>
                <a:latin typeface="Verdana"/>
                <a:cs typeface="Verdana"/>
              </a:rPr>
              <a:t>docu-</a:t>
            </a:r>
            <a:r>
              <a:rPr sz="1500" spc="-85">
                <a:solidFill>
                  <a:srgbClr val="0C285A"/>
                </a:solidFill>
                <a:latin typeface="Verdana"/>
                <a:cs typeface="Verdana"/>
              </a:rPr>
              <a:t> </a:t>
            </a:r>
            <a:r>
              <a:rPr sz="1500" spc="-135">
                <a:solidFill>
                  <a:srgbClr val="0C285A"/>
                </a:solidFill>
                <a:latin typeface="Verdana"/>
                <a:cs typeface="Verdana"/>
              </a:rPr>
              <a:t>mento</a:t>
            </a:r>
            <a:r>
              <a:rPr sz="1500" spc="-150">
                <a:solidFill>
                  <a:srgbClr val="0C285A"/>
                </a:solidFill>
                <a:latin typeface="Verdana"/>
                <a:cs typeface="Verdana"/>
              </a:rPr>
              <a:t> </a:t>
            </a:r>
            <a:r>
              <a:rPr sz="1500" spc="-105">
                <a:solidFill>
                  <a:srgbClr val="0C285A"/>
                </a:solidFill>
                <a:latin typeface="Verdana"/>
                <a:cs typeface="Verdana"/>
              </a:rPr>
              <a:t>está</a:t>
            </a:r>
            <a:r>
              <a:rPr sz="1500" spc="-150">
                <a:solidFill>
                  <a:srgbClr val="0C285A"/>
                </a:solidFill>
                <a:latin typeface="Verdana"/>
                <a:cs typeface="Verdana"/>
              </a:rPr>
              <a:t> </a:t>
            </a:r>
            <a:r>
              <a:rPr sz="1500" spc="-90">
                <a:solidFill>
                  <a:srgbClr val="0C285A"/>
                </a:solidFill>
                <a:latin typeface="Verdana"/>
                <a:cs typeface="Verdana"/>
              </a:rPr>
              <a:t>assinado</a:t>
            </a:r>
            <a:r>
              <a:rPr sz="1500" spc="-150">
                <a:solidFill>
                  <a:srgbClr val="0C285A"/>
                </a:solidFill>
                <a:latin typeface="Verdana"/>
                <a:cs typeface="Verdana"/>
              </a:rPr>
              <a:t> </a:t>
            </a:r>
            <a:r>
              <a:rPr sz="1500" spc="-95">
                <a:solidFill>
                  <a:srgbClr val="0C285A"/>
                </a:solidFill>
                <a:latin typeface="Verdana"/>
                <a:cs typeface="Verdana"/>
              </a:rPr>
              <a:t>pelas</a:t>
            </a:r>
            <a:r>
              <a:rPr sz="1500" spc="-150">
                <a:solidFill>
                  <a:srgbClr val="0C285A"/>
                </a:solidFill>
                <a:latin typeface="Verdana"/>
                <a:cs typeface="Verdana"/>
              </a:rPr>
              <a:t> </a:t>
            </a:r>
            <a:r>
              <a:rPr sz="1500" spc="-100">
                <a:solidFill>
                  <a:srgbClr val="0C285A"/>
                </a:solidFill>
                <a:latin typeface="Verdana"/>
                <a:cs typeface="Verdana"/>
              </a:rPr>
              <a:t>partes</a:t>
            </a:r>
            <a:r>
              <a:rPr sz="1500" spc="-150">
                <a:solidFill>
                  <a:srgbClr val="0C285A"/>
                </a:solidFill>
                <a:latin typeface="Verdana"/>
                <a:cs typeface="Verdana"/>
              </a:rPr>
              <a:t> </a:t>
            </a:r>
            <a:r>
              <a:rPr sz="1500" spc="-120">
                <a:solidFill>
                  <a:srgbClr val="0C285A"/>
                </a:solidFill>
                <a:latin typeface="Verdana"/>
                <a:cs typeface="Verdana"/>
              </a:rPr>
              <a:t>envolvidas,</a:t>
            </a:r>
            <a:r>
              <a:rPr sz="1500" spc="-150">
                <a:solidFill>
                  <a:srgbClr val="0C285A"/>
                </a:solidFill>
                <a:latin typeface="Verdana"/>
                <a:cs typeface="Verdana"/>
              </a:rPr>
              <a:t> </a:t>
            </a:r>
            <a:r>
              <a:rPr sz="1500" spc="-85">
                <a:solidFill>
                  <a:srgbClr val="0C285A"/>
                </a:solidFill>
                <a:latin typeface="Verdana"/>
                <a:cs typeface="Verdana"/>
              </a:rPr>
              <a:t>incluindo</a:t>
            </a:r>
            <a:r>
              <a:rPr sz="1500" spc="-150">
                <a:solidFill>
                  <a:srgbClr val="0C285A"/>
                </a:solidFill>
                <a:latin typeface="Verdana"/>
                <a:cs typeface="Verdana"/>
              </a:rPr>
              <a:t> </a:t>
            </a:r>
            <a:r>
              <a:rPr sz="1500" spc="-110">
                <a:solidFill>
                  <a:srgbClr val="0C285A"/>
                </a:solidFill>
                <a:latin typeface="Verdana"/>
                <a:cs typeface="Verdana"/>
              </a:rPr>
              <a:t>representantes</a:t>
            </a:r>
            <a:r>
              <a:rPr sz="1500" spc="-150">
                <a:solidFill>
                  <a:srgbClr val="0C285A"/>
                </a:solidFill>
                <a:latin typeface="Verdana"/>
                <a:cs typeface="Verdana"/>
              </a:rPr>
              <a:t> </a:t>
            </a:r>
            <a:r>
              <a:rPr sz="1500" spc="-95">
                <a:solidFill>
                  <a:srgbClr val="0C285A"/>
                </a:solidFill>
                <a:latin typeface="Verdana"/>
                <a:cs typeface="Verdana"/>
              </a:rPr>
              <a:t>do</a:t>
            </a:r>
            <a:r>
              <a:rPr sz="1500" spc="-150">
                <a:solidFill>
                  <a:srgbClr val="0C285A"/>
                </a:solidFill>
                <a:latin typeface="Verdana"/>
                <a:cs typeface="Verdana"/>
              </a:rPr>
              <a:t> </a:t>
            </a:r>
            <a:r>
              <a:rPr sz="1500" spc="-90">
                <a:solidFill>
                  <a:srgbClr val="0C285A"/>
                </a:solidFill>
                <a:latin typeface="Verdana"/>
                <a:cs typeface="Verdana"/>
              </a:rPr>
              <a:t>MPT.</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5080">
              <a:lnSpc>
                <a:spcPct val="100000"/>
              </a:lnSpc>
            </a:pPr>
            <a:r>
              <a:rPr sz="1500" spc="-65">
                <a:solidFill>
                  <a:srgbClr val="0C285A"/>
                </a:solidFill>
                <a:latin typeface="Verdana"/>
                <a:cs typeface="Verdana"/>
              </a:rPr>
              <a:t>O</a:t>
            </a:r>
            <a:r>
              <a:rPr sz="1500" spc="-110">
                <a:solidFill>
                  <a:srgbClr val="0C285A"/>
                </a:solidFill>
                <a:latin typeface="Verdana"/>
                <a:cs typeface="Verdana"/>
              </a:rPr>
              <a:t> </a:t>
            </a:r>
            <a:r>
              <a:rPr sz="1500" spc="-105">
                <a:solidFill>
                  <a:srgbClr val="0C285A"/>
                </a:solidFill>
                <a:latin typeface="Verdana"/>
                <a:cs typeface="Verdana"/>
              </a:rPr>
              <a:t>TAC </a:t>
            </a:r>
            <a:r>
              <a:rPr sz="1500" spc="-100">
                <a:solidFill>
                  <a:srgbClr val="0C285A"/>
                </a:solidFill>
                <a:latin typeface="Verdana"/>
                <a:cs typeface="Verdana"/>
              </a:rPr>
              <a:t>pode</a:t>
            </a:r>
            <a:r>
              <a:rPr sz="1500" spc="-110">
                <a:solidFill>
                  <a:srgbClr val="0C285A"/>
                </a:solidFill>
                <a:latin typeface="Verdana"/>
                <a:cs typeface="Verdana"/>
              </a:rPr>
              <a:t> </a:t>
            </a:r>
            <a:r>
              <a:rPr sz="1500" spc="-100">
                <a:solidFill>
                  <a:srgbClr val="0C285A"/>
                </a:solidFill>
                <a:latin typeface="Verdana"/>
                <a:cs typeface="Verdana"/>
              </a:rPr>
              <a:t>estabelecer</a:t>
            </a:r>
            <a:r>
              <a:rPr sz="1500" spc="-105">
                <a:solidFill>
                  <a:srgbClr val="0C285A"/>
                </a:solidFill>
                <a:latin typeface="Verdana"/>
                <a:cs typeface="Verdana"/>
              </a:rPr>
              <a:t> </a:t>
            </a:r>
            <a:r>
              <a:rPr sz="1500" spc="-95">
                <a:solidFill>
                  <a:srgbClr val="0C285A"/>
                </a:solidFill>
                <a:latin typeface="Verdana"/>
                <a:cs typeface="Verdana"/>
              </a:rPr>
              <a:t>obrigações</a:t>
            </a:r>
            <a:r>
              <a:rPr sz="1500" spc="-105">
                <a:solidFill>
                  <a:srgbClr val="0C285A"/>
                </a:solidFill>
                <a:latin typeface="Verdana"/>
                <a:cs typeface="Verdana"/>
              </a:rPr>
              <a:t> </a:t>
            </a:r>
            <a:r>
              <a:rPr sz="1500" spc="-110">
                <a:solidFill>
                  <a:srgbClr val="0C285A"/>
                </a:solidFill>
                <a:latin typeface="Verdana"/>
                <a:cs typeface="Verdana"/>
              </a:rPr>
              <a:t>de </a:t>
            </a:r>
            <a:r>
              <a:rPr sz="1500" spc="-155">
                <a:solidFill>
                  <a:srgbClr val="0C285A"/>
                </a:solidFill>
                <a:latin typeface="Verdana"/>
                <a:cs typeface="Verdana"/>
              </a:rPr>
              <a:t>fazer,</a:t>
            </a:r>
            <a:r>
              <a:rPr sz="1500" spc="-105">
                <a:solidFill>
                  <a:srgbClr val="0C285A"/>
                </a:solidFill>
                <a:latin typeface="Verdana"/>
                <a:cs typeface="Verdana"/>
              </a:rPr>
              <a:t> </a:t>
            </a:r>
            <a:r>
              <a:rPr sz="1500" spc="-114">
                <a:solidFill>
                  <a:srgbClr val="0C285A"/>
                </a:solidFill>
                <a:latin typeface="Verdana"/>
                <a:cs typeface="Verdana"/>
              </a:rPr>
              <a:t>como</a:t>
            </a:r>
            <a:r>
              <a:rPr sz="1500" spc="-105">
                <a:solidFill>
                  <a:srgbClr val="0C285A"/>
                </a:solidFill>
                <a:latin typeface="Verdana"/>
                <a:cs typeface="Verdana"/>
              </a:rPr>
              <a:t> </a:t>
            </a:r>
            <a:r>
              <a:rPr sz="1500" spc="-100">
                <a:solidFill>
                  <a:srgbClr val="0C285A"/>
                </a:solidFill>
                <a:latin typeface="Verdana"/>
                <a:cs typeface="Verdana"/>
              </a:rPr>
              <a:t>adequações</a:t>
            </a:r>
            <a:r>
              <a:rPr sz="1500" spc="-110">
                <a:solidFill>
                  <a:srgbClr val="0C285A"/>
                </a:solidFill>
                <a:latin typeface="Verdana"/>
                <a:cs typeface="Verdana"/>
              </a:rPr>
              <a:t> </a:t>
            </a:r>
            <a:r>
              <a:rPr sz="1500" spc="-160">
                <a:solidFill>
                  <a:srgbClr val="0C285A"/>
                </a:solidFill>
                <a:latin typeface="Verdana"/>
                <a:cs typeface="Verdana"/>
              </a:rPr>
              <a:t>em</a:t>
            </a:r>
            <a:r>
              <a:rPr sz="1500" spc="-105">
                <a:solidFill>
                  <a:srgbClr val="0C285A"/>
                </a:solidFill>
                <a:latin typeface="Verdana"/>
                <a:cs typeface="Verdana"/>
              </a:rPr>
              <a:t> </a:t>
            </a:r>
            <a:r>
              <a:rPr sz="1500" spc="-125">
                <a:solidFill>
                  <a:srgbClr val="0C285A"/>
                </a:solidFill>
                <a:latin typeface="Verdana"/>
                <a:cs typeface="Verdana"/>
              </a:rPr>
              <a:t>jornada</a:t>
            </a:r>
            <a:r>
              <a:rPr sz="1500" spc="-105">
                <a:solidFill>
                  <a:srgbClr val="0C285A"/>
                </a:solidFill>
                <a:latin typeface="Verdana"/>
                <a:cs typeface="Verdana"/>
              </a:rPr>
              <a:t> </a:t>
            </a:r>
            <a:r>
              <a:rPr sz="1500" spc="-110">
                <a:solidFill>
                  <a:srgbClr val="0C285A"/>
                </a:solidFill>
                <a:latin typeface="Verdana"/>
                <a:cs typeface="Verdana"/>
              </a:rPr>
              <a:t>de </a:t>
            </a:r>
            <a:r>
              <a:rPr sz="1500" spc="-125">
                <a:solidFill>
                  <a:srgbClr val="0C285A"/>
                </a:solidFill>
                <a:latin typeface="Verdana"/>
                <a:cs typeface="Verdana"/>
              </a:rPr>
              <a:t>trabalho,</a:t>
            </a:r>
            <a:r>
              <a:rPr sz="1500" spc="-105">
                <a:solidFill>
                  <a:srgbClr val="0C285A"/>
                </a:solidFill>
                <a:latin typeface="Verdana"/>
                <a:cs typeface="Verdana"/>
              </a:rPr>
              <a:t> </a:t>
            </a:r>
            <a:r>
              <a:rPr sz="1500" spc="-25">
                <a:solidFill>
                  <a:srgbClr val="0C285A"/>
                </a:solidFill>
                <a:latin typeface="Verdana"/>
                <a:cs typeface="Verdana"/>
              </a:rPr>
              <a:t>benefícios, </a:t>
            </a:r>
            <a:r>
              <a:rPr sz="1500" spc="-105">
                <a:solidFill>
                  <a:srgbClr val="0C285A"/>
                </a:solidFill>
                <a:latin typeface="Verdana"/>
                <a:cs typeface="Verdana"/>
              </a:rPr>
              <a:t>segurança </a:t>
            </a:r>
            <a:r>
              <a:rPr sz="1500" spc="-114">
                <a:solidFill>
                  <a:srgbClr val="0C285A"/>
                </a:solidFill>
                <a:latin typeface="Verdana"/>
                <a:cs typeface="Verdana"/>
              </a:rPr>
              <a:t>e</a:t>
            </a:r>
            <a:r>
              <a:rPr sz="1500" spc="-105">
                <a:solidFill>
                  <a:srgbClr val="0C285A"/>
                </a:solidFill>
                <a:latin typeface="Verdana"/>
                <a:cs typeface="Verdana"/>
              </a:rPr>
              <a:t> saúde ocupacional, </a:t>
            </a:r>
            <a:r>
              <a:rPr sz="1500" spc="-110">
                <a:solidFill>
                  <a:srgbClr val="0C285A"/>
                </a:solidFill>
                <a:latin typeface="Verdana"/>
                <a:cs typeface="Verdana"/>
              </a:rPr>
              <a:t>ou</a:t>
            </a:r>
            <a:r>
              <a:rPr sz="1500" spc="-105">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a:t>
            </a:r>
            <a:r>
              <a:rPr sz="1500" spc="-110">
                <a:solidFill>
                  <a:srgbClr val="0C285A"/>
                </a:solidFill>
                <a:latin typeface="Verdana"/>
                <a:cs typeface="Verdana"/>
              </a:rPr>
              <a:t>não</a:t>
            </a:r>
            <a:r>
              <a:rPr sz="1500" spc="-105">
                <a:solidFill>
                  <a:srgbClr val="0C285A"/>
                </a:solidFill>
                <a:latin typeface="Verdana"/>
                <a:cs typeface="Verdana"/>
              </a:rPr>
              <a:t> </a:t>
            </a:r>
            <a:r>
              <a:rPr sz="1500" spc="-155">
                <a:solidFill>
                  <a:srgbClr val="0C285A"/>
                </a:solidFill>
                <a:latin typeface="Verdana"/>
                <a:cs typeface="Verdana"/>
              </a:rPr>
              <a:t>fazer,</a:t>
            </a:r>
            <a:r>
              <a:rPr sz="1500" spc="-105">
                <a:solidFill>
                  <a:srgbClr val="0C285A"/>
                </a:solidFill>
                <a:latin typeface="Verdana"/>
                <a:cs typeface="Verdana"/>
              </a:rPr>
              <a:t> </a:t>
            </a:r>
            <a:r>
              <a:rPr sz="1500" spc="-114">
                <a:solidFill>
                  <a:srgbClr val="0C285A"/>
                </a:solidFill>
                <a:latin typeface="Verdana"/>
                <a:cs typeface="Verdana"/>
              </a:rPr>
              <a:t>como</a:t>
            </a:r>
            <a:r>
              <a:rPr sz="1500" spc="-105">
                <a:solidFill>
                  <a:srgbClr val="0C285A"/>
                </a:solidFill>
                <a:latin typeface="Verdana"/>
                <a:cs typeface="Verdana"/>
              </a:rPr>
              <a:t> </a:t>
            </a:r>
            <a:r>
              <a:rPr sz="1500" spc="-90">
                <a:solidFill>
                  <a:srgbClr val="0C285A"/>
                </a:solidFill>
                <a:latin typeface="Verdana"/>
                <a:cs typeface="Verdana"/>
              </a:rPr>
              <a:t>cessar</a:t>
            </a:r>
            <a:r>
              <a:rPr sz="1500" spc="-105">
                <a:solidFill>
                  <a:srgbClr val="0C285A"/>
                </a:solidFill>
                <a:latin typeface="Verdana"/>
                <a:cs typeface="Verdana"/>
              </a:rPr>
              <a:t> práticas </a:t>
            </a:r>
            <a:r>
              <a:rPr sz="1500" spc="-90">
                <a:solidFill>
                  <a:srgbClr val="0C285A"/>
                </a:solidFill>
                <a:latin typeface="Verdana"/>
                <a:cs typeface="Verdana"/>
              </a:rPr>
              <a:t>ilegais</a:t>
            </a:r>
            <a:r>
              <a:rPr sz="1500" spc="-100">
                <a:solidFill>
                  <a:srgbClr val="0C285A"/>
                </a:solidFill>
                <a:latin typeface="Verdana"/>
                <a:cs typeface="Verdana"/>
              </a:rPr>
              <a:t> </a:t>
            </a:r>
            <a:r>
              <a:rPr sz="1500" spc="-120">
                <a:solidFill>
                  <a:srgbClr val="0C285A"/>
                </a:solidFill>
                <a:latin typeface="Verdana"/>
                <a:cs typeface="Verdana"/>
              </a:rPr>
              <a:t>trabalhistas.</a:t>
            </a:r>
            <a:r>
              <a:rPr sz="1500" spc="-105">
                <a:solidFill>
                  <a:srgbClr val="0C285A"/>
                </a:solidFill>
                <a:latin typeface="Verdana"/>
                <a:cs typeface="Verdana"/>
              </a:rPr>
              <a:t> </a:t>
            </a:r>
            <a:r>
              <a:rPr sz="1500" spc="-10">
                <a:solidFill>
                  <a:srgbClr val="0C285A"/>
                </a:solidFill>
                <a:latin typeface="Verdana"/>
                <a:cs typeface="Verdana"/>
              </a:rPr>
              <a:t>Geral- </a:t>
            </a:r>
            <a:r>
              <a:rPr sz="1500" spc="-155">
                <a:solidFill>
                  <a:srgbClr val="0C285A"/>
                </a:solidFill>
                <a:latin typeface="Verdana"/>
                <a:cs typeface="Verdana"/>
              </a:rPr>
              <a:t>mente,</a:t>
            </a:r>
            <a:r>
              <a:rPr sz="1500" spc="-114">
                <a:solidFill>
                  <a:srgbClr val="0C285A"/>
                </a:solidFill>
                <a:latin typeface="Verdana"/>
                <a:cs typeface="Verdana"/>
              </a:rPr>
              <a:t> </a:t>
            </a:r>
            <a:r>
              <a:rPr sz="1500" spc="-125">
                <a:solidFill>
                  <a:srgbClr val="0C285A"/>
                </a:solidFill>
                <a:latin typeface="Verdana"/>
                <a:cs typeface="Verdana"/>
              </a:rPr>
              <a:t>prevê</a:t>
            </a:r>
            <a:r>
              <a:rPr sz="1500" spc="-110">
                <a:solidFill>
                  <a:srgbClr val="0C285A"/>
                </a:solidFill>
                <a:latin typeface="Verdana"/>
                <a:cs typeface="Verdana"/>
              </a:rPr>
              <a:t> </a:t>
            </a:r>
            <a:r>
              <a:rPr sz="1500" spc="-114">
                <a:solidFill>
                  <a:srgbClr val="0C285A"/>
                </a:solidFill>
                <a:latin typeface="Verdana"/>
                <a:cs typeface="Verdana"/>
              </a:rPr>
              <a:t>prazos</a:t>
            </a:r>
            <a:r>
              <a:rPr sz="1500" spc="-110">
                <a:solidFill>
                  <a:srgbClr val="0C285A"/>
                </a:solidFill>
                <a:latin typeface="Verdana"/>
                <a:cs typeface="Verdana"/>
              </a:rPr>
              <a:t> </a:t>
            </a:r>
            <a:r>
              <a:rPr sz="1500" spc="-80">
                <a:solidFill>
                  <a:srgbClr val="0C285A"/>
                </a:solidFill>
                <a:latin typeface="Verdana"/>
                <a:cs typeface="Verdana"/>
              </a:rPr>
              <a:t>específicos</a:t>
            </a:r>
            <a:r>
              <a:rPr sz="1500" spc="-110">
                <a:solidFill>
                  <a:srgbClr val="0C285A"/>
                </a:solidFill>
                <a:latin typeface="Verdana"/>
                <a:cs typeface="Verdana"/>
              </a:rPr>
              <a:t> </a:t>
            </a:r>
            <a:r>
              <a:rPr sz="1500" spc="-120">
                <a:solidFill>
                  <a:srgbClr val="0C285A"/>
                </a:solidFill>
                <a:latin typeface="Verdana"/>
                <a:cs typeface="Verdana"/>
              </a:rPr>
              <a:t>para</a:t>
            </a:r>
            <a:r>
              <a:rPr sz="1500" spc="-114">
                <a:solidFill>
                  <a:srgbClr val="0C285A"/>
                </a:solidFill>
                <a:latin typeface="Verdana"/>
                <a:cs typeface="Verdana"/>
              </a:rPr>
              <a:t> </a:t>
            </a:r>
            <a:r>
              <a:rPr sz="1500" spc="-125">
                <a:solidFill>
                  <a:srgbClr val="0C285A"/>
                </a:solidFill>
                <a:latin typeface="Verdana"/>
                <a:cs typeface="Verdana"/>
              </a:rPr>
              <a:t>cumprimento</a:t>
            </a:r>
            <a:r>
              <a:rPr sz="1500" spc="-110">
                <a:solidFill>
                  <a:srgbClr val="0C285A"/>
                </a:solidFill>
                <a:latin typeface="Verdana"/>
                <a:cs typeface="Verdana"/>
              </a:rPr>
              <a:t> </a:t>
            </a:r>
            <a:r>
              <a:rPr sz="1500" spc="-105">
                <a:solidFill>
                  <a:srgbClr val="0C285A"/>
                </a:solidFill>
                <a:latin typeface="Verdana"/>
                <a:cs typeface="Verdana"/>
              </a:rPr>
              <a:t>das</a:t>
            </a:r>
            <a:r>
              <a:rPr sz="1500" spc="-110">
                <a:solidFill>
                  <a:srgbClr val="0C285A"/>
                </a:solidFill>
                <a:latin typeface="Verdana"/>
                <a:cs typeface="Verdana"/>
              </a:rPr>
              <a:t> </a:t>
            </a:r>
            <a:r>
              <a:rPr sz="1500" spc="-114">
                <a:solidFill>
                  <a:srgbClr val="0C285A"/>
                </a:solidFill>
                <a:latin typeface="Verdana"/>
                <a:cs typeface="Verdana"/>
              </a:rPr>
              <a:t>medidas</a:t>
            </a:r>
            <a:r>
              <a:rPr sz="1500" spc="-110">
                <a:solidFill>
                  <a:srgbClr val="0C285A"/>
                </a:solidFill>
                <a:latin typeface="Verdana"/>
                <a:cs typeface="Verdana"/>
              </a:rPr>
              <a:t> </a:t>
            </a:r>
            <a:r>
              <a:rPr sz="1500" spc="-114">
                <a:solidFill>
                  <a:srgbClr val="0C285A"/>
                </a:solidFill>
                <a:latin typeface="Verdana"/>
                <a:cs typeface="Verdana"/>
              </a:rPr>
              <a:t>e </a:t>
            </a:r>
            <a:r>
              <a:rPr sz="1500" spc="-125">
                <a:solidFill>
                  <a:srgbClr val="0C285A"/>
                </a:solidFill>
                <a:latin typeface="Verdana"/>
                <a:cs typeface="Verdana"/>
              </a:rPr>
              <a:t>multas</a:t>
            </a:r>
            <a:r>
              <a:rPr sz="1500" spc="-110">
                <a:solidFill>
                  <a:srgbClr val="0C285A"/>
                </a:solidFill>
                <a:latin typeface="Verdana"/>
                <a:cs typeface="Verdana"/>
              </a:rPr>
              <a:t> </a:t>
            </a:r>
            <a:r>
              <a:rPr sz="1500" spc="-160">
                <a:solidFill>
                  <a:srgbClr val="0C285A"/>
                </a:solidFill>
                <a:latin typeface="Verdana"/>
                <a:cs typeface="Verdana"/>
              </a:rPr>
              <a:t>em</a:t>
            </a:r>
            <a:r>
              <a:rPr sz="1500" spc="-110">
                <a:solidFill>
                  <a:srgbClr val="0C285A"/>
                </a:solidFill>
                <a:latin typeface="Verdana"/>
                <a:cs typeface="Verdana"/>
              </a:rPr>
              <a:t> </a:t>
            </a:r>
            <a:r>
              <a:rPr sz="1500" spc="-80">
                <a:solidFill>
                  <a:srgbClr val="0C285A"/>
                </a:solidFill>
                <a:latin typeface="Verdana"/>
                <a:cs typeface="Verdana"/>
              </a:rPr>
              <a:t>caso</a:t>
            </a:r>
            <a:r>
              <a:rPr sz="1500" spc="-110">
                <a:solidFill>
                  <a:srgbClr val="0C285A"/>
                </a:solidFill>
                <a:latin typeface="Verdana"/>
                <a:cs typeface="Verdana"/>
              </a:rPr>
              <a:t> de</a:t>
            </a:r>
            <a:r>
              <a:rPr sz="1500" spc="-114">
                <a:solidFill>
                  <a:srgbClr val="0C285A"/>
                </a:solidFill>
                <a:latin typeface="Verdana"/>
                <a:cs typeface="Verdana"/>
              </a:rPr>
              <a:t> </a:t>
            </a:r>
            <a:r>
              <a:rPr sz="1500" spc="-10">
                <a:solidFill>
                  <a:srgbClr val="0C285A"/>
                </a:solidFill>
                <a:latin typeface="Verdana"/>
                <a:cs typeface="Verdana"/>
              </a:rPr>
              <a:t>descumpri- </a:t>
            </a:r>
            <a:r>
              <a:rPr sz="1500" spc="-160">
                <a:solidFill>
                  <a:srgbClr val="0C285A"/>
                </a:solidFill>
                <a:latin typeface="Verdana"/>
                <a:cs typeface="Verdana"/>
              </a:rPr>
              <a:t>mento.</a:t>
            </a:r>
            <a:r>
              <a:rPr sz="1500" spc="-120">
                <a:solidFill>
                  <a:srgbClr val="0C285A"/>
                </a:solidFill>
                <a:latin typeface="Verdana"/>
                <a:cs typeface="Verdana"/>
              </a:rPr>
              <a:t> </a:t>
            </a:r>
            <a:r>
              <a:rPr sz="1500" spc="-50">
                <a:solidFill>
                  <a:srgbClr val="0C285A"/>
                </a:solidFill>
                <a:latin typeface="Verdana"/>
                <a:cs typeface="Verdana"/>
              </a:rPr>
              <a:t>A</a:t>
            </a:r>
            <a:r>
              <a:rPr sz="1500" spc="-114">
                <a:solidFill>
                  <a:srgbClr val="0C285A"/>
                </a:solidFill>
                <a:latin typeface="Verdana"/>
                <a:cs typeface="Verdana"/>
              </a:rPr>
              <a:t> </a:t>
            </a:r>
            <a:r>
              <a:rPr sz="1500" spc="-110">
                <a:solidFill>
                  <a:srgbClr val="0C285A"/>
                </a:solidFill>
                <a:latin typeface="Verdana"/>
                <a:cs typeface="Verdana"/>
              </a:rPr>
              <a:t>validade</a:t>
            </a:r>
            <a:r>
              <a:rPr sz="1500" spc="-120">
                <a:solidFill>
                  <a:srgbClr val="0C285A"/>
                </a:solidFill>
                <a:latin typeface="Verdana"/>
                <a:cs typeface="Verdana"/>
              </a:rPr>
              <a:t> </a:t>
            </a:r>
            <a:r>
              <a:rPr sz="1500" spc="-114">
                <a:solidFill>
                  <a:srgbClr val="0C285A"/>
                </a:solidFill>
                <a:latin typeface="Verdana"/>
                <a:cs typeface="Verdana"/>
              </a:rPr>
              <a:t>é </a:t>
            </a:r>
            <a:r>
              <a:rPr sz="1500" spc="-95">
                <a:solidFill>
                  <a:srgbClr val="0C285A"/>
                </a:solidFill>
                <a:latin typeface="Verdana"/>
                <a:cs typeface="Verdana"/>
              </a:rPr>
              <a:t>definida</a:t>
            </a:r>
            <a:r>
              <a:rPr sz="1500" spc="-114">
                <a:solidFill>
                  <a:srgbClr val="0C285A"/>
                </a:solidFill>
                <a:latin typeface="Verdana"/>
                <a:cs typeface="Verdana"/>
              </a:rPr>
              <a:t> </a:t>
            </a:r>
            <a:r>
              <a:rPr sz="1500" spc="-110">
                <a:solidFill>
                  <a:srgbClr val="0C285A"/>
                </a:solidFill>
                <a:latin typeface="Verdana"/>
                <a:cs typeface="Verdana"/>
              </a:rPr>
              <a:t>no</a:t>
            </a:r>
            <a:r>
              <a:rPr sz="1500" spc="-120">
                <a:solidFill>
                  <a:srgbClr val="0C285A"/>
                </a:solidFill>
                <a:latin typeface="Verdana"/>
                <a:cs typeface="Verdana"/>
              </a:rPr>
              <a:t> </a:t>
            </a:r>
            <a:r>
              <a:rPr sz="1500" spc="-105">
                <a:solidFill>
                  <a:srgbClr val="0C285A"/>
                </a:solidFill>
                <a:latin typeface="Verdana"/>
                <a:cs typeface="Verdana"/>
              </a:rPr>
              <a:t>próprio</a:t>
            </a:r>
            <a:r>
              <a:rPr sz="1500" spc="-114">
                <a:solidFill>
                  <a:srgbClr val="0C285A"/>
                </a:solidFill>
                <a:latin typeface="Verdana"/>
                <a:cs typeface="Verdana"/>
              </a:rPr>
              <a:t> </a:t>
            </a:r>
            <a:r>
              <a:rPr sz="1500" spc="-135">
                <a:solidFill>
                  <a:srgbClr val="0C285A"/>
                </a:solidFill>
                <a:latin typeface="Verdana"/>
                <a:cs typeface="Verdana"/>
              </a:rPr>
              <a:t>termo</a:t>
            </a:r>
            <a:r>
              <a:rPr sz="1500" spc="-114">
                <a:solidFill>
                  <a:srgbClr val="0C285A"/>
                </a:solidFill>
                <a:latin typeface="Verdana"/>
                <a:cs typeface="Verdana"/>
              </a:rPr>
              <a:t> e</a:t>
            </a:r>
            <a:r>
              <a:rPr sz="1500" spc="-120">
                <a:solidFill>
                  <a:srgbClr val="0C285A"/>
                </a:solidFill>
                <a:latin typeface="Verdana"/>
                <a:cs typeface="Verdana"/>
              </a:rPr>
              <a:t> </a:t>
            </a:r>
            <a:r>
              <a:rPr sz="1500" spc="-125">
                <a:solidFill>
                  <a:srgbClr val="0C285A"/>
                </a:solidFill>
                <a:latin typeface="Verdana"/>
                <a:cs typeface="Verdana"/>
              </a:rPr>
              <a:t>deve</a:t>
            </a:r>
            <a:r>
              <a:rPr sz="1500" spc="-114">
                <a:solidFill>
                  <a:srgbClr val="0C285A"/>
                </a:solidFill>
                <a:latin typeface="Verdana"/>
                <a:cs typeface="Verdana"/>
              </a:rPr>
              <a:t> </a:t>
            </a:r>
            <a:r>
              <a:rPr sz="1500" spc="-105">
                <a:solidFill>
                  <a:srgbClr val="0C285A"/>
                </a:solidFill>
                <a:latin typeface="Verdana"/>
                <a:cs typeface="Verdana"/>
              </a:rPr>
              <a:t>ser</a:t>
            </a:r>
            <a:r>
              <a:rPr sz="1500" spc="-114">
                <a:solidFill>
                  <a:srgbClr val="0C285A"/>
                </a:solidFill>
                <a:latin typeface="Verdana"/>
                <a:cs typeface="Verdana"/>
              </a:rPr>
              <a:t> </a:t>
            </a:r>
            <a:r>
              <a:rPr sz="1500" spc="-100">
                <a:solidFill>
                  <a:srgbClr val="0C285A"/>
                </a:solidFill>
                <a:latin typeface="Verdana"/>
                <a:cs typeface="Verdana"/>
              </a:rPr>
              <a:t>conferida</a:t>
            </a:r>
            <a:r>
              <a:rPr sz="1500" spc="-120">
                <a:solidFill>
                  <a:srgbClr val="0C285A"/>
                </a:solidFill>
                <a:latin typeface="Verdana"/>
                <a:cs typeface="Verdana"/>
              </a:rPr>
              <a:t> na</a:t>
            </a:r>
            <a:r>
              <a:rPr sz="1500" spc="-114">
                <a:solidFill>
                  <a:srgbClr val="0C285A"/>
                </a:solidFill>
                <a:latin typeface="Verdana"/>
                <a:cs typeface="Verdana"/>
              </a:rPr>
              <a:t> </a:t>
            </a:r>
            <a:r>
              <a:rPr sz="1500" spc="-120">
                <a:solidFill>
                  <a:srgbClr val="0C285A"/>
                </a:solidFill>
                <a:latin typeface="Verdana"/>
                <a:cs typeface="Verdana"/>
              </a:rPr>
              <a:t>análise.</a:t>
            </a:r>
            <a:r>
              <a:rPr sz="1500" spc="-114">
                <a:solidFill>
                  <a:srgbClr val="0C285A"/>
                </a:solidFill>
                <a:latin typeface="Verdana"/>
                <a:cs typeface="Verdana"/>
              </a:rPr>
              <a:t> </a:t>
            </a:r>
            <a:r>
              <a:rPr sz="1500" spc="-85">
                <a:solidFill>
                  <a:srgbClr val="0C285A"/>
                </a:solidFill>
                <a:latin typeface="Verdana"/>
                <a:cs typeface="Verdana"/>
              </a:rPr>
              <a:t>Caso</a:t>
            </a:r>
            <a:r>
              <a:rPr sz="1500" spc="-120">
                <a:solidFill>
                  <a:srgbClr val="0C285A"/>
                </a:solidFill>
                <a:latin typeface="Verdana"/>
                <a:cs typeface="Verdana"/>
              </a:rPr>
              <a:t> </a:t>
            </a:r>
            <a:r>
              <a:rPr sz="1500" spc="-114">
                <a:solidFill>
                  <a:srgbClr val="0C285A"/>
                </a:solidFill>
                <a:latin typeface="Verdana"/>
                <a:cs typeface="Verdana"/>
              </a:rPr>
              <a:t>a </a:t>
            </a:r>
            <a:r>
              <a:rPr sz="1500" spc="-120">
                <a:solidFill>
                  <a:srgbClr val="0C285A"/>
                </a:solidFill>
                <a:latin typeface="Verdana"/>
                <a:cs typeface="Verdana"/>
              </a:rPr>
              <a:t>empresa</a:t>
            </a:r>
            <a:r>
              <a:rPr sz="1500" spc="-114">
                <a:solidFill>
                  <a:srgbClr val="0C285A"/>
                </a:solidFill>
                <a:latin typeface="Verdana"/>
                <a:cs typeface="Verdana"/>
              </a:rPr>
              <a:t> </a:t>
            </a:r>
            <a:r>
              <a:rPr sz="1500" spc="-20">
                <a:solidFill>
                  <a:srgbClr val="0C285A"/>
                </a:solidFill>
                <a:latin typeface="Verdana"/>
                <a:cs typeface="Verdana"/>
              </a:rPr>
              <a:t>este- </a:t>
            </a:r>
            <a:r>
              <a:rPr sz="1500" spc="-145">
                <a:solidFill>
                  <a:srgbClr val="0C285A"/>
                </a:solidFill>
                <a:latin typeface="Verdana"/>
                <a:cs typeface="Verdana"/>
              </a:rPr>
              <a:t>ja</a:t>
            </a:r>
            <a:r>
              <a:rPr sz="1500" spc="-110">
                <a:solidFill>
                  <a:srgbClr val="0C285A"/>
                </a:solidFill>
                <a:latin typeface="Verdana"/>
                <a:cs typeface="Verdana"/>
              </a:rPr>
              <a:t> </a:t>
            </a:r>
            <a:r>
              <a:rPr sz="1500" spc="-105">
                <a:solidFill>
                  <a:srgbClr val="0C285A"/>
                </a:solidFill>
                <a:latin typeface="Verdana"/>
                <a:cs typeface="Verdana"/>
              </a:rPr>
              <a:t>vinculada </a:t>
            </a:r>
            <a:r>
              <a:rPr sz="1500" spc="-114">
                <a:solidFill>
                  <a:srgbClr val="0C285A"/>
                </a:solidFill>
                <a:latin typeface="Verdana"/>
                <a:cs typeface="Verdana"/>
              </a:rPr>
              <a:t>a</a:t>
            </a:r>
            <a:r>
              <a:rPr sz="1500" spc="-105">
                <a:solidFill>
                  <a:srgbClr val="0C285A"/>
                </a:solidFill>
                <a:latin typeface="Verdana"/>
                <a:cs typeface="Verdana"/>
              </a:rPr>
              <a:t> </a:t>
            </a:r>
            <a:r>
              <a:rPr sz="1500" spc="-165">
                <a:solidFill>
                  <a:srgbClr val="0C285A"/>
                </a:solidFill>
                <a:latin typeface="Verdana"/>
                <a:cs typeface="Verdana"/>
              </a:rPr>
              <a:t>um</a:t>
            </a:r>
            <a:r>
              <a:rPr sz="1500" spc="-105">
                <a:solidFill>
                  <a:srgbClr val="0C285A"/>
                </a:solidFill>
                <a:latin typeface="Verdana"/>
                <a:cs typeface="Verdana"/>
              </a:rPr>
              <a:t> TAC</a:t>
            </a:r>
            <a:r>
              <a:rPr sz="1500" spc="-110">
                <a:solidFill>
                  <a:srgbClr val="0C285A"/>
                </a:solidFill>
                <a:latin typeface="Verdana"/>
                <a:cs typeface="Verdana"/>
              </a:rPr>
              <a:t> </a:t>
            </a:r>
            <a:r>
              <a:rPr sz="1500" spc="-130">
                <a:solidFill>
                  <a:srgbClr val="0C285A"/>
                </a:solidFill>
                <a:latin typeface="Verdana"/>
                <a:cs typeface="Verdana"/>
              </a:rPr>
              <a:t>vigente,</a:t>
            </a:r>
            <a:r>
              <a:rPr sz="1500" spc="-105">
                <a:solidFill>
                  <a:srgbClr val="0C285A"/>
                </a:solidFill>
                <a:latin typeface="Verdana"/>
                <a:cs typeface="Verdana"/>
              </a:rPr>
              <a:t> </a:t>
            </a:r>
            <a:r>
              <a:rPr sz="1500" spc="-114">
                <a:solidFill>
                  <a:srgbClr val="0C285A"/>
                </a:solidFill>
                <a:latin typeface="Verdana"/>
                <a:cs typeface="Verdana"/>
              </a:rPr>
              <a:t>é</a:t>
            </a:r>
            <a:r>
              <a:rPr sz="1500" spc="-105">
                <a:solidFill>
                  <a:srgbClr val="0C285A"/>
                </a:solidFill>
                <a:latin typeface="Verdana"/>
                <a:cs typeface="Verdana"/>
              </a:rPr>
              <a:t> </a:t>
            </a:r>
            <a:r>
              <a:rPr sz="1500" spc="-120">
                <a:solidFill>
                  <a:srgbClr val="0C285A"/>
                </a:solidFill>
                <a:latin typeface="Verdana"/>
                <a:cs typeface="Verdana"/>
              </a:rPr>
              <a:t>fundamental</a:t>
            </a:r>
            <a:r>
              <a:rPr sz="1500" spc="-105">
                <a:solidFill>
                  <a:srgbClr val="0C285A"/>
                </a:solidFill>
                <a:latin typeface="Verdana"/>
                <a:cs typeface="Verdana"/>
              </a:rPr>
              <a:t> </a:t>
            </a:r>
            <a:r>
              <a:rPr sz="1500" spc="-114">
                <a:solidFill>
                  <a:srgbClr val="0C285A"/>
                </a:solidFill>
                <a:latin typeface="Verdana"/>
                <a:cs typeface="Verdana"/>
              </a:rPr>
              <a:t>registrar</a:t>
            </a:r>
            <a:r>
              <a:rPr sz="1500" spc="-105">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114">
                <a:solidFill>
                  <a:srgbClr val="0C285A"/>
                </a:solidFill>
                <a:latin typeface="Verdana"/>
                <a:cs typeface="Verdana"/>
              </a:rPr>
              <a:t>informação</a:t>
            </a:r>
            <a:r>
              <a:rPr sz="1500" spc="-105">
                <a:solidFill>
                  <a:srgbClr val="0C285A"/>
                </a:solidFill>
                <a:latin typeface="Verdana"/>
                <a:cs typeface="Verdana"/>
              </a:rPr>
              <a:t> </a:t>
            </a:r>
            <a:r>
              <a:rPr sz="1500" spc="-160">
                <a:solidFill>
                  <a:srgbClr val="0C285A"/>
                </a:solidFill>
                <a:latin typeface="Verdana"/>
                <a:cs typeface="Verdana"/>
              </a:rPr>
              <a:t>em</a:t>
            </a:r>
            <a:r>
              <a:rPr sz="1500" spc="-105">
                <a:solidFill>
                  <a:srgbClr val="0C285A"/>
                </a:solidFill>
                <a:latin typeface="Verdana"/>
                <a:cs typeface="Verdana"/>
              </a:rPr>
              <a:t> </a:t>
            </a:r>
            <a:r>
              <a:rPr sz="1500" spc="-100">
                <a:solidFill>
                  <a:srgbClr val="0C285A"/>
                </a:solidFill>
                <a:latin typeface="Verdana"/>
                <a:cs typeface="Verdana"/>
              </a:rPr>
              <a:t>observações</a:t>
            </a:r>
            <a:r>
              <a:rPr sz="1500" spc="-105">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05">
                <a:solidFill>
                  <a:srgbClr val="0C285A"/>
                </a:solidFill>
                <a:latin typeface="Verdana"/>
                <a:cs typeface="Verdana"/>
              </a:rPr>
              <a:t>comunicar </a:t>
            </a:r>
            <a:r>
              <a:rPr sz="1500" spc="-50">
                <a:solidFill>
                  <a:srgbClr val="0C285A"/>
                </a:solidFill>
                <a:latin typeface="Verdana"/>
                <a:cs typeface="Verdana"/>
              </a:rPr>
              <a:t>o </a:t>
            </a:r>
            <a:r>
              <a:rPr sz="1500" spc="-30">
                <a:solidFill>
                  <a:srgbClr val="0C285A"/>
                </a:solidFill>
                <a:latin typeface="Verdana"/>
                <a:cs typeface="Verdana"/>
              </a:rPr>
              <a:t>BPO</a:t>
            </a:r>
            <a:r>
              <a:rPr sz="1500" spc="-120">
                <a:solidFill>
                  <a:srgbClr val="0C285A"/>
                </a:solidFill>
                <a:latin typeface="Verdana"/>
                <a:cs typeface="Verdana"/>
              </a:rPr>
              <a:t> para </a:t>
            </a:r>
            <a:r>
              <a:rPr sz="1500" spc="-80">
                <a:solidFill>
                  <a:srgbClr val="0C285A"/>
                </a:solidFill>
                <a:latin typeface="Verdana"/>
                <a:cs typeface="Verdana"/>
              </a:rPr>
              <a:t>ciência</a:t>
            </a:r>
            <a:r>
              <a:rPr sz="1500" spc="-120">
                <a:solidFill>
                  <a:srgbClr val="0C285A"/>
                </a:solidFill>
                <a:latin typeface="Verdana"/>
                <a:cs typeface="Verdana"/>
              </a:rPr>
              <a:t> </a:t>
            </a:r>
            <a:r>
              <a:rPr sz="1500" spc="-100">
                <a:solidFill>
                  <a:srgbClr val="0C285A"/>
                </a:solidFill>
                <a:latin typeface="Verdana"/>
                <a:cs typeface="Verdana"/>
              </a:rPr>
              <a:t>do</a:t>
            </a:r>
            <a:r>
              <a:rPr sz="1500" spc="-120">
                <a:solidFill>
                  <a:srgbClr val="0C285A"/>
                </a:solidFill>
                <a:latin typeface="Verdana"/>
                <a:cs typeface="Verdana"/>
              </a:rPr>
              <a:t> </a:t>
            </a:r>
            <a:r>
              <a:rPr sz="1500" spc="-40">
                <a:solidFill>
                  <a:srgbClr val="0C285A"/>
                </a:solidFill>
                <a:latin typeface="Verdana"/>
                <a:cs typeface="Verdana"/>
              </a:rPr>
              <a:t>contratante.</a:t>
            </a:r>
            <a:endParaRPr sz="1500">
              <a:latin typeface="Verdana"/>
              <a:cs typeface="Verdana"/>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97096" y="2196401"/>
            <a:ext cx="6673850" cy="4940300"/>
            <a:chOff x="562444" y="2187740"/>
            <a:chExt cx="6673850" cy="4940300"/>
          </a:xfrm>
        </p:grpSpPr>
        <p:pic>
          <p:nvPicPr>
            <p:cNvPr id="3" name="object 3"/>
            <p:cNvPicPr/>
            <p:nvPr/>
          </p:nvPicPr>
          <p:blipFill>
            <a:blip r:embed="rId2" cstate="print"/>
            <a:stretch>
              <a:fillRect/>
            </a:stretch>
          </p:blipFill>
          <p:spPr>
            <a:xfrm>
              <a:off x="3797668" y="5871605"/>
              <a:ext cx="317461" cy="1256396"/>
            </a:xfrm>
            <a:prstGeom prst="rect">
              <a:avLst/>
            </a:prstGeom>
          </p:spPr>
        </p:pic>
        <p:pic>
          <p:nvPicPr>
            <p:cNvPr id="4" name="object 4"/>
            <p:cNvPicPr/>
            <p:nvPr/>
          </p:nvPicPr>
          <p:blipFill>
            <a:blip r:embed="rId3" cstate="print"/>
            <a:stretch>
              <a:fillRect/>
            </a:stretch>
          </p:blipFill>
          <p:spPr>
            <a:xfrm>
              <a:off x="3797668" y="2187740"/>
              <a:ext cx="3096666" cy="4940261"/>
            </a:xfrm>
            <a:prstGeom prst="rect">
              <a:avLst/>
            </a:prstGeom>
          </p:spPr>
        </p:pic>
        <p:sp>
          <p:nvSpPr>
            <p:cNvPr id="5" name="object 5"/>
            <p:cNvSpPr/>
            <p:nvPr/>
          </p:nvSpPr>
          <p:spPr>
            <a:xfrm>
              <a:off x="611993" y="2519996"/>
              <a:ext cx="3244215" cy="567055"/>
            </a:xfrm>
            <a:custGeom>
              <a:avLst/>
              <a:gdLst/>
              <a:ahLst/>
              <a:cxnLst/>
              <a:rect l="l" t="t" r="r" b="b"/>
              <a:pathLst>
                <a:path w="3244215" h="567055">
                  <a:moveTo>
                    <a:pt x="3243605" y="567004"/>
                  </a:moveTo>
                  <a:lnTo>
                    <a:pt x="3128403" y="567004"/>
                  </a:lnTo>
                  <a:lnTo>
                    <a:pt x="3128403" y="0"/>
                  </a:lnTo>
                  <a:lnTo>
                    <a:pt x="0" y="0"/>
                  </a:lnTo>
                  <a:lnTo>
                    <a:pt x="0" y="133464"/>
                  </a:lnTo>
                </a:path>
              </a:pathLst>
            </a:custGeom>
            <a:ln w="25400">
              <a:solidFill>
                <a:srgbClr val="242E55"/>
              </a:solidFill>
            </a:ln>
          </p:spPr>
          <p:txBody>
            <a:bodyPr wrap="square" lIns="0" tIns="0" rIns="0" bIns="0" rtlCol="0"/>
            <a:lstStyle/>
            <a:p>
              <a:endParaRPr/>
            </a:p>
          </p:txBody>
        </p:sp>
        <p:sp>
          <p:nvSpPr>
            <p:cNvPr id="6" name="object 6"/>
            <p:cNvSpPr/>
            <p:nvPr/>
          </p:nvSpPr>
          <p:spPr>
            <a:xfrm>
              <a:off x="562444" y="2605214"/>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7" name="object 7"/>
            <p:cNvSpPr/>
            <p:nvPr/>
          </p:nvSpPr>
          <p:spPr>
            <a:xfrm>
              <a:off x="6919199" y="5511613"/>
              <a:ext cx="229235" cy="1173480"/>
            </a:xfrm>
            <a:custGeom>
              <a:avLst/>
              <a:gdLst/>
              <a:ahLst/>
              <a:cxnLst/>
              <a:rect l="l" t="t" r="r" b="b"/>
              <a:pathLst>
                <a:path w="229234" h="1173479">
                  <a:moveTo>
                    <a:pt x="0" y="1172984"/>
                  </a:moveTo>
                  <a:lnTo>
                    <a:pt x="111594" y="1172984"/>
                  </a:lnTo>
                  <a:lnTo>
                    <a:pt x="111594" y="0"/>
                  </a:lnTo>
                  <a:lnTo>
                    <a:pt x="228866" y="0"/>
                  </a:lnTo>
                </a:path>
              </a:pathLst>
            </a:custGeom>
            <a:ln w="25400">
              <a:solidFill>
                <a:srgbClr val="242E55"/>
              </a:solidFill>
            </a:ln>
          </p:spPr>
          <p:txBody>
            <a:bodyPr wrap="square" lIns="0" tIns="0" rIns="0" bIns="0" rtlCol="0"/>
            <a:lstStyle/>
            <a:p>
              <a:endParaRPr/>
            </a:p>
          </p:txBody>
        </p:sp>
        <p:sp>
          <p:nvSpPr>
            <p:cNvPr id="8" name="object 8"/>
            <p:cNvSpPr/>
            <p:nvPr/>
          </p:nvSpPr>
          <p:spPr>
            <a:xfrm>
              <a:off x="7099831" y="5462054"/>
              <a:ext cx="136525" cy="99695"/>
            </a:xfrm>
            <a:custGeom>
              <a:avLst/>
              <a:gdLst/>
              <a:ahLst/>
              <a:cxnLst/>
              <a:rect l="l" t="t" r="r" b="b"/>
              <a:pathLst>
                <a:path w="136525" h="99695">
                  <a:moveTo>
                    <a:pt x="0" y="0"/>
                  </a:moveTo>
                  <a:lnTo>
                    <a:pt x="0" y="99085"/>
                  </a:lnTo>
                  <a:lnTo>
                    <a:pt x="136169" y="49555"/>
                  </a:lnTo>
                  <a:lnTo>
                    <a:pt x="0" y="0"/>
                  </a:lnTo>
                  <a:close/>
                </a:path>
              </a:pathLst>
            </a:custGeom>
            <a:solidFill>
              <a:srgbClr val="242E55"/>
            </a:solidFill>
          </p:spPr>
          <p:txBody>
            <a:bodyPr wrap="square" lIns="0" tIns="0" rIns="0" bIns="0" rtlCol="0"/>
            <a:lstStyle/>
            <a:p>
              <a:endParaRPr/>
            </a:p>
          </p:txBody>
        </p:sp>
      </p:grpSp>
      <p:sp>
        <p:nvSpPr>
          <p:cNvPr id="9" name="object 9"/>
          <p:cNvSpPr txBox="1"/>
          <p:nvPr/>
        </p:nvSpPr>
        <p:spPr>
          <a:xfrm>
            <a:off x="987789" y="896494"/>
            <a:ext cx="4484370" cy="738505"/>
          </a:xfrm>
          <a:prstGeom prst="rect">
            <a:avLst/>
          </a:prstGeom>
        </p:spPr>
        <p:txBody>
          <a:bodyPr vert="horz" wrap="square" lIns="0" tIns="12700" rIns="0" bIns="0" rtlCol="0">
            <a:spAutoFit/>
          </a:bodyPr>
          <a:lstStyle/>
          <a:p>
            <a:pPr marL="21590">
              <a:lnSpc>
                <a:spcPts val="2805"/>
              </a:lnSpc>
              <a:spcBef>
                <a:spcPts val="100"/>
              </a:spcBef>
            </a:pPr>
            <a:r>
              <a:rPr sz="2400" b="1" i="1" spc="-225">
                <a:solidFill>
                  <a:srgbClr val="FFFFFF"/>
                </a:solidFill>
                <a:latin typeface="Trebuchet MS"/>
                <a:cs typeface="Trebuchet MS"/>
              </a:rPr>
              <a:t>Termo</a:t>
            </a:r>
            <a:r>
              <a:rPr sz="2400" b="1" i="1" spc="-145">
                <a:solidFill>
                  <a:srgbClr val="FFFFFF"/>
                </a:solidFill>
                <a:latin typeface="Trebuchet MS"/>
                <a:cs typeface="Trebuchet MS"/>
              </a:rPr>
              <a:t> </a:t>
            </a:r>
            <a:r>
              <a:rPr sz="2400" b="1" i="1" spc="-170">
                <a:solidFill>
                  <a:srgbClr val="FFFFFF"/>
                </a:solidFill>
                <a:latin typeface="Trebuchet MS"/>
                <a:cs typeface="Trebuchet MS"/>
              </a:rPr>
              <a:t>de</a:t>
            </a:r>
            <a:r>
              <a:rPr sz="2400" b="1" i="1" spc="-140">
                <a:solidFill>
                  <a:srgbClr val="FFFFFF"/>
                </a:solidFill>
                <a:latin typeface="Trebuchet MS"/>
                <a:cs typeface="Trebuchet MS"/>
              </a:rPr>
              <a:t> </a:t>
            </a:r>
            <a:r>
              <a:rPr sz="2400" b="1" i="1" spc="-145">
                <a:solidFill>
                  <a:srgbClr val="FFFFFF"/>
                </a:solidFill>
                <a:latin typeface="Trebuchet MS"/>
                <a:cs typeface="Trebuchet MS"/>
              </a:rPr>
              <a:t>Ajustamento </a:t>
            </a:r>
            <a:r>
              <a:rPr sz="2400" b="1" i="1" spc="-170">
                <a:solidFill>
                  <a:srgbClr val="FFFFFF"/>
                </a:solidFill>
                <a:latin typeface="Trebuchet MS"/>
                <a:cs typeface="Trebuchet MS"/>
              </a:rPr>
              <a:t>de</a:t>
            </a:r>
            <a:r>
              <a:rPr sz="2400" b="1" i="1" spc="-140">
                <a:solidFill>
                  <a:srgbClr val="FFFFFF"/>
                </a:solidFill>
                <a:latin typeface="Trebuchet MS"/>
                <a:cs typeface="Trebuchet MS"/>
              </a:rPr>
              <a:t> </a:t>
            </a:r>
            <a:r>
              <a:rPr sz="2400" b="1" i="1" spc="-85">
                <a:solidFill>
                  <a:srgbClr val="FFFFFF"/>
                </a:solidFill>
                <a:latin typeface="Trebuchet MS"/>
                <a:cs typeface="Trebuchet MS"/>
              </a:rPr>
              <a:t>Conduta</a:t>
            </a:r>
            <a:endParaRPr sz="2400">
              <a:latin typeface="Trebuchet MS"/>
              <a:cs typeface="Trebuchet MS"/>
            </a:endParaRPr>
          </a:p>
          <a:p>
            <a:pPr marL="12700">
              <a:lnSpc>
                <a:spcPts val="280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10">
                <a:solidFill>
                  <a:srgbClr val="FFFFFF"/>
                </a:solidFill>
                <a:latin typeface="Arial"/>
                <a:cs typeface="Arial"/>
              </a:rPr>
              <a:t>validação</a:t>
            </a:r>
            <a:endParaRPr sz="2400">
              <a:latin typeface="Arial"/>
              <a:cs typeface="Arial"/>
            </a:endParaRPr>
          </a:p>
        </p:txBody>
      </p:sp>
      <p:sp>
        <p:nvSpPr>
          <p:cNvPr id="10" name="object 10"/>
          <p:cNvSpPr txBox="1">
            <a:spLocks noGrp="1"/>
          </p:cNvSpPr>
          <p:nvPr>
            <p:ph type="title"/>
          </p:nvPr>
        </p:nvSpPr>
        <p:spPr>
          <a:xfrm>
            <a:off x="987789" y="211800"/>
            <a:ext cx="3644265" cy="787400"/>
          </a:xfrm>
          <a:prstGeom prst="rect">
            <a:avLst/>
          </a:prstGeom>
        </p:spPr>
        <p:txBody>
          <a:bodyPr vert="horz" wrap="square" lIns="0" tIns="12700" rIns="0" bIns="0" rtlCol="0">
            <a:spAutoFit/>
          </a:bodyPr>
          <a:lstStyle/>
          <a:p>
            <a:pPr marL="12700">
              <a:lnSpc>
                <a:spcPct val="100000"/>
              </a:lnSpc>
              <a:spcBef>
                <a:spcPts val="100"/>
              </a:spcBef>
            </a:pPr>
            <a:r>
              <a:rPr spc="-235"/>
              <a:t>TAC</a:t>
            </a:r>
            <a:r>
              <a:rPr spc="-355"/>
              <a:t> </a:t>
            </a:r>
            <a:r>
              <a:rPr spc="-170"/>
              <a:t>com</a:t>
            </a:r>
            <a:r>
              <a:rPr spc="-355"/>
              <a:t> </a:t>
            </a:r>
            <a:r>
              <a:rPr spc="-25"/>
              <a:t>MPT</a:t>
            </a:r>
          </a:p>
        </p:txBody>
      </p:sp>
      <p:sp>
        <p:nvSpPr>
          <p:cNvPr id="11" name="object 11"/>
          <p:cNvSpPr txBox="1"/>
          <p:nvPr/>
        </p:nvSpPr>
        <p:spPr>
          <a:xfrm>
            <a:off x="444500" y="2722283"/>
            <a:ext cx="2725420" cy="360680"/>
          </a:xfrm>
          <a:prstGeom prst="rect">
            <a:avLst/>
          </a:prstGeom>
        </p:spPr>
        <p:txBody>
          <a:bodyPr vert="horz" wrap="square" lIns="0" tIns="12700" rIns="0" bIns="0" rtlCol="0">
            <a:spAutoFit/>
          </a:bodyPr>
          <a:lstStyle/>
          <a:p>
            <a:pPr marL="12700" marR="5080">
              <a:lnSpc>
                <a:spcPct val="100000"/>
              </a:lnSpc>
              <a:spcBef>
                <a:spcPts val="100"/>
              </a:spcBef>
            </a:pPr>
            <a:r>
              <a:rPr sz="1100" b="1" spc="-95">
                <a:solidFill>
                  <a:srgbClr val="0C285A"/>
                </a:solidFill>
                <a:latin typeface="Arial"/>
                <a:cs typeface="Arial"/>
              </a:rPr>
              <a:t>1ª</a:t>
            </a:r>
            <a:r>
              <a:rPr sz="1100" b="1" spc="-1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5">
                <a:solidFill>
                  <a:srgbClr val="222E55"/>
                </a:solidFill>
                <a:latin typeface="Arial"/>
                <a:cs typeface="Arial"/>
              </a:rPr>
              <a:t> </a:t>
            </a:r>
            <a:r>
              <a:rPr sz="1100" spc="-30">
                <a:solidFill>
                  <a:srgbClr val="242E55"/>
                </a:solidFill>
                <a:latin typeface="Verdana"/>
                <a:cs typeface="Verdana"/>
              </a:rPr>
              <a:t>A</a:t>
            </a:r>
            <a:r>
              <a:rPr sz="1100" spc="-80">
                <a:solidFill>
                  <a:srgbClr val="242E55"/>
                </a:solidFill>
                <a:latin typeface="Verdana"/>
                <a:cs typeface="Verdana"/>
              </a:rPr>
              <a:t> </a:t>
            </a:r>
            <a:r>
              <a:rPr sz="1100" spc="-85">
                <a:solidFill>
                  <a:srgbClr val="242E55"/>
                </a:solidFill>
                <a:latin typeface="Verdana"/>
                <a:cs typeface="Verdana"/>
              </a:rPr>
              <a:t>Razão </a:t>
            </a:r>
            <a:r>
              <a:rPr sz="1100" spc="-65">
                <a:solidFill>
                  <a:srgbClr val="242E55"/>
                </a:solidFill>
                <a:latin typeface="Verdana"/>
                <a:cs typeface="Verdana"/>
              </a:rPr>
              <a:t>Social</a:t>
            </a:r>
            <a:r>
              <a:rPr sz="1100" spc="-80">
                <a:solidFill>
                  <a:srgbClr val="242E55"/>
                </a:solidFill>
                <a:latin typeface="Verdana"/>
                <a:cs typeface="Verdana"/>
              </a:rPr>
              <a:t> </a:t>
            </a:r>
            <a:r>
              <a:rPr sz="1100" spc="-85">
                <a:solidFill>
                  <a:srgbClr val="0C285A"/>
                </a:solidFill>
                <a:latin typeface="Verdana"/>
                <a:cs typeface="Verdana"/>
              </a:rPr>
              <a:t>e/ou </a:t>
            </a:r>
            <a:r>
              <a:rPr sz="1100" spc="-50">
                <a:solidFill>
                  <a:srgbClr val="242E55"/>
                </a:solidFill>
                <a:latin typeface="Verdana"/>
                <a:cs typeface="Verdana"/>
              </a:rPr>
              <a:t>CNPJ</a:t>
            </a:r>
            <a:r>
              <a:rPr sz="1100" spc="-80">
                <a:solidFill>
                  <a:srgbClr val="242E55"/>
                </a:solidFill>
                <a:latin typeface="Verdana"/>
                <a:cs typeface="Verdana"/>
              </a:rPr>
              <a:t> devem </a:t>
            </a:r>
            <a:r>
              <a:rPr sz="1100" spc="-90">
                <a:solidFill>
                  <a:srgbClr val="242E55"/>
                </a:solidFill>
                <a:latin typeface="Verdana"/>
                <a:cs typeface="Verdana"/>
              </a:rPr>
              <a:t>estar</a:t>
            </a:r>
            <a:r>
              <a:rPr sz="1100" spc="-70">
                <a:solidFill>
                  <a:srgbClr val="242E55"/>
                </a:solidFill>
                <a:latin typeface="Verdana"/>
                <a:cs typeface="Verdana"/>
              </a:rPr>
              <a:t> </a:t>
            </a:r>
            <a:r>
              <a:rPr sz="1100" spc="-85">
                <a:solidFill>
                  <a:srgbClr val="242E55"/>
                </a:solidFill>
                <a:latin typeface="Verdana"/>
                <a:cs typeface="Verdana"/>
              </a:rPr>
              <a:t>conforme</a:t>
            </a:r>
            <a:r>
              <a:rPr sz="1100" spc="-70">
                <a:solidFill>
                  <a:srgbClr val="242E55"/>
                </a:solidFill>
                <a:latin typeface="Verdana"/>
                <a:cs typeface="Verdana"/>
              </a:rPr>
              <a:t> </a:t>
            </a:r>
            <a:r>
              <a:rPr sz="1100" spc="-85">
                <a:solidFill>
                  <a:srgbClr val="242E55"/>
                </a:solidFill>
                <a:latin typeface="Verdana"/>
                <a:cs typeface="Verdana"/>
              </a:rPr>
              <a:t>as</a:t>
            </a:r>
            <a:r>
              <a:rPr sz="1100" spc="-70">
                <a:solidFill>
                  <a:srgbClr val="242E55"/>
                </a:solidFill>
                <a:latin typeface="Verdana"/>
                <a:cs typeface="Verdana"/>
              </a:rPr>
              <a:t> </a:t>
            </a:r>
            <a:r>
              <a:rPr sz="1100" spc="-80">
                <a:solidFill>
                  <a:srgbClr val="242E55"/>
                </a:solidFill>
                <a:latin typeface="Verdana"/>
                <a:cs typeface="Verdana"/>
              </a:rPr>
              <a:t>informações</a:t>
            </a:r>
            <a:r>
              <a:rPr sz="1100" spc="-70">
                <a:solidFill>
                  <a:srgbClr val="242E55"/>
                </a:solidFill>
                <a:latin typeface="Verdana"/>
                <a:cs typeface="Verdana"/>
              </a:rPr>
              <a:t> do </a:t>
            </a:r>
            <a:r>
              <a:rPr sz="1100" spc="-10">
                <a:solidFill>
                  <a:srgbClr val="242E55"/>
                </a:solidFill>
                <a:latin typeface="Verdana"/>
                <a:cs typeface="Verdana"/>
              </a:rPr>
              <a:t>modal.</a:t>
            </a:r>
            <a:endParaRPr sz="1100">
              <a:latin typeface="Verdana"/>
              <a:cs typeface="Verdana"/>
            </a:endParaRPr>
          </a:p>
        </p:txBody>
      </p:sp>
      <p:sp>
        <p:nvSpPr>
          <p:cNvPr id="12" name="object 12"/>
          <p:cNvSpPr txBox="1"/>
          <p:nvPr/>
        </p:nvSpPr>
        <p:spPr>
          <a:xfrm>
            <a:off x="7270660" y="5416257"/>
            <a:ext cx="2811780"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2ª</a:t>
            </a:r>
            <a:r>
              <a:rPr sz="1100" b="1" spc="-1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5">
                <a:solidFill>
                  <a:srgbClr val="222E55"/>
                </a:solidFill>
                <a:latin typeface="Arial"/>
                <a:cs typeface="Arial"/>
              </a:rPr>
              <a:t> </a:t>
            </a:r>
            <a:r>
              <a:rPr sz="1100" spc="-50">
                <a:solidFill>
                  <a:srgbClr val="242E55"/>
                </a:solidFill>
                <a:latin typeface="Verdana"/>
                <a:cs typeface="Verdana"/>
              </a:rPr>
              <a:t>O</a:t>
            </a:r>
            <a:r>
              <a:rPr sz="1100" spc="-80">
                <a:solidFill>
                  <a:srgbClr val="242E55"/>
                </a:solidFill>
                <a:latin typeface="Verdana"/>
                <a:cs typeface="Verdana"/>
              </a:rPr>
              <a:t> </a:t>
            </a:r>
            <a:r>
              <a:rPr sz="1100" spc="-90">
                <a:solidFill>
                  <a:srgbClr val="242E55"/>
                </a:solidFill>
                <a:latin typeface="Verdana"/>
                <a:cs typeface="Verdana"/>
              </a:rPr>
              <a:t>documento</a:t>
            </a:r>
            <a:r>
              <a:rPr sz="1100" spc="-80">
                <a:solidFill>
                  <a:srgbClr val="242E55"/>
                </a:solidFill>
                <a:latin typeface="Verdana"/>
                <a:cs typeface="Verdana"/>
              </a:rPr>
              <a:t> </a:t>
            </a:r>
            <a:r>
              <a:rPr sz="1100" spc="-95">
                <a:solidFill>
                  <a:srgbClr val="242E55"/>
                </a:solidFill>
                <a:latin typeface="Verdana"/>
                <a:cs typeface="Verdana"/>
              </a:rPr>
              <a:t>deve</a:t>
            </a:r>
            <a:r>
              <a:rPr sz="1100" spc="-85">
                <a:solidFill>
                  <a:srgbClr val="242E55"/>
                </a:solidFill>
                <a:latin typeface="Verdana"/>
                <a:cs typeface="Verdana"/>
              </a:rPr>
              <a:t> </a:t>
            </a:r>
            <a:r>
              <a:rPr sz="1100" spc="-90">
                <a:solidFill>
                  <a:srgbClr val="242E55"/>
                </a:solidFill>
                <a:latin typeface="Verdana"/>
                <a:cs typeface="Verdana"/>
              </a:rPr>
              <a:t>estar</a:t>
            </a:r>
            <a:r>
              <a:rPr sz="1100" spc="-80">
                <a:solidFill>
                  <a:srgbClr val="242E55"/>
                </a:solidFill>
                <a:latin typeface="Verdana"/>
                <a:cs typeface="Verdana"/>
              </a:rPr>
              <a:t> </a:t>
            </a:r>
            <a:r>
              <a:rPr sz="1100" b="1" spc="-10">
                <a:solidFill>
                  <a:srgbClr val="242E55"/>
                </a:solidFill>
                <a:latin typeface="Arial"/>
                <a:cs typeface="Arial"/>
              </a:rPr>
              <a:t>datado </a:t>
            </a:r>
            <a:r>
              <a:rPr sz="1100" b="1" spc="-50">
                <a:solidFill>
                  <a:srgbClr val="242E55"/>
                </a:solidFill>
                <a:latin typeface="Arial"/>
                <a:cs typeface="Arial"/>
              </a:rPr>
              <a:t>e </a:t>
            </a:r>
            <a:r>
              <a:rPr sz="1100" b="1" spc="-10">
                <a:solidFill>
                  <a:srgbClr val="242E55"/>
                </a:solidFill>
                <a:latin typeface="Arial"/>
                <a:cs typeface="Arial"/>
              </a:rPr>
              <a:t>assinado.</a:t>
            </a:r>
            <a:endParaRPr sz="1100">
              <a:latin typeface="Arial"/>
              <a:cs typeface="Arial"/>
            </a:endParaRPr>
          </a:p>
        </p:txBody>
      </p:sp>
      <p:sp>
        <p:nvSpPr>
          <p:cNvPr id="13" name="object 13"/>
          <p:cNvSpPr txBox="1"/>
          <p:nvPr/>
        </p:nvSpPr>
        <p:spPr>
          <a:xfrm>
            <a:off x="7270660" y="6441097"/>
            <a:ext cx="2951480" cy="695960"/>
          </a:xfrm>
          <a:prstGeom prst="rect">
            <a:avLst/>
          </a:prstGeom>
        </p:spPr>
        <p:txBody>
          <a:bodyPr vert="horz" wrap="square" lIns="0" tIns="12700" rIns="0" bIns="0" rtlCol="0">
            <a:spAutoFit/>
          </a:bodyPr>
          <a:lstStyle/>
          <a:p>
            <a:pPr marL="12700" marR="5080">
              <a:lnSpc>
                <a:spcPct val="100000"/>
              </a:lnSpc>
              <a:spcBef>
                <a:spcPts val="100"/>
              </a:spcBef>
            </a:pPr>
            <a:r>
              <a:rPr sz="1100" b="1" spc="-50">
                <a:solidFill>
                  <a:srgbClr val="0C285A"/>
                </a:solidFill>
                <a:latin typeface="Arial"/>
                <a:cs typeface="Arial"/>
              </a:rPr>
              <a:t>ATENÇÃO:</a:t>
            </a:r>
            <a:r>
              <a:rPr sz="1100" b="1" spc="-10">
                <a:solidFill>
                  <a:srgbClr val="0C285A"/>
                </a:solidFill>
                <a:latin typeface="Arial"/>
                <a:cs typeface="Arial"/>
              </a:rPr>
              <a:t> </a:t>
            </a:r>
            <a:r>
              <a:rPr sz="1100" spc="-80">
                <a:solidFill>
                  <a:srgbClr val="242E55"/>
                </a:solidFill>
                <a:latin typeface="Verdana"/>
                <a:cs typeface="Verdana"/>
              </a:rPr>
              <a:t>Este </a:t>
            </a:r>
            <a:r>
              <a:rPr sz="1100" spc="-85">
                <a:solidFill>
                  <a:srgbClr val="242E55"/>
                </a:solidFill>
                <a:latin typeface="Verdana"/>
                <a:cs typeface="Verdana"/>
              </a:rPr>
              <a:t>não</a:t>
            </a:r>
            <a:r>
              <a:rPr sz="1100" spc="-75">
                <a:solidFill>
                  <a:srgbClr val="242E55"/>
                </a:solidFill>
                <a:latin typeface="Verdana"/>
                <a:cs typeface="Verdana"/>
              </a:rPr>
              <a:t> </a:t>
            </a:r>
            <a:r>
              <a:rPr sz="1100" spc="-85">
                <a:solidFill>
                  <a:srgbClr val="242E55"/>
                </a:solidFill>
                <a:latin typeface="Verdana"/>
                <a:cs typeface="Verdana"/>
              </a:rPr>
              <a:t>é</a:t>
            </a:r>
            <a:r>
              <a:rPr sz="1100" spc="-80">
                <a:solidFill>
                  <a:srgbClr val="242E55"/>
                </a:solidFill>
                <a:latin typeface="Verdana"/>
                <a:cs typeface="Verdana"/>
              </a:rPr>
              <a:t> </a:t>
            </a:r>
            <a:r>
              <a:rPr sz="1100" spc="-130">
                <a:solidFill>
                  <a:srgbClr val="242E55"/>
                </a:solidFill>
                <a:latin typeface="Verdana"/>
                <a:cs typeface="Verdana"/>
              </a:rPr>
              <a:t>um</a:t>
            </a:r>
            <a:r>
              <a:rPr sz="1100" spc="-75">
                <a:solidFill>
                  <a:srgbClr val="242E55"/>
                </a:solidFill>
                <a:latin typeface="Verdana"/>
                <a:cs typeface="Verdana"/>
              </a:rPr>
              <a:t> </a:t>
            </a:r>
            <a:r>
              <a:rPr sz="1100" spc="-90">
                <a:solidFill>
                  <a:srgbClr val="242E55"/>
                </a:solidFill>
                <a:latin typeface="Verdana"/>
                <a:cs typeface="Verdana"/>
              </a:rPr>
              <a:t>documento</a:t>
            </a:r>
            <a:r>
              <a:rPr sz="1100" spc="-75">
                <a:solidFill>
                  <a:srgbClr val="242E55"/>
                </a:solidFill>
                <a:latin typeface="Verdana"/>
                <a:cs typeface="Verdana"/>
              </a:rPr>
              <a:t> </a:t>
            </a:r>
            <a:r>
              <a:rPr sz="1100" spc="-10">
                <a:solidFill>
                  <a:srgbClr val="242E55"/>
                </a:solidFill>
                <a:latin typeface="Verdana"/>
                <a:cs typeface="Verdana"/>
              </a:rPr>
              <a:t>padrão, </a:t>
            </a:r>
            <a:r>
              <a:rPr sz="1100" spc="-65">
                <a:solidFill>
                  <a:srgbClr val="242E55"/>
                </a:solidFill>
                <a:latin typeface="Verdana"/>
                <a:cs typeface="Verdana"/>
              </a:rPr>
              <a:t>pois</a:t>
            </a:r>
            <a:r>
              <a:rPr sz="1100" spc="-80">
                <a:solidFill>
                  <a:srgbClr val="242E55"/>
                </a:solidFill>
                <a:latin typeface="Verdana"/>
                <a:cs typeface="Verdana"/>
              </a:rPr>
              <a:t> </a:t>
            </a:r>
            <a:r>
              <a:rPr sz="1100" spc="-100">
                <a:solidFill>
                  <a:srgbClr val="242E55"/>
                </a:solidFill>
                <a:latin typeface="Verdana"/>
                <a:cs typeface="Verdana"/>
              </a:rPr>
              <a:t>há</a:t>
            </a:r>
            <a:r>
              <a:rPr sz="1100" spc="-75">
                <a:solidFill>
                  <a:srgbClr val="242E55"/>
                </a:solidFill>
                <a:latin typeface="Verdana"/>
                <a:cs typeface="Verdana"/>
              </a:rPr>
              <a:t> </a:t>
            </a:r>
            <a:r>
              <a:rPr sz="1100" spc="-80">
                <a:solidFill>
                  <a:srgbClr val="242E55"/>
                </a:solidFill>
                <a:latin typeface="Verdana"/>
                <a:cs typeface="Verdana"/>
              </a:rPr>
              <a:t>quantidades de</a:t>
            </a:r>
            <a:r>
              <a:rPr sz="1100" spc="-75">
                <a:solidFill>
                  <a:srgbClr val="242E55"/>
                </a:solidFill>
                <a:latin typeface="Verdana"/>
                <a:cs typeface="Verdana"/>
              </a:rPr>
              <a:t> </a:t>
            </a:r>
            <a:r>
              <a:rPr sz="1100" spc="-80">
                <a:solidFill>
                  <a:srgbClr val="242E55"/>
                </a:solidFill>
                <a:latin typeface="Verdana"/>
                <a:cs typeface="Verdana"/>
              </a:rPr>
              <a:t>páginas </a:t>
            </a:r>
            <a:r>
              <a:rPr sz="1100" spc="-75">
                <a:solidFill>
                  <a:srgbClr val="242E55"/>
                </a:solidFill>
                <a:latin typeface="Verdana"/>
                <a:cs typeface="Verdana"/>
              </a:rPr>
              <a:t>diferentes </a:t>
            </a:r>
            <a:r>
              <a:rPr sz="1100" spc="-50">
                <a:solidFill>
                  <a:srgbClr val="242E55"/>
                </a:solidFill>
                <a:latin typeface="Verdana"/>
                <a:cs typeface="Verdana"/>
              </a:rPr>
              <a:t>e </a:t>
            </a:r>
            <a:r>
              <a:rPr sz="1100" spc="-75">
                <a:solidFill>
                  <a:srgbClr val="242E55"/>
                </a:solidFill>
                <a:latin typeface="Verdana"/>
                <a:cs typeface="Verdana"/>
              </a:rPr>
              <a:t>conteúdos</a:t>
            </a:r>
            <a:r>
              <a:rPr sz="1100" spc="-65">
                <a:solidFill>
                  <a:srgbClr val="242E55"/>
                </a:solidFill>
                <a:latin typeface="Verdana"/>
                <a:cs typeface="Verdana"/>
              </a:rPr>
              <a:t> </a:t>
            </a:r>
            <a:r>
              <a:rPr sz="1100" spc="-75">
                <a:solidFill>
                  <a:srgbClr val="242E55"/>
                </a:solidFill>
                <a:latin typeface="Verdana"/>
                <a:cs typeface="Verdana"/>
              </a:rPr>
              <a:t>distintos</a:t>
            </a:r>
            <a:r>
              <a:rPr sz="1100" spc="-60">
                <a:solidFill>
                  <a:srgbClr val="242E55"/>
                </a:solidFill>
                <a:latin typeface="Verdana"/>
                <a:cs typeface="Verdana"/>
              </a:rPr>
              <a:t> </a:t>
            </a:r>
            <a:r>
              <a:rPr sz="1100" spc="-95">
                <a:solidFill>
                  <a:srgbClr val="242E55"/>
                </a:solidFill>
                <a:latin typeface="Verdana"/>
                <a:cs typeface="Verdana"/>
              </a:rPr>
              <a:t>para</a:t>
            </a:r>
            <a:r>
              <a:rPr sz="1100" spc="-65">
                <a:solidFill>
                  <a:srgbClr val="242E55"/>
                </a:solidFill>
                <a:latin typeface="Verdana"/>
                <a:cs typeface="Verdana"/>
              </a:rPr>
              <a:t> </a:t>
            </a:r>
            <a:r>
              <a:rPr sz="1100" spc="-75">
                <a:solidFill>
                  <a:srgbClr val="242E55"/>
                </a:solidFill>
                <a:latin typeface="Verdana"/>
                <a:cs typeface="Verdana"/>
              </a:rPr>
              <a:t>cada</a:t>
            </a:r>
            <a:r>
              <a:rPr sz="1100" spc="-60">
                <a:solidFill>
                  <a:srgbClr val="242E55"/>
                </a:solidFill>
                <a:latin typeface="Verdana"/>
                <a:cs typeface="Verdana"/>
              </a:rPr>
              <a:t> </a:t>
            </a:r>
            <a:r>
              <a:rPr sz="1100" spc="-75">
                <a:solidFill>
                  <a:srgbClr val="242E55"/>
                </a:solidFill>
                <a:latin typeface="Verdana"/>
                <a:cs typeface="Verdana"/>
              </a:rPr>
              <a:t>conduta</a:t>
            </a:r>
            <a:r>
              <a:rPr sz="1100" spc="-60">
                <a:solidFill>
                  <a:srgbClr val="242E55"/>
                </a:solidFill>
                <a:latin typeface="Verdana"/>
                <a:cs typeface="Verdana"/>
              </a:rPr>
              <a:t> sinaliza- </a:t>
            </a:r>
            <a:r>
              <a:rPr sz="1100" spc="-85">
                <a:solidFill>
                  <a:srgbClr val="242E55"/>
                </a:solidFill>
                <a:latin typeface="Verdana"/>
                <a:cs typeface="Verdana"/>
              </a:rPr>
              <a:t>da</a:t>
            </a:r>
            <a:r>
              <a:rPr sz="1100" spc="-75">
                <a:solidFill>
                  <a:srgbClr val="242E55"/>
                </a:solidFill>
                <a:latin typeface="Verdana"/>
                <a:cs typeface="Verdana"/>
              </a:rPr>
              <a:t> </a:t>
            </a:r>
            <a:r>
              <a:rPr sz="1100" spc="-70">
                <a:solidFill>
                  <a:srgbClr val="242E55"/>
                </a:solidFill>
                <a:latin typeface="Verdana"/>
                <a:cs typeface="Verdana"/>
              </a:rPr>
              <a:t>pelo</a:t>
            </a:r>
            <a:r>
              <a:rPr sz="1100" spc="-75">
                <a:solidFill>
                  <a:srgbClr val="242E55"/>
                </a:solidFill>
                <a:latin typeface="Verdana"/>
                <a:cs typeface="Verdana"/>
              </a:rPr>
              <a:t> </a:t>
            </a:r>
            <a:r>
              <a:rPr sz="1100" spc="-65">
                <a:solidFill>
                  <a:srgbClr val="242E55"/>
                </a:solidFill>
                <a:latin typeface="Verdana"/>
                <a:cs typeface="Verdana"/>
              </a:rPr>
              <a:t>Ministério</a:t>
            </a:r>
            <a:r>
              <a:rPr sz="1100" spc="-75">
                <a:solidFill>
                  <a:srgbClr val="242E55"/>
                </a:solidFill>
                <a:latin typeface="Verdana"/>
                <a:cs typeface="Verdana"/>
              </a:rPr>
              <a:t> </a:t>
            </a:r>
            <a:r>
              <a:rPr sz="1100" spc="-10">
                <a:solidFill>
                  <a:srgbClr val="242E55"/>
                </a:solidFill>
                <a:latin typeface="Verdana"/>
                <a:cs typeface="Verdana"/>
              </a:rPr>
              <a:t>Público.</a:t>
            </a:r>
            <a:endParaRPr sz="1100">
              <a:latin typeface="Verdana"/>
              <a:cs typeface="Verdana"/>
            </a:endParaRPr>
          </a:p>
        </p:txBody>
      </p:sp>
      <p:grpSp>
        <p:nvGrpSpPr>
          <p:cNvPr id="14" name="object 14"/>
          <p:cNvGrpSpPr/>
          <p:nvPr/>
        </p:nvGrpSpPr>
        <p:grpSpPr>
          <a:xfrm>
            <a:off x="3834003" y="2894342"/>
            <a:ext cx="3085465" cy="4168140"/>
            <a:chOff x="3834003" y="2894342"/>
            <a:chExt cx="3085465" cy="4168140"/>
          </a:xfrm>
        </p:grpSpPr>
        <p:sp>
          <p:nvSpPr>
            <p:cNvPr id="15" name="object 15"/>
            <p:cNvSpPr/>
            <p:nvPr/>
          </p:nvSpPr>
          <p:spPr>
            <a:xfrm>
              <a:off x="3846703" y="2907042"/>
              <a:ext cx="3060065" cy="4142740"/>
            </a:xfrm>
            <a:custGeom>
              <a:avLst/>
              <a:gdLst/>
              <a:ahLst/>
              <a:cxnLst/>
              <a:rect l="l" t="t" r="r" b="b"/>
              <a:pathLst>
                <a:path w="3060065" h="4142740">
                  <a:moveTo>
                    <a:pt x="0" y="359867"/>
                  </a:moveTo>
                  <a:lnTo>
                    <a:pt x="2307399" y="359867"/>
                  </a:lnTo>
                  <a:lnTo>
                    <a:pt x="2307399" y="0"/>
                  </a:lnTo>
                  <a:lnTo>
                    <a:pt x="0" y="0"/>
                  </a:lnTo>
                  <a:lnTo>
                    <a:pt x="0" y="359867"/>
                  </a:lnTo>
                  <a:close/>
                </a:path>
                <a:path w="3060065" h="4142740">
                  <a:moveTo>
                    <a:pt x="1486801" y="4142282"/>
                  </a:moveTo>
                  <a:lnTo>
                    <a:pt x="3059798" y="4142282"/>
                  </a:lnTo>
                  <a:lnTo>
                    <a:pt x="3059798" y="3412820"/>
                  </a:lnTo>
                  <a:lnTo>
                    <a:pt x="1486801" y="3412820"/>
                  </a:lnTo>
                  <a:lnTo>
                    <a:pt x="1486801" y="4142282"/>
                  </a:lnTo>
                  <a:close/>
                </a:path>
              </a:pathLst>
            </a:custGeom>
            <a:ln w="25400">
              <a:solidFill>
                <a:srgbClr val="242E55"/>
              </a:solidFill>
            </a:ln>
          </p:spPr>
          <p:txBody>
            <a:bodyPr wrap="square" lIns="0" tIns="0" rIns="0" bIns="0" rtlCol="0"/>
            <a:lstStyle/>
            <a:p>
              <a:endParaRPr/>
            </a:p>
          </p:txBody>
        </p:sp>
        <p:pic>
          <p:nvPicPr>
            <p:cNvPr id="16" name="object 16"/>
            <p:cNvPicPr/>
            <p:nvPr/>
          </p:nvPicPr>
          <p:blipFill>
            <a:blip r:embed="rId4" cstate="print"/>
            <a:stretch>
              <a:fillRect/>
            </a:stretch>
          </p:blipFill>
          <p:spPr>
            <a:xfrm>
              <a:off x="3855605" y="3173412"/>
              <a:ext cx="890202" cy="75615"/>
            </a:xfrm>
            <a:prstGeom prst="rect">
              <a:avLst/>
            </a:prstGeom>
          </p:spPr>
        </p:pic>
      </p:grpSp>
      <p:sp>
        <p:nvSpPr>
          <p:cNvPr id="17" name="object 17"/>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116</a:t>
            </a:fld>
            <a:endParaRPr spc="-25"/>
          </a:p>
        </p:txBody>
      </p:sp>
      <p:sp>
        <p:nvSpPr>
          <p:cNvPr id="18" name="object 18"/>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19" name="object 19"/>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pic>
        <p:nvPicPr>
          <p:cNvPr id="2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477F39E-3BCF-D8B1-7BB4-4C2890B9BE0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4353931" y="272422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2665A37-D601-2103-C20F-7869587631A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5462805" y="272422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6F1D5CC-EF71-EC42-F1E2-6F561FE04B8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4492540" y="308796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C990B7F-9E21-EF6B-C5CF-AB3CEEFAA42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4830400" y="308796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E8C7B3D-958E-FF2C-1DBE-F1C71D33B1D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4094039" y="313992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4C0196F-E1DF-D442-B984-8F87D1A052C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4189333" y="367687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B33FB06-1FA3-1F89-2D4B-0F511FE6E4B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5636066" y="367687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CC8DCD7-C9A4-9C27-C3DC-D1AD9C4F301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5644729" y="378080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6B08203-6851-F0A1-5DC4-8D6D0ED1AB4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3834147" y="388472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BAC722C-F849-23CC-4D42-31FE7383E3A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5549436" y="638761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403D7AD-6111-C30A-DA9F-F65F69F5116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5480131" y="673403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04BFEF3-4E07-3142-241D-D20BAAD66C1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5384837" y="683795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2DFCDDC-3E95-E22F-7151-6F3D126293B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5549436" y="683795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FEB069A-2AA9-1CEE-C446-D663D7A32F0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3990082" y="6785994"/>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914477"/>
            <a:ext cx="2691765" cy="720725"/>
          </a:xfrm>
          <a:prstGeom prst="rect">
            <a:avLst/>
          </a:prstGeom>
        </p:spPr>
        <p:txBody>
          <a:bodyPr vert="horz" wrap="square" lIns="0" tIns="12700" rIns="0" bIns="0" rtlCol="0">
            <a:spAutoFit/>
          </a:bodyPr>
          <a:lstStyle/>
          <a:p>
            <a:pPr marL="21590">
              <a:lnSpc>
                <a:spcPts val="2735"/>
              </a:lnSpc>
              <a:spcBef>
                <a:spcPts val="100"/>
              </a:spcBef>
            </a:pPr>
            <a:r>
              <a:rPr sz="2400" b="1" i="1" spc="-45">
                <a:solidFill>
                  <a:srgbClr val="FFFFFF"/>
                </a:solidFill>
                <a:latin typeface="Trebuchet MS"/>
                <a:cs typeface="Trebuchet MS"/>
              </a:rPr>
              <a:t>Brametal</a:t>
            </a:r>
            <a:endParaRPr sz="2400">
              <a:latin typeface="Trebuchet MS"/>
              <a:cs typeface="Trebuchet MS"/>
            </a:endParaRPr>
          </a:p>
          <a:p>
            <a:pPr marL="12700">
              <a:lnSpc>
                <a:spcPts val="2735"/>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65">
                <a:solidFill>
                  <a:srgbClr val="FFFFFF"/>
                </a:solidFill>
                <a:latin typeface="Arial"/>
                <a:cs typeface="Arial"/>
              </a:rPr>
              <a:t>360</a:t>
            </a:r>
            <a:r>
              <a:rPr sz="2400" i="1" spc="-65">
                <a:solidFill>
                  <a:srgbClr val="FBFDFF"/>
                </a:solidFill>
                <a:latin typeface="Arial"/>
                <a:cs typeface="Arial"/>
              </a:rPr>
              <a:t>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117</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987789" y="211800"/>
            <a:ext cx="6587490" cy="787400"/>
          </a:xfrm>
          <a:prstGeom prst="rect">
            <a:avLst/>
          </a:prstGeom>
        </p:spPr>
        <p:txBody>
          <a:bodyPr vert="horz" wrap="square" lIns="0" tIns="12700" rIns="0" bIns="0" rtlCol="0">
            <a:spAutoFit/>
          </a:bodyPr>
          <a:lstStyle/>
          <a:p>
            <a:pPr marL="12700">
              <a:lnSpc>
                <a:spcPct val="100000"/>
              </a:lnSpc>
              <a:spcBef>
                <a:spcPts val="100"/>
              </a:spcBef>
            </a:pPr>
            <a:r>
              <a:rPr spc="-310"/>
              <a:t>Treinamento</a:t>
            </a:r>
            <a:r>
              <a:rPr spc="-340"/>
              <a:t> </a:t>
            </a:r>
            <a:r>
              <a:rPr spc="-145"/>
              <a:t>Introdutório</a:t>
            </a:r>
          </a:p>
        </p:txBody>
      </p:sp>
      <p:sp>
        <p:nvSpPr>
          <p:cNvPr id="4" name="object 4"/>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spc="-10"/>
              <a:t>FUNÇÃO:</a:t>
            </a:r>
          </a:p>
          <a:p>
            <a:pPr marL="12700" marR="161925" algn="just">
              <a:lnSpc>
                <a:spcPct val="100000"/>
              </a:lnSpc>
            </a:pPr>
            <a:r>
              <a:rPr b="0" spc="-60">
                <a:latin typeface="Verdana"/>
                <a:cs typeface="Verdana"/>
              </a:rPr>
              <a:t>O</a:t>
            </a:r>
            <a:r>
              <a:rPr b="0" spc="-150">
                <a:latin typeface="Verdana"/>
                <a:cs typeface="Verdana"/>
              </a:rPr>
              <a:t> </a:t>
            </a:r>
            <a:r>
              <a:rPr b="0" spc="-114">
                <a:latin typeface="Verdana"/>
                <a:cs typeface="Verdana"/>
              </a:rPr>
              <a:t>documento</a:t>
            </a:r>
            <a:r>
              <a:rPr b="0" spc="-150">
                <a:latin typeface="Verdana"/>
                <a:cs typeface="Verdana"/>
              </a:rPr>
              <a:t> </a:t>
            </a:r>
            <a:r>
              <a:rPr b="0" spc="-105">
                <a:latin typeface="Verdana"/>
                <a:cs typeface="Verdana"/>
              </a:rPr>
              <a:t>de</a:t>
            </a:r>
            <a:r>
              <a:rPr b="0" spc="-150">
                <a:latin typeface="Verdana"/>
                <a:cs typeface="Verdana"/>
              </a:rPr>
              <a:t> </a:t>
            </a:r>
            <a:r>
              <a:rPr b="0" spc="-114">
                <a:latin typeface="Verdana"/>
                <a:cs typeface="Verdana"/>
              </a:rPr>
              <a:t>treinamento</a:t>
            </a:r>
            <a:r>
              <a:rPr b="0" spc="-150">
                <a:latin typeface="Verdana"/>
                <a:cs typeface="Verdana"/>
              </a:rPr>
              <a:t> </a:t>
            </a:r>
            <a:r>
              <a:rPr b="0" spc="-155">
                <a:latin typeface="Verdana"/>
                <a:cs typeface="Verdana"/>
              </a:rPr>
              <a:t>em</a:t>
            </a:r>
            <a:r>
              <a:rPr b="0" spc="-150">
                <a:latin typeface="Verdana"/>
                <a:cs typeface="Verdana"/>
              </a:rPr>
              <a:t> </a:t>
            </a:r>
            <a:r>
              <a:rPr b="0" spc="-130">
                <a:latin typeface="Verdana"/>
                <a:cs typeface="Verdana"/>
              </a:rPr>
              <a:t>formato</a:t>
            </a:r>
            <a:r>
              <a:rPr b="0" spc="-150">
                <a:latin typeface="Verdana"/>
                <a:cs typeface="Verdana"/>
              </a:rPr>
              <a:t> </a:t>
            </a:r>
            <a:r>
              <a:rPr b="0" spc="-105">
                <a:latin typeface="Verdana"/>
                <a:cs typeface="Verdana"/>
              </a:rPr>
              <a:t>de</a:t>
            </a:r>
            <a:r>
              <a:rPr b="0" spc="-150">
                <a:latin typeface="Verdana"/>
                <a:cs typeface="Verdana"/>
              </a:rPr>
              <a:t> </a:t>
            </a:r>
            <a:r>
              <a:rPr b="0" spc="-90">
                <a:latin typeface="Verdana"/>
                <a:cs typeface="Verdana"/>
              </a:rPr>
              <a:t>lista</a:t>
            </a:r>
            <a:r>
              <a:rPr b="0" spc="-150">
                <a:latin typeface="Verdana"/>
                <a:cs typeface="Verdana"/>
              </a:rPr>
              <a:t> </a:t>
            </a:r>
            <a:r>
              <a:rPr b="0" spc="-105">
                <a:latin typeface="Verdana"/>
                <a:cs typeface="Verdana"/>
              </a:rPr>
              <a:t>de</a:t>
            </a:r>
            <a:r>
              <a:rPr b="0" spc="-150">
                <a:latin typeface="Verdana"/>
                <a:cs typeface="Verdana"/>
              </a:rPr>
              <a:t> </a:t>
            </a:r>
            <a:r>
              <a:rPr b="0" spc="-95">
                <a:latin typeface="Verdana"/>
                <a:cs typeface="Verdana"/>
              </a:rPr>
              <a:t>presença</a:t>
            </a:r>
            <a:r>
              <a:rPr b="0" spc="-150">
                <a:latin typeface="Verdana"/>
                <a:cs typeface="Verdana"/>
              </a:rPr>
              <a:t> </a:t>
            </a:r>
            <a:r>
              <a:rPr b="0" spc="-145">
                <a:latin typeface="Verdana"/>
                <a:cs typeface="Verdana"/>
              </a:rPr>
              <a:t>tem</a:t>
            </a:r>
            <a:r>
              <a:rPr b="0" spc="-150">
                <a:latin typeface="Verdana"/>
                <a:cs typeface="Verdana"/>
              </a:rPr>
              <a:t> </a:t>
            </a:r>
            <a:r>
              <a:rPr b="0" spc="-110">
                <a:latin typeface="Verdana"/>
                <a:cs typeface="Verdana"/>
              </a:rPr>
              <a:t>como</a:t>
            </a:r>
            <a:r>
              <a:rPr b="0" spc="-150">
                <a:latin typeface="Verdana"/>
                <a:cs typeface="Verdana"/>
              </a:rPr>
              <a:t> </a:t>
            </a:r>
            <a:r>
              <a:rPr b="0" spc="-95">
                <a:latin typeface="Verdana"/>
                <a:cs typeface="Verdana"/>
              </a:rPr>
              <a:t>função</a:t>
            </a:r>
            <a:r>
              <a:rPr b="0" spc="-150">
                <a:latin typeface="Verdana"/>
                <a:cs typeface="Verdana"/>
              </a:rPr>
              <a:t> </a:t>
            </a:r>
            <a:r>
              <a:rPr b="0" spc="-114">
                <a:latin typeface="Verdana"/>
                <a:cs typeface="Verdana"/>
              </a:rPr>
              <a:t>comprovar</a:t>
            </a:r>
            <a:r>
              <a:rPr b="0" spc="-150">
                <a:latin typeface="Verdana"/>
                <a:cs typeface="Verdana"/>
              </a:rPr>
              <a:t> </a:t>
            </a:r>
            <a:r>
              <a:rPr b="0" spc="-110">
                <a:latin typeface="Verdana"/>
                <a:cs typeface="Verdana"/>
              </a:rPr>
              <a:t>a</a:t>
            </a:r>
            <a:r>
              <a:rPr b="0" spc="-150">
                <a:latin typeface="Verdana"/>
                <a:cs typeface="Verdana"/>
              </a:rPr>
              <a:t> </a:t>
            </a:r>
            <a:r>
              <a:rPr b="0" spc="-114">
                <a:latin typeface="Verdana"/>
                <a:cs typeface="Verdana"/>
              </a:rPr>
              <a:t>par-</a:t>
            </a:r>
            <a:r>
              <a:rPr b="0" spc="-85">
                <a:latin typeface="Verdana"/>
                <a:cs typeface="Verdana"/>
              </a:rPr>
              <a:t> </a:t>
            </a:r>
            <a:r>
              <a:rPr b="0" spc="-80">
                <a:latin typeface="Verdana"/>
                <a:cs typeface="Verdana"/>
              </a:rPr>
              <a:t>ticipação</a:t>
            </a:r>
            <a:r>
              <a:rPr b="0" spc="-150">
                <a:latin typeface="Verdana"/>
                <a:cs typeface="Verdana"/>
              </a:rPr>
              <a:t> </a:t>
            </a:r>
            <a:r>
              <a:rPr b="0" spc="-95">
                <a:latin typeface="Verdana"/>
                <a:cs typeface="Verdana"/>
              </a:rPr>
              <a:t>do</a:t>
            </a:r>
            <a:r>
              <a:rPr b="0" spc="-150">
                <a:latin typeface="Verdana"/>
                <a:cs typeface="Verdana"/>
              </a:rPr>
              <a:t> </a:t>
            </a:r>
            <a:r>
              <a:rPr b="0" spc="-95">
                <a:latin typeface="Verdana"/>
                <a:cs typeface="Verdana"/>
              </a:rPr>
              <a:t>colaborador</a:t>
            </a:r>
            <a:r>
              <a:rPr b="0" spc="-150">
                <a:latin typeface="Verdana"/>
                <a:cs typeface="Verdana"/>
              </a:rPr>
              <a:t> </a:t>
            </a:r>
            <a:r>
              <a:rPr b="0" spc="-155">
                <a:latin typeface="Verdana"/>
                <a:cs typeface="Verdana"/>
              </a:rPr>
              <a:t>em</a:t>
            </a:r>
            <a:r>
              <a:rPr b="0" spc="-150">
                <a:latin typeface="Verdana"/>
                <a:cs typeface="Verdana"/>
              </a:rPr>
              <a:t> </a:t>
            </a:r>
            <a:r>
              <a:rPr b="0" spc="-80">
                <a:latin typeface="Verdana"/>
                <a:cs typeface="Verdana"/>
              </a:rPr>
              <a:t>capacitações</a:t>
            </a:r>
            <a:r>
              <a:rPr b="0" spc="-150">
                <a:latin typeface="Verdana"/>
                <a:cs typeface="Verdana"/>
              </a:rPr>
              <a:t> </a:t>
            </a:r>
            <a:r>
              <a:rPr b="0" spc="-114">
                <a:latin typeface="Verdana"/>
                <a:cs typeface="Verdana"/>
              </a:rPr>
              <a:t>obrigatórias,</a:t>
            </a:r>
            <a:r>
              <a:rPr b="0" spc="-150">
                <a:latin typeface="Verdana"/>
                <a:cs typeface="Verdana"/>
              </a:rPr>
              <a:t> </a:t>
            </a:r>
            <a:r>
              <a:rPr b="0" spc="-105">
                <a:latin typeface="Verdana"/>
                <a:cs typeface="Verdana"/>
              </a:rPr>
              <a:t>registrando</a:t>
            </a:r>
            <a:r>
              <a:rPr b="0" spc="-150">
                <a:latin typeface="Verdana"/>
                <a:cs typeface="Verdana"/>
              </a:rPr>
              <a:t> </a:t>
            </a:r>
            <a:r>
              <a:rPr b="0" spc="-130">
                <a:latin typeface="Verdana"/>
                <a:cs typeface="Verdana"/>
              </a:rPr>
              <a:t>formalmente</a:t>
            </a:r>
            <a:r>
              <a:rPr b="0" spc="-150">
                <a:latin typeface="Verdana"/>
                <a:cs typeface="Verdana"/>
              </a:rPr>
              <a:t> </a:t>
            </a:r>
            <a:r>
              <a:rPr b="0" spc="-110">
                <a:latin typeface="Verdana"/>
                <a:cs typeface="Verdana"/>
              </a:rPr>
              <a:t>sua</a:t>
            </a:r>
            <a:r>
              <a:rPr b="0" spc="-150">
                <a:latin typeface="Verdana"/>
                <a:cs typeface="Verdana"/>
              </a:rPr>
              <a:t> </a:t>
            </a:r>
            <a:r>
              <a:rPr b="0" spc="-95">
                <a:latin typeface="Verdana"/>
                <a:cs typeface="Verdana"/>
              </a:rPr>
              <a:t>presença</a:t>
            </a:r>
            <a:r>
              <a:rPr b="0" spc="-150">
                <a:latin typeface="Verdana"/>
                <a:cs typeface="Verdana"/>
              </a:rPr>
              <a:t> </a:t>
            </a:r>
            <a:r>
              <a:rPr b="0" spc="-110">
                <a:latin typeface="Verdana"/>
                <a:cs typeface="Verdana"/>
              </a:rPr>
              <a:t>e</a:t>
            </a:r>
            <a:r>
              <a:rPr b="0" spc="-150">
                <a:latin typeface="Verdana"/>
                <a:cs typeface="Verdana"/>
              </a:rPr>
              <a:t> </a:t>
            </a:r>
            <a:r>
              <a:rPr b="0" spc="-110">
                <a:latin typeface="Verdana"/>
                <a:cs typeface="Verdana"/>
              </a:rPr>
              <a:t>a</a:t>
            </a:r>
            <a:r>
              <a:rPr b="0" spc="-65">
                <a:latin typeface="Verdana"/>
                <a:cs typeface="Verdana"/>
              </a:rPr>
              <a:t> </a:t>
            </a:r>
            <a:r>
              <a:rPr b="0" spc="-114">
                <a:latin typeface="Verdana"/>
                <a:cs typeface="Verdana"/>
              </a:rPr>
              <a:t>data</a:t>
            </a:r>
            <a:r>
              <a:rPr b="0" spc="-150">
                <a:latin typeface="Verdana"/>
                <a:cs typeface="Verdana"/>
              </a:rPr>
              <a:t> </a:t>
            </a:r>
            <a:r>
              <a:rPr b="0" spc="-155">
                <a:latin typeface="Verdana"/>
                <a:cs typeface="Verdana"/>
              </a:rPr>
              <a:t>em</a:t>
            </a:r>
            <a:r>
              <a:rPr b="0" spc="-150">
                <a:latin typeface="Verdana"/>
                <a:cs typeface="Verdana"/>
              </a:rPr>
              <a:t> </a:t>
            </a:r>
            <a:r>
              <a:rPr b="0" spc="-105">
                <a:latin typeface="Verdana"/>
                <a:cs typeface="Verdana"/>
              </a:rPr>
              <a:t>que</a:t>
            </a:r>
            <a:r>
              <a:rPr b="0" spc="-150">
                <a:latin typeface="Verdana"/>
                <a:cs typeface="Verdana"/>
              </a:rPr>
              <a:t> </a:t>
            </a:r>
            <a:r>
              <a:rPr b="0" spc="-110">
                <a:latin typeface="Verdana"/>
                <a:cs typeface="Verdana"/>
              </a:rPr>
              <a:t>a</a:t>
            </a:r>
            <a:r>
              <a:rPr b="0" spc="-150">
                <a:latin typeface="Verdana"/>
                <a:cs typeface="Verdana"/>
              </a:rPr>
              <a:t> </a:t>
            </a:r>
            <a:r>
              <a:rPr b="0" spc="-105">
                <a:latin typeface="Verdana"/>
                <a:cs typeface="Verdana"/>
              </a:rPr>
              <a:t>atividade</a:t>
            </a:r>
            <a:r>
              <a:rPr b="0" spc="-150">
                <a:latin typeface="Verdana"/>
                <a:cs typeface="Verdana"/>
              </a:rPr>
              <a:t> </a:t>
            </a:r>
            <a:r>
              <a:rPr b="0" spc="-90">
                <a:latin typeface="Verdana"/>
                <a:cs typeface="Verdana"/>
              </a:rPr>
              <a:t>foi</a:t>
            </a:r>
            <a:r>
              <a:rPr b="0" spc="-150">
                <a:latin typeface="Verdana"/>
                <a:cs typeface="Verdana"/>
              </a:rPr>
              <a:t> </a:t>
            </a:r>
            <a:r>
              <a:rPr b="0" spc="-120">
                <a:latin typeface="Verdana"/>
                <a:cs typeface="Verdana"/>
              </a:rPr>
              <a:t>realizada.</a:t>
            </a:r>
          </a:p>
          <a:p>
            <a:pPr marL="12700">
              <a:lnSpc>
                <a:spcPct val="100000"/>
              </a:lnSpc>
              <a:spcBef>
                <a:spcPts val="1800"/>
              </a:spcBef>
            </a:pPr>
            <a:r>
              <a:rPr spc="-10"/>
              <a:t>IMPORTÂNCIA:</a:t>
            </a:r>
          </a:p>
          <a:p>
            <a:pPr marL="12700" marR="18415">
              <a:lnSpc>
                <a:spcPct val="100000"/>
              </a:lnSpc>
            </a:pPr>
            <a:r>
              <a:rPr b="0" spc="-85">
                <a:latin typeface="Verdana"/>
                <a:cs typeface="Verdana"/>
              </a:rPr>
              <a:t>Esse</a:t>
            </a:r>
            <a:r>
              <a:rPr b="0" spc="-100">
                <a:latin typeface="Verdana"/>
                <a:cs typeface="Verdana"/>
              </a:rPr>
              <a:t> </a:t>
            </a:r>
            <a:r>
              <a:rPr b="0" spc="-120">
                <a:latin typeface="Verdana"/>
                <a:cs typeface="Verdana"/>
              </a:rPr>
              <a:t>documento</a:t>
            </a:r>
            <a:r>
              <a:rPr b="0" spc="-95">
                <a:latin typeface="Verdana"/>
                <a:cs typeface="Verdana"/>
              </a:rPr>
              <a:t> </a:t>
            </a:r>
            <a:r>
              <a:rPr b="0" spc="-114">
                <a:latin typeface="Verdana"/>
                <a:cs typeface="Verdana"/>
              </a:rPr>
              <a:t>é</a:t>
            </a:r>
            <a:r>
              <a:rPr b="0" spc="-100">
                <a:latin typeface="Verdana"/>
                <a:cs typeface="Verdana"/>
              </a:rPr>
              <a:t> </a:t>
            </a:r>
            <a:r>
              <a:rPr b="0" spc="-114">
                <a:latin typeface="Verdana"/>
                <a:cs typeface="Verdana"/>
              </a:rPr>
              <a:t>importante</a:t>
            </a:r>
            <a:r>
              <a:rPr b="0" spc="-95">
                <a:latin typeface="Verdana"/>
                <a:cs typeface="Verdana"/>
              </a:rPr>
              <a:t> </a:t>
            </a:r>
            <a:r>
              <a:rPr b="0" spc="-110">
                <a:latin typeface="Verdana"/>
                <a:cs typeface="Verdana"/>
              </a:rPr>
              <a:t>porque</a:t>
            </a:r>
            <a:r>
              <a:rPr b="0" spc="-100">
                <a:latin typeface="Verdana"/>
                <a:cs typeface="Verdana"/>
              </a:rPr>
              <a:t> </a:t>
            </a:r>
            <a:r>
              <a:rPr b="0" spc="-110">
                <a:latin typeface="Verdana"/>
                <a:cs typeface="Verdana"/>
              </a:rPr>
              <a:t>assegura</a:t>
            </a:r>
            <a:r>
              <a:rPr b="0" spc="-95">
                <a:latin typeface="Verdana"/>
                <a:cs typeface="Verdana"/>
              </a:rPr>
              <a:t> </a:t>
            </a:r>
            <a:r>
              <a:rPr b="0" spc="-110">
                <a:latin typeface="Verdana"/>
                <a:cs typeface="Verdana"/>
              </a:rPr>
              <a:t>que</a:t>
            </a:r>
            <a:r>
              <a:rPr b="0" spc="-95">
                <a:latin typeface="Verdana"/>
                <a:cs typeface="Verdana"/>
              </a:rPr>
              <a:t> </a:t>
            </a:r>
            <a:r>
              <a:rPr b="0" spc="-80">
                <a:latin typeface="Verdana"/>
                <a:cs typeface="Verdana"/>
              </a:rPr>
              <a:t>os</a:t>
            </a:r>
            <a:r>
              <a:rPr b="0" spc="-100">
                <a:latin typeface="Verdana"/>
                <a:cs typeface="Verdana"/>
              </a:rPr>
              <a:t> colaboradores</a:t>
            </a:r>
            <a:r>
              <a:rPr b="0" spc="-95">
                <a:latin typeface="Verdana"/>
                <a:cs typeface="Verdana"/>
              </a:rPr>
              <a:t> </a:t>
            </a:r>
            <a:r>
              <a:rPr b="0" spc="-110">
                <a:latin typeface="Verdana"/>
                <a:cs typeface="Verdana"/>
              </a:rPr>
              <a:t>participaram</a:t>
            </a:r>
            <a:r>
              <a:rPr b="0" spc="-100">
                <a:latin typeface="Verdana"/>
                <a:cs typeface="Verdana"/>
              </a:rPr>
              <a:t> </a:t>
            </a:r>
            <a:r>
              <a:rPr b="0" spc="-110">
                <a:latin typeface="Verdana"/>
                <a:cs typeface="Verdana"/>
              </a:rPr>
              <a:t>de</a:t>
            </a:r>
            <a:r>
              <a:rPr b="0" spc="-95">
                <a:latin typeface="Verdana"/>
                <a:cs typeface="Verdana"/>
              </a:rPr>
              <a:t> </a:t>
            </a:r>
            <a:r>
              <a:rPr b="0" spc="-85">
                <a:latin typeface="Verdana"/>
                <a:cs typeface="Verdana"/>
              </a:rPr>
              <a:t>treinamentos </a:t>
            </a:r>
            <a:r>
              <a:rPr b="0" spc="-105">
                <a:latin typeface="Verdana"/>
                <a:cs typeface="Verdana"/>
              </a:rPr>
              <a:t>exigidos</a:t>
            </a:r>
            <a:r>
              <a:rPr b="0" spc="-114">
                <a:latin typeface="Verdana"/>
                <a:cs typeface="Verdana"/>
              </a:rPr>
              <a:t> </a:t>
            </a:r>
            <a:r>
              <a:rPr b="0" spc="-100">
                <a:latin typeface="Verdana"/>
                <a:cs typeface="Verdana"/>
              </a:rPr>
              <a:t>por</a:t>
            </a:r>
            <a:r>
              <a:rPr b="0" spc="-110">
                <a:latin typeface="Verdana"/>
                <a:cs typeface="Verdana"/>
              </a:rPr>
              <a:t> </a:t>
            </a:r>
            <a:r>
              <a:rPr b="0" spc="-130">
                <a:latin typeface="Verdana"/>
                <a:cs typeface="Verdana"/>
              </a:rPr>
              <a:t>contrato,</a:t>
            </a:r>
            <a:r>
              <a:rPr b="0" spc="-110">
                <a:latin typeface="Verdana"/>
                <a:cs typeface="Verdana"/>
              </a:rPr>
              <a:t> </a:t>
            </a:r>
            <a:r>
              <a:rPr b="0" spc="-130">
                <a:latin typeface="Verdana"/>
                <a:cs typeface="Verdana"/>
              </a:rPr>
              <a:t>normas</a:t>
            </a:r>
            <a:r>
              <a:rPr b="0" spc="-110">
                <a:latin typeface="Verdana"/>
                <a:cs typeface="Verdana"/>
              </a:rPr>
              <a:t> </a:t>
            </a:r>
            <a:r>
              <a:rPr b="0" spc="-90">
                <a:latin typeface="Verdana"/>
                <a:cs typeface="Verdana"/>
              </a:rPr>
              <a:t>técnicas</a:t>
            </a:r>
            <a:r>
              <a:rPr b="0" spc="-110">
                <a:latin typeface="Verdana"/>
                <a:cs typeface="Verdana"/>
              </a:rPr>
              <a:t> ou de </a:t>
            </a:r>
            <a:r>
              <a:rPr b="0" spc="-120">
                <a:latin typeface="Verdana"/>
                <a:cs typeface="Verdana"/>
              </a:rPr>
              <a:t>segurança.</a:t>
            </a:r>
            <a:r>
              <a:rPr b="0" spc="-110">
                <a:latin typeface="Verdana"/>
                <a:cs typeface="Verdana"/>
              </a:rPr>
              <a:t> </a:t>
            </a:r>
            <a:r>
              <a:rPr b="0" spc="-80">
                <a:latin typeface="Verdana"/>
                <a:cs typeface="Verdana"/>
              </a:rPr>
              <a:t>Na</a:t>
            </a:r>
            <a:r>
              <a:rPr b="0" spc="-110">
                <a:latin typeface="Verdana"/>
                <a:cs typeface="Verdana"/>
              </a:rPr>
              <a:t> </a:t>
            </a:r>
            <a:r>
              <a:rPr b="0" spc="-120">
                <a:latin typeface="Verdana"/>
                <a:cs typeface="Verdana"/>
              </a:rPr>
              <a:t>validação,</a:t>
            </a:r>
            <a:r>
              <a:rPr b="0" spc="-114">
                <a:latin typeface="Verdana"/>
                <a:cs typeface="Verdana"/>
              </a:rPr>
              <a:t> </a:t>
            </a:r>
            <a:r>
              <a:rPr b="0" spc="-125">
                <a:latin typeface="Verdana"/>
                <a:cs typeface="Verdana"/>
              </a:rPr>
              <a:t>garante</a:t>
            </a:r>
            <a:r>
              <a:rPr b="0" spc="-110">
                <a:latin typeface="Verdana"/>
                <a:cs typeface="Verdana"/>
              </a:rPr>
              <a:t> que </a:t>
            </a:r>
            <a:r>
              <a:rPr b="0" spc="-114">
                <a:latin typeface="Verdana"/>
                <a:cs typeface="Verdana"/>
              </a:rPr>
              <a:t>a</a:t>
            </a:r>
            <a:r>
              <a:rPr b="0" spc="-110">
                <a:latin typeface="Verdana"/>
                <a:cs typeface="Verdana"/>
              </a:rPr>
              <a:t> </a:t>
            </a:r>
            <a:r>
              <a:rPr b="0" spc="-120">
                <a:latin typeface="Verdana"/>
                <a:cs typeface="Verdana"/>
              </a:rPr>
              <a:t>empresa</a:t>
            </a:r>
            <a:r>
              <a:rPr b="0" spc="-110">
                <a:latin typeface="Verdana"/>
                <a:cs typeface="Verdana"/>
              </a:rPr>
              <a:t> </a:t>
            </a:r>
            <a:r>
              <a:rPr b="0" spc="-20">
                <a:latin typeface="Verdana"/>
                <a:cs typeface="Verdana"/>
              </a:rPr>
              <a:t>está </a:t>
            </a:r>
            <a:r>
              <a:rPr b="0" spc="-160">
                <a:latin typeface="Verdana"/>
                <a:cs typeface="Verdana"/>
              </a:rPr>
              <a:t>em</a:t>
            </a:r>
            <a:r>
              <a:rPr b="0" spc="-105">
                <a:latin typeface="Verdana"/>
                <a:cs typeface="Verdana"/>
              </a:rPr>
              <a:t> </a:t>
            </a:r>
            <a:r>
              <a:rPr b="0" spc="-110">
                <a:latin typeface="Verdana"/>
                <a:cs typeface="Verdana"/>
              </a:rPr>
              <a:t>conformidade</a:t>
            </a:r>
            <a:r>
              <a:rPr b="0" spc="-100">
                <a:latin typeface="Verdana"/>
                <a:cs typeface="Verdana"/>
              </a:rPr>
              <a:t> </a:t>
            </a:r>
            <a:r>
              <a:rPr b="0" spc="-110">
                <a:latin typeface="Verdana"/>
                <a:cs typeface="Verdana"/>
              </a:rPr>
              <a:t>com</a:t>
            </a:r>
            <a:r>
              <a:rPr b="0" spc="-100">
                <a:latin typeface="Verdana"/>
                <a:cs typeface="Verdana"/>
              </a:rPr>
              <a:t> </a:t>
            </a:r>
            <a:r>
              <a:rPr b="0" spc="-110">
                <a:latin typeface="Verdana"/>
                <a:cs typeface="Verdana"/>
              </a:rPr>
              <a:t>as</a:t>
            </a:r>
            <a:r>
              <a:rPr b="0" spc="-100">
                <a:latin typeface="Verdana"/>
                <a:cs typeface="Verdana"/>
              </a:rPr>
              <a:t> </a:t>
            </a:r>
            <a:r>
              <a:rPr b="0" spc="-105">
                <a:latin typeface="Verdana"/>
                <a:cs typeface="Verdana"/>
              </a:rPr>
              <a:t>exigências</a:t>
            </a:r>
            <a:r>
              <a:rPr b="0" spc="-100">
                <a:latin typeface="Verdana"/>
                <a:cs typeface="Verdana"/>
              </a:rPr>
              <a:t> </a:t>
            </a:r>
            <a:r>
              <a:rPr b="0" spc="-95">
                <a:latin typeface="Verdana"/>
                <a:cs typeface="Verdana"/>
              </a:rPr>
              <a:t>legais</a:t>
            </a:r>
            <a:r>
              <a:rPr b="0" spc="-105">
                <a:latin typeface="Verdana"/>
                <a:cs typeface="Verdana"/>
              </a:rPr>
              <a:t> </a:t>
            </a:r>
            <a:r>
              <a:rPr b="0" spc="-114">
                <a:latin typeface="Verdana"/>
                <a:cs typeface="Verdana"/>
              </a:rPr>
              <a:t>e</a:t>
            </a:r>
            <a:r>
              <a:rPr b="0" spc="-100">
                <a:latin typeface="Verdana"/>
                <a:cs typeface="Verdana"/>
              </a:rPr>
              <a:t> </a:t>
            </a:r>
            <a:r>
              <a:rPr b="0" spc="-110">
                <a:latin typeface="Verdana"/>
                <a:cs typeface="Verdana"/>
              </a:rPr>
              <a:t>contratuais</a:t>
            </a:r>
            <a:r>
              <a:rPr b="0" spc="-100">
                <a:latin typeface="Verdana"/>
                <a:cs typeface="Verdana"/>
              </a:rPr>
              <a:t> relacionadas </a:t>
            </a:r>
            <a:r>
              <a:rPr b="0" spc="-114">
                <a:latin typeface="Verdana"/>
                <a:cs typeface="Verdana"/>
              </a:rPr>
              <a:t>à</a:t>
            </a:r>
            <a:r>
              <a:rPr b="0" spc="-100">
                <a:latin typeface="Verdana"/>
                <a:cs typeface="Verdana"/>
              </a:rPr>
              <a:t> </a:t>
            </a:r>
            <a:r>
              <a:rPr b="0" spc="-90">
                <a:latin typeface="Verdana"/>
                <a:cs typeface="Verdana"/>
              </a:rPr>
              <a:t>capacitação</a:t>
            </a:r>
            <a:r>
              <a:rPr b="0" spc="-105">
                <a:latin typeface="Verdana"/>
                <a:cs typeface="Verdana"/>
              </a:rPr>
              <a:t> </a:t>
            </a:r>
            <a:r>
              <a:rPr b="0" spc="-100">
                <a:latin typeface="Verdana"/>
                <a:cs typeface="Verdana"/>
              </a:rPr>
              <a:t>do </a:t>
            </a:r>
            <a:r>
              <a:rPr b="0" spc="-95">
                <a:latin typeface="Verdana"/>
                <a:cs typeface="Verdana"/>
              </a:rPr>
              <a:t>trabalhador.</a:t>
            </a:r>
          </a:p>
          <a:p>
            <a:pPr marL="12700">
              <a:lnSpc>
                <a:spcPct val="100000"/>
              </a:lnSpc>
              <a:spcBef>
                <a:spcPts val="1800"/>
              </a:spcBef>
            </a:pPr>
            <a:r>
              <a:rPr spc="-10"/>
              <a:t>CURIOSIDADES:</a:t>
            </a:r>
          </a:p>
          <a:p>
            <a:pPr marL="12700" marR="5080">
              <a:lnSpc>
                <a:spcPct val="100000"/>
              </a:lnSpc>
            </a:pPr>
            <a:r>
              <a:rPr b="0" spc="-85">
                <a:latin typeface="Verdana"/>
                <a:cs typeface="Verdana"/>
              </a:rPr>
              <a:t>Esse</a:t>
            </a:r>
            <a:r>
              <a:rPr b="0" spc="-114">
                <a:latin typeface="Verdana"/>
                <a:cs typeface="Verdana"/>
              </a:rPr>
              <a:t> </a:t>
            </a:r>
            <a:r>
              <a:rPr b="0" spc="-120">
                <a:latin typeface="Verdana"/>
                <a:cs typeface="Verdana"/>
              </a:rPr>
              <a:t>documento</a:t>
            </a:r>
            <a:r>
              <a:rPr b="0" spc="-110">
                <a:latin typeface="Verdana"/>
                <a:cs typeface="Verdana"/>
              </a:rPr>
              <a:t> não</a:t>
            </a:r>
            <a:r>
              <a:rPr b="0" spc="-114">
                <a:latin typeface="Verdana"/>
                <a:cs typeface="Verdana"/>
              </a:rPr>
              <a:t> </a:t>
            </a:r>
            <a:r>
              <a:rPr b="0" spc="-90">
                <a:latin typeface="Verdana"/>
                <a:cs typeface="Verdana"/>
              </a:rPr>
              <a:t>possui</a:t>
            </a:r>
            <a:r>
              <a:rPr b="0" spc="-110">
                <a:latin typeface="Verdana"/>
                <a:cs typeface="Verdana"/>
              </a:rPr>
              <a:t> modelo</a:t>
            </a:r>
            <a:r>
              <a:rPr b="0" spc="-114">
                <a:latin typeface="Verdana"/>
                <a:cs typeface="Verdana"/>
              </a:rPr>
              <a:t> padronizado,</a:t>
            </a:r>
            <a:r>
              <a:rPr b="0" spc="-110">
                <a:latin typeface="Verdana"/>
                <a:cs typeface="Verdana"/>
              </a:rPr>
              <a:t> </a:t>
            </a:r>
            <a:r>
              <a:rPr b="0" spc="-145">
                <a:latin typeface="Verdana"/>
                <a:cs typeface="Verdana"/>
              </a:rPr>
              <a:t>mas</a:t>
            </a:r>
            <a:r>
              <a:rPr b="0" spc="-114">
                <a:latin typeface="Verdana"/>
                <a:cs typeface="Verdana"/>
              </a:rPr>
              <a:t> </a:t>
            </a:r>
            <a:r>
              <a:rPr b="0" spc="-120">
                <a:latin typeface="Verdana"/>
                <a:cs typeface="Verdana"/>
              </a:rPr>
              <a:t>para</a:t>
            </a:r>
            <a:r>
              <a:rPr b="0" spc="-110">
                <a:latin typeface="Verdana"/>
                <a:cs typeface="Verdana"/>
              </a:rPr>
              <a:t> </a:t>
            </a:r>
            <a:r>
              <a:rPr b="0" spc="-105">
                <a:latin typeface="Verdana"/>
                <a:cs typeface="Verdana"/>
              </a:rPr>
              <a:t>ser</a:t>
            </a:r>
            <a:r>
              <a:rPr b="0" spc="-114">
                <a:latin typeface="Verdana"/>
                <a:cs typeface="Verdana"/>
              </a:rPr>
              <a:t> </a:t>
            </a:r>
            <a:r>
              <a:rPr b="0" spc="-90">
                <a:latin typeface="Verdana"/>
                <a:cs typeface="Verdana"/>
              </a:rPr>
              <a:t>aceito</a:t>
            </a:r>
            <a:r>
              <a:rPr b="0" spc="-110">
                <a:latin typeface="Verdana"/>
                <a:cs typeface="Verdana"/>
              </a:rPr>
              <a:t> </a:t>
            </a:r>
            <a:r>
              <a:rPr b="0" spc="-125">
                <a:latin typeface="Verdana"/>
                <a:cs typeface="Verdana"/>
              </a:rPr>
              <a:t>deve</a:t>
            </a:r>
            <a:r>
              <a:rPr b="0" spc="-110">
                <a:latin typeface="Verdana"/>
                <a:cs typeface="Verdana"/>
              </a:rPr>
              <a:t> </a:t>
            </a:r>
            <a:r>
              <a:rPr b="0" spc="-105">
                <a:latin typeface="Verdana"/>
                <a:cs typeface="Verdana"/>
              </a:rPr>
              <a:t>conter</a:t>
            </a:r>
            <a:r>
              <a:rPr b="0" spc="-114">
                <a:latin typeface="Verdana"/>
                <a:cs typeface="Verdana"/>
              </a:rPr>
              <a:t> </a:t>
            </a:r>
            <a:r>
              <a:rPr b="0" spc="-90">
                <a:latin typeface="Verdana"/>
                <a:cs typeface="Verdana"/>
              </a:rPr>
              <a:t>obrigatoriamente </a:t>
            </a:r>
            <a:r>
              <a:rPr b="0" spc="-100">
                <a:latin typeface="Verdana"/>
                <a:cs typeface="Verdana"/>
              </a:rPr>
              <a:t>o</a:t>
            </a:r>
            <a:r>
              <a:rPr b="0" spc="-114">
                <a:latin typeface="Verdana"/>
                <a:cs typeface="Verdana"/>
              </a:rPr>
              <a:t> </a:t>
            </a:r>
            <a:r>
              <a:rPr b="0" spc="-135">
                <a:latin typeface="Verdana"/>
                <a:cs typeface="Verdana"/>
              </a:rPr>
              <a:t>nome</a:t>
            </a:r>
            <a:r>
              <a:rPr b="0" spc="-114">
                <a:latin typeface="Verdana"/>
                <a:cs typeface="Verdana"/>
              </a:rPr>
              <a:t> </a:t>
            </a:r>
            <a:r>
              <a:rPr b="0" spc="-100">
                <a:latin typeface="Verdana"/>
                <a:cs typeface="Verdana"/>
              </a:rPr>
              <a:t>do</a:t>
            </a:r>
            <a:r>
              <a:rPr b="0" spc="-110">
                <a:latin typeface="Verdana"/>
                <a:cs typeface="Verdana"/>
              </a:rPr>
              <a:t> </a:t>
            </a:r>
            <a:r>
              <a:rPr b="0" spc="-120">
                <a:latin typeface="Verdana"/>
                <a:cs typeface="Verdana"/>
              </a:rPr>
              <a:t>colaborador,</a:t>
            </a:r>
            <a:r>
              <a:rPr b="0" spc="-114">
                <a:latin typeface="Verdana"/>
                <a:cs typeface="Verdana"/>
              </a:rPr>
              <a:t> a</a:t>
            </a:r>
            <a:r>
              <a:rPr b="0" spc="-110">
                <a:latin typeface="Verdana"/>
                <a:cs typeface="Verdana"/>
              </a:rPr>
              <a:t> </a:t>
            </a:r>
            <a:r>
              <a:rPr b="0" spc="-120">
                <a:latin typeface="Verdana"/>
                <a:cs typeface="Verdana"/>
              </a:rPr>
              <a:t>data</a:t>
            </a:r>
            <a:r>
              <a:rPr b="0" spc="-114">
                <a:latin typeface="Verdana"/>
                <a:cs typeface="Verdana"/>
              </a:rPr>
              <a:t> </a:t>
            </a:r>
            <a:r>
              <a:rPr b="0" spc="-110">
                <a:latin typeface="Verdana"/>
                <a:cs typeface="Verdana"/>
              </a:rPr>
              <a:t>da</a:t>
            </a:r>
            <a:r>
              <a:rPr b="0" spc="-114">
                <a:latin typeface="Verdana"/>
                <a:cs typeface="Verdana"/>
              </a:rPr>
              <a:t> </a:t>
            </a:r>
            <a:r>
              <a:rPr b="0" spc="-100">
                <a:latin typeface="Verdana"/>
                <a:cs typeface="Verdana"/>
              </a:rPr>
              <a:t>realização</a:t>
            </a:r>
            <a:r>
              <a:rPr b="0" spc="-110">
                <a:latin typeface="Verdana"/>
                <a:cs typeface="Verdana"/>
              </a:rPr>
              <a:t> </a:t>
            </a:r>
            <a:r>
              <a:rPr b="0" spc="-100">
                <a:latin typeface="Verdana"/>
                <a:cs typeface="Verdana"/>
              </a:rPr>
              <a:t>do</a:t>
            </a:r>
            <a:r>
              <a:rPr b="0" spc="-114">
                <a:latin typeface="Verdana"/>
                <a:cs typeface="Verdana"/>
              </a:rPr>
              <a:t> </a:t>
            </a:r>
            <a:r>
              <a:rPr b="0" spc="-120">
                <a:latin typeface="Verdana"/>
                <a:cs typeface="Verdana"/>
              </a:rPr>
              <a:t>treinamento</a:t>
            </a:r>
            <a:r>
              <a:rPr b="0" spc="-110">
                <a:latin typeface="Verdana"/>
                <a:cs typeface="Verdana"/>
              </a:rPr>
              <a:t> </a:t>
            </a:r>
            <a:r>
              <a:rPr b="0" spc="-114">
                <a:latin typeface="Verdana"/>
                <a:cs typeface="Verdana"/>
              </a:rPr>
              <a:t>e a assinatura</a:t>
            </a:r>
            <a:r>
              <a:rPr b="0" spc="-110">
                <a:latin typeface="Verdana"/>
                <a:cs typeface="Verdana"/>
              </a:rPr>
              <a:t> </a:t>
            </a:r>
            <a:r>
              <a:rPr b="0" spc="-100">
                <a:latin typeface="Verdana"/>
                <a:cs typeface="Verdana"/>
              </a:rPr>
              <a:t>do</a:t>
            </a:r>
            <a:r>
              <a:rPr b="0" spc="-114">
                <a:latin typeface="Verdana"/>
                <a:cs typeface="Verdana"/>
              </a:rPr>
              <a:t> instrutor</a:t>
            </a:r>
            <a:r>
              <a:rPr b="0" spc="-110">
                <a:latin typeface="Verdana"/>
                <a:cs typeface="Verdana"/>
              </a:rPr>
              <a:t> </a:t>
            </a:r>
            <a:r>
              <a:rPr b="0" spc="-25">
                <a:latin typeface="Verdana"/>
                <a:cs typeface="Verdana"/>
              </a:rPr>
              <a:t>responsável</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70444" y="2178011"/>
            <a:ext cx="7230745" cy="4752340"/>
            <a:chOff x="670444" y="2178011"/>
            <a:chExt cx="7230745" cy="4752340"/>
          </a:xfrm>
        </p:grpSpPr>
        <p:sp>
          <p:nvSpPr>
            <p:cNvPr id="3" name="object 3"/>
            <p:cNvSpPr/>
            <p:nvPr/>
          </p:nvSpPr>
          <p:spPr>
            <a:xfrm>
              <a:off x="6593999" y="5724061"/>
              <a:ext cx="758190" cy="252095"/>
            </a:xfrm>
            <a:custGeom>
              <a:avLst/>
              <a:gdLst/>
              <a:ahLst/>
              <a:cxnLst/>
              <a:rect l="l" t="t" r="r" b="b"/>
              <a:pathLst>
                <a:path w="758190" h="252095">
                  <a:moveTo>
                    <a:pt x="0" y="0"/>
                  </a:moveTo>
                  <a:lnTo>
                    <a:pt x="0" y="251917"/>
                  </a:lnTo>
                  <a:lnTo>
                    <a:pt x="758063" y="251917"/>
                  </a:lnTo>
                </a:path>
              </a:pathLst>
            </a:custGeom>
            <a:ln w="25400">
              <a:solidFill>
                <a:srgbClr val="242E55"/>
              </a:solidFill>
            </a:ln>
          </p:spPr>
          <p:txBody>
            <a:bodyPr wrap="square" lIns="0" tIns="0" rIns="0" bIns="0" rtlCol="0"/>
            <a:lstStyle/>
            <a:p>
              <a:endParaRPr/>
            </a:p>
          </p:txBody>
        </p:sp>
        <p:sp>
          <p:nvSpPr>
            <p:cNvPr id="4" name="object 4"/>
            <p:cNvSpPr/>
            <p:nvPr/>
          </p:nvSpPr>
          <p:spPr>
            <a:xfrm>
              <a:off x="7303835" y="5926472"/>
              <a:ext cx="136525" cy="99695"/>
            </a:xfrm>
            <a:custGeom>
              <a:avLst/>
              <a:gdLst/>
              <a:ahLst/>
              <a:cxnLst/>
              <a:rect l="l" t="t" r="r" b="b"/>
              <a:pathLst>
                <a:path w="136525" h="99695">
                  <a:moveTo>
                    <a:pt x="0" y="0"/>
                  </a:moveTo>
                  <a:lnTo>
                    <a:pt x="0" y="99110"/>
                  </a:lnTo>
                  <a:lnTo>
                    <a:pt x="136169" y="49504"/>
                  </a:lnTo>
                  <a:lnTo>
                    <a:pt x="0" y="0"/>
                  </a:lnTo>
                  <a:close/>
                </a:path>
              </a:pathLst>
            </a:custGeom>
            <a:solidFill>
              <a:srgbClr val="242E55"/>
            </a:solidFill>
          </p:spPr>
          <p:txBody>
            <a:bodyPr wrap="square" lIns="0" tIns="0" rIns="0" bIns="0" rtlCol="0"/>
            <a:lstStyle/>
            <a:p>
              <a:endParaRPr/>
            </a:p>
          </p:txBody>
        </p:sp>
        <p:pic>
          <p:nvPicPr>
            <p:cNvPr id="5" name="object 5"/>
            <p:cNvPicPr/>
            <p:nvPr/>
          </p:nvPicPr>
          <p:blipFill>
            <a:blip r:embed="rId2" cstate="print"/>
            <a:stretch>
              <a:fillRect/>
            </a:stretch>
          </p:blipFill>
          <p:spPr>
            <a:xfrm>
              <a:off x="3252000" y="2178011"/>
              <a:ext cx="4188002" cy="4751997"/>
            </a:xfrm>
            <a:prstGeom prst="rect">
              <a:avLst/>
            </a:prstGeom>
          </p:spPr>
        </p:pic>
        <p:sp>
          <p:nvSpPr>
            <p:cNvPr id="6" name="object 6"/>
            <p:cNvSpPr/>
            <p:nvPr/>
          </p:nvSpPr>
          <p:spPr>
            <a:xfrm>
              <a:off x="3798697" y="2820720"/>
              <a:ext cx="3538854" cy="2891155"/>
            </a:xfrm>
            <a:custGeom>
              <a:avLst/>
              <a:gdLst/>
              <a:ahLst/>
              <a:cxnLst/>
              <a:rect l="l" t="t" r="r" b="b"/>
              <a:pathLst>
                <a:path w="3538854" h="2891154">
                  <a:moveTo>
                    <a:pt x="2298001" y="2890646"/>
                  </a:moveTo>
                  <a:lnTo>
                    <a:pt x="3538601" y="2890646"/>
                  </a:lnTo>
                  <a:lnTo>
                    <a:pt x="3538601" y="2591993"/>
                  </a:lnTo>
                  <a:lnTo>
                    <a:pt x="2298001" y="2591993"/>
                  </a:lnTo>
                  <a:lnTo>
                    <a:pt x="2298001" y="2890646"/>
                  </a:lnTo>
                  <a:close/>
                </a:path>
                <a:path w="3538854" h="2891154">
                  <a:moveTo>
                    <a:pt x="318007" y="626173"/>
                  </a:moveTo>
                  <a:lnTo>
                    <a:pt x="3538613" y="626173"/>
                  </a:lnTo>
                  <a:lnTo>
                    <a:pt x="3538613" y="407987"/>
                  </a:lnTo>
                  <a:lnTo>
                    <a:pt x="318007" y="407987"/>
                  </a:lnTo>
                  <a:lnTo>
                    <a:pt x="318007" y="626173"/>
                  </a:lnTo>
                  <a:close/>
                </a:path>
                <a:path w="3538854" h="2891154">
                  <a:moveTo>
                    <a:pt x="0" y="142582"/>
                  </a:moveTo>
                  <a:lnTo>
                    <a:pt x="2398598" y="142582"/>
                  </a:lnTo>
                  <a:lnTo>
                    <a:pt x="2398598" y="0"/>
                  </a:lnTo>
                  <a:lnTo>
                    <a:pt x="0" y="0"/>
                  </a:lnTo>
                  <a:lnTo>
                    <a:pt x="0" y="142582"/>
                  </a:lnTo>
                  <a:close/>
                </a:path>
              </a:pathLst>
            </a:custGeom>
            <a:ln w="25400">
              <a:solidFill>
                <a:srgbClr val="242E55"/>
              </a:solidFill>
            </a:ln>
          </p:spPr>
          <p:txBody>
            <a:bodyPr wrap="square" lIns="0" tIns="0" rIns="0" bIns="0" rtlCol="0"/>
            <a:lstStyle/>
            <a:p>
              <a:endParaRPr/>
            </a:p>
          </p:txBody>
        </p:sp>
        <p:sp>
          <p:nvSpPr>
            <p:cNvPr id="7" name="object 7"/>
            <p:cNvSpPr/>
            <p:nvPr/>
          </p:nvSpPr>
          <p:spPr>
            <a:xfrm>
              <a:off x="720002" y="2745003"/>
              <a:ext cx="3394075" cy="593090"/>
            </a:xfrm>
            <a:custGeom>
              <a:avLst/>
              <a:gdLst/>
              <a:ahLst/>
              <a:cxnLst/>
              <a:rect l="l" t="t" r="r" b="b"/>
              <a:pathLst>
                <a:path w="3394075" h="593089">
                  <a:moveTo>
                    <a:pt x="3393643" y="592797"/>
                  </a:moveTo>
                  <a:lnTo>
                    <a:pt x="2531986" y="592797"/>
                  </a:lnTo>
                  <a:lnTo>
                    <a:pt x="2531986" y="0"/>
                  </a:lnTo>
                  <a:lnTo>
                    <a:pt x="0" y="0"/>
                  </a:lnTo>
                  <a:lnTo>
                    <a:pt x="0" y="158648"/>
                  </a:lnTo>
                </a:path>
              </a:pathLst>
            </a:custGeom>
            <a:ln w="25400">
              <a:solidFill>
                <a:srgbClr val="202E55"/>
              </a:solidFill>
            </a:ln>
          </p:spPr>
          <p:txBody>
            <a:bodyPr wrap="square" lIns="0" tIns="0" rIns="0" bIns="0" rtlCol="0"/>
            <a:lstStyle/>
            <a:p>
              <a:endParaRPr/>
            </a:p>
          </p:txBody>
        </p:sp>
        <p:sp>
          <p:nvSpPr>
            <p:cNvPr id="8" name="object 8"/>
            <p:cNvSpPr/>
            <p:nvPr/>
          </p:nvSpPr>
          <p:spPr>
            <a:xfrm>
              <a:off x="670444" y="2855432"/>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02E55"/>
            </a:solidFill>
          </p:spPr>
          <p:txBody>
            <a:bodyPr wrap="square" lIns="0" tIns="0" rIns="0" bIns="0" rtlCol="0"/>
            <a:lstStyle/>
            <a:p>
              <a:endParaRPr/>
            </a:p>
          </p:txBody>
        </p:sp>
        <p:sp>
          <p:nvSpPr>
            <p:cNvPr id="9" name="object 9"/>
            <p:cNvSpPr/>
            <p:nvPr/>
          </p:nvSpPr>
          <p:spPr>
            <a:xfrm>
              <a:off x="3251989" y="2891998"/>
              <a:ext cx="534035" cy="0"/>
            </a:xfrm>
            <a:custGeom>
              <a:avLst/>
              <a:gdLst/>
              <a:ahLst/>
              <a:cxnLst/>
              <a:rect l="l" t="t" r="r" b="b"/>
              <a:pathLst>
                <a:path w="534035">
                  <a:moveTo>
                    <a:pt x="534009" y="0"/>
                  </a:moveTo>
                  <a:lnTo>
                    <a:pt x="0" y="0"/>
                  </a:lnTo>
                </a:path>
              </a:pathLst>
            </a:custGeom>
            <a:ln w="25400">
              <a:solidFill>
                <a:srgbClr val="202E55"/>
              </a:solidFill>
            </a:ln>
          </p:spPr>
          <p:txBody>
            <a:bodyPr wrap="square" lIns="0" tIns="0" rIns="0" bIns="0" rtlCol="0"/>
            <a:lstStyle/>
            <a:p>
              <a:endParaRPr/>
            </a:p>
          </p:txBody>
        </p:sp>
        <p:sp>
          <p:nvSpPr>
            <p:cNvPr id="10" name="object 10"/>
            <p:cNvSpPr/>
            <p:nvPr/>
          </p:nvSpPr>
          <p:spPr>
            <a:xfrm>
              <a:off x="3415499" y="2891998"/>
              <a:ext cx="370840" cy="0"/>
            </a:xfrm>
            <a:custGeom>
              <a:avLst/>
              <a:gdLst/>
              <a:ahLst/>
              <a:cxnLst/>
              <a:rect l="l" t="t" r="r" b="b"/>
              <a:pathLst>
                <a:path w="370839">
                  <a:moveTo>
                    <a:pt x="0" y="0"/>
                  </a:moveTo>
                  <a:lnTo>
                    <a:pt x="370497" y="0"/>
                  </a:lnTo>
                </a:path>
              </a:pathLst>
            </a:custGeom>
            <a:ln w="25400">
              <a:solidFill>
                <a:srgbClr val="FFFFFF"/>
              </a:solidFill>
            </a:ln>
          </p:spPr>
          <p:txBody>
            <a:bodyPr wrap="square" lIns="0" tIns="0" rIns="0" bIns="0" rtlCol="0"/>
            <a:lstStyle/>
            <a:p>
              <a:endParaRPr/>
            </a:p>
          </p:txBody>
        </p:sp>
        <p:sp>
          <p:nvSpPr>
            <p:cNvPr id="11" name="object 11"/>
            <p:cNvSpPr/>
            <p:nvPr/>
          </p:nvSpPr>
          <p:spPr>
            <a:xfrm>
              <a:off x="7333201" y="5493600"/>
              <a:ext cx="518795" cy="124460"/>
            </a:xfrm>
            <a:custGeom>
              <a:avLst/>
              <a:gdLst/>
              <a:ahLst/>
              <a:cxnLst/>
              <a:rect l="l" t="t" r="r" b="b"/>
              <a:pathLst>
                <a:path w="518795" h="124460">
                  <a:moveTo>
                    <a:pt x="0" y="0"/>
                  </a:moveTo>
                  <a:lnTo>
                    <a:pt x="518401" y="0"/>
                  </a:lnTo>
                  <a:lnTo>
                    <a:pt x="518401" y="124460"/>
                  </a:lnTo>
                </a:path>
              </a:pathLst>
            </a:custGeom>
            <a:ln w="25400">
              <a:solidFill>
                <a:srgbClr val="202E55"/>
              </a:solidFill>
            </a:ln>
          </p:spPr>
          <p:txBody>
            <a:bodyPr wrap="square" lIns="0" tIns="0" rIns="0" bIns="0" rtlCol="0"/>
            <a:lstStyle/>
            <a:p>
              <a:endParaRPr/>
            </a:p>
          </p:txBody>
        </p:sp>
        <p:sp>
          <p:nvSpPr>
            <p:cNvPr id="12" name="object 12"/>
            <p:cNvSpPr/>
            <p:nvPr/>
          </p:nvSpPr>
          <p:spPr>
            <a:xfrm>
              <a:off x="7802044" y="5569833"/>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02E55"/>
            </a:solidFill>
          </p:spPr>
          <p:txBody>
            <a:bodyPr wrap="square" lIns="0" tIns="0" rIns="0" bIns="0" rtlCol="0"/>
            <a:lstStyle/>
            <a:p>
              <a:endParaRPr/>
            </a:p>
          </p:txBody>
        </p:sp>
      </p:grpSp>
      <p:sp>
        <p:nvSpPr>
          <p:cNvPr id="13" name="object 13"/>
          <p:cNvSpPr txBox="1"/>
          <p:nvPr/>
        </p:nvSpPr>
        <p:spPr>
          <a:xfrm>
            <a:off x="987789" y="914477"/>
            <a:ext cx="3653154" cy="720725"/>
          </a:xfrm>
          <a:prstGeom prst="rect">
            <a:avLst/>
          </a:prstGeom>
        </p:spPr>
        <p:txBody>
          <a:bodyPr vert="horz" wrap="square" lIns="0" tIns="12700" rIns="0" bIns="0" rtlCol="0">
            <a:spAutoFit/>
          </a:bodyPr>
          <a:lstStyle/>
          <a:p>
            <a:pPr marL="21590">
              <a:lnSpc>
                <a:spcPts val="2735"/>
              </a:lnSpc>
              <a:spcBef>
                <a:spcPts val="100"/>
              </a:spcBef>
            </a:pPr>
            <a:r>
              <a:rPr sz="2400" b="1" i="1" spc="-45">
                <a:solidFill>
                  <a:srgbClr val="FFFFFF"/>
                </a:solidFill>
                <a:latin typeface="Trebuchet MS"/>
                <a:cs typeface="Trebuchet MS"/>
              </a:rPr>
              <a:t>Brametal</a:t>
            </a:r>
            <a:endParaRPr sz="2400">
              <a:latin typeface="Trebuchet MS"/>
              <a:cs typeface="Trebuchet MS"/>
            </a:endParaRPr>
          </a:p>
          <a:p>
            <a:pPr marL="12700">
              <a:lnSpc>
                <a:spcPts val="273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17" name="object 17"/>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118</a:t>
            </a:fld>
            <a:endParaRPr spc="-25"/>
          </a:p>
        </p:txBody>
      </p:sp>
      <p:sp>
        <p:nvSpPr>
          <p:cNvPr id="18" name="object 18"/>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19" name="object 19"/>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4" name="object 14"/>
          <p:cNvSpPr txBox="1">
            <a:spLocks noGrp="1"/>
          </p:cNvSpPr>
          <p:nvPr>
            <p:ph type="title"/>
          </p:nvPr>
        </p:nvSpPr>
        <p:spPr>
          <a:xfrm>
            <a:off x="987789" y="211800"/>
            <a:ext cx="6587490" cy="787400"/>
          </a:xfrm>
          <a:prstGeom prst="rect">
            <a:avLst/>
          </a:prstGeom>
        </p:spPr>
        <p:txBody>
          <a:bodyPr vert="horz" wrap="square" lIns="0" tIns="12700" rIns="0" bIns="0" rtlCol="0">
            <a:spAutoFit/>
          </a:bodyPr>
          <a:lstStyle/>
          <a:p>
            <a:pPr marL="12700">
              <a:lnSpc>
                <a:spcPct val="100000"/>
              </a:lnSpc>
              <a:spcBef>
                <a:spcPts val="100"/>
              </a:spcBef>
            </a:pPr>
            <a:r>
              <a:rPr spc="-310"/>
              <a:t>Treinamento</a:t>
            </a:r>
            <a:r>
              <a:rPr spc="-340"/>
              <a:t> </a:t>
            </a:r>
            <a:r>
              <a:rPr spc="-145"/>
              <a:t>Introdutório</a:t>
            </a:r>
          </a:p>
        </p:txBody>
      </p:sp>
      <p:sp>
        <p:nvSpPr>
          <p:cNvPr id="15" name="object 15"/>
          <p:cNvSpPr txBox="1"/>
          <p:nvPr/>
        </p:nvSpPr>
        <p:spPr>
          <a:xfrm>
            <a:off x="444500" y="2997983"/>
            <a:ext cx="2328545" cy="69596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5">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75">
                <a:solidFill>
                  <a:srgbClr val="222E54"/>
                </a:solidFill>
                <a:latin typeface="Verdana"/>
                <a:cs typeface="Verdana"/>
              </a:rPr>
              <a:t>Conferir</a:t>
            </a:r>
            <a:r>
              <a:rPr sz="1100" spc="-80">
                <a:solidFill>
                  <a:srgbClr val="222E54"/>
                </a:solidFill>
                <a:latin typeface="Verdana"/>
                <a:cs typeface="Verdana"/>
              </a:rPr>
              <a:t> </a:t>
            </a:r>
            <a:r>
              <a:rPr sz="1100" spc="-75">
                <a:solidFill>
                  <a:srgbClr val="222E54"/>
                </a:solidFill>
                <a:latin typeface="Verdana"/>
                <a:cs typeface="Verdana"/>
              </a:rPr>
              <a:t>se</a:t>
            </a:r>
            <a:r>
              <a:rPr sz="1100" spc="-80">
                <a:solidFill>
                  <a:srgbClr val="222E54"/>
                </a:solidFill>
                <a:latin typeface="Verdana"/>
                <a:cs typeface="Verdana"/>
              </a:rPr>
              <a:t> </a:t>
            </a:r>
            <a:r>
              <a:rPr sz="1100" spc="-65">
                <a:solidFill>
                  <a:srgbClr val="222E54"/>
                </a:solidFill>
                <a:latin typeface="Verdana"/>
                <a:cs typeface="Verdana"/>
              </a:rPr>
              <a:t>o</a:t>
            </a:r>
            <a:r>
              <a:rPr sz="1100" spc="-80">
                <a:solidFill>
                  <a:srgbClr val="222E54"/>
                </a:solidFill>
                <a:latin typeface="Verdana"/>
                <a:cs typeface="Verdana"/>
              </a:rPr>
              <a:t> </a:t>
            </a:r>
            <a:r>
              <a:rPr sz="1100" spc="-10">
                <a:solidFill>
                  <a:srgbClr val="222E54"/>
                </a:solidFill>
                <a:latin typeface="Verdana"/>
                <a:cs typeface="Verdana"/>
              </a:rPr>
              <a:t>documento </a:t>
            </a:r>
            <a:r>
              <a:rPr sz="1100" spc="-90">
                <a:solidFill>
                  <a:srgbClr val="222E54"/>
                </a:solidFill>
                <a:latin typeface="Verdana"/>
                <a:cs typeface="Verdana"/>
              </a:rPr>
              <a:t>contém</a:t>
            </a:r>
            <a:r>
              <a:rPr sz="1100" spc="-95">
                <a:solidFill>
                  <a:srgbClr val="222E54"/>
                </a:solidFill>
                <a:latin typeface="Verdana"/>
                <a:cs typeface="Verdana"/>
              </a:rPr>
              <a:t> </a:t>
            </a:r>
            <a:r>
              <a:rPr sz="1100" spc="-65">
                <a:solidFill>
                  <a:srgbClr val="222E54"/>
                </a:solidFill>
                <a:latin typeface="Verdana"/>
                <a:cs typeface="Verdana"/>
              </a:rPr>
              <a:t>o</a:t>
            </a:r>
            <a:r>
              <a:rPr sz="1100" spc="-95">
                <a:solidFill>
                  <a:srgbClr val="222E54"/>
                </a:solidFill>
                <a:latin typeface="Verdana"/>
                <a:cs typeface="Verdana"/>
              </a:rPr>
              <a:t> </a:t>
            </a:r>
            <a:r>
              <a:rPr sz="1100" b="1" spc="-20">
                <a:solidFill>
                  <a:srgbClr val="222E54"/>
                </a:solidFill>
                <a:latin typeface="Arial"/>
                <a:cs typeface="Arial"/>
              </a:rPr>
              <a:t>nome</a:t>
            </a:r>
            <a:r>
              <a:rPr sz="1100" b="1" spc="-25">
                <a:solidFill>
                  <a:srgbClr val="222E54"/>
                </a:solidFill>
                <a:latin typeface="Arial"/>
                <a:cs typeface="Arial"/>
              </a:rPr>
              <a:t> </a:t>
            </a:r>
            <a:r>
              <a:rPr sz="1100" b="1" spc="-20">
                <a:solidFill>
                  <a:srgbClr val="222E54"/>
                </a:solidFill>
                <a:latin typeface="Arial"/>
                <a:cs typeface="Arial"/>
              </a:rPr>
              <a:t>do</a:t>
            </a:r>
            <a:r>
              <a:rPr sz="1100" b="1" spc="-30">
                <a:solidFill>
                  <a:srgbClr val="222E54"/>
                </a:solidFill>
                <a:latin typeface="Arial"/>
                <a:cs typeface="Arial"/>
              </a:rPr>
              <a:t> </a:t>
            </a:r>
            <a:r>
              <a:rPr sz="1100" b="1" spc="-20">
                <a:solidFill>
                  <a:srgbClr val="222E54"/>
                </a:solidFill>
                <a:latin typeface="Arial"/>
                <a:cs typeface="Arial"/>
              </a:rPr>
              <a:t>colaborador</a:t>
            </a:r>
            <a:r>
              <a:rPr sz="1100" b="1" spc="-15">
                <a:solidFill>
                  <a:srgbClr val="222E54"/>
                </a:solidFill>
                <a:latin typeface="Arial"/>
                <a:cs typeface="Arial"/>
              </a:rPr>
              <a:t> </a:t>
            </a:r>
            <a:r>
              <a:rPr sz="1100" spc="-25">
                <a:solidFill>
                  <a:srgbClr val="222E54"/>
                </a:solidFill>
                <a:latin typeface="Verdana"/>
                <a:cs typeface="Verdana"/>
              </a:rPr>
              <a:t>que </a:t>
            </a:r>
            <a:r>
              <a:rPr sz="1100" spc="-70">
                <a:solidFill>
                  <a:srgbClr val="222E54"/>
                </a:solidFill>
                <a:latin typeface="Verdana"/>
                <a:cs typeface="Verdana"/>
              </a:rPr>
              <a:t>participou</a:t>
            </a:r>
            <a:r>
              <a:rPr sz="1100" spc="-75">
                <a:solidFill>
                  <a:srgbClr val="222E54"/>
                </a:solidFill>
                <a:latin typeface="Verdana"/>
                <a:cs typeface="Verdana"/>
              </a:rPr>
              <a:t> </a:t>
            </a:r>
            <a:r>
              <a:rPr sz="1100" spc="-70">
                <a:solidFill>
                  <a:srgbClr val="222E54"/>
                </a:solidFill>
                <a:latin typeface="Verdana"/>
                <a:cs typeface="Verdana"/>
              </a:rPr>
              <a:t>do </a:t>
            </a:r>
            <a:r>
              <a:rPr sz="1100" spc="-95">
                <a:solidFill>
                  <a:srgbClr val="222E54"/>
                </a:solidFill>
                <a:latin typeface="Verdana"/>
                <a:cs typeface="Verdana"/>
              </a:rPr>
              <a:t>treinamento</a:t>
            </a:r>
            <a:r>
              <a:rPr sz="1100" spc="-75">
                <a:solidFill>
                  <a:srgbClr val="222E54"/>
                </a:solidFill>
                <a:latin typeface="Verdana"/>
                <a:cs typeface="Verdana"/>
              </a:rPr>
              <a:t> </a:t>
            </a:r>
            <a:r>
              <a:rPr sz="1100" spc="-85">
                <a:solidFill>
                  <a:srgbClr val="222E54"/>
                </a:solidFill>
                <a:latin typeface="Verdana"/>
                <a:cs typeface="Verdana"/>
              </a:rPr>
              <a:t>e</a:t>
            </a:r>
            <a:r>
              <a:rPr sz="1100" spc="-70">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95">
                <a:solidFill>
                  <a:srgbClr val="222E54"/>
                </a:solidFill>
                <a:latin typeface="Verdana"/>
                <a:cs typeface="Verdana"/>
              </a:rPr>
              <a:t>data</a:t>
            </a:r>
            <a:r>
              <a:rPr sz="1100" spc="-70">
                <a:solidFill>
                  <a:srgbClr val="222E54"/>
                </a:solidFill>
                <a:latin typeface="Verdana"/>
                <a:cs typeface="Verdana"/>
              </a:rPr>
              <a:t> </a:t>
            </a:r>
            <a:r>
              <a:rPr sz="1100" spc="-35">
                <a:solidFill>
                  <a:srgbClr val="222E54"/>
                </a:solidFill>
                <a:latin typeface="Verdana"/>
                <a:cs typeface="Verdana"/>
              </a:rPr>
              <a:t>da </a:t>
            </a:r>
            <a:r>
              <a:rPr sz="1100" spc="-10">
                <a:solidFill>
                  <a:srgbClr val="222E54"/>
                </a:solidFill>
                <a:latin typeface="Verdana"/>
                <a:cs typeface="Verdana"/>
              </a:rPr>
              <a:t>realização.</a:t>
            </a:r>
            <a:endParaRPr sz="1100">
              <a:latin typeface="Verdana"/>
              <a:cs typeface="Verdana"/>
            </a:endParaRPr>
          </a:p>
        </p:txBody>
      </p:sp>
      <p:sp>
        <p:nvSpPr>
          <p:cNvPr id="16" name="object 16"/>
          <p:cNvSpPr txBox="1"/>
          <p:nvPr/>
        </p:nvSpPr>
        <p:spPr>
          <a:xfrm>
            <a:off x="7711135" y="5701318"/>
            <a:ext cx="2458085"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 </a:t>
            </a:r>
            <a:r>
              <a:rPr sz="1100" b="1" spc="-55">
                <a:solidFill>
                  <a:srgbClr val="222E54"/>
                </a:solidFill>
                <a:latin typeface="Arial"/>
                <a:cs typeface="Arial"/>
              </a:rPr>
              <a:t>PASSO:</a:t>
            </a:r>
            <a:r>
              <a:rPr sz="1100" b="1" spc="10">
                <a:solidFill>
                  <a:srgbClr val="222E54"/>
                </a:solidFill>
                <a:latin typeface="Arial"/>
                <a:cs typeface="Arial"/>
              </a:rPr>
              <a:t> </a:t>
            </a:r>
            <a:r>
              <a:rPr sz="1100" spc="-85">
                <a:solidFill>
                  <a:srgbClr val="222E54"/>
                </a:solidFill>
                <a:latin typeface="Verdana"/>
                <a:cs typeface="Verdana"/>
              </a:rPr>
              <a:t>Validar</a:t>
            </a:r>
            <a:r>
              <a:rPr sz="1100" spc="-65">
                <a:solidFill>
                  <a:srgbClr val="222E54"/>
                </a:solidFill>
                <a:latin typeface="Verdana"/>
                <a:cs typeface="Verdana"/>
              </a:rPr>
              <a:t> </a:t>
            </a:r>
            <a:r>
              <a:rPr sz="1100" spc="-75">
                <a:solidFill>
                  <a:srgbClr val="222E54"/>
                </a:solidFill>
                <a:latin typeface="Verdana"/>
                <a:cs typeface="Verdana"/>
              </a:rPr>
              <a:t>se</a:t>
            </a:r>
            <a:r>
              <a:rPr sz="1100" spc="-70">
                <a:solidFill>
                  <a:srgbClr val="222E54"/>
                </a:solidFill>
                <a:latin typeface="Verdana"/>
                <a:cs typeface="Verdana"/>
              </a:rPr>
              <a:t> </a:t>
            </a:r>
            <a:r>
              <a:rPr sz="1100" spc="-95">
                <a:solidFill>
                  <a:srgbClr val="222E54"/>
                </a:solidFill>
                <a:latin typeface="Verdana"/>
                <a:cs typeface="Verdana"/>
              </a:rPr>
              <a:t>a</a:t>
            </a:r>
            <a:r>
              <a:rPr sz="1100" spc="-65">
                <a:solidFill>
                  <a:srgbClr val="222E54"/>
                </a:solidFill>
                <a:latin typeface="Verdana"/>
                <a:cs typeface="Verdana"/>
              </a:rPr>
              <a:t> </a:t>
            </a:r>
            <a:r>
              <a:rPr sz="1100" spc="-90">
                <a:solidFill>
                  <a:srgbClr val="222E54"/>
                </a:solidFill>
                <a:latin typeface="Verdana"/>
                <a:cs typeface="Verdana"/>
              </a:rPr>
              <a:t>assinatura</a:t>
            </a:r>
            <a:r>
              <a:rPr sz="1100" spc="-70">
                <a:solidFill>
                  <a:srgbClr val="222E54"/>
                </a:solidFill>
                <a:latin typeface="Verdana"/>
                <a:cs typeface="Verdana"/>
              </a:rPr>
              <a:t> </a:t>
            </a:r>
            <a:r>
              <a:rPr sz="1100" spc="-25">
                <a:solidFill>
                  <a:srgbClr val="222E54"/>
                </a:solidFill>
                <a:latin typeface="Verdana"/>
                <a:cs typeface="Verdana"/>
              </a:rPr>
              <a:t>do </a:t>
            </a:r>
            <a:r>
              <a:rPr sz="1100" b="1" spc="-10">
                <a:solidFill>
                  <a:srgbClr val="222E54"/>
                </a:solidFill>
                <a:latin typeface="Arial"/>
                <a:cs typeface="Arial"/>
              </a:rPr>
              <a:t>instrutor</a:t>
            </a:r>
            <a:r>
              <a:rPr sz="1100" b="1" spc="-40">
                <a:solidFill>
                  <a:srgbClr val="222E54"/>
                </a:solidFill>
                <a:latin typeface="Arial"/>
                <a:cs typeface="Arial"/>
              </a:rPr>
              <a:t> </a:t>
            </a:r>
            <a:r>
              <a:rPr sz="1100" b="1" spc="-20">
                <a:solidFill>
                  <a:srgbClr val="222E54"/>
                </a:solidFill>
                <a:latin typeface="Arial"/>
                <a:cs typeface="Arial"/>
              </a:rPr>
              <a:t>do</a:t>
            </a:r>
            <a:r>
              <a:rPr sz="1100" b="1" spc="-35">
                <a:solidFill>
                  <a:srgbClr val="222E54"/>
                </a:solidFill>
                <a:latin typeface="Arial"/>
                <a:cs typeface="Arial"/>
              </a:rPr>
              <a:t> </a:t>
            </a:r>
            <a:r>
              <a:rPr sz="1100" b="1" spc="-20">
                <a:solidFill>
                  <a:srgbClr val="222E54"/>
                </a:solidFill>
                <a:latin typeface="Arial"/>
                <a:cs typeface="Arial"/>
              </a:rPr>
              <a:t>SENAI</a:t>
            </a:r>
            <a:r>
              <a:rPr sz="1100" b="1" spc="-25">
                <a:solidFill>
                  <a:srgbClr val="222E54"/>
                </a:solidFill>
                <a:latin typeface="Arial"/>
                <a:cs typeface="Arial"/>
              </a:rPr>
              <a:t> </a:t>
            </a:r>
            <a:r>
              <a:rPr sz="1100" spc="-85">
                <a:solidFill>
                  <a:srgbClr val="222E54"/>
                </a:solidFill>
                <a:latin typeface="Verdana"/>
                <a:cs typeface="Verdana"/>
              </a:rPr>
              <a:t>está</a:t>
            </a:r>
            <a:r>
              <a:rPr sz="1100" spc="-105">
                <a:solidFill>
                  <a:srgbClr val="222E54"/>
                </a:solidFill>
                <a:latin typeface="Verdana"/>
                <a:cs typeface="Verdana"/>
              </a:rPr>
              <a:t> </a:t>
            </a:r>
            <a:r>
              <a:rPr sz="1100" spc="-85">
                <a:solidFill>
                  <a:srgbClr val="222E54"/>
                </a:solidFill>
                <a:latin typeface="Verdana"/>
                <a:cs typeface="Verdana"/>
              </a:rPr>
              <a:t>presente</a:t>
            </a:r>
            <a:r>
              <a:rPr sz="1100" spc="-105">
                <a:solidFill>
                  <a:srgbClr val="222E54"/>
                </a:solidFill>
                <a:latin typeface="Verdana"/>
                <a:cs typeface="Verdana"/>
              </a:rPr>
              <a:t> </a:t>
            </a:r>
            <a:r>
              <a:rPr sz="1100" spc="-25">
                <a:solidFill>
                  <a:srgbClr val="222E54"/>
                </a:solidFill>
                <a:latin typeface="Verdana"/>
                <a:cs typeface="Verdana"/>
              </a:rPr>
              <a:t>no </a:t>
            </a:r>
            <a:r>
              <a:rPr sz="1100" spc="-90">
                <a:solidFill>
                  <a:srgbClr val="222E54"/>
                </a:solidFill>
                <a:latin typeface="Verdana"/>
                <a:cs typeface="Verdana"/>
              </a:rPr>
              <a:t>documento,</a:t>
            </a:r>
            <a:r>
              <a:rPr sz="1100" spc="-75">
                <a:solidFill>
                  <a:srgbClr val="222E54"/>
                </a:solidFill>
                <a:latin typeface="Verdana"/>
                <a:cs typeface="Verdana"/>
              </a:rPr>
              <a:t> </a:t>
            </a:r>
            <a:r>
              <a:rPr sz="1100" spc="-85">
                <a:solidFill>
                  <a:srgbClr val="222E54"/>
                </a:solidFill>
                <a:latin typeface="Verdana"/>
                <a:cs typeface="Verdana"/>
              </a:rPr>
              <a:t>assegurando</a:t>
            </a:r>
            <a:r>
              <a:rPr sz="1100" spc="-75">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70">
                <a:solidFill>
                  <a:srgbClr val="222E54"/>
                </a:solidFill>
                <a:latin typeface="Verdana"/>
                <a:cs typeface="Verdana"/>
              </a:rPr>
              <a:t>autenticida- </a:t>
            </a:r>
            <a:r>
              <a:rPr sz="1100" spc="-80">
                <a:solidFill>
                  <a:srgbClr val="222E54"/>
                </a:solidFill>
                <a:latin typeface="Verdana"/>
                <a:cs typeface="Verdana"/>
              </a:rPr>
              <a:t>de</a:t>
            </a:r>
            <a:r>
              <a:rPr sz="1100" spc="-100">
                <a:solidFill>
                  <a:srgbClr val="222E54"/>
                </a:solidFill>
                <a:latin typeface="Verdana"/>
                <a:cs typeface="Verdana"/>
              </a:rPr>
              <a:t> </a:t>
            </a:r>
            <a:r>
              <a:rPr sz="1100" spc="-85">
                <a:solidFill>
                  <a:srgbClr val="222E54"/>
                </a:solidFill>
                <a:latin typeface="Verdana"/>
                <a:cs typeface="Verdana"/>
              </a:rPr>
              <a:t>da</a:t>
            </a:r>
            <a:r>
              <a:rPr sz="1100" spc="-100">
                <a:solidFill>
                  <a:srgbClr val="222E54"/>
                </a:solidFill>
                <a:latin typeface="Verdana"/>
                <a:cs typeface="Verdana"/>
              </a:rPr>
              <a:t> </a:t>
            </a:r>
            <a:r>
              <a:rPr sz="1100" spc="-10">
                <a:solidFill>
                  <a:srgbClr val="222E54"/>
                </a:solidFill>
                <a:latin typeface="Verdana"/>
                <a:cs typeface="Verdana"/>
              </a:rPr>
              <a:t>participação.</a:t>
            </a:r>
            <a:endParaRPr sz="1100">
              <a:latin typeface="Verdana"/>
              <a:cs typeface="Verdana"/>
            </a:endParaRPr>
          </a:p>
        </p:txBody>
      </p:sp>
      <p:pic>
        <p:nvPicPr>
          <p:cNvPr id="2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E4FAB40-5876-7CE2-82AC-595D7E3A8EB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135347" y="324092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BE79282-7000-63BF-161A-852A542B02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137354" y="334777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1513CCD-E4F8-26DB-74B1-68FBDF66C07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6285797" y="324385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A9CD3A4-B8A6-521A-F2A4-7AC223745B6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6285797" y="334777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BE6A84B-C989-7FCE-DC3D-6ABAFBA894D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6294460" y="232584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DE461D8-9E71-236C-6120-61629B015F6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6025905" y="559950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4B764F5-B9E5-ABFC-8729-0AF46FC3995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743770" y="554754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27B541E-2328-72BA-0756-09EF6C5C5ED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496287" y="5547544"/>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914477"/>
            <a:ext cx="2836545" cy="720725"/>
          </a:xfrm>
          <a:prstGeom prst="rect">
            <a:avLst/>
          </a:prstGeom>
        </p:spPr>
        <p:txBody>
          <a:bodyPr vert="horz" wrap="square" lIns="0" tIns="12700" rIns="0" bIns="0" rtlCol="0">
            <a:spAutoFit/>
          </a:bodyPr>
          <a:lstStyle/>
          <a:p>
            <a:pPr marL="21590">
              <a:lnSpc>
                <a:spcPts val="2735"/>
              </a:lnSpc>
              <a:spcBef>
                <a:spcPts val="100"/>
              </a:spcBef>
            </a:pPr>
            <a:r>
              <a:rPr sz="2400" b="1" i="1" spc="-135">
                <a:solidFill>
                  <a:srgbClr val="FFFFFF"/>
                </a:solidFill>
                <a:latin typeface="Trebuchet MS"/>
                <a:cs typeface="Trebuchet MS"/>
              </a:rPr>
              <a:t>Rochalog</a:t>
            </a:r>
            <a:r>
              <a:rPr sz="2400" b="1" i="1" spc="-150">
                <a:solidFill>
                  <a:srgbClr val="FFFFFF"/>
                </a:solidFill>
                <a:latin typeface="Trebuchet MS"/>
                <a:cs typeface="Trebuchet MS"/>
              </a:rPr>
              <a:t> </a:t>
            </a:r>
            <a:r>
              <a:rPr sz="2400" b="1" i="1" spc="-114">
                <a:solidFill>
                  <a:srgbClr val="FFFFFF"/>
                </a:solidFill>
                <a:latin typeface="Trebuchet MS"/>
                <a:cs typeface="Trebuchet MS"/>
              </a:rPr>
              <a:t>-</a:t>
            </a:r>
            <a:r>
              <a:rPr sz="2400" b="1" i="1" spc="-145">
                <a:solidFill>
                  <a:srgbClr val="FFFFFF"/>
                </a:solidFill>
                <a:latin typeface="Trebuchet MS"/>
                <a:cs typeface="Trebuchet MS"/>
              </a:rPr>
              <a:t> </a:t>
            </a:r>
            <a:r>
              <a:rPr sz="2400" b="1" i="1" spc="-105">
                <a:solidFill>
                  <a:srgbClr val="FFFFFF"/>
                </a:solidFill>
                <a:latin typeface="Trebuchet MS"/>
                <a:cs typeface="Trebuchet MS"/>
              </a:rPr>
              <a:t>Grupo</a:t>
            </a:r>
            <a:r>
              <a:rPr sz="2400" b="1" i="1" spc="-145">
                <a:solidFill>
                  <a:srgbClr val="FFFFFF"/>
                </a:solidFill>
                <a:latin typeface="Trebuchet MS"/>
                <a:cs typeface="Trebuchet MS"/>
              </a:rPr>
              <a:t> </a:t>
            </a:r>
            <a:r>
              <a:rPr sz="2400" b="1" i="1" spc="-210">
                <a:solidFill>
                  <a:srgbClr val="FFFFFF"/>
                </a:solidFill>
                <a:latin typeface="Trebuchet MS"/>
                <a:cs typeface="Trebuchet MS"/>
              </a:rPr>
              <a:t>Fixo</a:t>
            </a:r>
            <a:endParaRPr sz="2400">
              <a:latin typeface="Trebuchet MS"/>
              <a:cs typeface="Trebuchet MS"/>
            </a:endParaRPr>
          </a:p>
          <a:p>
            <a:pPr marL="12700">
              <a:lnSpc>
                <a:spcPts val="2735"/>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119</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987789" y="211800"/>
            <a:ext cx="4027170" cy="787400"/>
          </a:xfrm>
          <a:prstGeom prst="rect">
            <a:avLst/>
          </a:prstGeom>
        </p:spPr>
        <p:txBody>
          <a:bodyPr vert="horz" wrap="square" lIns="0" tIns="12700" rIns="0" bIns="0" rtlCol="0">
            <a:spAutoFit/>
          </a:bodyPr>
          <a:lstStyle/>
          <a:p>
            <a:pPr marL="12700">
              <a:lnSpc>
                <a:spcPct val="100000"/>
              </a:lnSpc>
              <a:spcBef>
                <a:spcPts val="100"/>
              </a:spcBef>
            </a:pPr>
            <a:r>
              <a:rPr spc="-325"/>
              <a:t>Planilha</a:t>
            </a:r>
            <a:r>
              <a:rPr spc="-355"/>
              <a:t> </a:t>
            </a:r>
            <a:r>
              <a:rPr spc="-35"/>
              <a:t>do</a:t>
            </a:r>
            <a:r>
              <a:rPr spc="-350"/>
              <a:t> </a:t>
            </a:r>
            <a:r>
              <a:rPr spc="-25"/>
              <a:t>Mês</a:t>
            </a:r>
          </a:p>
        </p:txBody>
      </p:sp>
      <p:sp>
        <p:nvSpPr>
          <p:cNvPr id="4" name="object 4"/>
          <p:cNvSpPr txBox="1"/>
          <p:nvPr/>
        </p:nvSpPr>
        <p:spPr>
          <a:xfrm>
            <a:off x="1139300" y="2678819"/>
            <a:ext cx="8354695" cy="43688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106680">
              <a:lnSpc>
                <a:spcPct val="100000"/>
              </a:lnSpc>
            </a:pPr>
            <a:r>
              <a:rPr sz="1500" spc="-50">
                <a:solidFill>
                  <a:srgbClr val="0C285A"/>
                </a:solidFill>
                <a:latin typeface="Verdana"/>
                <a:cs typeface="Verdana"/>
              </a:rPr>
              <a:t>A</a:t>
            </a:r>
            <a:r>
              <a:rPr sz="1500" spc="-120">
                <a:solidFill>
                  <a:srgbClr val="0C285A"/>
                </a:solidFill>
                <a:latin typeface="Verdana"/>
                <a:cs typeface="Verdana"/>
              </a:rPr>
              <a:t> </a:t>
            </a:r>
            <a:r>
              <a:rPr sz="1500" spc="-95">
                <a:solidFill>
                  <a:srgbClr val="0C285A"/>
                </a:solidFill>
                <a:latin typeface="Verdana"/>
                <a:cs typeface="Verdana"/>
              </a:rPr>
              <a:t>planilha</a:t>
            </a:r>
            <a:r>
              <a:rPr sz="1500" spc="-114">
                <a:solidFill>
                  <a:srgbClr val="0C285A"/>
                </a:solidFill>
                <a:latin typeface="Verdana"/>
                <a:cs typeface="Verdana"/>
              </a:rPr>
              <a:t> </a:t>
            </a:r>
            <a:r>
              <a:rPr sz="1500" spc="-100">
                <a:solidFill>
                  <a:srgbClr val="0C285A"/>
                </a:solidFill>
                <a:latin typeface="Verdana"/>
                <a:cs typeface="Verdana"/>
              </a:rPr>
              <a:t>do</a:t>
            </a:r>
            <a:r>
              <a:rPr sz="1500" spc="-120">
                <a:solidFill>
                  <a:srgbClr val="0C285A"/>
                </a:solidFill>
                <a:latin typeface="Verdana"/>
                <a:cs typeface="Verdana"/>
              </a:rPr>
              <a:t> </a:t>
            </a:r>
            <a:r>
              <a:rPr sz="1500" spc="-130">
                <a:solidFill>
                  <a:srgbClr val="0C285A"/>
                </a:solidFill>
                <a:latin typeface="Verdana"/>
                <a:cs typeface="Verdana"/>
              </a:rPr>
              <a:t>mês</a:t>
            </a:r>
            <a:r>
              <a:rPr sz="1500" spc="-114">
                <a:solidFill>
                  <a:srgbClr val="0C285A"/>
                </a:solidFill>
                <a:latin typeface="Verdana"/>
                <a:cs typeface="Verdana"/>
              </a:rPr>
              <a:t> </a:t>
            </a:r>
            <a:r>
              <a:rPr sz="1500" spc="-100">
                <a:solidFill>
                  <a:srgbClr val="0C285A"/>
                </a:solidFill>
                <a:latin typeface="Verdana"/>
                <a:cs typeface="Verdana"/>
              </a:rPr>
              <a:t>do</a:t>
            </a:r>
            <a:r>
              <a:rPr sz="1500" spc="-120">
                <a:solidFill>
                  <a:srgbClr val="0C285A"/>
                </a:solidFill>
                <a:latin typeface="Verdana"/>
                <a:cs typeface="Verdana"/>
              </a:rPr>
              <a:t> </a:t>
            </a:r>
            <a:r>
              <a:rPr sz="1500" spc="-110">
                <a:solidFill>
                  <a:srgbClr val="0C285A"/>
                </a:solidFill>
                <a:latin typeface="Verdana"/>
                <a:cs typeface="Verdana"/>
              </a:rPr>
              <a:t>grupo</a:t>
            </a:r>
            <a:r>
              <a:rPr sz="1500" spc="-114">
                <a:solidFill>
                  <a:srgbClr val="0C285A"/>
                </a:solidFill>
                <a:latin typeface="Verdana"/>
                <a:cs typeface="Verdana"/>
              </a:rPr>
              <a:t> </a:t>
            </a:r>
            <a:r>
              <a:rPr sz="1500" spc="-120">
                <a:solidFill>
                  <a:srgbClr val="0C285A"/>
                </a:solidFill>
                <a:latin typeface="Verdana"/>
                <a:cs typeface="Verdana"/>
              </a:rPr>
              <a:t>fixo</a:t>
            </a:r>
            <a:r>
              <a:rPr sz="1500" spc="-114">
                <a:solidFill>
                  <a:srgbClr val="0C285A"/>
                </a:solidFill>
                <a:latin typeface="Verdana"/>
                <a:cs typeface="Verdana"/>
              </a:rPr>
              <a:t> </a:t>
            </a:r>
            <a:r>
              <a:rPr sz="1500" spc="-150">
                <a:solidFill>
                  <a:srgbClr val="0C285A"/>
                </a:solidFill>
                <a:latin typeface="Verdana"/>
                <a:cs typeface="Verdana"/>
              </a:rPr>
              <a:t>tem</a:t>
            </a:r>
            <a:r>
              <a:rPr sz="1500" spc="-120">
                <a:solidFill>
                  <a:srgbClr val="0C285A"/>
                </a:solidFill>
                <a:latin typeface="Verdana"/>
                <a:cs typeface="Verdana"/>
              </a:rPr>
              <a:t> </a:t>
            </a:r>
            <a:r>
              <a:rPr sz="1500" spc="-114">
                <a:solidFill>
                  <a:srgbClr val="0C285A"/>
                </a:solidFill>
                <a:latin typeface="Verdana"/>
                <a:cs typeface="Verdana"/>
              </a:rPr>
              <a:t>como </a:t>
            </a:r>
            <a:r>
              <a:rPr sz="1500" spc="-100">
                <a:solidFill>
                  <a:srgbClr val="0C285A"/>
                </a:solidFill>
                <a:latin typeface="Verdana"/>
                <a:cs typeface="Verdana"/>
              </a:rPr>
              <a:t>função</a:t>
            </a:r>
            <a:r>
              <a:rPr sz="1500" spc="-120">
                <a:solidFill>
                  <a:srgbClr val="0C285A"/>
                </a:solidFill>
                <a:latin typeface="Verdana"/>
                <a:cs typeface="Verdana"/>
              </a:rPr>
              <a:t> </a:t>
            </a:r>
            <a:r>
              <a:rPr sz="1500" spc="-114">
                <a:solidFill>
                  <a:srgbClr val="0C285A"/>
                </a:solidFill>
                <a:latin typeface="Verdana"/>
                <a:cs typeface="Verdana"/>
              </a:rPr>
              <a:t>registrar a</a:t>
            </a:r>
            <a:r>
              <a:rPr sz="1500" spc="-120">
                <a:solidFill>
                  <a:srgbClr val="0C285A"/>
                </a:solidFill>
                <a:latin typeface="Verdana"/>
                <a:cs typeface="Verdana"/>
              </a:rPr>
              <a:t> </a:t>
            </a:r>
            <a:r>
              <a:rPr sz="1500" spc="-110">
                <a:solidFill>
                  <a:srgbClr val="0C285A"/>
                </a:solidFill>
                <a:latin typeface="Verdana"/>
                <a:cs typeface="Verdana"/>
              </a:rPr>
              <a:t>execução</a:t>
            </a:r>
            <a:r>
              <a:rPr sz="1500" spc="-114">
                <a:solidFill>
                  <a:srgbClr val="0C285A"/>
                </a:solidFill>
                <a:latin typeface="Verdana"/>
                <a:cs typeface="Verdana"/>
              </a:rPr>
              <a:t> </a:t>
            </a:r>
            <a:r>
              <a:rPr sz="1500" spc="-90">
                <a:solidFill>
                  <a:srgbClr val="0C285A"/>
                </a:solidFill>
                <a:latin typeface="Verdana"/>
                <a:cs typeface="Verdana"/>
              </a:rPr>
              <a:t>dos</a:t>
            </a:r>
            <a:r>
              <a:rPr sz="1500" spc="-114">
                <a:solidFill>
                  <a:srgbClr val="0C285A"/>
                </a:solidFill>
                <a:latin typeface="Verdana"/>
                <a:cs typeface="Verdana"/>
              </a:rPr>
              <a:t> </a:t>
            </a:r>
            <a:r>
              <a:rPr sz="1500" spc="-90">
                <a:solidFill>
                  <a:srgbClr val="0C285A"/>
                </a:solidFill>
                <a:latin typeface="Verdana"/>
                <a:cs typeface="Verdana"/>
              </a:rPr>
              <a:t>serviços</a:t>
            </a:r>
            <a:r>
              <a:rPr sz="1500" spc="-120">
                <a:solidFill>
                  <a:srgbClr val="0C285A"/>
                </a:solidFill>
                <a:latin typeface="Verdana"/>
                <a:cs typeface="Verdana"/>
              </a:rPr>
              <a:t> </a:t>
            </a:r>
            <a:r>
              <a:rPr sz="1500" spc="-105">
                <a:solidFill>
                  <a:srgbClr val="0C285A"/>
                </a:solidFill>
                <a:latin typeface="Verdana"/>
                <a:cs typeface="Verdana"/>
              </a:rPr>
              <a:t>prestados</a:t>
            </a:r>
            <a:r>
              <a:rPr sz="1500" spc="-114">
                <a:solidFill>
                  <a:srgbClr val="0C285A"/>
                </a:solidFill>
                <a:latin typeface="Verdana"/>
                <a:cs typeface="Verdana"/>
              </a:rPr>
              <a:t> </a:t>
            </a:r>
            <a:r>
              <a:rPr sz="1500" spc="-25">
                <a:solidFill>
                  <a:srgbClr val="0C285A"/>
                </a:solidFill>
                <a:latin typeface="Verdana"/>
                <a:cs typeface="Verdana"/>
              </a:rPr>
              <a:t>por </a:t>
            </a:r>
            <a:r>
              <a:rPr sz="1500" spc="-100">
                <a:solidFill>
                  <a:srgbClr val="0C285A"/>
                </a:solidFill>
                <a:latin typeface="Verdana"/>
                <a:cs typeface="Verdana"/>
              </a:rPr>
              <a:t>colaboradores</a:t>
            </a:r>
            <a:r>
              <a:rPr sz="1500" spc="-110">
                <a:solidFill>
                  <a:srgbClr val="0C285A"/>
                </a:solidFill>
                <a:latin typeface="Verdana"/>
                <a:cs typeface="Verdana"/>
              </a:rPr>
              <a:t> </a:t>
            </a:r>
            <a:r>
              <a:rPr sz="1500" spc="-90">
                <a:solidFill>
                  <a:srgbClr val="0C285A"/>
                </a:solidFill>
                <a:latin typeface="Verdana"/>
                <a:cs typeface="Verdana"/>
              </a:rPr>
              <a:t>alocados</a:t>
            </a:r>
            <a:r>
              <a:rPr sz="1500" spc="-105">
                <a:solidFill>
                  <a:srgbClr val="0C285A"/>
                </a:solidFill>
                <a:latin typeface="Verdana"/>
                <a:cs typeface="Verdana"/>
              </a:rPr>
              <a:t> </a:t>
            </a:r>
            <a:r>
              <a:rPr sz="1500" spc="-110">
                <a:solidFill>
                  <a:srgbClr val="0C285A"/>
                </a:solidFill>
                <a:latin typeface="Verdana"/>
                <a:cs typeface="Verdana"/>
              </a:rPr>
              <a:t>de</a:t>
            </a:r>
            <a:r>
              <a:rPr sz="1500" spc="-105">
                <a:solidFill>
                  <a:srgbClr val="0C285A"/>
                </a:solidFill>
                <a:latin typeface="Verdana"/>
                <a:cs typeface="Verdana"/>
              </a:rPr>
              <a:t> </a:t>
            </a:r>
            <a:r>
              <a:rPr sz="1500" spc="-135">
                <a:solidFill>
                  <a:srgbClr val="0C285A"/>
                </a:solidFill>
                <a:latin typeface="Verdana"/>
                <a:cs typeface="Verdana"/>
              </a:rPr>
              <a:t>forma</a:t>
            </a:r>
            <a:r>
              <a:rPr sz="1500" spc="-105">
                <a:solidFill>
                  <a:srgbClr val="0C285A"/>
                </a:solidFill>
                <a:latin typeface="Verdana"/>
                <a:cs typeface="Verdana"/>
              </a:rPr>
              <a:t> </a:t>
            </a:r>
            <a:r>
              <a:rPr sz="1500" spc="-100">
                <a:solidFill>
                  <a:srgbClr val="0C285A"/>
                </a:solidFill>
                <a:latin typeface="Verdana"/>
                <a:cs typeface="Verdana"/>
              </a:rPr>
              <a:t>contínua</a:t>
            </a:r>
            <a:r>
              <a:rPr sz="1500" spc="-105">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40">
                <a:solidFill>
                  <a:srgbClr val="0C285A"/>
                </a:solidFill>
                <a:latin typeface="Verdana"/>
                <a:cs typeface="Verdana"/>
              </a:rPr>
              <a:t>permanente.</a:t>
            </a:r>
            <a:r>
              <a:rPr sz="1500" spc="-105">
                <a:solidFill>
                  <a:srgbClr val="0C285A"/>
                </a:solidFill>
                <a:latin typeface="Verdana"/>
                <a:cs typeface="Verdana"/>
              </a:rPr>
              <a:t> </a:t>
            </a:r>
            <a:r>
              <a:rPr sz="1500" spc="-90">
                <a:solidFill>
                  <a:srgbClr val="0C285A"/>
                </a:solidFill>
                <a:latin typeface="Verdana"/>
                <a:cs typeface="Verdana"/>
              </a:rPr>
              <a:t>Ela</a:t>
            </a:r>
            <a:r>
              <a:rPr sz="1500" spc="-105">
                <a:solidFill>
                  <a:srgbClr val="0C285A"/>
                </a:solidFill>
                <a:latin typeface="Verdana"/>
                <a:cs typeface="Verdana"/>
              </a:rPr>
              <a:t> </a:t>
            </a:r>
            <a:r>
              <a:rPr sz="1500" spc="-120">
                <a:solidFill>
                  <a:srgbClr val="0C285A"/>
                </a:solidFill>
                <a:latin typeface="Verdana"/>
                <a:cs typeface="Verdana"/>
              </a:rPr>
              <a:t>documenta</a:t>
            </a:r>
            <a:r>
              <a:rPr sz="1500" spc="-110">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90">
                <a:solidFill>
                  <a:srgbClr val="0C285A"/>
                </a:solidFill>
                <a:latin typeface="Verdana"/>
                <a:cs typeface="Verdana"/>
              </a:rPr>
              <a:t>escala</a:t>
            </a:r>
            <a:r>
              <a:rPr sz="1500" spc="-105">
                <a:solidFill>
                  <a:srgbClr val="0C285A"/>
                </a:solidFill>
                <a:latin typeface="Verdana"/>
                <a:cs typeface="Verdana"/>
              </a:rPr>
              <a:t> aplicada, </a:t>
            </a:r>
            <a:r>
              <a:rPr sz="1500" spc="-50">
                <a:solidFill>
                  <a:srgbClr val="0C285A"/>
                </a:solidFill>
                <a:latin typeface="Verdana"/>
                <a:cs typeface="Verdana"/>
              </a:rPr>
              <a:t>garan- </a:t>
            </a:r>
            <a:r>
              <a:rPr sz="1500" spc="-95">
                <a:solidFill>
                  <a:srgbClr val="0C285A"/>
                </a:solidFill>
                <a:latin typeface="Verdana"/>
                <a:cs typeface="Verdana"/>
              </a:rPr>
              <a:t>tindo</a:t>
            </a:r>
            <a:r>
              <a:rPr sz="1500" spc="-110">
                <a:solidFill>
                  <a:srgbClr val="0C285A"/>
                </a:solidFill>
                <a:latin typeface="Verdana"/>
                <a:cs typeface="Verdana"/>
              </a:rPr>
              <a:t> que </a:t>
            </a:r>
            <a:r>
              <a:rPr sz="1500" spc="-80">
                <a:solidFill>
                  <a:srgbClr val="0C285A"/>
                </a:solidFill>
                <a:latin typeface="Verdana"/>
                <a:cs typeface="Verdana"/>
              </a:rPr>
              <a:t>os</a:t>
            </a:r>
            <a:r>
              <a:rPr sz="1500" spc="-105">
                <a:solidFill>
                  <a:srgbClr val="0C285A"/>
                </a:solidFill>
                <a:latin typeface="Verdana"/>
                <a:cs typeface="Verdana"/>
              </a:rPr>
              <a:t> </a:t>
            </a:r>
            <a:r>
              <a:rPr sz="1500" spc="-95">
                <a:solidFill>
                  <a:srgbClr val="0C285A"/>
                </a:solidFill>
                <a:latin typeface="Verdana"/>
                <a:cs typeface="Verdana"/>
              </a:rPr>
              <a:t>períodos</a:t>
            </a:r>
            <a:r>
              <a:rPr sz="1500" spc="-110">
                <a:solidFill>
                  <a:srgbClr val="0C285A"/>
                </a:solidFill>
                <a:latin typeface="Verdana"/>
                <a:cs typeface="Verdana"/>
              </a:rPr>
              <a:t> de</a:t>
            </a:r>
            <a:r>
              <a:rPr sz="1500" spc="-105">
                <a:solidFill>
                  <a:srgbClr val="0C285A"/>
                </a:solidFill>
                <a:latin typeface="Verdana"/>
                <a:cs typeface="Verdana"/>
              </a:rPr>
              <a:t> </a:t>
            </a:r>
            <a:r>
              <a:rPr sz="1500" spc="-95">
                <a:solidFill>
                  <a:srgbClr val="0C285A"/>
                </a:solidFill>
                <a:latin typeface="Verdana"/>
                <a:cs typeface="Verdana"/>
              </a:rPr>
              <a:t>serviço</a:t>
            </a:r>
            <a:r>
              <a:rPr sz="1500" spc="-110">
                <a:solidFill>
                  <a:srgbClr val="0C285A"/>
                </a:solidFill>
                <a:latin typeface="Verdana"/>
                <a:cs typeface="Verdana"/>
              </a:rPr>
              <a:t> </a:t>
            </a:r>
            <a:r>
              <a:rPr sz="1500" spc="-135">
                <a:solidFill>
                  <a:srgbClr val="0C285A"/>
                </a:solidFill>
                <a:latin typeface="Verdana"/>
                <a:cs typeface="Verdana"/>
              </a:rPr>
              <a:t>estejam</a:t>
            </a:r>
            <a:r>
              <a:rPr sz="1500" spc="-105">
                <a:solidFill>
                  <a:srgbClr val="0C285A"/>
                </a:solidFill>
                <a:latin typeface="Verdana"/>
                <a:cs typeface="Verdana"/>
              </a:rPr>
              <a:t> </a:t>
            </a:r>
            <a:r>
              <a:rPr sz="1500" spc="-135">
                <a:solidFill>
                  <a:srgbClr val="0C285A"/>
                </a:solidFill>
                <a:latin typeface="Verdana"/>
                <a:cs typeface="Verdana"/>
              </a:rPr>
              <a:t>formalmente</a:t>
            </a:r>
            <a:r>
              <a:rPr sz="1500" spc="-110">
                <a:solidFill>
                  <a:srgbClr val="0C285A"/>
                </a:solidFill>
                <a:latin typeface="Verdana"/>
                <a:cs typeface="Verdana"/>
              </a:rPr>
              <a:t> </a:t>
            </a:r>
            <a:r>
              <a:rPr sz="1500" spc="-95">
                <a:solidFill>
                  <a:srgbClr val="0C285A"/>
                </a:solidFill>
                <a:latin typeface="Verdana"/>
                <a:cs typeface="Verdana"/>
              </a:rPr>
              <a:t>descritos</a:t>
            </a:r>
            <a:r>
              <a:rPr sz="1500" spc="-105">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85">
                <a:solidFill>
                  <a:srgbClr val="0C285A"/>
                </a:solidFill>
                <a:latin typeface="Verdana"/>
                <a:cs typeface="Verdana"/>
              </a:rPr>
              <a:t>associados</a:t>
            </a:r>
            <a:r>
              <a:rPr sz="1500" spc="-105">
                <a:solidFill>
                  <a:srgbClr val="0C285A"/>
                </a:solidFill>
                <a:latin typeface="Verdana"/>
                <a:cs typeface="Verdana"/>
              </a:rPr>
              <a:t> ao</a:t>
            </a:r>
            <a:r>
              <a:rPr sz="1500" spc="-110">
                <a:solidFill>
                  <a:srgbClr val="0C285A"/>
                </a:solidFill>
                <a:latin typeface="Verdana"/>
                <a:cs typeface="Verdana"/>
              </a:rPr>
              <a:t> </a:t>
            </a:r>
            <a:r>
              <a:rPr sz="1500" spc="-114">
                <a:solidFill>
                  <a:srgbClr val="0C285A"/>
                </a:solidFill>
                <a:latin typeface="Verdana"/>
                <a:cs typeface="Verdana"/>
              </a:rPr>
              <a:t>contrato</a:t>
            </a:r>
            <a:r>
              <a:rPr sz="1500" spc="-105">
                <a:solidFill>
                  <a:srgbClr val="0C285A"/>
                </a:solidFill>
                <a:latin typeface="Verdana"/>
                <a:cs typeface="Verdana"/>
              </a:rPr>
              <a:t> </a:t>
            </a:r>
            <a:r>
              <a:rPr sz="1500" spc="-120">
                <a:solidFill>
                  <a:srgbClr val="0C285A"/>
                </a:solidFill>
                <a:latin typeface="Verdana"/>
                <a:cs typeface="Verdana"/>
              </a:rPr>
              <a:t>fixo</a:t>
            </a:r>
            <a:r>
              <a:rPr sz="1500" spc="-110">
                <a:solidFill>
                  <a:srgbClr val="0C285A"/>
                </a:solidFill>
                <a:latin typeface="Verdana"/>
                <a:cs typeface="Verdana"/>
              </a:rPr>
              <a:t> </a:t>
            </a:r>
            <a:r>
              <a:rPr sz="1500" spc="-20">
                <a:solidFill>
                  <a:srgbClr val="0C285A"/>
                </a:solidFill>
                <a:latin typeface="Verdana"/>
                <a:cs typeface="Verdana"/>
              </a:rPr>
              <a:t>fir- </a:t>
            </a:r>
            <a:r>
              <a:rPr sz="1500" spc="-130">
                <a:solidFill>
                  <a:srgbClr val="0C285A"/>
                </a:solidFill>
                <a:latin typeface="Verdana"/>
                <a:cs typeface="Verdana"/>
              </a:rPr>
              <a:t>mado</a:t>
            </a:r>
            <a:r>
              <a:rPr sz="1500" spc="-125">
                <a:solidFill>
                  <a:srgbClr val="0C285A"/>
                </a:solidFill>
                <a:latin typeface="Verdana"/>
                <a:cs typeface="Verdana"/>
              </a:rPr>
              <a:t> entre </a:t>
            </a:r>
            <a:r>
              <a:rPr sz="1500" spc="-110">
                <a:solidFill>
                  <a:srgbClr val="0C285A"/>
                </a:solidFill>
                <a:latin typeface="Verdana"/>
                <a:cs typeface="Verdana"/>
              </a:rPr>
              <a:t>as</a:t>
            </a:r>
            <a:r>
              <a:rPr sz="1500" spc="-120">
                <a:solidFill>
                  <a:srgbClr val="0C285A"/>
                </a:solidFill>
                <a:latin typeface="Verdana"/>
                <a:cs typeface="Verdana"/>
              </a:rPr>
              <a:t> </a:t>
            </a:r>
            <a:r>
              <a:rPr sz="1500" spc="-10">
                <a:solidFill>
                  <a:srgbClr val="0C285A"/>
                </a:solidFill>
                <a:latin typeface="Verdana"/>
                <a:cs typeface="Verdana"/>
              </a:rPr>
              <a:t>partes.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5080">
              <a:lnSpc>
                <a:spcPct val="100000"/>
              </a:lnSpc>
            </a:pPr>
            <a:r>
              <a:rPr sz="1500" spc="-85">
                <a:solidFill>
                  <a:srgbClr val="0C285A"/>
                </a:solidFill>
                <a:latin typeface="Verdana"/>
                <a:cs typeface="Verdana"/>
              </a:rPr>
              <a:t>Esse</a:t>
            </a:r>
            <a:r>
              <a:rPr sz="1500" spc="-110">
                <a:solidFill>
                  <a:srgbClr val="0C285A"/>
                </a:solidFill>
                <a:latin typeface="Verdana"/>
                <a:cs typeface="Verdana"/>
              </a:rPr>
              <a:t> </a:t>
            </a:r>
            <a:r>
              <a:rPr sz="1500" spc="-120">
                <a:solidFill>
                  <a:srgbClr val="0C285A"/>
                </a:solidFill>
                <a:latin typeface="Verdana"/>
                <a:cs typeface="Verdana"/>
              </a:rPr>
              <a:t>documento</a:t>
            </a:r>
            <a:r>
              <a:rPr sz="1500" spc="-105">
                <a:solidFill>
                  <a:srgbClr val="0C285A"/>
                </a:solidFill>
                <a:latin typeface="Verdana"/>
                <a:cs typeface="Verdana"/>
              </a:rPr>
              <a:t> </a:t>
            </a:r>
            <a:r>
              <a:rPr sz="1500" spc="-114">
                <a:solidFill>
                  <a:srgbClr val="0C285A"/>
                </a:solidFill>
                <a:latin typeface="Verdana"/>
                <a:cs typeface="Verdana"/>
              </a:rPr>
              <a:t>é</a:t>
            </a:r>
            <a:r>
              <a:rPr sz="1500" spc="-105">
                <a:solidFill>
                  <a:srgbClr val="0C285A"/>
                </a:solidFill>
                <a:latin typeface="Verdana"/>
                <a:cs typeface="Verdana"/>
              </a:rPr>
              <a:t> </a:t>
            </a:r>
            <a:r>
              <a:rPr sz="1500" spc="-85">
                <a:solidFill>
                  <a:srgbClr val="0C285A"/>
                </a:solidFill>
                <a:latin typeface="Verdana"/>
                <a:cs typeface="Verdana"/>
              </a:rPr>
              <a:t>essencial</a:t>
            </a:r>
            <a:r>
              <a:rPr sz="1500" spc="-105">
                <a:solidFill>
                  <a:srgbClr val="0C285A"/>
                </a:solidFill>
                <a:latin typeface="Verdana"/>
                <a:cs typeface="Verdana"/>
              </a:rPr>
              <a:t> </a:t>
            </a:r>
            <a:r>
              <a:rPr sz="1500" spc="-110">
                <a:solidFill>
                  <a:srgbClr val="0C285A"/>
                </a:solidFill>
                <a:latin typeface="Verdana"/>
                <a:cs typeface="Verdana"/>
              </a:rPr>
              <a:t>porque</a:t>
            </a:r>
            <a:r>
              <a:rPr sz="1500" spc="-105">
                <a:solidFill>
                  <a:srgbClr val="0C285A"/>
                </a:solidFill>
                <a:latin typeface="Verdana"/>
                <a:cs typeface="Verdana"/>
              </a:rPr>
              <a:t> </a:t>
            </a:r>
            <a:r>
              <a:rPr sz="1500" spc="-110">
                <a:solidFill>
                  <a:srgbClr val="0C285A"/>
                </a:solidFill>
                <a:latin typeface="Verdana"/>
                <a:cs typeface="Verdana"/>
              </a:rPr>
              <a:t>assegura</a:t>
            </a:r>
            <a:r>
              <a:rPr sz="1500" spc="-105">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rastreabilidade das atividades realizadas </a:t>
            </a:r>
            <a:r>
              <a:rPr sz="1500" spc="-160">
                <a:solidFill>
                  <a:srgbClr val="0C285A"/>
                </a:solidFill>
                <a:latin typeface="Verdana"/>
                <a:cs typeface="Verdana"/>
              </a:rPr>
              <a:t>em</a:t>
            </a:r>
            <a:r>
              <a:rPr sz="1500" spc="-105">
                <a:solidFill>
                  <a:srgbClr val="0C285A"/>
                </a:solidFill>
                <a:latin typeface="Verdana"/>
                <a:cs typeface="Verdana"/>
              </a:rPr>
              <a:t> </a:t>
            </a:r>
            <a:r>
              <a:rPr sz="1500" spc="-50">
                <a:solidFill>
                  <a:srgbClr val="0C285A"/>
                </a:solidFill>
                <a:latin typeface="Verdana"/>
                <a:cs typeface="Verdana"/>
              </a:rPr>
              <a:t>regime </a:t>
            </a:r>
            <a:r>
              <a:rPr sz="1500" spc="-150">
                <a:solidFill>
                  <a:srgbClr val="0C285A"/>
                </a:solidFill>
                <a:latin typeface="Verdana"/>
                <a:cs typeface="Verdana"/>
              </a:rPr>
              <a:t>fixo,</a:t>
            </a:r>
            <a:r>
              <a:rPr sz="1500" spc="-105">
                <a:solidFill>
                  <a:srgbClr val="0C285A"/>
                </a:solidFill>
                <a:latin typeface="Verdana"/>
                <a:cs typeface="Verdana"/>
              </a:rPr>
              <a:t> </a:t>
            </a:r>
            <a:r>
              <a:rPr sz="1500" spc="-110">
                <a:solidFill>
                  <a:srgbClr val="0C285A"/>
                </a:solidFill>
                <a:latin typeface="Verdana"/>
                <a:cs typeface="Verdana"/>
              </a:rPr>
              <a:t>permitindo</a:t>
            </a:r>
            <a:r>
              <a:rPr sz="1500" spc="-105">
                <a:solidFill>
                  <a:srgbClr val="0C285A"/>
                </a:solidFill>
                <a:latin typeface="Verdana"/>
                <a:cs typeface="Verdana"/>
              </a:rPr>
              <a:t> </a:t>
            </a:r>
            <a:r>
              <a:rPr sz="1500" spc="-120">
                <a:solidFill>
                  <a:srgbClr val="0C285A"/>
                </a:solidFill>
                <a:latin typeface="Verdana"/>
                <a:cs typeface="Verdana"/>
              </a:rPr>
              <a:t>comprovar</a:t>
            </a:r>
            <a:r>
              <a:rPr sz="1500" spc="-105">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00">
                <a:solidFill>
                  <a:srgbClr val="0C285A"/>
                </a:solidFill>
                <a:latin typeface="Verdana"/>
                <a:cs typeface="Verdana"/>
              </a:rPr>
              <a:t>presença </a:t>
            </a:r>
            <a:r>
              <a:rPr sz="1500" spc="-90">
                <a:solidFill>
                  <a:srgbClr val="0C285A"/>
                </a:solidFill>
                <a:latin typeface="Verdana"/>
                <a:cs typeface="Verdana"/>
              </a:rPr>
              <a:t>dos</a:t>
            </a:r>
            <a:r>
              <a:rPr sz="1500" spc="-105">
                <a:solidFill>
                  <a:srgbClr val="0C285A"/>
                </a:solidFill>
                <a:latin typeface="Verdana"/>
                <a:cs typeface="Verdana"/>
              </a:rPr>
              <a:t> </a:t>
            </a:r>
            <a:r>
              <a:rPr sz="1500" spc="-100">
                <a:solidFill>
                  <a:srgbClr val="0C285A"/>
                </a:solidFill>
                <a:latin typeface="Verdana"/>
                <a:cs typeface="Verdana"/>
              </a:rPr>
              <a:t>colaboradores</a:t>
            </a:r>
            <a:r>
              <a:rPr sz="1500" spc="-105">
                <a:solidFill>
                  <a:srgbClr val="0C285A"/>
                </a:solidFill>
                <a:latin typeface="Verdana"/>
                <a:cs typeface="Verdana"/>
              </a:rPr>
              <a:t> </a:t>
            </a:r>
            <a:r>
              <a:rPr sz="1500" spc="-110">
                <a:solidFill>
                  <a:srgbClr val="0C285A"/>
                </a:solidFill>
                <a:latin typeface="Verdana"/>
                <a:cs typeface="Verdana"/>
              </a:rPr>
              <a:t>no</a:t>
            </a:r>
            <a:r>
              <a:rPr sz="1500" spc="-105">
                <a:solidFill>
                  <a:srgbClr val="0C285A"/>
                </a:solidFill>
                <a:latin typeface="Verdana"/>
                <a:cs typeface="Verdana"/>
              </a:rPr>
              <a:t> </a:t>
            </a:r>
            <a:r>
              <a:rPr sz="1500" spc="-100">
                <a:solidFill>
                  <a:srgbClr val="0C285A"/>
                </a:solidFill>
                <a:latin typeface="Verdana"/>
                <a:cs typeface="Verdana"/>
              </a:rPr>
              <a:t>período</a:t>
            </a:r>
            <a:r>
              <a:rPr sz="1500" spc="-105">
                <a:solidFill>
                  <a:srgbClr val="0C285A"/>
                </a:solidFill>
                <a:latin typeface="Verdana"/>
                <a:cs typeface="Verdana"/>
              </a:rPr>
              <a:t> </a:t>
            </a:r>
            <a:r>
              <a:rPr sz="1500" spc="-160">
                <a:solidFill>
                  <a:srgbClr val="0C285A"/>
                </a:solidFill>
                <a:latin typeface="Verdana"/>
                <a:cs typeface="Verdana"/>
              </a:rPr>
              <a:t>em</a:t>
            </a:r>
            <a:r>
              <a:rPr sz="1500" spc="-100">
                <a:solidFill>
                  <a:srgbClr val="0C285A"/>
                </a:solidFill>
                <a:latin typeface="Verdana"/>
                <a:cs typeface="Verdana"/>
              </a:rPr>
              <a:t> </a:t>
            </a:r>
            <a:r>
              <a:rPr sz="1500" spc="-120">
                <a:solidFill>
                  <a:srgbClr val="0C285A"/>
                </a:solidFill>
                <a:latin typeface="Verdana"/>
                <a:cs typeface="Verdana"/>
              </a:rPr>
              <a:t>análise.</a:t>
            </a:r>
            <a:r>
              <a:rPr sz="1500" spc="-105">
                <a:solidFill>
                  <a:srgbClr val="0C285A"/>
                </a:solidFill>
                <a:latin typeface="Verdana"/>
                <a:cs typeface="Verdana"/>
              </a:rPr>
              <a:t> </a:t>
            </a:r>
            <a:r>
              <a:rPr sz="1500" spc="-80">
                <a:solidFill>
                  <a:srgbClr val="0C285A"/>
                </a:solidFill>
                <a:latin typeface="Verdana"/>
                <a:cs typeface="Verdana"/>
              </a:rPr>
              <a:t>Na</a:t>
            </a:r>
            <a:r>
              <a:rPr sz="1500" spc="-105">
                <a:solidFill>
                  <a:srgbClr val="0C285A"/>
                </a:solidFill>
                <a:latin typeface="Verdana"/>
                <a:cs typeface="Verdana"/>
              </a:rPr>
              <a:t> </a:t>
            </a:r>
            <a:r>
              <a:rPr sz="1500" spc="-120">
                <a:solidFill>
                  <a:srgbClr val="0C285A"/>
                </a:solidFill>
                <a:latin typeface="Verdana"/>
                <a:cs typeface="Verdana"/>
              </a:rPr>
              <a:t>validação,</a:t>
            </a:r>
            <a:r>
              <a:rPr sz="1500" spc="-105">
                <a:solidFill>
                  <a:srgbClr val="0C285A"/>
                </a:solidFill>
                <a:latin typeface="Verdana"/>
                <a:cs typeface="Verdana"/>
              </a:rPr>
              <a:t> </a:t>
            </a:r>
            <a:r>
              <a:rPr sz="1500" spc="-50">
                <a:solidFill>
                  <a:srgbClr val="0C285A"/>
                </a:solidFill>
                <a:latin typeface="Verdana"/>
                <a:cs typeface="Verdana"/>
              </a:rPr>
              <a:t>a </a:t>
            </a:r>
            <a:r>
              <a:rPr sz="1500" spc="-95">
                <a:solidFill>
                  <a:srgbClr val="0C285A"/>
                </a:solidFill>
                <a:latin typeface="Verdana"/>
                <a:cs typeface="Verdana"/>
              </a:rPr>
              <a:t>planilha</a:t>
            </a:r>
            <a:r>
              <a:rPr sz="1500" spc="-120">
                <a:solidFill>
                  <a:srgbClr val="0C285A"/>
                </a:solidFill>
                <a:latin typeface="Verdana"/>
                <a:cs typeface="Verdana"/>
              </a:rPr>
              <a:t> </a:t>
            </a:r>
            <a:r>
              <a:rPr sz="1500" spc="-125">
                <a:solidFill>
                  <a:srgbClr val="0C285A"/>
                </a:solidFill>
                <a:latin typeface="Verdana"/>
                <a:cs typeface="Verdana"/>
              </a:rPr>
              <a:t>garante</a:t>
            </a:r>
            <a:r>
              <a:rPr sz="1500" spc="-114">
                <a:solidFill>
                  <a:srgbClr val="0C285A"/>
                </a:solidFill>
                <a:latin typeface="Verdana"/>
                <a:cs typeface="Verdana"/>
              </a:rPr>
              <a:t> </a:t>
            </a:r>
            <a:r>
              <a:rPr sz="1500" spc="-110">
                <a:solidFill>
                  <a:srgbClr val="0C285A"/>
                </a:solidFill>
                <a:latin typeface="Verdana"/>
                <a:cs typeface="Verdana"/>
              </a:rPr>
              <a:t>que</a:t>
            </a:r>
            <a:r>
              <a:rPr sz="1500" spc="-114">
                <a:solidFill>
                  <a:srgbClr val="0C285A"/>
                </a:solidFill>
                <a:latin typeface="Verdana"/>
                <a:cs typeface="Verdana"/>
              </a:rPr>
              <a:t> </a:t>
            </a:r>
            <a:r>
              <a:rPr sz="1500" spc="-80">
                <a:solidFill>
                  <a:srgbClr val="0C285A"/>
                </a:solidFill>
                <a:latin typeface="Verdana"/>
                <a:cs typeface="Verdana"/>
              </a:rPr>
              <a:t>os</a:t>
            </a:r>
            <a:r>
              <a:rPr sz="1500" spc="-120">
                <a:solidFill>
                  <a:srgbClr val="0C285A"/>
                </a:solidFill>
                <a:latin typeface="Verdana"/>
                <a:cs typeface="Verdana"/>
              </a:rPr>
              <a:t> </a:t>
            </a:r>
            <a:r>
              <a:rPr sz="1500" spc="-95">
                <a:solidFill>
                  <a:srgbClr val="0C285A"/>
                </a:solidFill>
                <a:latin typeface="Verdana"/>
                <a:cs typeface="Verdana"/>
              </a:rPr>
              <a:t>dados</a:t>
            </a:r>
            <a:r>
              <a:rPr sz="1500" spc="-114">
                <a:solidFill>
                  <a:srgbClr val="0C285A"/>
                </a:solidFill>
                <a:latin typeface="Verdana"/>
                <a:cs typeface="Verdana"/>
              </a:rPr>
              <a:t> </a:t>
            </a:r>
            <a:r>
              <a:rPr sz="1500" spc="-110">
                <a:solidFill>
                  <a:srgbClr val="0C285A"/>
                </a:solidFill>
                <a:latin typeface="Verdana"/>
                <a:cs typeface="Verdana"/>
              </a:rPr>
              <a:t>da</a:t>
            </a:r>
            <a:r>
              <a:rPr sz="1500" spc="-114">
                <a:solidFill>
                  <a:srgbClr val="0C285A"/>
                </a:solidFill>
                <a:latin typeface="Verdana"/>
                <a:cs typeface="Verdana"/>
              </a:rPr>
              <a:t> </a:t>
            </a:r>
            <a:r>
              <a:rPr sz="1500" spc="-120">
                <a:solidFill>
                  <a:srgbClr val="0C285A"/>
                </a:solidFill>
                <a:latin typeface="Verdana"/>
                <a:cs typeface="Verdana"/>
              </a:rPr>
              <a:t>empresa </a:t>
            </a:r>
            <a:r>
              <a:rPr sz="1500" spc="-135">
                <a:solidFill>
                  <a:srgbClr val="0C285A"/>
                </a:solidFill>
                <a:latin typeface="Verdana"/>
                <a:cs typeface="Verdana"/>
              </a:rPr>
              <a:t>estejam</a:t>
            </a:r>
            <a:r>
              <a:rPr sz="1500" spc="-114">
                <a:solidFill>
                  <a:srgbClr val="0C285A"/>
                </a:solidFill>
                <a:latin typeface="Verdana"/>
                <a:cs typeface="Verdana"/>
              </a:rPr>
              <a:t> </a:t>
            </a:r>
            <a:r>
              <a:rPr sz="1500" spc="-105">
                <a:solidFill>
                  <a:srgbClr val="0C285A"/>
                </a:solidFill>
                <a:latin typeface="Verdana"/>
                <a:cs typeface="Verdana"/>
              </a:rPr>
              <a:t>consistentes</a:t>
            </a:r>
            <a:r>
              <a:rPr sz="1500" spc="-114">
                <a:solidFill>
                  <a:srgbClr val="0C285A"/>
                </a:solidFill>
                <a:latin typeface="Verdana"/>
                <a:cs typeface="Verdana"/>
              </a:rPr>
              <a:t> </a:t>
            </a:r>
            <a:r>
              <a:rPr sz="1500" spc="-110">
                <a:solidFill>
                  <a:srgbClr val="0C285A"/>
                </a:solidFill>
                <a:latin typeface="Verdana"/>
                <a:cs typeface="Verdana"/>
              </a:rPr>
              <a:t>com</a:t>
            </a:r>
            <a:r>
              <a:rPr sz="1500" spc="-120">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120">
                <a:solidFill>
                  <a:srgbClr val="0C285A"/>
                </a:solidFill>
                <a:latin typeface="Verdana"/>
                <a:cs typeface="Verdana"/>
              </a:rPr>
              <a:t>sistema</a:t>
            </a:r>
            <a:r>
              <a:rPr sz="1500" spc="-114">
                <a:solidFill>
                  <a:srgbClr val="0C285A"/>
                </a:solidFill>
                <a:latin typeface="Verdana"/>
                <a:cs typeface="Verdana"/>
              </a:rPr>
              <a:t> e </a:t>
            </a:r>
            <a:r>
              <a:rPr sz="1500" spc="-110">
                <a:solidFill>
                  <a:srgbClr val="0C285A"/>
                </a:solidFill>
                <a:latin typeface="Verdana"/>
                <a:cs typeface="Verdana"/>
              </a:rPr>
              <a:t>que</a:t>
            </a:r>
            <a:r>
              <a:rPr sz="1500" spc="-120">
                <a:solidFill>
                  <a:srgbClr val="0C285A"/>
                </a:solidFill>
                <a:latin typeface="Verdana"/>
                <a:cs typeface="Verdana"/>
              </a:rPr>
              <a:t> </a:t>
            </a:r>
            <a:r>
              <a:rPr sz="1500" spc="-114">
                <a:solidFill>
                  <a:srgbClr val="0C285A"/>
                </a:solidFill>
                <a:latin typeface="Verdana"/>
                <a:cs typeface="Verdana"/>
              </a:rPr>
              <a:t>a </a:t>
            </a:r>
            <a:r>
              <a:rPr sz="1500" spc="-10">
                <a:solidFill>
                  <a:srgbClr val="0C285A"/>
                </a:solidFill>
                <a:latin typeface="Verdana"/>
                <a:cs typeface="Verdana"/>
              </a:rPr>
              <a:t>prestação </a:t>
            </a:r>
            <a:r>
              <a:rPr sz="1500" spc="-110">
                <a:solidFill>
                  <a:srgbClr val="0C285A"/>
                </a:solidFill>
                <a:latin typeface="Verdana"/>
                <a:cs typeface="Verdana"/>
              </a:rPr>
              <a:t>de </a:t>
            </a:r>
            <a:r>
              <a:rPr sz="1500" spc="-90">
                <a:solidFill>
                  <a:srgbClr val="0C285A"/>
                </a:solidFill>
                <a:latin typeface="Verdana"/>
                <a:cs typeface="Verdana"/>
              </a:rPr>
              <a:t>serviços</a:t>
            </a:r>
            <a:r>
              <a:rPr sz="1500" spc="-110">
                <a:solidFill>
                  <a:srgbClr val="0C285A"/>
                </a:solidFill>
                <a:latin typeface="Verdana"/>
                <a:cs typeface="Verdana"/>
              </a:rPr>
              <a:t> </a:t>
            </a:r>
            <a:r>
              <a:rPr sz="1500" spc="-120">
                <a:solidFill>
                  <a:srgbClr val="0C285A"/>
                </a:solidFill>
                <a:latin typeface="Verdana"/>
                <a:cs typeface="Verdana"/>
              </a:rPr>
              <a:t>esteja</a:t>
            </a:r>
            <a:r>
              <a:rPr sz="1500" spc="-110">
                <a:solidFill>
                  <a:srgbClr val="0C285A"/>
                </a:solidFill>
                <a:latin typeface="Verdana"/>
                <a:cs typeface="Verdana"/>
              </a:rPr>
              <a:t> </a:t>
            </a:r>
            <a:r>
              <a:rPr sz="1500" spc="-120">
                <a:solidFill>
                  <a:srgbClr val="0C285A"/>
                </a:solidFill>
                <a:latin typeface="Verdana"/>
                <a:cs typeface="Verdana"/>
              </a:rPr>
              <a:t>devidamente</a:t>
            </a:r>
            <a:r>
              <a:rPr sz="1500" spc="-110">
                <a:solidFill>
                  <a:srgbClr val="0C285A"/>
                </a:solidFill>
                <a:latin typeface="Verdana"/>
                <a:cs typeface="Verdana"/>
              </a:rPr>
              <a:t> </a:t>
            </a:r>
            <a:r>
              <a:rPr sz="1500" spc="-114">
                <a:solidFill>
                  <a:srgbClr val="0C285A"/>
                </a:solidFill>
                <a:latin typeface="Verdana"/>
                <a:cs typeface="Verdana"/>
              </a:rPr>
              <a:t>formalizada</a:t>
            </a:r>
            <a:r>
              <a:rPr sz="1500" spc="-105">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25">
                <a:solidFill>
                  <a:srgbClr val="0C285A"/>
                </a:solidFill>
                <a:latin typeface="Verdana"/>
                <a:cs typeface="Verdana"/>
              </a:rPr>
              <a:t>autenticada.</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29845">
              <a:lnSpc>
                <a:spcPct val="100000"/>
              </a:lnSpc>
            </a:pPr>
            <a:r>
              <a:rPr sz="1500" spc="-50">
                <a:solidFill>
                  <a:srgbClr val="0C285A"/>
                </a:solidFill>
                <a:latin typeface="Verdana"/>
                <a:cs typeface="Verdana"/>
              </a:rPr>
              <a:t>A</a:t>
            </a:r>
            <a:r>
              <a:rPr sz="1500" spc="-120">
                <a:solidFill>
                  <a:srgbClr val="0C285A"/>
                </a:solidFill>
                <a:latin typeface="Verdana"/>
                <a:cs typeface="Verdana"/>
              </a:rPr>
              <a:t> </a:t>
            </a:r>
            <a:r>
              <a:rPr sz="1500" spc="-95">
                <a:solidFill>
                  <a:srgbClr val="0C285A"/>
                </a:solidFill>
                <a:latin typeface="Verdana"/>
                <a:cs typeface="Verdana"/>
              </a:rPr>
              <a:t>planilha</a:t>
            </a:r>
            <a:r>
              <a:rPr sz="1500" spc="-114">
                <a:solidFill>
                  <a:srgbClr val="0C285A"/>
                </a:solidFill>
                <a:latin typeface="Verdana"/>
                <a:cs typeface="Verdana"/>
              </a:rPr>
              <a:t> </a:t>
            </a:r>
            <a:r>
              <a:rPr sz="1500" spc="-100">
                <a:solidFill>
                  <a:srgbClr val="0C285A"/>
                </a:solidFill>
                <a:latin typeface="Verdana"/>
                <a:cs typeface="Verdana"/>
              </a:rPr>
              <a:t>do</a:t>
            </a:r>
            <a:r>
              <a:rPr sz="1500" spc="-120">
                <a:solidFill>
                  <a:srgbClr val="0C285A"/>
                </a:solidFill>
                <a:latin typeface="Verdana"/>
                <a:cs typeface="Verdana"/>
              </a:rPr>
              <a:t> </a:t>
            </a:r>
            <a:r>
              <a:rPr sz="1500" spc="-110">
                <a:solidFill>
                  <a:srgbClr val="0C285A"/>
                </a:solidFill>
                <a:latin typeface="Verdana"/>
                <a:cs typeface="Verdana"/>
              </a:rPr>
              <a:t>grupo</a:t>
            </a:r>
            <a:r>
              <a:rPr sz="1500" spc="-114">
                <a:solidFill>
                  <a:srgbClr val="0C285A"/>
                </a:solidFill>
                <a:latin typeface="Verdana"/>
                <a:cs typeface="Verdana"/>
              </a:rPr>
              <a:t> </a:t>
            </a:r>
            <a:r>
              <a:rPr sz="1500" spc="-120">
                <a:solidFill>
                  <a:srgbClr val="0C285A"/>
                </a:solidFill>
                <a:latin typeface="Verdana"/>
                <a:cs typeface="Verdana"/>
              </a:rPr>
              <a:t>fixo</a:t>
            </a:r>
            <a:r>
              <a:rPr sz="1500" spc="-114">
                <a:solidFill>
                  <a:srgbClr val="0C285A"/>
                </a:solidFill>
                <a:latin typeface="Verdana"/>
                <a:cs typeface="Verdana"/>
              </a:rPr>
              <a:t> </a:t>
            </a:r>
            <a:r>
              <a:rPr sz="1500" spc="-125">
                <a:solidFill>
                  <a:srgbClr val="0C285A"/>
                </a:solidFill>
                <a:latin typeface="Verdana"/>
                <a:cs typeface="Verdana"/>
              </a:rPr>
              <a:t>deve</a:t>
            </a:r>
            <a:r>
              <a:rPr sz="1500" spc="-120">
                <a:solidFill>
                  <a:srgbClr val="0C285A"/>
                </a:solidFill>
                <a:latin typeface="Verdana"/>
                <a:cs typeface="Verdana"/>
              </a:rPr>
              <a:t> </a:t>
            </a:r>
            <a:r>
              <a:rPr sz="1500" spc="-105">
                <a:solidFill>
                  <a:srgbClr val="0C285A"/>
                </a:solidFill>
                <a:latin typeface="Verdana"/>
                <a:cs typeface="Verdana"/>
              </a:rPr>
              <a:t>conter</a:t>
            </a:r>
            <a:r>
              <a:rPr sz="1500" spc="-114">
                <a:solidFill>
                  <a:srgbClr val="0C285A"/>
                </a:solidFill>
                <a:latin typeface="Verdana"/>
                <a:cs typeface="Verdana"/>
              </a:rPr>
              <a:t> a </a:t>
            </a:r>
            <a:r>
              <a:rPr sz="1500" spc="-90">
                <a:solidFill>
                  <a:srgbClr val="0C285A"/>
                </a:solidFill>
                <a:latin typeface="Verdana"/>
                <a:cs typeface="Verdana"/>
              </a:rPr>
              <a:t>logo</a:t>
            </a:r>
            <a:r>
              <a:rPr sz="1500" spc="-120">
                <a:solidFill>
                  <a:srgbClr val="0C285A"/>
                </a:solidFill>
                <a:latin typeface="Verdana"/>
                <a:cs typeface="Verdana"/>
              </a:rPr>
              <a:t> </a:t>
            </a:r>
            <a:r>
              <a:rPr sz="1500" spc="-110">
                <a:solidFill>
                  <a:srgbClr val="0C285A"/>
                </a:solidFill>
                <a:latin typeface="Verdana"/>
                <a:cs typeface="Verdana"/>
              </a:rPr>
              <a:t>da</a:t>
            </a:r>
            <a:r>
              <a:rPr sz="1500" spc="-114">
                <a:solidFill>
                  <a:srgbClr val="0C285A"/>
                </a:solidFill>
                <a:latin typeface="Verdana"/>
                <a:cs typeface="Verdana"/>
              </a:rPr>
              <a:t> </a:t>
            </a:r>
            <a:r>
              <a:rPr sz="1500" spc="-120">
                <a:solidFill>
                  <a:srgbClr val="0C285A"/>
                </a:solidFill>
                <a:latin typeface="Verdana"/>
                <a:cs typeface="Verdana"/>
              </a:rPr>
              <a:t>empresa</a:t>
            </a:r>
            <a:r>
              <a:rPr sz="1500" spc="-114">
                <a:solidFill>
                  <a:srgbClr val="0C285A"/>
                </a:solidFill>
                <a:latin typeface="Verdana"/>
                <a:cs typeface="Verdana"/>
              </a:rPr>
              <a:t> </a:t>
            </a:r>
            <a:r>
              <a:rPr sz="1500" spc="-130">
                <a:solidFill>
                  <a:srgbClr val="0C285A"/>
                </a:solidFill>
                <a:latin typeface="Verdana"/>
                <a:cs typeface="Verdana"/>
              </a:rPr>
              <a:t>contratada,</a:t>
            </a:r>
            <a:r>
              <a:rPr sz="1500" spc="-120">
                <a:solidFill>
                  <a:srgbClr val="0C285A"/>
                </a:solidFill>
                <a:latin typeface="Verdana"/>
                <a:cs typeface="Verdana"/>
              </a:rPr>
              <a:t> </a:t>
            </a:r>
            <a:r>
              <a:rPr sz="1500" spc="-114">
                <a:solidFill>
                  <a:srgbClr val="0C285A"/>
                </a:solidFill>
                <a:latin typeface="Verdana"/>
                <a:cs typeface="Verdana"/>
              </a:rPr>
              <a:t>razão </a:t>
            </a:r>
            <a:r>
              <a:rPr sz="1500" spc="-100">
                <a:solidFill>
                  <a:srgbClr val="0C285A"/>
                </a:solidFill>
                <a:latin typeface="Verdana"/>
                <a:cs typeface="Verdana"/>
              </a:rPr>
              <a:t>social,</a:t>
            </a:r>
            <a:r>
              <a:rPr sz="1500" spc="-114">
                <a:solidFill>
                  <a:srgbClr val="0C285A"/>
                </a:solidFill>
                <a:latin typeface="Verdana"/>
                <a:cs typeface="Verdana"/>
              </a:rPr>
              <a:t> CNPJ,</a:t>
            </a:r>
            <a:r>
              <a:rPr sz="1500" spc="-120">
                <a:solidFill>
                  <a:srgbClr val="0C285A"/>
                </a:solidFill>
                <a:latin typeface="Verdana"/>
                <a:cs typeface="Verdana"/>
              </a:rPr>
              <a:t> </a:t>
            </a:r>
            <a:r>
              <a:rPr sz="1500" spc="-10">
                <a:solidFill>
                  <a:srgbClr val="0C285A"/>
                </a:solidFill>
                <a:latin typeface="Verdana"/>
                <a:cs typeface="Verdana"/>
              </a:rPr>
              <a:t>endereço, </a:t>
            </a:r>
            <a:r>
              <a:rPr sz="1500" spc="-130">
                <a:solidFill>
                  <a:srgbClr val="0C285A"/>
                </a:solidFill>
                <a:latin typeface="Verdana"/>
                <a:cs typeface="Verdana"/>
              </a:rPr>
              <a:t>mês</a:t>
            </a:r>
            <a:r>
              <a:rPr sz="1500" spc="-110">
                <a:solidFill>
                  <a:srgbClr val="0C285A"/>
                </a:solidFill>
                <a:latin typeface="Verdana"/>
                <a:cs typeface="Verdana"/>
              </a:rPr>
              <a:t> da </a:t>
            </a:r>
            <a:r>
              <a:rPr sz="1500" spc="-114">
                <a:solidFill>
                  <a:srgbClr val="0C285A"/>
                </a:solidFill>
                <a:latin typeface="Verdana"/>
                <a:cs typeface="Verdana"/>
              </a:rPr>
              <a:t>competência,</a:t>
            </a:r>
            <a:r>
              <a:rPr sz="1500" spc="-110">
                <a:solidFill>
                  <a:srgbClr val="0C285A"/>
                </a:solidFill>
                <a:latin typeface="Verdana"/>
                <a:cs typeface="Verdana"/>
              </a:rPr>
              <a:t> </a:t>
            </a:r>
            <a:r>
              <a:rPr sz="1500" spc="-125">
                <a:solidFill>
                  <a:srgbClr val="0C285A"/>
                </a:solidFill>
                <a:latin typeface="Verdana"/>
                <a:cs typeface="Verdana"/>
              </a:rPr>
              <a:t>além</a:t>
            </a:r>
            <a:r>
              <a:rPr sz="1500" spc="-110">
                <a:solidFill>
                  <a:srgbClr val="0C285A"/>
                </a:solidFill>
                <a:latin typeface="Verdana"/>
                <a:cs typeface="Verdana"/>
              </a:rPr>
              <a:t> de </a:t>
            </a:r>
            <a:r>
              <a:rPr sz="1500" spc="-120">
                <a:solidFill>
                  <a:srgbClr val="0C285A"/>
                </a:solidFill>
                <a:latin typeface="Verdana"/>
                <a:cs typeface="Verdana"/>
              </a:rPr>
              <a:t>data</a:t>
            </a:r>
            <a:r>
              <a:rPr sz="1500" spc="-110">
                <a:solidFill>
                  <a:srgbClr val="0C285A"/>
                </a:solidFill>
                <a:latin typeface="Verdana"/>
                <a:cs typeface="Verdana"/>
              </a:rPr>
              <a:t> de </a:t>
            </a:r>
            <a:r>
              <a:rPr sz="1500" spc="-120">
                <a:solidFill>
                  <a:srgbClr val="0C285A"/>
                </a:solidFill>
                <a:latin typeface="Verdana"/>
                <a:cs typeface="Verdana"/>
              </a:rPr>
              <a:t>preenchimento,</a:t>
            </a:r>
            <a:r>
              <a:rPr sz="1500" spc="-110">
                <a:solidFill>
                  <a:srgbClr val="0C285A"/>
                </a:solidFill>
                <a:latin typeface="Verdana"/>
                <a:cs typeface="Verdana"/>
              </a:rPr>
              <a:t> </a:t>
            </a:r>
            <a:r>
              <a:rPr sz="1500" spc="-114">
                <a:solidFill>
                  <a:srgbClr val="0C285A"/>
                </a:solidFill>
                <a:latin typeface="Verdana"/>
                <a:cs typeface="Verdana"/>
              </a:rPr>
              <a:t>assinatura</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25">
                <a:solidFill>
                  <a:srgbClr val="0C285A"/>
                </a:solidFill>
                <a:latin typeface="Verdana"/>
                <a:cs typeface="Verdana"/>
              </a:rPr>
              <a:t>carimbo.</a:t>
            </a:r>
            <a:r>
              <a:rPr sz="1500" spc="-110">
                <a:solidFill>
                  <a:srgbClr val="0C285A"/>
                </a:solidFill>
                <a:latin typeface="Verdana"/>
                <a:cs typeface="Verdana"/>
              </a:rPr>
              <a:t> </a:t>
            </a:r>
            <a:r>
              <a:rPr sz="1500" spc="-95">
                <a:solidFill>
                  <a:srgbClr val="0C285A"/>
                </a:solidFill>
                <a:latin typeface="Verdana"/>
                <a:cs typeface="Verdana"/>
              </a:rPr>
              <a:t>Assim</a:t>
            </a:r>
            <a:r>
              <a:rPr sz="1500" spc="-110">
                <a:solidFill>
                  <a:srgbClr val="0C285A"/>
                </a:solidFill>
                <a:latin typeface="Verdana"/>
                <a:cs typeface="Verdana"/>
              </a:rPr>
              <a:t> </a:t>
            </a:r>
            <a:r>
              <a:rPr sz="1500" spc="-114">
                <a:solidFill>
                  <a:srgbClr val="0C285A"/>
                </a:solidFill>
                <a:latin typeface="Verdana"/>
                <a:cs typeface="Verdana"/>
              </a:rPr>
              <a:t>como</a:t>
            </a:r>
            <a:r>
              <a:rPr sz="1500" spc="-110">
                <a:solidFill>
                  <a:srgbClr val="0C285A"/>
                </a:solidFill>
                <a:latin typeface="Verdana"/>
                <a:cs typeface="Verdana"/>
              </a:rPr>
              <a:t> no </a:t>
            </a:r>
            <a:r>
              <a:rPr sz="1500" spc="-10">
                <a:solidFill>
                  <a:srgbClr val="0C285A"/>
                </a:solidFill>
                <a:latin typeface="Verdana"/>
                <a:cs typeface="Verdana"/>
              </a:rPr>
              <a:t>grupo </a:t>
            </a:r>
            <a:r>
              <a:rPr sz="1500" spc="-145">
                <a:solidFill>
                  <a:srgbClr val="0C285A"/>
                </a:solidFill>
                <a:latin typeface="Verdana"/>
                <a:cs typeface="Verdana"/>
              </a:rPr>
              <a:t>demanda,</a:t>
            </a:r>
            <a:r>
              <a:rPr sz="1500" spc="-114">
                <a:solidFill>
                  <a:srgbClr val="0C285A"/>
                </a:solidFill>
                <a:latin typeface="Verdana"/>
                <a:cs typeface="Verdana"/>
              </a:rPr>
              <a:t> </a:t>
            </a:r>
            <a:r>
              <a:rPr sz="1500" spc="-110">
                <a:solidFill>
                  <a:srgbClr val="0C285A"/>
                </a:solidFill>
                <a:latin typeface="Verdana"/>
                <a:cs typeface="Verdana"/>
              </a:rPr>
              <a:t>não </a:t>
            </a:r>
            <a:r>
              <a:rPr sz="1500" spc="-125">
                <a:solidFill>
                  <a:srgbClr val="0C285A"/>
                </a:solidFill>
                <a:latin typeface="Verdana"/>
                <a:cs typeface="Verdana"/>
              </a:rPr>
              <a:t>existe</a:t>
            </a:r>
            <a:r>
              <a:rPr sz="1500" spc="-114">
                <a:solidFill>
                  <a:srgbClr val="0C285A"/>
                </a:solidFill>
                <a:latin typeface="Verdana"/>
                <a:cs typeface="Verdana"/>
              </a:rPr>
              <a:t> </a:t>
            </a:r>
            <a:r>
              <a:rPr sz="1500" spc="-110">
                <a:solidFill>
                  <a:srgbClr val="0C285A"/>
                </a:solidFill>
                <a:latin typeface="Verdana"/>
                <a:cs typeface="Verdana"/>
              </a:rPr>
              <a:t>base </a:t>
            </a:r>
            <a:r>
              <a:rPr sz="1500" spc="-114">
                <a:solidFill>
                  <a:srgbClr val="0C285A"/>
                </a:solidFill>
                <a:latin typeface="Verdana"/>
                <a:cs typeface="Verdana"/>
              </a:rPr>
              <a:t>como a</a:t>
            </a:r>
            <a:r>
              <a:rPr sz="1500" spc="-110">
                <a:solidFill>
                  <a:srgbClr val="0C285A"/>
                </a:solidFill>
                <a:latin typeface="Verdana"/>
                <a:cs typeface="Verdana"/>
              </a:rPr>
              <a:t> </a:t>
            </a:r>
            <a:r>
              <a:rPr sz="1500" spc="-75">
                <a:solidFill>
                  <a:srgbClr val="0C285A"/>
                </a:solidFill>
                <a:latin typeface="Verdana"/>
                <a:cs typeface="Verdana"/>
              </a:rPr>
              <a:t>RE</a:t>
            </a:r>
            <a:r>
              <a:rPr sz="1500" spc="-114">
                <a:solidFill>
                  <a:srgbClr val="0C285A"/>
                </a:solidFill>
                <a:latin typeface="Verdana"/>
                <a:cs typeface="Verdana"/>
              </a:rPr>
              <a:t> </a:t>
            </a:r>
            <a:r>
              <a:rPr sz="1500" spc="-120">
                <a:solidFill>
                  <a:srgbClr val="0C285A"/>
                </a:solidFill>
                <a:latin typeface="Verdana"/>
                <a:cs typeface="Verdana"/>
              </a:rPr>
              <a:t>para</a:t>
            </a:r>
            <a:r>
              <a:rPr sz="1500" spc="-110">
                <a:solidFill>
                  <a:srgbClr val="0C285A"/>
                </a:solidFill>
                <a:latin typeface="Verdana"/>
                <a:cs typeface="Verdana"/>
              </a:rPr>
              <a:t> </a:t>
            </a:r>
            <a:r>
              <a:rPr sz="1500" spc="-125">
                <a:solidFill>
                  <a:srgbClr val="0C285A"/>
                </a:solidFill>
                <a:latin typeface="Verdana"/>
                <a:cs typeface="Verdana"/>
              </a:rPr>
              <a:t>cruzamento</a:t>
            </a:r>
            <a:r>
              <a:rPr sz="1500" spc="-114">
                <a:solidFill>
                  <a:srgbClr val="0C285A"/>
                </a:solidFill>
                <a:latin typeface="Verdana"/>
                <a:cs typeface="Verdana"/>
              </a:rPr>
              <a:t> </a:t>
            </a:r>
            <a:r>
              <a:rPr sz="1500" spc="-110">
                <a:solidFill>
                  <a:srgbClr val="0C285A"/>
                </a:solidFill>
                <a:latin typeface="Verdana"/>
                <a:cs typeface="Verdana"/>
              </a:rPr>
              <a:t>de </a:t>
            </a:r>
            <a:r>
              <a:rPr sz="1500" spc="-140">
                <a:solidFill>
                  <a:srgbClr val="0C285A"/>
                </a:solidFill>
                <a:latin typeface="Verdana"/>
                <a:cs typeface="Verdana"/>
              </a:rPr>
              <a:t>nomes,</a:t>
            </a:r>
            <a:r>
              <a:rPr sz="1500" spc="-114">
                <a:solidFill>
                  <a:srgbClr val="0C285A"/>
                </a:solidFill>
                <a:latin typeface="Verdana"/>
                <a:cs typeface="Verdana"/>
              </a:rPr>
              <a:t> </a:t>
            </a:r>
            <a:r>
              <a:rPr sz="1500" spc="-85">
                <a:solidFill>
                  <a:srgbClr val="0C285A"/>
                </a:solidFill>
                <a:latin typeface="Verdana"/>
                <a:cs typeface="Verdana"/>
              </a:rPr>
              <a:t>pois</a:t>
            </a:r>
            <a:r>
              <a:rPr sz="1500" spc="-110">
                <a:solidFill>
                  <a:srgbClr val="0C285A"/>
                </a:solidFill>
                <a:latin typeface="Verdana"/>
                <a:cs typeface="Verdana"/>
              </a:rPr>
              <a:t> </a:t>
            </a:r>
            <a:r>
              <a:rPr sz="1500" spc="-80">
                <a:solidFill>
                  <a:srgbClr val="0C285A"/>
                </a:solidFill>
                <a:latin typeface="Verdana"/>
                <a:cs typeface="Verdana"/>
              </a:rPr>
              <a:t>os</a:t>
            </a:r>
            <a:r>
              <a:rPr sz="1500" spc="-114">
                <a:solidFill>
                  <a:srgbClr val="0C285A"/>
                </a:solidFill>
                <a:latin typeface="Verdana"/>
                <a:cs typeface="Verdana"/>
              </a:rPr>
              <a:t> </a:t>
            </a:r>
            <a:r>
              <a:rPr sz="1500" spc="-100">
                <a:solidFill>
                  <a:srgbClr val="0C285A"/>
                </a:solidFill>
                <a:latin typeface="Verdana"/>
                <a:cs typeface="Verdana"/>
              </a:rPr>
              <a:t>colaboradores</a:t>
            </a:r>
            <a:r>
              <a:rPr sz="1500" spc="-110">
                <a:solidFill>
                  <a:srgbClr val="0C285A"/>
                </a:solidFill>
                <a:latin typeface="Verdana"/>
                <a:cs typeface="Verdana"/>
              </a:rPr>
              <a:t> </a:t>
            </a:r>
            <a:r>
              <a:rPr sz="1500" spc="-100">
                <a:solidFill>
                  <a:srgbClr val="0C285A"/>
                </a:solidFill>
                <a:latin typeface="Verdana"/>
                <a:cs typeface="Verdana"/>
              </a:rPr>
              <a:t>são</a:t>
            </a:r>
            <a:r>
              <a:rPr sz="1500" spc="-114">
                <a:solidFill>
                  <a:srgbClr val="0C285A"/>
                </a:solidFill>
                <a:latin typeface="Verdana"/>
                <a:cs typeface="Verdana"/>
              </a:rPr>
              <a:t> </a:t>
            </a:r>
            <a:r>
              <a:rPr sz="1500" spc="-10">
                <a:solidFill>
                  <a:srgbClr val="0C285A"/>
                </a:solidFill>
                <a:latin typeface="Verdana"/>
                <a:cs typeface="Verdana"/>
              </a:rPr>
              <a:t>infor- </a:t>
            </a:r>
            <a:r>
              <a:rPr sz="1500" spc="-120">
                <a:solidFill>
                  <a:srgbClr val="0C285A"/>
                </a:solidFill>
                <a:latin typeface="Verdana"/>
                <a:cs typeface="Verdana"/>
              </a:rPr>
              <a:t>mados</a:t>
            </a:r>
            <a:r>
              <a:rPr sz="1500" spc="-105">
                <a:solidFill>
                  <a:srgbClr val="0C285A"/>
                </a:solidFill>
                <a:latin typeface="Verdana"/>
                <a:cs typeface="Verdana"/>
              </a:rPr>
              <a:t> </a:t>
            </a:r>
            <a:r>
              <a:rPr sz="1500" spc="-90">
                <a:solidFill>
                  <a:srgbClr val="0C285A"/>
                </a:solidFill>
                <a:latin typeface="Verdana"/>
                <a:cs typeface="Verdana"/>
              </a:rPr>
              <a:t>pelo</a:t>
            </a:r>
            <a:r>
              <a:rPr sz="1500" spc="-105">
                <a:solidFill>
                  <a:srgbClr val="0C285A"/>
                </a:solidFill>
                <a:latin typeface="Verdana"/>
                <a:cs typeface="Verdana"/>
              </a:rPr>
              <a:t> </a:t>
            </a:r>
            <a:r>
              <a:rPr sz="1500" spc="-125">
                <a:solidFill>
                  <a:srgbClr val="0C285A"/>
                </a:solidFill>
                <a:latin typeface="Verdana"/>
                <a:cs typeface="Verdana"/>
              </a:rPr>
              <a:t>fornecedor.</a:t>
            </a:r>
            <a:r>
              <a:rPr sz="1500" spc="-105">
                <a:solidFill>
                  <a:srgbClr val="0C285A"/>
                </a:solidFill>
                <a:latin typeface="Verdana"/>
                <a:cs typeface="Verdana"/>
              </a:rPr>
              <a:t> </a:t>
            </a:r>
            <a:r>
              <a:rPr sz="1500" spc="-90">
                <a:solidFill>
                  <a:srgbClr val="0C285A"/>
                </a:solidFill>
                <a:latin typeface="Verdana"/>
                <a:cs typeface="Verdana"/>
              </a:rPr>
              <a:t>Dessa</a:t>
            </a:r>
            <a:r>
              <a:rPr sz="1500" spc="-105">
                <a:solidFill>
                  <a:srgbClr val="0C285A"/>
                </a:solidFill>
                <a:latin typeface="Verdana"/>
                <a:cs typeface="Verdana"/>
              </a:rPr>
              <a:t> </a:t>
            </a:r>
            <a:r>
              <a:rPr sz="1500" spc="-160">
                <a:solidFill>
                  <a:srgbClr val="0C285A"/>
                </a:solidFill>
                <a:latin typeface="Verdana"/>
                <a:cs typeface="Verdana"/>
              </a:rPr>
              <a:t>forma,</a:t>
            </a:r>
            <a:r>
              <a:rPr sz="1500" spc="-100">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validação depende </a:t>
            </a:r>
            <a:r>
              <a:rPr sz="1500" spc="-120">
                <a:solidFill>
                  <a:srgbClr val="0C285A"/>
                </a:solidFill>
                <a:latin typeface="Verdana"/>
                <a:cs typeface="Verdana"/>
              </a:rPr>
              <a:t>diretamente</a:t>
            </a:r>
            <a:r>
              <a:rPr sz="1500" spc="-105">
                <a:solidFill>
                  <a:srgbClr val="0C285A"/>
                </a:solidFill>
                <a:latin typeface="Verdana"/>
                <a:cs typeface="Verdana"/>
              </a:rPr>
              <a:t> </a:t>
            </a:r>
            <a:r>
              <a:rPr sz="1500" spc="-110">
                <a:solidFill>
                  <a:srgbClr val="0C285A"/>
                </a:solidFill>
                <a:latin typeface="Verdana"/>
                <a:cs typeface="Verdana"/>
              </a:rPr>
              <a:t>da</a:t>
            </a:r>
            <a:r>
              <a:rPr sz="1500" spc="-100">
                <a:solidFill>
                  <a:srgbClr val="0C285A"/>
                </a:solidFill>
                <a:latin typeface="Verdana"/>
                <a:cs typeface="Verdana"/>
              </a:rPr>
              <a:t> </a:t>
            </a:r>
            <a:r>
              <a:rPr sz="1500" spc="-95">
                <a:solidFill>
                  <a:srgbClr val="0C285A"/>
                </a:solidFill>
                <a:latin typeface="Verdana"/>
                <a:cs typeface="Verdana"/>
              </a:rPr>
              <a:t>conferência</a:t>
            </a:r>
            <a:r>
              <a:rPr sz="1500" spc="-105">
                <a:solidFill>
                  <a:srgbClr val="0C285A"/>
                </a:solidFill>
                <a:latin typeface="Verdana"/>
                <a:cs typeface="Verdana"/>
              </a:rPr>
              <a:t> </a:t>
            </a:r>
            <a:r>
              <a:rPr sz="1500" spc="-110">
                <a:solidFill>
                  <a:srgbClr val="0C285A"/>
                </a:solidFill>
                <a:latin typeface="Verdana"/>
                <a:cs typeface="Verdana"/>
              </a:rPr>
              <a:t>de</a:t>
            </a:r>
            <a:r>
              <a:rPr sz="1500" spc="-105">
                <a:solidFill>
                  <a:srgbClr val="0C285A"/>
                </a:solidFill>
                <a:latin typeface="Verdana"/>
                <a:cs typeface="Verdana"/>
              </a:rPr>
              <a:t> </a:t>
            </a:r>
            <a:r>
              <a:rPr sz="1500" spc="-10">
                <a:solidFill>
                  <a:srgbClr val="0C285A"/>
                </a:solidFill>
                <a:latin typeface="Verdana"/>
                <a:cs typeface="Verdana"/>
              </a:rPr>
              <a:t>cabeça- </a:t>
            </a:r>
            <a:r>
              <a:rPr sz="1500" spc="-130">
                <a:solidFill>
                  <a:srgbClr val="0C285A"/>
                </a:solidFill>
                <a:latin typeface="Verdana"/>
                <a:cs typeface="Verdana"/>
              </a:rPr>
              <a:t>lho,</a:t>
            </a:r>
            <a:r>
              <a:rPr sz="1500" spc="-105">
                <a:solidFill>
                  <a:srgbClr val="0C285A"/>
                </a:solidFill>
                <a:latin typeface="Verdana"/>
                <a:cs typeface="Verdana"/>
              </a:rPr>
              <a:t> </a:t>
            </a:r>
            <a:r>
              <a:rPr sz="1500" spc="-100">
                <a:solidFill>
                  <a:srgbClr val="0C285A"/>
                </a:solidFill>
                <a:latin typeface="Verdana"/>
                <a:cs typeface="Verdana"/>
              </a:rPr>
              <a:t>período </a:t>
            </a:r>
            <a:r>
              <a:rPr sz="1500" spc="-95">
                <a:solidFill>
                  <a:srgbClr val="0C285A"/>
                </a:solidFill>
                <a:latin typeface="Verdana"/>
                <a:cs typeface="Verdana"/>
              </a:rPr>
              <a:t>descrito</a:t>
            </a:r>
            <a:r>
              <a:rPr sz="1500" spc="-100">
                <a:solidFill>
                  <a:srgbClr val="0C285A"/>
                </a:solidFill>
                <a:latin typeface="Verdana"/>
                <a:cs typeface="Verdana"/>
              </a:rPr>
              <a:t> </a:t>
            </a:r>
            <a:r>
              <a:rPr sz="1500" spc="-114">
                <a:solidFill>
                  <a:srgbClr val="0C285A"/>
                </a:solidFill>
                <a:latin typeface="Verdana"/>
                <a:cs typeface="Verdana"/>
              </a:rPr>
              <a:t>e</a:t>
            </a:r>
            <a:r>
              <a:rPr sz="1500" spc="-100">
                <a:solidFill>
                  <a:srgbClr val="0C285A"/>
                </a:solidFill>
                <a:latin typeface="Verdana"/>
                <a:cs typeface="Verdana"/>
              </a:rPr>
              <a:t> </a:t>
            </a:r>
            <a:r>
              <a:rPr sz="1500" spc="-105">
                <a:solidFill>
                  <a:srgbClr val="0C285A"/>
                </a:solidFill>
                <a:latin typeface="Verdana"/>
                <a:cs typeface="Verdana"/>
              </a:rPr>
              <a:t>autenticidade</a:t>
            </a:r>
            <a:r>
              <a:rPr sz="1500" spc="-100">
                <a:solidFill>
                  <a:srgbClr val="0C285A"/>
                </a:solidFill>
                <a:latin typeface="Verdana"/>
                <a:cs typeface="Verdana"/>
              </a:rPr>
              <a:t> do </a:t>
            </a:r>
            <a:r>
              <a:rPr sz="1500" spc="-130">
                <a:solidFill>
                  <a:srgbClr val="0C285A"/>
                </a:solidFill>
                <a:latin typeface="Verdana"/>
                <a:cs typeface="Verdana"/>
              </a:rPr>
              <a:t>documento,</a:t>
            </a:r>
            <a:r>
              <a:rPr sz="1500" spc="-105">
                <a:solidFill>
                  <a:srgbClr val="0C285A"/>
                </a:solidFill>
                <a:latin typeface="Verdana"/>
                <a:cs typeface="Verdana"/>
              </a:rPr>
              <a:t> </a:t>
            </a:r>
            <a:r>
              <a:rPr sz="1500" spc="-100">
                <a:solidFill>
                  <a:srgbClr val="0C285A"/>
                </a:solidFill>
                <a:latin typeface="Verdana"/>
                <a:cs typeface="Verdana"/>
              </a:rPr>
              <a:t>funcionando </a:t>
            </a:r>
            <a:r>
              <a:rPr sz="1500" spc="-114">
                <a:solidFill>
                  <a:srgbClr val="0C285A"/>
                </a:solidFill>
                <a:latin typeface="Verdana"/>
                <a:cs typeface="Verdana"/>
              </a:rPr>
              <a:t>como</a:t>
            </a:r>
            <a:r>
              <a:rPr sz="1500" spc="-100">
                <a:solidFill>
                  <a:srgbClr val="0C285A"/>
                </a:solidFill>
                <a:latin typeface="Verdana"/>
                <a:cs typeface="Verdana"/>
              </a:rPr>
              <a:t> </a:t>
            </a:r>
            <a:r>
              <a:rPr sz="1500" spc="-110">
                <a:solidFill>
                  <a:srgbClr val="0C285A"/>
                </a:solidFill>
                <a:latin typeface="Verdana"/>
                <a:cs typeface="Verdana"/>
              </a:rPr>
              <a:t>registro</a:t>
            </a:r>
            <a:r>
              <a:rPr sz="1500" spc="-100">
                <a:solidFill>
                  <a:srgbClr val="0C285A"/>
                </a:solidFill>
                <a:latin typeface="Verdana"/>
                <a:cs typeface="Verdana"/>
              </a:rPr>
              <a:t> </a:t>
            </a:r>
            <a:r>
              <a:rPr sz="1500" spc="-125">
                <a:solidFill>
                  <a:srgbClr val="0C285A"/>
                </a:solidFill>
                <a:latin typeface="Verdana"/>
                <a:cs typeface="Verdana"/>
              </a:rPr>
              <a:t>formal</a:t>
            </a:r>
            <a:r>
              <a:rPr sz="1500" spc="-100">
                <a:solidFill>
                  <a:srgbClr val="0C285A"/>
                </a:solidFill>
                <a:latin typeface="Verdana"/>
                <a:cs typeface="Verdana"/>
              </a:rPr>
              <a:t> </a:t>
            </a:r>
            <a:r>
              <a:rPr sz="1500" spc="-110">
                <a:solidFill>
                  <a:srgbClr val="0C285A"/>
                </a:solidFill>
                <a:latin typeface="Verdana"/>
                <a:cs typeface="Verdana"/>
              </a:rPr>
              <a:t>da</a:t>
            </a:r>
            <a:r>
              <a:rPr sz="1500" spc="-100">
                <a:solidFill>
                  <a:srgbClr val="0C285A"/>
                </a:solidFill>
                <a:latin typeface="Verdana"/>
                <a:cs typeface="Verdana"/>
              </a:rPr>
              <a:t> </a:t>
            </a:r>
            <a:r>
              <a:rPr sz="1500" spc="-50">
                <a:solidFill>
                  <a:srgbClr val="0C285A"/>
                </a:solidFill>
                <a:latin typeface="Verdana"/>
                <a:cs typeface="Verdana"/>
              </a:rPr>
              <a:t>execução </a:t>
            </a:r>
            <a:r>
              <a:rPr sz="1500" spc="-35">
                <a:solidFill>
                  <a:srgbClr val="0C285A"/>
                </a:solidFill>
                <a:latin typeface="Verdana"/>
                <a:cs typeface="Verdana"/>
              </a:rPr>
              <a:t>contratual.</a:t>
            </a:r>
            <a:endParaRPr sz="1500">
              <a:latin typeface="Verdana"/>
              <a:cs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5644" y="2547292"/>
            <a:ext cx="8213725" cy="3348354"/>
            <a:chOff x="455644" y="2547292"/>
            <a:chExt cx="8213725" cy="3348354"/>
          </a:xfrm>
        </p:grpSpPr>
        <p:sp>
          <p:nvSpPr>
            <p:cNvPr id="3" name="object 3"/>
            <p:cNvSpPr/>
            <p:nvPr/>
          </p:nvSpPr>
          <p:spPr>
            <a:xfrm>
              <a:off x="3033661" y="3288182"/>
              <a:ext cx="1587500" cy="497205"/>
            </a:xfrm>
            <a:custGeom>
              <a:avLst/>
              <a:gdLst/>
              <a:ahLst/>
              <a:cxnLst/>
              <a:rect l="l" t="t" r="r" b="b"/>
              <a:pathLst>
                <a:path w="1587500" h="497204">
                  <a:moveTo>
                    <a:pt x="1586928" y="0"/>
                  </a:moveTo>
                  <a:lnTo>
                    <a:pt x="0" y="0"/>
                  </a:lnTo>
                  <a:lnTo>
                    <a:pt x="0" y="496658"/>
                  </a:lnTo>
                  <a:lnTo>
                    <a:pt x="1586928" y="496658"/>
                  </a:lnTo>
                  <a:lnTo>
                    <a:pt x="1586928" y="0"/>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2207996" y="3288195"/>
              <a:ext cx="6275997" cy="2186821"/>
            </a:xfrm>
            <a:prstGeom prst="rect">
              <a:avLst/>
            </a:prstGeom>
          </p:spPr>
        </p:pic>
        <p:sp>
          <p:nvSpPr>
            <p:cNvPr id="5" name="object 5"/>
            <p:cNvSpPr/>
            <p:nvPr/>
          </p:nvSpPr>
          <p:spPr>
            <a:xfrm>
              <a:off x="2775699" y="3254121"/>
              <a:ext cx="1870075" cy="1195070"/>
            </a:xfrm>
            <a:custGeom>
              <a:avLst/>
              <a:gdLst/>
              <a:ahLst/>
              <a:cxnLst/>
              <a:rect l="l" t="t" r="r" b="b"/>
              <a:pathLst>
                <a:path w="1870075" h="1195070">
                  <a:moveTo>
                    <a:pt x="0" y="1194828"/>
                  </a:moveTo>
                  <a:lnTo>
                    <a:pt x="923201" y="1194828"/>
                  </a:lnTo>
                  <a:lnTo>
                    <a:pt x="923201" y="1051026"/>
                  </a:lnTo>
                  <a:lnTo>
                    <a:pt x="0" y="1051026"/>
                  </a:lnTo>
                  <a:lnTo>
                    <a:pt x="0" y="1194828"/>
                  </a:lnTo>
                  <a:close/>
                </a:path>
                <a:path w="1870075" h="1195070">
                  <a:moveTo>
                    <a:pt x="552602" y="262966"/>
                  </a:moveTo>
                  <a:lnTo>
                    <a:pt x="1869998" y="262966"/>
                  </a:lnTo>
                  <a:lnTo>
                    <a:pt x="1869998" y="0"/>
                  </a:lnTo>
                  <a:lnTo>
                    <a:pt x="552602" y="0"/>
                  </a:lnTo>
                  <a:lnTo>
                    <a:pt x="552602" y="262966"/>
                  </a:lnTo>
                  <a:close/>
                </a:path>
              </a:pathLst>
            </a:custGeom>
            <a:ln w="25400">
              <a:solidFill>
                <a:srgbClr val="0C285A"/>
              </a:solidFill>
            </a:ln>
          </p:spPr>
          <p:txBody>
            <a:bodyPr wrap="square" lIns="0" tIns="0" rIns="0" bIns="0" rtlCol="0"/>
            <a:lstStyle/>
            <a:p>
              <a:endParaRPr/>
            </a:p>
          </p:txBody>
        </p:sp>
        <p:sp>
          <p:nvSpPr>
            <p:cNvPr id="6" name="object 6"/>
            <p:cNvSpPr/>
            <p:nvPr/>
          </p:nvSpPr>
          <p:spPr>
            <a:xfrm>
              <a:off x="3827133" y="2596846"/>
              <a:ext cx="1510665" cy="666115"/>
            </a:xfrm>
            <a:custGeom>
              <a:avLst/>
              <a:gdLst/>
              <a:ahLst/>
              <a:cxnLst/>
              <a:rect l="l" t="t" r="r" b="b"/>
              <a:pathLst>
                <a:path w="1510664" h="666114">
                  <a:moveTo>
                    <a:pt x="0" y="666000"/>
                  </a:moveTo>
                  <a:lnTo>
                    <a:pt x="0" y="0"/>
                  </a:lnTo>
                  <a:lnTo>
                    <a:pt x="1510131" y="0"/>
                  </a:lnTo>
                </a:path>
              </a:pathLst>
            </a:custGeom>
            <a:ln w="25399">
              <a:solidFill>
                <a:srgbClr val="0C285A"/>
              </a:solidFill>
            </a:ln>
          </p:spPr>
          <p:txBody>
            <a:bodyPr wrap="square" lIns="0" tIns="0" rIns="0" bIns="0" rtlCol="0"/>
            <a:lstStyle/>
            <a:p>
              <a:endParaRPr/>
            </a:p>
          </p:txBody>
        </p:sp>
        <p:sp>
          <p:nvSpPr>
            <p:cNvPr id="7" name="object 7"/>
            <p:cNvSpPr/>
            <p:nvPr/>
          </p:nvSpPr>
          <p:spPr>
            <a:xfrm>
              <a:off x="5289030" y="2547292"/>
              <a:ext cx="136525" cy="99695"/>
            </a:xfrm>
            <a:custGeom>
              <a:avLst/>
              <a:gdLst/>
              <a:ahLst/>
              <a:cxnLst/>
              <a:rect l="l" t="t" r="r" b="b"/>
              <a:pathLst>
                <a:path w="136525" h="99694">
                  <a:moveTo>
                    <a:pt x="0" y="0"/>
                  </a:moveTo>
                  <a:lnTo>
                    <a:pt x="0" y="99110"/>
                  </a:lnTo>
                  <a:lnTo>
                    <a:pt x="136169" y="49555"/>
                  </a:lnTo>
                  <a:lnTo>
                    <a:pt x="0" y="0"/>
                  </a:lnTo>
                  <a:close/>
                </a:path>
              </a:pathLst>
            </a:custGeom>
            <a:solidFill>
              <a:srgbClr val="0C285A"/>
            </a:solidFill>
          </p:spPr>
          <p:txBody>
            <a:bodyPr wrap="square" lIns="0" tIns="0" rIns="0" bIns="0" rtlCol="0"/>
            <a:lstStyle/>
            <a:p>
              <a:endParaRPr/>
            </a:p>
          </p:txBody>
        </p:sp>
        <p:sp>
          <p:nvSpPr>
            <p:cNvPr id="8" name="object 8"/>
            <p:cNvSpPr/>
            <p:nvPr/>
          </p:nvSpPr>
          <p:spPr>
            <a:xfrm>
              <a:off x="3328301" y="3657142"/>
              <a:ext cx="399415" cy="124460"/>
            </a:xfrm>
            <a:custGeom>
              <a:avLst/>
              <a:gdLst/>
              <a:ahLst/>
              <a:cxnLst/>
              <a:rect l="l" t="t" r="r" b="b"/>
              <a:pathLst>
                <a:path w="399414" h="124460">
                  <a:moveTo>
                    <a:pt x="0" y="124205"/>
                  </a:moveTo>
                  <a:lnTo>
                    <a:pt x="399402" y="124205"/>
                  </a:lnTo>
                  <a:lnTo>
                    <a:pt x="399402" y="0"/>
                  </a:lnTo>
                  <a:lnTo>
                    <a:pt x="0" y="0"/>
                  </a:lnTo>
                  <a:lnTo>
                    <a:pt x="0" y="124205"/>
                  </a:lnTo>
                  <a:close/>
                </a:path>
              </a:pathLst>
            </a:custGeom>
            <a:ln w="25400">
              <a:solidFill>
                <a:srgbClr val="0C285A"/>
              </a:solidFill>
            </a:ln>
          </p:spPr>
          <p:txBody>
            <a:bodyPr wrap="square" lIns="0" tIns="0" rIns="0" bIns="0" rtlCol="0"/>
            <a:lstStyle/>
            <a:p>
              <a:endParaRPr/>
            </a:p>
          </p:txBody>
        </p:sp>
        <p:sp>
          <p:nvSpPr>
            <p:cNvPr id="9" name="object 9"/>
            <p:cNvSpPr/>
            <p:nvPr/>
          </p:nvSpPr>
          <p:spPr>
            <a:xfrm>
              <a:off x="505204" y="3666048"/>
              <a:ext cx="2810510" cy="121285"/>
            </a:xfrm>
            <a:custGeom>
              <a:avLst/>
              <a:gdLst/>
              <a:ahLst/>
              <a:cxnLst/>
              <a:rect l="l" t="t" r="r" b="b"/>
              <a:pathLst>
                <a:path w="2810510" h="121285">
                  <a:moveTo>
                    <a:pt x="2810395" y="0"/>
                  </a:moveTo>
                  <a:lnTo>
                    <a:pt x="0" y="0"/>
                  </a:lnTo>
                  <a:lnTo>
                    <a:pt x="0" y="120865"/>
                  </a:lnTo>
                </a:path>
              </a:pathLst>
            </a:custGeom>
            <a:ln w="25400">
              <a:solidFill>
                <a:srgbClr val="0C285A"/>
              </a:solidFill>
            </a:ln>
          </p:spPr>
          <p:txBody>
            <a:bodyPr wrap="square" lIns="0" tIns="0" rIns="0" bIns="0" rtlCol="0"/>
            <a:lstStyle/>
            <a:p>
              <a:endParaRPr/>
            </a:p>
          </p:txBody>
        </p:sp>
        <p:sp>
          <p:nvSpPr>
            <p:cNvPr id="10" name="object 10"/>
            <p:cNvSpPr/>
            <p:nvPr/>
          </p:nvSpPr>
          <p:spPr>
            <a:xfrm>
              <a:off x="455644" y="3738678"/>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1" name="object 11"/>
            <p:cNvSpPr/>
            <p:nvPr/>
          </p:nvSpPr>
          <p:spPr>
            <a:xfrm>
              <a:off x="2059205" y="4461645"/>
              <a:ext cx="716915" cy="1384300"/>
            </a:xfrm>
            <a:custGeom>
              <a:avLst/>
              <a:gdLst/>
              <a:ahLst/>
              <a:cxnLst/>
              <a:rect l="l" t="t" r="r" b="b"/>
              <a:pathLst>
                <a:path w="716914" h="1384300">
                  <a:moveTo>
                    <a:pt x="716394" y="0"/>
                  </a:moveTo>
                  <a:lnTo>
                    <a:pt x="716394" y="421208"/>
                  </a:lnTo>
                  <a:lnTo>
                    <a:pt x="0" y="421208"/>
                  </a:lnTo>
                  <a:lnTo>
                    <a:pt x="0" y="1384198"/>
                  </a:lnTo>
                  <a:lnTo>
                    <a:pt x="74396" y="1384198"/>
                  </a:lnTo>
                </a:path>
              </a:pathLst>
            </a:custGeom>
            <a:ln w="25400">
              <a:solidFill>
                <a:srgbClr val="0C285A"/>
              </a:solidFill>
            </a:ln>
          </p:spPr>
          <p:txBody>
            <a:bodyPr wrap="square" lIns="0" tIns="0" rIns="0" bIns="0" rtlCol="0"/>
            <a:lstStyle/>
            <a:p>
              <a:endParaRPr/>
            </a:p>
          </p:txBody>
        </p:sp>
        <p:sp>
          <p:nvSpPr>
            <p:cNvPr id="12" name="object 12"/>
            <p:cNvSpPr/>
            <p:nvPr/>
          </p:nvSpPr>
          <p:spPr>
            <a:xfrm>
              <a:off x="2085369" y="5796291"/>
              <a:ext cx="136525" cy="99695"/>
            </a:xfrm>
            <a:custGeom>
              <a:avLst/>
              <a:gdLst/>
              <a:ahLst/>
              <a:cxnLst/>
              <a:rect l="l" t="t" r="r" b="b"/>
              <a:pathLst>
                <a:path w="136525" h="99695">
                  <a:moveTo>
                    <a:pt x="0" y="0"/>
                  </a:moveTo>
                  <a:lnTo>
                    <a:pt x="0" y="99110"/>
                  </a:lnTo>
                  <a:lnTo>
                    <a:pt x="136169" y="49555"/>
                  </a:lnTo>
                  <a:lnTo>
                    <a:pt x="0" y="0"/>
                  </a:lnTo>
                  <a:close/>
                </a:path>
              </a:pathLst>
            </a:custGeom>
            <a:solidFill>
              <a:srgbClr val="0C285A"/>
            </a:solidFill>
          </p:spPr>
          <p:txBody>
            <a:bodyPr wrap="square" lIns="0" tIns="0" rIns="0" bIns="0" rtlCol="0"/>
            <a:lstStyle/>
            <a:p>
              <a:endParaRPr/>
            </a:p>
          </p:txBody>
        </p:sp>
        <p:sp>
          <p:nvSpPr>
            <p:cNvPr id="13" name="object 13"/>
            <p:cNvSpPr/>
            <p:nvPr/>
          </p:nvSpPr>
          <p:spPr>
            <a:xfrm>
              <a:off x="8066620" y="5125948"/>
              <a:ext cx="417830" cy="122555"/>
            </a:xfrm>
            <a:custGeom>
              <a:avLst/>
              <a:gdLst/>
              <a:ahLst/>
              <a:cxnLst/>
              <a:rect l="l" t="t" r="r" b="b"/>
              <a:pathLst>
                <a:path w="417829" h="122554">
                  <a:moveTo>
                    <a:pt x="0" y="122199"/>
                  </a:moveTo>
                  <a:lnTo>
                    <a:pt x="417398" y="122199"/>
                  </a:lnTo>
                  <a:lnTo>
                    <a:pt x="417398" y="0"/>
                  </a:lnTo>
                  <a:lnTo>
                    <a:pt x="0" y="0"/>
                  </a:lnTo>
                  <a:lnTo>
                    <a:pt x="0" y="122199"/>
                  </a:lnTo>
                  <a:close/>
                </a:path>
              </a:pathLst>
            </a:custGeom>
            <a:ln w="25399">
              <a:solidFill>
                <a:srgbClr val="0C285A"/>
              </a:solidFill>
            </a:ln>
          </p:spPr>
          <p:txBody>
            <a:bodyPr wrap="square" lIns="0" tIns="0" rIns="0" bIns="0" rtlCol="0"/>
            <a:lstStyle/>
            <a:p>
              <a:endParaRPr/>
            </a:p>
          </p:txBody>
        </p:sp>
        <p:sp>
          <p:nvSpPr>
            <p:cNvPr id="14" name="object 14"/>
            <p:cNvSpPr/>
            <p:nvPr/>
          </p:nvSpPr>
          <p:spPr>
            <a:xfrm>
              <a:off x="8483999" y="3834392"/>
              <a:ext cx="97155" cy="1300480"/>
            </a:xfrm>
            <a:custGeom>
              <a:avLst/>
              <a:gdLst/>
              <a:ahLst/>
              <a:cxnLst/>
              <a:rect l="l" t="t" r="r" b="b"/>
              <a:pathLst>
                <a:path w="97154" h="1300479">
                  <a:moveTo>
                    <a:pt x="0" y="1300454"/>
                  </a:moveTo>
                  <a:lnTo>
                    <a:pt x="0" y="0"/>
                  </a:lnTo>
                  <a:lnTo>
                    <a:pt x="96862" y="0"/>
                  </a:lnTo>
                </a:path>
              </a:pathLst>
            </a:custGeom>
            <a:ln w="25400">
              <a:solidFill>
                <a:srgbClr val="0C285A"/>
              </a:solidFill>
            </a:ln>
          </p:spPr>
          <p:txBody>
            <a:bodyPr wrap="square" lIns="0" tIns="0" rIns="0" bIns="0" rtlCol="0"/>
            <a:lstStyle/>
            <a:p>
              <a:endParaRPr/>
            </a:p>
          </p:txBody>
        </p:sp>
        <p:sp>
          <p:nvSpPr>
            <p:cNvPr id="15" name="object 15"/>
            <p:cNvSpPr/>
            <p:nvPr/>
          </p:nvSpPr>
          <p:spPr>
            <a:xfrm>
              <a:off x="8532629" y="3784841"/>
              <a:ext cx="136525" cy="99695"/>
            </a:xfrm>
            <a:custGeom>
              <a:avLst/>
              <a:gdLst/>
              <a:ahLst/>
              <a:cxnLst/>
              <a:rect l="l" t="t" r="r" b="b"/>
              <a:pathLst>
                <a:path w="136525" h="99695">
                  <a:moveTo>
                    <a:pt x="0" y="0"/>
                  </a:moveTo>
                  <a:lnTo>
                    <a:pt x="0" y="99110"/>
                  </a:lnTo>
                  <a:lnTo>
                    <a:pt x="136169" y="49555"/>
                  </a:lnTo>
                  <a:lnTo>
                    <a:pt x="0" y="0"/>
                  </a:lnTo>
                  <a:close/>
                </a:path>
              </a:pathLst>
            </a:custGeom>
            <a:solidFill>
              <a:srgbClr val="0C285A"/>
            </a:solidFill>
          </p:spPr>
          <p:txBody>
            <a:bodyPr wrap="square" lIns="0" tIns="0" rIns="0" bIns="0" rtlCol="0"/>
            <a:lstStyle/>
            <a:p>
              <a:endParaRPr/>
            </a:p>
          </p:txBody>
        </p:sp>
        <p:sp>
          <p:nvSpPr>
            <p:cNvPr id="16" name="object 16"/>
            <p:cNvSpPr/>
            <p:nvPr/>
          </p:nvSpPr>
          <p:spPr>
            <a:xfrm>
              <a:off x="5615999" y="5474688"/>
              <a:ext cx="0" cy="132080"/>
            </a:xfrm>
            <a:custGeom>
              <a:avLst/>
              <a:gdLst/>
              <a:ahLst/>
              <a:cxnLst/>
              <a:rect l="l" t="t" r="r" b="b"/>
              <a:pathLst>
                <a:path h="132079">
                  <a:moveTo>
                    <a:pt x="0" y="0"/>
                  </a:moveTo>
                  <a:lnTo>
                    <a:pt x="0" y="132016"/>
                  </a:lnTo>
                </a:path>
              </a:pathLst>
            </a:custGeom>
            <a:ln w="25400">
              <a:solidFill>
                <a:srgbClr val="0C285A"/>
              </a:solidFill>
            </a:ln>
          </p:spPr>
          <p:txBody>
            <a:bodyPr wrap="square" lIns="0" tIns="0" rIns="0" bIns="0" rtlCol="0"/>
            <a:lstStyle/>
            <a:p>
              <a:endParaRPr/>
            </a:p>
          </p:txBody>
        </p:sp>
        <p:sp>
          <p:nvSpPr>
            <p:cNvPr id="17" name="object 17"/>
            <p:cNvSpPr/>
            <p:nvPr/>
          </p:nvSpPr>
          <p:spPr>
            <a:xfrm>
              <a:off x="5566444" y="5558476"/>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grpSp>
      <p:sp>
        <p:nvSpPr>
          <p:cNvPr id="18" name="object 18"/>
          <p:cNvSpPr txBox="1">
            <a:spLocks noGrp="1"/>
          </p:cNvSpPr>
          <p:nvPr>
            <p:ph type="title"/>
          </p:nvPr>
        </p:nvSpPr>
        <p:spPr>
          <a:xfrm>
            <a:off x="684800" y="381138"/>
            <a:ext cx="5171440" cy="1138555"/>
          </a:xfrm>
          <a:prstGeom prst="rect">
            <a:avLst/>
          </a:prstGeom>
        </p:spPr>
        <p:txBody>
          <a:bodyPr vert="horz" wrap="square" lIns="0" tIns="12700" rIns="0" bIns="0" rtlCol="0">
            <a:spAutoFit/>
          </a:bodyPr>
          <a:lstStyle/>
          <a:p>
            <a:pPr marL="12700">
              <a:lnSpc>
                <a:spcPts val="5940"/>
              </a:lnSpc>
              <a:spcBef>
                <a:spcPts val="100"/>
              </a:spcBef>
            </a:pPr>
            <a:r>
              <a:rPr spc="-315"/>
              <a:t>Folha</a:t>
            </a:r>
            <a:r>
              <a:rPr spc="-345"/>
              <a:t> </a:t>
            </a:r>
            <a:r>
              <a:rPr spc="-200"/>
              <a:t>de</a:t>
            </a:r>
            <a:r>
              <a:rPr spc="-340"/>
              <a:t> </a:t>
            </a:r>
            <a:r>
              <a:rPr spc="-300"/>
              <a:t>Pagamento</a:t>
            </a:r>
          </a:p>
          <a:p>
            <a:pPr marL="30480">
              <a:lnSpc>
                <a:spcPts val="282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grpSp>
        <p:nvGrpSpPr>
          <p:cNvPr id="19" name="object 19"/>
          <p:cNvGrpSpPr/>
          <p:nvPr/>
        </p:nvGrpSpPr>
        <p:grpSpPr>
          <a:xfrm>
            <a:off x="7492771" y="1507324"/>
            <a:ext cx="952500" cy="558800"/>
            <a:chOff x="7492771" y="1507324"/>
            <a:chExt cx="952500" cy="558800"/>
          </a:xfrm>
        </p:grpSpPr>
        <p:sp>
          <p:nvSpPr>
            <p:cNvPr id="20" name="object 20"/>
            <p:cNvSpPr/>
            <p:nvPr/>
          </p:nvSpPr>
          <p:spPr>
            <a:xfrm>
              <a:off x="7492771" y="1507324"/>
              <a:ext cx="952500" cy="558800"/>
            </a:xfrm>
            <a:custGeom>
              <a:avLst/>
              <a:gdLst/>
              <a:ahLst/>
              <a:cxnLst/>
              <a:rect l="l" t="t" r="r" b="b"/>
              <a:pathLst>
                <a:path w="952500" h="558800">
                  <a:moveTo>
                    <a:pt x="952500" y="0"/>
                  </a:moveTo>
                  <a:lnTo>
                    <a:pt x="0" y="0"/>
                  </a:lnTo>
                  <a:lnTo>
                    <a:pt x="0" y="558800"/>
                  </a:lnTo>
                  <a:lnTo>
                    <a:pt x="952500" y="558800"/>
                  </a:lnTo>
                  <a:lnTo>
                    <a:pt x="952500" y="0"/>
                  </a:lnTo>
                  <a:close/>
                </a:path>
              </a:pathLst>
            </a:custGeom>
            <a:solidFill>
              <a:srgbClr val="000000">
                <a:alpha val="75000"/>
              </a:srgbClr>
            </a:solidFill>
          </p:spPr>
          <p:txBody>
            <a:bodyPr wrap="square" lIns="0" tIns="0" rIns="0" bIns="0" rtlCol="0"/>
            <a:lstStyle/>
            <a:p>
              <a:endParaRPr/>
            </a:p>
          </p:txBody>
        </p:sp>
        <p:sp>
          <p:nvSpPr>
            <p:cNvPr id="21" name="object 21"/>
            <p:cNvSpPr/>
            <p:nvPr/>
          </p:nvSpPr>
          <p:spPr>
            <a:xfrm>
              <a:off x="7566310" y="1555410"/>
              <a:ext cx="788670" cy="396875"/>
            </a:xfrm>
            <a:custGeom>
              <a:avLst/>
              <a:gdLst/>
              <a:ahLst/>
              <a:cxnLst/>
              <a:rect l="l" t="t" r="r" b="b"/>
              <a:pathLst>
                <a:path w="788670" h="396875">
                  <a:moveTo>
                    <a:pt x="710310" y="0"/>
                  </a:moveTo>
                  <a:lnTo>
                    <a:pt x="78181" y="0"/>
                  </a:ln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close/>
                </a:path>
              </a:pathLst>
            </a:custGeom>
            <a:solidFill>
              <a:srgbClr val="325FAA"/>
            </a:solidFill>
          </p:spPr>
          <p:txBody>
            <a:bodyPr wrap="square" lIns="0" tIns="0" rIns="0" bIns="0" rtlCol="0"/>
            <a:lstStyle/>
            <a:p>
              <a:endParaRPr/>
            </a:p>
          </p:txBody>
        </p:sp>
        <p:sp>
          <p:nvSpPr>
            <p:cNvPr id="22" name="object 22"/>
            <p:cNvSpPr/>
            <p:nvPr/>
          </p:nvSpPr>
          <p:spPr>
            <a:xfrm>
              <a:off x="7566310" y="1555410"/>
              <a:ext cx="788670" cy="396875"/>
            </a:xfrm>
            <a:custGeom>
              <a:avLst/>
              <a:gdLst/>
              <a:ahLst/>
              <a:cxnLst/>
              <a:rect l="l" t="t" r="r" b="b"/>
              <a:pathLst>
                <a:path w="788670" h="396875">
                  <a:moveTo>
                    <a:pt x="78181" y="0"/>
                  </a:move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lnTo>
                    <a:pt x="78181" y="0"/>
                  </a:lnTo>
                  <a:close/>
                </a:path>
              </a:pathLst>
            </a:custGeom>
            <a:ln w="18389">
              <a:solidFill>
                <a:srgbClr val="325FAA"/>
              </a:solidFill>
            </a:ln>
          </p:spPr>
          <p:txBody>
            <a:bodyPr wrap="square" lIns="0" tIns="0" rIns="0" bIns="0" rtlCol="0"/>
            <a:lstStyle/>
            <a:p>
              <a:endParaRPr/>
            </a:p>
          </p:txBody>
        </p:sp>
      </p:grpSp>
      <p:sp>
        <p:nvSpPr>
          <p:cNvPr id="23" name="object 23"/>
          <p:cNvSpPr txBox="1"/>
          <p:nvPr/>
        </p:nvSpPr>
        <p:spPr>
          <a:xfrm>
            <a:off x="2231880" y="5763504"/>
            <a:ext cx="2990215"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3ª </a:t>
            </a:r>
            <a:r>
              <a:rPr sz="1100" b="1" spc="-70">
                <a:solidFill>
                  <a:srgbClr val="0C285A"/>
                </a:solidFill>
                <a:latin typeface="Arial"/>
                <a:cs typeface="Arial"/>
              </a:rPr>
              <a:t>ETAPA:</a:t>
            </a:r>
            <a:r>
              <a:rPr sz="1100" b="1" spc="15">
                <a:solidFill>
                  <a:srgbClr val="0C285A"/>
                </a:solidFill>
                <a:latin typeface="Arial"/>
                <a:cs typeface="Arial"/>
              </a:rPr>
              <a:t> </a:t>
            </a:r>
            <a:r>
              <a:rPr sz="1100" spc="-90">
                <a:solidFill>
                  <a:srgbClr val="0C285A"/>
                </a:solidFill>
                <a:latin typeface="Verdana"/>
                <a:cs typeface="Verdana"/>
              </a:rPr>
              <a:t>Todos</a:t>
            </a:r>
            <a:r>
              <a:rPr sz="1100" spc="-60">
                <a:solidFill>
                  <a:srgbClr val="0C285A"/>
                </a:solidFill>
                <a:latin typeface="Verdana"/>
                <a:cs typeface="Verdana"/>
              </a:rPr>
              <a:t> </a:t>
            </a:r>
            <a:r>
              <a:rPr sz="1100" spc="-65">
                <a:solidFill>
                  <a:srgbClr val="0C285A"/>
                </a:solidFill>
                <a:latin typeface="Verdana"/>
                <a:cs typeface="Verdana"/>
              </a:rPr>
              <a:t>os </a:t>
            </a:r>
            <a:r>
              <a:rPr sz="1100" spc="-75">
                <a:solidFill>
                  <a:srgbClr val="0C285A"/>
                </a:solidFill>
                <a:latin typeface="Verdana"/>
                <a:cs typeface="Verdana"/>
              </a:rPr>
              <a:t>colaboradores</a:t>
            </a:r>
            <a:r>
              <a:rPr sz="1100" spc="-65">
                <a:solidFill>
                  <a:srgbClr val="0C285A"/>
                </a:solidFill>
                <a:latin typeface="Verdana"/>
                <a:cs typeface="Verdana"/>
              </a:rPr>
              <a:t> </a:t>
            </a:r>
            <a:r>
              <a:rPr sz="1100" spc="-85">
                <a:solidFill>
                  <a:srgbClr val="0C285A"/>
                </a:solidFill>
                <a:latin typeface="Verdana"/>
                <a:cs typeface="Verdana"/>
              </a:rPr>
              <a:t>presentes</a:t>
            </a:r>
            <a:r>
              <a:rPr sz="1100" spc="-60">
                <a:solidFill>
                  <a:srgbClr val="0C285A"/>
                </a:solidFill>
                <a:latin typeface="Verdana"/>
                <a:cs typeface="Verdana"/>
              </a:rPr>
              <a:t> </a:t>
            </a:r>
            <a:r>
              <a:rPr sz="1100" spc="-25">
                <a:solidFill>
                  <a:srgbClr val="0C285A"/>
                </a:solidFill>
                <a:latin typeface="Verdana"/>
                <a:cs typeface="Verdana"/>
              </a:rPr>
              <a:t>na </a:t>
            </a:r>
            <a:r>
              <a:rPr sz="1100" b="1" spc="-25">
                <a:solidFill>
                  <a:srgbClr val="0C285A"/>
                </a:solidFill>
                <a:latin typeface="Arial"/>
                <a:cs typeface="Arial"/>
              </a:rPr>
              <a:t>Análise</a:t>
            </a:r>
            <a:r>
              <a:rPr sz="1100" b="1" spc="-50">
                <a:solidFill>
                  <a:srgbClr val="0C285A"/>
                </a:solidFill>
                <a:latin typeface="Arial"/>
                <a:cs typeface="Arial"/>
              </a:rPr>
              <a:t> </a:t>
            </a:r>
            <a:r>
              <a:rPr sz="1100" b="1">
                <a:solidFill>
                  <a:srgbClr val="0C285A"/>
                </a:solidFill>
                <a:latin typeface="Arial"/>
                <a:cs typeface="Arial"/>
              </a:rPr>
              <a:t>de</a:t>
            </a:r>
            <a:r>
              <a:rPr sz="1100" b="1" spc="-55">
                <a:solidFill>
                  <a:srgbClr val="0C285A"/>
                </a:solidFill>
                <a:latin typeface="Arial"/>
                <a:cs typeface="Arial"/>
              </a:rPr>
              <a:t> </a:t>
            </a:r>
            <a:r>
              <a:rPr sz="1100" b="1" spc="-10">
                <a:solidFill>
                  <a:srgbClr val="0C285A"/>
                </a:solidFill>
                <a:latin typeface="Arial"/>
                <a:cs typeface="Arial"/>
              </a:rPr>
              <a:t>Colaboradores/Relação</a:t>
            </a:r>
            <a:r>
              <a:rPr sz="1100" b="1" spc="-50">
                <a:solidFill>
                  <a:srgbClr val="0C285A"/>
                </a:solidFill>
                <a:latin typeface="Arial"/>
                <a:cs typeface="Arial"/>
              </a:rPr>
              <a:t> </a:t>
            </a:r>
            <a:r>
              <a:rPr sz="1100" b="1">
                <a:solidFill>
                  <a:srgbClr val="0C285A"/>
                </a:solidFill>
                <a:latin typeface="Arial"/>
                <a:cs typeface="Arial"/>
              </a:rPr>
              <a:t>de</a:t>
            </a:r>
            <a:r>
              <a:rPr sz="1100" b="1" spc="-50">
                <a:solidFill>
                  <a:srgbClr val="0C285A"/>
                </a:solidFill>
                <a:latin typeface="Arial"/>
                <a:cs typeface="Arial"/>
              </a:rPr>
              <a:t> </a:t>
            </a:r>
            <a:r>
              <a:rPr sz="1100" b="1" spc="-10">
                <a:solidFill>
                  <a:srgbClr val="0C285A"/>
                </a:solidFill>
                <a:latin typeface="Arial"/>
                <a:cs typeface="Arial"/>
              </a:rPr>
              <a:t>Empre- </a:t>
            </a:r>
            <a:r>
              <a:rPr sz="1100" b="1" spc="-25">
                <a:solidFill>
                  <a:srgbClr val="0C285A"/>
                </a:solidFill>
                <a:latin typeface="Arial"/>
                <a:cs typeface="Arial"/>
              </a:rPr>
              <a:t>gados</a:t>
            </a:r>
            <a:r>
              <a:rPr sz="1100" b="1" spc="-5">
                <a:solidFill>
                  <a:srgbClr val="0C285A"/>
                </a:solidFill>
                <a:latin typeface="Arial"/>
                <a:cs typeface="Arial"/>
              </a:rPr>
              <a:t> </a:t>
            </a:r>
            <a:r>
              <a:rPr sz="1100" spc="-85">
                <a:solidFill>
                  <a:srgbClr val="0C285A"/>
                </a:solidFill>
                <a:latin typeface="Verdana"/>
                <a:cs typeface="Verdana"/>
              </a:rPr>
              <a:t>da</a:t>
            </a:r>
            <a:r>
              <a:rPr sz="1100" spc="-80">
                <a:solidFill>
                  <a:srgbClr val="0C285A"/>
                </a:solidFill>
                <a:latin typeface="Verdana"/>
                <a:cs typeface="Verdana"/>
              </a:rPr>
              <a:t> </a:t>
            </a:r>
            <a:r>
              <a:rPr sz="1100" spc="-75">
                <a:solidFill>
                  <a:srgbClr val="0C285A"/>
                </a:solidFill>
                <a:latin typeface="Verdana"/>
                <a:cs typeface="Verdana"/>
              </a:rPr>
              <a:t>competência</a:t>
            </a:r>
            <a:r>
              <a:rPr sz="1100" spc="-80">
                <a:solidFill>
                  <a:srgbClr val="0C285A"/>
                </a:solidFill>
                <a:latin typeface="Verdana"/>
                <a:cs typeface="Verdana"/>
              </a:rPr>
              <a:t> </a:t>
            </a:r>
            <a:r>
              <a:rPr sz="1100" spc="-95">
                <a:solidFill>
                  <a:srgbClr val="0C285A"/>
                </a:solidFill>
                <a:latin typeface="Verdana"/>
                <a:cs typeface="Verdana"/>
              </a:rPr>
              <a:t>relativa</a:t>
            </a:r>
            <a:r>
              <a:rPr sz="1100" spc="-75">
                <a:solidFill>
                  <a:srgbClr val="0C285A"/>
                </a:solidFill>
                <a:latin typeface="Verdana"/>
                <a:cs typeface="Verdana"/>
              </a:rPr>
              <a:t> </a:t>
            </a:r>
            <a:r>
              <a:rPr sz="1100" spc="-80">
                <a:solidFill>
                  <a:srgbClr val="0C285A"/>
                </a:solidFill>
                <a:latin typeface="Verdana"/>
                <a:cs typeface="Verdana"/>
              </a:rPr>
              <a:t>ao </a:t>
            </a:r>
            <a:r>
              <a:rPr sz="1100" spc="-10">
                <a:solidFill>
                  <a:srgbClr val="0C285A"/>
                </a:solidFill>
                <a:latin typeface="Verdana"/>
                <a:cs typeface="Verdana"/>
              </a:rPr>
              <a:t>documento </a:t>
            </a:r>
            <a:r>
              <a:rPr sz="1100" spc="-75">
                <a:solidFill>
                  <a:srgbClr val="0C285A"/>
                </a:solidFill>
                <a:latin typeface="Verdana"/>
                <a:cs typeface="Verdana"/>
              </a:rPr>
              <a:t>requerido </a:t>
            </a:r>
            <a:r>
              <a:rPr sz="1100" spc="-105">
                <a:solidFill>
                  <a:srgbClr val="0C285A"/>
                </a:solidFill>
                <a:latin typeface="Verdana"/>
                <a:cs typeface="Verdana"/>
              </a:rPr>
              <a:t>devem</a:t>
            </a:r>
            <a:r>
              <a:rPr sz="1100" spc="-75">
                <a:solidFill>
                  <a:srgbClr val="0C285A"/>
                </a:solidFill>
                <a:latin typeface="Verdana"/>
                <a:cs typeface="Verdana"/>
              </a:rPr>
              <a:t> </a:t>
            </a:r>
            <a:r>
              <a:rPr sz="1100" spc="-90">
                <a:solidFill>
                  <a:srgbClr val="0C285A"/>
                </a:solidFill>
                <a:latin typeface="Verdana"/>
                <a:cs typeface="Verdana"/>
              </a:rPr>
              <a:t>estar</a:t>
            </a:r>
            <a:r>
              <a:rPr sz="1100" spc="-75">
                <a:solidFill>
                  <a:srgbClr val="0C285A"/>
                </a:solidFill>
                <a:latin typeface="Verdana"/>
                <a:cs typeface="Verdana"/>
              </a:rPr>
              <a:t> no</a:t>
            </a:r>
            <a:r>
              <a:rPr sz="1100" spc="-70">
                <a:solidFill>
                  <a:srgbClr val="0C285A"/>
                </a:solidFill>
                <a:latin typeface="Verdana"/>
                <a:cs typeface="Verdana"/>
              </a:rPr>
              <a:t> </a:t>
            </a:r>
            <a:r>
              <a:rPr sz="1100" spc="-90">
                <a:solidFill>
                  <a:srgbClr val="0C285A"/>
                </a:solidFill>
                <a:latin typeface="Verdana"/>
                <a:cs typeface="Verdana"/>
              </a:rPr>
              <a:t>documento</a:t>
            </a:r>
            <a:r>
              <a:rPr sz="1100" spc="-75">
                <a:solidFill>
                  <a:srgbClr val="0C285A"/>
                </a:solidFill>
                <a:latin typeface="Verdana"/>
                <a:cs typeface="Verdana"/>
              </a:rPr>
              <a:t> </a:t>
            </a:r>
            <a:r>
              <a:rPr sz="1100" spc="-10">
                <a:solidFill>
                  <a:srgbClr val="0C285A"/>
                </a:solidFill>
                <a:latin typeface="Verdana"/>
                <a:cs typeface="Verdana"/>
              </a:rPr>
              <a:t>enviado.</a:t>
            </a:r>
            <a:endParaRPr sz="1100">
              <a:latin typeface="Verdana"/>
              <a:cs typeface="Verdana"/>
            </a:endParaRPr>
          </a:p>
        </p:txBody>
      </p:sp>
      <p:sp>
        <p:nvSpPr>
          <p:cNvPr id="34" name="object 34"/>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12</a:t>
            </a:fld>
            <a:endParaRPr spc="-25"/>
          </a:p>
        </p:txBody>
      </p:sp>
      <p:sp>
        <p:nvSpPr>
          <p:cNvPr id="35" name="object 3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6" name="object 3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4" name="object 24"/>
          <p:cNvSpPr txBox="1"/>
          <p:nvPr/>
        </p:nvSpPr>
        <p:spPr>
          <a:xfrm>
            <a:off x="442882" y="3900325"/>
            <a:ext cx="1627505"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0C285A"/>
                </a:solidFill>
                <a:latin typeface="Arial"/>
                <a:cs typeface="Arial"/>
              </a:rPr>
              <a:t>2ª</a:t>
            </a:r>
            <a:r>
              <a:rPr sz="1100" b="1" spc="-25">
                <a:solidFill>
                  <a:srgbClr val="0C285A"/>
                </a:solidFill>
                <a:latin typeface="Arial"/>
                <a:cs typeface="Arial"/>
              </a:rPr>
              <a:t> </a:t>
            </a:r>
            <a:r>
              <a:rPr sz="1100" b="1" spc="-70">
                <a:solidFill>
                  <a:srgbClr val="0C285A"/>
                </a:solidFill>
                <a:latin typeface="Arial"/>
                <a:cs typeface="Arial"/>
              </a:rPr>
              <a:t>ETAPA:</a:t>
            </a:r>
            <a:r>
              <a:rPr sz="1100" b="1" spc="-10">
                <a:solidFill>
                  <a:srgbClr val="0C285A"/>
                </a:solidFill>
                <a:latin typeface="Arial"/>
                <a:cs typeface="Arial"/>
              </a:rPr>
              <a:t> </a:t>
            </a:r>
            <a:r>
              <a:rPr sz="1100" spc="-30">
                <a:solidFill>
                  <a:srgbClr val="0C285A"/>
                </a:solidFill>
                <a:latin typeface="Verdana"/>
                <a:cs typeface="Verdana"/>
              </a:rPr>
              <a:t>A</a:t>
            </a:r>
            <a:r>
              <a:rPr sz="1100" spc="-95">
                <a:solidFill>
                  <a:srgbClr val="0C285A"/>
                </a:solidFill>
                <a:latin typeface="Verdana"/>
                <a:cs typeface="Verdana"/>
              </a:rPr>
              <a:t> </a:t>
            </a:r>
            <a:r>
              <a:rPr sz="1100" spc="-65">
                <a:solidFill>
                  <a:srgbClr val="0C285A"/>
                </a:solidFill>
                <a:latin typeface="Verdana"/>
                <a:cs typeface="Verdana"/>
              </a:rPr>
              <a:t>competência</a:t>
            </a:r>
            <a:endParaRPr sz="1100">
              <a:latin typeface="Verdana"/>
              <a:cs typeface="Verdana"/>
            </a:endParaRPr>
          </a:p>
        </p:txBody>
      </p:sp>
      <p:sp>
        <p:nvSpPr>
          <p:cNvPr id="25" name="object 25"/>
          <p:cNvSpPr txBox="1"/>
          <p:nvPr/>
        </p:nvSpPr>
        <p:spPr>
          <a:xfrm>
            <a:off x="442882" y="4067964"/>
            <a:ext cx="1433830" cy="193040"/>
          </a:xfrm>
          <a:prstGeom prst="rect">
            <a:avLst/>
          </a:prstGeom>
        </p:spPr>
        <p:txBody>
          <a:bodyPr vert="horz" wrap="square" lIns="0" tIns="12700" rIns="0" bIns="0" rtlCol="0">
            <a:spAutoFit/>
          </a:bodyPr>
          <a:lstStyle/>
          <a:p>
            <a:pPr marL="12700">
              <a:lnSpc>
                <a:spcPct val="100000"/>
              </a:lnSpc>
              <a:spcBef>
                <a:spcPts val="100"/>
              </a:spcBef>
            </a:pPr>
            <a:r>
              <a:rPr sz="1100" spc="-85">
                <a:solidFill>
                  <a:srgbClr val="0C285A"/>
                </a:solidFill>
                <a:latin typeface="Verdana"/>
                <a:cs typeface="Verdana"/>
              </a:rPr>
              <a:t>da</a:t>
            </a:r>
            <a:r>
              <a:rPr sz="1100" spc="-90">
                <a:solidFill>
                  <a:srgbClr val="0C285A"/>
                </a:solidFill>
                <a:latin typeface="Verdana"/>
                <a:cs typeface="Verdana"/>
              </a:rPr>
              <a:t> </a:t>
            </a:r>
            <a:r>
              <a:rPr sz="1100" spc="-80">
                <a:solidFill>
                  <a:srgbClr val="0C285A"/>
                </a:solidFill>
                <a:latin typeface="Verdana"/>
                <a:cs typeface="Verdana"/>
              </a:rPr>
              <a:t>folha</a:t>
            </a:r>
            <a:r>
              <a:rPr sz="1100" spc="-90">
                <a:solidFill>
                  <a:srgbClr val="0C285A"/>
                </a:solidFill>
                <a:latin typeface="Verdana"/>
                <a:cs typeface="Verdana"/>
              </a:rPr>
              <a:t> </a:t>
            </a:r>
            <a:r>
              <a:rPr sz="1100" spc="-80">
                <a:solidFill>
                  <a:srgbClr val="0C285A"/>
                </a:solidFill>
                <a:latin typeface="Verdana"/>
                <a:cs typeface="Verdana"/>
              </a:rPr>
              <a:t>de</a:t>
            </a:r>
            <a:r>
              <a:rPr sz="1100" spc="-90">
                <a:solidFill>
                  <a:srgbClr val="0C285A"/>
                </a:solidFill>
                <a:latin typeface="Verdana"/>
                <a:cs typeface="Verdana"/>
              </a:rPr>
              <a:t> </a:t>
            </a:r>
            <a:r>
              <a:rPr sz="1100" spc="-80">
                <a:solidFill>
                  <a:srgbClr val="0C285A"/>
                </a:solidFill>
                <a:latin typeface="Verdana"/>
                <a:cs typeface="Verdana"/>
              </a:rPr>
              <a:t>pagamento</a:t>
            </a:r>
            <a:endParaRPr sz="1100">
              <a:latin typeface="Verdana"/>
              <a:cs typeface="Verdana"/>
            </a:endParaRPr>
          </a:p>
        </p:txBody>
      </p:sp>
      <p:sp>
        <p:nvSpPr>
          <p:cNvPr id="26" name="object 26"/>
          <p:cNvSpPr txBox="1"/>
          <p:nvPr/>
        </p:nvSpPr>
        <p:spPr>
          <a:xfrm>
            <a:off x="442882" y="4235605"/>
            <a:ext cx="1506220" cy="193040"/>
          </a:xfrm>
          <a:prstGeom prst="rect">
            <a:avLst/>
          </a:prstGeom>
        </p:spPr>
        <p:txBody>
          <a:bodyPr vert="horz" wrap="square" lIns="0" tIns="12700" rIns="0" bIns="0" rtlCol="0">
            <a:spAutoFit/>
          </a:bodyPr>
          <a:lstStyle/>
          <a:p>
            <a:pPr marL="12700">
              <a:lnSpc>
                <a:spcPct val="100000"/>
              </a:lnSpc>
              <a:spcBef>
                <a:spcPts val="100"/>
              </a:spcBef>
            </a:pPr>
            <a:r>
              <a:rPr sz="1100" spc="-90">
                <a:solidFill>
                  <a:srgbClr val="0C285A"/>
                </a:solidFill>
                <a:latin typeface="Verdana"/>
                <a:cs typeface="Verdana"/>
              </a:rPr>
              <a:t>enviada</a:t>
            </a:r>
            <a:r>
              <a:rPr sz="1100" spc="-75">
                <a:solidFill>
                  <a:srgbClr val="0C285A"/>
                </a:solidFill>
                <a:latin typeface="Verdana"/>
                <a:cs typeface="Verdana"/>
              </a:rPr>
              <a:t> </a:t>
            </a:r>
            <a:r>
              <a:rPr sz="1100" spc="-70">
                <a:solidFill>
                  <a:srgbClr val="0C285A"/>
                </a:solidFill>
                <a:latin typeface="Verdana"/>
                <a:cs typeface="Verdana"/>
              </a:rPr>
              <a:t>pelo </a:t>
            </a:r>
            <a:r>
              <a:rPr sz="1100" spc="-55">
                <a:solidFill>
                  <a:srgbClr val="0C285A"/>
                </a:solidFill>
                <a:latin typeface="Verdana"/>
                <a:cs typeface="Verdana"/>
              </a:rPr>
              <a:t>fornecedor</a:t>
            </a:r>
            <a:endParaRPr sz="1100">
              <a:latin typeface="Verdana"/>
              <a:cs typeface="Verdana"/>
            </a:endParaRPr>
          </a:p>
        </p:txBody>
      </p:sp>
      <p:sp>
        <p:nvSpPr>
          <p:cNvPr id="27" name="object 27"/>
          <p:cNvSpPr txBox="1"/>
          <p:nvPr/>
        </p:nvSpPr>
        <p:spPr>
          <a:xfrm>
            <a:off x="442882" y="4403245"/>
            <a:ext cx="1661795" cy="193040"/>
          </a:xfrm>
          <a:prstGeom prst="rect">
            <a:avLst/>
          </a:prstGeom>
        </p:spPr>
        <p:txBody>
          <a:bodyPr vert="horz" wrap="square" lIns="0" tIns="12700" rIns="0" bIns="0" rtlCol="0">
            <a:spAutoFit/>
          </a:bodyPr>
          <a:lstStyle/>
          <a:p>
            <a:pPr marL="12700">
              <a:lnSpc>
                <a:spcPct val="100000"/>
              </a:lnSpc>
              <a:spcBef>
                <a:spcPts val="100"/>
              </a:spcBef>
            </a:pPr>
            <a:r>
              <a:rPr sz="1100" spc="-95">
                <a:solidFill>
                  <a:srgbClr val="0C285A"/>
                </a:solidFill>
                <a:latin typeface="Verdana"/>
                <a:cs typeface="Verdana"/>
              </a:rPr>
              <a:t>deve</a:t>
            </a:r>
            <a:r>
              <a:rPr sz="1100" spc="-75">
                <a:solidFill>
                  <a:srgbClr val="0C285A"/>
                </a:solidFill>
                <a:latin typeface="Verdana"/>
                <a:cs typeface="Verdana"/>
              </a:rPr>
              <a:t> </a:t>
            </a:r>
            <a:r>
              <a:rPr sz="1100" spc="-85">
                <a:solidFill>
                  <a:srgbClr val="0C285A"/>
                </a:solidFill>
                <a:latin typeface="Verdana"/>
                <a:cs typeface="Verdana"/>
              </a:rPr>
              <a:t>ser</a:t>
            </a:r>
            <a:r>
              <a:rPr sz="1100" spc="-70">
                <a:solidFill>
                  <a:srgbClr val="0C285A"/>
                </a:solidFill>
                <a:latin typeface="Verdana"/>
                <a:cs typeface="Verdana"/>
              </a:rPr>
              <a:t> </a:t>
            </a:r>
            <a:r>
              <a:rPr sz="1100" spc="-75">
                <a:solidFill>
                  <a:srgbClr val="0C285A"/>
                </a:solidFill>
                <a:latin typeface="Verdana"/>
                <a:cs typeface="Verdana"/>
              </a:rPr>
              <a:t>condizente</a:t>
            </a:r>
            <a:r>
              <a:rPr sz="1100" spc="-70">
                <a:solidFill>
                  <a:srgbClr val="0C285A"/>
                </a:solidFill>
                <a:latin typeface="Verdana"/>
                <a:cs typeface="Verdana"/>
              </a:rPr>
              <a:t> </a:t>
            </a:r>
            <a:r>
              <a:rPr sz="1100" spc="-85">
                <a:solidFill>
                  <a:srgbClr val="0C285A"/>
                </a:solidFill>
                <a:latin typeface="Verdana"/>
                <a:cs typeface="Verdana"/>
              </a:rPr>
              <a:t>com</a:t>
            </a:r>
            <a:r>
              <a:rPr sz="1100" spc="-70">
                <a:solidFill>
                  <a:srgbClr val="0C285A"/>
                </a:solidFill>
                <a:latin typeface="Verdana"/>
                <a:cs typeface="Verdana"/>
              </a:rPr>
              <a:t> </a:t>
            </a:r>
            <a:r>
              <a:rPr sz="1100" spc="-50">
                <a:solidFill>
                  <a:srgbClr val="0C285A"/>
                </a:solidFill>
                <a:latin typeface="Verdana"/>
                <a:cs typeface="Verdana"/>
              </a:rPr>
              <a:t>a</a:t>
            </a:r>
            <a:endParaRPr sz="1100">
              <a:latin typeface="Verdana"/>
              <a:cs typeface="Verdana"/>
            </a:endParaRPr>
          </a:p>
        </p:txBody>
      </p:sp>
      <p:sp>
        <p:nvSpPr>
          <p:cNvPr id="28" name="object 28"/>
          <p:cNvSpPr txBox="1"/>
          <p:nvPr/>
        </p:nvSpPr>
        <p:spPr>
          <a:xfrm>
            <a:off x="442882" y="4570884"/>
            <a:ext cx="1663064" cy="193040"/>
          </a:xfrm>
          <a:prstGeom prst="rect">
            <a:avLst/>
          </a:prstGeom>
        </p:spPr>
        <p:txBody>
          <a:bodyPr vert="horz" wrap="square" lIns="0" tIns="12700" rIns="0" bIns="0" rtlCol="0">
            <a:spAutoFit/>
          </a:bodyPr>
          <a:lstStyle/>
          <a:p>
            <a:pPr marL="12700">
              <a:lnSpc>
                <a:spcPct val="100000"/>
              </a:lnSpc>
              <a:spcBef>
                <a:spcPts val="100"/>
              </a:spcBef>
            </a:pPr>
            <a:r>
              <a:rPr sz="1100" spc="-75">
                <a:solidFill>
                  <a:srgbClr val="0C285A"/>
                </a:solidFill>
                <a:latin typeface="Verdana"/>
                <a:cs typeface="Verdana"/>
              </a:rPr>
              <a:t>competência</a:t>
            </a:r>
            <a:r>
              <a:rPr sz="1100" spc="-30">
                <a:solidFill>
                  <a:srgbClr val="0C285A"/>
                </a:solidFill>
                <a:latin typeface="Verdana"/>
                <a:cs typeface="Verdana"/>
              </a:rPr>
              <a:t> </a:t>
            </a:r>
            <a:r>
              <a:rPr sz="1100" spc="-90">
                <a:solidFill>
                  <a:srgbClr val="0C285A"/>
                </a:solidFill>
                <a:latin typeface="Verdana"/>
                <a:cs typeface="Verdana"/>
              </a:rPr>
              <a:t>registrada</a:t>
            </a:r>
            <a:r>
              <a:rPr sz="1100" spc="-25">
                <a:solidFill>
                  <a:srgbClr val="0C285A"/>
                </a:solidFill>
                <a:latin typeface="Verdana"/>
                <a:cs typeface="Verdana"/>
              </a:rPr>
              <a:t> no</a:t>
            </a:r>
            <a:endParaRPr sz="1100">
              <a:latin typeface="Verdana"/>
              <a:cs typeface="Verdana"/>
            </a:endParaRPr>
          </a:p>
        </p:txBody>
      </p:sp>
      <p:sp>
        <p:nvSpPr>
          <p:cNvPr id="29" name="object 29"/>
          <p:cNvSpPr txBox="1"/>
          <p:nvPr/>
        </p:nvSpPr>
        <p:spPr>
          <a:xfrm>
            <a:off x="442882" y="4738524"/>
            <a:ext cx="1590675" cy="360680"/>
          </a:xfrm>
          <a:prstGeom prst="rect">
            <a:avLst/>
          </a:prstGeom>
        </p:spPr>
        <p:txBody>
          <a:bodyPr vert="horz" wrap="square" lIns="0" tIns="12700" rIns="0" bIns="0" rtlCol="0">
            <a:spAutoFit/>
          </a:bodyPr>
          <a:lstStyle/>
          <a:p>
            <a:pPr marL="12700" marR="5080">
              <a:lnSpc>
                <a:spcPct val="100000"/>
              </a:lnSpc>
              <a:spcBef>
                <a:spcPts val="100"/>
              </a:spcBef>
            </a:pPr>
            <a:r>
              <a:rPr sz="1100" spc="-90">
                <a:solidFill>
                  <a:srgbClr val="0C285A"/>
                </a:solidFill>
                <a:latin typeface="Verdana"/>
                <a:cs typeface="Verdana"/>
              </a:rPr>
              <a:t>sistema</a:t>
            </a:r>
            <a:r>
              <a:rPr sz="1100" spc="-55">
                <a:solidFill>
                  <a:srgbClr val="0C285A"/>
                </a:solidFill>
                <a:latin typeface="Verdana"/>
                <a:cs typeface="Verdana"/>
              </a:rPr>
              <a:t> </a:t>
            </a:r>
            <a:r>
              <a:rPr sz="1100" b="1" spc="-20">
                <a:solidFill>
                  <a:srgbClr val="0C285A"/>
                </a:solidFill>
                <a:latin typeface="Arial"/>
                <a:cs typeface="Arial"/>
              </a:rPr>
              <a:t>(Informações</a:t>
            </a:r>
            <a:r>
              <a:rPr sz="1100" b="1" spc="20">
                <a:solidFill>
                  <a:srgbClr val="0C285A"/>
                </a:solidFill>
                <a:latin typeface="Arial"/>
                <a:cs typeface="Arial"/>
              </a:rPr>
              <a:t> </a:t>
            </a:r>
            <a:r>
              <a:rPr sz="1100" b="1" spc="-25">
                <a:solidFill>
                  <a:srgbClr val="0C285A"/>
                </a:solidFill>
                <a:latin typeface="Arial"/>
                <a:cs typeface="Arial"/>
              </a:rPr>
              <a:t>da </a:t>
            </a:r>
            <a:r>
              <a:rPr sz="1100" b="1" spc="-10">
                <a:solidFill>
                  <a:srgbClr val="0C285A"/>
                </a:solidFill>
                <a:latin typeface="Arial"/>
                <a:cs typeface="Arial"/>
              </a:rPr>
              <a:t>MODAL).</a:t>
            </a:r>
            <a:endParaRPr sz="1100">
              <a:latin typeface="Arial"/>
              <a:cs typeface="Arial"/>
            </a:endParaRPr>
          </a:p>
        </p:txBody>
      </p:sp>
      <p:sp>
        <p:nvSpPr>
          <p:cNvPr id="30" name="object 30"/>
          <p:cNvSpPr txBox="1"/>
          <p:nvPr/>
        </p:nvSpPr>
        <p:spPr>
          <a:xfrm>
            <a:off x="5459229" y="2482369"/>
            <a:ext cx="2805430" cy="695960"/>
          </a:xfrm>
          <a:prstGeom prst="rect">
            <a:avLst/>
          </a:prstGeom>
        </p:spPr>
        <p:txBody>
          <a:bodyPr vert="horz" wrap="square" lIns="0" tIns="12700" rIns="0" bIns="0" rtlCol="0">
            <a:spAutoFit/>
          </a:bodyPr>
          <a:lstStyle/>
          <a:p>
            <a:pPr marL="12700" marR="5080" algn="just">
              <a:lnSpc>
                <a:spcPct val="100000"/>
              </a:lnSpc>
              <a:spcBef>
                <a:spcPts val="100"/>
              </a:spcBef>
            </a:pPr>
            <a:r>
              <a:rPr sz="1100" b="1" spc="-145">
                <a:solidFill>
                  <a:srgbClr val="0C285A"/>
                </a:solidFill>
                <a:latin typeface="Arial"/>
                <a:cs typeface="Arial"/>
              </a:rPr>
              <a:t>1ª</a:t>
            </a:r>
            <a:r>
              <a:rPr sz="1100" b="1" spc="70">
                <a:solidFill>
                  <a:srgbClr val="0C285A"/>
                </a:solidFill>
                <a:latin typeface="Arial"/>
                <a:cs typeface="Arial"/>
              </a:rPr>
              <a:t> </a:t>
            </a:r>
            <a:r>
              <a:rPr sz="1100" b="1" spc="-70">
                <a:solidFill>
                  <a:srgbClr val="0C285A"/>
                </a:solidFill>
                <a:latin typeface="Arial"/>
                <a:cs typeface="Arial"/>
              </a:rPr>
              <a:t>ETAPA:</a:t>
            </a:r>
            <a:r>
              <a:rPr sz="1100" b="1" spc="40">
                <a:solidFill>
                  <a:srgbClr val="0C285A"/>
                </a:solidFill>
                <a:latin typeface="Arial"/>
                <a:cs typeface="Arial"/>
              </a:rPr>
              <a:t> </a:t>
            </a:r>
            <a:r>
              <a:rPr sz="1100" spc="-100">
                <a:solidFill>
                  <a:srgbClr val="0C285A"/>
                </a:solidFill>
                <a:latin typeface="Verdana"/>
                <a:cs typeface="Verdana"/>
              </a:rPr>
              <a:t>Razão</a:t>
            </a:r>
            <a:r>
              <a:rPr sz="1100" spc="5">
                <a:solidFill>
                  <a:srgbClr val="0C285A"/>
                </a:solidFill>
                <a:latin typeface="Verdana"/>
                <a:cs typeface="Verdana"/>
              </a:rPr>
              <a:t> </a:t>
            </a:r>
            <a:r>
              <a:rPr sz="1100" spc="-75">
                <a:solidFill>
                  <a:srgbClr val="0C285A"/>
                </a:solidFill>
                <a:latin typeface="Verdana"/>
                <a:cs typeface="Verdana"/>
              </a:rPr>
              <a:t>Social</a:t>
            </a:r>
            <a:r>
              <a:rPr sz="1100">
                <a:solidFill>
                  <a:srgbClr val="0C285A"/>
                </a:solidFill>
                <a:latin typeface="Verdana"/>
                <a:cs typeface="Verdana"/>
              </a:rPr>
              <a:t> </a:t>
            </a:r>
            <a:r>
              <a:rPr sz="1100" spc="-114">
                <a:solidFill>
                  <a:srgbClr val="0C285A"/>
                </a:solidFill>
                <a:latin typeface="Verdana"/>
                <a:cs typeface="Verdana"/>
              </a:rPr>
              <a:t>e/ou</a:t>
            </a:r>
            <a:r>
              <a:rPr sz="1100" spc="15">
                <a:solidFill>
                  <a:srgbClr val="0C285A"/>
                </a:solidFill>
                <a:latin typeface="Verdana"/>
                <a:cs typeface="Verdana"/>
              </a:rPr>
              <a:t> </a:t>
            </a:r>
            <a:r>
              <a:rPr sz="1100" spc="-65">
                <a:solidFill>
                  <a:srgbClr val="0C285A"/>
                </a:solidFill>
                <a:latin typeface="Verdana"/>
                <a:cs typeface="Verdana"/>
              </a:rPr>
              <a:t>CNPJ</a:t>
            </a:r>
            <a:r>
              <a:rPr sz="1100">
                <a:solidFill>
                  <a:srgbClr val="0C285A"/>
                </a:solidFill>
                <a:latin typeface="Verdana"/>
                <a:cs typeface="Verdana"/>
              </a:rPr>
              <a:t> </a:t>
            </a:r>
            <a:r>
              <a:rPr sz="1100" spc="-55">
                <a:solidFill>
                  <a:srgbClr val="0C285A"/>
                </a:solidFill>
                <a:latin typeface="Verdana"/>
                <a:cs typeface="Verdana"/>
              </a:rPr>
              <a:t>presentes </a:t>
            </a:r>
            <a:r>
              <a:rPr sz="1100" spc="-155">
                <a:solidFill>
                  <a:srgbClr val="0C285A"/>
                </a:solidFill>
                <a:latin typeface="Verdana"/>
                <a:cs typeface="Verdana"/>
              </a:rPr>
              <a:t>no</a:t>
            </a:r>
            <a:r>
              <a:rPr sz="1100" spc="55">
                <a:solidFill>
                  <a:srgbClr val="0C285A"/>
                </a:solidFill>
                <a:latin typeface="Verdana"/>
                <a:cs typeface="Verdana"/>
              </a:rPr>
              <a:t> </a:t>
            </a:r>
            <a:r>
              <a:rPr sz="1100" spc="-100">
                <a:solidFill>
                  <a:srgbClr val="0C285A"/>
                </a:solidFill>
                <a:latin typeface="Verdana"/>
                <a:cs typeface="Verdana"/>
              </a:rPr>
              <a:t>documento</a:t>
            </a:r>
            <a:r>
              <a:rPr sz="1100" spc="5">
                <a:solidFill>
                  <a:srgbClr val="0C285A"/>
                </a:solidFill>
                <a:latin typeface="Verdana"/>
                <a:cs typeface="Verdana"/>
              </a:rPr>
              <a:t> </a:t>
            </a:r>
            <a:r>
              <a:rPr sz="1100" spc="-130">
                <a:solidFill>
                  <a:srgbClr val="0C285A"/>
                </a:solidFill>
                <a:latin typeface="Verdana"/>
                <a:cs typeface="Verdana"/>
              </a:rPr>
              <a:t>devem</a:t>
            </a:r>
            <a:r>
              <a:rPr sz="1100" spc="35">
                <a:solidFill>
                  <a:srgbClr val="0C285A"/>
                </a:solidFill>
                <a:latin typeface="Verdana"/>
                <a:cs typeface="Verdana"/>
              </a:rPr>
              <a:t> </a:t>
            </a:r>
            <a:r>
              <a:rPr sz="1100" spc="-105">
                <a:solidFill>
                  <a:srgbClr val="0C285A"/>
                </a:solidFill>
                <a:latin typeface="Verdana"/>
                <a:cs typeface="Verdana"/>
              </a:rPr>
              <a:t>estar</a:t>
            </a:r>
            <a:r>
              <a:rPr sz="1100" spc="40">
                <a:solidFill>
                  <a:srgbClr val="0C285A"/>
                </a:solidFill>
                <a:latin typeface="Verdana"/>
                <a:cs typeface="Verdana"/>
              </a:rPr>
              <a:t> </a:t>
            </a:r>
            <a:r>
              <a:rPr sz="1100" spc="-170">
                <a:solidFill>
                  <a:srgbClr val="0C285A"/>
                </a:solidFill>
                <a:latin typeface="Verdana"/>
                <a:cs typeface="Verdana"/>
              </a:rPr>
              <a:t>de</a:t>
            </a:r>
            <a:r>
              <a:rPr sz="1100" spc="75">
                <a:solidFill>
                  <a:srgbClr val="0C285A"/>
                </a:solidFill>
                <a:latin typeface="Verdana"/>
                <a:cs typeface="Verdana"/>
              </a:rPr>
              <a:t> </a:t>
            </a:r>
            <a:r>
              <a:rPr sz="1100" spc="-80">
                <a:solidFill>
                  <a:srgbClr val="0C285A"/>
                </a:solidFill>
                <a:latin typeface="Verdana"/>
                <a:cs typeface="Verdana"/>
              </a:rPr>
              <a:t>acordo</a:t>
            </a:r>
            <a:r>
              <a:rPr sz="1100" spc="40">
                <a:solidFill>
                  <a:srgbClr val="0C285A"/>
                </a:solidFill>
                <a:latin typeface="Verdana"/>
                <a:cs typeface="Verdana"/>
              </a:rPr>
              <a:t> </a:t>
            </a:r>
            <a:r>
              <a:rPr sz="1100" spc="-120">
                <a:solidFill>
                  <a:srgbClr val="0C285A"/>
                </a:solidFill>
                <a:latin typeface="Verdana"/>
                <a:cs typeface="Verdana"/>
              </a:rPr>
              <a:t>com</a:t>
            </a:r>
            <a:r>
              <a:rPr sz="1100" spc="45">
                <a:solidFill>
                  <a:srgbClr val="0C285A"/>
                </a:solidFill>
                <a:latin typeface="Verdana"/>
                <a:cs typeface="Verdana"/>
              </a:rPr>
              <a:t> </a:t>
            </a:r>
            <a:r>
              <a:rPr sz="1100" spc="-50">
                <a:solidFill>
                  <a:srgbClr val="0C285A"/>
                </a:solidFill>
                <a:latin typeface="Verdana"/>
                <a:cs typeface="Verdana"/>
              </a:rPr>
              <a:t>o </a:t>
            </a:r>
            <a:r>
              <a:rPr sz="1100" spc="-120">
                <a:solidFill>
                  <a:srgbClr val="0C285A"/>
                </a:solidFill>
                <a:latin typeface="Verdana"/>
                <a:cs typeface="Verdana"/>
              </a:rPr>
              <a:t>que</a:t>
            </a:r>
            <a:r>
              <a:rPr sz="1100" spc="20">
                <a:solidFill>
                  <a:srgbClr val="0C285A"/>
                </a:solidFill>
                <a:latin typeface="Verdana"/>
                <a:cs typeface="Verdana"/>
              </a:rPr>
              <a:t> </a:t>
            </a:r>
            <a:r>
              <a:rPr sz="1100" spc="-105">
                <a:solidFill>
                  <a:srgbClr val="0C285A"/>
                </a:solidFill>
                <a:latin typeface="Verdana"/>
                <a:cs typeface="Verdana"/>
              </a:rPr>
              <a:t>foi</a:t>
            </a:r>
            <a:r>
              <a:rPr sz="1100" spc="20">
                <a:solidFill>
                  <a:srgbClr val="0C285A"/>
                </a:solidFill>
                <a:latin typeface="Verdana"/>
                <a:cs typeface="Verdana"/>
              </a:rPr>
              <a:t> </a:t>
            </a:r>
            <a:r>
              <a:rPr sz="1100" spc="-85">
                <a:solidFill>
                  <a:srgbClr val="0C285A"/>
                </a:solidFill>
                <a:latin typeface="Verdana"/>
                <a:cs typeface="Verdana"/>
              </a:rPr>
              <a:t>cadastrado</a:t>
            </a:r>
            <a:r>
              <a:rPr sz="1100" spc="20">
                <a:solidFill>
                  <a:srgbClr val="0C285A"/>
                </a:solidFill>
                <a:latin typeface="Verdana"/>
                <a:cs typeface="Verdana"/>
              </a:rPr>
              <a:t> </a:t>
            </a:r>
            <a:r>
              <a:rPr sz="1100" spc="-85">
                <a:solidFill>
                  <a:srgbClr val="0C285A"/>
                </a:solidFill>
                <a:latin typeface="Verdana"/>
                <a:cs typeface="Verdana"/>
              </a:rPr>
              <a:t>pelo</a:t>
            </a:r>
            <a:r>
              <a:rPr sz="1100" spc="20">
                <a:solidFill>
                  <a:srgbClr val="0C285A"/>
                </a:solidFill>
                <a:latin typeface="Verdana"/>
                <a:cs typeface="Verdana"/>
              </a:rPr>
              <a:t> </a:t>
            </a:r>
            <a:r>
              <a:rPr sz="1100" spc="-90">
                <a:solidFill>
                  <a:srgbClr val="0C285A"/>
                </a:solidFill>
                <a:latin typeface="Verdana"/>
                <a:cs typeface="Verdana"/>
              </a:rPr>
              <a:t>fornecedor</a:t>
            </a:r>
            <a:r>
              <a:rPr sz="1100" spc="20">
                <a:solidFill>
                  <a:srgbClr val="0C285A"/>
                </a:solidFill>
                <a:latin typeface="Verdana"/>
                <a:cs typeface="Verdana"/>
              </a:rPr>
              <a:t> </a:t>
            </a:r>
            <a:r>
              <a:rPr sz="1100" b="1" spc="-10">
                <a:solidFill>
                  <a:srgbClr val="0C285A"/>
                </a:solidFill>
                <a:latin typeface="Arial"/>
                <a:cs typeface="Arial"/>
              </a:rPr>
              <a:t>(Informa- </a:t>
            </a:r>
            <a:r>
              <a:rPr sz="1100" b="1" spc="-35">
                <a:solidFill>
                  <a:srgbClr val="0C285A"/>
                </a:solidFill>
                <a:latin typeface="Arial"/>
                <a:cs typeface="Arial"/>
              </a:rPr>
              <a:t>ções </a:t>
            </a:r>
            <a:r>
              <a:rPr sz="1100" b="1">
                <a:solidFill>
                  <a:srgbClr val="0C285A"/>
                </a:solidFill>
                <a:latin typeface="Arial"/>
                <a:cs typeface="Arial"/>
              </a:rPr>
              <a:t>da</a:t>
            </a:r>
            <a:r>
              <a:rPr sz="1100" b="1" spc="-35">
                <a:solidFill>
                  <a:srgbClr val="0C285A"/>
                </a:solidFill>
                <a:latin typeface="Arial"/>
                <a:cs typeface="Arial"/>
              </a:rPr>
              <a:t> </a:t>
            </a:r>
            <a:r>
              <a:rPr sz="1100" b="1" spc="-10">
                <a:solidFill>
                  <a:srgbClr val="0C285A"/>
                </a:solidFill>
                <a:latin typeface="Arial"/>
                <a:cs typeface="Arial"/>
              </a:rPr>
              <a:t>MODAL).</a:t>
            </a:r>
            <a:endParaRPr sz="1100">
              <a:latin typeface="Arial"/>
              <a:cs typeface="Arial"/>
            </a:endParaRPr>
          </a:p>
        </p:txBody>
      </p:sp>
      <p:sp>
        <p:nvSpPr>
          <p:cNvPr id="31" name="object 31"/>
          <p:cNvSpPr txBox="1"/>
          <p:nvPr/>
        </p:nvSpPr>
        <p:spPr>
          <a:xfrm>
            <a:off x="5459229" y="5679823"/>
            <a:ext cx="3964940"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4ª</a:t>
            </a:r>
            <a:r>
              <a:rPr sz="1100" b="1" spc="-15">
                <a:solidFill>
                  <a:srgbClr val="0C285A"/>
                </a:solidFill>
                <a:latin typeface="Arial"/>
                <a:cs typeface="Arial"/>
              </a:rPr>
              <a:t> </a:t>
            </a:r>
            <a:r>
              <a:rPr sz="1100" b="1" spc="-70">
                <a:solidFill>
                  <a:srgbClr val="0C285A"/>
                </a:solidFill>
                <a:latin typeface="Arial"/>
                <a:cs typeface="Arial"/>
              </a:rPr>
              <a:t>ETAPA:</a:t>
            </a:r>
            <a:r>
              <a:rPr sz="1100" b="1">
                <a:solidFill>
                  <a:srgbClr val="0C285A"/>
                </a:solidFill>
                <a:latin typeface="Arial"/>
                <a:cs typeface="Arial"/>
              </a:rPr>
              <a:t> </a:t>
            </a:r>
            <a:r>
              <a:rPr sz="1100" spc="-45">
                <a:solidFill>
                  <a:srgbClr val="0C285A"/>
                </a:solidFill>
                <a:latin typeface="Verdana"/>
                <a:cs typeface="Verdana"/>
              </a:rPr>
              <a:t>As</a:t>
            </a:r>
            <a:r>
              <a:rPr sz="1100" spc="-80">
                <a:solidFill>
                  <a:srgbClr val="0C285A"/>
                </a:solidFill>
                <a:latin typeface="Verdana"/>
                <a:cs typeface="Verdana"/>
              </a:rPr>
              <a:t> folhas </a:t>
            </a:r>
            <a:r>
              <a:rPr sz="1100" spc="-105">
                <a:solidFill>
                  <a:srgbClr val="0C285A"/>
                </a:solidFill>
                <a:latin typeface="Verdana"/>
                <a:cs typeface="Verdana"/>
              </a:rPr>
              <a:t>são,</a:t>
            </a:r>
            <a:r>
              <a:rPr sz="1100" spc="-85">
                <a:solidFill>
                  <a:srgbClr val="0C285A"/>
                </a:solidFill>
                <a:latin typeface="Verdana"/>
                <a:cs typeface="Verdana"/>
              </a:rPr>
              <a:t> </a:t>
            </a:r>
            <a:r>
              <a:rPr sz="1100" spc="-120">
                <a:solidFill>
                  <a:srgbClr val="0C285A"/>
                </a:solidFill>
                <a:latin typeface="Verdana"/>
                <a:cs typeface="Verdana"/>
              </a:rPr>
              <a:t>em</a:t>
            </a:r>
            <a:r>
              <a:rPr sz="1100" spc="-80">
                <a:solidFill>
                  <a:srgbClr val="0C285A"/>
                </a:solidFill>
                <a:latin typeface="Verdana"/>
                <a:cs typeface="Verdana"/>
              </a:rPr>
              <a:t> </a:t>
            </a:r>
            <a:r>
              <a:rPr sz="1100" spc="-90">
                <a:solidFill>
                  <a:srgbClr val="0C285A"/>
                </a:solidFill>
                <a:latin typeface="Verdana"/>
                <a:cs typeface="Verdana"/>
              </a:rPr>
              <a:t>sua</a:t>
            </a:r>
            <a:r>
              <a:rPr sz="1100" spc="-80">
                <a:solidFill>
                  <a:srgbClr val="0C285A"/>
                </a:solidFill>
                <a:latin typeface="Verdana"/>
                <a:cs typeface="Verdana"/>
              </a:rPr>
              <a:t> </a:t>
            </a:r>
            <a:r>
              <a:rPr sz="1100" spc="-90">
                <a:solidFill>
                  <a:srgbClr val="0C285A"/>
                </a:solidFill>
                <a:latin typeface="Verdana"/>
                <a:cs typeface="Verdana"/>
              </a:rPr>
              <a:t>maioria</a:t>
            </a:r>
            <a:r>
              <a:rPr sz="1100" spc="-80">
                <a:solidFill>
                  <a:srgbClr val="0C285A"/>
                </a:solidFill>
                <a:latin typeface="Verdana"/>
                <a:cs typeface="Verdana"/>
              </a:rPr>
              <a:t> </a:t>
            </a:r>
            <a:r>
              <a:rPr sz="1100" spc="-95">
                <a:solidFill>
                  <a:srgbClr val="0C285A"/>
                </a:solidFill>
                <a:latin typeface="Verdana"/>
                <a:cs typeface="Verdana"/>
              </a:rPr>
              <a:t>a</a:t>
            </a:r>
            <a:r>
              <a:rPr sz="1100" spc="-80">
                <a:solidFill>
                  <a:srgbClr val="0C285A"/>
                </a:solidFill>
                <a:latin typeface="Verdana"/>
                <a:cs typeface="Verdana"/>
              </a:rPr>
              <a:t> </a:t>
            </a:r>
            <a:r>
              <a:rPr sz="1100" spc="-70">
                <a:solidFill>
                  <a:srgbClr val="0C285A"/>
                </a:solidFill>
                <a:latin typeface="Verdana"/>
                <a:cs typeface="Verdana"/>
              </a:rPr>
              <a:t>analíticas</a:t>
            </a:r>
            <a:r>
              <a:rPr sz="1100" spc="-80">
                <a:solidFill>
                  <a:srgbClr val="0C285A"/>
                </a:solidFill>
                <a:latin typeface="Verdana"/>
                <a:cs typeface="Verdana"/>
              </a:rPr>
              <a:t> </a:t>
            </a:r>
            <a:r>
              <a:rPr sz="1100" b="1">
                <a:solidFill>
                  <a:srgbClr val="0C285A"/>
                </a:solidFill>
                <a:latin typeface="Arial"/>
                <a:cs typeface="Arial"/>
              </a:rPr>
              <a:t>(igual</a:t>
            </a:r>
            <a:r>
              <a:rPr sz="1100" b="1" spc="-15">
                <a:solidFill>
                  <a:srgbClr val="0C285A"/>
                </a:solidFill>
                <a:latin typeface="Arial"/>
                <a:cs typeface="Arial"/>
              </a:rPr>
              <a:t> </a:t>
            </a:r>
            <a:r>
              <a:rPr sz="1100" b="1" spc="-25">
                <a:solidFill>
                  <a:srgbClr val="0C285A"/>
                </a:solidFill>
                <a:latin typeface="Arial"/>
                <a:cs typeface="Arial"/>
              </a:rPr>
              <a:t>ao </a:t>
            </a:r>
            <a:r>
              <a:rPr sz="1100" b="1" spc="-20">
                <a:solidFill>
                  <a:srgbClr val="0C285A"/>
                </a:solidFill>
                <a:latin typeface="Arial"/>
                <a:cs typeface="Arial"/>
              </a:rPr>
              <a:t>exemplo)</a:t>
            </a:r>
            <a:r>
              <a:rPr sz="1100" b="1">
                <a:solidFill>
                  <a:srgbClr val="0C285A"/>
                </a:solidFill>
                <a:latin typeface="Arial"/>
                <a:cs typeface="Arial"/>
              </a:rPr>
              <a:t> </a:t>
            </a:r>
            <a:r>
              <a:rPr sz="1100" spc="-95">
                <a:solidFill>
                  <a:srgbClr val="0C285A"/>
                </a:solidFill>
                <a:latin typeface="Verdana"/>
                <a:cs typeface="Verdana"/>
              </a:rPr>
              <a:t>porém</a:t>
            </a:r>
            <a:r>
              <a:rPr sz="1100" spc="-80">
                <a:solidFill>
                  <a:srgbClr val="0C285A"/>
                </a:solidFill>
                <a:latin typeface="Verdana"/>
                <a:cs typeface="Verdana"/>
              </a:rPr>
              <a:t> </a:t>
            </a:r>
            <a:r>
              <a:rPr sz="1100" spc="-105">
                <a:solidFill>
                  <a:srgbClr val="0C285A"/>
                </a:solidFill>
                <a:latin typeface="Verdana"/>
                <a:cs typeface="Verdana"/>
              </a:rPr>
              <a:t>também</a:t>
            </a:r>
            <a:r>
              <a:rPr sz="1100" spc="-75">
                <a:solidFill>
                  <a:srgbClr val="0C285A"/>
                </a:solidFill>
                <a:latin typeface="Verdana"/>
                <a:cs typeface="Verdana"/>
              </a:rPr>
              <a:t> </a:t>
            </a:r>
            <a:r>
              <a:rPr sz="1100" spc="-80">
                <a:solidFill>
                  <a:srgbClr val="0C285A"/>
                </a:solidFill>
                <a:latin typeface="Verdana"/>
                <a:cs typeface="Verdana"/>
              </a:rPr>
              <a:t>aceitamos</a:t>
            </a:r>
            <a:r>
              <a:rPr sz="1100" spc="-75">
                <a:solidFill>
                  <a:srgbClr val="0C285A"/>
                </a:solidFill>
                <a:latin typeface="Verdana"/>
                <a:cs typeface="Verdana"/>
              </a:rPr>
              <a:t> </a:t>
            </a:r>
            <a:r>
              <a:rPr sz="1100" spc="-95">
                <a:solidFill>
                  <a:srgbClr val="0C285A"/>
                </a:solidFill>
                <a:latin typeface="Verdana"/>
                <a:cs typeface="Verdana"/>
              </a:rPr>
              <a:t>a</a:t>
            </a:r>
            <a:r>
              <a:rPr sz="1100" spc="-80">
                <a:solidFill>
                  <a:srgbClr val="0C285A"/>
                </a:solidFill>
                <a:latin typeface="Verdana"/>
                <a:cs typeface="Verdana"/>
              </a:rPr>
              <a:t> </a:t>
            </a:r>
            <a:r>
              <a:rPr sz="1100" spc="-85">
                <a:solidFill>
                  <a:srgbClr val="0C285A"/>
                </a:solidFill>
                <a:latin typeface="Verdana"/>
                <a:cs typeface="Verdana"/>
              </a:rPr>
              <a:t>sintética.</a:t>
            </a:r>
            <a:r>
              <a:rPr sz="1100" spc="-75">
                <a:solidFill>
                  <a:srgbClr val="0C285A"/>
                </a:solidFill>
                <a:latin typeface="Verdana"/>
                <a:cs typeface="Verdana"/>
              </a:rPr>
              <a:t> </a:t>
            </a:r>
            <a:r>
              <a:rPr sz="1100" spc="-30">
                <a:solidFill>
                  <a:srgbClr val="0C285A"/>
                </a:solidFill>
                <a:latin typeface="Verdana"/>
                <a:cs typeface="Verdana"/>
              </a:rPr>
              <a:t>A</a:t>
            </a:r>
            <a:r>
              <a:rPr sz="1100" spc="-80">
                <a:solidFill>
                  <a:srgbClr val="0C285A"/>
                </a:solidFill>
                <a:latin typeface="Verdana"/>
                <a:cs typeface="Verdana"/>
              </a:rPr>
              <a:t> folha</a:t>
            </a:r>
            <a:r>
              <a:rPr sz="1100" spc="-75">
                <a:solidFill>
                  <a:srgbClr val="0C285A"/>
                </a:solidFill>
                <a:latin typeface="Verdana"/>
                <a:cs typeface="Verdana"/>
              </a:rPr>
              <a:t> </a:t>
            </a:r>
            <a:r>
              <a:rPr sz="1100" spc="-10">
                <a:solidFill>
                  <a:srgbClr val="0C285A"/>
                </a:solidFill>
                <a:latin typeface="Verdana"/>
                <a:cs typeface="Verdana"/>
              </a:rPr>
              <a:t>analíti- </a:t>
            </a:r>
            <a:r>
              <a:rPr sz="1100" spc="-55">
                <a:solidFill>
                  <a:srgbClr val="0C285A"/>
                </a:solidFill>
                <a:latin typeface="Verdana"/>
                <a:cs typeface="Verdana"/>
              </a:rPr>
              <a:t>ca</a:t>
            </a:r>
            <a:r>
              <a:rPr sz="1100" spc="-75">
                <a:solidFill>
                  <a:srgbClr val="0C285A"/>
                </a:solidFill>
                <a:latin typeface="Verdana"/>
                <a:cs typeface="Verdana"/>
              </a:rPr>
              <a:t> </a:t>
            </a:r>
            <a:r>
              <a:rPr sz="1100" spc="-90">
                <a:solidFill>
                  <a:srgbClr val="0C285A"/>
                </a:solidFill>
                <a:latin typeface="Verdana"/>
                <a:cs typeface="Verdana"/>
              </a:rPr>
              <a:t>registra</a:t>
            </a:r>
            <a:r>
              <a:rPr sz="1100" spc="-70">
                <a:solidFill>
                  <a:srgbClr val="0C285A"/>
                </a:solidFill>
                <a:latin typeface="Verdana"/>
                <a:cs typeface="Verdana"/>
              </a:rPr>
              <a:t> </a:t>
            </a:r>
            <a:r>
              <a:rPr sz="1100" spc="-75">
                <a:solidFill>
                  <a:srgbClr val="0C285A"/>
                </a:solidFill>
                <a:latin typeface="Verdana"/>
                <a:cs typeface="Verdana"/>
              </a:rPr>
              <a:t>todos </a:t>
            </a:r>
            <a:r>
              <a:rPr sz="1100" spc="-65">
                <a:solidFill>
                  <a:srgbClr val="0C285A"/>
                </a:solidFill>
                <a:latin typeface="Verdana"/>
                <a:cs typeface="Verdana"/>
              </a:rPr>
              <a:t>os</a:t>
            </a:r>
            <a:r>
              <a:rPr sz="1100" spc="-70">
                <a:solidFill>
                  <a:srgbClr val="0C285A"/>
                </a:solidFill>
                <a:latin typeface="Verdana"/>
                <a:cs typeface="Verdana"/>
              </a:rPr>
              <a:t> </a:t>
            </a:r>
            <a:r>
              <a:rPr sz="1100" spc="-90">
                <a:solidFill>
                  <a:srgbClr val="0C285A"/>
                </a:solidFill>
                <a:latin typeface="Verdana"/>
                <a:cs typeface="Verdana"/>
              </a:rPr>
              <a:t>proventos</a:t>
            </a:r>
            <a:r>
              <a:rPr sz="1100" spc="-75">
                <a:solidFill>
                  <a:srgbClr val="0C285A"/>
                </a:solidFill>
                <a:latin typeface="Verdana"/>
                <a:cs typeface="Verdana"/>
              </a:rPr>
              <a:t> </a:t>
            </a:r>
            <a:r>
              <a:rPr sz="1100" spc="-85">
                <a:solidFill>
                  <a:srgbClr val="0C285A"/>
                </a:solidFill>
                <a:latin typeface="Verdana"/>
                <a:cs typeface="Verdana"/>
              </a:rPr>
              <a:t>e</a:t>
            </a:r>
            <a:r>
              <a:rPr sz="1100" spc="-70">
                <a:solidFill>
                  <a:srgbClr val="0C285A"/>
                </a:solidFill>
                <a:latin typeface="Verdana"/>
                <a:cs typeface="Verdana"/>
              </a:rPr>
              <a:t> descontos</a:t>
            </a:r>
            <a:r>
              <a:rPr sz="1100" spc="-75">
                <a:solidFill>
                  <a:srgbClr val="0C285A"/>
                </a:solidFill>
                <a:latin typeface="Verdana"/>
                <a:cs typeface="Verdana"/>
              </a:rPr>
              <a:t> </a:t>
            </a:r>
            <a:r>
              <a:rPr sz="1100" spc="-80">
                <a:solidFill>
                  <a:srgbClr val="0C285A"/>
                </a:solidFill>
                <a:latin typeface="Verdana"/>
                <a:cs typeface="Verdana"/>
              </a:rPr>
              <a:t>de</a:t>
            </a:r>
            <a:r>
              <a:rPr sz="1100" spc="-70">
                <a:solidFill>
                  <a:srgbClr val="0C285A"/>
                </a:solidFill>
                <a:latin typeface="Verdana"/>
                <a:cs typeface="Verdana"/>
              </a:rPr>
              <a:t> </a:t>
            </a:r>
            <a:r>
              <a:rPr sz="1100" spc="-75">
                <a:solidFill>
                  <a:srgbClr val="0C285A"/>
                </a:solidFill>
                <a:latin typeface="Verdana"/>
                <a:cs typeface="Verdana"/>
              </a:rPr>
              <a:t>cada</a:t>
            </a:r>
            <a:r>
              <a:rPr sz="1100" spc="-70">
                <a:solidFill>
                  <a:srgbClr val="0C285A"/>
                </a:solidFill>
                <a:latin typeface="Verdana"/>
                <a:cs typeface="Verdana"/>
              </a:rPr>
              <a:t> </a:t>
            </a:r>
            <a:r>
              <a:rPr sz="1100" spc="-45">
                <a:solidFill>
                  <a:srgbClr val="0C285A"/>
                </a:solidFill>
                <a:latin typeface="Verdana"/>
                <a:cs typeface="Verdana"/>
              </a:rPr>
              <a:t>funcionário, </a:t>
            </a:r>
            <a:r>
              <a:rPr sz="1100" spc="-95">
                <a:solidFill>
                  <a:srgbClr val="0C285A"/>
                </a:solidFill>
                <a:latin typeface="Verdana"/>
                <a:cs typeface="Verdana"/>
              </a:rPr>
              <a:t>mostrando</a:t>
            </a:r>
            <a:r>
              <a:rPr sz="1100" spc="-75">
                <a:solidFill>
                  <a:srgbClr val="0C285A"/>
                </a:solidFill>
                <a:latin typeface="Verdana"/>
                <a:cs typeface="Verdana"/>
              </a:rPr>
              <a:t> </a:t>
            </a:r>
            <a:r>
              <a:rPr sz="1100" spc="-65">
                <a:solidFill>
                  <a:srgbClr val="0C285A"/>
                </a:solidFill>
                <a:latin typeface="Verdana"/>
                <a:cs typeface="Verdana"/>
              </a:rPr>
              <a:t>o</a:t>
            </a:r>
            <a:r>
              <a:rPr sz="1100" spc="-75">
                <a:solidFill>
                  <a:srgbClr val="0C285A"/>
                </a:solidFill>
                <a:latin typeface="Verdana"/>
                <a:cs typeface="Verdana"/>
              </a:rPr>
              <a:t> </a:t>
            </a:r>
            <a:r>
              <a:rPr sz="1100" spc="-60">
                <a:solidFill>
                  <a:srgbClr val="0C285A"/>
                </a:solidFill>
                <a:latin typeface="Verdana"/>
                <a:cs typeface="Verdana"/>
              </a:rPr>
              <a:t>cálculo</a:t>
            </a:r>
            <a:r>
              <a:rPr sz="1100" spc="-75">
                <a:solidFill>
                  <a:srgbClr val="0C285A"/>
                </a:solidFill>
                <a:latin typeface="Verdana"/>
                <a:cs typeface="Verdana"/>
              </a:rPr>
              <a:t> </a:t>
            </a:r>
            <a:r>
              <a:rPr sz="1100" spc="-80">
                <a:solidFill>
                  <a:srgbClr val="0C285A"/>
                </a:solidFill>
                <a:latin typeface="Verdana"/>
                <a:cs typeface="Verdana"/>
              </a:rPr>
              <a:t>de</a:t>
            </a:r>
            <a:r>
              <a:rPr sz="1100" spc="-75">
                <a:solidFill>
                  <a:srgbClr val="0C285A"/>
                </a:solidFill>
                <a:latin typeface="Verdana"/>
                <a:cs typeface="Verdana"/>
              </a:rPr>
              <a:t> cada </a:t>
            </a:r>
            <a:r>
              <a:rPr sz="1100" spc="-100">
                <a:solidFill>
                  <a:srgbClr val="0C285A"/>
                </a:solidFill>
                <a:latin typeface="Verdana"/>
                <a:cs typeface="Verdana"/>
              </a:rPr>
              <a:t>item</a:t>
            </a:r>
            <a:r>
              <a:rPr sz="1100" spc="-75">
                <a:solidFill>
                  <a:srgbClr val="0C285A"/>
                </a:solidFill>
                <a:latin typeface="Verdana"/>
                <a:cs typeface="Verdana"/>
              </a:rPr>
              <a:t> </a:t>
            </a:r>
            <a:r>
              <a:rPr sz="1100" spc="-80">
                <a:solidFill>
                  <a:srgbClr val="0C285A"/>
                </a:solidFill>
                <a:latin typeface="Verdana"/>
                <a:cs typeface="Verdana"/>
              </a:rPr>
              <a:t>de</a:t>
            </a:r>
            <a:r>
              <a:rPr sz="1100" spc="-75">
                <a:solidFill>
                  <a:srgbClr val="0C285A"/>
                </a:solidFill>
                <a:latin typeface="Verdana"/>
                <a:cs typeface="Verdana"/>
              </a:rPr>
              <a:t> </a:t>
            </a:r>
            <a:r>
              <a:rPr sz="1100" spc="-105">
                <a:solidFill>
                  <a:srgbClr val="0C285A"/>
                </a:solidFill>
                <a:latin typeface="Verdana"/>
                <a:cs typeface="Verdana"/>
              </a:rPr>
              <a:t>forma</a:t>
            </a:r>
            <a:r>
              <a:rPr sz="1100" spc="-75">
                <a:solidFill>
                  <a:srgbClr val="0C285A"/>
                </a:solidFill>
                <a:latin typeface="Verdana"/>
                <a:cs typeface="Verdana"/>
              </a:rPr>
              <a:t> </a:t>
            </a:r>
            <a:r>
              <a:rPr sz="1100" spc="-85">
                <a:solidFill>
                  <a:srgbClr val="0C285A"/>
                </a:solidFill>
                <a:latin typeface="Verdana"/>
                <a:cs typeface="Verdana"/>
              </a:rPr>
              <a:t>individual,</a:t>
            </a:r>
            <a:r>
              <a:rPr sz="1100" spc="-75">
                <a:solidFill>
                  <a:srgbClr val="0C285A"/>
                </a:solidFill>
                <a:latin typeface="Verdana"/>
                <a:cs typeface="Verdana"/>
              </a:rPr>
              <a:t> </a:t>
            </a:r>
            <a:r>
              <a:rPr sz="1100" spc="-114">
                <a:solidFill>
                  <a:srgbClr val="0C285A"/>
                </a:solidFill>
                <a:latin typeface="Verdana"/>
                <a:cs typeface="Verdana"/>
              </a:rPr>
              <a:t>já</a:t>
            </a:r>
            <a:r>
              <a:rPr sz="1100" spc="-75">
                <a:solidFill>
                  <a:srgbClr val="0C285A"/>
                </a:solidFill>
                <a:latin typeface="Verdana"/>
                <a:cs typeface="Verdana"/>
              </a:rPr>
              <a:t> </a:t>
            </a:r>
            <a:r>
              <a:rPr sz="1100" spc="-95">
                <a:solidFill>
                  <a:srgbClr val="0C285A"/>
                </a:solidFill>
                <a:latin typeface="Verdana"/>
                <a:cs typeface="Verdana"/>
              </a:rPr>
              <a:t>a</a:t>
            </a:r>
            <a:r>
              <a:rPr sz="1100" spc="-75">
                <a:solidFill>
                  <a:srgbClr val="0C285A"/>
                </a:solidFill>
                <a:latin typeface="Verdana"/>
                <a:cs typeface="Verdana"/>
              </a:rPr>
              <a:t> </a:t>
            </a:r>
            <a:r>
              <a:rPr sz="1100" spc="-45">
                <a:solidFill>
                  <a:srgbClr val="0C285A"/>
                </a:solidFill>
                <a:latin typeface="Verdana"/>
                <a:cs typeface="Verdana"/>
              </a:rPr>
              <a:t>sinté- </a:t>
            </a:r>
            <a:r>
              <a:rPr sz="1100" spc="-65">
                <a:solidFill>
                  <a:srgbClr val="0C285A"/>
                </a:solidFill>
                <a:latin typeface="Verdana"/>
                <a:cs typeface="Verdana"/>
              </a:rPr>
              <a:t>tica </a:t>
            </a:r>
            <a:r>
              <a:rPr sz="1100" spc="-90">
                <a:solidFill>
                  <a:srgbClr val="0C285A"/>
                </a:solidFill>
                <a:latin typeface="Verdana"/>
                <a:cs typeface="Verdana"/>
              </a:rPr>
              <a:t>apresenta</a:t>
            </a:r>
            <a:r>
              <a:rPr sz="1100" spc="-60">
                <a:solidFill>
                  <a:srgbClr val="0C285A"/>
                </a:solidFill>
                <a:latin typeface="Verdana"/>
                <a:cs typeface="Verdana"/>
              </a:rPr>
              <a:t> </a:t>
            </a:r>
            <a:r>
              <a:rPr sz="1100" spc="-85">
                <a:solidFill>
                  <a:srgbClr val="0C285A"/>
                </a:solidFill>
                <a:latin typeface="Verdana"/>
                <a:cs typeface="Verdana"/>
              </a:rPr>
              <a:t>apenas</a:t>
            </a:r>
            <a:r>
              <a:rPr sz="1100" spc="-60">
                <a:solidFill>
                  <a:srgbClr val="0C285A"/>
                </a:solidFill>
                <a:latin typeface="Verdana"/>
                <a:cs typeface="Verdana"/>
              </a:rPr>
              <a:t> </a:t>
            </a:r>
            <a:r>
              <a:rPr sz="1100" spc="-85">
                <a:solidFill>
                  <a:srgbClr val="0C285A"/>
                </a:solidFill>
                <a:latin typeface="Verdana"/>
                <a:cs typeface="Verdana"/>
              </a:rPr>
              <a:t>valores</a:t>
            </a:r>
            <a:r>
              <a:rPr sz="1100" spc="-60">
                <a:solidFill>
                  <a:srgbClr val="0C285A"/>
                </a:solidFill>
                <a:latin typeface="Verdana"/>
                <a:cs typeface="Verdana"/>
              </a:rPr>
              <a:t> </a:t>
            </a:r>
            <a:r>
              <a:rPr sz="1100" spc="-10">
                <a:solidFill>
                  <a:srgbClr val="0C285A"/>
                </a:solidFill>
                <a:latin typeface="Verdana"/>
                <a:cs typeface="Verdana"/>
              </a:rPr>
              <a:t>totais.</a:t>
            </a:r>
            <a:endParaRPr sz="1100">
              <a:latin typeface="Verdana"/>
              <a:cs typeface="Verdana"/>
            </a:endParaRPr>
          </a:p>
        </p:txBody>
      </p:sp>
      <p:sp>
        <p:nvSpPr>
          <p:cNvPr id="32" name="object 32"/>
          <p:cNvSpPr txBox="1"/>
          <p:nvPr/>
        </p:nvSpPr>
        <p:spPr>
          <a:xfrm>
            <a:off x="8700968" y="3735199"/>
            <a:ext cx="1501775" cy="15341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5ª</a:t>
            </a:r>
            <a:r>
              <a:rPr sz="1100" b="1" spc="-20">
                <a:solidFill>
                  <a:srgbClr val="0C285A"/>
                </a:solidFill>
                <a:latin typeface="Arial"/>
                <a:cs typeface="Arial"/>
              </a:rPr>
              <a:t> </a:t>
            </a:r>
            <a:r>
              <a:rPr sz="1100" b="1" spc="-65">
                <a:solidFill>
                  <a:srgbClr val="0C285A"/>
                </a:solidFill>
                <a:latin typeface="Arial"/>
                <a:cs typeface="Arial"/>
              </a:rPr>
              <a:t>ETAPA:</a:t>
            </a:r>
            <a:r>
              <a:rPr sz="1100" b="1" spc="-15">
                <a:solidFill>
                  <a:srgbClr val="0C285A"/>
                </a:solidFill>
                <a:latin typeface="Arial"/>
                <a:cs typeface="Arial"/>
              </a:rPr>
              <a:t> </a:t>
            </a:r>
            <a:r>
              <a:rPr sz="1100" spc="-50">
                <a:solidFill>
                  <a:srgbClr val="0C285A"/>
                </a:solidFill>
                <a:latin typeface="Verdana"/>
                <a:cs typeface="Verdana"/>
              </a:rPr>
              <a:t>O</a:t>
            </a:r>
            <a:r>
              <a:rPr sz="1100" spc="-85">
                <a:solidFill>
                  <a:srgbClr val="0C285A"/>
                </a:solidFill>
                <a:latin typeface="Verdana"/>
                <a:cs typeface="Verdana"/>
              </a:rPr>
              <a:t> </a:t>
            </a:r>
            <a:r>
              <a:rPr sz="1100" spc="-65">
                <a:solidFill>
                  <a:srgbClr val="0C285A"/>
                </a:solidFill>
                <a:latin typeface="Verdana"/>
                <a:cs typeface="Verdana"/>
              </a:rPr>
              <a:t>líquido</a:t>
            </a:r>
            <a:r>
              <a:rPr sz="1100" spc="-85">
                <a:solidFill>
                  <a:srgbClr val="0C285A"/>
                </a:solidFill>
                <a:latin typeface="Verdana"/>
                <a:cs typeface="Verdana"/>
              </a:rPr>
              <a:t> </a:t>
            </a:r>
            <a:r>
              <a:rPr sz="1100" spc="-25">
                <a:solidFill>
                  <a:srgbClr val="0C285A"/>
                </a:solidFill>
                <a:latin typeface="Verdana"/>
                <a:cs typeface="Verdana"/>
              </a:rPr>
              <a:t>do </a:t>
            </a:r>
            <a:r>
              <a:rPr sz="1100" spc="-75">
                <a:solidFill>
                  <a:srgbClr val="0C285A"/>
                </a:solidFill>
                <a:latin typeface="Verdana"/>
                <a:cs typeface="Verdana"/>
              </a:rPr>
              <a:t>colaborador</a:t>
            </a:r>
            <a:r>
              <a:rPr sz="1100" spc="-65">
                <a:solidFill>
                  <a:srgbClr val="0C285A"/>
                </a:solidFill>
                <a:latin typeface="Verdana"/>
                <a:cs typeface="Verdana"/>
              </a:rPr>
              <a:t> </a:t>
            </a:r>
            <a:r>
              <a:rPr sz="1100" spc="-85">
                <a:solidFill>
                  <a:srgbClr val="0C285A"/>
                </a:solidFill>
                <a:latin typeface="Verdana"/>
                <a:cs typeface="Verdana"/>
              </a:rPr>
              <a:t>não</a:t>
            </a:r>
            <a:r>
              <a:rPr sz="1100" spc="-60">
                <a:solidFill>
                  <a:srgbClr val="0C285A"/>
                </a:solidFill>
                <a:latin typeface="Verdana"/>
                <a:cs typeface="Verdana"/>
              </a:rPr>
              <a:t> </a:t>
            </a:r>
            <a:r>
              <a:rPr sz="1100" spc="-20">
                <a:solidFill>
                  <a:srgbClr val="0C285A"/>
                </a:solidFill>
                <a:latin typeface="Verdana"/>
                <a:cs typeface="Verdana"/>
              </a:rPr>
              <a:t>pode </a:t>
            </a:r>
            <a:r>
              <a:rPr sz="1100" spc="-90">
                <a:solidFill>
                  <a:srgbClr val="0C285A"/>
                </a:solidFill>
                <a:latin typeface="Verdana"/>
                <a:cs typeface="Verdana"/>
              </a:rPr>
              <a:t>estar</a:t>
            </a:r>
            <a:r>
              <a:rPr sz="1100" spc="-85">
                <a:solidFill>
                  <a:srgbClr val="0C285A"/>
                </a:solidFill>
                <a:latin typeface="Verdana"/>
                <a:cs typeface="Verdana"/>
              </a:rPr>
              <a:t> </a:t>
            </a:r>
            <a:r>
              <a:rPr sz="1100" spc="-90">
                <a:solidFill>
                  <a:srgbClr val="0C285A"/>
                </a:solidFill>
                <a:latin typeface="Verdana"/>
                <a:cs typeface="Verdana"/>
              </a:rPr>
              <a:t>zerado</a:t>
            </a:r>
            <a:r>
              <a:rPr sz="1100" spc="-80">
                <a:solidFill>
                  <a:srgbClr val="0C285A"/>
                </a:solidFill>
                <a:latin typeface="Verdana"/>
                <a:cs typeface="Verdana"/>
              </a:rPr>
              <a:t> </a:t>
            </a:r>
            <a:r>
              <a:rPr sz="1100" spc="-85">
                <a:solidFill>
                  <a:srgbClr val="0C285A"/>
                </a:solidFill>
                <a:latin typeface="Verdana"/>
                <a:cs typeface="Verdana"/>
              </a:rPr>
              <a:t>e</a:t>
            </a:r>
            <a:r>
              <a:rPr sz="1100" spc="-80">
                <a:solidFill>
                  <a:srgbClr val="0C285A"/>
                </a:solidFill>
                <a:latin typeface="Verdana"/>
                <a:cs typeface="Verdana"/>
              </a:rPr>
              <a:t> </a:t>
            </a:r>
            <a:r>
              <a:rPr sz="1100" spc="-65">
                <a:solidFill>
                  <a:srgbClr val="0C285A"/>
                </a:solidFill>
                <a:latin typeface="Verdana"/>
                <a:cs typeface="Verdana"/>
              </a:rPr>
              <a:t>o</a:t>
            </a:r>
            <a:r>
              <a:rPr sz="1100" spc="-80">
                <a:solidFill>
                  <a:srgbClr val="0C285A"/>
                </a:solidFill>
                <a:latin typeface="Verdana"/>
                <a:cs typeface="Verdana"/>
              </a:rPr>
              <a:t> </a:t>
            </a:r>
            <a:r>
              <a:rPr sz="1100" spc="-10">
                <a:solidFill>
                  <a:srgbClr val="0C285A"/>
                </a:solidFill>
                <a:latin typeface="Verdana"/>
                <a:cs typeface="Verdana"/>
              </a:rPr>
              <a:t>valor </a:t>
            </a:r>
            <a:r>
              <a:rPr sz="1100" spc="-95">
                <a:solidFill>
                  <a:srgbClr val="0C285A"/>
                </a:solidFill>
                <a:latin typeface="Verdana"/>
                <a:cs typeface="Verdana"/>
              </a:rPr>
              <a:t>deve</a:t>
            </a:r>
            <a:r>
              <a:rPr sz="1100" spc="-70">
                <a:solidFill>
                  <a:srgbClr val="0C285A"/>
                </a:solidFill>
                <a:latin typeface="Verdana"/>
                <a:cs typeface="Verdana"/>
              </a:rPr>
              <a:t> </a:t>
            </a:r>
            <a:r>
              <a:rPr sz="1100" spc="-90">
                <a:solidFill>
                  <a:srgbClr val="0C285A"/>
                </a:solidFill>
                <a:latin typeface="Verdana"/>
                <a:cs typeface="Verdana"/>
              </a:rPr>
              <a:t>estar</a:t>
            </a:r>
            <a:r>
              <a:rPr sz="1100" spc="-70">
                <a:solidFill>
                  <a:srgbClr val="0C285A"/>
                </a:solidFill>
                <a:latin typeface="Verdana"/>
                <a:cs typeface="Verdana"/>
              </a:rPr>
              <a:t> </a:t>
            </a:r>
            <a:r>
              <a:rPr sz="1100" spc="-10">
                <a:solidFill>
                  <a:srgbClr val="0C285A"/>
                </a:solidFill>
                <a:latin typeface="Verdana"/>
                <a:cs typeface="Verdana"/>
              </a:rPr>
              <a:t>condizente </a:t>
            </a:r>
            <a:r>
              <a:rPr sz="1100" spc="-85">
                <a:solidFill>
                  <a:srgbClr val="0C285A"/>
                </a:solidFill>
                <a:latin typeface="Verdana"/>
                <a:cs typeface="Verdana"/>
              </a:rPr>
              <a:t>com </a:t>
            </a:r>
            <a:r>
              <a:rPr sz="1100" spc="-65">
                <a:solidFill>
                  <a:srgbClr val="0C285A"/>
                </a:solidFill>
                <a:latin typeface="Verdana"/>
                <a:cs typeface="Verdana"/>
              </a:rPr>
              <a:t>o</a:t>
            </a:r>
            <a:r>
              <a:rPr sz="1100" spc="-80">
                <a:solidFill>
                  <a:srgbClr val="0C285A"/>
                </a:solidFill>
                <a:latin typeface="Verdana"/>
                <a:cs typeface="Verdana"/>
              </a:rPr>
              <a:t> </a:t>
            </a:r>
            <a:r>
              <a:rPr sz="1100" spc="-90">
                <a:solidFill>
                  <a:srgbClr val="0C285A"/>
                </a:solidFill>
                <a:latin typeface="Verdana"/>
                <a:cs typeface="Verdana"/>
              </a:rPr>
              <a:t>valor</a:t>
            </a:r>
            <a:r>
              <a:rPr sz="1100" spc="-85">
                <a:solidFill>
                  <a:srgbClr val="0C285A"/>
                </a:solidFill>
                <a:latin typeface="Verdana"/>
                <a:cs typeface="Verdana"/>
              </a:rPr>
              <a:t> presente</a:t>
            </a:r>
            <a:r>
              <a:rPr sz="1100" spc="-80">
                <a:solidFill>
                  <a:srgbClr val="0C285A"/>
                </a:solidFill>
                <a:latin typeface="Verdana"/>
                <a:cs typeface="Verdana"/>
              </a:rPr>
              <a:t> </a:t>
            </a:r>
            <a:r>
              <a:rPr sz="1100" spc="-60">
                <a:solidFill>
                  <a:srgbClr val="0C285A"/>
                </a:solidFill>
                <a:latin typeface="Verdana"/>
                <a:cs typeface="Verdana"/>
              </a:rPr>
              <a:t>no </a:t>
            </a:r>
            <a:r>
              <a:rPr sz="1100" b="1" spc="-30">
                <a:solidFill>
                  <a:srgbClr val="0C285A"/>
                </a:solidFill>
                <a:latin typeface="Arial"/>
                <a:cs typeface="Arial"/>
              </a:rPr>
              <a:t>Comprovante</a:t>
            </a:r>
            <a:r>
              <a:rPr sz="1100" b="1" spc="20">
                <a:solidFill>
                  <a:srgbClr val="0C285A"/>
                </a:solidFill>
                <a:latin typeface="Arial"/>
                <a:cs typeface="Arial"/>
              </a:rPr>
              <a:t> </a:t>
            </a:r>
            <a:r>
              <a:rPr sz="1100" b="1" spc="-10">
                <a:solidFill>
                  <a:srgbClr val="0C285A"/>
                </a:solidFill>
                <a:latin typeface="Arial"/>
                <a:cs typeface="Arial"/>
              </a:rPr>
              <a:t>Bancá- </a:t>
            </a:r>
            <a:r>
              <a:rPr sz="1100" b="1">
                <a:solidFill>
                  <a:srgbClr val="0C285A"/>
                </a:solidFill>
                <a:latin typeface="Arial"/>
                <a:cs typeface="Arial"/>
              </a:rPr>
              <a:t>rio</a:t>
            </a:r>
            <a:r>
              <a:rPr sz="1100" b="1" spc="-25">
                <a:solidFill>
                  <a:srgbClr val="0C285A"/>
                </a:solidFill>
                <a:latin typeface="Arial"/>
                <a:cs typeface="Arial"/>
              </a:rPr>
              <a:t> (documento</a:t>
            </a:r>
            <a:r>
              <a:rPr sz="1100" b="1" spc="-30">
                <a:solidFill>
                  <a:srgbClr val="0C285A"/>
                </a:solidFill>
                <a:latin typeface="Arial"/>
                <a:cs typeface="Arial"/>
              </a:rPr>
              <a:t> </a:t>
            </a:r>
            <a:r>
              <a:rPr sz="1100" b="1" spc="-25">
                <a:solidFill>
                  <a:srgbClr val="0C285A"/>
                </a:solidFill>
                <a:latin typeface="Arial"/>
                <a:cs typeface="Arial"/>
              </a:rPr>
              <a:t>que </a:t>
            </a:r>
            <a:r>
              <a:rPr sz="1100" b="1" spc="-20">
                <a:solidFill>
                  <a:srgbClr val="0C285A"/>
                </a:solidFill>
                <a:latin typeface="Arial"/>
                <a:cs typeface="Arial"/>
              </a:rPr>
              <a:t>aprenderemos</a:t>
            </a:r>
            <a:r>
              <a:rPr sz="1100" b="1" spc="-25">
                <a:solidFill>
                  <a:srgbClr val="0C285A"/>
                </a:solidFill>
                <a:latin typeface="Arial"/>
                <a:cs typeface="Arial"/>
              </a:rPr>
              <a:t> </a:t>
            </a:r>
            <a:r>
              <a:rPr sz="1100" b="1" spc="-20">
                <a:solidFill>
                  <a:srgbClr val="0C285A"/>
                </a:solidFill>
                <a:latin typeface="Arial"/>
                <a:cs typeface="Arial"/>
              </a:rPr>
              <a:t>mais</a:t>
            </a:r>
            <a:r>
              <a:rPr sz="1100" b="1" spc="-25">
                <a:solidFill>
                  <a:srgbClr val="0C285A"/>
                </a:solidFill>
                <a:latin typeface="Arial"/>
                <a:cs typeface="Arial"/>
              </a:rPr>
              <a:t> </a:t>
            </a:r>
            <a:r>
              <a:rPr sz="1100" b="1" spc="-50">
                <a:solidFill>
                  <a:srgbClr val="0C285A"/>
                </a:solidFill>
                <a:latin typeface="Arial"/>
                <a:cs typeface="Arial"/>
              </a:rPr>
              <a:t>a </a:t>
            </a:r>
            <a:r>
              <a:rPr sz="1100" b="1" spc="-10">
                <a:solidFill>
                  <a:srgbClr val="0C285A"/>
                </a:solidFill>
                <a:latin typeface="Arial"/>
                <a:cs typeface="Arial"/>
              </a:rPr>
              <a:t>frente).</a:t>
            </a:r>
            <a:endParaRPr sz="1100">
              <a:latin typeface="Arial"/>
              <a:cs typeface="Arial"/>
            </a:endParaRPr>
          </a:p>
        </p:txBody>
      </p:sp>
      <p:sp>
        <p:nvSpPr>
          <p:cNvPr id="33" name="object 33"/>
          <p:cNvSpPr txBox="1"/>
          <p:nvPr/>
        </p:nvSpPr>
        <p:spPr>
          <a:xfrm>
            <a:off x="7492771" y="1507324"/>
            <a:ext cx="952500" cy="558800"/>
          </a:xfrm>
          <a:prstGeom prst="rect">
            <a:avLst/>
          </a:prstGeom>
        </p:spPr>
        <p:txBody>
          <a:bodyPr vert="horz" wrap="square" lIns="0" tIns="68580" rIns="0" bIns="0" rtlCol="0">
            <a:spAutoFit/>
          </a:bodyPr>
          <a:lstStyle/>
          <a:p>
            <a:pPr marL="130810" marR="123189">
              <a:lnSpc>
                <a:spcPct val="104099"/>
              </a:lnSpc>
              <a:spcBef>
                <a:spcPts val="540"/>
              </a:spcBef>
            </a:pPr>
            <a:r>
              <a:rPr sz="700" i="1" spc="-65">
                <a:solidFill>
                  <a:srgbClr val="FFFFFF"/>
                </a:solidFill>
                <a:latin typeface="Arial"/>
                <a:cs typeface="Arial"/>
              </a:rPr>
              <a:t>Acesse</a:t>
            </a:r>
            <a:r>
              <a:rPr sz="700" i="1" spc="-15">
                <a:solidFill>
                  <a:srgbClr val="FFFFFF"/>
                </a:solidFill>
                <a:latin typeface="Arial"/>
                <a:cs typeface="Arial"/>
              </a:rPr>
              <a:t> </a:t>
            </a:r>
            <a:r>
              <a:rPr sz="700" i="1">
                <a:solidFill>
                  <a:srgbClr val="FFFFFF"/>
                </a:solidFill>
                <a:latin typeface="Arial"/>
                <a:cs typeface="Arial"/>
              </a:rPr>
              <a:t>a</a:t>
            </a:r>
            <a:r>
              <a:rPr sz="700" i="1" spc="-10">
                <a:solidFill>
                  <a:srgbClr val="FFFFFF"/>
                </a:solidFill>
                <a:latin typeface="Arial"/>
                <a:cs typeface="Arial"/>
              </a:rPr>
              <a:t> explica-</a:t>
            </a:r>
            <a:r>
              <a:rPr sz="700" i="1" spc="500">
                <a:solidFill>
                  <a:srgbClr val="FFFFFF"/>
                </a:solidFill>
                <a:latin typeface="Arial"/>
                <a:cs typeface="Arial"/>
              </a:rPr>
              <a:t> </a:t>
            </a:r>
            <a:r>
              <a:rPr sz="700" i="1">
                <a:solidFill>
                  <a:srgbClr val="FFFFFF"/>
                </a:solidFill>
                <a:latin typeface="Arial"/>
                <a:cs typeface="Arial"/>
              </a:rPr>
              <a:t>ção</a:t>
            </a:r>
            <a:r>
              <a:rPr sz="700" i="1" spc="-20">
                <a:solidFill>
                  <a:srgbClr val="FFFFFF"/>
                </a:solidFill>
                <a:latin typeface="Arial"/>
                <a:cs typeface="Arial"/>
              </a:rPr>
              <a:t> </a:t>
            </a:r>
            <a:r>
              <a:rPr sz="700" i="1" spc="-30">
                <a:solidFill>
                  <a:srgbClr val="FFFFFF"/>
                </a:solidFill>
                <a:latin typeface="Arial"/>
                <a:cs typeface="Arial"/>
              </a:rPr>
              <a:t>de</a:t>
            </a:r>
            <a:r>
              <a:rPr sz="700" i="1" spc="-20">
                <a:solidFill>
                  <a:srgbClr val="FFFFFF"/>
                </a:solidFill>
                <a:latin typeface="Arial"/>
                <a:cs typeface="Arial"/>
              </a:rPr>
              <a:t> </a:t>
            </a:r>
            <a:r>
              <a:rPr sz="700" i="1" spc="-35">
                <a:solidFill>
                  <a:srgbClr val="FFFFFF"/>
                </a:solidFill>
                <a:latin typeface="Arial"/>
                <a:cs typeface="Arial"/>
              </a:rPr>
              <a:t>Relação</a:t>
            </a:r>
            <a:r>
              <a:rPr sz="700" i="1" spc="-15">
                <a:solidFill>
                  <a:srgbClr val="FFFFFF"/>
                </a:solidFill>
                <a:latin typeface="Arial"/>
                <a:cs typeface="Arial"/>
              </a:rPr>
              <a:t> </a:t>
            </a:r>
            <a:r>
              <a:rPr sz="700" i="1" spc="-40">
                <a:solidFill>
                  <a:srgbClr val="FFFFFF"/>
                </a:solidFill>
                <a:latin typeface="Arial"/>
                <a:cs typeface="Arial"/>
              </a:rPr>
              <a:t>de</a:t>
            </a:r>
            <a:r>
              <a:rPr sz="700" i="1" spc="500">
                <a:solidFill>
                  <a:srgbClr val="FFFFFF"/>
                </a:solidFill>
                <a:latin typeface="Arial"/>
                <a:cs typeface="Arial"/>
              </a:rPr>
              <a:t> </a:t>
            </a:r>
            <a:r>
              <a:rPr sz="700" i="1" spc="-10">
                <a:solidFill>
                  <a:srgbClr val="FFFFFF"/>
                </a:solidFill>
                <a:latin typeface="Arial"/>
                <a:cs typeface="Arial"/>
              </a:rPr>
              <a:t>Empregados</a:t>
            </a:r>
            <a:endParaRPr sz="700">
              <a:latin typeface="Arial"/>
              <a:cs typeface="Arial"/>
            </a:endParaRPr>
          </a:p>
        </p:txBody>
      </p:sp>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7A7B891-8E94-74C0-8F7D-B1D7AEC5E61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 b="36850"/>
          <a:stretch>
            <a:fillRect/>
          </a:stretch>
        </p:blipFill>
        <p:spPr bwMode="auto">
          <a:xfrm>
            <a:off x="2813040" y="4346606"/>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E086439-1976-CFD2-56B3-9E39E7BB756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 b="36850"/>
          <a:stretch>
            <a:fillRect/>
          </a:stretch>
        </p:blipFill>
        <p:spPr bwMode="auto">
          <a:xfrm>
            <a:off x="6261100" y="4354938"/>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EDFA1B3-4C1B-5535-493F-7A3B2F484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 b="36850"/>
          <a:stretch>
            <a:fillRect/>
          </a:stretch>
        </p:blipFill>
        <p:spPr bwMode="auto">
          <a:xfrm>
            <a:off x="3358037" y="3434682"/>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FE45401-8906-509E-E1B3-0DDC99EA6F6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 b="36850"/>
          <a:stretch>
            <a:fillRect/>
          </a:stretch>
        </p:blipFill>
        <p:spPr bwMode="auto">
          <a:xfrm>
            <a:off x="3390853" y="3297359"/>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5725D42-EA93-B070-9EC2-E018D3057B1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 b="36850"/>
          <a:stretch>
            <a:fillRect/>
          </a:stretch>
        </p:blipFill>
        <p:spPr bwMode="auto">
          <a:xfrm>
            <a:off x="3682972" y="3297359"/>
            <a:ext cx="938192" cy="725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914477"/>
            <a:ext cx="3653154" cy="720725"/>
          </a:xfrm>
          <a:prstGeom prst="rect">
            <a:avLst/>
          </a:prstGeom>
        </p:spPr>
        <p:txBody>
          <a:bodyPr vert="horz" wrap="square" lIns="0" tIns="12700" rIns="0" bIns="0" rtlCol="0">
            <a:spAutoFit/>
          </a:bodyPr>
          <a:lstStyle/>
          <a:p>
            <a:pPr marL="21590">
              <a:lnSpc>
                <a:spcPts val="2735"/>
              </a:lnSpc>
              <a:spcBef>
                <a:spcPts val="100"/>
              </a:spcBef>
            </a:pPr>
            <a:r>
              <a:rPr sz="2400" b="1" i="1" spc="-135">
                <a:solidFill>
                  <a:srgbClr val="FFFFFF"/>
                </a:solidFill>
                <a:latin typeface="Trebuchet MS"/>
                <a:cs typeface="Trebuchet MS"/>
              </a:rPr>
              <a:t>Rochalog</a:t>
            </a:r>
            <a:r>
              <a:rPr sz="2400" b="1" i="1" spc="-150">
                <a:solidFill>
                  <a:srgbClr val="FFFFFF"/>
                </a:solidFill>
                <a:latin typeface="Trebuchet MS"/>
                <a:cs typeface="Trebuchet MS"/>
              </a:rPr>
              <a:t> </a:t>
            </a:r>
            <a:r>
              <a:rPr sz="2400" b="1" i="1" spc="-114">
                <a:solidFill>
                  <a:srgbClr val="FFFFFF"/>
                </a:solidFill>
                <a:latin typeface="Trebuchet MS"/>
                <a:cs typeface="Trebuchet MS"/>
              </a:rPr>
              <a:t>-</a:t>
            </a:r>
            <a:r>
              <a:rPr sz="2400" b="1" i="1" spc="-145">
                <a:solidFill>
                  <a:srgbClr val="FFFFFF"/>
                </a:solidFill>
                <a:latin typeface="Trebuchet MS"/>
                <a:cs typeface="Trebuchet MS"/>
              </a:rPr>
              <a:t> </a:t>
            </a:r>
            <a:r>
              <a:rPr sz="2400" b="1" i="1" spc="-105">
                <a:solidFill>
                  <a:srgbClr val="FFFFFF"/>
                </a:solidFill>
                <a:latin typeface="Trebuchet MS"/>
                <a:cs typeface="Trebuchet MS"/>
              </a:rPr>
              <a:t>Grupo</a:t>
            </a:r>
            <a:r>
              <a:rPr sz="2400" b="1" i="1" spc="-145">
                <a:solidFill>
                  <a:srgbClr val="FFFFFF"/>
                </a:solidFill>
                <a:latin typeface="Trebuchet MS"/>
                <a:cs typeface="Trebuchet MS"/>
              </a:rPr>
              <a:t> </a:t>
            </a:r>
            <a:r>
              <a:rPr sz="2400" b="1" i="1" spc="-20">
                <a:solidFill>
                  <a:srgbClr val="FFFFFF"/>
                </a:solidFill>
                <a:latin typeface="Trebuchet MS"/>
                <a:cs typeface="Trebuchet MS"/>
              </a:rPr>
              <a:t>Fixo</a:t>
            </a:r>
            <a:endParaRPr sz="2400">
              <a:latin typeface="Trebuchet MS"/>
              <a:cs typeface="Trebuchet MS"/>
            </a:endParaRPr>
          </a:p>
          <a:p>
            <a:pPr marL="12700">
              <a:lnSpc>
                <a:spcPts val="273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4027170" cy="787400"/>
          </a:xfrm>
          <a:prstGeom prst="rect">
            <a:avLst/>
          </a:prstGeom>
        </p:spPr>
        <p:txBody>
          <a:bodyPr vert="horz" wrap="square" lIns="0" tIns="12700" rIns="0" bIns="0" rtlCol="0">
            <a:spAutoFit/>
          </a:bodyPr>
          <a:lstStyle/>
          <a:p>
            <a:pPr marL="12700">
              <a:lnSpc>
                <a:spcPct val="100000"/>
              </a:lnSpc>
              <a:spcBef>
                <a:spcPts val="100"/>
              </a:spcBef>
            </a:pPr>
            <a:r>
              <a:rPr spc="-325"/>
              <a:t>Planilha</a:t>
            </a:r>
            <a:r>
              <a:rPr spc="-355"/>
              <a:t> </a:t>
            </a:r>
            <a:r>
              <a:rPr spc="-35"/>
              <a:t>do</a:t>
            </a:r>
            <a:r>
              <a:rPr spc="-350"/>
              <a:t> </a:t>
            </a:r>
            <a:r>
              <a:rPr spc="-25"/>
              <a:t>Mês</a:t>
            </a:r>
          </a:p>
        </p:txBody>
      </p:sp>
      <p:grpSp>
        <p:nvGrpSpPr>
          <p:cNvPr id="4" name="object 4"/>
          <p:cNvGrpSpPr/>
          <p:nvPr/>
        </p:nvGrpSpPr>
        <p:grpSpPr>
          <a:xfrm>
            <a:off x="505195" y="2564894"/>
            <a:ext cx="7549515" cy="4538345"/>
            <a:chOff x="505195" y="2564894"/>
            <a:chExt cx="7549515" cy="4538345"/>
          </a:xfrm>
        </p:grpSpPr>
        <p:pic>
          <p:nvPicPr>
            <p:cNvPr id="5" name="object 5"/>
            <p:cNvPicPr/>
            <p:nvPr/>
          </p:nvPicPr>
          <p:blipFill>
            <a:blip r:embed="rId2" cstate="print"/>
            <a:stretch>
              <a:fillRect/>
            </a:stretch>
          </p:blipFill>
          <p:spPr>
            <a:xfrm>
              <a:off x="2987999" y="2613609"/>
              <a:ext cx="4643989" cy="4489196"/>
            </a:xfrm>
            <a:prstGeom prst="rect">
              <a:avLst/>
            </a:prstGeom>
          </p:spPr>
        </p:pic>
        <p:sp>
          <p:nvSpPr>
            <p:cNvPr id="6" name="object 6"/>
            <p:cNvSpPr/>
            <p:nvPr/>
          </p:nvSpPr>
          <p:spPr>
            <a:xfrm>
              <a:off x="3810699" y="2719903"/>
              <a:ext cx="3131820" cy="183515"/>
            </a:xfrm>
            <a:custGeom>
              <a:avLst/>
              <a:gdLst/>
              <a:ahLst/>
              <a:cxnLst/>
              <a:rect l="l" t="t" r="r" b="b"/>
              <a:pathLst>
                <a:path w="3131820" h="183514">
                  <a:moveTo>
                    <a:pt x="0" y="0"/>
                  </a:moveTo>
                  <a:lnTo>
                    <a:pt x="0" y="183400"/>
                  </a:lnTo>
                  <a:lnTo>
                    <a:pt x="3131794" y="183400"/>
                  </a:lnTo>
                  <a:lnTo>
                    <a:pt x="3131794" y="71031"/>
                  </a:lnTo>
                  <a:lnTo>
                    <a:pt x="3131794" y="0"/>
                  </a:lnTo>
                  <a:lnTo>
                    <a:pt x="0" y="0"/>
                  </a:lnTo>
                  <a:close/>
                </a:path>
              </a:pathLst>
            </a:custGeom>
            <a:ln w="25400">
              <a:solidFill>
                <a:srgbClr val="222E54"/>
              </a:solidFill>
            </a:ln>
          </p:spPr>
          <p:txBody>
            <a:bodyPr wrap="square" lIns="0" tIns="0" rIns="0" bIns="0" rtlCol="0"/>
            <a:lstStyle/>
            <a:p>
              <a:endParaRPr/>
            </a:p>
          </p:txBody>
        </p:sp>
        <p:sp>
          <p:nvSpPr>
            <p:cNvPr id="7" name="object 7"/>
            <p:cNvSpPr/>
            <p:nvPr/>
          </p:nvSpPr>
          <p:spPr>
            <a:xfrm>
              <a:off x="3295900" y="3735104"/>
              <a:ext cx="4129404" cy="446405"/>
            </a:xfrm>
            <a:custGeom>
              <a:avLst/>
              <a:gdLst/>
              <a:ahLst/>
              <a:cxnLst/>
              <a:rect l="l" t="t" r="r" b="b"/>
              <a:pathLst>
                <a:path w="4129404" h="446404">
                  <a:moveTo>
                    <a:pt x="0" y="0"/>
                  </a:moveTo>
                  <a:lnTo>
                    <a:pt x="0" y="446201"/>
                  </a:lnTo>
                  <a:lnTo>
                    <a:pt x="4128998" y="446201"/>
                  </a:lnTo>
                  <a:lnTo>
                    <a:pt x="4128998" y="172808"/>
                  </a:lnTo>
                  <a:lnTo>
                    <a:pt x="4128998" y="0"/>
                  </a:lnTo>
                  <a:lnTo>
                    <a:pt x="0" y="0"/>
                  </a:lnTo>
                  <a:close/>
                </a:path>
              </a:pathLst>
            </a:custGeom>
            <a:ln w="25400">
              <a:solidFill>
                <a:srgbClr val="222E54"/>
              </a:solidFill>
            </a:ln>
          </p:spPr>
          <p:txBody>
            <a:bodyPr wrap="square" lIns="0" tIns="0" rIns="0" bIns="0" rtlCol="0"/>
            <a:lstStyle/>
            <a:p>
              <a:endParaRPr/>
            </a:p>
          </p:txBody>
        </p:sp>
        <p:sp>
          <p:nvSpPr>
            <p:cNvPr id="8" name="object 8"/>
            <p:cNvSpPr/>
            <p:nvPr/>
          </p:nvSpPr>
          <p:spPr>
            <a:xfrm>
              <a:off x="3270700" y="4356870"/>
              <a:ext cx="4170679" cy="1059815"/>
            </a:xfrm>
            <a:custGeom>
              <a:avLst/>
              <a:gdLst/>
              <a:ahLst/>
              <a:cxnLst/>
              <a:rect l="l" t="t" r="r" b="b"/>
              <a:pathLst>
                <a:path w="4170679" h="1059814">
                  <a:moveTo>
                    <a:pt x="0" y="0"/>
                  </a:moveTo>
                  <a:lnTo>
                    <a:pt x="0" y="1059243"/>
                  </a:lnTo>
                  <a:lnTo>
                    <a:pt x="4170400" y="1059243"/>
                  </a:lnTo>
                  <a:lnTo>
                    <a:pt x="4170400" y="410235"/>
                  </a:lnTo>
                  <a:lnTo>
                    <a:pt x="4170400" y="0"/>
                  </a:lnTo>
                  <a:lnTo>
                    <a:pt x="0" y="0"/>
                  </a:lnTo>
                  <a:close/>
                </a:path>
              </a:pathLst>
            </a:custGeom>
            <a:ln w="25399">
              <a:solidFill>
                <a:srgbClr val="222E54"/>
              </a:solidFill>
            </a:ln>
          </p:spPr>
          <p:txBody>
            <a:bodyPr wrap="square" lIns="0" tIns="0" rIns="0" bIns="0" rtlCol="0"/>
            <a:lstStyle/>
            <a:p>
              <a:endParaRPr/>
            </a:p>
          </p:txBody>
        </p:sp>
        <p:sp>
          <p:nvSpPr>
            <p:cNvPr id="9" name="object 9"/>
            <p:cNvSpPr/>
            <p:nvPr/>
          </p:nvSpPr>
          <p:spPr>
            <a:xfrm>
              <a:off x="3254499" y="5585501"/>
              <a:ext cx="4170679" cy="789940"/>
            </a:xfrm>
            <a:custGeom>
              <a:avLst/>
              <a:gdLst/>
              <a:ahLst/>
              <a:cxnLst/>
              <a:rect l="l" t="t" r="r" b="b"/>
              <a:pathLst>
                <a:path w="4170679" h="789939">
                  <a:moveTo>
                    <a:pt x="0" y="0"/>
                  </a:moveTo>
                  <a:lnTo>
                    <a:pt x="0" y="789622"/>
                  </a:lnTo>
                  <a:lnTo>
                    <a:pt x="4170400" y="789622"/>
                  </a:lnTo>
                  <a:lnTo>
                    <a:pt x="4170400" y="305816"/>
                  </a:lnTo>
                  <a:lnTo>
                    <a:pt x="4170400" y="0"/>
                  </a:lnTo>
                  <a:lnTo>
                    <a:pt x="0" y="0"/>
                  </a:lnTo>
                  <a:close/>
                </a:path>
              </a:pathLst>
            </a:custGeom>
            <a:ln w="25400">
              <a:solidFill>
                <a:srgbClr val="222E54"/>
              </a:solidFill>
            </a:ln>
          </p:spPr>
          <p:txBody>
            <a:bodyPr wrap="square" lIns="0" tIns="0" rIns="0" bIns="0" rtlCol="0"/>
            <a:lstStyle/>
            <a:p>
              <a:endParaRPr/>
            </a:p>
          </p:txBody>
        </p:sp>
        <p:sp>
          <p:nvSpPr>
            <p:cNvPr id="10" name="object 10"/>
            <p:cNvSpPr/>
            <p:nvPr/>
          </p:nvSpPr>
          <p:spPr>
            <a:xfrm>
              <a:off x="4861900" y="3058307"/>
              <a:ext cx="1008380" cy="137160"/>
            </a:xfrm>
            <a:custGeom>
              <a:avLst/>
              <a:gdLst/>
              <a:ahLst/>
              <a:cxnLst/>
              <a:rect l="l" t="t" r="r" b="b"/>
              <a:pathLst>
                <a:path w="1008379" h="137160">
                  <a:moveTo>
                    <a:pt x="0" y="0"/>
                  </a:moveTo>
                  <a:lnTo>
                    <a:pt x="0" y="136601"/>
                  </a:lnTo>
                  <a:lnTo>
                    <a:pt x="1007795" y="136601"/>
                  </a:lnTo>
                  <a:lnTo>
                    <a:pt x="1007795" y="52908"/>
                  </a:lnTo>
                  <a:lnTo>
                    <a:pt x="1007795" y="0"/>
                  </a:lnTo>
                  <a:lnTo>
                    <a:pt x="0" y="0"/>
                  </a:lnTo>
                  <a:close/>
                </a:path>
              </a:pathLst>
            </a:custGeom>
            <a:ln w="25399">
              <a:solidFill>
                <a:srgbClr val="222E54"/>
              </a:solidFill>
            </a:ln>
          </p:spPr>
          <p:txBody>
            <a:bodyPr wrap="square" lIns="0" tIns="0" rIns="0" bIns="0" rtlCol="0"/>
            <a:lstStyle/>
            <a:p>
              <a:endParaRPr/>
            </a:p>
          </p:txBody>
        </p:sp>
        <p:sp>
          <p:nvSpPr>
            <p:cNvPr id="11" name="object 11"/>
            <p:cNvSpPr/>
            <p:nvPr/>
          </p:nvSpPr>
          <p:spPr>
            <a:xfrm>
              <a:off x="554755" y="2577594"/>
              <a:ext cx="3254375" cy="207645"/>
            </a:xfrm>
            <a:custGeom>
              <a:avLst/>
              <a:gdLst/>
              <a:ahLst/>
              <a:cxnLst/>
              <a:rect l="l" t="t" r="r" b="b"/>
              <a:pathLst>
                <a:path w="3254375" h="207644">
                  <a:moveTo>
                    <a:pt x="3254044" y="140411"/>
                  </a:moveTo>
                  <a:lnTo>
                    <a:pt x="3254044" y="0"/>
                  </a:lnTo>
                  <a:lnTo>
                    <a:pt x="0" y="0"/>
                  </a:lnTo>
                  <a:lnTo>
                    <a:pt x="0" y="207276"/>
                  </a:lnTo>
                </a:path>
              </a:pathLst>
            </a:custGeom>
            <a:ln w="25399">
              <a:solidFill>
                <a:srgbClr val="222E55"/>
              </a:solidFill>
            </a:ln>
          </p:spPr>
          <p:txBody>
            <a:bodyPr wrap="square" lIns="0" tIns="0" rIns="0" bIns="0" rtlCol="0"/>
            <a:lstStyle/>
            <a:p>
              <a:endParaRPr/>
            </a:p>
          </p:txBody>
        </p:sp>
        <p:sp>
          <p:nvSpPr>
            <p:cNvPr id="12" name="object 12"/>
            <p:cNvSpPr/>
            <p:nvPr/>
          </p:nvSpPr>
          <p:spPr>
            <a:xfrm>
              <a:off x="505195" y="2736630"/>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sp>
          <p:nvSpPr>
            <p:cNvPr id="13" name="object 13"/>
            <p:cNvSpPr/>
            <p:nvPr/>
          </p:nvSpPr>
          <p:spPr>
            <a:xfrm>
              <a:off x="5749199" y="2988007"/>
              <a:ext cx="2242820" cy="132080"/>
            </a:xfrm>
            <a:custGeom>
              <a:avLst/>
              <a:gdLst/>
              <a:ahLst/>
              <a:cxnLst/>
              <a:rect l="l" t="t" r="r" b="b"/>
              <a:pathLst>
                <a:path w="2242820" h="132080">
                  <a:moveTo>
                    <a:pt x="0" y="57594"/>
                  </a:moveTo>
                  <a:lnTo>
                    <a:pt x="0" y="0"/>
                  </a:lnTo>
                  <a:lnTo>
                    <a:pt x="2242794" y="0"/>
                  </a:lnTo>
                  <a:lnTo>
                    <a:pt x="2242794" y="131660"/>
                  </a:lnTo>
                </a:path>
              </a:pathLst>
            </a:custGeom>
            <a:ln w="25400">
              <a:solidFill>
                <a:srgbClr val="222E55"/>
              </a:solidFill>
            </a:ln>
          </p:spPr>
          <p:txBody>
            <a:bodyPr wrap="square" lIns="0" tIns="0" rIns="0" bIns="0" rtlCol="0"/>
            <a:lstStyle/>
            <a:p>
              <a:endParaRPr/>
            </a:p>
          </p:txBody>
        </p:sp>
        <p:sp>
          <p:nvSpPr>
            <p:cNvPr id="14" name="object 14"/>
            <p:cNvSpPr/>
            <p:nvPr/>
          </p:nvSpPr>
          <p:spPr>
            <a:xfrm>
              <a:off x="7942444" y="3071431"/>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sp>
          <p:nvSpPr>
            <p:cNvPr id="15" name="object 15"/>
            <p:cNvSpPr/>
            <p:nvPr/>
          </p:nvSpPr>
          <p:spPr>
            <a:xfrm>
              <a:off x="578747" y="3787199"/>
              <a:ext cx="2704465" cy="85725"/>
            </a:xfrm>
            <a:custGeom>
              <a:avLst/>
              <a:gdLst/>
              <a:ahLst/>
              <a:cxnLst/>
              <a:rect l="l" t="t" r="r" b="b"/>
              <a:pathLst>
                <a:path w="2704465" h="85725">
                  <a:moveTo>
                    <a:pt x="2704452" y="0"/>
                  </a:moveTo>
                  <a:lnTo>
                    <a:pt x="0" y="0"/>
                  </a:lnTo>
                  <a:lnTo>
                    <a:pt x="0" y="85496"/>
                  </a:lnTo>
                </a:path>
              </a:pathLst>
            </a:custGeom>
            <a:ln w="25400">
              <a:solidFill>
                <a:srgbClr val="222E55"/>
              </a:solidFill>
            </a:ln>
          </p:spPr>
          <p:txBody>
            <a:bodyPr wrap="square" lIns="0" tIns="0" rIns="0" bIns="0" rtlCol="0"/>
            <a:lstStyle/>
            <a:p>
              <a:endParaRPr/>
            </a:p>
          </p:txBody>
        </p:sp>
        <p:sp>
          <p:nvSpPr>
            <p:cNvPr id="16" name="object 16"/>
            <p:cNvSpPr/>
            <p:nvPr/>
          </p:nvSpPr>
          <p:spPr>
            <a:xfrm>
              <a:off x="529195" y="3824464"/>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17" name="object 17"/>
            <p:cNvSpPr/>
            <p:nvPr/>
          </p:nvSpPr>
          <p:spPr>
            <a:xfrm>
              <a:off x="7453800" y="4390202"/>
              <a:ext cx="551180" cy="158750"/>
            </a:xfrm>
            <a:custGeom>
              <a:avLst/>
              <a:gdLst/>
              <a:ahLst/>
              <a:cxnLst/>
              <a:rect l="l" t="t" r="r" b="b"/>
              <a:pathLst>
                <a:path w="551179" h="158750">
                  <a:moveTo>
                    <a:pt x="0" y="0"/>
                  </a:moveTo>
                  <a:lnTo>
                    <a:pt x="550900" y="0"/>
                  </a:lnTo>
                  <a:lnTo>
                    <a:pt x="550900" y="158661"/>
                  </a:lnTo>
                </a:path>
              </a:pathLst>
            </a:custGeom>
            <a:ln w="25400">
              <a:solidFill>
                <a:srgbClr val="222E55"/>
              </a:solidFill>
            </a:ln>
          </p:spPr>
          <p:txBody>
            <a:bodyPr wrap="square" lIns="0" tIns="0" rIns="0" bIns="0" rtlCol="0"/>
            <a:lstStyle/>
            <a:p>
              <a:endParaRPr/>
            </a:p>
          </p:txBody>
        </p:sp>
        <p:sp>
          <p:nvSpPr>
            <p:cNvPr id="18" name="object 18"/>
            <p:cNvSpPr/>
            <p:nvPr/>
          </p:nvSpPr>
          <p:spPr>
            <a:xfrm>
              <a:off x="7955144" y="4500628"/>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sp>
          <p:nvSpPr>
            <p:cNvPr id="19" name="object 19"/>
            <p:cNvSpPr/>
            <p:nvPr/>
          </p:nvSpPr>
          <p:spPr>
            <a:xfrm>
              <a:off x="578744" y="5668201"/>
              <a:ext cx="2679700" cy="155575"/>
            </a:xfrm>
            <a:custGeom>
              <a:avLst/>
              <a:gdLst/>
              <a:ahLst/>
              <a:cxnLst/>
              <a:rect l="l" t="t" r="r" b="b"/>
              <a:pathLst>
                <a:path w="2679700" h="155575">
                  <a:moveTo>
                    <a:pt x="2679255" y="0"/>
                  </a:moveTo>
                  <a:lnTo>
                    <a:pt x="0" y="0"/>
                  </a:lnTo>
                  <a:lnTo>
                    <a:pt x="0" y="155067"/>
                  </a:lnTo>
                </a:path>
              </a:pathLst>
            </a:custGeom>
            <a:ln w="25400">
              <a:solidFill>
                <a:srgbClr val="222E55"/>
              </a:solidFill>
            </a:ln>
          </p:spPr>
          <p:txBody>
            <a:bodyPr wrap="square" lIns="0" tIns="0" rIns="0" bIns="0" rtlCol="0"/>
            <a:lstStyle/>
            <a:p>
              <a:endParaRPr/>
            </a:p>
          </p:txBody>
        </p:sp>
        <p:sp>
          <p:nvSpPr>
            <p:cNvPr id="20" name="object 20"/>
            <p:cNvSpPr/>
            <p:nvPr/>
          </p:nvSpPr>
          <p:spPr>
            <a:xfrm>
              <a:off x="529195" y="5775031"/>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grpSp>
      <p:sp>
        <p:nvSpPr>
          <p:cNvPr id="21" name="object 21"/>
          <p:cNvSpPr txBox="1"/>
          <p:nvPr/>
        </p:nvSpPr>
        <p:spPr>
          <a:xfrm>
            <a:off x="444500" y="2909482"/>
            <a:ext cx="2342515" cy="52832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90">
                <a:solidFill>
                  <a:srgbClr val="222E54"/>
                </a:solidFill>
                <a:latin typeface="Verdana"/>
                <a:cs typeface="Verdana"/>
              </a:rPr>
              <a:t>Se</a:t>
            </a:r>
            <a:r>
              <a:rPr sz="1100" spc="-80">
                <a:solidFill>
                  <a:srgbClr val="222E54"/>
                </a:solidFill>
                <a:latin typeface="Verdana"/>
                <a:cs typeface="Verdana"/>
              </a:rPr>
              <a:t> </a:t>
            </a:r>
            <a:r>
              <a:rPr sz="1100" spc="-100">
                <a:solidFill>
                  <a:srgbClr val="222E54"/>
                </a:solidFill>
                <a:latin typeface="Verdana"/>
                <a:cs typeface="Verdana"/>
              </a:rPr>
              <a:t>atentar</a:t>
            </a:r>
            <a:r>
              <a:rPr sz="1100" spc="-75">
                <a:solidFill>
                  <a:srgbClr val="222E54"/>
                </a:solidFill>
                <a:latin typeface="Verdana"/>
                <a:cs typeface="Verdana"/>
              </a:rPr>
              <a:t> se </a:t>
            </a:r>
            <a:r>
              <a:rPr sz="1100" spc="-95">
                <a:solidFill>
                  <a:srgbClr val="222E54"/>
                </a:solidFill>
                <a:latin typeface="Verdana"/>
                <a:cs typeface="Verdana"/>
              </a:rPr>
              <a:t>a</a:t>
            </a:r>
            <a:r>
              <a:rPr sz="1100" spc="-75">
                <a:solidFill>
                  <a:srgbClr val="222E54"/>
                </a:solidFill>
                <a:latin typeface="Verdana"/>
                <a:cs typeface="Verdana"/>
              </a:rPr>
              <a:t> </a:t>
            </a:r>
            <a:r>
              <a:rPr sz="1100" spc="-65">
                <a:solidFill>
                  <a:srgbClr val="222E54"/>
                </a:solidFill>
                <a:latin typeface="Verdana"/>
                <a:cs typeface="Verdana"/>
              </a:rPr>
              <a:t>Planilha</a:t>
            </a:r>
            <a:r>
              <a:rPr sz="1100" spc="-75">
                <a:solidFill>
                  <a:srgbClr val="222E54"/>
                </a:solidFill>
                <a:latin typeface="Verdana"/>
                <a:cs typeface="Verdana"/>
              </a:rPr>
              <a:t> </a:t>
            </a:r>
            <a:r>
              <a:rPr sz="1100" spc="-25">
                <a:solidFill>
                  <a:srgbClr val="222E54"/>
                </a:solidFill>
                <a:latin typeface="Verdana"/>
                <a:cs typeface="Verdana"/>
              </a:rPr>
              <a:t>do </a:t>
            </a:r>
            <a:r>
              <a:rPr sz="1100" spc="-100">
                <a:solidFill>
                  <a:srgbClr val="222E54"/>
                </a:solidFill>
                <a:latin typeface="Verdana"/>
                <a:cs typeface="Verdana"/>
              </a:rPr>
              <a:t>mês</a:t>
            </a:r>
            <a:r>
              <a:rPr sz="1100" spc="-80">
                <a:solidFill>
                  <a:srgbClr val="222E54"/>
                </a:solidFill>
                <a:latin typeface="Verdana"/>
                <a:cs typeface="Verdana"/>
              </a:rPr>
              <a:t> </a:t>
            </a:r>
            <a:r>
              <a:rPr sz="1100" spc="-75">
                <a:solidFill>
                  <a:srgbClr val="222E54"/>
                </a:solidFill>
                <a:latin typeface="Verdana"/>
                <a:cs typeface="Verdana"/>
              </a:rPr>
              <a:t>corresponde </a:t>
            </a:r>
            <a:r>
              <a:rPr sz="1100" spc="-80">
                <a:solidFill>
                  <a:srgbClr val="222E54"/>
                </a:solidFill>
                <a:latin typeface="Verdana"/>
                <a:cs typeface="Verdana"/>
              </a:rPr>
              <a:t>de </a:t>
            </a:r>
            <a:r>
              <a:rPr sz="1100" spc="-95">
                <a:solidFill>
                  <a:srgbClr val="222E54"/>
                </a:solidFill>
                <a:latin typeface="Verdana"/>
                <a:cs typeface="Verdana"/>
              </a:rPr>
              <a:t>fato</a:t>
            </a:r>
            <a:r>
              <a:rPr sz="1100" spc="-75">
                <a:solidFill>
                  <a:srgbClr val="222E54"/>
                </a:solidFill>
                <a:latin typeface="Verdana"/>
                <a:cs typeface="Verdana"/>
              </a:rPr>
              <a:t> </a:t>
            </a:r>
            <a:r>
              <a:rPr sz="1100" spc="-80">
                <a:solidFill>
                  <a:srgbClr val="222E54"/>
                </a:solidFill>
                <a:latin typeface="Verdana"/>
                <a:cs typeface="Verdana"/>
              </a:rPr>
              <a:t>ao</a:t>
            </a:r>
            <a:r>
              <a:rPr sz="1100" spc="-75">
                <a:solidFill>
                  <a:srgbClr val="222E54"/>
                </a:solidFill>
                <a:latin typeface="Verdana"/>
                <a:cs typeface="Verdana"/>
              </a:rPr>
              <a:t> </a:t>
            </a:r>
            <a:r>
              <a:rPr sz="1100" b="1" spc="-20">
                <a:solidFill>
                  <a:srgbClr val="222E54"/>
                </a:solidFill>
                <a:latin typeface="Arial"/>
                <a:cs typeface="Arial"/>
              </a:rPr>
              <a:t>Grupo </a:t>
            </a:r>
            <a:r>
              <a:rPr sz="1100" b="1" spc="-10">
                <a:solidFill>
                  <a:srgbClr val="222E54"/>
                </a:solidFill>
                <a:latin typeface="Arial"/>
                <a:cs typeface="Arial"/>
              </a:rPr>
              <a:t>Fixo.</a:t>
            </a:r>
            <a:endParaRPr sz="1100">
              <a:latin typeface="Arial"/>
              <a:cs typeface="Arial"/>
            </a:endParaRPr>
          </a:p>
        </p:txBody>
      </p:sp>
      <p:sp>
        <p:nvSpPr>
          <p:cNvPr id="28" name="object 28"/>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120</a:t>
            </a:fld>
            <a:endParaRPr spc="-25"/>
          </a:p>
        </p:txBody>
      </p:sp>
      <p:sp>
        <p:nvSpPr>
          <p:cNvPr id="29" name="object 29"/>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0" name="object 30"/>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2" name="object 22"/>
          <p:cNvSpPr txBox="1"/>
          <p:nvPr/>
        </p:nvSpPr>
        <p:spPr>
          <a:xfrm>
            <a:off x="7853350" y="3236100"/>
            <a:ext cx="2327275"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 </a:t>
            </a:r>
            <a:r>
              <a:rPr sz="1100" b="1" spc="-55">
                <a:solidFill>
                  <a:srgbClr val="222E54"/>
                </a:solidFill>
                <a:latin typeface="Arial"/>
                <a:cs typeface="Arial"/>
              </a:rPr>
              <a:t>PASSO:</a:t>
            </a:r>
            <a:r>
              <a:rPr sz="1100" b="1" spc="10">
                <a:solidFill>
                  <a:srgbClr val="222E54"/>
                </a:solidFill>
                <a:latin typeface="Arial"/>
                <a:cs typeface="Arial"/>
              </a:rPr>
              <a:t> </a:t>
            </a:r>
            <a:r>
              <a:rPr sz="1100" spc="-50">
                <a:solidFill>
                  <a:srgbClr val="222E54"/>
                </a:solidFill>
                <a:latin typeface="Verdana"/>
                <a:cs typeface="Verdana"/>
              </a:rPr>
              <a:t>O</a:t>
            </a:r>
            <a:r>
              <a:rPr sz="1100" spc="-65">
                <a:solidFill>
                  <a:srgbClr val="222E54"/>
                </a:solidFill>
                <a:latin typeface="Verdana"/>
                <a:cs typeface="Verdana"/>
              </a:rPr>
              <a:t> </a:t>
            </a:r>
            <a:r>
              <a:rPr sz="1100" spc="-90">
                <a:solidFill>
                  <a:srgbClr val="222E54"/>
                </a:solidFill>
                <a:latin typeface="Verdana"/>
                <a:cs typeface="Verdana"/>
              </a:rPr>
              <a:t>documento</a:t>
            </a:r>
            <a:r>
              <a:rPr sz="1100" spc="-65">
                <a:solidFill>
                  <a:srgbClr val="222E54"/>
                </a:solidFill>
                <a:latin typeface="Verdana"/>
                <a:cs typeface="Verdana"/>
              </a:rPr>
              <a:t> </a:t>
            </a:r>
            <a:r>
              <a:rPr sz="1100" spc="-95">
                <a:solidFill>
                  <a:srgbClr val="222E54"/>
                </a:solidFill>
                <a:latin typeface="Verdana"/>
                <a:cs typeface="Verdana"/>
              </a:rPr>
              <a:t>deve</a:t>
            </a:r>
            <a:r>
              <a:rPr sz="1100" spc="-70">
                <a:solidFill>
                  <a:srgbClr val="222E54"/>
                </a:solidFill>
                <a:latin typeface="Verdana"/>
                <a:cs typeface="Verdana"/>
              </a:rPr>
              <a:t> </a:t>
            </a:r>
            <a:r>
              <a:rPr sz="1100" spc="-60">
                <a:solidFill>
                  <a:srgbClr val="222E54"/>
                </a:solidFill>
                <a:latin typeface="Verdana"/>
                <a:cs typeface="Verdana"/>
              </a:rPr>
              <a:t>conter </a:t>
            </a:r>
            <a:r>
              <a:rPr sz="1100" spc="-95">
                <a:solidFill>
                  <a:srgbClr val="222E54"/>
                </a:solidFill>
                <a:latin typeface="Verdana"/>
                <a:cs typeface="Verdana"/>
              </a:rPr>
              <a:t>a</a:t>
            </a:r>
            <a:r>
              <a:rPr sz="1100" spc="-80">
                <a:solidFill>
                  <a:srgbClr val="222E54"/>
                </a:solidFill>
                <a:latin typeface="Verdana"/>
                <a:cs typeface="Verdana"/>
              </a:rPr>
              <a:t> </a:t>
            </a:r>
            <a:r>
              <a:rPr sz="1100" spc="-65">
                <a:solidFill>
                  <a:srgbClr val="222E54"/>
                </a:solidFill>
                <a:latin typeface="Verdana"/>
                <a:cs typeface="Verdana"/>
              </a:rPr>
              <a:t>logo</a:t>
            </a:r>
            <a:r>
              <a:rPr sz="1100" spc="-80">
                <a:solidFill>
                  <a:srgbClr val="222E54"/>
                </a:solidFill>
                <a:latin typeface="Verdana"/>
                <a:cs typeface="Verdana"/>
              </a:rPr>
              <a:t> </a:t>
            </a:r>
            <a:r>
              <a:rPr sz="1100" spc="-85">
                <a:solidFill>
                  <a:srgbClr val="222E54"/>
                </a:solidFill>
                <a:latin typeface="Verdana"/>
                <a:cs typeface="Verdana"/>
              </a:rPr>
              <a:t>da</a:t>
            </a:r>
            <a:r>
              <a:rPr sz="1100" spc="-80">
                <a:solidFill>
                  <a:srgbClr val="222E54"/>
                </a:solidFill>
                <a:latin typeface="Verdana"/>
                <a:cs typeface="Verdana"/>
              </a:rPr>
              <a:t> </a:t>
            </a:r>
            <a:r>
              <a:rPr sz="1100" spc="-95">
                <a:solidFill>
                  <a:srgbClr val="222E54"/>
                </a:solidFill>
                <a:latin typeface="Verdana"/>
                <a:cs typeface="Verdana"/>
              </a:rPr>
              <a:t>empresa</a:t>
            </a:r>
            <a:r>
              <a:rPr sz="1100" spc="-80">
                <a:solidFill>
                  <a:srgbClr val="222E54"/>
                </a:solidFill>
                <a:latin typeface="Verdana"/>
                <a:cs typeface="Verdana"/>
              </a:rPr>
              <a:t> </a:t>
            </a:r>
            <a:r>
              <a:rPr sz="1100" spc="-10">
                <a:solidFill>
                  <a:srgbClr val="222E54"/>
                </a:solidFill>
                <a:latin typeface="Verdana"/>
                <a:cs typeface="Verdana"/>
              </a:rPr>
              <a:t>contratada.</a:t>
            </a:r>
            <a:endParaRPr sz="1100">
              <a:latin typeface="Verdana"/>
              <a:cs typeface="Verdana"/>
            </a:endParaRPr>
          </a:p>
        </p:txBody>
      </p:sp>
      <p:sp>
        <p:nvSpPr>
          <p:cNvPr id="23" name="object 23"/>
          <p:cNvSpPr txBox="1"/>
          <p:nvPr/>
        </p:nvSpPr>
        <p:spPr>
          <a:xfrm>
            <a:off x="444500" y="4038817"/>
            <a:ext cx="2275840"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5">
                <a:solidFill>
                  <a:srgbClr val="222E54"/>
                </a:solidFill>
                <a:latin typeface="Verdana"/>
                <a:cs typeface="Verdana"/>
              </a:rPr>
              <a:t>É</a:t>
            </a:r>
            <a:r>
              <a:rPr sz="1100" spc="-75">
                <a:solidFill>
                  <a:srgbClr val="222E54"/>
                </a:solidFill>
                <a:latin typeface="Verdana"/>
                <a:cs typeface="Verdana"/>
              </a:rPr>
              <a:t> </a:t>
            </a:r>
            <a:r>
              <a:rPr sz="1100" spc="-70">
                <a:solidFill>
                  <a:srgbClr val="222E54"/>
                </a:solidFill>
                <a:latin typeface="Verdana"/>
                <a:cs typeface="Verdana"/>
              </a:rPr>
              <a:t>necessário</a:t>
            </a:r>
            <a:r>
              <a:rPr sz="1100" spc="-75">
                <a:solidFill>
                  <a:srgbClr val="222E54"/>
                </a:solidFill>
                <a:latin typeface="Verdana"/>
                <a:cs typeface="Verdana"/>
              </a:rPr>
              <a:t> </a:t>
            </a:r>
            <a:r>
              <a:rPr sz="1100" spc="-80">
                <a:solidFill>
                  <a:srgbClr val="222E54"/>
                </a:solidFill>
                <a:latin typeface="Verdana"/>
                <a:cs typeface="Verdana"/>
              </a:rPr>
              <a:t>que</a:t>
            </a:r>
            <a:r>
              <a:rPr sz="1100" spc="-75">
                <a:solidFill>
                  <a:srgbClr val="222E54"/>
                </a:solidFill>
                <a:latin typeface="Verdana"/>
                <a:cs typeface="Verdana"/>
              </a:rPr>
              <a:t> </a:t>
            </a:r>
            <a:r>
              <a:rPr sz="1100" spc="-95">
                <a:solidFill>
                  <a:srgbClr val="222E54"/>
                </a:solidFill>
                <a:latin typeface="Verdana"/>
                <a:cs typeface="Verdana"/>
              </a:rPr>
              <a:t>tenha</a:t>
            </a:r>
            <a:r>
              <a:rPr sz="1100" spc="-75">
                <a:solidFill>
                  <a:srgbClr val="222E54"/>
                </a:solidFill>
                <a:latin typeface="Verdana"/>
                <a:cs typeface="Verdana"/>
              </a:rPr>
              <a:t> </a:t>
            </a:r>
            <a:r>
              <a:rPr sz="1100" spc="-50">
                <a:solidFill>
                  <a:srgbClr val="222E54"/>
                </a:solidFill>
                <a:latin typeface="Verdana"/>
                <a:cs typeface="Verdana"/>
              </a:rPr>
              <a:t>a</a:t>
            </a:r>
            <a:endParaRPr sz="1100">
              <a:latin typeface="Verdana"/>
              <a:cs typeface="Verdana"/>
            </a:endParaRPr>
          </a:p>
        </p:txBody>
      </p:sp>
      <p:sp>
        <p:nvSpPr>
          <p:cNvPr id="24" name="object 24"/>
          <p:cNvSpPr txBox="1"/>
          <p:nvPr/>
        </p:nvSpPr>
        <p:spPr>
          <a:xfrm>
            <a:off x="444500" y="4206457"/>
            <a:ext cx="2335530" cy="695960"/>
          </a:xfrm>
          <a:prstGeom prst="rect">
            <a:avLst/>
          </a:prstGeom>
        </p:spPr>
        <p:txBody>
          <a:bodyPr vert="horz" wrap="square" lIns="0" tIns="12700" rIns="0" bIns="0" rtlCol="0">
            <a:spAutoFit/>
          </a:bodyPr>
          <a:lstStyle/>
          <a:p>
            <a:pPr marL="12700" marR="5080">
              <a:lnSpc>
                <a:spcPct val="100000"/>
              </a:lnSpc>
              <a:spcBef>
                <a:spcPts val="100"/>
              </a:spcBef>
            </a:pPr>
            <a:r>
              <a:rPr sz="1100" spc="-85">
                <a:solidFill>
                  <a:srgbClr val="222E54"/>
                </a:solidFill>
                <a:latin typeface="Verdana"/>
                <a:cs typeface="Verdana"/>
              </a:rPr>
              <a:t>informação</a:t>
            </a:r>
            <a:r>
              <a:rPr sz="1100" spc="-75">
                <a:solidFill>
                  <a:srgbClr val="222E54"/>
                </a:solidFill>
                <a:latin typeface="Verdana"/>
                <a:cs typeface="Verdana"/>
              </a:rPr>
              <a:t> </a:t>
            </a:r>
            <a:r>
              <a:rPr sz="1100" spc="-85">
                <a:solidFill>
                  <a:srgbClr val="222E54"/>
                </a:solidFill>
                <a:latin typeface="Verdana"/>
                <a:cs typeface="Verdana"/>
              </a:rPr>
              <a:t>da</a:t>
            </a:r>
            <a:r>
              <a:rPr sz="1100" spc="-70">
                <a:solidFill>
                  <a:srgbClr val="222E54"/>
                </a:solidFill>
                <a:latin typeface="Verdana"/>
                <a:cs typeface="Verdana"/>
              </a:rPr>
              <a:t> </a:t>
            </a:r>
            <a:r>
              <a:rPr sz="1100" spc="-85">
                <a:solidFill>
                  <a:srgbClr val="222E54"/>
                </a:solidFill>
                <a:latin typeface="Verdana"/>
                <a:cs typeface="Verdana"/>
              </a:rPr>
              <a:t>Razão</a:t>
            </a:r>
            <a:r>
              <a:rPr sz="1100" spc="-70">
                <a:solidFill>
                  <a:srgbClr val="222E54"/>
                </a:solidFill>
                <a:latin typeface="Verdana"/>
                <a:cs typeface="Verdana"/>
              </a:rPr>
              <a:t> </a:t>
            </a:r>
            <a:r>
              <a:rPr sz="1100" spc="-65">
                <a:solidFill>
                  <a:srgbClr val="222E54"/>
                </a:solidFill>
                <a:latin typeface="Verdana"/>
                <a:cs typeface="Verdana"/>
              </a:rPr>
              <a:t>Social</a:t>
            </a:r>
            <a:r>
              <a:rPr sz="1100" spc="-70">
                <a:solidFill>
                  <a:srgbClr val="222E54"/>
                </a:solidFill>
                <a:latin typeface="Verdana"/>
                <a:cs typeface="Verdana"/>
              </a:rPr>
              <a:t> </a:t>
            </a:r>
            <a:r>
              <a:rPr sz="1100" spc="-85">
                <a:solidFill>
                  <a:srgbClr val="222E54"/>
                </a:solidFill>
                <a:latin typeface="Verdana"/>
                <a:cs typeface="Verdana"/>
              </a:rPr>
              <a:t>da</a:t>
            </a:r>
            <a:r>
              <a:rPr sz="1100" spc="-75">
                <a:solidFill>
                  <a:srgbClr val="222E54"/>
                </a:solidFill>
                <a:latin typeface="Verdana"/>
                <a:cs typeface="Verdana"/>
              </a:rPr>
              <a:t> </a:t>
            </a:r>
            <a:r>
              <a:rPr sz="1100" spc="-25">
                <a:solidFill>
                  <a:srgbClr val="222E54"/>
                </a:solidFill>
                <a:latin typeface="Verdana"/>
                <a:cs typeface="Verdana"/>
              </a:rPr>
              <a:t>em- </a:t>
            </a:r>
            <a:r>
              <a:rPr sz="1100" spc="-85">
                <a:solidFill>
                  <a:srgbClr val="222E54"/>
                </a:solidFill>
                <a:latin typeface="Verdana"/>
                <a:cs typeface="Verdana"/>
              </a:rPr>
              <a:t>presa</a:t>
            </a:r>
            <a:r>
              <a:rPr sz="1100" spc="-70">
                <a:solidFill>
                  <a:srgbClr val="222E54"/>
                </a:solidFill>
                <a:latin typeface="Verdana"/>
                <a:cs typeface="Verdana"/>
              </a:rPr>
              <a:t> </a:t>
            </a:r>
            <a:r>
              <a:rPr sz="1100" spc="-100">
                <a:solidFill>
                  <a:srgbClr val="222E54"/>
                </a:solidFill>
                <a:latin typeface="Verdana"/>
                <a:cs typeface="Verdana"/>
              </a:rPr>
              <a:t>contrata,</a:t>
            </a:r>
            <a:r>
              <a:rPr sz="1100" spc="-65">
                <a:solidFill>
                  <a:srgbClr val="222E54"/>
                </a:solidFill>
                <a:latin typeface="Verdana"/>
                <a:cs typeface="Verdana"/>
              </a:rPr>
              <a:t> </a:t>
            </a:r>
            <a:r>
              <a:rPr sz="1100" spc="-85">
                <a:solidFill>
                  <a:srgbClr val="222E54"/>
                </a:solidFill>
                <a:latin typeface="Verdana"/>
                <a:cs typeface="Verdana"/>
              </a:rPr>
              <a:t>com</a:t>
            </a:r>
            <a:r>
              <a:rPr sz="1100" spc="-65">
                <a:solidFill>
                  <a:srgbClr val="222E54"/>
                </a:solidFill>
                <a:latin typeface="Verdana"/>
                <a:cs typeface="Verdana"/>
              </a:rPr>
              <a:t> </a:t>
            </a:r>
            <a:r>
              <a:rPr sz="1100" spc="-80">
                <a:solidFill>
                  <a:srgbClr val="222E54"/>
                </a:solidFill>
                <a:latin typeface="Verdana"/>
                <a:cs typeface="Verdana"/>
              </a:rPr>
              <a:t>CNPJ,</a:t>
            </a:r>
            <a:r>
              <a:rPr sz="1100" spc="-65">
                <a:solidFill>
                  <a:srgbClr val="222E54"/>
                </a:solidFill>
                <a:latin typeface="Verdana"/>
                <a:cs typeface="Verdana"/>
              </a:rPr>
              <a:t> </a:t>
            </a:r>
            <a:r>
              <a:rPr sz="1100" spc="-10">
                <a:solidFill>
                  <a:srgbClr val="222E54"/>
                </a:solidFill>
                <a:latin typeface="Verdana"/>
                <a:cs typeface="Verdana"/>
              </a:rPr>
              <a:t>endereço </a:t>
            </a:r>
            <a:r>
              <a:rPr sz="1100" spc="-85">
                <a:solidFill>
                  <a:srgbClr val="222E54"/>
                </a:solidFill>
                <a:latin typeface="Verdana"/>
                <a:cs typeface="Verdana"/>
              </a:rPr>
              <a:t>e </a:t>
            </a:r>
            <a:r>
              <a:rPr sz="1100" spc="-65">
                <a:solidFill>
                  <a:srgbClr val="222E54"/>
                </a:solidFill>
                <a:latin typeface="Verdana"/>
                <a:cs typeface="Verdana"/>
              </a:rPr>
              <a:t>o</a:t>
            </a:r>
            <a:r>
              <a:rPr sz="1100" spc="-80">
                <a:solidFill>
                  <a:srgbClr val="222E54"/>
                </a:solidFill>
                <a:latin typeface="Verdana"/>
                <a:cs typeface="Verdana"/>
              </a:rPr>
              <a:t> </a:t>
            </a:r>
            <a:r>
              <a:rPr sz="1100" spc="-100">
                <a:solidFill>
                  <a:srgbClr val="222E54"/>
                </a:solidFill>
                <a:latin typeface="Verdana"/>
                <a:cs typeface="Verdana"/>
              </a:rPr>
              <a:t>mês</a:t>
            </a:r>
            <a:r>
              <a:rPr sz="1100" spc="-80">
                <a:solidFill>
                  <a:srgbClr val="222E54"/>
                </a:solidFill>
                <a:latin typeface="Verdana"/>
                <a:cs typeface="Verdana"/>
              </a:rPr>
              <a:t> </a:t>
            </a:r>
            <a:r>
              <a:rPr sz="1100" spc="-85">
                <a:solidFill>
                  <a:srgbClr val="222E54"/>
                </a:solidFill>
                <a:latin typeface="Verdana"/>
                <a:cs typeface="Verdana"/>
              </a:rPr>
              <a:t>da</a:t>
            </a:r>
            <a:r>
              <a:rPr sz="1100" spc="-80">
                <a:solidFill>
                  <a:srgbClr val="222E54"/>
                </a:solidFill>
                <a:latin typeface="Verdana"/>
                <a:cs typeface="Verdana"/>
              </a:rPr>
              <a:t> </a:t>
            </a:r>
            <a:r>
              <a:rPr sz="1100" spc="-75">
                <a:solidFill>
                  <a:srgbClr val="222E54"/>
                </a:solidFill>
                <a:latin typeface="Verdana"/>
                <a:cs typeface="Verdana"/>
              </a:rPr>
              <a:t>competência</a:t>
            </a:r>
            <a:r>
              <a:rPr sz="1100" spc="-80">
                <a:solidFill>
                  <a:srgbClr val="222E54"/>
                </a:solidFill>
                <a:latin typeface="Verdana"/>
                <a:cs typeface="Verdana"/>
              </a:rPr>
              <a:t> </a:t>
            </a:r>
            <a:r>
              <a:rPr sz="1100" spc="-65">
                <a:solidFill>
                  <a:srgbClr val="222E54"/>
                </a:solidFill>
                <a:latin typeface="Verdana"/>
                <a:cs typeface="Verdana"/>
              </a:rPr>
              <a:t>solicitada</a:t>
            </a:r>
            <a:r>
              <a:rPr sz="1100" spc="-80">
                <a:solidFill>
                  <a:srgbClr val="222E54"/>
                </a:solidFill>
                <a:latin typeface="Verdana"/>
                <a:cs typeface="Verdana"/>
              </a:rPr>
              <a:t> </a:t>
            </a:r>
            <a:r>
              <a:rPr sz="1100" spc="-40">
                <a:solidFill>
                  <a:srgbClr val="222E54"/>
                </a:solidFill>
                <a:latin typeface="Verdana"/>
                <a:cs typeface="Verdana"/>
              </a:rPr>
              <a:t>no </a:t>
            </a:r>
            <a:r>
              <a:rPr sz="1100" spc="-10">
                <a:solidFill>
                  <a:srgbClr val="222E54"/>
                </a:solidFill>
                <a:latin typeface="Verdana"/>
                <a:cs typeface="Verdana"/>
              </a:rPr>
              <a:t>cabeçalho/modal.</a:t>
            </a:r>
            <a:endParaRPr sz="1100">
              <a:latin typeface="Verdana"/>
              <a:cs typeface="Verdana"/>
            </a:endParaRPr>
          </a:p>
        </p:txBody>
      </p:sp>
      <p:sp>
        <p:nvSpPr>
          <p:cNvPr id="25" name="object 25"/>
          <p:cNvSpPr txBox="1"/>
          <p:nvPr/>
        </p:nvSpPr>
        <p:spPr>
          <a:xfrm>
            <a:off x="444500" y="5951449"/>
            <a:ext cx="2329180"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5º </a:t>
            </a:r>
            <a:r>
              <a:rPr sz="1100" b="1" spc="-55">
                <a:solidFill>
                  <a:srgbClr val="222E54"/>
                </a:solidFill>
                <a:latin typeface="Arial"/>
                <a:cs typeface="Arial"/>
              </a:rPr>
              <a:t>PASSO:</a:t>
            </a:r>
            <a:r>
              <a:rPr sz="1100" b="1" spc="20">
                <a:solidFill>
                  <a:srgbClr val="222E54"/>
                </a:solidFill>
                <a:latin typeface="Arial"/>
                <a:cs typeface="Arial"/>
              </a:rPr>
              <a:t> </a:t>
            </a:r>
            <a:r>
              <a:rPr sz="1100" spc="-50">
                <a:solidFill>
                  <a:srgbClr val="222E54"/>
                </a:solidFill>
                <a:latin typeface="Verdana"/>
                <a:cs typeface="Verdana"/>
              </a:rPr>
              <a:t>O</a:t>
            </a:r>
            <a:r>
              <a:rPr sz="1100" spc="-65">
                <a:solidFill>
                  <a:srgbClr val="222E54"/>
                </a:solidFill>
                <a:latin typeface="Verdana"/>
                <a:cs typeface="Verdana"/>
              </a:rPr>
              <a:t> </a:t>
            </a:r>
            <a:r>
              <a:rPr sz="1100" spc="-90">
                <a:solidFill>
                  <a:srgbClr val="222E54"/>
                </a:solidFill>
                <a:latin typeface="Verdana"/>
                <a:cs typeface="Verdana"/>
              </a:rPr>
              <a:t>documento</a:t>
            </a:r>
            <a:r>
              <a:rPr sz="1100" spc="-60">
                <a:solidFill>
                  <a:srgbClr val="222E54"/>
                </a:solidFill>
                <a:latin typeface="Verdana"/>
                <a:cs typeface="Verdana"/>
              </a:rPr>
              <a:t> </a:t>
            </a:r>
            <a:r>
              <a:rPr sz="1100" spc="-95">
                <a:solidFill>
                  <a:srgbClr val="222E54"/>
                </a:solidFill>
                <a:latin typeface="Verdana"/>
                <a:cs typeface="Verdana"/>
              </a:rPr>
              <a:t>deve</a:t>
            </a:r>
            <a:r>
              <a:rPr sz="1100" spc="-65">
                <a:solidFill>
                  <a:srgbClr val="222E54"/>
                </a:solidFill>
                <a:latin typeface="Verdana"/>
                <a:cs typeface="Verdana"/>
              </a:rPr>
              <a:t> </a:t>
            </a:r>
            <a:r>
              <a:rPr sz="1100" spc="-60">
                <a:solidFill>
                  <a:srgbClr val="222E54"/>
                </a:solidFill>
                <a:latin typeface="Verdana"/>
                <a:cs typeface="Verdana"/>
              </a:rPr>
              <a:t>conter </a:t>
            </a:r>
            <a:r>
              <a:rPr sz="1100" spc="-95">
                <a:solidFill>
                  <a:srgbClr val="222E54"/>
                </a:solidFill>
                <a:latin typeface="Verdana"/>
                <a:cs typeface="Verdana"/>
              </a:rPr>
              <a:t>data</a:t>
            </a:r>
            <a:r>
              <a:rPr sz="1100" spc="-85">
                <a:solidFill>
                  <a:srgbClr val="222E54"/>
                </a:solidFill>
                <a:latin typeface="Verdana"/>
                <a:cs typeface="Verdana"/>
              </a:rPr>
              <a:t> </a:t>
            </a:r>
            <a:r>
              <a:rPr sz="1100" spc="-120">
                <a:solidFill>
                  <a:srgbClr val="222E54"/>
                </a:solidFill>
                <a:latin typeface="Verdana"/>
                <a:cs typeface="Verdana"/>
              </a:rPr>
              <a:t>em</a:t>
            </a:r>
            <a:r>
              <a:rPr sz="1100" spc="-80">
                <a:solidFill>
                  <a:srgbClr val="222E54"/>
                </a:solidFill>
                <a:latin typeface="Verdana"/>
                <a:cs typeface="Verdana"/>
              </a:rPr>
              <a:t> que </a:t>
            </a:r>
            <a:r>
              <a:rPr sz="1100" spc="-95">
                <a:solidFill>
                  <a:srgbClr val="222E54"/>
                </a:solidFill>
                <a:latin typeface="Verdana"/>
                <a:cs typeface="Verdana"/>
              </a:rPr>
              <a:t>a</a:t>
            </a:r>
            <a:r>
              <a:rPr sz="1100" spc="-85">
                <a:solidFill>
                  <a:srgbClr val="222E54"/>
                </a:solidFill>
                <a:latin typeface="Verdana"/>
                <a:cs typeface="Verdana"/>
              </a:rPr>
              <a:t> </a:t>
            </a:r>
            <a:r>
              <a:rPr sz="1100" spc="-75">
                <a:solidFill>
                  <a:srgbClr val="222E54"/>
                </a:solidFill>
                <a:latin typeface="Verdana"/>
                <a:cs typeface="Verdana"/>
              </a:rPr>
              <a:t>planilha</a:t>
            </a:r>
            <a:r>
              <a:rPr sz="1100" spc="-80">
                <a:solidFill>
                  <a:srgbClr val="222E54"/>
                </a:solidFill>
                <a:latin typeface="Verdana"/>
                <a:cs typeface="Verdana"/>
              </a:rPr>
              <a:t> </a:t>
            </a:r>
            <a:r>
              <a:rPr sz="1100" spc="-85">
                <a:solidFill>
                  <a:srgbClr val="222E54"/>
                </a:solidFill>
                <a:latin typeface="Verdana"/>
                <a:cs typeface="Verdana"/>
              </a:rPr>
              <a:t>está</a:t>
            </a:r>
            <a:r>
              <a:rPr sz="1100" spc="-80">
                <a:solidFill>
                  <a:srgbClr val="222E54"/>
                </a:solidFill>
                <a:latin typeface="Verdana"/>
                <a:cs typeface="Verdana"/>
              </a:rPr>
              <a:t> </a:t>
            </a:r>
            <a:r>
              <a:rPr sz="1100" spc="-10">
                <a:solidFill>
                  <a:srgbClr val="222E54"/>
                </a:solidFill>
                <a:latin typeface="Verdana"/>
                <a:cs typeface="Verdana"/>
              </a:rPr>
              <a:t>sendo </a:t>
            </a:r>
            <a:r>
              <a:rPr sz="1100" spc="-85">
                <a:solidFill>
                  <a:srgbClr val="222E54"/>
                </a:solidFill>
                <a:latin typeface="Verdana"/>
                <a:cs typeface="Verdana"/>
              </a:rPr>
              <a:t>preenchida,</a:t>
            </a:r>
            <a:r>
              <a:rPr sz="1100" spc="-45">
                <a:solidFill>
                  <a:srgbClr val="222E54"/>
                </a:solidFill>
                <a:latin typeface="Verdana"/>
                <a:cs typeface="Verdana"/>
              </a:rPr>
              <a:t> </a:t>
            </a:r>
            <a:r>
              <a:rPr sz="1100" spc="-90">
                <a:solidFill>
                  <a:srgbClr val="222E54"/>
                </a:solidFill>
                <a:latin typeface="Verdana"/>
                <a:cs typeface="Verdana"/>
              </a:rPr>
              <a:t>assinatura</a:t>
            </a:r>
            <a:r>
              <a:rPr sz="1100" spc="-45">
                <a:solidFill>
                  <a:srgbClr val="222E54"/>
                </a:solidFill>
                <a:latin typeface="Verdana"/>
                <a:cs typeface="Verdana"/>
              </a:rPr>
              <a:t> </a:t>
            </a:r>
            <a:r>
              <a:rPr sz="1100" spc="-100">
                <a:solidFill>
                  <a:srgbClr val="222E54"/>
                </a:solidFill>
                <a:latin typeface="Verdana"/>
                <a:cs typeface="Verdana"/>
              </a:rPr>
              <a:t>manual</a:t>
            </a:r>
            <a:r>
              <a:rPr sz="1100" spc="-45">
                <a:solidFill>
                  <a:srgbClr val="222E54"/>
                </a:solidFill>
                <a:latin typeface="Verdana"/>
                <a:cs typeface="Verdana"/>
              </a:rPr>
              <a:t> </a:t>
            </a:r>
            <a:r>
              <a:rPr sz="1100" spc="-25">
                <a:solidFill>
                  <a:srgbClr val="222E54"/>
                </a:solidFill>
                <a:latin typeface="Verdana"/>
                <a:cs typeface="Verdana"/>
              </a:rPr>
              <a:t>ou</a:t>
            </a:r>
            <a:endParaRPr sz="1100">
              <a:latin typeface="Verdana"/>
              <a:cs typeface="Verdana"/>
            </a:endParaRPr>
          </a:p>
        </p:txBody>
      </p:sp>
      <p:sp>
        <p:nvSpPr>
          <p:cNvPr id="26" name="object 26"/>
          <p:cNvSpPr txBox="1"/>
          <p:nvPr/>
        </p:nvSpPr>
        <p:spPr>
          <a:xfrm>
            <a:off x="444500" y="6454369"/>
            <a:ext cx="2364105" cy="360680"/>
          </a:xfrm>
          <a:prstGeom prst="rect">
            <a:avLst/>
          </a:prstGeom>
        </p:spPr>
        <p:txBody>
          <a:bodyPr vert="horz" wrap="square" lIns="0" tIns="12700" rIns="0" bIns="0" rtlCol="0">
            <a:spAutoFit/>
          </a:bodyPr>
          <a:lstStyle/>
          <a:p>
            <a:pPr marL="12700" marR="5080">
              <a:lnSpc>
                <a:spcPct val="100000"/>
              </a:lnSpc>
              <a:spcBef>
                <a:spcPts val="100"/>
              </a:spcBef>
            </a:pPr>
            <a:r>
              <a:rPr sz="1100" spc="-70">
                <a:solidFill>
                  <a:srgbClr val="222E54"/>
                </a:solidFill>
                <a:latin typeface="Verdana"/>
                <a:cs typeface="Verdana"/>
              </a:rPr>
              <a:t>digital</a:t>
            </a:r>
            <a:r>
              <a:rPr sz="1100" spc="-60">
                <a:solidFill>
                  <a:srgbClr val="222E54"/>
                </a:solidFill>
                <a:latin typeface="Verdana"/>
                <a:cs typeface="Verdana"/>
              </a:rPr>
              <a:t> </a:t>
            </a:r>
            <a:r>
              <a:rPr sz="1100" spc="-85">
                <a:solidFill>
                  <a:srgbClr val="222E54"/>
                </a:solidFill>
                <a:latin typeface="Verdana"/>
                <a:cs typeface="Verdana"/>
              </a:rPr>
              <a:t>com</a:t>
            </a:r>
            <a:r>
              <a:rPr sz="1100" spc="-55">
                <a:solidFill>
                  <a:srgbClr val="222E54"/>
                </a:solidFill>
                <a:latin typeface="Verdana"/>
                <a:cs typeface="Verdana"/>
              </a:rPr>
              <a:t> </a:t>
            </a:r>
            <a:r>
              <a:rPr sz="1100" spc="-80">
                <a:solidFill>
                  <a:srgbClr val="222E54"/>
                </a:solidFill>
                <a:latin typeface="Verdana"/>
                <a:cs typeface="Verdana"/>
              </a:rPr>
              <a:t>autenticação</a:t>
            </a:r>
            <a:r>
              <a:rPr sz="1100" spc="-55">
                <a:solidFill>
                  <a:srgbClr val="222E54"/>
                </a:solidFill>
                <a:latin typeface="Verdana"/>
                <a:cs typeface="Verdana"/>
              </a:rPr>
              <a:t> </a:t>
            </a:r>
            <a:r>
              <a:rPr sz="1100" spc="-85">
                <a:solidFill>
                  <a:srgbClr val="222E54"/>
                </a:solidFill>
                <a:latin typeface="Verdana"/>
                <a:cs typeface="Verdana"/>
              </a:rPr>
              <a:t>e</a:t>
            </a:r>
            <a:r>
              <a:rPr sz="1100" spc="-55">
                <a:solidFill>
                  <a:srgbClr val="222E54"/>
                </a:solidFill>
                <a:latin typeface="Verdana"/>
                <a:cs typeface="Verdana"/>
              </a:rPr>
              <a:t> </a:t>
            </a:r>
            <a:r>
              <a:rPr sz="1100" spc="-80">
                <a:solidFill>
                  <a:srgbClr val="222E54"/>
                </a:solidFill>
                <a:latin typeface="Verdana"/>
                <a:cs typeface="Verdana"/>
              </a:rPr>
              <a:t>carimbo</a:t>
            </a:r>
            <a:r>
              <a:rPr sz="1100" spc="-60">
                <a:solidFill>
                  <a:srgbClr val="222E54"/>
                </a:solidFill>
                <a:latin typeface="Verdana"/>
                <a:cs typeface="Verdana"/>
              </a:rPr>
              <a:t> </a:t>
            </a:r>
            <a:r>
              <a:rPr sz="1100" spc="-50">
                <a:solidFill>
                  <a:srgbClr val="222E54"/>
                </a:solidFill>
                <a:latin typeface="Verdana"/>
                <a:cs typeface="Verdana"/>
              </a:rPr>
              <a:t>da </a:t>
            </a:r>
            <a:r>
              <a:rPr sz="1100" spc="-10">
                <a:solidFill>
                  <a:srgbClr val="222E54"/>
                </a:solidFill>
                <a:latin typeface="Verdana"/>
                <a:cs typeface="Verdana"/>
              </a:rPr>
              <a:t>empresa.</a:t>
            </a:r>
            <a:endParaRPr sz="1100">
              <a:latin typeface="Verdana"/>
              <a:cs typeface="Verdana"/>
            </a:endParaRPr>
          </a:p>
        </p:txBody>
      </p:sp>
      <p:sp>
        <p:nvSpPr>
          <p:cNvPr id="27" name="object 27"/>
          <p:cNvSpPr txBox="1"/>
          <p:nvPr/>
        </p:nvSpPr>
        <p:spPr>
          <a:xfrm>
            <a:off x="7853350" y="4691495"/>
            <a:ext cx="2378710" cy="13665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a:t>
            </a:r>
            <a:r>
              <a:rPr sz="1100" b="1" spc="-10">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90">
                <a:solidFill>
                  <a:srgbClr val="222E54"/>
                </a:solidFill>
                <a:latin typeface="Verdana"/>
                <a:cs typeface="Verdana"/>
              </a:rPr>
              <a:t>Deve</a:t>
            </a:r>
            <a:r>
              <a:rPr sz="1100" spc="-75">
                <a:solidFill>
                  <a:srgbClr val="222E54"/>
                </a:solidFill>
                <a:latin typeface="Verdana"/>
                <a:cs typeface="Verdana"/>
              </a:rPr>
              <a:t> </a:t>
            </a:r>
            <a:r>
              <a:rPr sz="1100" spc="-80">
                <a:solidFill>
                  <a:srgbClr val="222E54"/>
                </a:solidFill>
                <a:latin typeface="Verdana"/>
                <a:cs typeface="Verdana"/>
              </a:rPr>
              <a:t>conter</a:t>
            </a:r>
            <a:r>
              <a:rPr sz="1100" spc="-75">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a:t>
            </a:r>
            <a:r>
              <a:rPr sz="1100" spc="-25">
                <a:solidFill>
                  <a:srgbClr val="222E54"/>
                </a:solidFill>
                <a:latin typeface="Verdana"/>
                <a:cs typeface="Verdana"/>
              </a:rPr>
              <a:t>informação </a:t>
            </a:r>
            <a:r>
              <a:rPr sz="1100" spc="-70">
                <a:solidFill>
                  <a:srgbClr val="222E54"/>
                </a:solidFill>
                <a:latin typeface="Verdana"/>
                <a:cs typeface="Verdana"/>
              </a:rPr>
              <a:t>do</a:t>
            </a:r>
            <a:r>
              <a:rPr sz="1100" spc="-80">
                <a:solidFill>
                  <a:srgbClr val="222E54"/>
                </a:solidFill>
                <a:latin typeface="Verdana"/>
                <a:cs typeface="Verdana"/>
              </a:rPr>
              <a:t> </a:t>
            </a:r>
            <a:r>
              <a:rPr sz="1100" spc="-75">
                <a:solidFill>
                  <a:srgbClr val="222E54"/>
                </a:solidFill>
                <a:latin typeface="Verdana"/>
                <a:cs typeface="Verdana"/>
              </a:rPr>
              <a:t>período </a:t>
            </a:r>
            <a:r>
              <a:rPr sz="1100" spc="-80">
                <a:solidFill>
                  <a:srgbClr val="222E54"/>
                </a:solidFill>
                <a:latin typeface="Verdana"/>
                <a:cs typeface="Verdana"/>
              </a:rPr>
              <a:t>de</a:t>
            </a:r>
            <a:r>
              <a:rPr sz="1100" spc="-75">
                <a:solidFill>
                  <a:srgbClr val="222E54"/>
                </a:solidFill>
                <a:latin typeface="Verdana"/>
                <a:cs typeface="Verdana"/>
              </a:rPr>
              <a:t> </a:t>
            </a:r>
            <a:r>
              <a:rPr sz="1100" spc="-70">
                <a:solidFill>
                  <a:srgbClr val="222E54"/>
                </a:solidFill>
                <a:latin typeface="Verdana"/>
                <a:cs typeface="Verdana"/>
              </a:rPr>
              <a:t>serviço</a:t>
            </a:r>
            <a:r>
              <a:rPr sz="1100" spc="-75">
                <a:solidFill>
                  <a:srgbClr val="222E54"/>
                </a:solidFill>
                <a:latin typeface="Verdana"/>
                <a:cs typeface="Verdana"/>
              </a:rPr>
              <a:t> </a:t>
            </a:r>
            <a:r>
              <a:rPr sz="1100" spc="-65">
                <a:solidFill>
                  <a:srgbClr val="222E54"/>
                </a:solidFill>
                <a:latin typeface="Verdana"/>
                <a:cs typeface="Verdana"/>
              </a:rPr>
              <a:t>dos</a:t>
            </a:r>
            <a:r>
              <a:rPr sz="1100" spc="-75">
                <a:solidFill>
                  <a:srgbClr val="222E54"/>
                </a:solidFill>
                <a:latin typeface="Verdana"/>
                <a:cs typeface="Verdana"/>
              </a:rPr>
              <a:t> </a:t>
            </a:r>
            <a:r>
              <a:rPr sz="1100" spc="-10">
                <a:solidFill>
                  <a:srgbClr val="222E54"/>
                </a:solidFill>
                <a:latin typeface="Verdana"/>
                <a:cs typeface="Verdana"/>
              </a:rPr>
              <a:t>trabalhos, </a:t>
            </a:r>
            <a:r>
              <a:rPr sz="1100" b="1" spc="-20">
                <a:solidFill>
                  <a:srgbClr val="222E54"/>
                </a:solidFill>
                <a:latin typeface="Arial"/>
                <a:cs typeface="Arial"/>
              </a:rPr>
              <a:t>sem</a:t>
            </a:r>
            <a:r>
              <a:rPr sz="1100" b="1" spc="-35">
                <a:solidFill>
                  <a:srgbClr val="222E54"/>
                </a:solidFill>
                <a:latin typeface="Arial"/>
                <a:cs typeface="Arial"/>
              </a:rPr>
              <a:t> </a:t>
            </a:r>
            <a:r>
              <a:rPr sz="1100" b="1" spc="-20">
                <a:solidFill>
                  <a:srgbClr val="222E54"/>
                </a:solidFill>
                <a:latin typeface="Arial"/>
                <a:cs typeface="Arial"/>
              </a:rPr>
              <a:t>marcação</a:t>
            </a:r>
            <a:r>
              <a:rPr sz="1100" b="1" spc="-35">
                <a:solidFill>
                  <a:srgbClr val="222E54"/>
                </a:solidFill>
                <a:latin typeface="Arial"/>
                <a:cs typeface="Arial"/>
              </a:rPr>
              <a:t> </a:t>
            </a:r>
            <a:r>
              <a:rPr sz="1100" b="1">
                <a:solidFill>
                  <a:srgbClr val="222E54"/>
                </a:solidFill>
                <a:latin typeface="Arial"/>
                <a:cs typeface="Arial"/>
              </a:rPr>
              <a:t>de</a:t>
            </a:r>
            <a:r>
              <a:rPr sz="1100" b="1" spc="-35">
                <a:solidFill>
                  <a:srgbClr val="222E54"/>
                </a:solidFill>
                <a:latin typeface="Arial"/>
                <a:cs typeface="Arial"/>
              </a:rPr>
              <a:t> </a:t>
            </a:r>
            <a:r>
              <a:rPr sz="1100" b="1" spc="-20">
                <a:solidFill>
                  <a:srgbClr val="222E54"/>
                </a:solidFill>
                <a:latin typeface="Arial"/>
                <a:cs typeface="Arial"/>
              </a:rPr>
              <a:t>horário</a:t>
            </a:r>
            <a:r>
              <a:rPr sz="1100" b="1" spc="-35">
                <a:solidFill>
                  <a:srgbClr val="222E54"/>
                </a:solidFill>
                <a:latin typeface="Arial"/>
                <a:cs typeface="Arial"/>
              </a:rPr>
              <a:t> </a:t>
            </a:r>
            <a:r>
              <a:rPr sz="1100" b="1" spc="-10">
                <a:solidFill>
                  <a:srgbClr val="222E54"/>
                </a:solidFill>
                <a:latin typeface="Arial"/>
                <a:cs typeface="Arial"/>
              </a:rPr>
              <a:t>britânico. </a:t>
            </a:r>
            <a:r>
              <a:rPr sz="1100" spc="-60">
                <a:solidFill>
                  <a:srgbClr val="222E54"/>
                </a:solidFill>
                <a:latin typeface="Verdana"/>
                <a:cs typeface="Verdana"/>
              </a:rPr>
              <a:t>Os</a:t>
            </a:r>
            <a:r>
              <a:rPr sz="1100" spc="-65">
                <a:solidFill>
                  <a:srgbClr val="222E54"/>
                </a:solidFill>
                <a:latin typeface="Verdana"/>
                <a:cs typeface="Verdana"/>
              </a:rPr>
              <a:t> </a:t>
            </a:r>
            <a:r>
              <a:rPr sz="1100" spc="-75">
                <a:solidFill>
                  <a:srgbClr val="222E54"/>
                </a:solidFill>
                <a:latin typeface="Verdana"/>
                <a:cs typeface="Verdana"/>
              </a:rPr>
              <a:t>colaboradores</a:t>
            </a:r>
            <a:r>
              <a:rPr sz="1100" spc="-65">
                <a:solidFill>
                  <a:srgbClr val="222E54"/>
                </a:solidFill>
                <a:latin typeface="Verdana"/>
                <a:cs typeface="Verdana"/>
              </a:rPr>
              <a:t> </a:t>
            </a:r>
            <a:r>
              <a:rPr sz="1100" spc="-95">
                <a:solidFill>
                  <a:srgbClr val="222E54"/>
                </a:solidFill>
                <a:latin typeface="Verdana"/>
                <a:cs typeface="Verdana"/>
              </a:rPr>
              <a:t>(Nome</a:t>
            </a:r>
            <a:r>
              <a:rPr sz="1100" spc="-65">
                <a:solidFill>
                  <a:srgbClr val="222E54"/>
                </a:solidFill>
                <a:latin typeface="Verdana"/>
                <a:cs typeface="Verdana"/>
              </a:rPr>
              <a:t> </a:t>
            </a:r>
            <a:r>
              <a:rPr sz="1100" spc="-10">
                <a:solidFill>
                  <a:srgbClr val="222E54"/>
                </a:solidFill>
                <a:latin typeface="Verdana"/>
                <a:cs typeface="Verdana"/>
              </a:rPr>
              <a:t>Completo) </a:t>
            </a:r>
            <a:r>
              <a:rPr sz="1100" spc="-75">
                <a:solidFill>
                  <a:srgbClr val="222E54"/>
                </a:solidFill>
                <a:latin typeface="Verdana"/>
                <a:cs typeface="Verdana"/>
              </a:rPr>
              <a:t>são</a:t>
            </a:r>
            <a:r>
              <a:rPr sz="1100" spc="-70">
                <a:solidFill>
                  <a:srgbClr val="222E54"/>
                </a:solidFill>
                <a:latin typeface="Verdana"/>
                <a:cs typeface="Verdana"/>
              </a:rPr>
              <a:t> </a:t>
            </a:r>
            <a:r>
              <a:rPr sz="1100" spc="-85">
                <a:solidFill>
                  <a:srgbClr val="222E54"/>
                </a:solidFill>
                <a:latin typeface="Verdana"/>
                <a:cs typeface="Verdana"/>
              </a:rPr>
              <a:t>informados</a:t>
            </a:r>
            <a:r>
              <a:rPr sz="1100" spc="-70">
                <a:solidFill>
                  <a:srgbClr val="222E54"/>
                </a:solidFill>
                <a:latin typeface="Verdana"/>
                <a:cs typeface="Verdana"/>
              </a:rPr>
              <a:t> </a:t>
            </a:r>
            <a:r>
              <a:rPr sz="1100" spc="-65">
                <a:solidFill>
                  <a:srgbClr val="222E54"/>
                </a:solidFill>
                <a:latin typeface="Verdana"/>
                <a:cs typeface="Verdana"/>
              </a:rPr>
              <a:t>pelos </a:t>
            </a:r>
            <a:r>
              <a:rPr sz="1100" spc="-10">
                <a:solidFill>
                  <a:srgbClr val="222E54"/>
                </a:solidFill>
                <a:latin typeface="Verdana"/>
                <a:cs typeface="Verdana"/>
              </a:rPr>
              <a:t>fornecedores </a:t>
            </a:r>
            <a:r>
              <a:rPr sz="1100" spc="-90">
                <a:solidFill>
                  <a:srgbClr val="222E54"/>
                </a:solidFill>
                <a:latin typeface="Verdana"/>
                <a:cs typeface="Verdana"/>
              </a:rPr>
              <a:t>mediante</a:t>
            </a:r>
            <a:r>
              <a:rPr sz="1100" spc="-75">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prestação </a:t>
            </a:r>
            <a:r>
              <a:rPr sz="1100" spc="-80">
                <a:solidFill>
                  <a:srgbClr val="222E54"/>
                </a:solidFill>
                <a:latin typeface="Verdana"/>
                <a:cs typeface="Verdana"/>
              </a:rPr>
              <a:t>de</a:t>
            </a:r>
            <a:r>
              <a:rPr sz="1100" spc="-70">
                <a:solidFill>
                  <a:srgbClr val="222E54"/>
                </a:solidFill>
                <a:latin typeface="Verdana"/>
                <a:cs typeface="Verdana"/>
              </a:rPr>
              <a:t> </a:t>
            </a:r>
            <a:r>
              <a:rPr sz="1100" spc="-80">
                <a:solidFill>
                  <a:srgbClr val="222E54"/>
                </a:solidFill>
                <a:latin typeface="Verdana"/>
                <a:cs typeface="Verdana"/>
              </a:rPr>
              <a:t>serviços,</a:t>
            </a:r>
            <a:r>
              <a:rPr sz="1100" spc="-75">
                <a:solidFill>
                  <a:srgbClr val="222E54"/>
                </a:solidFill>
                <a:latin typeface="Verdana"/>
                <a:cs typeface="Verdana"/>
              </a:rPr>
              <a:t> </a:t>
            </a:r>
            <a:r>
              <a:rPr sz="1100" spc="-55">
                <a:solidFill>
                  <a:srgbClr val="222E54"/>
                </a:solidFill>
                <a:latin typeface="Verdana"/>
                <a:cs typeface="Verdana"/>
              </a:rPr>
              <a:t>não </a:t>
            </a:r>
            <a:r>
              <a:rPr sz="1100" spc="-90">
                <a:solidFill>
                  <a:srgbClr val="222E54"/>
                </a:solidFill>
                <a:latin typeface="Verdana"/>
                <a:cs typeface="Verdana"/>
              </a:rPr>
              <a:t>havendo</a:t>
            </a:r>
            <a:r>
              <a:rPr sz="1100" spc="-75">
                <a:solidFill>
                  <a:srgbClr val="222E54"/>
                </a:solidFill>
                <a:latin typeface="Verdana"/>
                <a:cs typeface="Verdana"/>
              </a:rPr>
              <a:t> </a:t>
            </a:r>
            <a:r>
              <a:rPr sz="1100" spc="-120">
                <a:solidFill>
                  <a:srgbClr val="222E54"/>
                </a:solidFill>
                <a:latin typeface="Verdana"/>
                <a:cs typeface="Verdana"/>
              </a:rPr>
              <a:t>uma</a:t>
            </a:r>
            <a:r>
              <a:rPr sz="1100" spc="-70">
                <a:solidFill>
                  <a:srgbClr val="222E54"/>
                </a:solidFill>
                <a:latin typeface="Verdana"/>
                <a:cs typeface="Verdana"/>
              </a:rPr>
              <a:t> </a:t>
            </a:r>
            <a:r>
              <a:rPr sz="1100" spc="-80">
                <a:solidFill>
                  <a:srgbClr val="222E54"/>
                </a:solidFill>
                <a:latin typeface="Verdana"/>
                <a:cs typeface="Verdana"/>
              </a:rPr>
              <a:t>documentação</a:t>
            </a:r>
            <a:r>
              <a:rPr sz="1100" spc="-70">
                <a:solidFill>
                  <a:srgbClr val="222E54"/>
                </a:solidFill>
                <a:latin typeface="Verdana"/>
                <a:cs typeface="Verdana"/>
              </a:rPr>
              <a:t> </a:t>
            </a:r>
            <a:r>
              <a:rPr sz="1100" spc="-20">
                <a:solidFill>
                  <a:srgbClr val="222E54"/>
                </a:solidFill>
                <a:latin typeface="Verdana"/>
                <a:cs typeface="Verdana"/>
              </a:rPr>
              <a:t>base </a:t>
            </a:r>
            <a:r>
              <a:rPr sz="1100" spc="-95">
                <a:solidFill>
                  <a:srgbClr val="222E54"/>
                </a:solidFill>
                <a:latin typeface="Verdana"/>
                <a:cs typeface="Verdana"/>
              </a:rPr>
              <a:t>para</a:t>
            </a:r>
            <a:r>
              <a:rPr sz="1100" spc="-55">
                <a:solidFill>
                  <a:srgbClr val="222E54"/>
                </a:solidFill>
                <a:latin typeface="Verdana"/>
                <a:cs typeface="Verdana"/>
              </a:rPr>
              <a:t> </a:t>
            </a:r>
            <a:r>
              <a:rPr sz="1100" spc="-65">
                <a:solidFill>
                  <a:srgbClr val="222E54"/>
                </a:solidFill>
                <a:latin typeface="Verdana"/>
                <a:cs typeface="Verdana"/>
              </a:rPr>
              <a:t>certificação</a:t>
            </a:r>
            <a:r>
              <a:rPr sz="1100" spc="-50">
                <a:solidFill>
                  <a:srgbClr val="222E54"/>
                </a:solidFill>
                <a:latin typeface="Verdana"/>
                <a:cs typeface="Verdana"/>
              </a:rPr>
              <a:t> </a:t>
            </a:r>
            <a:r>
              <a:rPr sz="1100" spc="-85">
                <a:solidFill>
                  <a:srgbClr val="222E54"/>
                </a:solidFill>
                <a:latin typeface="Verdana"/>
                <a:cs typeface="Verdana"/>
              </a:rPr>
              <a:t>das</a:t>
            </a:r>
            <a:r>
              <a:rPr sz="1100" spc="-50">
                <a:solidFill>
                  <a:srgbClr val="222E54"/>
                </a:solidFill>
                <a:latin typeface="Verdana"/>
                <a:cs typeface="Verdana"/>
              </a:rPr>
              <a:t> </a:t>
            </a:r>
            <a:r>
              <a:rPr sz="1100" spc="-10">
                <a:solidFill>
                  <a:srgbClr val="222E54"/>
                </a:solidFill>
                <a:latin typeface="Verdana"/>
                <a:cs typeface="Verdana"/>
              </a:rPr>
              <a:t>informações.</a:t>
            </a:r>
            <a:endParaRPr sz="1100">
              <a:latin typeface="Verdana"/>
              <a:cs typeface="Verdana"/>
            </a:endParaRPr>
          </a:p>
        </p:txBody>
      </p:sp>
      <p:pic>
        <p:nvPicPr>
          <p:cNvPr id="3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F99FB19-4759-EBDD-FA68-956AC7C1855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512409" y="341320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CC2D1B2-AACD-5945-D1E9-03F849D36D2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912114" y="3417062"/>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914477"/>
            <a:ext cx="3569335" cy="720725"/>
          </a:xfrm>
          <a:prstGeom prst="rect">
            <a:avLst/>
          </a:prstGeom>
        </p:spPr>
        <p:txBody>
          <a:bodyPr vert="horz" wrap="square" lIns="0" tIns="12700" rIns="0" bIns="0" rtlCol="0">
            <a:spAutoFit/>
          </a:bodyPr>
          <a:lstStyle/>
          <a:p>
            <a:pPr marL="21590">
              <a:lnSpc>
                <a:spcPts val="2735"/>
              </a:lnSpc>
              <a:spcBef>
                <a:spcPts val="100"/>
              </a:spcBef>
            </a:pPr>
            <a:r>
              <a:rPr sz="2400" b="1" i="1" spc="-135">
                <a:solidFill>
                  <a:srgbClr val="FFFFFF"/>
                </a:solidFill>
                <a:latin typeface="Trebuchet MS"/>
                <a:cs typeface="Trebuchet MS"/>
              </a:rPr>
              <a:t>Rochalog</a:t>
            </a:r>
            <a:r>
              <a:rPr sz="2400" b="1" i="1" spc="-150">
                <a:solidFill>
                  <a:srgbClr val="FFFFFF"/>
                </a:solidFill>
                <a:latin typeface="Trebuchet MS"/>
                <a:cs typeface="Trebuchet MS"/>
              </a:rPr>
              <a:t> </a:t>
            </a:r>
            <a:r>
              <a:rPr sz="2400" b="1" i="1" spc="-114">
                <a:solidFill>
                  <a:srgbClr val="FFFFFF"/>
                </a:solidFill>
                <a:latin typeface="Trebuchet MS"/>
                <a:cs typeface="Trebuchet MS"/>
              </a:rPr>
              <a:t>-</a:t>
            </a:r>
            <a:r>
              <a:rPr sz="2400" b="1" i="1" spc="-145">
                <a:solidFill>
                  <a:srgbClr val="FFFFFF"/>
                </a:solidFill>
                <a:latin typeface="Trebuchet MS"/>
                <a:cs typeface="Trebuchet MS"/>
              </a:rPr>
              <a:t> </a:t>
            </a:r>
            <a:r>
              <a:rPr sz="2400" b="1" i="1" spc="-105">
                <a:solidFill>
                  <a:srgbClr val="FFFFFF"/>
                </a:solidFill>
                <a:latin typeface="Trebuchet MS"/>
                <a:cs typeface="Trebuchet MS"/>
              </a:rPr>
              <a:t>Grupo</a:t>
            </a:r>
            <a:r>
              <a:rPr sz="2400" b="1" i="1" spc="-145">
                <a:solidFill>
                  <a:srgbClr val="FFFFFF"/>
                </a:solidFill>
                <a:latin typeface="Trebuchet MS"/>
                <a:cs typeface="Trebuchet MS"/>
              </a:rPr>
              <a:t> </a:t>
            </a:r>
            <a:r>
              <a:rPr sz="2400" b="1" i="1" spc="-85">
                <a:solidFill>
                  <a:srgbClr val="FFFFFF"/>
                </a:solidFill>
                <a:latin typeface="Trebuchet MS"/>
                <a:cs typeface="Trebuchet MS"/>
              </a:rPr>
              <a:t>Demanda</a:t>
            </a:r>
            <a:endParaRPr sz="2400">
              <a:latin typeface="Trebuchet MS"/>
              <a:cs typeface="Trebuchet MS"/>
            </a:endParaRPr>
          </a:p>
          <a:p>
            <a:pPr marL="12700">
              <a:lnSpc>
                <a:spcPts val="2735"/>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121</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987789" y="211800"/>
            <a:ext cx="4027170" cy="787400"/>
          </a:xfrm>
          <a:prstGeom prst="rect">
            <a:avLst/>
          </a:prstGeom>
        </p:spPr>
        <p:txBody>
          <a:bodyPr vert="horz" wrap="square" lIns="0" tIns="12700" rIns="0" bIns="0" rtlCol="0">
            <a:spAutoFit/>
          </a:bodyPr>
          <a:lstStyle/>
          <a:p>
            <a:pPr marL="12700">
              <a:lnSpc>
                <a:spcPct val="100000"/>
              </a:lnSpc>
              <a:spcBef>
                <a:spcPts val="100"/>
              </a:spcBef>
            </a:pPr>
            <a:r>
              <a:rPr spc="-325"/>
              <a:t>Planilha</a:t>
            </a:r>
            <a:r>
              <a:rPr spc="-355"/>
              <a:t> </a:t>
            </a:r>
            <a:r>
              <a:rPr spc="-35"/>
              <a:t>do</a:t>
            </a:r>
            <a:r>
              <a:rPr spc="-350"/>
              <a:t> </a:t>
            </a:r>
            <a:r>
              <a:rPr spc="-25"/>
              <a:t>Mês</a:t>
            </a:r>
          </a:p>
        </p:txBody>
      </p:sp>
      <p:sp>
        <p:nvSpPr>
          <p:cNvPr id="4" name="object 4"/>
          <p:cNvSpPr txBox="1"/>
          <p:nvPr/>
        </p:nvSpPr>
        <p:spPr>
          <a:xfrm>
            <a:off x="1160268" y="2429819"/>
            <a:ext cx="8371205" cy="43688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23495">
              <a:lnSpc>
                <a:spcPct val="100000"/>
              </a:lnSpc>
            </a:pPr>
            <a:r>
              <a:rPr sz="1500" spc="-50">
                <a:solidFill>
                  <a:srgbClr val="0C285A"/>
                </a:solidFill>
                <a:latin typeface="Verdana"/>
                <a:cs typeface="Verdana"/>
              </a:rPr>
              <a:t>A</a:t>
            </a:r>
            <a:r>
              <a:rPr sz="1500" spc="-120">
                <a:solidFill>
                  <a:srgbClr val="0C285A"/>
                </a:solidFill>
                <a:latin typeface="Verdana"/>
                <a:cs typeface="Verdana"/>
              </a:rPr>
              <a:t> </a:t>
            </a:r>
            <a:r>
              <a:rPr sz="1500" spc="-95">
                <a:solidFill>
                  <a:srgbClr val="0C285A"/>
                </a:solidFill>
                <a:latin typeface="Verdana"/>
                <a:cs typeface="Verdana"/>
              </a:rPr>
              <a:t>planilha</a:t>
            </a:r>
            <a:r>
              <a:rPr sz="1500" spc="-114">
                <a:solidFill>
                  <a:srgbClr val="0C285A"/>
                </a:solidFill>
                <a:latin typeface="Verdana"/>
                <a:cs typeface="Verdana"/>
              </a:rPr>
              <a:t> </a:t>
            </a:r>
            <a:r>
              <a:rPr sz="1500" spc="-100">
                <a:solidFill>
                  <a:srgbClr val="0C285A"/>
                </a:solidFill>
                <a:latin typeface="Verdana"/>
                <a:cs typeface="Verdana"/>
              </a:rPr>
              <a:t>do</a:t>
            </a:r>
            <a:r>
              <a:rPr sz="1500" spc="-120">
                <a:solidFill>
                  <a:srgbClr val="0C285A"/>
                </a:solidFill>
                <a:latin typeface="Verdana"/>
                <a:cs typeface="Verdana"/>
              </a:rPr>
              <a:t> </a:t>
            </a:r>
            <a:r>
              <a:rPr sz="1500" spc="-130">
                <a:solidFill>
                  <a:srgbClr val="0C285A"/>
                </a:solidFill>
                <a:latin typeface="Verdana"/>
                <a:cs typeface="Verdana"/>
              </a:rPr>
              <a:t>mês</a:t>
            </a:r>
            <a:r>
              <a:rPr sz="1500" spc="-114">
                <a:solidFill>
                  <a:srgbClr val="0C285A"/>
                </a:solidFill>
                <a:latin typeface="Verdana"/>
                <a:cs typeface="Verdana"/>
              </a:rPr>
              <a:t> </a:t>
            </a:r>
            <a:r>
              <a:rPr sz="1500" spc="-100">
                <a:solidFill>
                  <a:srgbClr val="0C285A"/>
                </a:solidFill>
                <a:latin typeface="Verdana"/>
                <a:cs typeface="Verdana"/>
              </a:rPr>
              <a:t>do</a:t>
            </a:r>
            <a:r>
              <a:rPr sz="1500" spc="-114">
                <a:solidFill>
                  <a:srgbClr val="0C285A"/>
                </a:solidFill>
                <a:latin typeface="Verdana"/>
                <a:cs typeface="Verdana"/>
              </a:rPr>
              <a:t> </a:t>
            </a:r>
            <a:r>
              <a:rPr sz="1500" spc="-110">
                <a:solidFill>
                  <a:srgbClr val="0C285A"/>
                </a:solidFill>
                <a:latin typeface="Verdana"/>
                <a:cs typeface="Verdana"/>
              </a:rPr>
              <a:t>grupo</a:t>
            </a:r>
            <a:r>
              <a:rPr sz="1500" spc="-120">
                <a:solidFill>
                  <a:srgbClr val="0C285A"/>
                </a:solidFill>
                <a:latin typeface="Verdana"/>
                <a:cs typeface="Verdana"/>
              </a:rPr>
              <a:t> </a:t>
            </a:r>
            <a:r>
              <a:rPr sz="1500" spc="-125">
                <a:solidFill>
                  <a:srgbClr val="0C285A"/>
                </a:solidFill>
                <a:latin typeface="Verdana"/>
                <a:cs typeface="Verdana"/>
              </a:rPr>
              <a:t>demanda</a:t>
            </a:r>
            <a:r>
              <a:rPr sz="1500" spc="-114">
                <a:solidFill>
                  <a:srgbClr val="0C285A"/>
                </a:solidFill>
                <a:latin typeface="Verdana"/>
                <a:cs typeface="Verdana"/>
              </a:rPr>
              <a:t> </a:t>
            </a:r>
            <a:r>
              <a:rPr sz="1500" spc="-150">
                <a:solidFill>
                  <a:srgbClr val="0C285A"/>
                </a:solidFill>
                <a:latin typeface="Verdana"/>
                <a:cs typeface="Verdana"/>
              </a:rPr>
              <a:t>tem</a:t>
            </a:r>
            <a:r>
              <a:rPr sz="1500" spc="-114">
                <a:solidFill>
                  <a:srgbClr val="0C285A"/>
                </a:solidFill>
                <a:latin typeface="Verdana"/>
                <a:cs typeface="Verdana"/>
              </a:rPr>
              <a:t> como</a:t>
            </a:r>
            <a:r>
              <a:rPr sz="1500" spc="-120">
                <a:solidFill>
                  <a:srgbClr val="0C285A"/>
                </a:solidFill>
                <a:latin typeface="Verdana"/>
                <a:cs typeface="Verdana"/>
              </a:rPr>
              <a:t> </a:t>
            </a:r>
            <a:r>
              <a:rPr sz="1500" spc="-100">
                <a:solidFill>
                  <a:srgbClr val="0C285A"/>
                </a:solidFill>
                <a:latin typeface="Verdana"/>
                <a:cs typeface="Verdana"/>
              </a:rPr>
              <a:t>função</a:t>
            </a:r>
            <a:r>
              <a:rPr sz="1500" spc="-114">
                <a:solidFill>
                  <a:srgbClr val="0C285A"/>
                </a:solidFill>
                <a:latin typeface="Verdana"/>
                <a:cs typeface="Verdana"/>
              </a:rPr>
              <a:t> registrar </a:t>
            </a:r>
            <a:r>
              <a:rPr sz="1500" spc="-80">
                <a:solidFill>
                  <a:srgbClr val="0C285A"/>
                </a:solidFill>
                <a:latin typeface="Verdana"/>
                <a:cs typeface="Verdana"/>
              </a:rPr>
              <a:t>os</a:t>
            </a:r>
            <a:r>
              <a:rPr sz="1500" spc="-120">
                <a:solidFill>
                  <a:srgbClr val="0C285A"/>
                </a:solidFill>
                <a:latin typeface="Verdana"/>
                <a:cs typeface="Verdana"/>
              </a:rPr>
              <a:t> </a:t>
            </a:r>
            <a:r>
              <a:rPr sz="1500" spc="-95">
                <a:solidFill>
                  <a:srgbClr val="0C285A"/>
                </a:solidFill>
                <a:latin typeface="Verdana"/>
                <a:cs typeface="Verdana"/>
              </a:rPr>
              <a:t>períodos</a:t>
            </a:r>
            <a:r>
              <a:rPr sz="1500" spc="-114">
                <a:solidFill>
                  <a:srgbClr val="0C285A"/>
                </a:solidFill>
                <a:latin typeface="Verdana"/>
                <a:cs typeface="Verdana"/>
              </a:rPr>
              <a:t> </a:t>
            </a:r>
            <a:r>
              <a:rPr sz="1500" spc="-110">
                <a:solidFill>
                  <a:srgbClr val="0C285A"/>
                </a:solidFill>
                <a:latin typeface="Verdana"/>
                <a:cs typeface="Verdana"/>
              </a:rPr>
              <a:t>de</a:t>
            </a:r>
            <a:r>
              <a:rPr sz="1500" spc="-120">
                <a:solidFill>
                  <a:srgbClr val="0C285A"/>
                </a:solidFill>
                <a:latin typeface="Verdana"/>
                <a:cs typeface="Verdana"/>
              </a:rPr>
              <a:t> </a:t>
            </a:r>
            <a:r>
              <a:rPr sz="1500" spc="-95">
                <a:solidFill>
                  <a:srgbClr val="0C285A"/>
                </a:solidFill>
                <a:latin typeface="Verdana"/>
                <a:cs typeface="Verdana"/>
              </a:rPr>
              <a:t>serviço</a:t>
            </a:r>
            <a:r>
              <a:rPr sz="1500" spc="-114">
                <a:solidFill>
                  <a:srgbClr val="0C285A"/>
                </a:solidFill>
                <a:latin typeface="Verdana"/>
                <a:cs typeface="Verdana"/>
              </a:rPr>
              <a:t> </a:t>
            </a:r>
            <a:r>
              <a:rPr sz="1500" spc="-10">
                <a:solidFill>
                  <a:srgbClr val="0C285A"/>
                </a:solidFill>
                <a:latin typeface="Verdana"/>
                <a:cs typeface="Verdana"/>
              </a:rPr>
              <a:t>realizados </a:t>
            </a:r>
            <a:r>
              <a:rPr sz="1500" spc="-90">
                <a:solidFill>
                  <a:srgbClr val="0C285A"/>
                </a:solidFill>
                <a:latin typeface="Verdana"/>
                <a:cs typeface="Verdana"/>
              </a:rPr>
              <a:t>pelos</a:t>
            </a:r>
            <a:r>
              <a:rPr sz="1500" spc="-105">
                <a:solidFill>
                  <a:srgbClr val="0C285A"/>
                </a:solidFill>
                <a:latin typeface="Verdana"/>
                <a:cs typeface="Verdana"/>
              </a:rPr>
              <a:t> </a:t>
            </a:r>
            <a:r>
              <a:rPr sz="1500" spc="-100">
                <a:solidFill>
                  <a:srgbClr val="0C285A"/>
                </a:solidFill>
                <a:latin typeface="Verdana"/>
                <a:cs typeface="Verdana"/>
              </a:rPr>
              <a:t>colaboradores vinculados</a:t>
            </a:r>
            <a:r>
              <a:rPr sz="1500" spc="-105">
                <a:solidFill>
                  <a:srgbClr val="0C285A"/>
                </a:solidFill>
                <a:latin typeface="Verdana"/>
                <a:cs typeface="Verdana"/>
              </a:rPr>
              <a:t> </a:t>
            </a:r>
            <a:r>
              <a:rPr sz="1500" spc="-114">
                <a:solidFill>
                  <a:srgbClr val="0C285A"/>
                </a:solidFill>
                <a:latin typeface="Verdana"/>
                <a:cs typeface="Verdana"/>
              </a:rPr>
              <a:t>a</a:t>
            </a:r>
            <a:r>
              <a:rPr sz="1500" spc="-100">
                <a:solidFill>
                  <a:srgbClr val="0C285A"/>
                </a:solidFill>
                <a:latin typeface="Verdana"/>
                <a:cs typeface="Verdana"/>
              </a:rPr>
              <a:t> </a:t>
            </a:r>
            <a:r>
              <a:rPr sz="1500" spc="-110">
                <a:solidFill>
                  <a:srgbClr val="0C285A"/>
                </a:solidFill>
                <a:latin typeface="Verdana"/>
                <a:cs typeface="Verdana"/>
              </a:rPr>
              <a:t>contratos</a:t>
            </a:r>
            <a:r>
              <a:rPr sz="1500" spc="-105">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a:t>
            </a:r>
            <a:r>
              <a:rPr sz="1500" spc="-125">
                <a:solidFill>
                  <a:srgbClr val="0C285A"/>
                </a:solidFill>
                <a:latin typeface="Verdana"/>
                <a:cs typeface="Verdana"/>
              </a:rPr>
              <a:t>demanda</a:t>
            </a:r>
            <a:r>
              <a:rPr sz="1500" spc="-105">
                <a:solidFill>
                  <a:srgbClr val="0C285A"/>
                </a:solidFill>
                <a:latin typeface="Verdana"/>
                <a:cs typeface="Verdana"/>
              </a:rPr>
              <a:t> </a:t>
            </a:r>
            <a:r>
              <a:rPr sz="1500" spc="-145">
                <a:solidFill>
                  <a:srgbClr val="0C285A"/>
                </a:solidFill>
                <a:latin typeface="Verdana"/>
                <a:cs typeface="Verdana"/>
              </a:rPr>
              <a:t>variável.</a:t>
            </a:r>
            <a:r>
              <a:rPr sz="1500" spc="-100">
                <a:solidFill>
                  <a:srgbClr val="0C285A"/>
                </a:solidFill>
                <a:latin typeface="Verdana"/>
                <a:cs typeface="Verdana"/>
              </a:rPr>
              <a:t> </a:t>
            </a:r>
            <a:r>
              <a:rPr sz="1500" spc="-90">
                <a:solidFill>
                  <a:srgbClr val="0C285A"/>
                </a:solidFill>
                <a:latin typeface="Verdana"/>
                <a:cs typeface="Verdana"/>
              </a:rPr>
              <a:t>Ela</a:t>
            </a:r>
            <a:r>
              <a:rPr sz="1500" spc="-105">
                <a:solidFill>
                  <a:srgbClr val="0C285A"/>
                </a:solidFill>
                <a:latin typeface="Verdana"/>
                <a:cs typeface="Verdana"/>
              </a:rPr>
              <a:t> </a:t>
            </a:r>
            <a:r>
              <a:rPr sz="1500" spc="-120">
                <a:solidFill>
                  <a:srgbClr val="0C285A"/>
                </a:solidFill>
                <a:latin typeface="Verdana"/>
                <a:cs typeface="Verdana"/>
              </a:rPr>
              <a:t>documenta</a:t>
            </a:r>
            <a:r>
              <a:rPr sz="1500" spc="-100">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10">
                <a:solidFill>
                  <a:srgbClr val="0C285A"/>
                </a:solidFill>
                <a:latin typeface="Verdana"/>
                <a:cs typeface="Verdana"/>
              </a:rPr>
              <a:t>execução</a:t>
            </a:r>
            <a:r>
              <a:rPr sz="1500" spc="-100">
                <a:solidFill>
                  <a:srgbClr val="0C285A"/>
                </a:solidFill>
                <a:latin typeface="Verdana"/>
                <a:cs typeface="Verdana"/>
              </a:rPr>
              <a:t> do</a:t>
            </a:r>
            <a:r>
              <a:rPr sz="1500" spc="-105">
                <a:solidFill>
                  <a:srgbClr val="0C285A"/>
                </a:solidFill>
                <a:latin typeface="Verdana"/>
                <a:cs typeface="Verdana"/>
              </a:rPr>
              <a:t> </a:t>
            </a:r>
            <a:r>
              <a:rPr sz="1500" spc="-20">
                <a:solidFill>
                  <a:srgbClr val="0C285A"/>
                </a:solidFill>
                <a:latin typeface="Verdana"/>
                <a:cs typeface="Verdana"/>
              </a:rPr>
              <a:t>tra- </a:t>
            </a:r>
            <a:r>
              <a:rPr sz="1500" spc="-125">
                <a:solidFill>
                  <a:srgbClr val="0C285A"/>
                </a:solidFill>
                <a:latin typeface="Verdana"/>
                <a:cs typeface="Verdana"/>
              </a:rPr>
              <a:t>balho,</a:t>
            </a:r>
            <a:r>
              <a:rPr sz="1500" spc="-110">
                <a:solidFill>
                  <a:srgbClr val="0C285A"/>
                </a:solidFill>
                <a:latin typeface="Verdana"/>
                <a:cs typeface="Verdana"/>
              </a:rPr>
              <a:t> formalizando </a:t>
            </a:r>
            <a:r>
              <a:rPr sz="1500" spc="-114">
                <a:solidFill>
                  <a:srgbClr val="0C285A"/>
                </a:solidFill>
                <a:latin typeface="Verdana"/>
                <a:cs typeface="Verdana"/>
              </a:rPr>
              <a:t>a</a:t>
            </a:r>
            <a:r>
              <a:rPr sz="1500" spc="-110">
                <a:solidFill>
                  <a:srgbClr val="0C285A"/>
                </a:solidFill>
                <a:latin typeface="Verdana"/>
                <a:cs typeface="Verdana"/>
              </a:rPr>
              <a:t> </a:t>
            </a:r>
            <a:r>
              <a:rPr sz="1500" spc="-90">
                <a:solidFill>
                  <a:srgbClr val="0C285A"/>
                </a:solidFill>
                <a:latin typeface="Verdana"/>
                <a:cs typeface="Verdana"/>
              </a:rPr>
              <a:t>escala</a:t>
            </a:r>
            <a:r>
              <a:rPr sz="1500" spc="-110">
                <a:solidFill>
                  <a:srgbClr val="0C285A"/>
                </a:solidFill>
                <a:latin typeface="Verdana"/>
                <a:cs typeface="Verdana"/>
              </a:rPr>
              <a:t> </a:t>
            </a:r>
            <a:r>
              <a:rPr sz="1500" spc="-90">
                <a:solidFill>
                  <a:srgbClr val="0C285A"/>
                </a:solidFill>
                <a:latin typeface="Verdana"/>
                <a:cs typeface="Verdana"/>
              </a:rPr>
              <a:t>aplicada</a:t>
            </a:r>
            <a:r>
              <a:rPr sz="1500" spc="-105">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14">
                <a:solidFill>
                  <a:srgbClr val="0C285A"/>
                </a:solidFill>
                <a:latin typeface="Verdana"/>
                <a:cs typeface="Verdana"/>
              </a:rPr>
              <a:t>garantindo</a:t>
            </a:r>
            <a:r>
              <a:rPr sz="1500" spc="-110">
                <a:solidFill>
                  <a:srgbClr val="0C285A"/>
                </a:solidFill>
                <a:latin typeface="Verdana"/>
                <a:cs typeface="Verdana"/>
              </a:rPr>
              <a:t> que as</a:t>
            </a:r>
            <a:r>
              <a:rPr sz="1500" spc="-105">
                <a:solidFill>
                  <a:srgbClr val="0C285A"/>
                </a:solidFill>
                <a:latin typeface="Verdana"/>
                <a:cs typeface="Verdana"/>
              </a:rPr>
              <a:t> </a:t>
            </a:r>
            <a:r>
              <a:rPr sz="1500" spc="-114">
                <a:solidFill>
                  <a:srgbClr val="0C285A"/>
                </a:solidFill>
                <a:latin typeface="Verdana"/>
                <a:cs typeface="Verdana"/>
              </a:rPr>
              <a:t>horas</a:t>
            </a:r>
            <a:r>
              <a:rPr sz="1500" spc="-110">
                <a:solidFill>
                  <a:srgbClr val="0C285A"/>
                </a:solidFill>
                <a:latin typeface="Verdana"/>
                <a:cs typeface="Verdana"/>
              </a:rPr>
              <a:t> </a:t>
            </a:r>
            <a:r>
              <a:rPr sz="1500" spc="-135">
                <a:solidFill>
                  <a:srgbClr val="0C285A"/>
                </a:solidFill>
                <a:latin typeface="Verdana"/>
                <a:cs typeface="Verdana"/>
              </a:rPr>
              <a:t>estejam</a:t>
            </a:r>
            <a:r>
              <a:rPr sz="1500" spc="-110">
                <a:solidFill>
                  <a:srgbClr val="0C285A"/>
                </a:solidFill>
                <a:latin typeface="Verdana"/>
                <a:cs typeface="Verdana"/>
              </a:rPr>
              <a:t> registradas de</a:t>
            </a:r>
            <a:r>
              <a:rPr sz="1500" spc="-105">
                <a:solidFill>
                  <a:srgbClr val="0C285A"/>
                </a:solidFill>
                <a:latin typeface="Verdana"/>
                <a:cs typeface="Verdana"/>
              </a:rPr>
              <a:t> </a:t>
            </a:r>
            <a:r>
              <a:rPr sz="1500" spc="-95">
                <a:solidFill>
                  <a:srgbClr val="0C285A"/>
                </a:solidFill>
                <a:latin typeface="Verdana"/>
                <a:cs typeface="Verdana"/>
              </a:rPr>
              <a:t>acordo</a:t>
            </a:r>
            <a:r>
              <a:rPr sz="1500" spc="-110">
                <a:solidFill>
                  <a:srgbClr val="0C285A"/>
                </a:solidFill>
                <a:latin typeface="Verdana"/>
                <a:cs typeface="Verdana"/>
              </a:rPr>
              <a:t> </a:t>
            </a:r>
            <a:r>
              <a:rPr sz="1500" spc="-25">
                <a:solidFill>
                  <a:srgbClr val="0C285A"/>
                </a:solidFill>
                <a:latin typeface="Verdana"/>
                <a:cs typeface="Verdana"/>
              </a:rPr>
              <a:t>com </a:t>
            </a:r>
            <a:r>
              <a:rPr sz="1500" spc="-114">
                <a:solidFill>
                  <a:srgbClr val="0C285A"/>
                </a:solidFill>
                <a:latin typeface="Verdana"/>
                <a:cs typeface="Verdana"/>
              </a:rPr>
              <a:t>a</a:t>
            </a:r>
            <a:r>
              <a:rPr sz="1500" spc="-145">
                <a:solidFill>
                  <a:srgbClr val="0C285A"/>
                </a:solidFill>
                <a:latin typeface="Verdana"/>
                <a:cs typeface="Verdana"/>
              </a:rPr>
              <a:t> </a:t>
            </a:r>
            <a:r>
              <a:rPr sz="1500" spc="-95">
                <a:solidFill>
                  <a:srgbClr val="0C285A"/>
                </a:solidFill>
                <a:latin typeface="Verdana"/>
                <a:cs typeface="Verdana"/>
              </a:rPr>
              <a:t>prestação</a:t>
            </a:r>
            <a:r>
              <a:rPr sz="1500" spc="-140">
                <a:solidFill>
                  <a:srgbClr val="0C285A"/>
                </a:solidFill>
                <a:latin typeface="Verdana"/>
                <a:cs typeface="Verdana"/>
              </a:rPr>
              <a:t> </a:t>
            </a:r>
            <a:r>
              <a:rPr sz="1500" spc="-110">
                <a:solidFill>
                  <a:srgbClr val="0C285A"/>
                </a:solidFill>
                <a:latin typeface="Verdana"/>
                <a:cs typeface="Verdana"/>
              </a:rPr>
              <a:t>de</a:t>
            </a:r>
            <a:r>
              <a:rPr sz="1500" spc="-140">
                <a:solidFill>
                  <a:srgbClr val="0C285A"/>
                </a:solidFill>
                <a:latin typeface="Verdana"/>
                <a:cs typeface="Verdana"/>
              </a:rPr>
              <a:t> </a:t>
            </a:r>
            <a:r>
              <a:rPr sz="1500" spc="-10">
                <a:solidFill>
                  <a:srgbClr val="0C285A"/>
                </a:solidFill>
                <a:latin typeface="Verdana"/>
                <a:cs typeface="Verdana"/>
              </a:rPr>
              <a:t>serviços.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5080">
              <a:lnSpc>
                <a:spcPct val="100000"/>
              </a:lnSpc>
            </a:pPr>
            <a:r>
              <a:rPr sz="1500" spc="-85">
                <a:solidFill>
                  <a:srgbClr val="0C285A"/>
                </a:solidFill>
                <a:latin typeface="Verdana"/>
                <a:cs typeface="Verdana"/>
              </a:rPr>
              <a:t>Esse</a:t>
            </a:r>
            <a:r>
              <a:rPr sz="1500" spc="-110">
                <a:solidFill>
                  <a:srgbClr val="0C285A"/>
                </a:solidFill>
                <a:latin typeface="Verdana"/>
                <a:cs typeface="Verdana"/>
              </a:rPr>
              <a:t> </a:t>
            </a:r>
            <a:r>
              <a:rPr sz="1500" spc="-120">
                <a:solidFill>
                  <a:srgbClr val="0C285A"/>
                </a:solidFill>
                <a:latin typeface="Verdana"/>
                <a:cs typeface="Verdana"/>
              </a:rPr>
              <a:t>documento</a:t>
            </a:r>
            <a:r>
              <a:rPr sz="1500" spc="-110">
                <a:solidFill>
                  <a:srgbClr val="0C285A"/>
                </a:solidFill>
                <a:latin typeface="Verdana"/>
                <a:cs typeface="Verdana"/>
              </a:rPr>
              <a:t> </a:t>
            </a:r>
            <a:r>
              <a:rPr sz="1500" spc="-114">
                <a:solidFill>
                  <a:srgbClr val="0C285A"/>
                </a:solidFill>
                <a:latin typeface="Verdana"/>
                <a:cs typeface="Verdana"/>
              </a:rPr>
              <a:t>é</a:t>
            </a:r>
            <a:r>
              <a:rPr sz="1500" spc="-105">
                <a:solidFill>
                  <a:srgbClr val="0C285A"/>
                </a:solidFill>
                <a:latin typeface="Verdana"/>
                <a:cs typeface="Verdana"/>
              </a:rPr>
              <a:t> </a:t>
            </a:r>
            <a:r>
              <a:rPr sz="1500" spc="-114">
                <a:solidFill>
                  <a:srgbClr val="0C285A"/>
                </a:solidFill>
                <a:latin typeface="Verdana"/>
                <a:cs typeface="Verdana"/>
              </a:rPr>
              <a:t>importante</a:t>
            </a:r>
            <a:r>
              <a:rPr sz="1500" spc="-110">
                <a:solidFill>
                  <a:srgbClr val="0C285A"/>
                </a:solidFill>
                <a:latin typeface="Verdana"/>
                <a:cs typeface="Verdana"/>
              </a:rPr>
              <a:t> porque</a:t>
            </a:r>
            <a:r>
              <a:rPr sz="1500" spc="-105">
                <a:solidFill>
                  <a:srgbClr val="0C285A"/>
                </a:solidFill>
                <a:latin typeface="Verdana"/>
                <a:cs typeface="Verdana"/>
              </a:rPr>
              <a:t> </a:t>
            </a:r>
            <a:r>
              <a:rPr sz="1500" spc="-110">
                <a:solidFill>
                  <a:srgbClr val="0C285A"/>
                </a:solidFill>
                <a:latin typeface="Verdana"/>
                <a:cs typeface="Verdana"/>
              </a:rPr>
              <a:t>assegura </a:t>
            </a:r>
            <a:r>
              <a:rPr sz="1500" spc="-114">
                <a:solidFill>
                  <a:srgbClr val="0C285A"/>
                </a:solidFill>
                <a:latin typeface="Verdana"/>
                <a:cs typeface="Verdana"/>
              </a:rPr>
              <a:t>a</a:t>
            </a:r>
            <a:r>
              <a:rPr sz="1500" spc="-105">
                <a:solidFill>
                  <a:srgbClr val="0C285A"/>
                </a:solidFill>
                <a:latin typeface="Verdana"/>
                <a:cs typeface="Verdana"/>
              </a:rPr>
              <a:t> rastreabilidade</a:t>
            </a:r>
            <a:r>
              <a:rPr sz="1500" spc="-110">
                <a:solidFill>
                  <a:srgbClr val="0C285A"/>
                </a:solidFill>
                <a:latin typeface="Verdana"/>
                <a:cs typeface="Verdana"/>
              </a:rPr>
              <a:t> da </a:t>
            </a:r>
            <a:r>
              <a:rPr sz="1500" spc="-145">
                <a:solidFill>
                  <a:srgbClr val="0C285A"/>
                </a:solidFill>
                <a:latin typeface="Verdana"/>
                <a:cs typeface="Verdana"/>
              </a:rPr>
              <a:t>mão</a:t>
            </a:r>
            <a:r>
              <a:rPr sz="1500" spc="-105">
                <a:solidFill>
                  <a:srgbClr val="0C285A"/>
                </a:solidFill>
                <a:latin typeface="Verdana"/>
                <a:cs typeface="Verdana"/>
              </a:rPr>
              <a:t> </a:t>
            </a:r>
            <a:r>
              <a:rPr sz="1500" spc="-110">
                <a:solidFill>
                  <a:srgbClr val="0C285A"/>
                </a:solidFill>
                <a:latin typeface="Verdana"/>
                <a:cs typeface="Verdana"/>
              </a:rPr>
              <a:t>de </a:t>
            </a:r>
            <a:r>
              <a:rPr sz="1500" spc="-114">
                <a:solidFill>
                  <a:srgbClr val="0C285A"/>
                </a:solidFill>
                <a:latin typeface="Verdana"/>
                <a:cs typeface="Verdana"/>
              </a:rPr>
              <a:t>obra</a:t>
            </a:r>
            <a:r>
              <a:rPr sz="1500" spc="-105">
                <a:solidFill>
                  <a:srgbClr val="0C285A"/>
                </a:solidFill>
                <a:latin typeface="Verdana"/>
                <a:cs typeface="Verdana"/>
              </a:rPr>
              <a:t> </a:t>
            </a:r>
            <a:r>
              <a:rPr sz="1500" spc="-100">
                <a:solidFill>
                  <a:srgbClr val="0C285A"/>
                </a:solidFill>
                <a:latin typeface="Verdana"/>
                <a:cs typeface="Verdana"/>
              </a:rPr>
              <a:t>utilizada</a:t>
            </a:r>
            <a:r>
              <a:rPr sz="1500" spc="-110">
                <a:solidFill>
                  <a:srgbClr val="0C285A"/>
                </a:solidFill>
                <a:latin typeface="Verdana"/>
                <a:cs typeface="Verdana"/>
              </a:rPr>
              <a:t> </a:t>
            </a:r>
            <a:r>
              <a:rPr sz="1500" spc="-160">
                <a:solidFill>
                  <a:srgbClr val="0C285A"/>
                </a:solidFill>
                <a:latin typeface="Verdana"/>
                <a:cs typeface="Verdana"/>
              </a:rPr>
              <a:t>em</a:t>
            </a:r>
            <a:r>
              <a:rPr sz="1500" spc="-105">
                <a:solidFill>
                  <a:srgbClr val="0C285A"/>
                </a:solidFill>
                <a:latin typeface="Verdana"/>
                <a:cs typeface="Verdana"/>
              </a:rPr>
              <a:t> </a:t>
            </a:r>
            <a:r>
              <a:rPr sz="1500" spc="-10">
                <a:solidFill>
                  <a:srgbClr val="0C285A"/>
                </a:solidFill>
                <a:latin typeface="Verdana"/>
                <a:cs typeface="Verdana"/>
              </a:rPr>
              <a:t>regi- </a:t>
            </a:r>
            <a:r>
              <a:rPr sz="1500" spc="-160">
                <a:solidFill>
                  <a:srgbClr val="0C285A"/>
                </a:solidFill>
                <a:latin typeface="Verdana"/>
                <a:cs typeface="Verdana"/>
              </a:rPr>
              <a:t>me</a:t>
            </a:r>
            <a:r>
              <a:rPr sz="1500" spc="-110">
                <a:solidFill>
                  <a:srgbClr val="0C285A"/>
                </a:solidFill>
                <a:latin typeface="Verdana"/>
                <a:cs typeface="Verdana"/>
              </a:rPr>
              <a:t> de</a:t>
            </a:r>
            <a:r>
              <a:rPr sz="1500" spc="-105">
                <a:solidFill>
                  <a:srgbClr val="0C285A"/>
                </a:solidFill>
                <a:latin typeface="Verdana"/>
                <a:cs typeface="Verdana"/>
              </a:rPr>
              <a:t> </a:t>
            </a:r>
            <a:r>
              <a:rPr sz="1500" spc="-145">
                <a:solidFill>
                  <a:srgbClr val="0C285A"/>
                </a:solidFill>
                <a:latin typeface="Verdana"/>
                <a:cs typeface="Verdana"/>
              </a:rPr>
              <a:t>demanda,</a:t>
            </a:r>
            <a:r>
              <a:rPr sz="1500" spc="-105">
                <a:solidFill>
                  <a:srgbClr val="0C285A"/>
                </a:solidFill>
                <a:latin typeface="Verdana"/>
                <a:cs typeface="Verdana"/>
              </a:rPr>
              <a:t> </a:t>
            </a:r>
            <a:r>
              <a:rPr sz="1500" spc="-110">
                <a:solidFill>
                  <a:srgbClr val="0C285A"/>
                </a:solidFill>
                <a:latin typeface="Verdana"/>
                <a:cs typeface="Verdana"/>
              </a:rPr>
              <a:t>permitindo </a:t>
            </a:r>
            <a:r>
              <a:rPr sz="1500" spc="-120">
                <a:solidFill>
                  <a:srgbClr val="0C285A"/>
                </a:solidFill>
                <a:latin typeface="Verdana"/>
                <a:cs typeface="Verdana"/>
              </a:rPr>
              <a:t>comprovar</a:t>
            </a:r>
            <a:r>
              <a:rPr sz="1500" spc="-105">
                <a:solidFill>
                  <a:srgbClr val="0C285A"/>
                </a:solidFill>
                <a:latin typeface="Verdana"/>
                <a:cs typeface="Verdana"/>
              </a:rPr>
              <a:t> </a:t>
            </a:r>
            <a:r>
              <a:rPr sz="1500" spc="-110">
                <a:solidFill>
                  <a:srgbClr val="0C285A"/>
                </a:solidFill>
                <a:latin typeface="Verdana"/>
                <a:cs typeface="Verdana"/>
              </a:rPr>
              <a:t>que</a:t>
            </a:r>
            <a:r>
              <a:rPr sz="1500" spc="-105">
                <a:solidFill>
                  <a:srgbClr val="0C285A"/>
                </a:solidFill>
                <a:latin typeface="Verdana"/>
                <a:cs typeface="Verdana"/>
              </a:rPr>
              <a:t> </a:t>
            </a:r>
            <a:r>
              <a:rPr sz="1500" spc="-80">
                <a:solidFill>
                  <a:srgbClr val="0C285A"/>
                </a:solidFill>
                <a:latin typeface="Verdana"/>
                <a:cs typeface="Verdana"/>
              </a:rPr>
              <a:t>os</a:t>
            </a:r>
            <a:r>
              <a:rPr sz="1500" spc="-105">
                <a:solidFill>
                  <a:srgbClr val="0C285A"/>
                </a:solidFill>
                <a:latin typeface="Verdana"/>
                <a:cs typeface="Verdana"/>
              </a:rPr>
              <a:t> </a:t>
            </a:r>
            <a:r>
              <a:rPr sz="1500" spc="-90">
                <a:solidFill>
                  <a:srgbClr val="0C285A"/>
                </a:solidFill>
                <a:latin typeface="Verdana"/>
                <a:cs typeface="Verdana"/>
              </a:rPr>
              <a:t>serviços</a:t>
            </a:r>
            <a:r>
              <a:rPr sz="1500" spc="-110">
                <a:solidFill>
                  <a:srgbClr val="0C285A"/>
                </a:solidFill>
                <a:latin typeface="Verdana"/>
                <a:cs typeface="Verdana"/>
              </a:rPr>
              <a:t> </a:t>
            </a:r>
            <a:r>
              <a:rPr sz="1500" spc="-135">
                <a:solidFill>
                  <a:srgbClr val="0C285A"/>
                </a:solidFill>
                <a:latin typeface="Verdana"/>
                <a:cs typeface="Verdana"/>
              </a:rPr>
              <a:t>foram</a:t>
            </a:r>
            <a:r>
              <a:rPr sz="1500" spc="-105">
                <a:solidFill>
                  <a:srgbClr val="0C285A"/>
                </a:solidFill>
                <a:latin typeface="Verdana"/>
                <a:cs typeface="Verdana"/>
              </a:rPr>
              <a:t> prestados </a:t>
            </a:r>
            <a:r>
              <a:rPr sz="1500" spc="-120">
                <a:solidFill>
                  <a:srgbClr val="0C285A"/>
                </a:solidFill>
                <a:latin typeface="Verdana"/>
                <a:cs typeface="Verdana"/>
              </a:rPr>
              <a:t>dentro</a:t>
            </a:r>
            <a:r>
              <a:rPr sz="1500" spc="-105">
                <a:solidFill>
                  <a:srgbClr val="0C285A"/>
                </a:solidFill>
                <a:latin typeface="Verdana"/>
                <a:cs typeface="Verdana"/>
              </a:rPr>
              <a:t> </a:t>
            </a:r>
            <a:r>
              <a:rPr sz="1500" spc="-110">
                <a:solidFill>
                  <a:srgbClr val="0C285A"/>
                </a:solidFill>
                <a:latin typeface="Verdana"/>
                <a:cs typeface="Verdana"/>
              </a:rPr>
              <a:t>da </a:t>
            </a:r>
            <a:r>
              <a:rPr sz="1500" spc="-100">
                <a:solidFill>
                  <a:srgbClr val="0C285A"/>
                </a:solidFill>
                <a:latin typeface="Verdana"/>
                <a:cs typeface="Verdana"/>
              </a:rPr>
              <a:t>competência</a:t>
            </a:r>
            <a:r>
              <a:rPr sz="1500" spc="-105">
                <a:solidFill>
                  <a:srgbClr val="0C285A"/>
                </a:solidFill>
                <a:latin typeface="Verdana"/>
                <a:cs typeface="Verdana"/>
              </a:rPr>
              <a:t> </a:t>
            </a:r>
            <a:r>
              <a:rPr sz="1500" spc="-25">
                <a:solidFill>
                  <a:srgbClr val="0C285A"/>
                </a:solidFill>
                <a:latin typeface="Verdana"/>
                <a:cs typeface="Verdana"/>
              </a:rPr>
              <a:t>em </a:t>
            </a:r>
            <a:r>
              <a:rPr sz="1500" spc="-120">
                <a:solidFill>
                  <a:srgbClr val="0C285A"/>
                </a:solidFill>
                <a:latin typeface="Verdana"/>
                <a:cs typeface="Verdana"/>
              </a:rPr>
              <a:t>análise.</a:t>
            </a:r>
            <a:r>
              <a:rPr sz="1500" spc="-114">
                <a:solidFill>
                  <a:srgbClr val="0C285A"/>
                </a:solidFill>
                <a:latin typeface="Verdana"/>
                <a:cs typeface="Verdana"/>
              </a:rPr>
              <a:t> </a:t>
            </a:r>
            <a:r>
              <a:rPr sz="1500" spc="-80">
                <a:solidFill>
                  <a:srgbClr val="0C285A"/>
                </a:solidFill>
                <a:latin typeface="Verdana"/>
                <a:cs typeface="Verdana"/>
              </a:rPr>
              <a:t>Na</a:t>
            </a:r>
            <a:r>
              <a:rPr sz="1500" spc="-110">
                <a:solidFill>
                  <a:srgbClr val="0C285A"/>
                </a:solidFill>
                <a:latin typeface="Verdana"/>
                <a:cs typeface="Verdana"/>
              </a:rPr>
              <a:t> </a:t>
            </a:r>
            <a:r>
              <a:rPr sz="1500" spc="-120">
                <a:solidFill>
                  <a:srgbClr val="0C285A"/>
                </a:solidFill>
                <a:latin typeface="Verdana"/>
                <a:cs typeface="Verdana"/>
              </a:rPr>
              <a:t>validação,</a:t>
            </a:r>
            <a:r>
              <a:rPr sz="1500" spc="-110">
                <a:solidFill>
                  <a:srgbClr val="0C285A"/>
                </a:solidFill>
                <a:latin typeface="Verdana"/>
                <a:cs typeface="Verdana"/>
              </a:rPr>
              <a:t> </a:t>
            </a:r>
            <a:r>
              <a:rPr sz="1500" spc="-125">
                <a:solidFill>
                  <a:srgbClr val="0C285A"/>
                </a:solidFill>
                <a:latin typeface="Verdana"/>
                <a:cs typeface="Verdana"/>
              </a:rPr>
              <a:t>garante</a:t>
            </a:r>
            <a:r>
              <a:rPr sz="1500" spc="-110">
                <a:solidFill>
                  <a:srgbClr val="0C285A"/>
                </a:solidFill>
                <a:latin typeface="Verdana"/>
                <a:cs typeface="Verdana"/>
              </a:rPr>
              <a:t> que</a:t>
            </a:r>
            <a:r>
              <a:rPr sz="1500" spc="-114">
                <a:solidFill>
                  <a:srgbClr val="0C285A"/>
                </a:solidFill>
                <a:latin typeface="Verdana"/>
                <a:cs typeface="Verdana"/>
              </a:rPr>
              <a:t> </a:t>
            </a:r>
            <a:r>
              <a:rPr sz="1500" spc="-110">
                <a:solidFill>
                  <a:srgbClr val="0C285A"/>
                </a:solidFill>
                <a:latin typeface="Verdana"/>
                <a:cs typeface="Verdana"/>
              </a:rPr>
              <a:t>as </a:t>
            </a:r>
            <a:r>
              <a:rPr sz="1500" spc="-105">
                <a:solidFill>
                  <a:srgbClr val="0C285A"/>
                </a:solidFill>
                <a:latin typeface="Verdana"/>
                <a:cs typeface="Verdana"/>
              </a:rPr>
              <a:t>informações</a:t>
            </a:r>
            <a:r>
              <a:rPr sz="1500" spc="-110">
                <a:solidFill>
                  <a:srgbClr val="0C285A"/>
                </a:solidFill>
                <a:latin typeface="Verdana"/>
                <a:cs typeface="Verdana"/>
              </a:rPr>
              <a:t> da </a:t>
            </a:r>
            <a:r>
              <a:rPr sz="1500" spc="-140">
                <a:solidFill>
                  <a:srgbClr val="0C285A"/>
                </a:solidFill>
                <a:latin typeface="Verdana"/>
                <a:cs typeface="Verdana"/>
              </a:rPr>
              <a:t>empresa,</a:t>
            </a:r>
            <a:r>
              <a:rPr sz="1500" spc="-114">
                <a:solidFill>
                  <a:srgbClr val="0C285A"/>
                </a:solidFill>
                <a:latin typeface="Verdana"/>
                <a:cs typeface="Verdana"/>
              </a:rPr>
              <a:t> como</a:t>
            </a:r>
            <a:r>
              <a:rPr sz="1500" spc="-110">
                <a:solidFill>
                  <a:srgbClr val="0C285A"/>
                </a:solidFill>
                <a:latin typeface="Verdana"/>
                <a:cs typeface="Verdana"/>
              </a:rPr>
              <a:t> </a:t>
            </a:r>
            <a:r>
              <a:rPr sz="1500" spc="-114">
                <a:solidFill>
                  <a:srgbClr val="0C285A"/>
                </a:solidFill>
                <a:latin typeface="Verdana"/>
                <a:cs typeface="Verdana"/>
              </a:rPr>
              <a:t>razão</a:t>
            </a:r>
            <a:r>
              <a:rPr sz="1500" spc="-110">
                <a:solidFill>
                  <a:srgbClr val="0C285A"/>
                </a:solidFill>
                <a:latin typeface="Verdana"/>
                <a:cs typeface="Verdana"/>
              </a:rPr>
              <a:t> </a:t>
            </a:r>
            <a:r>
              <a:rPr sz="1500" spc="-80">
                <a:solidFill>
                  <a:srgbClr val="0C285A"/>
                </a:solidFill>
                <a:latin typeface="Verdana"/>
                <a:cs typeface="Verdana"/>
              </a:rPr>
              <a:t>social</a:t>
            </a:r>
            <a:r>
              <a:rPr sz="1500" spc="-110">
                <a:solidFill>
                  <a:srgbClr val="0C285A"/>
                </a:solidFill>
                <a:latin typeface="Verdana"/>
                <a:cs typeface="Verdana"/>
              </a:rPr>
              <a:t> </a:t>
            </a:r>
            <a:r>
              <a:rPr sz="1500" spc="-114">
                <a:solidFill>
                  <a:srgbClr val="0C285A"/>
                </a:solidFill>
                <a:latin typeface="Verdana"/>
                <a:cs typeface="Verdana"/>
              </a:rPr>
              <a:t>e CNPJ,</a:t>
            </a:r>
            <a:r>
              <a:rPr sz="1500" spc="-110">
                <a:solidFill>
                  <a:srgbClr val="0C285A"/>
                </a:solidFill>
                <a:latin typeface="Verdana"/>
                <a:cs typeface="Verdana"/>
              </a:rPr>
              <a:t> </a:t>
            </a:r>
            <a:r>
              <a:rPr sz="1500" spc="-10">
                <a:solidFill>
                  <a:srgbClr val="0C285A"/>
                </a:solidFill>
                <a:latin typeface="Verdana"/>
                <a:cs typeface="Verdana"/>
              </a:rPr>
              <a:t>estejam </a:t>
            </a:r>
            <a:r>
              <a:rPr sz="1500" spc="-105">
                <a:solidFill>
                  <a:srgbClr val="0C285A"/>
                </a:solidFill>
                <a:latin typeface="Verdana"/>
                <a:cs typeface="Verdana"/>
              </a:rPr>
              <a:t>consistentes</a:t>
            </a:r>
            <a:r>
              <a:rPr sz="1500" spc="-114">
                <a:solidFill>
                  <a:srgbClr val="0C285A"/>
                </a:solidFill>
                <a:latin typeface="Verdana"/>
                <a:cs typeface="Verdana"/>
              </a:rPr>
              <a:t> </a:t>
            </a:r>
            <a:r>
              <a:rPr sz="1500" spc="-110">
                <a:solidFill>
                  <a:srgbClr val="0C285A"/>
                </a:solidFill>
                <a:latin typeface="Verdana"/>
                <a:cs typeface="Verdana"/>
              </a:rPr>
              <a:t>com </a:t>
            </a:r>
            <a:r>
              <a:rPr sz="1500" spc="-100">
                <a:solidFill>
                  <a:srgbClr val="0C285A"/>
                </a:solidFill>
                <a:latin typeface="Verdana"/>
                <a:cs typeface="Verdana"/>
              </a:rPr>
              <a:t>o</a:t>
            </a:r>
            <a:r>
              <a:rPr sz="1500" spc="-114">
                <a:solidFill>
                  <a:srgbClr val="0C285A"/>
                </a:solidFill>
                <a:latin typeface="Verdana"/>
                <a:cs typeface="Verdana"/>
              </a:rPr>
              <a:t> </a:t>
            </a:r>
            <a:r>
              <a:rPr sz="1500" spc="-120">
                <a:solidFill>
                  <a:srgbClr val="0C285A"/>
                </a:solidFill>
                <a:latin typeface="Verdana"/>
                <a:cs typeface="Verdana"/>
              </a:rPr>
              <a:t>sistema</a:t>
            </a:r>
            <a:r>
              <a:rPr sz="1500" spc="-110">
                <a:solidFill>
                  <a:srgbClr val="0C285A"/>
                </a:solidFill>
                <a:latin typeface="Verdana"/>
                <a:cs typeface="Verdana"/>
              </a:rPr>
              <a:t> </a:t>
            </a:r>
            <a:r>
              <a:rPr sz="1500" spc="-114">
                <a:solidFill>
                  <a:srgbClr val="0C285A"/>
                </a:solidFill>
                <a:latin typeface="Verdana"/>
                <a:cs typeface="Verdana"/>
              </a:rPr>
              <a:t>e </a:t>
            </a:r>
            <a:r>
              <a:rPr sz="1500" spc="-110">
                <a:solidFill>
                  <a:srgbClr val="0C285A"/>
                </a:solidFill>
                <a:latin typeface="Verdana"/>
                <a:cs typeface="Verdana"/>
              </a:rPr>
              <a:t>que </a:t>
            </a:r>
            <a:r>
              <a:rPr sz="1500" spc="-114">
                <a:solidFill>
                  <a:srgbClr val="0C285A"/>
                </a:solidFill>
                <a:latin typeface="Verdana"/>
                <a:cs typeface="Verdana"/>
              </a:rPr>
              <a:t>a</a:t>
            </a:r>
            <a:r>
              <a:rPr sz="1500" spc="-110">
                <a:solidFill>
                  <a:srgbClr val="0C285A"/>
                </a:solidFill>
                <a:latin typeface="Verdana"/>
                <a:cs typeface="Verdana"/>
              </a:rPr>
              <a:t> execução</a:t>
            </a:r>
            <a:r>
              <a:rPr sz="1500" spc="-114">
                <a:solidFill>
                  <a:srgbClr val="0C285A"/>
                </a:solidFill>
                <a:latin typeface="Verdana"/>
                <a:cs typeface="Verdana"/>
              </a:rPr>
              <a:t> </a:t>
            </a:r>
            <a:r>
              <a:rPr sz="1500" spc="-120">
                <a:solidFill>
                  <a:srgbClr val="0C285A"/>
                </a:solidFill>
                <a:latin typeface="Verdana"/>
                <a:cs typeface="Verdana"/>
              </a:rPr>
              <a:t>esteja</a:t>
            </a:r>
            <a:r>
              <a:rPr sz="1500" spc="-110">
                <a:solidFill>
                  <a:srgbClr val="0C285A"/>
                </a:solidFill>
                <a:latin typeface="Verdana"/>
                <a:cs typeface="Verdana"/>
              </a:rPr>
              <a:t> </a:t>
            </a:r>
            <a:r>
              <a:rPr sz="1500" spc="-120">
                <a:solidFill>
                  <a:srgbClr val="0C285A"/>
                </a:solidFill>
                <a:latin typeface="Verdana"/>
                <a:cs typeface="Verdana"/>
              </a:rPr>
              <a:t>devidamente</a:t>
            </a:r>
            <a:r>
              <a:rPr sz="1500" spc="-114">
                <a:solidFill>
                  <a:srgbClr val="0C285A"/>
                </a:solidFill>
                <a:latin typeface="Verdana"/>
                <a:cs typeface="Verdana"/>
              </a:rPr>
              <a:t> </a:t>
            </a:r>
            <a:r>
              <a:rPr sz="1500" spc="-30">
                <a:solidFill>
                  <a:srgbClr val="0C285A"/>
                </a:solidFill>
                <a:latin typeface="Verdana"/>
                <a:cs typeface="Verdana"/>
              </a:rPr>
              <a:t>formalizada.</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168275">
              <a:lnSpc>
                <a:spcPct val="100000"/>
              </a:lnSpc>
            </a:pPr>
            <a:r>
              <a:rPr sz="1500" spc="-50">
                <a:solidFill>
                  <a:srgbClr val="0C285A"/>
                </a:solidFill>
                <a:latin typeface="Verdana"/>
                <a:cs typeface="Verdana"/>
              </a:rPr>
              <a:t>A</a:t>
            </a:r>
            <a:r>
              <a:rPr sz="1500" spc="-114">
                <a:solidFill>
                  <a:srgbClr val="0C285A"/>
                </a:solidFill>
                <a:latin typeface="Verdana"/>
                <a:cs typeface="Verdana"/>
              </a:rPr>
              <a:t> </a:t>
            </a:r>
            <a:r>
              <a:rPr sz="1500" spc="-95">
                <a:solidFill>
                  <a:srgbClr val="0C285A"/>
                </a:solidFill>
                <a:latin typeface="Verdana"/>
                <a:cs typeface="Verdana"/>
              </a:rPr>
              <a:t>planilha</a:t>
            </a:r>
            <a:r>
              <a:rPr sz="1500" spc="-114">
                <a:solidFill>
                  <a:srgbClr val="0C285A"/>
                </a:solidFill>
                <a:latin typeface="Verdana"/>
                <a:cs typeface="Verdana"/>
              </a:rPr>
              <a:t> </a:t>
            </a:r>
            <a:r>
              <a:rPr sz="1500" spc="-100">
                <a:solidFill>
                  <a:srgbClr val="0C285A"/>
                </a:solidFill>
                <a:latin typeface="Verdana"/>
                <a:cs typeface="Verdana"/>
              </a:rPr>
              <a:t>do</a:t>
            </a:r>
            <a:r>
              <a:rPr sz="1500" spc="-114">
                <a:solidFill>
                  <a:srgbClr val="0C285A"/>
                </a:solidFill>
                <a:latin typeface="Verdana"/>
                <a:cs typeface="Verdana"/>
              </a:rPr>
              <a:t> </a:t>
            </a:r>
            <a:r>
              <a:rPr sz="1500" spc="-130">
                <a:solidFill>
                  <a:srgbClr val="0C285A"/>
                </a:solidFill>
                <a:latin typeface="Verdana"/>
                <a:cs typeface="Verdana"/>
              </a:rPr>
              <a:t>mês</a:t>
            </a:r>
            <a:r>
              <a:rPr sz="1500" spc="-114">
                <a:solidFill>
                  <a:srgbClr val="0C285A"/>
                </a:solidFill>
                <a:latin typeface="Verdana"/>
                <a:cs typeface="Verdana"/>
              </a:rPr>
              <a:t> </a:t>
            </a:r>
            <a:r>
              <a:rPr sz="1500" spc="-100">
                <a:solidFill>
                  <a:srgbClr val="0C285A"/>
                </a:solidFill>
                <a:latin typeface="Verdana"/>
                <a:cs typeface="Verdana"/>
              </a:rPr>
              <a:t>do</a:t>
            </a:r>
            <a:r>
              <a:rPr sz="1500" spc="-114">
                <a:solidFill>
                  <a:srgbClr val="0C285A"/>
                </a:solidFill>
                <a:latin typeface="Verdana"/>
                <a:cs typeface="Verdana"/>
              </a:rPr>
              <a:t> </a:t>
            </a:r>
            <a:r>
              <a:rPr sz="1500" spc="-110">
                <a:solidFill>
                  <a:srgbClr val="0C285A"/>
                </a:solidFill>
                <a:latin typeface="Verdana"/>
                <a:cs typeface="Verdana"/>
              </a:rPr>
              <a:t>grupo</a:t>
            </a:r>
            <a:r>
              <a:rPr sz="1500" spc="-114">
                <a:solidFill>
                  <a:srgbClr val="0C285A"/>
                </a:solidFill>
                <a:latin typeface="Verdana"/>
                <a:cs typeface="Verdana"/>
              </a:rPr>
              <a:t> </a:t>
            </a:r>
            <a:r>
              <a:rPr sz="1500" spc="-125">
                <a:solidFill>
                  <a:srgbClr val="0C285A"/>
                </a:solidFill>
                <a:latin typeface="Verdana"/>
                <a:cs typeface="Verdana"/>
              </a:rPr>
              <a:t>demanda</a:t>
            </a:r>
            <a:r>
              <a:rPr sz="1500" spc="-114">
                <a:solidFill>
                  <a:srgbClr val="0C285A"/>
                </a:solidFill>
                <a:latin typeface="Verdana"/>
                <a:cs typeface="Verdana"/>
              </a:rPr>
              <a:t> </a:t>
            </a:r>
            <a:r>
              <a:rPr sz="1500" spc="-125">
                <a:solidFill>
                  <a:srgbClr val="0C285A"/>
                </a:solidFill>
                <a:latin typeface="Verdana"/>
                <a:cs typeface="Verdana"/>
              </a:rPr>
              <a:t>deve</a:t>
            </a:r>
            <a:r>
              <a:rPr sz="1500" spc="-114">
                <a:solidFill>
                  <a:srgbClr val="0C285A"/>
                </a:solidFill>
                <a:latin typeface="Verdana"/>
                <a:cs typeface="Verdana"/>
              </a:rPr>
              <a:t> </a:t>
            </a:r>
            <a:r>
              <a:rPr sz="1500" spc="-105">
                <a:solidFill>
                  <a:srgbClr val="0C285A"/>
                </a:solidFill>
                <a:latin typeface="Verdana"/>
                <a:cs typeface="Verdana"/>
              </a:rPr>
              <a:t>conter</a:t>
            </a:r>
            <a:r>
              <a:rPr sz="1500" spc="-110">
                <a:solidFill>
                  <a:srgbClr val="0C285A"/>
                </a:solidFill>
                <a:latin typeface="Verdana"/>
                <a:cs typeface="Verdana"/>
              </a:rPr>
              <a:t> </a:t>
            </a:r>
            <a:r>
              <a:rPr sz="1500" spc="-114">
                <a:solidFill>
                  <a:srgbClr val="0C285A"/>
                </a:solidFill>
                <a:latin typeface="Verdana"/>
                <a:cs typeface="Verdana"/>
              </a:rPr>
              <a:t>a </a:t>
            </a:r>
            <a:r>
              <a:rPr sz="1500" spc="-90">
                <a:solidFill>
                  <a:srgbClr val="0C285A"/>
                </a:solidFill>
                <a:latin typeface="Verdana"/>
                <a:cs typeface="Verdana"/>
              </a:rPr>
              <a:t>logo</a:t>
            </a:r>
            <a:r>
              <a:rPr sz="1500" spc="-114">
                <a:solidFill>
                  <a:srgbClr val="0C285A"/>
                </a:solidFill>
                <a:latin typeface="Verdana"/>
                <a:cs typeface="Verdana"/>
              </a:rPr>
              <a:t> </a:t>
            </a:r>
            <a:r>
              <a:rPr sz="1500" spc="-110">
                <a:solidFill>
                  <a:srgbClr val="0C285A"/>
                </a:solidFill>
                <a:latin typeface="Verdana"/>
                <a:cs typeface="Verdana"/>
              </a:rPr>
              <a:t>da</a:t>
            </a:r>
            <a:r>
              <a:rPr sz="1500" spc="-114">
                <a:solidFill>
                  <a:srgbClr val="0C285A"/>
                </a:solidFill>
                <a:latin typeface="Verdana"/>
                <a:cs typeface="Verdana"/>
              </a:rPr>
              <a:t> </a:t>
            </a:r>
            <a:r>
              <a:rPr sz="1500" spc="-130">
                <a:solidFill>
                  <a:srgbClr val="0C285A"/>
                </a:solidFill>
                <a:latin typeface="Verdana"/>
                <a:cs typeface="Verdana"/>
              </a:rPr>
              <a:t>contratada,</a:t>
            </a:r>
            <a:r>
              <a:rPr sz="1500" spc="-114">
                <a:solidFill>
                  <a:srgbClr val="0C285A"/>
                </a:solidFill>
                <a:latin typeface="Verdana"/>
                <a:cs typeface="Verdana"/>
              </a:rPr>
              <a:t> </a:t>
            </a:r>
            <a:r>
              <a:rPr sz="1500" spc="-95">
                <a:solidFill>
                  <a:srgbClr val="0C285A"/>
                </a:solidFill>
                <a:latin typeface="Verdana"/>
                <a:cs typeface="Verdana"/>
              </a:rPr>
              <a:t>dados</a:t>
            </a:r>
            <a:r>
              <a:rPr sz="1500" spc="-114">
                <a:solidFill>
                  <a:srgbClr val="0C285A"/>
                </a:solidFill>
                <a:latin typeface="Verdana"/>
                <a:cs typeface="Verdana"/>
              </a:rPr>
              <a:t> </a:t>
            </a:r>
            <a:r>
              <a:rPr sz="1500" spc="-105">
                <a:solidFill>
                  <a:srgbClr val="0C285A"/>
                </a:solidFill>
                <a:latin typeface="Verdana"/>
                <a:cs typeface="Verdana"/>
              </a:rPr>
              <a:t>completos</a:t>
            </a:r>
            <a:r>
              <a:rPr sz="1500" spc="-114">
                <a:solidFill>
                  <a:srgbClr val="0C285A"/>
                </a:solidFill>
                <a:latin typeface="Verdana"/>
                <a:cs typeface="Verdana"/>
              </a:rPr>
              <a:t> </a:t>
            </a:r>
            <a:r>
              <a:rPr sz="1500" spc="-110">
                <a:solidFill>
                  <a:srgbClr val="0C285A"/>
                </a:solidFill>
                <a:latin typeface="Verdana"/>
                <a:cs typeface="Verdana"/>
              </a:rPr>
              <a:t>da</a:t>
            </a:r>
            <a:r>
              <a:rPr sz="1500" spc="-114">
                <a:solidFill>
                  <a:srgbClr val="0C285A"/>
                </a:solidFill>
                <a:latin typeface="Verdana"/>
                <a:cs typeface="Verdana"/>
              </a:rPr>
              <a:t> </a:t>
            </a:r>
            <a:r>
              <a:rPr sz="1500" spc="-25">
                <a:solidFill>
                  <a:srgbClr val="0C285A"/>
                </a:solidFill>
                <a:latin typeface="Verdana"/>
                <a:cs typeface="Verdana"/>
              </a:rPr>
              <a:t>em- </a:t>
            </a:r>
            <a:r>
              <a:rPr sz="1500" spc="-105">
                <a:solidFill>
                  <a:srgbClr val="0C285A"/>
                </a:solidFill>
                <a:latin typeface="Verdana"/>
                <a:cs typeface="Verdana"/>
              </a:rPr>
              <a:t>presa</a:t>
            </a:r>
            <a:r>
              <a:rPr sz="1500" spc="-11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10">
                <a:solidFill>
                  <a:srgbClr val="0C285A"/>
                </a:solidFill>
                <a:latin typeface="Verdana"/>
                <a:cs typeface="Verdana"/>
              </a:rPr>
              <a:t>as </a:t>
            </a:r>
            <a:r>
              <a:rPr sz="1500" spc="-105">
                <a:solidFill>
                  <a:srgbClr val="0C285A"/>
                </a:solidFill>
                <a:latin typeface="Verdana"/>
                <a:cs typeface="Verdana"/>
              </a:rPr>
              <a:t>informações </a:t>
            </a:r>
            <a:r>
              <a:rPr sz="1500" spc="-100">
                <a:solidFill>
                  <a:srgbClr val="0C285A"/>
                </a:solidFill>
                <a:latin typeface="Verdana"/>
                <a:cs typeface="Verdana"/>
              </a:rPr>
              <a:t>do</a:t>
            </a:r>
            <a:r>
              <a:rPr sz="1500" spc="-110">
                <a:solidFill>
                  <a:srgbClr val="0C285A"/>
                </a:solidFill>
                <a:latin typeface="Verdana"/>
                <a:cs typeface="Verdana"/>
              </a:rPr>
              <a:t> </a:t>
            </a:r>
            <a:r>
              <a:rPr sz="1500" spc="-100">
                <a:solidFill>
                  <a:srgbClr val="0C285A"/>
                </a:solidFill>
                <a:latin typeface="Verdana"/>
                <a:cs typeface="Verdana"/>
              </a:rPr>
              <a:t>período</a:t>
            </a:r>
            <a:r>
              <a:rPr sz="1500" spc="-110">
                <a:solidFill>
                  <a:srgbClr val="0C285A"/>
                </a:solidFill>
                <a:latin typeface="Verdana"/>
                <a:cs typeface="Verdana"/>
              </a:rPr>
              <a:t> de</a:t>
            </a:r>
            <a:r>
              <a:rPr sz="1500" spc="-105">
                <a:solidFill>
                  <a:srgbClr val="0C285A"/>
                </a:solidFill>
                <a:latin typeface="Verdana"/>
                <a:cs typeface="Verdana"/>
              </a:rPr>
              <a:t> </a:t>
            </a:r>
            <a:r>
              <a:rPr sz="1500" spc="-114">
                <a:solidFill>
                  <a:srgbClr val="0C285A"/>
                </a:solidFill>
                <a:latin typeface="Verdana"/>
                <a:cs typeface="Verdana"/>
              </a:rPr>
              <a:t>serviço.</a:t>
            </a:r>
            <a:r>
              <a:rPr sz="1500" spc="-110">
                <a:solidFill>
                  <a:srgbClr val="0C285A"/>
                </a:solidFill>
                <a:latin typeface="Verdana"/>
                <a:cs typeface="Verdana"/>
              </a:rPr>
              <a:t> Diferente</a:t>
            </a:r>
            <a:r>
              <a:rPr sz="1500" spc="-105">
                <a:solidFill>
                  <a:srgbClr val="0C285A"/>
                </a:solidFill>
                <a:latin typeface="Verdana"/>
                <a:cs typeface="Verdana"/>
              </a:rPr>
              <a:t> </a:t>
            </a:r>
            <a:r>
              <a:rPr sz="1500" spc="-110">
                <a:solidFill>
                  <a:srgbClr val="0C285A"/>
                </a:solidFill>
                <a:latin typeface="Verdana"/>
                <a:cs typeface="Verdana"/>
              </a:rPr>
              <a:t>de </a:t>
            </a:r>
            <a:r>
              <a:rPr sz="1500" spc="-114">
                <a:solidFill>
                  <a:srgbClr val="0C285A"/>
                </a:solidFill>
                <a:latin typeface="Verdana"/>
                <a:cs typeface="Verdana"/>
              </a:rPr>
              <a:t>documentos</a:t>
            </a:r>
            <a:r>
              <a:rPr sz="1500" spc="-105">
                <a:solidFill>
                  <a:srgbClr val="0C285A"/>
                </a:solidFill>
                <a:latin typeface="Verdana"/>
                <a:cs typeface="Verdana"/>
              </a:rPr>
              <a:t> </a:t>
            </a:r>
            <a:r>
              <a:rPr sz="1500" spc="-120">
                <a:solidFill>
                  <a:srgbClr val="0C285A"/>
                </a:solidFill>
                <a:latin typeface="Verdana"/>
                <a:cs typeface="Verdana"/>
              </a:rPr>
              <a:t>automáticos,</a:t>
            </a:r>
            <a:r>
              <a:rPr sz="1500" spc="-110">
                <a:solidFill>
                  <a:srgbClr val="0C285A"/>
                </a:solidFill>
                <a:latin typeface="Verdana"/>
                <a:cs typeface="Verdana"/>
              </a:rPr>
              <a:t> não</a:t>
            </a:r>
            <a:r>
              <a:rPr sz="1500" spc="-105">
                <a:solidFill>
                  <a:srgbClr val="0C285A"/>
                </a:solidFill>
                <a:latin typeface="Verdana"/>
                <a:cs typeface="Verdana"/>
              </a:rPr>
              <a:t> </a:t>
            </a:r>
            <a:r>
              <a:rPr sz="1500" spc="-10">
                <a:solidFill>
                  <a:srgbClr val="0C285A"/>
                </a:solidFill>
                <a:latin typeface="Verdana"/>
                <a:cs typeface="Verdana"/>
              </a:rPr>
              <a:t>existe </a:t>
            </a:r>
            <a:r>
              <a:rPr sz="1500" spc="-150">
                <a:solidFill>
                  <a:srgbClr val="0C285A"/>
                </a:solidFill>
                <a:latin typeface="Verdana"/>
                <a:cs typeface="Verdana"/>
              </a:rPr>
              <a:t>uma</a:t>
            </a:r>
            <a:r>
              <a:rPr sz="1500" spc="-114">
                <a:solidFill>
                  <a:srgbClr val="0C285A"/>
                </a:solidFill>
                <a:latin typeface="Verdana"/>
                <a:cs typeface="Verdana"/>
              </a:rPr>
              <a:t> </a:t>
            </a:r>
            <a:r>
              <a:rPr sz="1500" spc="-110">
                <a:solidFill>
                  <a:srgbClr val="0C285A"/>
                </a:solidFill>
                <a:latin typeface="Verdana"/>
                <a:cs typeface="Verdana"/>
              </a:rPr>
              <a:t>base</a:t>
            </a:r>
            <a:r>
              <a:rPr sz="1500" spc="-114">
                <a:solidFill>
                  <a:srgbClr val="0C285A"/>
                </a:solidFill>
                <a:latin typeface="Verdana"/>
                <a:cs typeface="Verdana"/>
              </a:rPr>
              <a:t> como a</a:t>
            </a:r>
            <a:r>
              <a:rPr sz="1500" spc="-110">
                <a:solidFill>
                  <a:srgbClr val="0C285A"/>
                </a:solidFill>
                <a:latin typeface="Verdana"/>
                <a:cs typeface="Verdana"/>
              </a:rPr>
              <a:t> </a:t>
            </a:r>
            <a:r>
              <a:rPr sz="1500" spc="-75">
                <a:solidFill>
                  <a:srgbClr val="0C285A"/>
                </a:solidFill>
                <a:latin typeface="Verdana"/>
                <a:cs typeface="Verdana"/>
              </a:rPr>
              <a:t>RE</a:t>
            </a:r>
            <a:r>
              <a:rPr sz="1500" spc="-114">
                <a:solidFill>
                  <a:srgbClr val="0C285A"/>
                </a:solidFill>
                <a:latin typeface="Verdana"/>
                <a:cs typeface="Verdana"/>
              </a:rPr>
              <a:t> </a:t>
            </a:r>
            <a:r>
              <a:rPr sz="1500" spc="-120">
                <a:solidFill>
                  <a:srgbClr val="0C285A"/>
                </a:solidFill>
                <a:latin typeface="Verdana"/>
                <a:cs typeface="Verdana"/>
              </a:rPr>
              <a:t>para</a:t>
            </a:r>
            <a:r>
              <a:rPr sz="1500" spc="-114">
                <a:solidFill>
                  <a:srgbClr val="0C285A"/>
                </a:solidFill>
                <a:latin typeface="Verdana"/>
                <a:cs typeface="Verdana"/>
              </a:rPr>
              <a:t> </a:t>
            </a:r>
            <a:r>
              <a:rPr sz="1500" spc="-135">
                <a:solidFill>
                  <a:srgbClr val="0C285A"/>
                </a:solidFill>
                <a:latin typeface="Verdana"/>
                <a:cs typeface="Verdana"/>
              </a:rPr>
              <a:t>cruzamento,</a:t>
            </a:r>
            <a:r>
              <a:rPr sz="1500" spc="-110">
                <a:solidFill>
                  <a:srgbClr val="0C285A"/>
                </a:solidFill>
                <a:latin typeface="Verdana"/>
                <a:cs typeface="Verdana"/>
              </a:rPr>
              <a:t> </a:t>
            </a:r>
            <a:r>
              <a:rPr sz="1500" spc="-145">
                <a:solidFill>
                  <a:srgbClr val="0C285A"/>
                </a:solidFill>
                <a:latin typeface="Verdana"/>
                <a:cs typeface="Verdana"/>
              </a:rPr>
              <a:t>já</a:t>
            </a:r>
            <a:r>
              <a:rPr sz="1500" spc="-114">
                <a:solidFill>
                  <a:srgbClr val="0C285A"/>
                </a:solidFill>
                <a:latin typeface="Verdana"/>
                <a:cs typeface="Verdana"/>
              </a:rPr>
              <a:t> </a:t>
            </a:r>
            <a:r>
              <a:rPr sz="1500" spc="-110">
                <a:solidFill>
                  <a:srgbClr val="0C285A"/>
                </a:solidFill>
                <a:latin typeface="Verdana"/>
                <a:cs typeface="Verdana"/>
              </a:rPr>
              <a:t>que</a:t>
            </a:r>
            <a:r>
              <a:rPr sz="1500" spc="-114">
                <a:solidFill>
                  <a:srgbClr val="0C285A"/>
                </a:solidFill>
                <a:latin typeface="Verdana"/>
                <a:cs typeface="Verdana"/>
              </a:rPr>
              <a:t> </a:t>
            </a:r>
            <a:r>
              <a:rPr sz="1500" spc="-80">
                <a:solidFill>
                  <a:srgbClr val="0C285A"/>
                </a:solidFill>
                <a:latin typeface="Verdana"/>
                <a:cs typeface="Verdana"/>
              </a:rPr>
              <a:t>os</a:t>
            </a:r>
            <a:r>
              <a:rPr sz="1500" spc="-110">
                <a:solidFill>
                  <a:srgbClr val="0C285A"/>
                </a:solidFill>
                <a:latin typeface="Verdana"/>
                <a:cs typeface="Verdana"/>
              </a:rPr>
              <a:t> </a:t>
            </a:r>
            <a:r>
              <a:rPr sz="1500" spc="-100">
                <a:solidFill>
                  <a:srgbClr val="0C285A"/>
                </a:solidFill>
                <a:latin typeface="Verdana"/>
                <a:cs typeface="Verdana"/>
              </a:rPr>
              <a:t>colaboradores</a:t>
            </a:r>
            <a:r>
              <a:rPr sz="1500" spc="-114">
                <a:solidFill>
                  <a:srgbClr val="0C285A"/>
                </a:solidFill>
                <a:latin typeface="Verdana"/>
                <a:cs typeface="Verdana"/>
              </a:rPr>
              <a:t> </a:t>
            </a:r>
            <a:r>
              <a:rPr sz="1500" spc="-100">
                <a:solidFill>
                  <a:srgbClr val="0C285A"/>
                </a:solidFill>
                <a:latin typeface="Verdana"/>
                <a:cs typeface="Verdana"/>
              </a:rPr>
              <a:t>são</a:t>
            </a:r>
            <a:r>
              <a:rPr sz="1500" spc="-114">
                <a:solidFill>
                  <a:srgbClr val="0C285A"/>
                </a:solidFill>
                <a:latin typeface="Verdana"/>
                <a:cs typeface="Verdana"/>
              </a:rPr>
              <a:t> </a:t>
            </a:r>
            <a:r>
              <a:rPr sz="1500" spc="-110">
                <a:solidFill>
                  <a:srgbClr val="0C285A"/>
                </a:solidFill>
                <a:latin typeface="Verdana"/>
                <a:cs typeface="Verdana"/>
              </a:rPr>
              <a:t>informados</a:t>
            </a:r>
            <a:r>
              <a:rPr sz="1500" spc="-114">
                <a:solidFill>
                  <a:srgbClr val="0C285A"/>
                </a:solidFill>
                <a:latin typeface="Verdana"/>
                <a:cs typeface="Verdana"/>
              </a:rPr>
              <a:t> </a:t>
            </a:r>
            <a:r>
              <a:rPr sz="1500" spc="-120">
                <a:solidFill>
                  <a:srgbClr val="0C285A"/>
                </a:solidFill>
                <a:latin typeface="Verdana"/>
                <a:cs typeface="Verdana"/>
              </a:rPr>
              <a:t>diretamente</a:t>
            </a:r>
            <a:r>
              <a:rPr sz="1500" spc="-110">
                <a:solidFill>
                  <a:srgbClr val="0C285A"/>
                </a:solidFill>
                <a:latin typeface="Verdana"/>
                <a:cs typeface="Verdana"/>
              </a:rPr>
              <a:t> </a:t>
            </a:r>
            <a:r>
              <a:rPr sz="1500" spc="-20">
                <a:solidFill>
                  <a:srgbClr val="0C285A"/>
                </a:solidFill>
                <a:latin typeface="Verdana"/>
                <a:cs typeface="Verdana"/>
              </a:rPr>
              <a:t>pelo </a:t>
            </a:r>
            <a:r>
              <a:rPr sz="1500" spc="-105">
                <a:solidFill>
                  <a:srgbClr val="0C285A"/>
                </a:solidFill>
                <a:latin typeface="Verdana"/>
                <a:cs typeface="Verdana"/>
              </a:rPr>
              <a:t>fornecedor</a:t>
            </a:r>
            <a:r>
              <a:rPr sz="1500" spc="-114">
                <a:solidFill>
                  <a:srgbClr val="0C285A"/>
                </a:solidFill>
                <a:latin typeface="Verdana"/>
                <a:cs typeface="Verdana"/>
              </a:rPr>
              <a:t> </a:t>
            </a:r>
            <a:r>
              <a:rPr sz="1500" spc="-110">
                <a:solidFill>
                  <a:srgbClr val="0C285A"/>
                </a:solidFill>
                <a:latin typeface="Verdana"/>
                <a:cs typeface="Verdana"/>
              </a:rPr>
              <a:t>de </a:t>
            </a:r>
            <a:r>
              <a:rPr sz="1500" spc="-95">
                <a:solidFill>
                  <a:srgbClr val="0C285A"/>
                </a:solidFill>
                <a:latin typeface="Verdana"/>
                <a:cs typeface="Verdana"/>
              </a:rPr>
              <a:t>acordo</a:t>
            </a:r>
            <a:r>
              <a:rPr sz="1500" spc="-114">
                <a:solidFill>
                  <a:srgbClr val="0C285A"/>
                </a:solidFill>
                <a:latin typeface="Verdana"/>
                <a:cs typeface="Verdana"/>
              </a:rPr>
              <a:t> </a:t>
            </a:r>
            <a:r>
              <a:rPr sz="1500" spc="-110">
                <a:solidFill>
                  <a:srgbClr val="0C285A"/>
                </a:solidFill>
                <a:latin typeface="Verdana"/>
                <a:cs typeface="Verdana"/>
              </a:rPr>
              <a:t>com </a:t>
            </a:r>
            <a:r>
              <a:rPr sz="1500" spc="-114">
                <a:solidFill>
                  <a:srgbClr val="0C285A"/>
                </a:solidFill>
                <a:latin typeface="Verdana"/>
                <a:cs typeface="Verdana"/>
              </a:rPr>
              <a:t>a</a:t>
            </a:r>
            <a:r>
              <a:rPr sz="1500" spc="-110">
                <a:solidFill>
                  <a:srgbClr val="0C285A"/>
                </a:solidFill>
                <a:latin typeface="Verdana"/>
                <a:cs typeface="Verdana"/>
              </a:rPr>
              <a:t> </a:t>
            </a:r>
            <a:r>
              <a:rPr sz="1500" spc="-105">
                <a:solidFill>
                  <a:srgbClr val="0C285A"/>
                </a:solidFill>
                <a:latin typeface="Verdana"/>
                <a:cs typeface="Verdana"/>
              </a:rPr>
              <a:t>necessidade.</a:t>
            </a:r>
            <a:r>
              <a:rPr sz="1500" spc="-114">
                <a:solidFill>
                  <a:srgbClr val="0C285A"/>
                </a:solidFill>
                <a:latin typeface="Verdana"/>
                <a:cs typeface="Verdana"/>
              </a:rPr>
              <a:t> </a:t>
            </a:r>
            <a:r>
              <a:rPr sz="1500" spc="-75">
                <a:solidFill>
                  <a:srgbClr val="0C285A"/>
                </a:solidFill>
                <a:latin typeface="Verdana"/>
                <a:cs typeface="Verdana"/>
              </a:rPr>
              <a:t>Por</a:t>
            </a:r>
            <a:r>
              <a:rPr sz="1500" spc="-110">
                <a:solidFill>
                  <a:srgbClr val="0C285A"/>
                </a:solidFill>
                <a:latin typeface="Verdana"/>
                <a:cs typeface="Verdana"/>
              </a:rPr>
              <a:t> </a:t>
            </a:r>
            <a:r>
              <a:rPr sz="1500" spc="-120">
                <a:solidFill>
                  <a:srgbClr val="0C285A"/>
                </a:solidFill>
                <a:latin typeface="Verdana"/>
                <a:cs typeface="Verdana"/>
              </a:rPr>
              <a:t>isso,</a:t>
            </a:r>
            <a:r>
              <a:rPr sz="1500" spc="-110">
                <a:solidFill>
                  <a:srgbClr val="0C285A"/>
                </a:solidFill>
                <a:latin typeface="Verdana"/>
                <a:cs typeface="Verdana"/>
              </a:rPr>
              <a:t> </a:t>
            </a:r>
            <a:r>
              <a:rPr sz="1500" spc="-114">
                <a:solidFill>
                  <a:srgbClr val="0C285A"/>
                </a:solidFill>
                <a:latin typeface="Verdana"/>
                <a:cs typeface="Verdana"/>
              </a:rPr>
              <a:t>a </a:t>
            </a:r>
            <a:r>
              <a:rPr sz="1500" spc="-105">
                <a:solidFill>
                  <a:srgbClr val="0C285A"/>
                </a:solidFill>
                <a:latin typeface="Verdana"/>
                <a:cs typeface="Verdana"/>
              </a:rPr>
              <a:t>validação</a:t>
            </a:r>
            <a:r>
              <a:rPr sz="1500" spc="-110">
                <a:solidFill>
                  <a:srgbClr val="0C285A"/>
                </a:solidFill>
                <a:latin typeface="Verdana"/>
                <a:cs typeface="Verdana"/>
              </a:rPr>
              <a:t> </a:t>
            </a:r>
            <a:r>
              <a:rPr sz="1500" spc="-105">
                <a:solidFill>
                  <a:srgbClr val="0C285A"/>
                </a:solidFill>
                <a:latin typeface="Verdana"/>
                <a:cs typeface="Verdana"/>
              </a:rPr>
              <a:t>depende</a:t>
            </a:r>
            <a:r>
              <a:rPr sz="1500" spc="-110">
                <a:solidFill>
                  <a:srgbClr val="0C285A"/>
                </a:solidFill>
                <a:latin typeface="Verdana"/>
                <a:cs typeface="Verdana"/>
              </a:rPr>
              <a:t> da</a:t>
            </a:r>
            <a:r>
              <a:rPr sz="1500" spc="-114">
                <a:solidFill>
                  <a:srgbClr val="0C285A"/>
                </a:solidFill>
                <a:latin typeface="Verdana"/>
                <a:cs typeface="Verdana"/>
              </a:rPr>
              <a:t> </a:t>
            </a:r>
            <a:r>
              <a:rPr sz="1500" spc="-105">
                <a:solidFill>
                  <a:srgbClr val="0C285A"/>
                </a:solidFill>
                <a:latin typeface="Verdana"/>
                <a:cs typeface="Verdana"/>
              </a:rPr>
              <a:t>checagem</a:t>
            </a:r>
            <a:r>
              <a:rPr sz="1500" spc="-110">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30">
                <a:solidFill>
                  <a:srgbClr val="0C285A"/>
                </a:solidFill>
                <a:latin typeface="Verdana"/>
                <a:cs typeface="Verdana"/>
              </a:rPr>
              <a:t>cabeça- </a:t>
            </a:r>
            <a:r>
              <a:rPr sz="1500" spc="-130">
                <a:solidFill>
                  <a:srgbClr val="0C285A"/>
                </a:solidFill>
                <a:latin typeface="Verdana"/>
                <a:cs typeface="Verdana"/>
              </a:rPr>
              <a:t>lho,</a:t>
            </a:r>
            <a:r>
              <a:rPr sz="1500" spc="-110">
                <a:solidFill>
                  <a:srgbClr val="0C285A"/>
                </a:solidFill>
                <a:latin typeface="Verdana"/>
                <a:cs typeface="Verdana"/>
              </a:rPr>
              <a:t> </a:t>
            </a:r>
            <a:r>
              <a:rPr sz="1500" spc="-105">
                <a:solidFill>
                  <a:srgbClr val="0C285A"/>
                </a:solidFill>
                <a:latin typeface="Verdana"/>
                <a:cs typeface="Verdana"/>
              </a:rPr>
              <a:t>das</a:t>
            </a:r>
            <a:r>
              <a:rPr sz="1500" spc="-110">
                <a:solidFill>
                  <a:srgbClr val="0C285A"/>
                </a:solidFill>
                <a:latin typeface="Verdana"/>
                <a:cs typeface="Verdana"/>
              </a:rPr>
              <a:t> </a:t>
            </a:r>
            <a:r>
              <a:rPr sz="1500" spc="-135">
                <a:solidFill>
                  <a:srgbClr val="0C285A"/>
                </a:solidFill>
                <a:latin typeface="Verdana"/>
                <a:cs typeface="Verdana"/>
              </a:rPr>
              <a:t>datas,</a:t>
            </a:r>
            <a:r>
              <a:rPr sz="1500" spc="-105">
                <a:solidFill>
                  <a:srgbClr val="0C285A"/>
                </a:solidFill>
                <a:latin typeface="Verdana"/>
                <a:cs typeface="Verdana"/>
              </a:rPr>
              <a:t> das</a:t>
            </a:r>
            <a:r>
              <a:rPr sz="1500" spc="-110">
                <a:solidFill>
                  <a:srgbClr val="0C285A"/>
                </a:solidFill>
                <a:latin typeface="Verdana"/>
                <a:cs typeface="Verdana"/>
              </a:rPr>
              <a:t> </a:t>
            </a:r>
            <a:r>
              <a:rPr sz="1500" spc="-114">
                <a:solidFill>
                  <a:srgbClr val="0C285A"/>
                </a:solidFill>
                <a:latin typeface="Verdana"/>
                <a:cs typeface="Verdana"/>
              </a:rPr>
              <a:t>assinaturas</a:t>
            </a:r>
            <a:r>
              <a:rPr sz="1500" spc="-105">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05">
                <a:solidFill>
                  <a:srgbClr val="0C285A"/>
                </a:solidFill>
                <a:latin typeface="Verdana"/>
                <a:cs typeface="Verdana"/>
              </a:rPr>
              <a:t>carimbo </a:t>
            </a:r>
            <a:r>
              <a:rPr sz="1500" spc="-110">
                <a:solidFill>
                  <a:srgbClr val="0C285A"/>
                </a:solidFill>
                <a:latin typeface="Verdana"/>
                <a:cs typeface="Verdana"/>
              </a:rPr>
              <a:t>da </a:t>
            </a:r>
            <a:r>
              <a:rPr sz="1500" spc="-140">
                <a:solidFill>
                  <a:srgbClr val="0C285A"/>
                </a:solidFill>
                <a:latin typeface="Verdana"/>
                <a:cs typeface="Verdana"/>
              </a:rPr>
              <a:t>empresa,</a:t>
            </a:r>
            <a:r>
              <a:rPr sz="1500" spc="-105">
                <a:solidFill>
                  <a:srgbClr val="0C285A"/>
                </a:solidFill>
                <a:latin typeface="Verdana"/>
                <a:cs typeface="Verdana"/>
              </a:rPr>
              <a:t> </a:t>
            </a:r>
            <a:r>
              <a:rPr sz="1500" spc="-100">
                <a:solidFill>
                  <a:srgbClr val="0C285A"/>
                </a:solidFill>
                <a:latin typeface="Verdana"/>
                <a:cs typeface="Verdana"/>
              </a:rPr>
              <a:t>funcionando</a:t>
            </a:r>
            <a:r>
              <a:rPr sz="1500" spc="-110">
                <a:solidFill>
                  <a:srgbClr val="0C285A"/>
                </a:solidFill>
                <a:latin typeface="Verdana"/>
                <a:cs typeface="Verdana"/>
              </a:rPr>
              <a:t> </a:t>
            </a:r>
            <a:r>
              <a:rPr sz="1500" spc="-114">
                <a:solidFill>
                  <a:srgbClr val="0C285A"/>
                </a:solidFill>
                <a:latin typeface="Verdana"/>
                <a:cs typeface="Verdana"/>
              </a:rPr>
              <a:t>como</a:t>
            </a:r>
            <a:r>
              <a:rPr sz="1500" spc="-105">
                <a:solidFill>
                  <a:srgbClr val="0C285A"/>
                </a:solidFill>
                <a:latin typeface="Verdana"/>
                <a:cs typeface="Verdana"/>
              </a:rPr>
              <a:t> </a:t>
            </a:r>
            <a:r>
              <a:rPr sz="1500" spc="-120">
                <a:solidFill>
                  <a:srgbClr val="0C285A"/>
                </a:solidFill>
                <a:latin typeface="Verdana"/>
                <a:cs typeface="Verdana"/>
              </a:rPr>
              <a:t>documento</a:t>
            </a:r>
            <a:r>
              <a:rPr sz="1500" spc="-110">
                <a:solidFill>
                  <a:srgbClr val="0C285A"/>
                </a:solidFill>
                <a:latin typeface="Verdana"/>
                <a:cs typeface="Verdana"/>
              </a:rPr>
              <a:t> de </a:t>
            </a:r>
            <a:r>
              <a:rPr sz="1500" spc="-20">
                <a:solidFill>
                  <a:srgbClr val="0C285A"/>
                </a:solidFill>
                <a:latin typeface="Verdana"/>
                <a:cs typeface="Verdana"/>
              </a:rPr>
              <a:t>com- </a:t>
            </a:r>
            <a:r>
              <a:rPr sz="1500" spc="-114">
                <a:solidFill>
                  <a:srgbClr val="0C285A"/>
                </a:solidFill>
                <a:latin typeface="Verdana"/>
                <a:cs typeface="Verdana"/>
              </a:rPr>
              <a:t>provação </a:t>
            </a:r>
            <a:r>
              <a:rPr sz="1500" spc="-105">
                <a:solidFill>
                  <a:srgbClr val="0C285A"/>
                </a:solidFill>
                <a:latin typeface="Verdana"/>
                <a:cs typeface="Verdana"/>
              </a:rPr>
              <a:t>direta</a:t>
            </a:r>
            <a:r>
              <a:rPr sz="1500" spc="-110">
                <a:solidFill>
                  <a:srgbClr val="0C285A"/>
                </a:solidFill>
                <a:latin typeface="Verdana"/>
                <a:cs typeface="Verdana"/>
              </a:rPr>
              <a:t> da</a:t>
            </a:r>
            <a:r>
              <a:rPr sz="1500" spc="-114">
                <a:solidFill>
                  <a:srgbClr val="0C285A"/>
                </a:solidFill>
                <a:latin typeface="Verdana"/>
                <a:cs typeface="Verdana"/>
              </a:rPr>
              <a:t> </a:t>
            </a:r>
            <a:r>
              <a:rPr sz="1500" spc="-110">
                <a:solidFill>
                  <a:srgbClr val="0C285A"/>
                </a:solidFill>
                <a:latin typeface="Verdana"/>
                <a:cs typeface="Verdana"/>
              </a:rPr>
              <a:t>execução </a:t>
            </a:r>
            <a:r>
              <a:rPr sz="1500" spc="-100">
                <a:solidFill>
                  <a:srgbClr val="0C285A"/>
                </a:solidFill>
                <a:latin typeface="Verdana"/>
                <a:cs typeface="Verdana"/>
              </a:rPr>
              <a:t>do</a:t>
            </a:r>
            <a:r>
              <a:rPr sz="1500" spc="-110">
                <a:solidFill>
                  <a:srgbClr val="0C285A"/>
                </a:solidFill>
                <a:latin typeface="Verdana"/>
                <a:cs typeface="Verdana"/>
              </a:rPr>
              <a:t> </a:t>
            </a:r>
            <a:r>
              <a:rPr sz="1500" spc="-10">
                <a:solidFill>
                  <a:srgbClr val="0C285A"/>
                </a:solidFill>
                <a:latin typeface="Verdana"/>
                <a:cs typeface="Verdana"/>
              </a:rPr>
              <a:t>serviço.</a:t>
            </a:r>
            <a:endParaRPr sz="1500">
              <a:latin typeface="Verdana"/>
              <a:cs typeface="Verdana"/>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6494"/>
            <a:ext cx="3653154" cy="738505"/>
          </a:xfrm>
          <a:prstGeom prst="rect">
            <a:avLst/>
          </a:prstGeom>
        </p:spPr>
        <p:txBody>
          <a:bodyPr vert="horz" wrap="square" lIns="0" tIns="12700" rIns="0" bIns="0" rtlCol="0">
            <a:spAutoFit/>
          </a:bodyPr>
          <a:lstStyle/>
          <a:p>
            <a:pPr marL="21590">
              <a:lnSpc>
                <a:spcPts val="2805"/>
              </a:lnSpc>
              <a:spcBef>
                <a:spcPts val="100"/>
              </a:spcBef>
            </a:pPr>
            <a:r>
              <a:rPr sz="2400" b="1" i="1" spc="-135">
                <a:solidFill>
                  <a:srgbClr val="FFFFFF"/>
                </a:solidFill>
                <a:latin typeface="Trebuchet MS"/>
                <a:cs typeface="Trebuchet MS"/>
              </a:rPr>
              <a:t>Rochalog</a:t>
            </a:r>
            <a:r>
              <a:rPr sz="2400" b="1" i="1" spc="-150">
                <a:solidFill>
                  <a:srgbClr val="FFFFFF"/>
                </a:solidFill>
                <a:latin typeface="Trebuchet MS"/>
                <a:cs typeface="Trebuchet MS"/>
              </a:rPr>
              <a:t> </a:t>
            </a:r>
            <a:r>
              <a:rPr sz="2400" b="1" i="1" spc="-114">
                <a:solidFill>
                  <a:srgbClr val="FFFFFF"/>
                </a:solidFill>
                <a:latin typeface="Trebuchet MS"/>
                <a:cs typeface="Trebuchet MS"/>
              </a:rPr>
              <a:t>-</a:t>
            </a:r>
            <a:r>
              <a:rPr sz="2400" b="1" i="1" spc="-145">
                <a:solidFill>
                  <a:srgbClr val="FFFFFF"/>
                </a:solidFill>
                <a:latin typeface="Trebuchet MS"/>
                <a:cs typeface="Trebuchet MS"/>
              </a:rPr>
              <a:t> </a:t>
            </a:r>
            <a:r>
              <a:rPr sz="2400" b="1" i="1" spc="-105">
                <a:solidFill>
                  <a:srgbClr val="FFFFFF"/>
                </a:solidFill>
                <a:latin typeface="Trebuchet MS"/>
                <a:cs typeface="Trebuchet MS"/>
              </a:rPr>
              <a:t>Grupo</a:t>
            </a:r>
            <a:r>
              <a:rPr sz="2400" b="1" i="1" spc="-145">
                <a:solidFill>
                  <a:srgbClr val="FFFFFF"/>
                </a:solidFill>
                <a:latin typeface="Trebuchet MS"/>
                <a:cs typeface="Trebuchet MS"/>
              </a:rPr>
              <a:t> </a:t>
            </a:r>
            <a:r>
              <a:rPr sz="2400" b="1" i="1" spc="-10">
                <a:solidFill>
                  <a:srgbClr val="FFFFFF"/>
                </a:solidFill>
                <a:latin typeface="Trebuchet MS"/>
                <a:cs typeface="Trebuchet MS"/>
              </a:rPr>
              <a:t>Demanda</a:t>
            </a:r>
            <a:endParaRPr sz="2400">
              <a:latin typeface="Trebuchet MS"/>
              <a:cs typeface="Trebuchet MS"/>
            </a:endParaRPr>
          </a:p>
          <a:p>
            <a:pPr marL="12700">
              <a:lnSpc>
                <a:spcPts val="280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4027170" cy="787400"/>
          </a:xfrm>
          <a:prstGeom prst="rect">
            <a:avLst/>
          </a:prstGeom>
        </p:spPr>
        <p:txBody>
          <a:bodyPr vert="horz" wrap="square" lIns="0" tIns="12700" rIns="0" bIns="0" rtlCol="0">
            <a:spAutoFit/>
          </a:bodyPr>
          <a:lstStyle/>
          <a:p>
            <a:pPr marL="12700">
              <a:lnSpc>
                <a:spcPct val="100000"/>
              </a:lnSpc>
              <a:spcBef>
                <a:spcPts val="100"/>
              </a:spcBef>
            </a:pPr>
            <a:r>
              <a:rPr spc="-325"/>
              <a:t>Planilha</a:t>
            </a:r>
            <a:r>
              <a:rPr spc="-355"/>
              <a:t> </a:t>
            </a:r>
            <a:r>
              <a:rPr spc="-35"/>
              <a:t>do</a:t>
            </a:r>
            <a:r>
              <a:rPr spc="-350"/>
              <a:t> </a:t>
            </a:r>
            <a:r>
              <a:rPr spc="-25"/>
              <a:t>Mês</a:t>
            </a:r>
          </a:p>
        </p:txBody>
      </p:sp>
      <p:grpSp>
        <p:nvGrpSpPr>
          <p:cNvPr id="4" name="object 4"/>
          <p:cNvGrpSpPr/>
          <p:nvPr/>
        </p:nvGrpSpPr>
        <p:grpSpPr>
          <a:xfrm>
            <a:off x="521995" y="2411717"/>
            <a:ext cx="7575550" cy="4331970"/>
            <a:chOff x="521995" y="2411717"/>
            <a:chExt cx="7575550" cy="4331970"/>
          </a:xfrm>
        </p:grpSpPr>
        <p:pic>
          <p:nvPicPr>
            <p:cNvPr id="5" name="object 5"/>
            <p:cNvPicPr/>
            <p:nvPr/>
          </p:nvPicPr>
          <p:blipFill>
            <a:blip r:embed="rId2" cstate="print"/>
            <a:stretch>
              <a:fillRect/>
            </a:stretch>
          </p:blipFill>
          <p:spPr>
            <a:xfrm>
              <a:off x="3091500" y="2411717"/>
              <a:ext cx="4599009" cy="4331525"/>
            </a:xfrm>
            <a:prstGeom prst="rect">
              <a:avLst/>
            </a:prstGeom>
          </p:spPr>
        </p:pic>
        <p:sp>
          <p:nvSpPr>
            <p:cNvPr id="6" name="object 6"/>
            <p:cNvSpPr/>
            <p:nvPr/>
          </p:nvSpPr>
          <p:spPr>
            <a:xfrm>
              <a:off x="4197700" y="2532702"/>
              <a:ext cx="2433955" cy="118745"/>
            </a:xfrm>
            <a:custGeom>
              <a:avLst/>
              <a:gdLst/>
              <a:ahLst/>
              <a:cxnLst/>
              <a:rect l="l" t="t" r="r" b="b"/>
              <a:pathLst>
                <a:path w="2433954" h="118744">
                  <a:moveTo>
                    <a:pt x="0" y="0"/>
                  </a:moveTo>
                  <a:lnTo>
                    <a:pt x="0" y="118605"/>
                  </a:lnTo>
                  <a:lnTo>
                    <a:pt x="2433396" y="118605"/>
                  </a:lnTo>
                  <a:lnTo>
                    <a:pt x="2433396" y="45935"/>
                  </a:lnTo>
                  <a:lnTo>
                    <a:pt x="2433396" y="0"/>
                  </a:lnTo>
                  <a:lnTo>
                    <a:pt x="0" y="0"/>
                  </a:lnTo>
                  <a:close/>
                </a:path>
              </a:pathLst>
            </a:custGeom>
            <a:ln w="25400">
              <a:solidFill>
                <a:srgbClr val="222E54"/>
              </a:solidFill>
            </a:ln>
          </p:spPr>
          <p:txBody>
            <a:bodyPr wrap="square" lIns="0" tIns="0" rIns="0" bIns="0" rtlCol="0"/>
            <a:lstStyle/>
            <a:p>
              <a:endParaRPr/>
            </a:p>
          </p:txBody>
        </p:sp>
        <p:sp>
          <p:nvSpPr>
            <p:cNvPr id="7" name="object 7"/>
            <p:cNvSpPr/>
            <p:nvPr/>
          </p:nvSpPr>
          <p:spPr>
            <a:xfrm>
              <a:off x="4917700" y="2903061"/>
              <a:ext cx="1040765" cy="147955"/>
            </a:xfrm>
            <a:custGeom>
              <a:avLst/>
              <a:gdLst/>
              <a:ahLst/>
              <a:cxnLst/>
              <a:rect l="l" t="t" r="r" b="b"/>
              <a:pathLst>
                <a:path w="1040764" h="147955">
                  <a:moveTo>
                    <a:pt x="0" y="0"/>
                  </a:moveTo>
                  <a:lnTo>
                    <a:pt x="0" y="147396"/>
                  </a:lnTo>
                  <a:lnTo>
                    <a:pt x="1040206" y="147396"/>
                  </a:lnTo>
                  <a:lnTo>
                    <a:pt x="1040206" y="57086"/>
                  </a:lnTo>
                  <a:lnTo>
                    <a:pt x="1040206" y="0"/>
                  </a:lnTo>
                  <a:lnTo>
                    <a:pt x="0" y="0"/>
                  </a:lnTo>
                  <a:close/>
                </a:path>
              </a:pathLst>
            </a:custGeom>
            <a:ln w="25399">
              <a:solidFill>
                <a:srgbClr val="222E54"/>
              </a:solidFill>
            </a:ln>
          </p:spPr>
          <p:txBody>
            <a:bodyPr wrap="square" lIns="0" tIns="0" rIns="0" bIns="0" rtlCol="0"/>
            <a:lstStyle/>
            <a:p>
              <a:endParaRPr/>
            </a:p>
          </p:txBody>
        </p:sp>
        <p:sp>
          <p:nvSpPr>
            <p:cNvPr id="8" name="object 8"/>
            <p:cNvSpPr/>
            <p:nvPr/>
          </p:nvSpPr>
          <p:spPr>
            <a:xfrm>
              <a:off x="3373300" y="3684706"/>
              <a:ext cx="4086225" cy="306070"/>
            </a:xfrm>
            <a:custGeom>
              <a:avLst/>
              <a:gdLst/>
              <a:ahLst/>
              <a:cxnLst/>
              <a:rect l="l" t="t" r="r" b="b"/>
              <a:pathLst>
                <a:path w="4086225" h="306070">
                  <a:moveTo>
                    <a:pt x="0" y="0"/>
                  </a:moveTo>
                  <a:lnTo>
                    <a:pt x="0" y="305803"/>
                  </a:lnTo>
                  <a:lnTo>
                    <a:pt x="4085805" y="305803"/>
                  </a:lnTo>
                  <a:lnTo>
                    <a:pt x="4085805" y="118440"/>
                  </a:lnTo>
                  <a:lnTo>
                    <a:pt x="4085805" y="0"/>
                  </a:lnTo>
                  <a:lnTo>
                    <a:pt x="0" y="0"/>
                  </a:lnTo>
                  <a:close/>
                </a:path>
              </a:pathLst>
            </a:custGeom>
            <a:ln w="25400">
              <a:solidFill>
                <a:srgbClr val="222E54"/>
              </a:solidFill>
            </a:ln>
          </p:spPr>
          <p:txBody>
            <a:bodyPr wrap="square" lIns="0" tIns="0" rIns="0" bIns="0" rtlCol="0"/>
            <a:lstStyle/>
            <a:p>
              <a:endParaRPr/>
            </a:p>
          </p:txBody>
        </p:sp>
        <p:sp>
          <p:nvSpPr>
            <p:cNvPr id="9" name="object 9"/>
            <p:cNvSpPr/>
            <p:nvPr/>
          </p:nvSpPr>
          <p:spPr>
            <a:xfrm>
              <a:off x="3373300" y="4087906"/>
              <a:ext cx="4086225" cy="867410"/>
            </a:xfrm>
            <a:custGeom>
              <a:avLst/>
              <a:gdLst/>
              <a:ahLst/>
              <a:cxnLst/>
              <a:rect l="l" t="t" r="r" b="b"/>
              <a:pathLst>
                <a:path w="4086225" h="867410">
                  <a:moveTo>
                    <a:pt x="0" y="0"/>
                  </a:moveTo>
                  <a:lnTo>
                    <a:pt x="0" y="867397"/>
                  </a:lnTo>
                  <a:lnTo>
                    <a:pt x="4085805" y="867397"/>
                  </a:lnTo>
                  <a:lnTo>
                    <a:pt x="4085805" y="335940"/>
                  </a:lnTo>
                  <a:lnTo>
                    <a:pt x="4085805" y="0"/>
                  </a:lnTo>
                  <a:lnTo>
                    <a:pt x="0" y="0"/>
                  </a:lnTo>
                  <a:close/>
                </a:path>
              </a:pathLst>
            </a:custGeom>
            <a:ln w="25400">
              <a:solidFill>
                <a:srgbClr val="222E54"/>
              </a:solidFill>
            </a:ln>
          </p:spPr>
          <p:txBody>
            <a:bodyPr wrap="square" lIns="0" tIns="0" rIns="0" bIns="0" rtlCol="0"/>
            <a:lstStyle/>
            <a:p>
              <a:endParaRPr/>
            </a:p>
          </p:txBody>
        </p:sp>
        <p:sp>
          <p:nvSpPr>
            <p:cNvPr id="10" name="object 10"/>
            <p:cNvSpPr/>
            <p:nvPr/>
          </p:nvSpPr>
          <p:spPr>
            <a:xfrm>
              <a:off x="3394900" y="5193104"/>
              <a:ext cx="4086225" cy="764540"/>
            </a:xfrm>
            <a:custGeom>
              <a:avLst/>
              <a:gdLst/>
              <a:ahLst/>
              <a:cxnLst/>
              <a:rect l="l" t="t" r="r" b="b"/>
              <a:pathLst>
                <a:path w="4086225" h="764539">
                  <a:moveTo>
                    <a:pt x="0" y="0"/>
                  </a:moveTo>
                  <a:lnTo>
                    <a:pt x="0" y="764197"/>
                  </a:lnTo>
                  <a:lnTo>
                    <a:pt x="4085805" y="764197"/>
                  </a:lnTo>
                  <a:lnTo>
                    <a:pt x="4085805" y="295973"/>
                  </a:lnTo>
                  <a:lnTo>
                    <a:pt x="4085805" y="0"/>
                  </a:lnTo>
                  <a:lnTo>
                    <a:pt x="0" y="0"/>
                  </a:lnTo>
                  <a:close/>
                </a:path>
              </a:pathLst>
            </a:custGeom>
            <a:ln w="25399">
              <a:solidFill>
                <a:srgbClr val="222E54"/>
              </a:solidFill>
            </a:ln>
          </p:spPr>
          <p:txBody>
            <a:bodyPr wrap="square" lIns="0" tIns="0" rIns="0" bIns="0" rtlCol="0"/>
            <a:lstStyle/>
            <a:p>
              <a:endParaRPr/>
            </a:p>
          </p:txBody>
        </p:sp>
        <p:sp>
          <p:nvSpPr>
            <p:cNvPr id="11" name="object 11"/>
            <p:cNvSpPr/>
            <p:nvPr/>
          </p:nvSpPr>
          <p:spPr>
            <a:xfrm>
              <a:off x="571545" y="2606396"/>
              <a:ext cx="3613785" cy="149860"/>
            </a:xfrm>
            <a:custGeom>
              <a:avLst/>
              <a:gdLst/>
              <a:ahLst/>
              <a:cxnLst/>
              <a:rect l="l" t="t" r="r" b="b"/>
              <a:pathLst>
                <a:path w="3613785" h="149860">
                  <a:moveTo>
                    <a:pt x="3613454" y="0"/>
                  </a:moveTo>
                  <a:lnTo>
                    <a:pt x="0" y="0"/>
                  </a:lnTo>
                  <a:lnTo>
                    <a:pt x="0" y="149656"/>
                  </a:lnTo>
                </a:path>
              </a:pathLst>
            </a:custGeom>
            <a:ln w="25400">
              <a:solidFill>
                <a:srgbClr val="222E55"/>
              </a:solidFill>
            </a:ln>
          </p:spPr>
          <p:txBody>
            <a:bodyPr wrap="square" lIns="0" tIns="0" rIns="0" bIns="0" rtlCol="0"/>
            <a:lstStyle/>
            <a:p>
              <a:endParaRPr/>
            </a:p>
          </p:txBody>
        </p:sp>
        <p:sp>
          <p:nvSpPr>
            <p:cNvPr id="12" name="object 12"/>
            <p:cNvSpPr/>
            <p:nvPr/>
          </p:nvSpPr>
          <p:spPr>
            <a:xfrm>
              <a:off x="521995" y="2707831"/>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sp>
          <p:nvSpPr>
            <p:cNvPr id="13" name="object 13"/>
            <p:cNvSpPr/>
            <p:nvPr/>
          </p:nvSpPr>
          <p:spPr>
            <a:xfrm>
              <a:off x="5959800" y="2934004"/>
              <a:ext cx="2088514" cy="119380"/>
            </a:xfrm>
            <a:custGeom>
              <a:avLst/>
              <a:gdLst/>
              <a:ahLst/>
              <a:cxnLst/>
              <a:rect l="l" t="t" r="r" b="b"/>
              <a:pathLst>
                <a:path w="2088515" h="119380">
                  <a:moveTo>
                    <a:pt x="0" y="0"/>
                  </a:moveTo>
                  <a:lnTo>
                    <a:pt x="2087994" y="0"/>
                  </a:lnTo>
                  <a:lnTo>
                    <a:pt x="2087994" y="119062"/>
                  </a:lnTo>
                </a:path>
              </a:pathLst>
            </a:custGeom>
            <a:ln w="25400">
              <a:solidFill>
                <a:srgbClr val="222E55"/>
              </a:solidFill>
            </a:ln>
          </p:spPr>
          <p:txBody>
            <a:bodyPr wrap="square" lIns="0" tIns="0" rIns="0" bIns="0" rtlCol="0"/>
            <a:lstStyle/>
            <a:p>
              <a:endParaRPr/>
            </a:p>
          </p:txBody>
        </p:sp>
        <p:sp>
          <p:nvSpPr>
            <p:cNvPr id="14" name="object 14"/>
            <p:cNvSpPr/>
            <p:nvPr/>
          </p:nvSpPr>
          <p:spPr>
            <a:xfrm>
              <a:off x="7998245" y="3004831"/>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sp>
          <p:nvSpPr>
            <p:cNvPr id="15" name="object 15"/>
            <p:cNvSpPr/>
            <p:nvPr/>
          </p:nvSpPr>
          <p:spPr>
            <a:xfrm>
              <a:off x="571549" y="3744001"/>
              <a:ext cx="2811145" cy="135255"/>
            </a:xfrm>
            <a:custGeom>
              <a:avLst/>
              <a:gdLst/>
              <a:ahLst/>
              <a:cxnLst/>
              <a:rect l="l" t="t" r="r" b="b"/>
              <a:pathLst>
                <a:path w="2811145" h="135254">
                  <a:moveTo>
                    <a:pt x="2810649" y="0"/>
                  </a:moveTo>
                  <a:lnTo>
                    <a:pt x="0" y="0"/>
                  </a:lnTo>
                  <a:lnTo>
                    <a:pt x="0" y="135255"/>
                  </a:lnTo>
                </a:path>
              </a:pathLst>
            </a:custGeom>
            <a:ln w="25400">
              <a:solidFill>
                <a:srgbClr val="222E55"/>
              </a:solidFill>
            </a:ln>
          </p:spPr>
          <p:txBody>
            <a:bodyPr wrap="square" lIns="0" tIns="0" rIns="0" bIns="0" rtlCol="0"/>
            <a:lstStyle/>
            <a:p>
              <a:endParaRPr/>
            </a:p>
          </p:txBody>
        </p:sp>
        <p:sp>
          <p:nvSpPr>
            <p:cNvPr id="16" name="object 16"/>
            <p:cNvSpPr/>
            <p:nvPr/>
          </p:nvSpPr>
          <p:spPr>
            <a:xfrm>
              <a:off x="521995" y="3831026"/>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sp>
          <p:nvSpPr>
            <p:cNvPr id="17" name="object 17"/>
            <p:cNvSpPr/>
            <p:nvPr/>
          </p:nvSpPr>
          <p:spPr>
            <a:xfrm>
              <a:off x="7471799" y="4307701"/>
              <a:ext cx="576580" cy="262890"/>
            </a:xfrm>
            <a:custGeom>
              <a:avLst/>
              <a:gdLst/>
              <a:ahLst/>
              <a:cxnLst/>
              <a:rect l="l" t="t" r="r" b="b"/>
              <a:pathLst>
                <a:path w="576579" h="262889">
                  <a:moveTo>
                    <a:pt x="0" y="0"/>
                  </a:moveTo>
                  <a:lnTo>
                    <a:pt x="575995" y="0"/>
                  </a:lnTo>
                  <a:lnTo>
                    <a:pt x="575995" y="262750"/>
                  </a:lnTo>
                </a:path>
              </a:pathLst>
            </a:custGeom>
            <a:ln w="25400">
              <a:solidFill>
                <a:srgbClr val="222E55"/>
              </a:solidFill>
            </a:ln>
          </p:spPr>
          <p:txBody>
            <a:bodyPr wrap="square" lIns="0" tIns="0" rIns="0" bIns="0" rtlCol="0"/>
            <a:lstStyle/>
            <a:p>
              <a:endParaRPr/>
            </a:p>
          </p:txBody>
        </p:sp>
        <p:sp>
          <p:nvSpPr>
            <p:cNvPr id="18" name="object 18"/>
            <p:cNvSpPr/>
            <p:nvPr/>
          </p:nvSpPr>
          <p:spPr>
            <a:xfrm>
              <a:off x="7998245" y="4522232"/>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sp>
          <p:nvSpPr>
            <p:cNvPr id="19" name="object 19"/>
            <p:cNvSpPr/>
            <p:nvPr/>
          </p:nvSpPr>
          <p:spPr>
            <a:xfrm>
              <a:off x="571549" y="5575195"/>
              <a:ext cx="2811145" cy="187325"/>
            </a:xfrm>
            <a:custGeom>
              <a:avLst/>
              <a:gdLst/>
              <a:ahLst/>
              <a:cxnLst/>
              <a:rect l="l" t="t" r="r" b="b"/>
              <a:pathLst>
                <a:path w="2811145" h="187325">
                  <a:moveTo>
                    <a:pt x="2810649" y="0"/>
                  </a:moveTo>
                  <a:lnTo>
                    <a:pt x="0" y="0"/>
                  </a:lnTo>
                  <a:lnTo>
                    <a:pt x="0" y="186867"/>
                  </a:lnTo>
                </a:path>
              </a:pathLst>
            </a:custGeom>
            <a:ln w="25400">
              <a:solidFill>
                <a:srgbClr val="222E55"/>
              </a:solidFill>
            </a:ln>
          </p:spPr>
          <p:txBody>
            <a:bodyPr wrap="square" lIns="0" tIns="0" rIns="0" bIns="0" rtlCol="0"/>
            <a:lstStyle/>
            <a:p>
              <a:endParaRPr/>
            </a:p>
          </p:txBody>
        </p:sp>
        <p:sp>
          <p:nvSpPr>
            <p:cNvPr id="20" name="object 20"/>
            <p:cNvSpPr/>
            <p:nvPr/>
          </p:nvSpPr>
          <p:spPr>
            <a:xfrm>
              <a:off x="521995" y="5713825"/>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grpSp>
      <p:sp>
        <p:nvSpPr>
          <p:cNvPr id="21" name="object 21"/>
          <p:cNvSpPr txBox="1"/>
          <p:nvPr/>
        </p:nvSpPr>
        <p:spPr>
          <a:xfrm>
            <a:off x="439949" y="2860282"/>
            <a:ext cx="2342515" cy="52832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90">
                <a:solidFill>
                  <a:srgbClr val="222E54"/>
                </a:solidFill>
                <a:latin typeface="Verdana"/>
                <a:cs typeface="Verdana"/>
              </a:rPr>
              <a:t>Se</a:t>
            </a:r>
            <a:r>
              <a:rPr sz="1100" spc="-80">
                <a:solidFill>
                  <a:srgbClr val="222E54"/>
                </a:solidFill>
                <a:latin typeface="Verdana"/>
                <a:cs typeface="Verdana"/>
              </a:rPr>
              <a:t> </a:t>
            </a:r>
            <a:r>
              <a:rPr sz="1100" spc="-100">
                <a:solidFill>
                  <a:srgbClr val="222E54"/>
                </a:solidFill>
                <a:latin typeface="Verdana"/>
                <a:cs typeface="Verdana"/>
              </a:rPr>
              <a:t>atentar</a:t>
            </a:r>
            <a:r>
              <a:rPr sz="1100" spc="-75">
                <a:solidFill>
                  <a:srgbClr val="222E54"/>
                </a:solidFill>
                <a:latin typeface="Verdana"/>
                <a:cs typeface="Verdana"/>
              </a:rPr>
              <a:t> se </a:t>
            </a:r>
            <a:r>
              <a:rPr sz="1100" spc="-95">
                <a:solidFill>
                  <a:srgbClr val="222E54"/>
                </a:solidFill>
                <a:latin typeface="Verdana"/>
                <a:cs typeface="Verdana"/>
              </a:rPr>
              <a:t>a</a:t>
            </a:r>
            <a:r>
              <a:rPr sz="1100" spc="-75">
                <a:solidFill>
                  <a:srgbClr val="222E54"/>
                </a:solidFill>
                <a:latin typeface="Verdana"/>
                <a:cs typeface="Verdana"/>
              </a:rPr>
              <a:t> </a:t>
            </a:r>
            <a:r>
              <a:rPr sz="1100" spc="-65">
                <a:solidFill>
                  <a:srgbClr val="222E54"/>
                </a:solidFill>
                <a:latin typeface="Verdana"/>
                <a:cs typeface="Verdana"/>
              </a:rPr>
              <a:t>Planilha</a:t>
            </a:r>
            <a:r>
              <a:rPr sz="1100" spc="-75">
                <a:solidFill>
                  <a:srgbClr val="222E54"/>
                </a:solidFill>
                <a:latin typeface="Verdana"/>
                <a:cs typeface="Verdana"/>
              </a:rPr>
              <a:t> </a:t>
            </a:r>
            <a:r>
              <a:rPr sz="1100" spc="-25">
                <a:solidFill>
                  <a:srgbClr val="222E54"/>
                </a:solidFill>
                <a:latin typeface="Verdana"/>
                <a:cs typeface="Verdana"/>
              </a:rPr>
              <a:t>do </a:t>
            </a:r>
            <a:r>
              <a:rPr sz="1100" spc="-100">
                <a:solidFill>
                  <a:srgbClr val="222E54"/>
                </a:solidFill>
                <a:latin typeface="Verdana"/>
                <a:cs typeface="Verdana"/>
              </a:rPr>
              <a:t>mês</a:t>
            </a:r>
            <a:r>
              <a:rPr sz="1100" spc="-80">
                <a:solidFill>
                  <a:srgbClr val="222E54"/>
                </a:solidFill>
                <a:latin typeface="Verdana"/>
                <a:cs typeface="Verdana"/>
              </a:rPr>
              <a:t> </a:t>
            </a:r>
            <a:r>
              <a:rPr sz="1100" spc="-75">
                <a:solidFill>
                  <a:srgbClr val="222E54"/>
                </a:solidFill>
                <a:latin typeface="Verdana"/>
                <a:cs typeface="Verdana"/>
              </a:rPr>
              <a:t>corresponde </a:t>
            </a:r>
            <a:r>
              <a:rPr sz="1100" spc="-80">
                <a:solidFill>
                  <a:srgbClr val="222E54"/>
                </a:solidFill>
                <a:latin typeface="Verdana"/>
                <a:cs typeface="Verdana"/>
              </a:rPr>
              <a:t>de </a:t>
            </a:r>
            <a:r>
              <a:rPr sz="1100" spc="-95">
                <a:solidFill>
                  <a:srgbClr val="222E54"/>
                </a:solidFill>
                <a:latin typeface="Verdana"/>
                <a:cs typeface="Verdana"/>
              </a:rPr>
              <a:t>fato</a:t>
            </a:r>
            <a:r>
              <a:rPr sz="1100" spc="-75">
                <a:solidFill>
                  <a:srgbClr val="222E54"/>
                </a:solidFill>
                <a:latin typeface="Verdana"/>
                <a:cs typeface="Verdana"/>
              </a:rPr>
              <a:t> </a:t>
            </a:r>
            <a:r>
              <a:rPr sz="1100" spc="-80">
                <a:solidFill>
                  <a:srgbClr val="222E54"/>
                </a:solidFill>
                <a:latin typeface="Verdana"/>
                <a:cs typeface="Verdana"/>
              </a:rPr>
              <a:t>ao</a:t>
            </a:r>
            <a:r>
              <a:rPr sz="1100" spc="-75">
                <a:solidFill>
                  <a:srgbClr val="222E54"/>
                </a:solidFill>
                <a:latin typeface="Verdana"/>
                <a:cs typeface="Verdana"/>
              </a:rPr>
              <a:t> </a:t>
            </a:r>
            <a:r>
              <a:rPr sz="1100" b="1" spc="-20">
                <a:solidFill>
                  <a:srgbClr val="222E54"/>
                </a:solidFill>
                <a:latin typeface="Arial"/>
                <a:cs typeface="Arial"/>
              </a:rPr>
              <a:t>Grupo </a:t>
            </a:r>
            <a:r>
              <a:rPr sz="1100" b="1" spc="-10">
                <a:solidFill>
                  <a:srgbClr val="222E54"/>
                </a:solidFill>
                <a:latin typeface="Arial"/>
                <a:cs typeface="Arial"/>
              </a:rPr>
              <a:t>Demanda.</a:t>
            </a:r>
            <a:endParaRPr sz="1100">
              <a:latin typeface="Arial"/>
              <a:cs typeface="Arial"/>
            </a:endParaRPr>
          </a:p>
        </p:txBody>
      </p:sp>
      <p:sp>
        <p:nvSpPr>
          <p:cNvPr id="27" name="object 27"/>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122</a:t>
            </a:fld>
            <a:endParaRPr spc="-25"/>
          </a:p>
        </p:txBody>
      </p:sp>
      <p:sp>
        <p:nvSpPr>
          <p:cNvPr id="28" name="object 28"/>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9" name="object 29"/>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2" name="object 22"/>
          <p:cNvSpPr txBox="1"/>
          <p:nvPr/>
        </p:nvSpPr>
        <p:spPr>
          <a:xfrm>
            <a:off x="7898253" y="3149741"/>
            <a:ext cx="2327275"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 </a:t>
            </a:r>
            <a:r>
              <a:rPr sz="1100" b="1" spc="-55">
                <a:solidFill>
                  <a:srgbClr val="222E54"/>
                </a:solidFill>
                <a:latin typeface="Arial"/>
                <a:cs typeface="Arial"/>
              </a:rPr>
              <a:t>PASSO:</a:t>
            </a:r>
            <a:r>
              <a:rPr sz="1100" b="1" spc="10">
                <a:solidFill>
                  <a:srgbClr val="222E54"/>
                </a:solidFill>
                <a:latin typeface="Arial"/>
                <a:cs typeface="Arial"/>
              </a:rPr>
              <a:t> </a:t>
            </a:r>
            <a:r>
              <a:rPr sz="1100" spc="-50">
                <a:solidFill>
                  <a:srgbClr val="222E54"/>
                </a:solidFill>
                <a:latin typeface="Verdana"/>
                <a:cs typeface="Verdana"/>
              </a:rPr>
              <a:t>O</a:t>
            </a:r>
            <a:r>
              <a:rPr sz="1100" spc="-65">
                <a:solidFill>
                  <a:srgbClr val="222E54"/>
                </a:solidFill>
                <a:latin typeface="Verdana"/>
                <a:cs typeface="Verdana"/>
              </a:rPr>
              <a:t> </a:t>
            </a:r>
            <a:r>
              <a:rPr sz="1100" spc="-90">
                <a:solidFill>
                  <a:srgbClr val="222E54"/>
                </a:solidFill>
                <a:latin typeface="Verdana"/>
                <a:cs typeface="Verdana"/>
              </a:rPr>
              <a:t>documento</a:t>
            </a:r>
            <a:r>
              <a:rPr sz="1100" spc="-65">
                <a:solidFill>
                  <a:srgbClr val="222E54"/>
                </a:solidFill>
                <a:latin typeface="Verdana"/>
                <a:cs typeface="Verdana"/>
              </a:rPr>
              <a:t> </a:t>
            </a:r>
            <a:r>
              <a:rPr sz="1100" spc="-95">
                <a:solidFill>
                  <a:srgbClr val="222E54"/>
                </a:solidFill>
                <a:latin typeface="Verdana"/>
                <a:cs typeface="Verdana"/>
              </a:rPr>
              <a:t>deve</a:t>
            </a:r>
            <a:r>
              <a:rPr sz="1100" spc="-70">
                <a:solidFill>
                  <a:srgbClr val="222E54"/>
                </a:solidFill>
                <a:latin typeface="Verdana"/>
                <a:cs typeface="Verdana"/>
              </a:rPr>
              <a:t> </a:t>
            </a:r>
            <a:r>
              <a:rPr sz="1100" spc="-60">
                <a:solidFill>
                  <a:srgbClr val="222E54"/>
                </a:solidFill>
                <a:latin typeface="Verdana"/>
                <a:cs typeface="Verdana"/>
              </a:rPr>
              <a:t>conter </a:t>
            </a:r>
            <a:r>
              <a:rPr sz="1100" spc="-95">
                <a:solidFill>
                  <a:srgbClr val="222E54"/>
                </a:solidFill>
                <a:latin typeface="Verdana"/>
                <a:cs typeface="Verdana"/>
              </a:rPr>
              <a:t>a</a:t>
            </a:r>
            <a:r>
              <a:rPr sz="1100" spc="-80">
                <a:solidFill>
                  <a:srgbClr val="222E54"/>
                </a:solidFill>
                <a:latin typeface="Verdana"/>
                <a:cs typeface="Verdana"/>
              </a:rPr>
              <a:t> </a:t>
            </a:r>
            <a:r>
              <a:rPr sz="1100" spc="-65">
                <a:solidFill>
                  <a:srgbClr val="222E54"/>
                </a:solidFill>
                <a:latin typeface="Verdana"/>
                <a:cs typeface="Verdana"/>
              </a:rPr>
              <a:t>logo</a:t>
            </a:r>
            <a:r>
              <a:rPr sz="1100" spc="-80">
                <a:solidFill>
                  <a:srgbClr val="222E54"/>
                </a:solidFill>
                <a:latin typeface="Verdana"/>
                <a:cs typeface="Verdana"/>
              </a:rPr>
              <a:t> </a:t>
            </a:r>
            <a:r>
              <a:rPr sz="1100" spc="-85">
                <a:solidFill>
                  <a:srgbClr val="222E54"/>
                </a:solidFill>
                <a:latin typeface="Verdana"/>
                <a:cs typeface="Verdana"/>
              </a:rPr>
              <a:t>da</a:t>
            </a:r>
            <a:r>
              <a:rPr sz="1100" spc="-80">
                <a:solidFill>
                  <a:srgbClr val="222E54"/>
                </a:solidFill>
                <a:latin typeface="Verdana"/>
                <a:cs typeface="Verdana"/>
              </a:rPr>
              <a:t> </a:t>
            </a:r>
            <a:r>
              <a:rPr sz="1100" spc="-95">
                <a:solidFill>
                  <a:srgbClr val="222E54"/>
                </a:solidFill>
                <a:latin typeface="Verdana"/>
                <a:cs typeface="Verdana"/>
              </a:rPr>
              <a:t>empresa</a:t>
            </a:r>
            <a:r>
              <a:rPr sz="1100" spc="-80">
                <a:solidFill>
                  <a:srgbClr val="222E54"/>
                </a:solidFill>
                <a:latin typeface="Verdana"/>
                <a:cs typeface="Verdana"/>
              </a:rPr>
              <a:t> </a:t>
            </a:r>
            <a:r>
              <a:rPr sz="1100" spc="-10">
                <a:solidFill>
                  <a:srgbClr val="222E54"/>
                </a:solidFill>
                <a:latin typeface="Verdana"/>
                <a:cs typeface="Verdana"/>
              </a:rPr>
              <a:t>contratada.</a:t>
            </a:r>
            <a:endParaRPr sz="1100">
              <a:latin typeface="Verdana"/>
              <a:cs typeface="Verdana"/>
            </a:endParaRPr>
          </a:p>
        </p:txBody>
      </p:sp>
      <p:sp>
        <p:nvSpPr>
          <p:cNvPr id="23" name="object 23"/>
          <p:cNvSpPr txBox="1"/>
          <p:nvPr/>
        </p:nvSpPr>
        <p:spPr>
          <a:xfrm>
            <a:off x="439949" y="3989617"/>
            <a:ext cx="2335530"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5">
                <a:solidFill>
                  <a:srgbClr val="222E54"/>
                </a:solidFill>
                <a:latin typeface="Verdana"/>
                <a:cs typeface="Verdana"/>
              </a:rPr>
              <a:t>É</a:t>
            </a:r>
            <a:r>
              <a:rPr sz="1100" spc="-75">
                <a:solidFill>
                  <a:srgbClr val="222E54"/>
                </a:solidFill>
                <a:latin typeface="Verdana"/>
                <a:cs typeface="Verdana"/>
              </a:rPr>
              <a:t> </a:t>
            </a:r>
            <a:r>
              <a:rPr sz="1100" spc="-70">
                <a:solidFill>
                  <a:srgbClr val="222E54"/>
                </a:solidFill>
                <a:latin typeface="Verdana"/>
                <a:cs typeface="Verdana"/>
              </a:rPr>
              <a:t>necessário</a:t>
            </a:r>
            <a:r>
              <a:rPr sz="1100" spc="-75">
                <a:solidFill>
                  <a:srgbClr val="222E54"/>
                </a:solidFill>
                <a:latin typeface="Verdana"/>
                <a:cs typeface="Verdana"/>
              </a:rPr>
              <a:t> </a:t>
            </a:r>
            <a:r>
              <a:rPr sz="1100" spc="-80">
                <a:solidFill>
                  <a:srgbClr val="222E54"/>
                </a:solidFill>
                <a:latin typeface="Verdana"/>
                <a:cs typeface="Verdana"/>
              </a:rPr>
              <a:t>que</a:t>
            </a:r>
            <a:r>
              <a:rPr sz="1100" spc="-75">
                <a:solidFill>
                  <a:srgbClr val="222E54"/>
                </a:solidFill>
                <a:latin typeface="Verdana"/>
                <a:cs typeface="Verdana"/>
              </a:rPr>
              <a:t> </a:t>
            </a:r>
            <a:r>
              <a:rPr sz="1100" spc="-95">
                <a:solidFill>
                  <a:srgbClr val="222E54"/>
                </a:solidFill>
                <a:latin typeface="Verdana"/>
                <a:cs typeface="Verdana"/>
              </a:rPr>
              <a:t>tenha</a:t>
            </a:r>
            <a:r>
              <a:rPr sz="1100" spc="-75">
                <a:solidFill>
                  <a:srgbClr val="222E54"/>
                </a:solidFill>
                <a:latin typeface="Verdana"/>
                <a:cs typeface="Verdana"/>
              </a:rPr>
              <a:t> </a:t>
            </a:r>
            <a:r>
              <a:rPr sz="1100" spc="-50">
                <a:solidFill>
                  <a:srgbClr val="222E54"/>
                </a:solidFill>
                <a:latin typeface="Verdana"/>
                <a:cs typeface="Verdana"/>
              </a:rPr>
              <a:t>a </a:t>
            </a:r>
            <a:r>
              <a:rPr sz="1100" spc="-85">
                <a:solidFill>
                  <a:srgbClr val="222E54"/>
                </a:solidFill>
                <a:latin typeface="Verdana"/>
                <a:cs typeface="Verdana"/>
              </a:rPr>
              <a:t>informação</a:t>
            </a:r>
            <a:r>
              <a:rPr sz="1100" spc="-75">
                <a:solidFill>
                  <a:srgbClr val="222E54"/>
                </a:solidFill>
                <a:latin typeface="Verdana"/>
                <a:cs typeface="Verdana"/>
              </a:rPr>
              <a:t> </a:t>
            </a:r>
            <a:r>
              <a:rPr sz="1100" spc="-85">
                <a:solidFill>
                  <a:srgbClr val="222E54"/>
                </a:solidFill>
                <a:latin typeface="Verdana"/>
                <a:cs typeface="Verdana"/>
              </a:rPr>
              <a:t>da</a:t>
            </a:r>
            <a:r>
              <a:rPr sz="1100" spc="-70">
                <a:solidFill>
                  <a:srgbClr val="222E54"/>
                </a:solidFill>
                <a:latin typeface="Verdana"/>
                <a:cs typeface="Verdana"/>
              </a:rPr>
              <a:t> </a:t>
            </a:r>
            <a:r>
              <a:rPr sz="1100" spc="-85">
                <a:solidFill>
                  <a:srgbClr val="222E54"/>
                </a:solidFill>
                <a:latin typeface="Verdana"/>
                <a:cs typeface="Verdana"/>
              </a:rPr>
              <a:t>Razão</a:t>
            </a:r>
            <a:r>
              <a:rPr sz="1100" spc="-70">
                <a:solidFill>
                  <a:srgbClr val="222E54"/>
                </a:solidFill>
                <a:latin typeface="Verdana"/>
                <a:cs typeface="Verdana"/>
              </a:rPr>
              <a:t> </a:t>
            </a:r>
            <a:r>
              <a:rPr sz="1100" spc="-65">
                <a:solidFill>
                  <a:srgbClr val="222E54"/>
                </a:solidFill>
                <a:latin typeface="Verdana"/>
                <a:cs typeface="Verdana"/>
              </a:rPr>
              <a:t>Social</a:t>
            </a:r>
            <a:r>
              <a:rPr sz="1100" spc="-70">
                <a:solidFill>
                  <a:srgbClr val="222E54"/>
                </a:solidFill>
                <a:latin typeface="Verdana"/>
                <a:cs typeface="Verdana"/>
              </a:rPr>
              <a:t> </a:t>
            </a:r>
            <a:r>
              <a:rPr sz="1100" spc="-85">
                <a:solidFill>
                  <a:srgbClr val="222E54"/>
                </a:solidFill>
                <a:latin typeface="Verdana"/>
                <a:cs typeface="Verdana"/>
              </a:rPr>
              <a:t>da</a:t>
            </a:r>
            <a:r>
              <a:rPr sz="1100" spc="-75">
                <a:solidFill>
                  <a:srgbClr val="222E54"/>
                </a:solidFill>
                <a:latin typeface="Verdana"/>
                <a:cs typeface="Verdana"/>
              </a:rPr>
              <a:t> </a:t>
            </a:r>
            <a:r>
              <a:rPr sz="1100" spc="-25">
                <a:solidFill>
                  <a:srgbClr val="222E54"/>
                </a:solidFill>
                <a:latin typeface="Verdana"/>
                <a:cs typeface="Verdana"/>
              </a:rPr>
              <a:t>em- </a:t>
            </a:r>
            <a:r>
              <a:rPr sz="1100" spc="-85">
                <a:solidFill>
                  <a:srgbClr val="222E54"/>
                </a:solidFill>
                <a:latin typeface="Verdana"/>
                <a:cs typeface="Verdana"/>
              </a:rPr>
              <a:t>presa</a:t>
            </a:r>
            <a:r>
              <a:rPr sz="1100" spc="-70">
                <a:solidFill>
                  <a:srgbClr val="222E54"/>
                </a:solidFill>
                <a:latin typeface="Verdana"/>
                <a:cs typeface="Verdana"/>
              </a:rPr>
              <a:t> </a:t>
            </a:r>
            <a:r>
              <a:rPr sz="1100" spc="-100">
                <a:solidFill>
                  <a:srgbClr val="222E54"/>
                </a:solidFill>
                <a:latin typeface="Verdana"/>
                <a:cs typeface="Verdana"/>
              </a:rPr>
              <a:t>contrata,</a:t>
            </a:r>
            <a:r>
              <a:rPr sz="1100" spc="-65">
                <a:solidFill>
                  <a:srgbClr val="222E54"/>
                </a:solidFill>
                <a:latin typeface="Verdana"/>
                <a:cs typeface="Verdana"/>
              </a:rPr>
              <a:t> </a:t>
            </a:r>
            <a:r>
              <a:rPr sz="1100" spc="-85">
                <a:solidFill>
                  <a:srgbClr val="222E54"/>
                </a:solidFill>
                <a:latin typeface="Verdana"/>
                <a:cs typeface="Verdana"/>
              </a:rPr>
              <a:t>com</a:t>
            </a:r>
            <a:r>
              <a:rPr sz="1100" spc="-65">
                <a:solidFill>
                  <a:srgbClr val="222E54"/>
                </a:solidFill>
                <a:latin typeface="Verdana"/>
                <a:cs typeface="Verdana"/>
              </a:rPr>
              <a:t> </a:t>
            </a:r>
            <a:r>
              <a:rPr sz="1100" spc="-80">
                <a:solidFill>
                  <a:srgbClr val="222E54"/>
                </a:solidFill>
                <a:latin typeface="Verdana"/>
                <a:cs typeface="Verdana"/>
              </a:rPr>
              <a:t>CNPJ,</a:t>
            </a:r>
            <a:r>
              <a:rPr sz="1100" spc="-65">
                <a:solidFill>
                  <a:srgbClr val="222E54"/>
                </a:solidFill>
                <a:latin typeface="Verdana"/>
                <a:cs typeface="Verdana"/>
              </a:rPr>
              <a:t> </a:t>
            </a:r>
            <a:r>
              <a:rPr sz="1100" spc="-10">
                <a:solidFill>
                  <a:srgbClr val="222E54"/>
                </a:solidFill>
                <a:latin typeface="Verdana"/>
                <a:cs typeface="Verdana"/>
              </a:rPr>
              <a:t>endereço </a:t>
            </a:r>
            <a:r>
              <a:rPr sz="1100" spc="-85">
                <a:solidFill>
                  <a:srgbClr val="222E54"/>
                </a:solidFill>
                <a:latin typeface="Verdana"/>
                <a:cs typeface="Verdana"/>
              </a:rPr>
              <a:t>e </a:t>
            </a:r>
            <a:r>
              <a:rPr sz="1100" spc="-65">
                <a:solidFill>
                  <a:srgbClr val="222E54"/>
                </a:solidFill>
                <a:latin typeface="Verdana"/>
                <a:cs typeface="Verdana"/>
              </a:rPr>
              <a:t>o</a:t>
            </a:r>
            <a:r>
              <a:rPr sz="1100" spc="-80">
                <a:solidFill>
                  <a:srgbClr val="222E54"/>
                </a:solidFill>
                <a:latin typeface="Verdana"/>
                <a:cs typeface="Verdana"/>
              </a:rPr>
              <a:t> </a:t>
            </a:r>
            <a:r>
              <a:rPr sz="1100" spc="-100">
                <a:solidFill>
                  <a:srgbClr val="222E54"/>
                </a:solidFill>
                <a:latin typeface="Verdana"/>
                <a:cs typeface="Verdana"/>
              </a:rPr>
              <a:t>mês</a:t>
            </a:r>
            <a:r>
              <a:rPr sz="1100" spc="-80">
                <a:solidFill>
                  <a:srgbClr val="222E54"/>
                </a:solidFill>
                <a:latin typeface="Verdana"/>
                <a:cs typeface="Verdana"/>
              </a:rPr>
              <a:t> </a:t>
            </a:r>
            <a:r>
              <a:rPr sz="1100" spc="-85">
                <a:solidFill>
                  <a:srgbClr val="222E54"/>
                </a:solidFill>
                <a:latin typeface="Verdana"/>
                <a:cs typeface="Verdana"/>
              </a:rPr>
              <a:t>da</a:t>
            </a:r>
            <a:r>
              <a:rPr sz="1100" spc="-80">
                <a:solidFill>
                  <a:srgbClr val="222E54"/>
                </a:solidFill>
                <a:latin typeface="Verdana"/>
                <a:cs typeface="Verdana"/>
              </a:rPr>
              <a:t> </a:t>
            </a:r>
            <a:r>
              <a:rPr sz="1100" spc="-75">
                <a:solidFill>
                  <a:srgbClr val="222E54"/>
                </a:solidFill>
                <a:latin typeface="Verdana"/>
                <a:cs typeface="Verdana"/>
              </a:rPr>
              <a:t>competência</a:t>
            </a:r>
            <a:r>
              <a:rPr sz="1100" spc="-80">
                <a:solidFill>
                  <a:srgbClr val="222E54"/>
                </a:solidFill>
                <a:latin typeface="Verdana"/>
                <a:cs typeface="Verdana"/>
              </a:rPr>
              <a:t> </a:t>
            </a:r>
            <a:r>
              <a:rPr sz="1100" spc="-65">
                <a:solidFill>
                  <a:srgbClr val="222E54"/>
                </a:solidFill>
                <a:latin typeface="Verdana"/>
                <a:cs typeface="Verdana"/>
              </a:rPr>
              <a:t>solicitada</a:t>
            </a:r>
            <a:r>
              <a:rPr sz="1100" spc="-80">
                <a:solidFill>
                  <a:srgbClr val="222E54"/>
                </a:solidFill>
                <a:latin typeface="Verdana"/>
                <a:cs typeface="Verdana"/>
              </a:rPr>
              <a:t> </a:t>
            </a:r>
            <a:r>
              <a:rPr sz="1100" spc="-40">
                <a:solidFill>
                  <a:srgbClr val="222E54"/>
                </a:solidFill>
                <a:latin typeface="Verdana"/>
                <a:cs typeface="Verdana"/>
              </a:rPr>
              <a:t>no </a:t>
            </a:r>
            <a:r>
              <a:rPr sz="1100" spc="-10">
                <a:solidFill>
                  <a:srgbClr val="222E54"/>
                </a:solidFill>
                <a:latin typeface="Verdana"/>
                <a:cs typeface="Verdana"/>
              </a:rPr>
              <a:t>cabeçalho/modal.</a:t>
            </a:r>
            <a:endParaRPr sz="1100">
              <a:latin typeface="Verdana"/>
              <a:cs typeface="Verdana"/>
            </a:endParaRPr>
          </a:p>
        </p:txBody>
      </p:sp>
      <p:sp>
        <p:nvSpPr>
          <p:cNvPr id="24" name="object 24"/>
          <p:cNvSpPr txBox="1"/>
          <p:nvPr/>
        </p:nvSpPr>
        <p:spPr>
          <a:xfrm>
            <a:off x="444559" y="5884228"/>
            <a:ext cx="2216150"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222E54"/>
                </a:solidFill>
                <a:latin typeface="Arial"/>
                <a:cs typeface="Arial"/>
              </a:rPr>
              <a:t>5º </a:t>
            </a:r>
            <a:r>
              <a:rPr sz="1100" b="1" spc="-55">
                <a:solidFill>
                  <a:srgbClr val="222E54"/>
                </a:solidFill>
                <a:latin typeface="Arial"/>
                <a:cs typeface="Arial"/>
              </a:rPr>
              <a:t>PASSO:</a:t>
            </a:r>
            <a:r>
              <a:rPr sz="1100" b="1" spc="20">
                <a:solidFill>
                  <a:srgbClr val="222E54"/>
                </a:solidFill>
                <a:latin typeface="Arial"/>
                <a:cs typeface="Arial"/>
              </a:rPr>
              <a:t> </a:t>
            </a:r>
            <a:r>
              <a:rPr sz="1100" spc="-50">
                <a:solidFill>
                  <a:srgbClr val="222E54"/>
                </a:solidFill>
                <a:latin typeface="Verdana"/>
                <a:cs typeface="Verdana"/>
              </a:rPr>
              <a:t>O</a:t>
            </a:r>
            <a:r>
              <a:rPr sz="1100" spc="-65">
                <a:solidFill>
                  <a:srgbClr val="222E54"/>
                </a:solidFill>
                <a:latin typeface="Verdana"/>
                <a:cs typeface="Verdana"/>
              </a:rPr>
              <a:t> </a:t>
            </a:r>
            <a:r>
              <a:rPr sz="1100" spc="-90">
                <a:solidFill>
                  <a:srgbClr val="222E54"/>
                </a:solidFill>
                <a:latin typeface="Verdana"/>
                <a:cs typeface="Verdana"/>
              </a:rPr>
              <a:t>documento</a:t>
            </a:r>
            <a:r>
              <a:rPr sz="1100" spc="-60">
                <a:solidFill>
                  <a:srgbClr val="222E54"/>
                </a:solidFill>
                <a:latin typeface="Verdana"/>
                <a:cs typeface="Verdana"/>
              </a:rPr>
              <a:t> </a:t>
            </a:r>
            <a:r>
              <a:rPr sz="1100" spc="-95">
                <a:solidFill>
                  <a:srgbClr val="222E54"/>
                </a:solidFill>
                <a:latin typeface="Verdana"/>
                <a:cs typeface="Verdana"/>
              </a:rPr>
              <a:t>deve</a:t>
            </a:r>
            <a:r>
              <a:rPr sz="1100" spc="-65">
                <a:solidFill>
                  <a:srgbClr val="222E54"/>
                </a:solidFill>
                <a:latin typeface="Verdana"/>
                <a:cs typeface="Verdana"/>
              </a:rPr>
              <a:t> </a:t>
            </a:r>
            <a:r>
              <a:rPr sz="1100" spc="-20">
                <a:solidFill>
                  <a:srgbClr val="222E54"/>
                </a:solidFill>
                <a:latin typeface="Verdana"/>
                <a:cs typeface="Verdana"/>
              </a:rPr>
              <a:t>con-</a:t>
            </a:r>
            <a:endParaRPr sz="1100">
              <a:latin typeface="Verdana"/>
              <a:cs typeface="Verdana"/>
            </a:endParaRPr>
          </a:p>
        </p:txBody>
      </p:sp>
      <p:sp>
        <p:nvSpPr>
          <p:cNvPr id="25" name="object 25"/>
          <p:cNvSpPr txBox="1"/>
          <p:nvPr/>
        </p:nvSpPr>
        <p:spPr>
          <a:xfrm>
            <a:off x="444559" y="6051868"/>
            <a:ext cx="2364105" cy="695960"/>
          </a:xfrm>
          <a:prstGeom prst="rect">
            <a:avLst/>
          </a:prstGeom>
        </p:spPr>
        <p:txBody>
          <a:bodyPr vert="horz" wrap="square" lIns="0" tIns="12700" rIns="0" bIns="0" rtlCol="0">
            <a:spAutoFit/>
          </a:bodyPr>
          <a:lstStyle/>
          <a:p>
            <a:pPr marL="12700" marR="5080">
              <a:lnSpc>
                <a:spcPct val="100000"/>
              </a:lnSpc>
              <a:spcBef>
                <a:spcPts val="100"/>
              </a:spcBef>
            </a:pPr>
            <a:r>
              <a:rPr sz="1100" spc="-95">
                <a:solidFill>
                  <a:srgbClr val="222E54"/>
                </a:solidFill>
                <a:latin typeface="Verdana"/>
                <a:cs typeface="Verdana"/>
              </a:rPr>
              <a:t>ter</a:t>
            </a:r>
            <a:r>
              <a:rPr sz="1100" spc="-85">
                <a:solidFill>
                  <a:srgbClr val="222E54"/>
                </a:solidFill>
                <a:latin typeface="Verdana"/>
                <a:cs typeface="Verdana"/>
              </a:rPr>
              <a:t> </a:t>
            </a:r>
            <a:r>
              <a:rPr sz="1100" spc="-95">
                <a:solidFill>
                  <a:srgbClr val="222E54"/>
                </a:solidFill>
                <a:latin typeface="Verdana"/>
                <a:cs typeface="Verdana"/>
              </a:rPr>
              <a:t>data</a:t>
            </a:r>
            <a:r>
              <a:rPr sz="1100" spc="-85">
                <a:solidFill>
                  <a:srgbClr val="222E54"/>
                </a:solidFill>
                <a:latin typeface="Verdana"/>
                <a:cs typeface="Verdana"/>
              </a:rPr>
              <a:t> </a:t>
            </a:r>
            <a:r>
              <a:rPr sz="1100" spc="-120">
                <a:solidFill>
                  <a:srgbClr val="222E54"/>
                </a:solidFill>
                <a:latin typeface="Verdana"/>
                <a:cs typeface="Verdana"/>
              </a:rPr>
              <a:t>em</a:t>
            </a:r>
            <a:r>
              <a:rPr sz="1100" spc="-80">
                <a:solidFill>
                  <a:srgbClr val="222E54"/>
                </a:solidFill>
                <a:latin typeface="Verdana"/>
                <a:cs typeface="Verdana"/>
              </a:rPr>
              <a:t> que</a:t>
            </a:r>
            <a:r>
              <a:rPr sz="1100" spc="-85">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75">
                <a:solidFill>
                  <a:srgbClr val="222E54"/>
                </a:solidFill>
                <a:latin typeface="Verdana"/>
                <a:cs typeface="Verdana"/>
              </a:rPr>
              <a:t>planilha</a:t>
            </a:r>
            <a:r>
              <a:rPr sz="1100" spc="-85">
                <a:solidFill>
                  <a:srgbClr val="222E54"/>
                </a:solidFill>
                <a:latin typeface="Verdana"/>
                <a:cs typeface="Verdana"/>
              </a:rPr>
              <a:t> está </a:t>
            </a:r>
            <a:r>
              <a:rPr sz="1100" spc="-10">
                <a:solidFill>
                  <a:srgbClr val="222E54"/>
                </a:solidFill>
                <a:latin typeface="Verdana"/>
                <a:cs typeface="Verdana"/>
              </a:rPr>
              <a:t>sendo </a:t>
            </a:r>
            <a:r>
              <a:rPr sz="1100" spc="-85">
                <a:solidFill>
                  <a:srgbClr val="222E54"/>
                </a:solidFill>
                <a:latin typeface="Verdana"/>
                <a:cs typeface="Verdana"/>
              </a:rPr>
              <a:t>preenchida,</a:t>
            </a:r>
            <a:r>
              <a:rPr sz="1100" spc="-45">
                <a:solidFill>
                  <a:srgbClr val="222E54"/>
                </a:solidFill>
                <a:latin typeface="Verdana"/>
                <a:cs typeface="Verdana"/>
              </a:rPr>
              <a:t> </a:t>
            </a:r>
            <a:r>
              <a:rPr sz="1100" spc="-90">
                <a:solidFill>
                  <a:srgbClr val="222E54"/>
                </a:solidFill>
                <a:latin typeface="Verdana"/>
                <a:cs typeface="Verdana"/>
              </a:rPr>
              <a:t>assinatura</a:t>
            </a:r>
            <a:r>
              <a:rPr sz="1100" spc="-45">
                <a:solidFill>
                  <a:srgbClr val="222E54"/>
                </a:solidFill>
                <a:latin typeface="Verdana"/>
                <a:cs typeface="Verdana"/>
              </a:rPr>
              <a:t> </a:t>
            </a:r>
            <a:r>
              <a:rPr sz="1100" spc="-100">
                <a:solidFill>
                  <a:srgbClr val="222E54"/>
                </a:solidFill>
                <a:latin typeface="Verdana"/>
                <a:cs typeface="Verdana"/>
              </a:rPr>
              <a:t>manual</a:t>
            </a:r>
            <a:r>
              <a:rPr sz="1100" spc="-45">
                <a:solidFill>
                  <a:srgbClr val="222E54"/>
                </a:solidFill>
                <a:latin typeface="Verdana"/>
                <a:cs typeface="Verdana"/>
              </a:rPr>
              <a:t> </a:t>
            </a:r>
            <a:r>
              <a:rPr sz="1100" spc="-25">
                <a:solidFill>
                  <a:srgbClr val="222E54"/>
                </a:solidFill>
                <a:latin typeface="Verdana"/>
                <a:cs typeface="Verdana"/>
              </a:rPr>
              <a:t>ou </a:t>
            </a:r>
            <a:r>
              <a:rPr sz="1100" spc="-70">
                <a:solidFill>
                  <a:srgbClr val="222E54"/>
                </a:solidFill>
                <a:latin typeface="Verdana"/>
                <a:cs typeface="Verdana"/>
              </a:rPr>
              <a:t>digital</a:t>
            </a:r>
            <a:r>
              <a:rPr sz="1100" spc="-60">
                <a:solidFill>
                  <a:srgbClr val="222E54"/>
                </a:solidFill>
                <a:latin typeface="Verdana"/>
                <a:cs typeface="Verdana"/>
              </a:rPr>
              <a:t> </a:t>
            </a:r>
            <a:r>
              <a:rPr sz="1100" spc="-85">
                <a:solidFill>
                  <a:srgbClr val="222E54"/>
                </a:solidFill>
                <a:latin typeface="Verdana"/>
                <a:cs typeface="Verdana"/>
              </a:rPr>
              <a:t>com</a:t>
            </a:r>
            <a:r>
              <a:rPr sz="1100" spc="-55">
                <a:solidFill>
                  <a:srgbClr val="222E54"/>
                </a:solidFill>
                <a:latin typeface="Verdana"/>
                <a:cs typeface="Verdana"/>
              </a:rPr>
              <a:t> </a:t>
            </a:r>
            <a:r>
              <a:rPr sz="1100" spc="-80">
                <a:solidFill>
                  <a:srgbClr val="222E54"/>
                </a:solidFill>
                <a:latin typeface="Verdana"/>
                <a:cs typeface="Verdana"/>
              </a:rPr>
              <a:t>autenticação</a:t>
            </a:r>
            <a:r>
              <a:rPr sz="1100" spc="-55">
                <a:solidFill>
                  <a:srgbClr val="222E54"/>
                </a:solidFill>
                <a:latin typeface="Verdana"/>
                <a:cs typeface="Verdana"/>
              </a:rPr>
              <a:t> </a:t>
            </a:r>
            <a:r>
              <a:rPr sz="1100" spc="-85">
                <a:solidFill>
                  <a:srgbClr val="222E54"/>
                </a:solidFill>
                <a:latin typeface="Verdana"/>
                <a:cs typeface="Verdana"/>
              </a:rPr>
              <a:t>e</a:t>
            </a:r>
            <a:r>
              <a:rPr sz="1100" spc="-55">
                <a:solidFill>
                  <a:srgbClr val="222E54"/>
                </a:solidFill>
                <a:latin typeface="Verdana"/>
                <a:cs typeface="Verdana"/>
              </a:rPr>
              <a:t> </a:t>
            </a:r>
            <a:r>
              <a:rPr sz="1100" spc="-80">
                <a:solidFill>
                  <a:srgbClr val="222E54"/>
                </a:solidFill>
                <a:latin typeface="Verdana"/>
                <a:cs typeface="Verdana"/>
              </a:rPr>
              <a:t>carimbo</a:t>
            </a:r>
            <a:r>
              <a:rPr sz="1100" spc="-60">
                <a:solidFill>
                  <a:srgbClr val="222E54"/>
                </a:solidFill>
                <a:latin typeface="Verdana"/>
                <a:cs typeface="Verdana"/>
              </a:rPr>
              <a:t> </a:t>
            </a:r>
            <a:r>
              <a:rPr sz="1100" spc="-50">
                <a:solidFill>
                  <a:srgbClr val="222E54"/>
                </a:solidFill>
                <a:latin typeface="Verdana"/>
                <a:cs typeface="Verdana"/>
              </a:rPr>
              <a:t>da </a:t>
            </a:r>
            <a:r>
              <a:rPr sz="1100" spc="-10">
                <a:solidFill>
                  <a:srgbClr val="222E54"/>
                </a:solidFill>
                <a:latin typeface="Verdana"/>
                <a:cs typeface="Verdana"/>
              </a:rPr>
              <a:t>empresa.</a:t>
            </a:r>
            <a:endParaRPr sz="1100">
              <a:latin typeface="Verdana"/>
              <a:cs typeface="Verdana"/>
            </a:endParaRPr>
          </a:p>
        </p:txBody>
      </p:sp>
      <p:sp>
        <p:nvSpPr>
          <p:cNvPr id="26" name="object 26"/>
          <p:cNvSpPr txBox="1"/>
          <p:nvPr/>
        </p:nvSpPr>
        <p:spPr>
          <a:xfrm>
            <a:off x="7898393" y="4660177"/>
            <a:ext cx="2320290" cy="15341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a:t>
            </a:r>
            <a:r>
              <a:rPr sz="1100" b="1" spc="-10">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90">
                <a:solidFill>
                  <a:srgbClr val="222E54"/>
                </a:solidFill>
                <a:latin typeface="Verdana"/>
                <a:cs typeface="Verdana"/>
              </a:rPr>
              <a:t>Deve</a:t>
            </a:r>
            <a:r>
              <a:rPr sz="1100" spc="-75">
                <a:solidFill>
                  <a:srgbClr val="222E54"/>
                </a:solidFill>
                <a:latin typeface="Verdana"/>
                <a:cs typeface="Verdana"/>
              </a:rPr>
              <a:t> </a:t>
            </a:r>
            <a:r>
              <a:rPr sz="1100" spc="-80">
                <a:solidFill>
                  <a:srgbClr val="222E54"/>
                </a:solidFill>
                <a:latin typeface="Verdana"/>
                <a:cs typeface="Verdana"/>
              </a:rPr>
              <a:t>conter</a:t>
            </a:r>
            <a:r>
              <a:rPr sz="1100" spc="-75">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informação do</a:t>
            </a:r>
            <a:r>
              <a:rPr sz="1100" spc="-80">
                <a:solidFill>
                  <a:srgbClr val="222E54"/>
                </a:solidFill>
                <a:latin typeface="Verdana"/>
                <a:cs typeface="Verdana"/>
              </a:rPr>
              <a:t> </a:t>
            </a:r>
            <a:r>
              <a:rPr sz="1100" spc="-75">
                <a:solidFill>
                  <a:srgbClr val="222E54"/>
                </a:solidFill>
                <a:latin typeface="Verdana"/>
                <a:cs typeface="Verdana"/>
              </a:rPr>
              <a:t>período </a:t>
            </a:r>
            <a:r>
              <a:rPr sz="1100" spc="-80">
                <a:solidFill>
                  <a:srgbClr val="222E54"/>
                </a:solidFill>
                <a:latin typeface="Verdana"/>
                <a:cs typeface="Verdana"/>
              </a:rPr>
              <a:t>de</a:t>
            </a:r>
            <a:r>
              <a:rPr sz="1100" spc="-75">
                <a:solidFill>
                  <a:srgbClr val="222E54"/>
                </a:solidFill>
                <a:latin typeface="Verdana"/>
                <a:cs typeface="Verdana"/>
              </a:rPr>
              <a:t> </a:t>
            </a:r>
            <a:r>
              <a:rPr sz="1100" spc="-70">
                <a:solidFill>
                  <a:srgbClr val="222E54"/>
                </a:solidFill>
                <a:latin typeface="Verdana"/>
                <a:cs typeface="Verdana"/>
              </a:rPr>
              <a:t>serviço</a:t>
            </a:r>
            <a:r>
              <a:rPr sz="1100" spc="-75">
                <a:solidFill>
                  <a:srgbClr val="222E54"/>
                </a:solidFill>
                <a:latin typeface="Verdana"/>
                <a:cs typeface="Verdana"/>
              </a:rPr>
              <a:t> </a:t>
            </a:r>
            <a:r>
              <a:rPr sz="1100" spc="-65">
                <a:solidFill>
                  <a:srgbClr val="222E54"/>
                </a:solidFill>
                <a:latin typeface="Verdana"/>
                <a:cs typeface="Verdana"/>
              </a:rPr>
              <a:t>dos</a:t>
            </a:r>
            <a:r>
              <a:rPr sz="1100" spc="-75">
                <a:solidFill>
                  <a:srgbClr val="222E54"/>
                </a:solidFill>
                <a:latin typeface="Verdana"/>
                <a:cs typeface="Verdana"/>
              </a:rPr>
              <a:t> </a:t>
            </a:r>
            <a:r>
              <a:rPr sz="1100" spc="-30">
                <a:solidFill>
                  <a:srgbClr val="222E54"/>
                </a:solidFill>
                <a:latin typeface="Verdana"/>
                <a:cs typeface="Verdana"/>
              </a:rPr>
              <a:t>trabalhos, </a:t>
            </a:r>
            <a:r>
              <a:rPr sz="1100" b="1" spc="-20">
                <a:solidFill>
                  <a:srgbClr val="222E54"/>
                </a:solidFill>
                <a:latin typeface="Arial"/>
                <a:cs typeface="Arial"/>
              </a:rPr>
              <a:t>sem</a:t>
            </a:r>
            <a:r>
              <a:rPr sz="1100" b="1" spc="-35">
                <a:solidFill>
                  <a:srgbClr val="222E54"/>
                </a:solidFill>
                <a:latin typeface="Arial"/>
                <a:cs typeface="Arial"/>
              </a:rPr>
              <a:t> </a:t>
            </a:r>
            <a:r>
              <a:rPr sz="1100" b="1" spc="-20">
                <a:solidFill>
                  <a:srgbClr val="222E54"/>
                </a:solidFill>
                <a:latin typeface="Arial"/>
                <a:cs typeface="Arial"/>
              </a:rPr>
              <a:t>marcação</a:t>
            </a:r>
            <a:r>
              <a:rPr sz="1100" b="1" spc="-35">
                <a:solidFill>
                  <a:srgbClr val="222E54"/>
                </a:solidFill>
                <a:latin typeface="Arial"/>
                <a:cs typeface="Arial"/>
              </a:rPr>
              <a:t> </a:t>
            </a:r>
            <a:r>
              <a:rPr sz="1100" b="1">
                <a:solidFill>
                  <a:srgbClr val="222E54"/>
                </a:solidFill>
                <a:latin typeface="Arial"/>
                <a:cs typeface="Arial"/>
              </a:rPr>
              <a:t>de</a:t>
            </a:r>
            <a:r>
              <a:rPr sz="1100" b="1" spc="-35">
                <a:solidFill>
                  <a:srgbClr val="222E54"/>
                </a:solidFill>
                <a:latin typeface="Arial"/>
                <a:cs typeface="Arial"/>
              </a:rPr>
              <a:t> </a:t>
            </a:r>
            <a:r>
              <a:rPr sz="1100" b="1" spc="-20">
                <a:solidFill>
                  <a:srgbClr val="222E54"/>
                </a:solidFill>
                <a:latin typeface="Arial"/>
                <a:cs typeface="Arial"/>
              </a:rPr>
              <a:t>horário</a:t>
            </a:r>
            <a:r>
              <a:rPr sz="1100" b="1" spc="-35">
                <a:solidFill>
                  <a:srgbClr val="222E54"/>
                </a:solidFill>
                <a:latin typeface="Arial"/>
                <a:cs typeface="Arial"/>
              </a:rPr>
              <a:t> </a:t>
            </a:r>
            <a:r>
              <a:rPr sz="1100" b="1" spc="-10">
                <a:solidFill>
                  <a:srgbClr val="222E54"/>
                </a:solidFill>
                <a:latin typeface="Arial"/>
                <a:cs typeface="Arial"/>
              </a:rPr>
              <a:t>britânico. </a:t>
            </a:r>
            <a:r>
              <a:rPr sz="1100" spc="-60">
                <a:solidFill>
                  <a:srgbClr val="222E54"/>
                </a:solidFill>
                <a:latin typeface="Verdana"/>
                <a:cs typeface="Verdana"/>
              </a:rPr>
              <a:t>Os</a:t>
            </a:r>
            <a:r>
              <a:rPr sz="1100" spc="-65">
                <a:solidFill>
                  <a:srgbClr val="222E54"/>
                </a:solidFill>
                <a:latin typeface="Verdana"/>
                <a:cs typeface="Verdana"/>
              </a:rPr>
              <a:t> </a:t>
            </a:r>
            <a:r>
              <a:rPr sz="1100" spc="-75">
                <a:solidFill>
                  <a:srgbClr val="222E54"/>
                </a:solidFill>
                <a:latin typeface="Verdana"/>
                <a:cs typeface="Verdana"/>
              </a:rPr>
              <a:t>colaboradores</a:t>
            </a:r>
            <a:r>
              <a:rPr sz="1100" spc="-65">
                <a:solidFill>
                  <a:srgbClr val="222E54"/>
                </a:solidFill>
                <a:latin typeface="Verdana"/>
                <a:cs typeface="Verdana"/>
              </a:rPr>
              <a:t> </a:t>
            </a:r>
            <a:r>
              <a:rPr sz="1100" spc="-95">
                <a:solidFill>
                  <a:srgbClr val="222E54"/>
                </a:solidFill>
                <a:latin typeface="Verdana"/>
                <a:cs typeface="Verdana"/>
              </a:rPr>
              <a:t>(Nome</a:t>
            </a:r>
            <a:r>
              <a:rPr sz="1100" spc="-65">
                <a:solidFill>
                  <a:srgbClr val="222E54"/>
                </a:solidFill>
                <a:latin typeface="Verdana"/>
                <a:cs typeface="Verdana"/>
              </a:rPr>
              <a:t> </a:t>
            </a:r>
            <a:r>
              <a:rPr sz="1100" spc="-10">
                <a:solidFill>
                  <a:srgbClr val="222E54"/>
                </a:solidFill>
                <a:latin typeface="Verdana"/>
                <a:cs typeface="Verdana"/>
              </a:rPr>
              <a:t>Completo) </a:t>
            </a:r>
            <a:r>
              <a:rPr sz="1100" spc="-75">
                <a:solidFill>
                  <a:srgbClr val="222E54"/>
                </a:solidFill>
                <a:latin typeface="Verdana"/>
                <a:cs typeface="Verdana"/>
              </a:rPr>
              <a:t>são</a:t>
            </a:r>
            <a:r>
              <a:rPr sz="1100" spc="-70">
                <a:solidFill>
                  <a:srgbClr val="222E54"/>
                </a:solidFill>
                <a:latin typeface="Verdana"/>
                <a:cs typeface="Verdana"/>
              </a:rPr>
              <a:t> </a:t>
            </a:r>
            <a:r>
              <a:rPr sz="1100" spc="-85">
                <a:solidFill>
                  <a:srgbClr val="222E54"/>
                </a:solidFill>
                <a:latin typeface="Verdana"/>
                <a:cs typeface="Verdana"/>
              </a:rPr>
              <a:t>informados</a:t>
            </a:r>
            <a:r>
              <a:rPr sz="1100" spc="-70">
                <a:solidFill>
                  <a:srgbClr val="222E54"/>
                </a:solidFill>
                <a:latin typeface="Verdana"/>
                <a:cs typeface="Verdana"/>
              </a:rPr>
              <a:t> </a:t>
            </a:r>
            <a:r>
              <a:rPr sz="1100" spc="-65">
                <a:solidFill>
                  <a:srgbClr val="222E54"/>
                </a:solidFill>
                <a:latin typeface="Verdana"/>
                <a:cs typeface="Verdana"/>
              </a:rPr>
              <a:t>pelos </a:t>
            </a:r>
            <a:r>
              <a:rPr sz="1100" spc="-10">
                <a:solidFill>
                  <a:srgbClr val="222E54"/>
                </a:solidFill>
                <a:latin typeface="Verdana"/>
                <a:cs typeface="Verdana"/>
              </a:rPr>
              <a:t>fornecedores </a:t>
            </a:r>
            <a:r>
              <a:rPr sz="1100" spc="-90">
                <a:solidFill>
                  <a:srgbClr val="222E54"/>
                </a:solidFill>
                <a:latin typeface="Verdana"/>
                <a:cs typeface="Verdana"/>
              </a:rPr>
              <a:t>mediante</a:t>
            </a:r>
            <a:r>
              <a:rPr sz="1100" spc="-85">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75">
                <a:solidFill>
                  <a:srgbClr val="222E54"/>
                </a:solidFill>
                <a:latin typeface="Verdana"/>
                <a:cs typeface="Verdana"/>
              </a:rPr>
              <a:t>prestação</a:t>
            </a:r>
            <a:r>
              <a:rPr sz="1100" spc="-85">
                <a:solidFill>
                  <a:srgbClr val="222E54"/>
                </a:solidFill>
                <a:latin typeface="Verdana"/>
                <a:cs typeface="Verdana"/>
              </a:rPr>
              <a:t> </a:t>
            </a:r>
            <a:r>
              <a:rPr sz="1100" spc="-80">
                <a:solidFill>
                  <a:srgbClr val="222E54"/>
                </a:solidFill>
                <a:latin typeface="Verdana"/>
                <a:cs typeface="Verdana"/>
              </a:rPr>
              <a:t>de </a:t>
            </a:r>
            <a:r>
              <a:rPr sz="1100" spc="-10">
                <a:solidFill>
                  <a:srgbClr val="222E54"/>
                </a:solidFill>
                <a:latin typeface="Verdana"/>
                <a:cs typeface="Verdana"/>
              </a:rPr>
              <a:t>serviços, </a:t>
            </a:r>
            <a:r>
              <a:rPr sz="1100" spc="-85">
                <a:solidFill>
                  <a:srgbClr val="222E54"/>
                </a:solidFill>
                <a:latin typeface="Verdana"/>
                <a:cs typeface="Verdana"/>
              </a:rPr>
              <a:t>não</a:t>
            </a:r>
            <a:r>
              <a:rPr sz="1100" spc="-90">
                <a:solidFill>
                  <a:srgbClr val="222E54"/>
                </a:solidFill>
                <a:latin typeface="Verdana"/>
                <a:cs typeface="Verdana"/>
              </a:rPr>
              <a:t> havendo </a:t>
            </a:r>
            <a:r>
              <a:rPr sz="1100" spc="-120">
                <a:solidFill>
                  <a:srgbClr val="222E54"/>
                </a:solidFill>
                <a:latin typeface="Verdana"/>
                <a:cs typeface="Verdana"/>
              </a:rPr>
              <a:t>uma</a:t>
            </a:r>
            <a:r>
              <a:rPr sz="1100" spc="-85">
                <a:solidFill>
                  <a:srgbClr val="222E54"/>
                </a:solidFill>
                <a:latin typeface="Verdana"/>
                <a:cs typeface="Verdana"/>
              </a:rPr>
              <a:t> </a:t>
            </a:r>
            <a:r>
              <a:rPr sz="1100" spc="-10">
                <a:solidFill>
                  <a:srgbClr val="222E54"/>
                </a:solidFill>
                <a:latin typeface="Verdana"/>
                <a:cs typeface="Verdana"/>
              </a:rPr>
              <a:t>documentação </a:t>
            </a:r>
            <a:r>
              <a:rPr sz="1100" spc="-80">
                <a:solidFill>
                  <a:srgbClr val="222E54"/>
                </a:solidFill>
                <a:latin typeface="Verdana"/>
                <a:cs typeface="Verdana"/>
              </a:rPr>
              <a:t>base</a:t>
            </a:r>
            <a:r>
              <a:rPr sz="1100" spc="-60">
                <a:solidFill>
                  <a:srgbClr val="222E54"/>
                </a:solidFill>
                <a:latin typeface="Verdana"/>
                <a:cs typeface="Verdana"/>
              </a:rPr>
              <a:t> </a:t>
            </a:r>
            <a:r>
              <a:rPr sz="1100" spc="-95">
                <a:solidFill>
                  <a:srgbClr val="222E54"/>
                </a:solidFill>
                <a:latin typeface="Verdana"/>
                <a:cs typeface="Verdana"/>
              </a:rPr>
              <a:t>para</a:t>
            </a:r>
            <a:r>
              <a:rPr sz="1100" spc="-60">
                <a:solidFill>
                  <a:srgbClr val="222E54"/>
                </a:solidFill>
                <a:latin typeface="Verdana"/>
                <a:cs typeface="Verdana"/>
              </a:rPr>
              <a:t> </a:t>
            </a:r>
            <a:r>
              <a:rPr sz="1100" spc="-65">
                <a:solidFill>
                  <a:srgbClr val="222E54"/>
                </a:solidFill>
                <a:latin typeface="Verdana"/>
                <a:cs typeface="Verdana"/>
              </a:rPr>
              <a:t>certificação</a:t>
            </a:r>
            <a:r>
              <a:rPr sz="1100" spc="-60">
                <a:solidFill>
                  <a:srgbClr val="222E54"/>
                </a:solidFill>
                <a:latin typeface="Verdana"/>
                <a:cs typeface="Verdana"/>
              </a:rPr>
              <a:t> </a:t>
            </a:r>
            <a:r>
              <a:rPr sz="1100" spc="-85">
                <a:solidFill>
                  <a:srgbClr val="222E54"/>
                </a:solidFill>
                <a:latin typeface="Verdana"/>
                <a:cs typeface="Verdana"/>
              </a:rPr>
              <a:t>das</a:t>
            </a:r>
            <a:r>
              <a:rPr sz="1100" spc="-60">
                <a:solidFill>
                  <a:srgbClr val="222E54"/>
                </a:solidFill>
                <a:latin typeface="Verdana"/>
                <a:cs typeface="Verdana"/>
              </a:rPr>
              <a:t> </a:t>
            </a:r>
            <a:r>
              <a:rPr sz="1100" spc="-10">
                <a:solidFill>
                  <a:srgbClr val="222E54"/>
                </a:solidFill>
                <a:latin typeface="Verdana"/>
                <a:cs typeface="Verdana"/>
              </a:rPr>
              <a:t>informa- ções.</a:t>
            </a:r>
            <a:endParaRPr sz="1100">
              <a:latin typeface="Verdana"/>
              <a:cs typeface="Verdana"/>
            </a:endParaRPr>
          </a:p>
        </p:txBody>
      </p:sp>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5467607-B0E7-B475-7107-1ED38B14B6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600244" y="322653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04892F5-C4B8-085A-2E9A-49B6CE3D294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059387" y="322653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47EDF88-4AAD-9D41-47BD-3CE315DEA92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951683" y="388472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FA94C85-F48D-2F60-1CC5-A713AFF6DBD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124945" y="3884729"/>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6494"/>
            <a:ext cx="2769870" cy="738505"/>
          </a:xfrm>
          <a:prstGeom prst="rect">
            <a:avLst/>
          </a:prstGeom>
        </p:spPr>
        <p:txBody>
          <a:bodyPr vert="horz" wrap="square" lIns="0" tIns="12700" rIns="0" bIns="0" rtlCol="0">
            <a:spAutoFit/>
          </a:bodyPr>
          <a:lstStyle/>
          <a:p>
            <a:pPr marL="21590">
              <a:lnSpc>
                <a:spcPts val="2805"/>
              </a:lnSpc>
              <a:spcBef>
                <a:spcPts val="100"/>
              </a:spcBef>
            </a:pPr>
            <a:r>
              <a:rPr sz="2400" b="1" i="1" spc="-170">
                <a:solidFill>
                  <a:srgbClr val="FFFFFF"/>
                </a:solidFill>
                <a:latin typeface="Trebuchet MS"/>
                <a:cs typeface="Trebuchet MS"/>
              </a:rPr>
              <a:t>Votorantim</a:t>
            </a:r>
            <a:r>
              <a:rPr sz="2400" b="1" i="1" spc="-125">
                <a:solidFill>
                  <a:srgbClr val="FFFFFF"/>
                </a:solidFill>
                <a:latin typeface="Trebuchet MS"/>
                <a:cs typeface="Trebuchet MS"/>
              </a:rPr>
              <a:t> </a:t>
            </a:r>
            <a:r>
              <a:rPr sz="2400" b="1" i="1" spc="-110">
                <a:solidFill>
                  <a:srgbClr val="FFFFFF"/>
                </a:solidFill>
                <a:latin typeface="Trebuchet MS"/>
                <a:cs typeface="Trebuchet MS"/>
              </a:rPr>
              <a:t>Cimentos</a:t>
            </a:r>
            <a:endParaRPr sz="2400">
              <a:latin typeface="Trebuchet MS"/>
              <a:cs typeface="Trebuchet MS"/>
            </a:endParaRPr>
          </a:p>
          <a:p>
            <a:pPr marL="12700">
              <a:lnSpc>
                <a:spcPts val="2805"/>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123</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987789" y="211800"/>
            <a:ext cx="4472305" cy="787400"/>
          </a:xfrm>
          <a:prstGeom prst="rect">
            <a:avLst/>
          </a:prstGeom>
        </p:spPr>
        <p:txBody>
          <a:bodyPr vert="horz" wrap="square" lIns="0" tIns="12700" rIns="0" bIns="0" rtlCol="0">
            <a:spAutoFit/>
          </a:bodyPr>
          <a:lstStyle/>
          <a:p>
            <a:pPr marL="12700">
              <a:lnSpc>
                <a:spcPct val="100000"/>
              </a:lnSpc>
              <a:spcBef>
                <a:spcPts val="100"/>
              </a:spcBef>
            </a:pPr>
            <a:r>
              <a:rPr spc="-740"/>
              <a:t>T</a:t>
            </a:r>
            <a:r>
              <a:rPr spc="-215"/>
              <a:t>ermo</a:t>
            </a:r>
            <a:r>
              <a:rPr spc="-345"/>
              <a:t> </a:t>
            </a:r>
            <a:r>
              <a:rPr spc="-200"/>
              <a:t>de</a:t>
            </a:r>
            <a:r>
              <a:rPr spc="-345"/>
              <a:t> </a:t>
            </a:r>
            <a:r>
              <a:rPr spc="-275"/>
              <a:t>Ciência</a:t>
            </a:r>
          </a:p>
        </p:txBody>
      </p:sp>
      <p:sp>
        <p:nvSpPr>
          <p:cNvPr id="4" name="object 4"/>
          <p:cNvSpPr txBox="1"/>
          <p:nvPr/>
        </p:nvSpPr>
        <p:spPr>
          <a:xfrm>
            <a:off x="1160268" y="2708819"/>
            <a:ext cx="8325484" cy="36830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13335">
              <a:lnSpc>
                <a:spcPct val="100000"/>
              </a:lnSpc>
            </a:pPr>
            <a:r>
              <a:rPr sz="1500" spc="-65">
                <a:solidFill>
                  <a:srgbClr val="0C285A"/>
                </a:solidFill>
                <a:latin typeface="Verdana"/>
                <a:cs typeface="Verdana"/>
              </a:rPr>
              <a:t>O</a:t>
            </a:r>
            <a:r>
              <a:rPr sz="1500" spc="-110">
                <a:solidFill>
                  <a:srgbClr val="0C285A"/>
                </a:solidFill>
                <a:latin typeface="Verdana"/>
                <a:cs typeface="Verdana"/>
              </a:rPr>
              <a:t> </a:t>
            </a:r>
            <a:r>
              <a:rPr sz="1500" spc="-135">
                <a:solidFill>
                  <a:srgbClr val="0C285A"/>
                </a:solidFill>
                <a:latin typeface="Verdana"/>
                <a:cs typeface="Verdana"/>
              </a:rPr>
              <a:t>termo</a:t>
            </a:r>
            <a:r>
              <a:rPr sz="1500" spc="-110">
                <a:solidFill>
                  <a:srgbClr val="0C285A"/>
                </a:solidFill>
                <a:latin typeface="Verdana"/>
                <a:cs typeface="Verdana"/>
              </a:rPr>
              <a:t> de </a:t>
            </a:r>
            <a:r>
              <a:rPr sz="1500" spc="-80">
                <a:solidFill>
                  <a:srgbClr val="0C285A"/>
                </a:solidFill>
                <a:latin typeface="Verdana"/>
                <a:cs typeface="Verdana"/>
              </a:rPr>
              <a:t>ciência</a:t>
            </a:r>
            <a:r>
              <a:rPr sz="1500" spc="-105">
                <a:solidFill>
                  <a:srgbClr val="0C285A"/>
                </a:solidFill>
                <a:latin typeface="Verdana"/>
                <a:cs typeface="Verdana"/>
              </a:rPr>
              <a:t> </a:t>
            </a:r>
            <a:r>
              <a:rPr sz="1500" spc="-110">
                <a:solidFill>
                  <a:srgbClr val="0C285A"/>
                </a:solidFill>
                <a:latin typeface="Verdana"/>
                <a:cs typeface="Verdana"/>
              </a:rPr>
              <a:t>da </a:t>
            </a:r>
            <a:r>
              <a:rPr sz="1500" spc="-130">
                <a:solidFill>
                  <a:srgbClr val="0C285A"/>
                </a:solidFill>
                <a:latin typeface="Verdana"/>
                <a:cs typeface="Verdana"/>
              </a:rPr>
              <a:t>Votorantim</a:t>
            </a:r>
            <a:r>
              <a:rPr sz="1500" spc="-110">
                <a:solidFill>
                  <a:srgbClr val="0C285A"/>
                </a:solidFill>
                <a:latin typeface="Verdana"/>
                <a:cs typeface="Verdana"/>
              </a:rPr>
              <a:t> </a:t>
            </a:r>
            <a:r>
              <a:rPr sz="1500" spc="-105">
                <a:solidFill>
                  <a:srgbClr val="0C285A"/>
                </a:solidFill>
                <a:latin typeface="Verdana"/>
                <a:cs typeface="Verdana"/>
              </a:rPr>
              <a:t>Cimentos </a:t>
            </a:r>
            <a:r>
              <a:rPr sz="1500" spc="-150">
                <a:solidFill>
                  <a:srgbClr val="0C285A"/>
                </a:solidFill>
                <a:latin typeface="Verdana"/>
                <a:cs typeface="Verdana"/>
              </a:rPr>
              <a:t>tem</a:t>
            </a:r>
            <a:r>
              <a:rPr sz="1500" spc="-110">
                <a:solidFill>
                  <a:srgbClr val="0C285A"/>
                </a:solidFill>
                <a:latin typeface="Verdana"/>
                <a:cs typeface="Verdana"/>
              </a:rPr>
              <a:t> </a:t>
            </a:r>
            <a:r>
              <a:rPr sz="1500" spc="-114">
                <a:solidFill>
                  <a:srgbClr val="0C285A"/>
                </a:solidFill>
                <a:latin typeface="Verdana"/>
                <a:cs typeface="Verdana"/>
              </a:rPr>
              <a:t>como</a:t>
            </a:r>
            <a:r>
              <a:rPr sz="1500" spc="-110">
                <a:solidFill>
                  <a:srgbClr val="0C285A"/>
                </a:solidFill>
                <a:latin typeface="Verdana"/>
                <a:cs typeface="Verdana"/>
              </a:rPr>
              <a:t> </a:t>
            </a:r>
            <a:r>
              <a:rPr sz="1500" spc="-100">
                <a:solidFill>
                  <a:srgbClr val="0C285A"/>
                </a:solidFill>
                <a:latin typeface="Verdana"/>
                <a:cs typeface="Verdana"/>
              </a:rPr>
              <a:t>função</a:t>
            </a:r>
            <a:r>
              <a:rPr sz="1500" spc="-105">
                <a:solidFill>
                  <a:srgbClr val="0C285A"/>
                </a:solidFill>
                <a:latin typeface="Verdana"/>
                <a:cs typeface="Verdana"/>
              </a:rPr>
              <a:t> </a:t>
            </a:r>
            <a:r>
              <a:rPr sz="1500" spc="-114">
                <a:solidFill>
                  <a:srgbClr val="0C285A"/>
                </a:solidFill>
                <a:latin typeface="Verdana"/>
                <a:cs typeface="Verdana"/>
              </a:rPr>
              <a:t>registrar</a:t>
            </a:r>
            <a:r>
              <a:rPr sz="1500" spc="-110">
                <a:solidFill>
                  <a:srgbClr val="0C285A"/>
                </a:solidFill>
                <a:latin typeface="Verdana"/>
                <a:cs typeface="Verdana"/>
              </a:rPr>
              <a:t> </a:t>
            </a:r>
            <a:r>
              <a:rPr sz="1500" spc="-135">
                <a:solidFill>
                  <a:srgbClr val="0C285A"/>
                </a:solidFill>
                <a:latin typeface="Verdana"/>
                <a:cs typeface="Verdana"/>
              </a:rPr>
              <a:t>formalmente</a:t>
            </a:r>
            <a:r>
              <a:rPr sz="1500" spc="-110">
                <a:solidFill>
                  <a:srgbClr val="0C285A"/>
                </a:solidFill>
                <a:latin typeface="Verdana"/>
                <a:cs typeface="Verdana"/>
              </a:rPr>
              <a:t> que </a:t>
            </a:r>
            <a:r>
              <a:rPr sz="1500" spc="-114">
                <a:solidFill>
                  <a:srgbClr val="0C285A"/>
                </a:solidFill>
                <a:latin typeface="Verdana"/>
                <a:cs typeface="Verdana"/>
              </a:rPr>
              <a:t>a</a:t>
            </a:r>
            <a:r>
              <a:rPr sz="1500" spc="-105">
                <a:solidFill>
                  <a:srgbClr val="0C285A"/>
                </a:solidFill>
                <a:latin typeface="Verdana"/>
                <a:cs typeface="Verdana"/>
              </a:rPr>
              <a:t> </a:t>
            </a:r>
            <a:r>
              <a:rPr sz="1500" spc="-65">
                <a:solidFill>
                  <a:srgbClr val="0C285A"/>
                </a:solidFill>
                <a:latin typeface="Verdana"/>
                <a:cs typeface="Verdana"/>
              </a:rPr>
              <a:t>empresa </a:t>
            </a:r>
            <a:r>
              <a:rPr sz="1500" spc="-114">
                <a:solidFill>
                  <a:srgbClr val="0C285A"/>
                </a:solidFill>
                <a:latin typeface="Verdana"/>
                <a:cs typeface="Verdana"/>
              </a:rPr>
              <a:t>contratada</a:t>
            </a:r>
            <a:r>
              <a:rPr sz="1500" spc="-105">
                <a:solidFill>
                  <a:srgbClr val="0C285A"/>
                </a:solidFill>
                <a:latin typeface="Verdana"/>
                <a:cs typeface="Verdana"/>
              </a:rPr>
              <a:t> </a:t>
            </a:r>
            <a:r>
              <a:rPr sz="1500" spc="-120">
                <a:solidFill>
                  <a:srgbClr val="0C285A"/>
                </a:solidFill>
                <a:latin typeface="Verdana"/>
                <a:cs typeface="Verdana"/>
              </a:rPr>
              <a:t>recebeu,</a:t>
            </a:r>
            <a:r>
              <a:rPr sz="1500" spc="-105">
                <a:solidFill>
                  <a:srgbClr val="0C285A"/>
                </a:solidFill>
                <a:latin typeface="Verdana"/>
                <a:cs typeface="Verdana"/>
              </a:rPr>
              <a:t> leu </a:t>
            </a:r>
            <a:r>
              <a:rPr sz="1500" spc="-114">
                <a:solidFill>
                  <a:srgbClr val="0C285A"/>
                </a:solidFill>
                <a:latin typeface="Verdana"/>
                <a:cs typeface="Verdana"/>
              </a:rPr>
              <a:t>e</a:t>
            </a:r>
            <a:r>
              <a:rPr sz="1500" spc="-105">
                <a:solidFill>
                  <a:srgbClr val="0C285A"/>
                </a:solidFill>
                <a:latin typeface="Verdana"/>
                <a:cs typeface="Verdana"/>
              </a:rPr>
              <a:t> </a:t>
            </a:r>
            <a:r>
              <a:rPr sz="1500" spc="-110">
                <a:solidFill>
                  <a:srgbClr val="0C285A"/>
                </a:solidFill>
                <a:latin typeface="Verdana"/>
                <a:cs typeface="Verdana"/>
              </a:rPr>
              <a:t>compreendeu</a:t>
            </a:r>
            <a:r>
              <a:rPr sz="1500" spc="-100">
                <a:solidFill>
                  <a:srgbClr val="0C285A"/>
                </a:solidFill>
                <a:latin typeface="Verdana"/>
                <a:cs typeface="Verdana"/>
              </a:rPr>
              <a:t> o</a:t>
            </a:r>
            <a:r>
              <a:rPr sz="1500" spc="-105">
                <a:solidFill>
                  <a:srgbClr val="0C285A"/>
                </a:solidFill>
                <a:latin typeface="Verdana"/>
                <a:cs typeface="Verdana"/>
              </a:rPr>
              <a:t> </a:t>
            </a:r>
            <a:r>
              <a:rPr sz="1500" spc="-95">
                <a:solidFill>
                  <a:srgbClr val="0C285A"/>
                </a:solidFill>
                <a:latin typeface="Verdana"/>
                <a:cs typeface="Verdana"/>
              </a:rPr>
              <a:t>Manual</a:t>
            </a:r>
            <a:r>
              <a:rPr sz="1500" spc="-105">
                <a:solidFill>
                  <a:srgbClr val="0C285A"/>
                </a:solidFill>
                <a:latin typeface="Verdana"/>
                <a:cs typeface="Verdana"/>
              </a:rPr>
              <a:t> </a:t>
            </a:r>
            <a:r>
              <a:rPr sz="1500" spc="-110">
                <a:solidFill>
                  <a:srgbClr val="0C285A"/>
                </a:solidFill>
                <a:latin typeface="Verdana"/>
                <a:cs typeface="Verdana"/>
              </a:rPr>
              <a:t>de</a:t>
            </a:r>
            <a:r>
              <a:rPr sz="1500" spc="-105">
                <a:solidFill>
                  <a:srgbClr val="0C285A"/>
                </a:solidFill>
                <a:latin typeface="Verdana"/>
                <a:cs typeface="Verdana"/>
              </a:rPr>
              <a:t> </a:t>
            </a:r>
            <a:r>
              <a:rPr sz="1500" spc="-95">
                <a:solidFill>
                  <a:srgbClr val="0C285A"/>
                </a:solidFill>
                <a:latin typeface="Verdana"/>
                <a:cs typeface="Verdana"/>
              </a:rPr>
              <a:t>Requisitos</a:t>
            </a:r>
            <a:r>
              <a:rPr sz="1500" spc="-105">
                <a:solidFill>
                  <a:srgbClr val="0C285A"/>
                </a:solidFill>
                <a:latin typeface="Verdana"/>
                <a:cs typeface="Verdana"/>
              </a:rPr>
              <a:t> </a:t>
            </a:r>
            <a:r>
              <a:rPr sz="1500" spc="-90">
                <a:solidFill>
                  <a:srgbClr val="0C285A"/>
                </a:solidFill>
                <a:latin typeface="Verdana"/>
                <a:cs typeface="Verdana"/>
              </a:rPr>
              <a:t>estabelecido</a:t>
            </a:r>
            <a:r>
              <a:rPr sz="1500" spc="-100">
                <a:solidFill>
                  <a:srgbClr val="0C285A"/>
                </a:solidFill>
                <a:latin typeface="Verdana"/>
                <a:cs typeface="Verdana"/>
              </a:rPr>
              <a:t> </a:t>
            </a:r>
            <a:r>
              <a:rPr sz="1500" spc="-90">
                <a:solidFill>
                  <a:srgbClr val="0C285A"/>
                </a:solidFill>
                <a:latin typeface="Verdana"/>
                <a:cs typeface="Verdana"/>
              </a:rPr>
              <a:t>pelo</a:t>
            </a:r>
            <a:r>
              <a:rPr sz="1500" spc="-105">
                <a:solidFill>
                  <a:srgbClr val="0C285A"/>
                </a:solidFill>
                <a:latin typeface="Verdana"/>
                <a:cs typeface="Verdana"/>
              </a:rPr>
              <a:t> </a:t>
            </a:r>
            <a:r>
              <a:rPr sz="1500" spc="-125">
                <a:solidFill>
                  <a:srgbClr val="0C285A"/>
                </a:solidFill>
                <a:latin typeface="Verdana"/>
                <a:cs typeface="Verdana"/>
              </a:rPr>
              <a:t>contratante.</a:t>
            </a:r>
            <a:r>
              <a:rPr sz="1500" spc="-105">
                <a:solidFill>
                  <a:srgbClr val="0C285A"/>
                </a:solidFill>
                <a:latin typeface="Verdana"/>
                <a:cs typeface="Verdana"/>
              </a:rPr>
              <a:t> </a:t>
            </a:r>
            <a:r>
              <a:rPr sz="1500" spc="-25">
                <a:solidFill>
                  <a:srgbClr val="0C285A"/>
                </a:solidFill>
                <a:latin typeface="Verdana"/>
                <a:cs typeface="Verdana"/>
              </a:rPr>
              <a:t>Ele </a:t>
            </a:r>
            <a:r>
              <a:rPr sz="1500" spc="-110">
                <a:solidFill>
                  <a:srgbClr val="0C285A"/>
                </a:solidFill>
                <a:latin typeface="Verdana"/>
                <a:cs typeface="Verdana"/>
              </a:rPr>
              <a:t>assegura</a:t>
            </a:r>
            <a:r>
              <a:rPr sz="1500" spc="-120">
                <a:solidFill>
                  <a:srgbClr val="0C285A"/>
                </a:solidFill>
                <a:latin typeface="Verdana"/>
                <a:cs typeface="Verdana"/>
              </a:rPr>
              <a:t> </a:t>
            </a:r>
            <a:r>
              <a:rPr sz="1500" spc="-110">
                <a:solidFill>
                  <a:srgbClr val="0C285A"/>
                </a:solidFill>
                <a:latin typeface="Verdana"/>
                <a:cs typeface="Verdana"/>
              </a:rPr>
              <a:t>que</a:t>
            </a:r>
            <a:r>
              <a:rPr sz="1500" spc="-114">
                <a:solidFill>
                  <a:srgbClr val="0C285A"/>
                </a:solidFill>
                <a:latin typeface="Verdana"/>
                <a:cs typeface="Verdana"/>
              </a:rPr>
              <a:t> a</a:t>
            </a:r>
            <a:r>
              <a:rPr sz="1500" spc="-120">
                <a:solidFill>
                  <a:srgbClr val="0C285A"/>
                </a:solidFill>
                <a:latin typeface="Verdana"/>
                <a:cs typeface="Verdana"/>
              </a:rPr>
              <a:t> </a:t>
            </a:r>
            <a:r>
              <a:rPr sz="1500" spc="-114">
                <a:solidFill>
                  <a:srgbClr val="0C285A"/>
                </a:solidFill>
                <a:latin typeface="Verdana"/>
                <a:cs typeface="Verdana"/>
              </a:rPr>
              <a:t>contratada </a:t>
            </a:r>
            <a:r>
              <a:rPr sz="1500" spc="-110">
                <a:solidFill>
                  <a:srgbClr val="0C285A"/>
                </a:solidFill>
                <a:latin typeface="Verdana"/>
                <a:cs typeface="Verdana"/>
              </a:rPr>
              <a:t>está</a:t>
            </a:r>
            <a:r>
              <a:rPr sz="1500" spc="-120">
                <a:solidFill>
                  <a:srgbClr val="0C285A"/>
                </a:solidFill>
                <a:latin typeface="Verdana"/>
                <a:cs typeface="Verdana"/>
              </a:rPr>
              <a:t> </a:t>
            </a:r>
            <a:r>
              <a:rPr sz="1500" spc="-95">
                <a:solidFill>
                  <a:srgbClr val="0C285A"/>
                </a:solidFill>
                <a:latin typeface="Verdana"/>
                <a:cs typeface="Verdana"/>
              </a:rPr>
              <a:t>ciente</a:t>
            </a:r>
            <a:r>
              <a:rPr sz="1500" spc="-114">
                <a:solidFill>
                  <a:srgbClr val="0C285A"/>
                </a:solidFill>
                <a:latin typeface="Verdana"/>
                <a:cs typeface="Verdana"/>
              </a:rPr>
              <a:t> </a:t>
            </a:r>
            <a:r>
              <a:rPr sz="1500" spc="-105">
                <a:solidFill>
                  <a:srgbClr val="0C285A"/>
                </a:solidFill>
                <a:latin typeface="Verdana"/>
                <a:cs typeface="Verdana"/>
              </a:rPr>
              <a:t>das</a:t>
            </a:r>
            <a:r>
              <a:rPr sz="1500" spc="-114">
                <a:solidFill>
                  <a:srgbClr val="0C285A"/>
                </a:solidFill>
                <a:latin typeface="Verdana"/>
                <a:cs typeface="Verdana"/>
              </a:rPr>
              <a:t> </a:t>
            </a:r>
            <a:r>
              <a:rPr sz="1500" spc="-130">
                <a:solidFill>
                  <a:srgbClr val="0C285A"/>
                </a:solidFill>
                <a:latin typeface="Verdana"/>
                <a:cs typeface="Verdana"/>
              </a:rPr>
              <a:t>normas</a:t>
            </a:r>
            <a:r>
              <a:rPr sz="1500" spc="-120">
                <a:solidFill>
                  <a:srgbClr val="0C285A"/>
                </a:solidFill>
                <a:latin typeface="Verdana"/>
                <a:cs typeface="Verdana"/>
              </a:rPr>
              <a:t> </a:t>
            </a:r>
            <a:r>
              <a:rPr sz="1500" spc="-110">
                <a:solidFill>
                  <a:srgbClr val="0C285A"/>
                </a:solidFill>
                <a:latin typeface="Verdana"/>
                <a:cs typeface="Verdana"/>
              </a:rPr>
              <a:t>que</a:t>
            </a:r>
            <a:r>
              <a:rPr sz="1500" spc="-114">
                <a:solidFill>
                  <a:srgbClr val="0C285A"/>
                </a:solidFill>
                <a:latin typeface="Verdana"/>
                <a:cs typeface="Verdana"/>
              </a:rPr>
              <a:t> </a:t>
            </a:r>
            <a:r>
              <a:rPr sz="1500" spc="-130">
                <a:solidFill>
                  <a:srgbClr val="0C285A"/>
                </a:solidFill>
                <a:latin typeface="Verdana"/>
                <a:cs typeface="Verdana"/>
              </a:rPr>
              <a:t>regem</a:t>
            </a:r>
            <a:r>
              <a:rPr sz="1500" spc="-120">
                <a:solidFill>
                  <a:srgbClr val="0C285A"/>
                </a:solidFill>
                <a:latin typeface="Verdana"/>
                <a:cs typeface="Verdana"/>
              </a:rPr>
              <a:t> </a:t>
            </a:r>
            <a:r>
              <a:rPr sz="1500" spc="-114">
                <a:solidFill>
                  <a:srgbClr val="0C285A"/>
                </a:solidFill>
                <a:latin typeface="Verdana"/>
                <a:cs typeface="Verdana"/>
              </a:rPr>
              <a:t>a </a:t>
            </a:r>
            <a:r>
              <a:rPr sz="1500" spc="-110">
                <a:solidFill>
                  <a:srgbClr val="0C285A"/>
                </a:solidFill>
                <a:latin typeface="Verdana"/>
                <a:cs typeface="Verdana"/>
              </a:rPr>
              <a:t>execução</a:t>
            </a:r>
            <a:r>
              <a:rPr sz="1500" spc="-114">
                <a:solidFill>
                  <a:srgbClr val="0C285A"/>
                </a:solidFill>
                <a:latin typeface="Verdana"/>
                <a:cs typeface="Verdana"/>
              </a:rPr>
              <a:t> </a:t>
            </a:r>
            <a:r>
              <a:rPr sz="1500" spc="-90">
                <a:solidFill>
                  <a:srgbClr val="0C285A"/>
                </a:solidFill>
                <a:latin typeface="Verdana"/>
                <a:cs typeface="Verdana"/>
              </a:rPr>
              <a:t>dos</a:t>
            </a:r>
            <a:r>
              <a:rPr sz="1500" spc="-120">
                <a:solidFill>
                  <a:srgbClr val="0C285A"/>
                </a:solidFill>
                <a:latin typeface="Verdana"/>
                <a:cs typeface="Verdana"/>
              </a:rPr>
              <a:t> </a:t>
            </a:r>
            <a:r>
              <a:rPr sz="1500" spc="-10">
                <a:solidFill>
                  <a:srgbClr val="0C285A"/>
                </a:solidFill>
                <a:latin typeface="Verdana"/>
                <a:cs typeface="Verdana"/>
              </a:rPr>
              <a:t>serviços.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5080">
              <a:lnSpc>
                <a:spcPct val="100000"/>
              </a:lnSpc>
            </a:pPr>
            <a:r>
              <a:rPr sz="1500" spc="-85">
                <a:solidFill>
                  <a:srgbClr val="0C285A"/>
                </a:solidFill>
                <a:latin typeface="Verdana"/>
                <a:cs typeface="Verdana"/>
              </a:rPr>
              <a:t>Esse</a:t>
            </a:r>
            <a:r>
              <a:rPr sz="1500" spc="-110">
                <a:solidFill>
                  <a:srgbClr val="0C285A"/>
                </a:solidFill>
                <a:latin typeface="Verdana"/>
                <a:cs typeface="Verdana"/>
              </a:rPr>
              <a:t> </a:t>
            </a:r>
            <a:r>
              <a:rPr sz="1500" spc="-120">
                <a:solidFill>
                  <a:srgbClr val="0C285A"/>
                </a:solidFill>
                <a:latin typeface="Verdana"/>
                <a:cs typeface="Verdana"/>
              </a:rPr>
              <a:t>documento</a:t>
            </a:r>
            <a:r>
              <a:rPr sz="1500" spc="-105">
                <a:solidFill>
                  <a:srgbClr val="0C285A"/>
                </a:solidFill>
                <a:latin typeface="Verdana"/>
                <a:cs typeface="Verdana"/>
              </a:rPr>
              <a:t> </a:t>
            </a:r>
            <a:r>
              <a:rPr sz="1500" spc="-114">
                <a:solidFill>
                  <a:srgbClr val="0C285A"/>
                </a:solidFill>
                <a:latin typeface="Verdana"/>
                <a:cs typeface="Verdana"/>
              </a:rPr>
              <a:t>é</a:t>
            </a:r>
            <a:r>
              <a:rPr sz="1500" spc="-105">
                <a:solidFill>
                  <a:srgbClr val="0C285A"/>
                </a:solidFill>
                <a:latin typeface="Verdana"/>
                <a:cs typeface="Verdana"/>
              </a:rPr>
              <a:t> </a:t>
            </a:r>
            <a:r>
              <a:rPr sz="1500" spc="-120">
                <a:solidFill>
                  <a:srgbClr val="0C285A"/>
                </a:solidFill>
                <a:latin typeface="Verdana"/>
                <a:cs typeface="Verdana"/>
              </a:rPr>
              <a:t>fundamental</a:t>
            </a:r>
            <a:r>
              <a:rPr sz="1500" spc="-110">
                <a:solidFill>
                  <a:srgbClr val="0C285A"/>
                </a:solidFill>
                <a:latin typeface="Verdana"/>
                <a:cs typeface="Verdana"/>
              </a:rPr>
              <a:t> porque</a:t>
            </a:r>
            <a:r>
              <a:rPr sz="1500" spc="-105">
                <a:solidFill>
                  <a:srgbClr val="0C285A"/>
                </a:solidFill>
                <a:latin typeface="Verdana"/>
                <a:cs typeface="Verdana"/>
              </a:rPr>
              <a:t> </a:t>
            </a:r>
            <a:r>
              <a:rPr sz="1500" spc="-125">
                <a:solidFill>
                  <a:srgbClr val="0C285A"/>
                </a:solidFill>
                <a:latin typeface="Verdana"/>
                <a:cs typeface="Verdana"/>
              </a:rPr>
              <a:t>garante</a:t>
            </a:r>
            <a:r>
              <a:rPr sz="1500" spc="-105">
                <a:solidFill>
                  <a:srgbClr val="0C285A"/>
                </a:solidFill>
                <a:latin typeface="Verdana"/>
                <a:cs typeface="Verdana"/>
              </a:rPr>
              <a:t> </a:t>
            </a:r>
            <a:r>
              <a:rPr sz="1500" spc="-110">
                <a:solidFill>
                  <a:srgbClr val="0C285A"/>
                </a:solidFill>
                <a:latin typeface="Verdana"/>
                <a:cs typeface="Verdana"/>
              </a:rPr>
              <a:t>que</a:t>
            </a:r>
            <a:r>
              <a:rPr sz="1500" spc="-105">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120">
                <a:solidFill>
                  <a:srgbClr val="0C285A"/>
                </a:solidFill>
                <a:latin typeface="Verdana"/>
                <a:cs typeface="Verdana"/>
              </a:rPr>
              <a:t>empresa</a:t>
            </a:r>
            <a:r>
              <a:rPr sz="1500" spc="-105">
                <a:solidFill>
                  <a:srgbClr val="0C285A"/>
                </a:solidFill>
                <a:latin typeface="Verdana"/>
                <a:cs typeface="Verdana"/>
              </a:rPr>
              <a:t> </a:t>
            </a:r>
            <a:r>
              <a:rPr sz="1500" spc="-120">
                <a:solidFill>
                  <a:srgbClr val="0C285A"/>
                </a:solidFill>
                <a:latin typeface="Verdana"/>
                <a:cs typeface="Verdana"/>
              </a:rPr>
              <a:t>tenha</a:t>
            </a:r>
            <a:r>
              <a:rPr sz="1500" spc="-105">
                <a:solidFill>
                  <a:srgbClr val="0C285A"/>
                </a:solidFill>
                <a:latin typeface="Verdana"/>
                <a:cs typeface="Verdana"/>
              </a:rPr>
              <a:t> </a:t>
            </a:r>
            <a:r>
              <a:rPr sz="1500" spc="-80">
                <a:solidFill>
                  <a:srgbClr val="0C285A"/>
                </a:solidFill>
                <a:latin typeface="Verdana"/>
                <a:cs typeface="Verdana"/>
              </a:rPr>
              <a:t>ciência</a:t>
            </a:r>
            <a:r>
              <a:rPr sz="1500" spc="-110">
                <a:solidFill>
                  <a:srgbClr val="0C285A"/>
                </a:solidFill>
                <a:latin typeface="Verdana"/>
                <a:cs typeface="Verdana"/>
              </a:rPr>
              <a:t> </a:t>
            </a:r>
            <a:r>
              <a:rPr sz="1500" spc="-114">
                <a:solidFill>
                  <a:srgbClr val="0C285A"/>
                </a:solidFill>
                <a:latin typeface="Verdana"/>
                <a:cs typeface="Verdana"/>
              </a:rPr>
              <a:t>prévia</a:t>
            </a:r>
            <a:r>
              <a:rPr sz="1500" spc="-105">
                <a:solidFill>
                  <a:srgbClr val="0C285A"/>
                </a:solidFill>
                <a:latin typeface="Verdana"/>
                <a:cs typeface="Verdana"/>
              </a:rPr>
              <a:t> das </a:t>
            </a:r>
            <a:r>
              <a:rPr sz="1500" spc="-55">
                <a:solidFill>
                  <a:srgbClr val="0C285A"/>
                </a:solidFill>
                <a:latin typeface="Verdana"/>
                <a:cs typeface="Verdana"/>
              </a:rPr>
              <a:t>obrigações </a:t>
            </a:r>
            <a:r>
              <a:rPr sz="1500" spc="-105">
                <a:solidFill>
                  <a:srgbClr val="0C285A"/>
                </a:solidFill>
                <a:latin typeface="Verdana"/>
                <a:cs typeface="Verdana"/>
              </a:rPr>
              <a:t>operacionais,</a:t>
            </a:r>
            <a:r>
              <a:rPr sz="1500" spc="-100">
                <a:solidFill>
                  <a:srgbClr val="0C285A"/>
                </a:solidFill>
                <a:latin typeface="Verdana"/>
                <a:cs typeface="Verdana"/>
              </a:rPr>
              <a:t> </a:t>
            </a:r>
            <a:r>
              <a:rPr sz="1500" spc="-110">
                <a:solidFill>
                  <a:srgbClr val="0C285A"/>
                </a:solidFill>
                <a:latin typeface="Verdana"/>
                <a:cs typeface="Verdana"/>
              </a:rPr>
              <a:t>trabalhistas</a:t>
            </a:r>
            <a:r>
              <a:rPr sz="1500" spc="-100">
                <a:solidFill>
                  <a:srgbClr val="0C285A"/>
                </a:solidFill>
                <a:latin typeface="Verdana"/>
                <a:cs typeface="Verdana"/>
              </a:rPr>
              <a:t> </a:t>
            </a:r>
            <a:r>
              <a:rPr sz="1500" spc="-114">
                <a:solidFill>
                  <a:srgbClr val="0C285A"/>
                </a:solidFill>
                <a:latin typeface="Verdana"/>
                <a:cs typeface="Verdana"/>
              </a:rPr>
              <a:t>e</a:t>
            </a:r>
            <a:r>
              <a:rPr sz="1500" spc="-95">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a:t>
            </a:r>
            <a:r>
              <a:rPr sz="1500" spc="-105">
                <a:solidFill>
                  <a:srgbClr val="0C285A"/>
                </a:solidFill>
                <a:latin typeface="Verdana"/>
                <a:cs typeface="Verdana"/>
              </a:rPr>
              <a:t>segurança</a:t>
            </a:r>
            <a:r>
              <a:rPr sz="1500" spc="-100">
                <a:solidFill>
                  <a:srgbClr val="0C285A"/>
                </a:solidFill>
                <a:latin typeface="Verdana"/>
                <a:cs typeface="Verdana"/>
              </a:rPr>
              <a:t> </a:t>
            </a:r>
            <a:r>
              <a:rPr sz="1500" spc="-110">
                <a:solidFill>
                  <a:srgbClr val="0C285A"/>
                </a:solidFill>
                <a:latin typeface="Verdana"/>
                <a:cs typeface="Verdana"/>
              </a:rPr>
              <a:t>exigidas</a:t>
            </a:r>
            <a:r>
              <a:rPr sz="1500" spc="-95">
                <a:solidFill>
                  <a:srgbClr val="0C285A"/>
                </a:solidFill>
                <a:latin typeface="Verdana"/>
                <a:cs typeface="Verdana"/>
              </a:rPr>
              <a:t> </a:t>
            </a:r>
            <a:r>
              <a:rPr sz="1500" spc="-100">
                <a:solidFill>
                  <a:srgbClr val="0C285A"/>
                </a:solidFill>
                <a:latin typeface="Verdana"/>
                <a:cs typeface="Verdana"/>
              </a:rPr>
              <a:t>pela </a:t>
            </a:r>
            <a:r>
              <a:rPr sz="1500" spc="-140">
                <a:solidFill>
                  <a:srgbClr val="0C285A"/>
                </a:solidFill>
                <a:latin typeface="Verdana"/>
                <a:cs typeface="Verdana"/>
              </a:rPr>
              <a:t>Votorantim,</a:t>
            </a:r>
            <a:r>
              <a:rPr sz="1500" spc="-100">
                <a:solidFill>
                  <a:srgbClr val="0C285A"/>
                </a:solidFill>
                <a:latin typeface="Verdana"/>
                <a:cs typeface="Verdana"/>
              </a:rPr>
              <a:t> </a:t>
            </a:r>
            <a:r>
              <a:rPr sz="1500" spc="-110">
                <a:solidFill>
                  <a:srgbClr val="0C285A"/>
                </a:solidFill>
                <a:latin typeface="Verdana"/>
                <a:cs typeface="Verdana"/>
              </a:rPr>
              <a:t>prevenindo</a:t>
            </a:r>
            <a:r>
              <a:rPr sz="1500" spc="-95">
                <a:solidFill>
                  <a:srgbClr val="0C285A"/>
                </a:solidFill>
                <a:latin typeface="Verdana"/>
                <a:cs typeface="Verdana"/>
              </a:rPr>
              <a:t> alegações</a:t>
            </a:r>
            <a:r>
              <a:rPr sz="1500" spc="-100">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a:t>
            </a:r>
            <a:r>
              <a:rPr sz="1500" spc="-20">
                <a:solidFill>
                  <a:srgbClr val="0C285A"/>
                </a:solidFill>
                <a:latin typeface="Verdana"/>
                <a:cs typeface="Verdana"/>
              </a:rPr>
              <a:t>des- </a:t>
            </a:r>
            <a:r>
              <a:rPr sz="1500" spc="-105">
                <a:solidFill>
                  <a:srgbClr val="0C285A"/>
                </a:solidFill>
                <a:latin typeface="Verdana"/>
                <a:cs typeface="Verdana"/>
              </a:rPr>
              <a:t>conhecimento</a:t>
            </a:r>
            <a:r>
              <a:rPr sz="1500" spc="-100">
                <a:solidFill>
                  <a:srgbClr val="0C285A"/>
                </a:solidFill>
                <a:latin typeface="Verdana"/>
                <a:cs typeface="Verdana"/>
              </a:rPr>
              <a:t> </a:t>
            </a:r>
            <a:r>
              <a:rPr sz="1500" spc="-114">
                <a:solidFill>
                  <a:srgbClr val="0C285A"/>
                </a:solidFill>
                <a:latin typeface="Verdana"/>
                <a:cs typeface="Verdana"/>
              </a:rPr>
              <a:t>e</a:t>
            </a:r>
            <a:r>
              <a:rPr sz="1500" spc="-95">
                <a:solidFill>
                  <a:srgbClr val="0C285A"/>
                </a:solidFill>
                <a:latin typeface="Verdana"/>
                <a:cs typeface="Verdana"/>
              </a:rPr>
              <a:t> </a:t>
            </a:r>
            <a:r>
              <a:rPr sz="1500" spc="-100">
                <a:solidFill>
                  <a:srgbClr val="0C285A"/>
                </a:solidFill>
                <a:latin typeface="Verdana"/>
                <a:cs typeface="Verdana"/>
              </a:rPr>
              <a:t>fortalecendo</a:t>
            </a:r>
            <a:r>
              <a:rPr sz="1500" spc="-95">
                <a:solidFill>
                  <a:srgbClr val="0C285A"/>
                </a:solidFill>
                <a:latin typeface="Verdana"/>
                <a:cs typeface="Verdana"/>
              </a:rPr>
              <a:t> </a:t>
            </a:r>
            <a:r>
              <a:rPr sz="1500" spc="-114">
                <a:solidFill>
                  <a:srgbClr val="0C285A"/>
                </a:solidFill>
                <a:latin typeface="Verdana"/>
                <a:cs typeface="Verdana"/>
              </a:rPr>
              <a:t>a</a:t>
            </a:r>
            <a:r>
              <a:rPr sz="1500" spc="-100">
                <a:solidFill>
                  <a:srgbClr val="0C285A"/>
                </a:solidFill>
                <a:latin typeface="Verdana"/>
                <a:cs typeface="Verdana"/>
              </a:rPr>
              <a:t> </a:t>
            </a:r>
            <a:r>
              <a:rPr sz="1500" spc="-110">
                <a:solidFill>
                  <a:srgbClr val="0C285A"/>
                </a:solidFill>
                <a:latin typeface="Verdana"/>
                <a:cs typeface="Verdana"/>
              </a:rPr>
              <a:t>conformidade</a:t>
            </a:r>
            <a:r>
              <a:rPr sz="1500" spc="-95">
                <a:solidFill>
                  <a:srgbClr val="0C285A"/>
                </a:solidFill>
                <a:latin typeface="Verdana"/>
                <a:cs typeface="Verdana"/>
              </a:rPr>
              <a:t> </a:t>
            </a:r>
            <a:r>
              <a:rPr sz="1500" spc="-125">
                <a:solidFill>
                  <a:srgbClr val="0C285A"/>
                </a:solidFill>
                <a:latin typeface="Verdana"/>
                <a:cs typeface="Verdana"/>
              </a:rPr>
              <a:t>contratual.</a:t>
            </a:r>
            <a:r>
              <a:rPr sz="1500" spc="-100">
                <a:solidFill>
                  <a:srgbClr val="0C285A"/>
                </a:solidFill>
                <a:latin typeface="Verdana"/>
                <a:cs typeface="Verdana"/>
              </a:rPr>
              <a:t> </a:t>
            </a:r>
            <a:r>
              <a:rPr sz="1500" spc="-80">
                <a:solidFill>
                  <a:srgbClr val="0C285A"/>
                </a:solidFill>
                <a:latin typeface="Verdana"/>
                <a:cs typeface="Verdana"/>
              </a:rPr>
              <a:t>Na</a:t>
            </a:r>
            <a:r>
              <a:rPr sz="1500" spc="-95">
                <a:solidFill>
                  <a:srgbClr val="0C285A"/>
                </a:solidFill>
                <a:latin typeface="Verdana"/>
                <a:cs typeface="Verdana"/>
              </a:rPr>
              <a:t> </a:t>
            </a:r>
            <a:r>
              <a:rPr sz="1500" spc="-120">
                <a:solidFill>
                  <a:srgbClr val="0C285A"/>
                </a:solidFill>
                <a:latin typeface="Verdana"/>
                <a:cs typeface="Verdana"/>
              </a:rPr>
              <a:t>validação,</a:t>
            </a:r>
            <a:r>
              <a:rPr sz="1500" spc="-95">
                <a:solidFill>
                  <a:srgbClr val="0C285A"/>
                </a:solidFill>
                <a:latin typeface="Verdana"/>
                <a:cs typeface="Verdana"/>
              </a:rPr>
              <a:t> </a:t>
            </a:r>
            <a:r>
              <a:rPr sz="1500" spc="-110">
                <a:solidFill>
                  <a:srgbClr val="0C285A"/>
                </a:solidFill>
                <a:latin typeface="Verdana"/>
                <a:cs typeface="Verdana"/>
              </a:rPr>
              <a:t>confirma-</a:t>
            </a:r>
            <a:r>
              <a:rPr sz="1500" spc="-100">
                <a:solidFill>
                  <a:srgbClr val="0C285A"/>
                </a:solidFill>
                <a:latin typeface="Verdana"/>
                <a:cs typeface="Verdana"/>
              </a:rPr>
              <a:t>se </a:t>
            </a:r>
            <a:r>
              <a:rPr sz="1500" spc="-110">
                <a:solidFill>
                  <a:srgbClr val="0C285A"/>
                </a:solidFill>
                <a:latin typeface="Verdana"/>
                <a:cs typeface="Verdana"/>
              </a:rPr>
              <a:t>que</a:t>
            </a:r>
            <a:r>
              <a:rPr sz="1500" spc="-95">
                <a:solidFill>
                  <a:srgbClr val="0C285A"/>
                </a:solidFill>
                <a:latin typeface="Verdana"/>
                <a:cs typeface="Verdana"/>
              </a:rPr>
              <a:t> </a:t>
            </a:r>
            <a:r>
              <a:rPr sz="1500" spc="-80">
                <a:solidFill>
                  <a:srgbClr val="0C285A"/>
                </a:solidFill>
                <a:latin typeface="Verdana"/>
                <a:cs typeface="Verdana"/>
              </a:rPr>
              <a:t>os</a:t>
            </a:r>
            <a:r>
              <a:rPr sz="1500" spc="-95">
                <a:solidFill>
                  <a:srgbClr val="0C285A"/>
                </a:solidFill>
                <a:latin typeface="Verdana"/>
                <a:cs typeface="Verdana"/>
              </a:rPr>
              <a:t> </a:t>
            </a:r>
            <a:r>
              <a:rPr sz="1500" spc="-10">
                <a:solidFill>
                  <a:srgbClr val="0C285A"/>
                </a:solidFill>
                <a:latin typeface="Verdana"/>
                <a:cs typeface="Verdana"/>
              </a:rPr>
              <a:t>dados </a:t>
            </a:r>
            <a:r>
              <a:rPr sz="1500" spc="-110">
                <a:solidFill>
                  <a:srgbClr val="0C285A"/>
                </a:solidFill>
                <a:latin typeface="Verdana"/>
                <a:cs typeface="Verdana"/>
              </a:rPr>
              <a:t>da </a:t>
            </a:r>
            <a:r>
              <a:rPr sz="1500" spc="-120">
                <a:solidFill>
                  <a:srgbClr val="0C285A"/>
                </a:solidFill>
                <a:latin typeface="Verdana"/>
                <a:cs typeface="Verdana"/>
              </a:rPr>
              <a:t>empresa</a:t>
            </a:r>
            <a:r>
              <a:rPr sz="1500" spc="-110">
                <a:solidFill>
                  <a:srgbClr val="0C285A"/>
                </a:solidFill>
                <a:latin typeface="Verdana"/>
                <a:cs typeface="Verdana"/>
              </a:rPr>
              <a:t> </a:t>
            </a:r>
            <a:r>
              <a:rPr sz="1500" spc="-135">
                <a:solidFill>
                  <a:srgbClr val="0C285A"/>
                </a:solidFill>
                <a:latin typeface="Verdana"/>
                <a:cs typeface="Verdana"/>
              </a:rPr>
              <a:t>estejam</a:t>
            </a:r>
            <a:r>
              <a:rPr sz="1500" spc="-110">
                <a:solidFill>
                  <a:srgbClr val="0C285A"/>
                </a:solidFill>
                <a:latin typeface="Verdana"/>
                <a:cs typeface="Verdana"/>
              </a:rPr>
              <a:t> </a:t>
            </a:r>
            <a:r>
              <a:rPr sz="1500" spc="-105">
                <a:solidFill>
                  <a:srgbClr val="0C285A"/>
                </a:solidFill>
                <a:latin typeface="Verdana"/>
                <a:cs typeface="Verdana"/>
              </a:rPr>
              <a:t>corretos</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que </a:t>
            </a:r>
            <a:r>
              <a:rPr sz="1500" spc="-114">
                <a:solidFill>
                  <a:srgbClr val="0C285A"/>
                </a:solidFill>
                <a:latin typeface="Verdana"/>
                <a:cs typeface="Verdana"/>
              </a:rPr>
              <a:t>a</a:t>
            </a:r>
            <a:r>
              <a:rPr sz="1500" spc="-110">
                <a:solidFill>
                  <a:srgbClr val="0C285A"/>
                </a:solidFill>
                <a:latin typeface="Verdana"/>
                <a:cs typeface="Verdana"/>
              </a:rPr>
              <a:t> </a:t>
            </a:r>
            <a:r>
              <a:rPr sz="1500" spc="-80">
                <a:solidFill>
                  <a:srgbClr val="0C285A"/>
                </a:solidFill>
                <a:latin typeface="Verdana"/>
                <a:cs typeface="Verdana"/>
              </a:rPr>
              <a:t>ciência</a:t>
            </a:r>
            <a:r>
              <a:rPr sz="1500" spc="-110">
                <a:solidFill>
                  <a:srgbClr val="0C285A"/>
                </a:solidFill>
                <a:latin typeface="Verdana"/>
                <a:cs typeface="Verdana"/>
              </a:rPr>
              <a:t> </a:t>
            </a:r>
            <a:r>
              <a:rPr sz="1500" spc="-95">
                <a:solidFill>
                  <a:srgbClr val="0C285A"/>
                </a:solidFill>
                <a:latin typeface="Verdana"/>
                <a:cs typeface="Verdana"/>
              </a:rPr>
              <a:t>foi</a:t>
            </a:r>
            <a:r>
              <a:rPr sz="1500" spc="-110">
                <a:solidFill>
                  <a:srgbClr val="0C285A"/>
                </a:solidFill>
                <a:latin typeface="Verdana"/>
                <a:cs typeface="Verdana"/>
              </a:rPr>
              <a:t> </a:t>
            </a:r>
            <a:r>
              <a:rPr sz="1500" spc="-114">
                <a:solidFill>
                  <a:srgbClr val="0C285A"/>
                </a:solidFill>
                <a:latin typeface="Verdana"/>
                <a:cs typeface="Verdana"/>
              </a:rPr>
              <a:t>formalizada</a:t>
            </a:r>
            <a:r>
              <a:rPr sz="1500" spc="-110">
                <a:solidFill>
                  <a:srgbClr val="0C285A"/>
                </a:solidFill>
                <a:latin typeface="Verdana"/>
                <a:cs typeface="Verdana"/>
              </a:rPr>
              <a:t> de</a:t>
            </a:r>
            <a:r>
              <a:rPr sz="1500" spc="-105">
                <a:solidFill>
                  <a:srgbClr val="0C285A"/>
                </a:solidFill>
                <a:latin typeface="Verdana"/>
                <a:cs typeface="Verdana"/>
              </a:rPr>
              <a:t> </a:t>
            </a:r>
            <a:r>
              <a:rPr sz="1500" spc="-130">
                <a:solidFill>
                  <a:srgbClr val="0C285A"/>
                </a:solidFill>
                <a:latin typeface="Verdana"/>
                <a:cs typeface="Verdana"/>
              </a:rPr>
              <a:t>maneira</a:t>
            </a:r>
            <a:r>
              <a:rPr sz="1500" spc="-110">
                <a:solidFill>
                  <a:srgbClr val="0C285A"/>
                </a:solidFill>
                <a:latin typeface="Verdana"/>
                <a:cs typeface="Verdana"/>
              </a:rPr>
              <a:t> </a:t>
            </a:r>
            <a:r>
              <a:rPr sz="1500" spc="-10">
                <a:solidFill>
                  <a:srgbClr val="0C285A"/>
                </a:solidFill>
                <a:latin typeface="Verdana"/>
                <a:cs typeface="Verdana"/>
              </a:rPr>
              <a:t>oficial.</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49530">
              <a:lnSpc>
                <a:spcPct val="100000"/>
              </a:lnSpc>
            </a:pPr>
            <a:r>
              <a:rPr sz="1500" spc="-65">
                <a:solidFill>
                  <a:srgbClr val="0C285A"/>
                </a:solidFill>
                <a:latin typeface="Verdana"/>
                <a:cs typeface="Verdana"/>
              </a:rPr>
              <a:t>O</a:t>
            </a:r>
            <a:r>
              <a:rPr sz="1500" spc="-114">
                <a:solidFill>
                  <a:srgbClr val="0C285A"/>
                </a:solidFill>
                <a:latin typeface="Verdana"/>
                <a:cs typeface="Verdana"/>
              </a:rPr>
              <a:t> </a:t>
            </a:r>
            <a:r>
              <a:rPr sz="1500" spc="-135">
                <a:solidFill>
                  <a:srgbClr val="0C285A"/>
                </a:solidFill>
                <a:latin typeface="Verdana"/>
                <a:cs typeface="Verdana"/>
              </a:rPr>
              <a:t>termo</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80">
                <a:solidFill>
                  <a:srgbClr val="0C285A"/>
                </a:solidFill>
                <a:latin typeface="Verdana"/>
                <a:cs typeface="Verdana"/>
              </a:rPr>
              <a:t>ciência</a:t>
            </a:r>
            <a:r>
              <a:rPr sz="1500" spc="-110">
                <a:solidFill>
                  <a:srgbClr val="0C285A"/>
                </a:solidFill>
                <a:latin typeface="Verdana"/>
                <a:cs typeface="Verdana"/>
              </a:rPr>
              <a:t> </a:t>
            </a:r>
            <a:r>
              <a:rPr sz="1500" spc="-95">
                <a:solidFill>
                  <a:srgbClr val="0C285A"/>
                </a:solidFill>
                <a:latin typeface="Verdana"/>
                <a:cs typeface="Verdana"/>
              </a:rPr>
              <a:t>utiliza</a:t>
            </a:r>
            <a:r>
              <a:rPr sz="1500" spc="-114">
                <a:solidFill>
                  <a:srgbClr val="0C285A"/>
                </a:solidFill>
                <a:latin typeface="Verdana"/>
                <a:cs typeface="Verdana"/>
              </a:rPr>
              <a:t> como </a:t>
            </a:r>
            <a:r>
              <a:rPr sz="1500" spc="-110">
                <a:solidFill>
                  <a:srgbClr val="0C285A"/>
                </a:solidFill>
                <a:latin typeface="Verdana"/>
                <a:cs typeface="Verdana"/>
              </a:rPr>
              <a:t>base de</a:t>
            </a:r>
            <a:r>
              <a:rPr sz="1500" spc="-114">
                <a:solidFill>
                  <a:srgbClr val="0C285A"/>
                </a:solidFill>
                <a:latin typeface="Verdana"/>
                <a:cs typeface="Verdana"/>
              </a:rPr>
              <a:t> </a:t>
            </a:r>
            <a:r>
              <a:rPr sz="1500" spc="-105">
                <a:solidFill>
                  <a:srgbClr val="0C285A"/>
                </a:solidFill>
                <a:latin typeface="Verdana"/>
                <a:cs typeface="Verdana"/>
              </a:rPr>
              <a:t>validação</a:t>
            </a:r>
            <a:r>
              <a:rPr sz="1500" spc="-114">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a:t>
            </a:r>
            <a:r>
              <a:rPr sz="1500" spc="-95">
                <a:solidFill>
                  <a:srgbClr val="0C285A"/>
                </a:solidFill>
                <a:latin typeface="Verdana"/>
                <a:cs typeface="Verdana"/>
              </a:rPr>
              <a:t>Manual</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95">
                <a:solidFill>
                  <a:srgbClr val="0C285A"/>
                </a:solidFill>
                <a:latin typeface="Verdana"/>
                <a:cs typeface="Verdana"/>
              </a:rPr>
              <a:t>Requisitos</a:t>
            </a:r>
            <a:r>
              <a:rPr sz="1500" spc="-110">
                <a:solidFill>
                  <a:srgbClr val="0C285A"/>
                </a:solidFill>
                <a:latin typeface="Verdana"/>
                <a:cs typeface="Verdana"/>
              </a:rPr>
              <a:t> da</a:t>
            </a:r>
            <a:r>
              <a:rPr sz="1500" spc="-114">
                <a:solidFill>
                  <a:srgbClr val="0C285A"/>
                </a:solidFill>
                <a:latin typeface="Verdana"/>
                <a:cs typeface="Verdana"/>
              </a:rPr>
              <a:t> </a:t>
            </a:r>
            <a:r>
              <a:rPr sz="1500" spc="-140">
                <a:solidFill>
                  <a:srgbClr val="0C285A"/>
                </a:solidFill>
                <a:latin typeface="Verdana"/>
                <a:cs typeface="Verdana"/>
              </a:rPr>
              <a:t>Votorantim,</a:t>
            </a:r>
            <a:r>
              <a:rPr sz="1500" spc="-114">
                <a:solidFill>
                  <a:srgbClr val="0C285A"/>
                </a:solidFill>
                <a:latin typeface="Verdana"/>
                <a:cs typeface="Verdana"/>
              </a:rPr>
              <a:t> </a:t>
            </a:r>
            <a:r>
              <a:rPr sz="1500" spc="-110">
                <a:solidFill>
                  <a:srgbClr val="0C285A"/>
                </a:solidFill>
                <a:latin typeface="Verdana"/>
                <a:cs typeface="Verdana"/>
              </a:rPr>
              <a:t>que </a:t>
            </a:r>
            <a:r>
              <a:rPr sz="1500" spc="-20">
                <a:solidFill>
                  <a:srgbClr val="0C285A"/>
                </a:solidFill>
                <a:latin typeface="Verdana"/>
                <a:cs typeface="Verdana"/>
              </a:rPr>
              <a:t>deve </a:t>
            </a:r>
            <a:r>
              <a:rPr sz="1500" spc="-114">
                <a:solidFill>
                  <a:srgbClr val="0C285A"/>
                </a:solidFill>
                <a:latin typeface="Verdana"/>
                <a:cs typeface="Verdana"/>
              </a:rPr>
              <a:t>estar</a:t>
            </a:r>
            <a:r>
              <a:rPr sz="1500" spc="-105">
                <a:solidFill>
                  <a:srgbClr val="0C285A"/>
                </a:solidFill>
                <a:latin typeface="Verdana"/>
                <a:cs typeface="Verdana"/>
              </a:rPr>
              <a:t> </a:t>
            </a:r>
            <a:r>
              <a:rPr sz="1500" spc="-125">
                <a:solidFill>
                  <a:srgbClr val="0C285A"/>
                </a:solidFill>
                <a:latin typeface="Verdana"/>
                <a:cs typeface="Verdana"/>
              </a:rPr>
              <a:t>expressamente</a:t>
            </a:r>
            <a:r>
              <a:rPr sz="1500" spc="-105">
                <a:solidFill>
                  <a:srgbClr val="0C285A"/>
                </a:solidFill>
                <a:latin typeface="Verdana"/>
                <a:cs typeface="Verdana"/>
              </a:rPr>
              <a:t> </a:t>
            </a:r>
            <a:r>
              <a:rPr sz="1500" spc="-100">
                <a:solidFill>
                  <a:srgbClr val="0C285A"/>
                </a:solidFill>
                <a:latin typeface="Verdana"/>
                <a:cs typeface="Verdana"/>
              </a:rPr>
              <a:t>referenciado</a:t>
            </a:r>
            <a:r>
              <a:rPr sz="1500" spc="-105">
                <a:solidFill>
                  <a:srgbClr val="0C285A"/>
                </a:solidFill>
                <a:latin typeface="Verdana"/>
                <a:cs typeface="Verdana"/>
              </a:rPr>
              <a:t> </a:t>
            </a:r>
            <a:r>
              <a:rPr sz="1500" spc="-110">
                <a:solidFill>
                  <a:srgbClr val="0C285A"/>
                </a:solidFill>
                <a:latin typeface="Verdana"/>
                <a:cs typeface="Verdana"/>
              </a:rPr>
              <a:t>no</a:t>
            </a:r>
            <a:r>
              <a:rPr sz="1500" spc="-105">
                <a:solidFill>
                  <a:srgbClr val="0C285A"/>
                </a:solidFill>
                <a:latin typeface="Verdana"/>
                <a:cs typeface="Verdana"/>
              </a:rPr>
              <a:t> </a:t>
            </a:r>
            <a:r>
              <a:rPr sz="1500" spc="-135">
                <a:solidFill>
                  <a:srgbClr val="0C285A"/>
                </a:solidFill>
                <a:latin typeface="Verdana"/>
                <a:cs typeface="Verdana"/>
              </a:rPr>
              <a:t>documento.</a:t>
            </a:r>
            <a:r>
              <a:rPr sz="1500" spc="-105">
                <a:solidFill>
                  <a:srgbClr val="0C285A"/>
                </a:solidFill>
                <a:latin typeface="Verdana"/>
                <a:cs typeface="Verdana"/>
              </a:rPr>
              <a:t> </a:t>
            </a:r>
            <a:r>
              <a:rPr sz="1500" spc="-110">
                <a:solidFill>
                  <a:srgbClr val="0C285A"/>
                </a:solidFill>
                <a:latin typeface="Verdana"/>
                <a:cs typeface="Verdana"/>
              </a:rPr>
              <a:t>Além</a:t>
            </a:r>
            <a:r>
              <a:rPr sz="1500" spc="-105">
                <a:solidFill>
                  <a:srgbClr val="0C285A"/>
                </a:solidFill>
                <a:latin typeface="Verdana"/>
                <a:cs typeface="Verdana"/>
              </a:rPr>
              <a:t> </a:t>
            </a:r>
            <a:r>
              <a:rPr sz="1500" spc="-114">
                <a:solidFill>
                  <a:srgbClr val="0C285A"/>
                </a:solidFill>
                <a:latin typeface="Verdana"/>
                <a:cs typeface="Verdana"/>
              </a:rPr>
              <a:t>disso,</a:t>
            </a:r>
            <a:r>
              <a:rPr sz="1500" spc="-105">
                <a:solidFill>
                  <a:srgbClr val="0C285A"/>
                </a:solidFill>
                <a:latin typeface="Verdana"/>
                <a:cs typeface="Verdana"/>
              </a:rPr>
              <a:t> </a:t>
            </a:r>
            <a:r>
              <a:rPr sz="1500" spc="-90">
                <a:solidFill>
                  <a:srgbClr val="0C285A"/>
                </a:solidFill>
                <a:latin typeface="Verdana"/>
                <a:cs typeface="Verdana"/>
              </a:rPr>
              <a:t>precisa</a:t>
            </a:r>
            <a:r>
              <a:rPr sz="1500" spc="-105">
                <a:solidFill>
                  <a:srgbClr val="0C285A"/>
                </a:solidFill>
                <a:latin typeface="Verdana"/>
                <a:cs typeface="Verdana"/>
              </a:rPr>
              <a:t> conter </a:t>
            </a:r>
            <a:r>
              <a:rPr sz="1500" spc="-114">
                <a:solidFill>
                  <a:srgbClr val="0C285A"/>
                </a:solidFill>
                <a:latin typeface="Verdana"/>
                <a:cs typeface="Verdana"/>
              </a:rPr>
              <a:t>a</a:t>
            </a:r>
            <a:r>
              <a:rPr sz="1500" spc="-105">
                <a:solidFill>
                  <a:srgbClr val="0C285A"/>
                </a:solidFill>
                <a:latin typeface="Verdana"/>
                <a:cs typeface="Verdana"/>
              </a:rPr>
              <a:t> </a:t>
            </a:r>
            <a:r>
              <a:rPr sz="1500" spc="-120">
                <a:solidFill>
                  <a:srgbClr val="0C285A"/>
                </a:solidFill>
                <a:latin typeface="Verdana"/>
                <a:cs typeface="Verdana"/>
              </a:rPr>
              <a:t>razão</a:t>
            </a:r>
            <a:r>
              <a:rPr sz="1500" spc="-105">
                <a:solidFill>
                  <a:srgbClr val="0C285A"/>
                </a:solidFill>
                <a:latin typeface="Verdana"/>
                <a:cs typeface="Verdana"/>
              </a:rPr>
              <a:t> </a:t>
            </a:r>
            <a:r>
              <a:rPr sz="1500" spc="-80">
                <a:solidFill>
                  <a:srgbClr val="0C285A"/>
                </a:solidFill>
                <a:latin typeface="Verdana"/>
                <a:cs typeface="Verdana"/>
              </a:rPr>
              <a:t>social</a:t>
            </a:r>
            <a:r>
              <a:rPr sz="1500" spc="-105">
                <a:solidFill>
                  <a:srgbClr val="0C285A"/>
                </a:solidFill>
                <a:latin typeface="Verdana"/>
                <a:cs typeface="Verdana"/>
              </a:rPr>
              <a:t> </a:t>
            </a:r>
            <a:r>
              <a:rPr sz="1500" spc="-110">
                <a:solidFill>
                  <a:srgbClr val="0C285A"/>
                </a:solidFill>
                <a:latin typeface="Verdana"/>
                <a:cs typeface="Verdana"/>
              </a:rPr>
              <a:t>da</a:t>
            </a:r>
            <a:r>
              <a:rPr sz="1500" spc="-105">
                <a:solidFill>
                  <a:srgbClr val="0C285A"/>
                </a:solidFill>
                <a:latin typeface="Verdana"/>
                <a:cs typeface="Verdana"/>
              </a:rPr>
              <a:t> </a:t>
            </a:r>
            <a:r>
              <a:rPr sz="1500" spc="-20">
                <a:solidFill>
                  <a:srgbClr val="0C285A"/>
                </a:solidFill>
                <a:latin typeface="Verdana"/>
                <a:cs typeface="Verdana"/>
              </a:rPr>
              <a:t>con- </a:t>
            </a:r>
            <a:r>
              <a:rPr sz="1500" spc="-125">
                <a:solidFill>
                  <a:srgbClr val="0C285A"/>
                </a:solidFill>
                <a:latin typeface="Verdana"/>
                <a:cs typeface="Verdana"/>
              </a:rPr>
              <a:t>tratada</a:t>
            </a:r>
            <a:r>
              <a:rPr sz="1500" spc="-100">
                <a:solidFill>
                  <a:srgbClr val="0C285A"/>
                </a:solidFill>
                <a:latin typeface="Verdana"/>
                <a:cs typeface="Verdana"/>
              </a:rPr>
              <a:t> </a:t>
            </a:r>
            <a:r>
              <a:rPr sz="1500" spc="-114">
                <a:solidFill>
                  <a:srgbClr val="0C285A"/>
                </a:solidFill>
                <a:latin typeface="Verdana"/>
                <a:cs typeface="Verdana"/>
              </a:rPr>
              <a:t>e</a:t>
            </a:r>
            <a:r>
              <a:rPr sz="1500" spc="-100">
                <a:solidFill>
                  <a:srgbClr val="0C285A"/>
                </a:solidFill>
                <a:latin typeface="Verdana"/>
                <a:cs typeface="Verdana"/>
              </a:rPr>
              <a:t> </a:t>
            </a:r>
            <a:r>
              <a:rPr sz="1500" spc="-114">
                <a:solidFill>
                  <a:srgbClr val="0C285A"/>
                </a:solidFill>
                <a:latin typeface="Verdana"/>
                <a:cs typeface="Verdana"/>
              </a:rPr>
              <a:t>a</a:t>
            </a:r>
            <a:r>
              <a:rPr sz="1500" spc="-100">
                <a:solidFill>
                  <a:srgbClr val="0C285A"/>
                </a:solidFill>
                <a:latin typeface="Verdana"/>
                <a:cs typeface="Verdana"/>
              </a:rPr>
              <a:t> </a:t>
            </a:r>
            <a:r>
              <a:rPr sz="1500" spc="-114">
                <a:solidFill>
                  <a:srgbClr val="0C285A"/>
                </a:solidFill>
                <a:latin typeface="Verdana"/>
                <a:cs typeface="Verdana"/>
              </a:rPr>
              <a:t>assinatura</a:t>
            </a:r>
            <a:r>
              <a:rPr sz="1500" spc="-100">
                <a:solidFill>
                  <a:srgbClr val="0C285A"/>
                </a:solidFill>
                <a:latin typeface="Verdana"/>
                <a:cs typeface="Verdana"/>
              </a:rPr>
              <a:t> do </a:t>
            </a:r>
            <a:r>
              <a:rPr sz="1500" spc="-125">
                <a:solidFill>
                  <a:srgbClr val="0C285A"/>
                </a:solidFill>
                <a:latin typeface="Verdana"/>
                <a:cs typeface="Verdana"/>
              </a:rPr>
              <a:t>responsável,</a:t>
            </a:r>
            <a:r>
              <a:rPr sz="1500" spc="-100">
                <a:solidFill>
                  <a:srgbClr val="0C285A"/>
                </a:solidFill>
                <a:latin typeface="Verdana"/>
                <a:cs typeface="Verdana"/>
              </a:rPr>
              <a:t> funcionando </a:t>
            </a:r>
            <a:r>
              <a:rPr sz="1500" spc="-114">
                <a:solidFill>
                  <a:srgbClr val="0C285A"/>
                </a:solidFill>
                <a:latin typeface="Verdana"/>
                <a:cs typeface="Verdana"/>
              </a:rPr>
              <a:t>como</a:t>
            </a:r>
            <a:r>
              <a:rPr sz="1500" spc="-100">
                <a:solidFill>
                  <a:srgbClr val="0C285A"/>
                </a:solidFill>
                <a:latin typeface="Verdana"/>
                <a:cs typeface="Verdana"/>
              </a:rPr>
              <a:t> </a:t>
            </a:r>
            <a:r>
              <a:rPr sz="1500" spc="-110">
                <a:solidFill>
                  <a:srgbClr val="0C285A"/>
                </a:solidFill>
                <a:latin typeface="Verdana"/>
                <a:cs typeface="Verdana"/>
              </a:rPr>
              <a:t>registro</a:t>
            </a:r>
            <a:r>
              <a:rPr sz="1500" spc="-100">
                <a:solidFill>
                  <a:srgbClr val="0C285A"/>
                </a:solidFill>
                <a:latin typeface="Verdana"/>
                <a:cs typeface="Verdana"/>
              </a:rPr>
              <a:t> </a:t>
            </a:r>
            <a:r>
              <a:rPr sz="1500" spc="-110">
                <a:solidFill>
                  <a:srgbClr val="0C285A"/>
                </a:solidFill>
                <a:latin typeface="Verdana"/>
                <a:cs typeface="Verdana"/>
              </a:rPr>
              <a:t>de</a:t>
            </a:r>
            <a:r>
              <a:rPr sz="1500" spc="-95">
                <a:solidFill>
                  <a:srgbClr val="0C285A"/>
                </a:solidFill>
                <a:latin typeface="Verdana"/>
                <a:cs typeface="Verdana"/>
              </a:rPr>
              <a:t> </a:t>
            </a:r>
            <a:r>
              <a:rPr sz="1500" spc="-90">
                <a:solidFill>
                  <a:srgbClr val="0C285A"/>
                </a:solidFill>
                <a:latin typeface="Verdana"/>
                <a:cs typeface="Verdana"/>
              </a:rPr>
              <a:t>concordância</a:t>
            </a:r>
            <a:r>
              <a:rPr sz="1500" spc="-100">
                <a:solidFill>
                  <a:srgbClr val="0C285A"/>
                </a:solidFill>
                <a:latin typeface="Verdana"/>
                <a:cs typeface="Verdana"/>
              </a:rPr>
              <a:t> </a:t>
            </a:r>
            <a:r>
              <a:rPr sz="1500" spc="-114">
                <a:solidFill>
                  <a:srgbClr val="0C285A"/>
                </a:solidFill>
                <a:latin typeface="Verdana"/>
                <a:cs typeface="Verdana"/>
              </a:rPr>
              <a:t>e</a:t>
            </a:r>
            <a:r>
              <a:rPr sz="1500" spc="-100">
                <a:solidFill>
                  <a:srgbClr val="0C285A"/>
                </a:solidFill>
                <a:latin typeface="Verdana"/>
                <a:cs typeface="Verdana"/>
              </a:rPr>
              <a:t> </a:t>
            </a:r>
            <a:r>
              <a:rPr sz="1500" spc="-110">
                <a:solidFill>
                  <a:srgbClr val="0C285A"/>
                </a:solidFill>
                <a:latin typeface="Verdana"/>
                <a:cs typeface="Verdana"/>
              </a:rPr>
              <a:t>integrando</a:t>
            </a:r>
            <a:r>
              <a:rPr sz="1500" spc="-100">
                <a:solidFill>
                  <a:srgbClr val="0C285A"/>
                </a:solidFill>
                <a:latin typeface="Verdana"/>
                <a:cs typeface="Verdana"/>
              </a:rPr>
              <a:t> </a:t>
            </a:r>
            <a:r>
              <a:rPr sz="1500" spc="-50">
                <a:solidFill>
                  <a:srgbClr val="0C285A"/>
                </a:solidFill>
                <a:latin typeface="Verdana"/>
                <a:cs typeface="Verdana"/>
              </a:rPr>
              <a:t>o </a:t>
            </a:r>
            <a:r>
              <a:rPr sz="1500" spc="-114">
                <a:solidFill>
                  <a:srgbClr val="0C285A"/>
                </a:solidFill>
                <a:latin typeface="Verdana"/>
                <a:cs typeface="Verdana"/>
              </a:rPr>
              <a:t>conjunto</a:t>
            </a:r>
            <a:r>
              <a:rPr sz="1500" spc="-110">
                <a:solidFill>
                  <a:srgbClr val="0C285A"/>
                </a:solidFill>
                <a:latin typeface="Verdana"/>
                <a:cs typeface="Verdana"/>
              </a:rPr>
              <a:t> de</a:t>
            </a:r>
            <a:r>
              <a:rPr sz="1500" spc="-105">
                <a:solidFill>
                  <a:srgbClr val="0C285A"/>
                </a:solidFill>
                <a:latin typeface="Verdana"/>
                <a:cs typeface="Verdana"/>
              </a:rPr>
              <a:t> </a:t>
            </a:r>
            <a:r>
              <a:rPr sz="1500" spc="-114">
                <a:solidFill>
                  <a:srgbClr val="0C285A"/>
                </a:solidFill>
                <a:latin typeface="Verdana"/>
                <a:cs typeface="Verdana"/>
              </a:rPr>
              <a:t>documentos</a:t>
            </a:r>
            <a:r>
              <a:rPr sz="1500" spc="-105">
                <a:solidFill>
                  <a:srgbClr val="0C285A"/>
                </a:solidFill>
                <a:latin typeface="Verdana"/>
                <a:cs typeface="Verdana"/>
              </a:rPr>
              <a:t> obrigatórios </a:t>
            </a:r>
            <a:r>
              <a:rPr sz="1500" spc="-120">
                <a:solidFill>
                  <a:srgbClr val="0C285A"/>
                </a:solidFill>
                <a:latin typeface="Verdana"/>
                <a:cs typeface="Verdana"/>
              </a:rPr>
              <a:t>para</a:t>
            </a:r>
            <a:r>
              <a:rPr sz="1500" spc="-110">
                <a:solidFill>
                  <a:srgbClr val="0C285A"/>
                </a:solidFill>
                <a:latin typeface="Verdana"/>
                <a:cs typeface="Verdana"/>
              </a:rPr>
              <a:t> </a:t>
            </a:r>
            <a:r>
              <a:rPr sz="1500" spc="-85">
                <a:solidFill>
                  <a:srgbClr val="0C285A"/>
                </a:solidFill>
                <a:latin typeface="Verdana"/>
                <a:cs typeface="Verdana"/>
              </a:rPr>
              <a:t>habilitação</a:t>
            </a:r>
            <a:r>
              <a:rPr sz="1500" spc="-105">
                <a:solidFill>
                  <a:srgbClr val="0C285A"/>
                </a:solidFill>
                <a:latin typeface="Verdana"/>
                <a:cs typeface="Verdana"/>
              </a:rPr>
              <a:t> </a:t>
            </a:r>
            <a:r>
              <a:rPr sz="1500" spc="-110">
                <a:solidFill>
                  <a:srgbClr val="0C285A"/>
                </a:solidFill>
                <a:latin typeface="Verdana"/>
                <a:cs typeface="Verdana"/>
              </a:rPr>
              <a:t>da</a:t>
            </a:r>
            <a:r>
              <a:rPr sz="1500" spc="-105">
                <a:solidFill>
                  <a:srgbClr val="0C285A"/>
                </a:solidFill>
                <a:latin typeface="Verdana"/>
                <a:cs typeface="Verdana"/>
              </a:rPr>
              <a:t> </a:t>
            </a:r>
            <a:r>
              <a:rPr sz="1500" spc="-10">
                <a:solidFill>
                  <a:srgbClr val="0C285A"/>
                </a:solidFill>
                <a:latin typeface="Verdana"/>
                <a:cs typeface="Verdana"/>
              </a:rPr>
              <a:t>empresa.</a:t>
            </a:r>
            <a:endParaRPr sz="1500">
              <a:latin typeface="Verdana"/>
              <a:cs typeface="Verdana"/>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6494"/>
            <a:ext cx="3653154" cy="738505"/>
          </a:xfrm>
          <a:prstGeom prst="rect">
            <a:avLst/>
          </a:prstGeom>
        </p:spPr>
        <p:txBody>
          <a:bodyPr vert="horz" wrap="square" lIns="0" tIns="12700" rIns="0" bIns="0" rtlCol="0">
            <a:spAutoFit/>
          </a:bodyPr>
          <a:lstStyle/>
          <a:p>
            <a:pPr marL="21590">
              <a:lnSpc>
                <a:spcPts val="2805"/>
              </a:lnSpc>
              <a:spcBef>
                <a:spcPts val="100"/>
              </a:spcBef>
            </a:pPr>
            <a:r>
              <a:rPr sz="2400" b="1" i="1" spc="-170">
                <a:solidFill>
                  <a:srgbClr val="FFFFFF"/>
                </a:solidFill>
                <a:latin typeface="Trebuchet MS"/>
                <a:cs typeface="Trebuchet MS"/>
              </a:rPr>
              <a:t>Votorantim</a:t>
            </a:r>
            <a:r>
              <a:rPr sz="2400" b="1" i="1" spc="-125">
                <a:solidFill>
                  <a:srgbClr val="FFFFFF"/>
                </a:solidFill>
                <a:latin typeface="Trebuchet MS"/>
                <a:cs typeface="Trebuchet MS"/>
              </a:rPr>
              <a:t> </a:t>
            </a:r>
            <a:r>
              <a:rPr sz="2400" b="1" i="1" spc="-10">
                <a:solidFill>
                  <a:srgbClr val="FFFFFF"/>
                </a:solidFill>
                <a:latin typeface="Trebuchet MS"/>
                <a:cs typeface="Trebuchet MS"/>
              </a:rPr>
              <a:t>Cimentos</a:t>
            </a:r>
            <a:endParaRPr sz="2400">
              <a:latin typeface="Trebuchet MS"/>
              <a:cs typeface="Trebuchet MS"/>
            </a:endParaRPr>
          </a:p>
          <a:p>
            <a:pPr marL="12700">
              <a:lnSpc>
                <a:spcPts val="280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4472305" cy="787400"/>
          </a:xfrm>
          <a:prstGeom prst="rect">
            <a:avLst/>
          </a:prstGeom>
        </p:spPr>
        <p:txBody>
          <a:bodyPr vert="horz" wrap="square" lIns="0" tIns="12700" rIns="0" bIns="0" rtlCol="0">
            <a:spAutoFit/>
          </a:bodyPr>
          <a:lstStyle/>
          <a:p>
            <a:pPr marL="12700">
              <a:lnSpc>
                <a:spcPct val="100000"/>
              </a:lnSpc>
              <a:spcBef>
                <a:spcPts val="100"/>
              </a:spcBef>
            </a:pPr>
            <a:r>
              <a:rPr spc="-740"/>
              <a:t>T</a:t>
            </a:r>
            <a:r>
              <a:rPr spc="-215"/>
              <a:t>ermo</a:t>
            </a:r>
            <a:r>
              <a:rPr spc="-345"/>
              <a:t> </a:t>
            </a:r>
            <a:r>
              <a:rPr spc="-200"/>
              <a:t>de</a:t>
            </a:r>
            <a:r>
              <a:rPr spc="-345"/>
              <a:t> </a:t>
            </a:r>
            <a:r>
              <a:rPr spc="-275"/>
              <a:t>Ciência</a:t>
            </a:r>
          </a:p>
        </p:txBody>
      </p:sp>
      <p:grpSp>
        <p:nvGrpSpPr>
          <p:cNvPr id="4" name="object 4"/>
          <p:cNvGrpSpPr/>
          <p:nvPr/>
        </p:nvGrpSpPr>
        <p:grpSpPr>
          <a:xfrm>
            <a:off x="505195" y="2289390"/>
            <a:ext cx="6749415" cy="4902200"/>
            <a:chOff x="505195" y="2289390"/>
            <a:chExt cx="6749415" cy="4902200"/>
          </a:xfrm>
        </p:grpSpPr>
        <p:pic>
          <p:nvPicPr>
            <p:cNvPr id="5" name="object 5"/>
            <p:cNvPicPr/>
            <p:nvPr/>
          </p:nvPicPr>
          <p:blipFill>
            <a:blip r:embed="rId2" cstate="print"/>
            <a:stretch>
              <a:fillRect/>
            </a:stretch>
          </p:blipFill>
          <p:spPr>
            <a:xfrm>
              <a:off x="3204006" y="2289390"/>
              <a:ext cx="3420008" cy="4901615"/>
            </a:xfrm>
            <a:prstGeom prst="rect">
              <a:avLst/>
            </a:prstGeom>
          </p:spPr>
        </p:pic>
        <p:sp>
          <p:nvSpPr>
            <p:cNvPr id="6" name="object 6"/>
            <p:cNvSpPr/>
            <p:nvPr/>
          </p:nvSpPr>
          <p:spPr>
            <a:xfrm>
              <a:off x="3285096" y="2644292"/>
              <a:ext cx="3178810" cy="2317750"/>
            </a:xfrm>
            <a:custGeom>
              <a:avLst/>
              <a:gdLst/>
              <a:ahLst/>
              <a:cxnLst/>
              <a:rect l="l" t="t" r="r" b="b"/>
              <a:pathLst>
                <a:path w="3178810" h="2317750">
                  <a:moveTo>
                    <a:pt x="176403" y="107797"/>
                  </a:moveTo>
                  <a:lnTo>
                    <a:pt x="1616202" y="107797"/>
                  </a:lnTo>
                  <a:lnTo>
                    <a:pt x="1616202" y="0"/>
                  </a:lnTo>
                  <a:lnTo>
                    <a:pt x="176403" y="0"/>
                  </a:lnTo>
                  <a:lnTo>
                    <a:pt x="176403" y="107797"/>
                  </a:lnTo>
                  <a:close/>
                </a:path>
                <a:path w="3178810" h="2317750">
                  <a:moveTo>
                    <a:pt x="676808" y="1576578"/>
                  </a:moveTo>
                  <a:lnTo>
                    <a:pt x="1587411" y="1576578"/>
                  </a:lnTo>
                  <a:lnTo>
                    <a:pt x="1587411" y="1472399"/>
                  </a:lnTo>
                  <a:lnTo>
                    <a:pt x="676808" y="1472399"/>
                  </a:lnTo>
                  <a:lnTo>
                    <a:pt x="676808" y="1576578"/>
                  </a:lnTo>
                  <a:close/>
                </a:path>
                <a:path w="3178810" h="2317750">
                  <a:moveTo>
                    <a:pt x="0" y="2317267"/>
                  </a:moveTo>
                  <a:lnTo>
                    <a:pt x="3178594" y="2317267"/>
                  </a:lnTo>
                  <a:lnTo>
                    <a:pt x="3178594" y="2091588"/>
                  </a:lnTo>
                  <a:lnTo>
                    <a:pt x="0" y="2091588"/>
                  </a:lnTo>
                  <a:lnTo>
                    <a:pt x="0" y="2317267"/>
                  </a:lnTo>
                  <a:close/>
                </a:path>
              </a:pathLst>
            </a:custGeom>
            <a:ln w="25400">
              <a:solidFill>
                <a:srgbClr val="0C285A"/>
              </a:solidFill>
            </a:ln>
          </p:spPr>
          <p:txBody>
            <a:bodyPr wrap="square" lIns="0" tIns="0" rIns="0" bIns="0" rtlCol="0"/>
            <a:lstStyle/>
            <a:p>
              <a:endParaRPr/>
            </a:p>
          </p:txBody>
        </p:sp>
        <p:sp>
          <p:nvSpPr>
            <p:cNvPr id="7" name="object 7"/>
            <p:cNvSpPr/>
            <p:nvPr/>
          </p:nvSpPr>
          <p:spPr>
            <a:xfrm>
              <a:off x="4885199" y="3779992"/>
              <a:ext cx="1957070" cy="381635"/>
            </a:xfrm>
            <a:custGeom>
              <a:avLst/>
              <a:gdLst/>
              <a:ahLst/>
              <a:cxnLst/>
              <a:rect l="l" t="t" r="r" b="b"/>
              <a:pathLst>
                <a:path w="1957070" h="381635">
                  <a:moveTo>
                    <a:pt x="0" y="381596"/>
                  </a:moveTo>
                  <a:lnTo>
                    <a:pt x="169786" y="381596"/>
                  </a:lnTo>
                  <a:lnTo>
                    <a:pt x="169786" y="0"/>
                  </a:lnTo>
                  <a:lnTo>
                    <a:pt x="1956866" y="0"/>
                  </a:lnTo>
                </a:path>
              </a:pathLst>
            </a:custGeom>
            <a:ln w="25399">
              <a:solidFill>
                <a:srgbClr val="0C285A"/>
              </a:solidFill>
            </a:ln>
          </p:spPr>
          <p:txBody>
            <a:bodyPr wrap="square" lIns="0" tIns="0" rIns="0" bIns="0" rtlCol="0"/>
            <a:lstStyle/>
            <a:p>
              <a:endParaRPr/>
            </a:p>
          </p:txBody>
        </p:sp>
        <p:sp>
          <p:nvSpPr>
            <p:cNvPr id="8" name="object 8"/>
            <p:cNvSpPr/>
            <p:nvPr/>
          </p:nvSpPr>
          <p:spPr>
            <a:xfrm>
              <a:off x="6793830" y="3730438"/>
              <a:ext cx="136525" cy="99695"/>
            </a:xfrm>
            <a:custGeom>
              <a:avLst/>
              <a:gdLst/>
              <a:ahLst/>
              <a:cxnLst/>
              <a:rect l="l" t="t" r="r" b="b"/>
              <a:pathLst>
                <a:path w="136525" h="99695">
                  <a:moveTo>
                    <a:pt x="0" y="0"/>
                  </a:moveTo>
                  <a:lnTo>
                    <a:pt x="0" y="99085"/>
                  </a:lnTo>
                  <a:lnTo>
                    <a:pt x="136169" y="49555"/>
                  </a:lnTo>
                  <a:lnTo>
                    <a:pt x="0" y="0"/>
                  </a:lnTo>
                  <a:close/>
                </a:path>
              </a:pathLst>
            </a:custGeom>
            <a:solidFill>
              <a:srgbClr val="0C285A"/>
            </a:solidFill>
          </p:spPr>
          <p:txBody>
            <a:bodyPr wrap="square" lIns="0" tIns="0" rIns="0" bIns="0" rtlCol="0"/>
            <a:lstStyle/>
            <a:p>
              <a:endParaRPr/>
            </a:p>
          </p:txBody>
        </p:sp>
        <p:sp>
          <p:nvSpPr>
            <p:cNvPr id="9" name="object 9"/>
            <p:cNvSpPr/>
            <p:nvPr/>
          </p:nvSpPr>
          <p:spPr>
            <a:xfrm>
              <a:off x="554752" y="2653203"/>
              <a:ext cx="2919730" cy="193040"/>
            </a:xfrm>
            <a:custGeom>
              <a:avLst/>
              <a:gdLst/>
              <a:ahLst/>
              <a:cxnLst/>
              <a:rect l="l" t="t" r="r" b="b"/>
              <a:pathLst>
                <a:path w="2919729" h="193039">
                  <a:moveTo>
                    <a:pt x="2919247" y="0"/>
                  </a:moveTo>
                  <a:lnTo>
                    <a:pt x="0" y="0"/>
                  </a:lnTo>
                  <a:lnTo>
                    <a:pt x="0" y="192862"/>
                  </a:lnTo>
                </a:path>
              </a:pathLst>
            </a:custGeom>
            <a:ln w="25400">
              <a:solidFill>
                <a:srgbClr val="222E55"/>
              </a:solidFill>
            </a:ln>
          </p:spPr>
          <p:txBody>
            <a:bodyPr wrap="square" lIns="0" tIns="0" rIns="0" bIns="0" rtlCol="0"/>
            <a:lstStyle/>
            <a:p>
              <a:endParaRPr/>
            </a:p>
          </p:txBody>
        </p:sp>
        <p:sp>
          <p:nvSpPr>
            <p:cNvPr id="10" name="object 10"/>
            <p:cNvSpPr/>
            <p:nvPr/>
          </p:nvSpPr>
          <p:spPr>
            <a:xfrm>
              <a:off x="505195" y="2797835"/>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sp>
          <p:nvSpPr>
            <p:cNvPr id="11" name="object 11"/>
            <p:cNvSpPr/>
            <p:nvPr/>
          </p:nvSpPr>
          <p:spPr>
            <a:xfrm>
              <a:off x="6476400" y="4848740"/>
              <a:ext cx="728345" cy="580390"/>
            </a:xfrm>
            <a:custGeom>
              <a:avLst/>
              <a:gdLst/>
              <a:ahLst/>
              <a:cxnLst/>
              <a:rect l="l" t="t" r="r" b="b"/>
              <a:pathLst>
                <a:path w="728345" h="580389">
                  <a:moveTo>
                    <a:pt x="0" y="0"/>
                  </a:moveTo>
                  <a:lnTo>
                    <a:pt x="728052" y="0"/>
                  </a:lnTo>
                  <a:lnTo>
                    <a:pt x="728052" y="580313"/>
                  </a:lnTo>
                </a:path>
              </a:pathLst>
            </a:custGeom>
            <a:ln w="25400">
              <a:solidFill>
                <a:srgbClr val="222E55"/>
              </a:solidFill>
            </a:ln>
          </p:spPr>
          <p:txBody>
            <a:bodyPr wrap="square" lIns="0" tIns="0" rIns="0" bIns="0" rtlCol="0"/>
            <a:lstStyle/>
            <a:p>
              <a:endParaRPr/>
            </a:p>
          </p:txBody>
        </p:sp>
        <p:sp>
          <p:nvSpPr>
            <p:cNvPr id="12" name="object 12"/>
            <p:cNvSpPr/>
            <p:nvPr/>
          </p:nvSpPr>
          <p:spPr>
            <a:xfrm>
              <a:off x="7154894" y="5380835"/>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grpSp>
      <p:sp>
        <p:nvSpPr>
          <p:cNvPr id="13" name="object 13"/>
          <p:cNvSpPr txBox="1"/>
          <p:nvPr/>
        </p:nvSpPr>
        <p:spPr>
          <a:xfrm>
            <a:off x="444500" y="2920282"/>
            <a:ext cx="2115820" cy="528320"/>
          </a:xfrm>
          <a:prstGeom prst="rect">
            <a:avLst/>
          </a:prstGeom>
        </p:spPr>
        <p:txBody>
          <a:bodyPr vert="horz" wrap="square" lIns="0" tIns="12700" rIns="0" bIns="0" rtlCol="0">
            <a:spAutoFit/>
          </a:bodyPr>
          <a:lstStyle/>
          <a:p>
            <a:pPr marL="12700" marR="5080">
              <a:lnSpc>
                <a:spcPct val="100000"/>
              </a:lnSpc>
              <a:spcBef>
                <a:spcPts val="100"/>
              </a:spcBef>
            </a:pPr>
            <a:r>
              <a:rPr sz="1100" b="1" spc="-95">
                <a:solidFill>
                  <a:srgbClr val="0C285A"/>
                </a:solidFill>
                <a:latin typeface="Arial"/>
                <a:cs typeface="Arial"/>
              </a:rPr>
              <a:t>1ª</a:t>
            </a:r>
            <a:r>
              <a:rPr sz="1100" b="1" spc="-2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5">
                <a:solidFill>
                  <a:srgbClr val="222E55"/>
                </a:solidFill>
                <a:latin typeface="Arial"/>
                <a:cs typeface="Arial"/>
              </a:rPr>
              <a:t> </a:t>
            </a:r>
            <a:r>
              <a:rPr sz="1100" spc="-80">
                <a:solidFill>
                  <a:srgbClr val="242E55"/>
                </a:solidFill>
                <a:latin typeface="Verdana"/>
                <a:cs typeface="Verdana"/>
              </a:rPr>
              <a:t>Verifique</a:t>
            </a:r>
            <a:r>
              <a:rPr sz="1100" spc="-90">
                <a:solidFill>
                  <a:srgbClr val="242E55"/>
                </a:solidFill>
                <a:latin typeface="Verdana"/>
                <a:cs typeface="Verdana"/>
              </a:rPr>
              <a:t> </a:t>
            </a:r>
            <a:r>
              <a:rPr sz="1100" spc="-75">
                <a:solidFill>
                  <a:srgbClr val="242E55"/>
                </a:solidFill>
                <a:latin typeface="Verdana"/>
                <a:cs typeface="Verdana"/>
              </a:rPr>
              <a:t>se</a:t>
            </a:r>
            <a:r>
              <a:rPr sz="1100" spc="-85">
                <a:solidFill>
                  <a:srgbClr val="242E55"/>
                </a:solidFill>
                <a:latin typeface="Verdana"/>
                <a:cs typeface="Verdana"/>
              </a:rPr>
              <a:t> </a:t>
            </a:r>
            <a:r>
              <a:rPr sz="1100" spc="-65">
                <a:solidFill>
                  <a:srgbClr val="242E55"/>
                </a:solidFill>
                <a:latin typeface="Verdana"/>
                <a:cs typeface="Verdana"/>
              </a:rPr>
              <a:t>o</a:t>
            </a:r>
            <a:r>
              <a:rPr sz="1100" spc="-85">
                <a:solidFill>
                  <a:srgbClr val="242E55"/>
                </a:solidFill>
                <a:latin typeface="Verdana"/>
                <a:cs typeface="Verdana"/>
              </a:rPr>
              <a:t> </a:t>
            </a:r>
            <a:r>
              <a:rPr sz="1100" spc="-105">
                <a:solidFill>
                  <a:srgbClr val="242E55"/>
                </a:solidFill>
                <a:latin typeface="Verdana"/>
                <a:cs typeface="Verdana"/>
              </a:rPr>
              <a:t>termo</a:t>
            </a:r>
            <a:r>
              <a:rPr sz="1100" spc="-85">
                <a:solidFill>
                  <a:srgbClr val="242E55"/>
                </a:solidFill>
                <a:latin typeface="Verdana"/>
                <a:cs typeface="Verdana"/>
              </a:rPr>
              <a:t> </a:t>
            </a:r>
            <a:r>
              <a:rPr sz="1100" spc="-60">
                <a:solidFill>
                  <a:srgbClr val="242E55"/>
                </a:solidFill>
                <a:latin typeface="Verdana"/>
                <a:cs typeface="Verdana"/>
              </a:rPr>
              <a:t>faz </a:t>
            </a:r>
            <a:r>
              <a:rPr sz="1100" spc="-80">
                <a:solidFill>
                  <a:srgbClr val="242E55"/>
                </a:solidFill>
                <a:latin typeface="Verdana"/>
                <a:cs typeface="Verdana"/>
              </a:rPr>
              <a:t>referência</a:t>
            </a:r>
            <a:r>
              <a:rPr sz="1100" spc="-85">
                <a:solidFill>
                  <a:srgbClr val="242E55"/>
                </a:solidFill>
                <a:latin typeface="Verdana"/>
                <a:cs typeface="Verdana"/>
              </a:rPr>
              <a:t> </a:t>
            </a:r>
            <a:r>
              <a:rPr sz="1100" spc="-80">
                <a:solidFill>
                  <a:srgbClr val="242E55"/>
                </a:solidFill>
                <a:latin typeface="Verdana"/>
                <a:cs typeface="Verdana"/>
              </a:rPr>
              <a:t>ao</a:t>
            </a:r>
            <a:r>
              <a:rPr sz="1100" spc="-85">
                <a:solidFill>
                  <a:srgbClr val="242E55"/>
                </a:solidFill>
                <a:latin typeface="Verdana"/>
                <a:cs typeface="Verdana"/>
              </a:rPr>
              <a:t> </a:t>
            </a:r>
            <a:r>
              <a:rPr sz="1100" b="1" spc="-65">
                <a:solidFill>
                  <a:srgbClr val="242E55"/>
                </a:solidFill>
                <a:latin typeface="Arial"/>
                <a:cs typeface="Arial"/>
              </a:rPr>
              <a:t>RV.</a:t>
            </a:r>
            <a:r>
              <a:rPr sz="1100" b="1" spc="-10">
                <a:solidFill>
                  <a:srgbClr val="242E55"/>
                </a:solidFill>
                <a:latin typeface="Arial"/>
                <a:cs typeface="Arial"/>
              </a:rPr>
              <a:t> </a:t>
            </a:r>
            <a:r>
              <a:rPr sz="1100" b="1">
                <a:solidFill>
                  <a:srgbClr val="242E55"/>
                </a:solidFill>
                <a:latin typeface="Arial"/>
                <a:cs typeface="Arial"/>
              </a:rPr>
              <a:t>9</a:t>
            </a:r>
            <a:r>
              <a:rPr sz="1100" b="1" spc="-15">
                <a:solidFill>
                  <a:srgbClr val="242E55"/>
                </a:solidFill>
                <a:latin typeface="Arial"/>
                <a:cs typeface="Arial"/>
              </a:rPr>
              <a:t> </a:t>
            </a:r>
            <a:r>
              <a:rPr sz="1100" b="1">
                <a:solidFill>
                  <a:srgbClr val="242E55"/>
                </a:solidFill>
                <a:latin typeface="Arial"/>
                <a:cs typeface="Arial"/>
              </a:rPr>
              <a:t>(Manual</a:t>
            </a:r>
            <a:r>
              <a:rPr sz="1100" b="1" spc="-15">
                <a:solidFill>
                  <a:srgbClr val="242E55"/>
                </a:solidFill>
                <a:latin typeface="Arial"/>
                <a:cs typeface="Arial"/>
              </a:rPr>
              <a:t> </a:t>
            </a:r>
            <a:r>
              <a:rPr sz="1100" b="1" spc="-25">
                <a:solidFill>
                  <a:srgbClr val="242E55"/>
                </a:solidFill>
                <a:latin typeface="Arial"/>
                <a:cs typeface="Arial"/>
              </a:rPr>
              <a:t>de </a:t>
            </a:r>
            <a:r>
              <a:rPr sz="1100" b="1" spc="-10">
                <a:solidFill>
                  <a:srgbClr val="242E55"/>
                </a:solidFill>
                <a:latin typeface="Arial"/>
                <a:cs typeface="Arial"/>
              </a:rPr>
              <a:t>Requisitos).</a:t>
            </a:r>
            <a:endParaRPr sz="1100">
              <a:latin typeface="Arial"/>
              <a:cs typeface="Arial"/>
            </a:endParaRPr>
          </a:p>
        </p:txBody>
      </p:sp>
      <p:sp>
        <p:nvSpPr>
          <p:cNvPr id="16" name="object 16"/>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124</a:t>
            </a:fld>
            <a:endParaRPr spc="-25"/>
          </a:p>
        </p:txBody>
      </p:sp>
      <p:sp>
        <p:nvSpPr>
          <p:cNvPr id="17" name="object 17"/>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18" name="object 18"/>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4" name="object 14"/>
          <p:cNvSpPr txBox="1"/>
          <p:nvPr/>
        </p:nvSpPr>
        <p:spPr>
          <a:xfrm>
            <a:off x="6987628" y="3661949"/>
            <a:ext cx="3185795"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2ª</a:t>
            </a:r>
            <a:r>
              <a:rPr sz="1100" b="1" spc="-1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5">
                <a:solidFill>
                  <a:srgbClr val="222E55"/>
                </a:solidFill>
                <a:latin typeface="Arial"/>
                <a:cs typeface="Arial"/>
              </a:rPr>
              <a:t> </a:t>
            </a:r>
            <a:r>
              <a:rPr sz="1100" spc="-90">
                <a:solidFill>
                  <a:srgbClr val="242E55"/>
                </a:solidFill>
                <a:latin typeface="Verdana"/>
                <a:cs typeface="Verdana"/>
              </a:rPr>
              <a:t>Deve</a:t>
            </a:r>
            <a:r>
              <a:rPr sz="1100" spc="-80">
                <a:solidFill>
                  <a:srgbClr val="242E55"/>
                </a:solidFill>
                <a:latin typeface="Verdana"/>
                <a:cs typeface="Verdana"/>
              </a:rPr>
              <a:t> conter</a:t>
            </a:r>
            <a:r>
              <a:rPr sz="1100" spc="-85">
                <a:solidFill>
                  <a:srgbClr val="242E55"/>
                </a:solidFill>
                <a:latin typeface="Verdana"/>
                <a:cs typeface="Verdana"/>
              </a:rPr>
              <a:t> </a:t>
            </a:r>
            <a:r>
              <a:rPr sz="1100" spc="-95">
                <a:solidFill>
                  <a:srgbClr val="242E55"/>
                </a:solidFill>
                <a:latin typeface="Verdana"/>
                <a:cs typeface="Verdana"/>
              </a:rPr>
              <a:t>a</a:t>
            </a:r>
            <a:r>
              <a:rPr sz="1100" spc="-80">
                <a:solidFill>
                  <a:srgbClr val="242E55"/>
                </a:solidFill>
                <a:latin typeface="Verdana"/>
                <a:cs typeface="Verdana"/>
              </a:rPr>
              <a:t> </a:t>
            </a:r>
            <a:r>
              <a:rPr sz="1100" spc="-85">
                <a:solidFill>
                  <a:srgbClr val="242E55"/>
                </a:solidFill>
                <a:latin typeface="Verdana"/>
                <a:cs typeface="Verdana"/>
              </a:rPr>
              <a:t>Razão</a:t>
            </a:r>
            <a:r>
              <a:rPr sz="1100" spc="-80">
                <a:solidFill>
                  <a:srgbClr val="242E55"/>
                </a:solidFill>
                <a:latin typeface="Verdana"/>
                <a:cs typeface="Verdana"/>
              </a:rPr>
              <a:t> </a:t>
            </a:r>
            <a:r>
              <a:rPr sz="1100" spc="-65">
                <a:solidFill>
                  <a:srgbClr val="242E55"/>
                </a:solidFill>
                <a:latin typeface="Verdana"/>
                <a:cs typeface="Verdana"/>
              </a:rPr>
              <a:t>Social</a:t>
            </a:r>
            <a:r>
              <a:rPr sz="1100" spc="-85">
                <a:solidFill>
                  <a:srgbClr val="242E55"/>
                </a:solidFill>
                <a:latin typeface="Verdana"/>
                <a:cs typeface="Verdana"/>
              </a:rPr>
              <a:t> da</a:t>
            </a:r>
            <a:r>
              <a:rPr sz="1100" spc="-80">
                <a:solidFill>
                  <a:srgbClr val="242E55"/>
                </a:solidFill>
                <a:latin typeface="Verdana"/>
                <a:cs typeface="Verdana"/>
              </a:rPr>
              <a:t> </a:t>
            </a:r>
            <a:r>
              <a:rPr sz="1100" spc="-70">
                <a:solidFill>
                  <a:srgbClr val="242E55"/>
                </a:solidFill>
                <a:latin typeface="Verdana"/>
                <a:cs typeface="Verdana"/>
              </a:rPr>
              <a:t>Contrata- </a:t>
            </a:r>
            <a:r>
              <a:rPr sz="1100" spc="-25">
                <a:solidFill>
                  <a:srgbClr val="242E55"/>
                </a:solidFill>
                <a:latin typeface="Verdana"/>
                <a:cs typeface="Verdana"/>
              </a:rPr>
              <a:t>da.</a:t>
            </a:r>
            <a:endParaRPr sz="1100">
              <a:latin typeface="Verdana"/>
              <a:cs typeface="Verdana"/>
            </a:endParaRPr>
          </a:p>
        </p:txBody>
      </p:sp>
      <p:sp>
        <p:nvSpPr>
          <p:cNvPr id="15" name="object 15"/>
          <p:cNvSpPr txBox="1"/>
          <p:nvPr/>
        </p:nvSpPr>
        <p:spPr>
          <a:xfrm>
            <a:off x="7090727" y="5541892"/>
            <a:ext cx="3067050"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3ª</a:t>
            </a:r>
            <a:r>
              <a:rPr sz="1100" b="1" spc="-1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0">
                <a:solidFill>
                  <a:srgbClr val="222E55"/>
                </a:solidFill>
                <a:latin typeface="Arial"/>
                <a:cs typeface="Arial"/>
              </a:rPr>
              <a:t> </a:t>
            </a:r>
            <a:r>
              <a:rPr sz="1100" spc="-90">
                <a:solidFill>
                  <a:srgbClr val="242E55"/>
                </a:solidFill>
                <a:latin typeface="Verdana"/>
                <a:cs typeface="Verdana"/>
              </a:rPr>
              <a:t>Deve</a:t>
            </a:r>
            <a:r>
              <a:rPr sz="1100" spc="-75">
                <a:solidFill>
                  <a:srgbClr val="242E55"/>
                </a:solidFill>
                <a:latin typeface="Verdana"/>
                <a:cs typeface="Verdana"/>
              </a:rPr>
              <a:t> </a:t>
            </a:r>
            <a:r>
              <a:rPr sz="1100" spc="-80">
                <a:solidFill>
                  <a:srgbClr val="242E55"/>
                </a:solidFill>
                <a:latin typeface="Verdana"/>
                <a:cs typeface="Verdana"/>
              </a:rPr>
              <a:t>conter </a:t>
            </a:r>
            <a:r>
              <a:rPr sz="1100" spc="-95">
                <a:solidFill>
                  <a:srgbClr val="242E55"/>
                </a:solidFill>
                <a:latin typeface="Verdana"/>
                <a:cs typeface="Verdana"/>
              </a:rPr>
              <a:t>a</a:t>
            </a:r>
            <a:r>
              <a:rPr sz="1100" spc="-80">
                <a:solidFill>
                  <a:srgbClr val="242E55"/>
                </a:solidFill>
                <a:latin typeface="Verdana"/>
                <a:cs typeface="Verdana"/>
              </a:rPr>
              <a:t> </a:t>
            </a:r>
            <a:r>
              <a:rPr sz="1100" spc="-90">
                <a:solidFill>
                  <a:srgbClr val="242E55"/>
                </a:solidFill>
                <a:latin typeface="Verdana"/>
                <a:cs typeface="Verdana"/>
              </a:rPr>
              <a:t>assinatura</a:t>
            </a:r>
            <a:r>
              <a:rPr sz="1100" spc="-75">
                <a:solidFill>
                  <a:srgbClr val="242E55"/>
                </a:solidFill>
                <a:latin typeface="Verdana"/>
                <a:cs typeface="Verdana"/>
              </a:rPr>
              <a:t> </a:t>
            </a:r>
            <a:r>
              <a:rPr sz="1100" spc="-70">
                <a:solidFill>
                  <a:srgbClr val="242E55"/>
                </a:solidFill>
                <a:latin typeface="Verdana"/>
                <a:cs typeface="Verdana"/>
              </a:rPr>
              <a:t>do</a:t>
            </a:r>
            <a:r>
              <a:rPr sz="1100" spc="-80">
                <a:solidFill>
                  <a:srgbClr val="242E55"/>
                </a:solidFill>
                <a:latin typeface="Verdana"/>
                <a:cs typeface="Verdana"/>
              </a:rPr>
              <a:t> </a:t>
            </a:r>
            <a:r>
              <a:rPr sz="1100" spc="-65">
                <a:solidFill>
                  <a:srgbClr val="242E55"/>
                </a:solidFill>
                <a:latin typeface="Verdana"/>
                <a:cs typeface="Verdana"/>
              </a:rPr>
              <a:t>responsá- </a:t>
            </a:r>
            <a:r>
              <a:rPr sz="1100" spc="-20">
                <a:solidFill>
                  <a:srgbClr val="242E55"/>
                </a:solidFill>
                <a:latin typeface="Verdana"/>
                <a:cs typeface="Verdana"/>
              </a:rPr>
              <a:t>vel.</a:t>
            </a:r>
            <a:endParaRPr sz="1100">
              <a:latin typeface="Verdana"/>
              <a:cs typeface="Verdana"/>
            </a:endParaRPr>
          </a:p>
        </p:txBody>
      </p:sp>
      <p:pic>
        <p:nvPicPr>
          <p:cNvPr id="2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6EB46F0-7F10-314D-2FD9-AB1D8BAE71C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938104" y="411856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C08AA42-B8B2-DFA8-6B1C-B491245EC22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219068" y="378946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7598AB7-898C-A20F-8452-D6C88B6C38E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946767" y="430909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184CE5C-DDF0-586B-FA51-0B644EB3D88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371257" y="430909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FAB93EE-BA9E-5DC5-52D6-FF8E78FB5B2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172007" y="474211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8571CCB-EC1B-6867-6064-726A6DBBC67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587834" y="484604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2FECAD8-8717-E91C-580D-452FF46946F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608907" y="506255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3ACDC59-8CF8-88E3-78D8-64AC238D46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608907" y="524442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764D502-4910-C4B9-9C13-D08B117AE28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608907" y="262895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7093CAC-03F0-7E4B-429A-E0713E1BB3B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462805" y="696786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4A9C5E8-DA32-9FDB-538E-7F103364C66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899705" y="652618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8350077-D658-9E0D-1EDA-DBF4FA3EF05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617570" y="449962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8CC303C-C5DA-D58E-B991-7BDA967BE1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a:off x="3487624" y="4695215"/>
            <a:ext cx="1255367" cy="9892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BAB633D-53EC-CA49-6EB6-6E0F2898F03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813074" y="2992698"/>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905638"/>
            <a:ext cx="2769870" cy="729615"/>
          </a:xfrm>
          <a:prstGeom prst="rect">
            <a:avLst/>
          </a:prstGeom>
        </p:spPr>
        <p:txBody>
          <a:bodyPr vert="horz" wrap="square" lIns="0" tIns="12700" rIns="0" bIns="0" rtlCol="0">
            <a:spAutoFit/>
          </a:bodyPr>
          <a:lstStyle/>
          <a:p>
            <a:pPr marL="21590">
              <a:lnSpc>
                <a:spcPts val="2770"/>
              </a:lnSpc>
              <a:spcBef>
                <a:spcPts val="100"/>
              </a:spcBef>
            </a:pPr>
            <a:r>
              <a:rPr sz="2400" b="1" i="1" spc="-170">
                <a:solidFill>
                  <a:srgbClr val="FFFFFF"/>
                </a:solidFill>
                <a:latin typeface="Trebuchet MS"/>
                <a:cs typeface="Trebuchet MS"/>
              </a:rPr>
              <a:t>Votorantim</a:t>
            </a:r>
            <a:r>
              <a:rPr sz="2400" b="1" i="1" spc="-125">
                <a:solidFill>
                  <a:srgbClr val="FFFFFF"/>
                </a:solidFill>
                <a:latin typeface="Trebuchet MS"/>
                <a:cs typeface="Trebuchet MS"/>
              </a:rPr>
              <a:t> </a:t>
            </a:r>
            <a:r>
              <a:rPr sz="2400" b="1" i="1" spc="-110">
                <a:solidFill>
                  <a:srgbClr val="FFFFFF"/>
                </a:solidFill>
                <a:latin typeface="Trebuchet MS"/>
                <a:cs typeface="Trebuchet MS"/>
              </a:rPr>
              <a:t>Cimentos</a:t>
            </a:r>
            <a:endParaRPr sz="2400">
              <a:latin typeface="Trebuchet MS"/>
              <a:cs typeface="Trebuchet MS"/>
            </a:endParaRPr>
          </a:p>
          <a:p>
            <a:pPr marL="12700">
              <a:lnSpc>
                <a:spcPts val="2770"/>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125</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987789" y="211800"/>
            <a:ext cx="4523740" cy="787400"/>
          </a:xfrm>
          <a:prstGeom prst="rect">
            <a:avLst/>
          </a:prstGeom>
        </p:spPr>
        <p:txBody>
          <a:bodyPr vert="horz" wrap="square" lIns="0" tIns="12700" rIns="0" bIns="0" rtlCol="0">
            <a:spAutoFit/>
          </a:bodyPr>
          <a:lstStyle/>
          <a:p>
            <a:pPr marL="12700">
              <a:lnSpc>
                <a:spcPct val="100000"/>
              </a:lnSpc>
              <a:spcBef>
                <a:spcPts val="100"/>
              </a:spcBef>
            </a:pPr>
            <a:r>
              <a:rPr spc="-740"/>
              <a:t>T</a:t>
            </a:r>
            <a:r>
              <a:rPr spc="-215"/>
              <a:t>ermo</a:t>
            </a:r>
            <a:r>
              <a:rPr spc="-345"/>
              <a:t> </a:t>
            </a:r>
            <a:r>
              <a:rPr spc="-200"/>
              <a:t>de</a:t>
            </a:r>
            <a:r>
              <a:rPr spc="-345"/>
              <a:t> </a:t>
            </a:r>
            <a:r>
              <a:rPr spc="-105"/>
              <a:t>Adesão</a:t>
            </a:r>
          </a:p>
        </p:txBody>
      </p:sp>
      <p:sp>
        <p:nvSpPr>
          <p:cNvPr id="4" name="object 4"/>
          <p:cNvSpPr txBox="1"/>
          <p:nvPr/>
        </p:nvSpPr>
        <p:spPr>
          <a:xfrm>
            <a:off x="1160268" y="2429819"/>
            <a:ext cx="8334375" cy="41402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62865">
              <a:lnSpc>
                <a:spcPct val="100000"/>
              </a:lnSpc>
            </a:pPr>
            <a:r>
              <a:rPr sz="1500" spc="-65">
                <a:solidFill>
                  <a:srgbClr val="0C285A"/>
                </a:solidFill>
                <a:latin typeface="Verdana"/>
                <a:cs typeface="Verdana"/>
              </a:rPr>
              <a:t>O</a:t>
            </a:r>
            <a:r>
              <a:rPr sz="1500" spc="-110">
                <a:solidFill>
                  <a:srgbClr val="0C285A"/>
                </a:solidFill>
                <a:latin typeface="Verdana"/>
                <a:cs typeface="Verdana"/>
              </a:rPr>
              <a:t> </a:t>
            </a:r>
            <a:r>
              <a:rPr sz="1500" spc="-135">
                <a:solidFill>
                  <a:srgbClr val="0C285A"/>
                </a:solidFill>
                <a:latin typeface="Verdana"/>
                <a:cs typeface="Verdana"/>
              </a:rPr>
              <a:t>termo</a:t>
            </a:r>
            <a:r>
              <a:rPr sz="1500" spc="-110">
                <a:solidFill>
                  <a:srgbClr val="0C285A"/>
                </a:solidFill>
                <a:latin typeface="Verdana"/>
                <a:cs typeface="Verdana"/>
              </a:rPr>
              <a:t> de </a:t>
            </a:r>
            <a:r>
              <a:rPr sz="1500" spc="-100">
                <a:solidFill>
                  <a:srgbClr val="0C285A"/>
                </a:solidFill>
                <a:latin typeface="Verdana"/>
                <a:cs typeface="Verdana"/>
              </a:rPr>
              <a:t>adesão</a:t>
            </a:r>
            <a:r>
              <a:rPr sz="1500" spc="-110">
                <a:solidFill>
                  <a:srgbClr val="0C285A"/>
                </a:solidFill>
                <a:latin typeface="Verdana"/>
                <a:cs typeface="Verdana"/>
              </a:rPr>
              <a:t> da </a:t>
            </a:r>
            <a:r>
              <a:rPr sz="1500" spc="-130">
                <a:solidFill>
                  <a:srgbClr val="0C285A"/>
                </a:solidFill>
                <a:latin typeface="Verdana"/>
                <a:cs typeface="Verdana"/>
              </a:rPr>
              <a:t>Votorantim</a:t>
            </a:r>
            <a:r>
              <a:rPr sz="1500" spc="-105">
                <a:solidFill>
                  <a:srgbClr val="0C285A"/>
                </a:solidFill>
                <a:latin typeface="Verdana"/>
                <a:cs typeface="Verdana"/>
              </a:rPr>
              <a:t> Cimentos</a:t>
            </a:r>
            <a:r>
              <a:rPr sz="1500" spc="-110">
                <a:solidFill>
                  <a:srgbClr val="0C285A"/>
                </a:solidFill>
                <a:latin typeface="Verdana"/>
                <a:cs typeface="Verdana"/>
              </a:rPr>
              <a:t> </a:t>
            </a:r>
            <a:r>
              <a:rPr sz="1500" spc="-150">
                <a:solidFill>
                  <a:srgbClr val="0C285A"/>
                </a:solidFill>
                <a:latin typeface="Verdana"/>
                <a:cs typeface="Verdana"/>
              </a:rPr>
              <a:t>tem</a:t>
            </a:r>
            <a:r>
              <a:rPr sz="1500" spc="-110">
                <a:solidFill>
                  <a:srgbClr val="0C285A"/>
                </a:solidFill>
                <a:latin typeface="Verdana"/>
                <a:cs typeface="Verdana"/>
              </a:rPr>
              <a:t> </a:t>
            </a:r>
            <a:r>
              <a:rPr sz="1500" spc="-114">
                <a:solidFill>
                  <a:srgbClr val="0C285A"/>
                </a:solidFill>
                <a:latin typeface="Verdana"/>
                <a:cs typeface="Verdana"/>
              </a:rPr>
              <a:t>como</a:t>
            </a:r>
            <a:r>
              <a:rPr sz="1500" spc="-110">
                <a:solidFill>
                  <a:srgbClr val="0C285A"/>
                </a:solidFill>
                <a:latin typeface="Verdana"/>
                <a:cs typeface="Verdana"/>
              </a:rPr>
              <a:t> </a:t>
            </a:r>
            <a:r>
              <a:rPr sz="1500" spc="-100">
                <a:solidFill>
                  <a:srgbClr val="0C285A"/>
                </a:solidFill>
                <a:latin typeface="Verdana"/>
                <a:cs typeface="Verdana"/>
              </a:rPr>
              <a:t>função</a:t>
            </a:r>
            <a:r>
              <a:rPr sz="1500" spc="-110">
                <a:solidFill>
                  <a:srgbClr val="0C285A"/>
                </a:solidFill>
                <a:latin typeface="Verdana"/>
                <a:cs typeface="Verdana"/>
              </a:rPr>
              <a:t> </a:t>
            </a:r>
            <a:r>
              <a:rPr sz="1500" spc="-120">
                <a:solidFill>
                  <a:srgbClr val="0C285A"/>
                </a:solidFill>
                <a:latin typeface="Verdana"/>
                <a:cs typeface="Verdana"/>
              </a:rPr>
              <a:t>formalizar</a:t>
            </a:r>
            <a:r>
              <a:rPr sz="1500" spc="-105">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90">
                <a:solidFill>
                  <a:srgbClr val="0C285A"/>
                </a:solidFill>
                <a:latin typeface="Verdana"/>
                <a:cs typeface="Verdana"/>
              </a:rPr>
              <a:t>concordância</a:t>
            </a:r>
            <a:r>
              <a:rPr sz="1500" spc="-110">
                <a:solidFill>
                  <a:srgbClr val="0C285A"/>
                </a:solidFill>
                <a:latin typeface="Verdana"/>
                <a:cs typeface="Verdana"/>
              </a:rPr>
              <a:t> da </a:t>
            </a:r>
            <a:r>
              <a:rPr sz="1500" spc="-25">
                <a:solidFill>
                  <a:srgbClr val="0C285A"/>
                </a:solidFill>
                <a:latin typeface="Verdana"/>
                <a:cs typeface="Verdana"/>
              </a:rPr>
              <a:t>em- </a:t>
            </a:r>
            <a:r>
              <a:rPr sz="1500" spc="-105">
                <a:solidFill>
                  <a:srgbClr val="0C285A"/>
                </a:solidFill>
                <a:latin typeface="Verdana"/>
                <a:cs typeface="Verdana"/>
              </a:rPr>
              <a:t>presa</a:t>
            </a:r>
            <a:r>
              <a:rPr sz="1500" spc="-100">
                <a:solidFill>
                  <a:srgbClr val="0C285A"/>
                </a:solidFill>
                <a:latin typeface="Verdana"/>
                <a:cs typeface="Verdana"/>
              </a:rPr>
              <a:t> </a:t>
            </a:r>
            <a:r>
              <a:rPr sz="1500" spc="-114">
                <a:solidFill>
                  <a:srgbClr val="0C285A"/>
                </a:solidFill>
                <a:latin typeface="Verdana"/>
                <a:cs typeface="Verdana"/>
              </a:rPr>
              <a:t>contratada</a:t>
            </a:r>
            <a:r>
              <a:rPr sz="1500" spc="-95">
                <a:solidFill>
                  <a:srgbClr val="0C285A"/>
                </a:solidFill>
                <a:latin typeface="Verdana"/>
                <a:cs typeface="Verdana"/>
              </a:rPr>
              <a:t> </a:t>
            </a:r>
            <a:r>
              <a:rPr sz="1500" spc="-110">
                <a:solidFill>
                  <a:srgbClr val="0C285A"/>
                </a:solidFill>
                <a:latin typeface="Verdana"/>
                <a:cs typeface="Verdana"/>
              </a:rPr>
              <a:t>ou</a:t>
            </a:r>
            <a:r>
              <a:rPr sz="1500" spc="-95">
                <a:solidFill>
                  <a:srgbClr val="0C285A"/>
                </a:solidFill>
                <a:latin typeface="Verdana"/>
                <a:cs typeface="Verdana"/>
              </a:rPr>
              <a:t> </a:t>
            </a:r>
            <a:r>
              <a:rPr sz="1500" spc="-114">
                <a:solidFill>
                  <a:srgbClr val="0C285A"/>
                </a:solidFill>
                <a:latin typeface="Verdana"/>
                <a:cs typeface="Verdana"/>
              </a:rPr>
              <a:t>subcontratada</a:t>
            </a:r>
            <a:r>
              <a:rPr sz="1500" spc="-95">
                <a:solidFill>
                  <a:srgbClr val="0C285A"/>
                </a:solidFill>
                <a:latin typeface="Verdana"/>
                <a:cs typeface="Verdana"/>
              </a:rPr>
              <a:t> </a:t>
            </a:r>
            <a:r>
              <a:rPr sz="1500" spc="-160">
                <a:solidFill>
                  <a:srgbClr val="0C285A"/>
                </a:solidFill>
                <a:latin typeface="Verdana"/>
                <a:cs typeface="Verdana"/>
              </a:rPr>
              <a:t>em</a:t>
            </a:r>
            <a:r>
              <a:rPr sz="1500" spc="-95">
                <a:solidFill>
                  <a:srgbClr val="0C285A"/>
                </a:solidFill>
                <a:latin typeface="Verdana"/>
                <a:cs typeface="Verdana"/>
              </a:rPr>
              <a:t> </a:t>
            </a:r>
            <a:r>
              <a:rPr sz="1500" spc="-114">
                <a:solidFill>
                  <a:srgbClr val="0C285A"/>
                </a:solidFill>
                <a:latin typeface="Verdana"/>
                <a:cs typeface="Verdana"/>
              </a:rPr>
              <a:t>atender</a:t>
            </a:r>
            <a:r>
              <a:rPr sz="1500" spc="-95">
                <a:solidFill>
                  <a:srgbClr val="0C285A"/>
                </a:solidFill>
                <a:latin typeface="Verdana"/>
                <a:cs typeface="Verdana"/>
              </a:rPr>
              <a:t> </a:t>
            </a:r>
            <a:r>
              <a:rPr sz="1500" spc="-110">
                <a:solidFill>
                  <a:srgbClr val="0C285A"/>
                </a:solidFill>
                <a:latin typeface="Verdana"/>
                <a:cs typeface="Verdana"/>
              </a:rPr>
              <a:t>às</a:t>
            </a:r>
            <a:r>
              <a:rPr sz="1500" spc="-95">
                <a:solidFill>
                  <a:srgbClr val="0C285A"/>
                </a:solidFill>
                <a:latin typeface="Verdana"/>
                <a:cs typeface="Verdana"/>
              </a:rPr>
              <a:t> </a:t>
            </a:r>
            <a:r>
              <a:rPr sz="1500" spc="-80">
                <a:solidFill>
                  <a:srgbClr val="0C285A"/>
                </a:solidFill>
                <a:latin typeface="Verdana"/>
                <a:cs typeface="Verdana"/>
              </a:rPr>
              <a:t>condições</a:t>
            </a:r>
            <a:r>
              <a:rPr sz="1500" spc="-95">
                <a:solidFill>
                  <a:srgbClr val="0C285A"/>
                </a:solidFill>
                <a:latin typeface="Verdana"/>
                <a:cs typeface="Verdana"/>
              </a:rPr>
              <a:t> estabelecidas </a:t>
            </a:r>
            <a:r>
              <a:rPr sz="1500" spc="-90">
                <a:solidFill>
                  <a:srgbClr val="0C285A"/>
                </a:solidFill>
                <a:latin typeface="Verdana"/>
                <a:cs typeface="Verdana"/>
              </a:rPr>
              <a:t>pelo</a:t>
            </a:r>
            <a:r>
              <a:rPr sz="1500" spc="-95">
                <a:solidFill>
                  <a:srgbClr val="0C285A"/>
                </a:solidFill>
                <a:latin typeface="Verdana"/>
                <a:cs typeface="Verdana"/>
              </a:rPr>
              <a:t> </a:t>
            </a:r>
            <a:r>
              <a:rPr sz="1500" spc="-125">
                <a:solidFill>
                  <a:srgbClr val="0C285A"/>
                </a:solidFill>
                <a:latin typeface="Verdana"/>
                <a:cs typeface="Verdana"/>
              </a:rPr>
              <a:t>contratante,</a:t>
            </a:r>
            <a:r>
              <a:rPr sz="1500" spc="-95">
                <a:solidFill>
                  <a:srgbClr val="0C285A"/>
                </a:solidFill>
                <a:latin typeface="Verdana"/>
                <a:cs typeface="Verdana"/>
              </a:rPr>
              <a:t> </a:t>
            </a:r>
            <a:r>
              <a:rPr sz="1500" spc="-10">
                <a:solidFill>
                  <a:srgbClr val="0C285A"/>
                </a:solidFill>
                <a:latin typeface="Verdana"/>
                <a:cs typeface="Verdana"/>
              </a:rPr>
              <a:t>espe- </a:t>
            </a:r>
            <a:r>
              <a:rPr sz="1500" spc="-110">
                <a:solidFill>
                  <a:srgbClr val="0C285A"/>
                </a:solidFill>
                <a:latin typeface="Verdana"/>
                <a:cs typeface="Verdana"/>
              </a:rPr>
              <a:t>cialmente </a:t>
            </a:r>
            <a:r>
              <a:rPr sz="1500" spc="-160">
                <a:solidFill>
                  <a:srgbClr val="0C285A"/>
                </a:solidFill>
                <a:latin typeface="Verdana"/>
                <a:cs typeface="Verdana"/>
              </a:rPr>
              <a:t>em</a:t>
            </a:r>
            <a:r>
              <a:rPr sz="1500" spc="-110">
                <a:solidFill>
                  <a:srgbClr val="0C285A"/>
                </a:solidFill>
                <a:latin typeface="Verdana"/>
                <a:cs typeface="Verdana"/>
              </a:rPr>
              <a:t> </a:t>
            </a:r>
            <a:r>
              <a:rPr sz="1500" spc="-100">
                <a:solidFill>
                  <a:srgbClr val="0C285A"/>
                </a:solidFill>
                <a:latin typeface="Verdana"/>
                <a:cs typeface="Verdana"/>
              </a:rPr>
              <a:t>relação</a:t>
            </a:r>
            <a:r>
              <a:rPr sz="1500" spc="-110">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120">
                <a:solidFill>
                  <a:srgbClr val="0C285A"/>
                </a:solidFill>
                <a:latin typeface="Verdana"/>
                <a:cs typeface="Verdana"/>
              </a:rPr>
              <a:t>regras</a:t>
            </a:r>
            <a:r>
              <a:rPr sz="1500" spc="-110">
                <a:solidFill>
                  <a:srgbClr val="0C285A"/>
                </a:solidFill>
                <a:latin typeface="Verdana"/>
                <a:cs typeface="Verdana"/>
              </a:rPr>
              <a:t> financeiras, </a:t>
            </a:r>
            <a:r>
              <a:rPr sz="1500" spc="-105">
                <a:solidFill>
                  <a:srgbClr val="0C285A"/>
                </a:solidFill>
                <a:latin typeface="Verdana"/>
                <a:cs typeface="Verdana"/>
              </a:rPr>
              <a:t>cadastrais</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05">
                <a:solidFill>
                  <a:srgbClr val="0C285A"/>
                </a:solidFill>
                <a:latin typeface="Verdana"/>
                <a:cs typeface="Verdana"/>
              </a:rPr>
              <a:t>operacionais.</a:t>
            </a:r>
            <a:r>
              <a:rPr sz="1500" spc="-110">
                <a:solidFill>
                  <a:srgbClr val="0C285A"/>
                </a:solidFill>
                <a:latin typeface="Verdana"/>
                <a:cs typeface="Verdana"/>
              </a:rPr>
              <a:t> </a:t>
            </a:r>
            <a:r>
              <a:rPr sz="1500" spc="-90">
                <a:solidFill>
                  <a:srgbClr val="0C285A"/>
                </a:solidFill>
                <a:latin typeface="Verdana"/>
                <a:cs typeface="Verdana"/>
              </a:rPr>
              <a:t>Ele</a:t>
            </a:r>
            <a:r>
              <a:rPr sz="1500" spc="-110">
                <a:solidFill>
                  <a:srgbClr val="0C285A"/>
                </a:solidFill>
                <a:latin typeface="Verdana"/>
                <a:cs typeface="Verdana"/>
              </a:rPr>
              <a:t> </a:t>
            </a:r>
            <a:r>
              <a:rPr sz="1500" spc="-125">
                <a:solidFill>
                  <a:srgbClr val="0C285A"/>
                </a:solidFill>
                <a:latin typeface="Verdana"/>
                <a:cs typeface="Verdana"/>
              </a:rPr>
              <a:t>garante</a:t>
            </a:r>
            <a:r>
              <a:rPr sz="1500" spc="-110">
                <a:solidFill>
                  <a:srgbClr val="0C285A"/>
                </a:solidFill>
                <a:latin typeface="Verdana"/>
                <a:cs typeface="Verdana"/>
              </a:rPr>
              <a:t> que </a:t>
            </a:r>
            <a:r>
              <a:rPr sz="1500" spc="-100">
                <a:solidFill>
                  <a:srgbClr val="0C285A"/>
                </a:solidFill>
                <a:latin typeface="Verdana"/>
                <a:cs typeface="Verdana"/>
              </a:rPr>
              <a:t>o</a:t>
            </a:r>
            <a:r>
              <a:rPr sz="1500" spc="-110">
                <a:solidFill>
                  <a:srgbClr val="0C285A"/>
                </a:solidFill>
                <a:latin typeface="Verdana"/>
                <a:cs typeface="Verdana"/>
              </a:rPr>
              <a:t> </a:t>
            </a:r>
            <a:r>
              <a:rPr sz="1500" spc="-10">
                <a:solidFill>
                  <a:srgbClr val="0C285A"/>
                </a:solidFill>
                <a:latin typeface="Verdana"/>
                <a:cs typeface="Verdana"/>
              </a:rPr>
              <a:t>fornecedor </a:t>
            </a:r>
            <a:r>
              <a:rPr sz="1500" spc="-120">
                <a:solidFill>
                  <a:srgbClr val="0C285A"/>
                </a:solidFill>
                <a:latin typeface="Verdana"/>
                <a:cs typeface="Verdana"/>
              </a:rPr>
              <a:t>esteja</a:t>
            </a:r>
            <a:r>
              <a:rPr sz="1500" spc="-130">
                <a:solidFill>
                  <a:srgbClr val="0C285A"/>
                </a:solidFill>
                <a:latin typeface="Verdana"/>
                <a:cs typeface="Verdana"/>
              </a:rPr>
              <a:t> </a:t>
            </a:r>
            <a:r>
              <a:rPr sz="1500" spc="-95">
                <a:solidFill>
                  <a:srgbClr val="0C285A"/>
                </a:solidFill>
                <a:latin typeface="Verdana"/>
                <a:cs typeface="Verdana"/>
              </a:rPr>
              <a:t>ciente</a:t>
            </a:r>
            <a:r>
              <a:rPr sz="1500" spc="-130">
                <a:solidFill>
                  <a:srgbClr val="0C285A"/>
                </a:solidFill>
                <a:latin typeface="Verdana"/>
                <a:cs typeface="Verdana"/>
              </a:rPr>
              <a:t> </a:t>
            </a:r>
            <a:r>
              <a:rPr sz="1500" spc="-114">
                <a:solidFill>
                  <a:srgbClr val="0C285A"/>
                </a:solidFill>
                <a:latin typeface="Verdana"/>
                <a:cs typeface="Verdana"/>
              </a:rPr>
              <a:t>e</a:t>
            </a:r>
            <a:r>
              <a:rPr sz="1500" spc="-125">
                <a:solidFill>
                  <a:srgbClr val="0C285A"/>
                </a:solidFill>
                <a:latin typeface="Verdana"/>
                <a:cs typeface="Verdana"/>
              </a:rPr>
              <a:t> </a:t>
            </a:r>
            <a:r>
              <a:rPr sz="1500" spc="-110">
                <a:solidFill>
                  <a:srgbClr val="0C285A"/>
                </a:solidFill>
                <a:latin typeface="Verdana"/>
                <a:cs typeface="Verdana"/>
              </a:rPr>
              <a:t>de</a:t>
            </a:r>
            <a:r>
              <a:rPr sz="1500" spc="-130">
                <a:solidFill>
                  <a:srgbClr val="0C285A"/>
                </a:solidFill>
                <a:latin typeface="Verdana"/>
                <a:cs typeface="Verdana"/>
              </a:rPr>
              <a:t> </a:t>
            </a:r>
            <a:r>
              <a:rPr sz="1500" spc="-95">
                <a:solidFill>
                  <a:srgbClr val="0C285A"/>
                </a:solidFill>
                <a:latin typeface="Verdana"/>
                <a:cs typeface="Verdana"/>
              </a:rPr>
              <a:t>acordo</a:t>
            </a:r>
            <a:r>
              <a:rPr sz="1500" spc="-130">
                <a:solidFill>
                  <a:srgbClr val="0C285A"/>
                </a:solidFill>
                <a:latin typeface="Verdana"/>
                <a:cs typeface="Verdana"/>
              </a:rPr>
              <a:t> </a:t>
            </a:r>
            <a:r>
              <a:rPr sz="1500" spc="-110">
                <a:solidFill>
                  <a:srgbClr val="0C285A"/>
                </a:solidFill>
                <a:latin typeface="Verdana"/>
                <a:cs typeface="Verdana"/>
              </a:rPr>
              <a:t>com</a:t>
            </a:r>
            <a:r>
              <a:rPr sz="1500" spc="-125">
                <a:solidFill>
                  <a:srgbClr val="0C285A"/>
                </a:solidFill>
                <a:latin typeface="Verdana"/>
                <a:cs typeface="Verdana"/>
              </a:rPr>
              <a:t> </a:t>
            </a:r>
            <a:r>
              <a:rPr sz="1500" spc="-80">
                <a:solidFill>
                  <a:srgbClr val="0C285A"/>
                </a:solidFill>
                <a:latin typeface="Verdana"/>
                <a:cs typeface="Verdana"/>
              </a:rPr>
              <a:t>os</a:t>
            </a:r>
            <a:r>
              <a:rPr sz="1500" spc="-130">
                <a:solidFill>
                  <a:srgbClr val="0C285A"/>
                </a:solidFill>
                <a:latin typeface="Verdana"/>
                <a:cs typeface="Verdana"/>
              </a:rPr>
              <a:t> </a:t>
            </a:r>
            <a:r>
              <a:rPr sz="1500" spc="-100">
                <a:solidFill>
                  <a:srgbClr val="0C285A"/>
                </a:solidFill>
                <a:latin typeface="Verdana"/>
                <a:cs typeface="Verdana"/>
              </a:rPr>
              <a:t>requisitos</a:t>
            </a:r>
            <a:r>
              <a:rPr sz="1500" spc="-130">
                <a:solidFill>
                  <a:srgbClr val="0C285A"/>
                </a:solidFill>
                <a:latin typeface="Verdana"/>
                <a:cs typeface="Verdana"/>
              </a:rPr>
              <a:t> </a:t>
            </a:r>
            <a:r>
              <a:rPr sz="1500" spc="-120">
                <a:solidFill>
                  <a:srgbClr val="0C285A"/>
                </a:solidFill>
                <a:latin typeface="Verdana"/>
                <a:cs typeface="Verdana"/>
              </a:rPr>
              <a:t>para</a:t>
            </a:r>
            <a:r>
              <a:rPr sz="1500" spc="-125">
                <a:solidFill>
                  <a:srgbClr val="0C285A"/>
                </a:solidFill>
                <a:latin typeface="Verdana"/>
                <a:cs typeface="Verdana"/>
              </a:rPr>
              <a:t> </a:t>
            </a:r>
            <a:r>
              <a:rPr sz="1500" spc="-114">
                <a:solidFill>
                  <a:srgbClr val="0C285A"/>
                </a:solidFill>
                <a:latin typeface="Verdana"/>
                <a:cs typeface="Verdana"/>
              </a:rPr>
              <a:t>a</a:t>
            </a:r>
            <a:r>
              <a:rPr sz="1500" spc="-130">
                <a:solidFill>
                  <a:srgbClr val="0C285A"/>
                </a:solidFill>
                <a:latin typeface="Verdana"/>
                <a:cs typeface="Verdana"/>
              </a:rPr>
              <a:t> </a:t>
            </a:r>
            <a:r>
              <a:rPr sz="1500" spc="-95">
                <a:solidFill>
                  <a:srgbClr val="0C285A"/>
                </a:solidFill>
                <a:latin typeface="Verdana"/>
                <a:cs typeface="Verdana"/>
              </a:rPr>
              <a:t>prestação</a:t>
            </a:r>
            <a:r>
              <a:rPr sz="1500" spc="-130">
                <a:solidFill>
                  <a:srgbClr val="0C285A"/>
                </a:solidFill>
                <a:latin typeface="Verdana"/>
                <a:cs typeface="Verdana"/>
              </a:rPr>
              <a:t> </a:t>
            </a:r>
            <a:r>
              <a:rPr sz="1500" spc="-90">
                <a:solidFill>
                  <a:srgbClr val="0C285A"/>
                </a:solidFill>
                <a:latin typeface="Verdana"/>
                <a:cs typeface="Verdana"/>
              </a:rPr>
              <a:t>dos</a:t>
            </a:r>
            <a:r>
              <a:rPr sz="1500" spc="-125">
                <a:solidFill>
                  <a:srgbClr val="0C285A"/>
                </a:solidFill>
                <a:latin typeface="Verdana"/>
                <a:cs typeface="Verdana"/>
              </a:rPr>
              <a:t> </a:t>
            </a:r>
            <a:r>
              <a:rPr sz="1500" spc="-10">
                <a:solidFill>
                  <a:srgbClr val="0C285A"/>
                </a:solidFill>
                <a:latin typeface="Verdana"/>
                <a:cs typeface="Verdana"/>
              </a:rPr>
              <a:t>serviços.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154940">
              <a:lnSpc>
                <a:spcPct val="100000"/>
              </a:lnSpc>
            </a:pPr>
            <a:r>
              <a:rPr sz="1500" spc="-85">
                <a:solidFill>
                  <a:srgbClr val="0C285A"/>
                </a:solidFill>
                <a:latin typeface="Verdana"/>
                <a:cs typeface="Verdana"/>
              </a:rPr>
              <a:t>Esse</a:t>
            </a:r>
            <a:r>
              <a:rPr sz="1500" spc="-110">
                <a:solidFill>
                  <a:srgbClr val="0C285A"/>
                </a:solidFill>
                <a:latin typeface="Verdana"/>
                <a:cs typeface="Verdana"/>
              </a:rPr>
              <a:t> </a:t>
            </a:r>
            <a:r>
              <a:rPr sz="1500" spc="-120">
                <a:solidFill>
                  <a:srgbClr val="0C285A"/>
                </a:solidFill>
                <a:latin typeface="Verdana"/>
                <a:cs typeface="Verdana"/>
              </a:rPr>
              <a:t>documento</a:t>
            </a:r>
            <a:r>
              <a:rPr sz="1500" spc="-110">
                <a:solidFill>
                  <a:srgbClr val="0C285A"/>
                </a:solidFill>
                <a:latin typeface="Verdana"/>
                <a:cs typeface="Verdana"/>
              </a:rPr>
              <a:t> </a:t>
            </a:r>
            <a:r>
              <a:rPr sz="1500" spc="-114">
                <a:solidFill>
                  <a:srgbClr val="0C285A"/>
                </a:solidFill>
                <a:latin typeface="Verdana"/>
                <a:cs typeface="Verdana"/>
              </a:rPr>
              <a:t>é</a:t>
            </a:r>
            <a:r>
              <a:rPr sz="1500" spc="-110">
                <a:solidFill>
                  <a:srgbClr val="0C285A"/>
                </a:solidFill>
                <a:latin typeface="Verdana"/>
                <a:cs typeface="Verdana"/>
              </a:rPr>
              <a:t> </a:t>
            </a:r>
            <a:r>
              <a:rPr sz="1500" spc="-85">
                <a:solidFill>
                  <a:srgbClr val="0C285A"/>
                </a:solidFill>
                <a:latin typeface="Verdana"/>
                <a:cs typeface="Verdana"/>
              </a:rPr>
              <a:t>essencial</a:t>
            </a:r>
            <a:r>
              <a:rPr sz="1500" spc="-110">
                <a:solidFill>
                  <a:srgbClr val="0C285A"/>
                </a:solidFill>
                <a:latin typeface="Verdana"/>
                <a:cs typeface="Verdana"/>
              </a:rPr>
              <a:t> porque</a:t>
            </a:r>
            <a:r>
              <a:rPr sz="1500" spc="-105">
                <a:solidFill>
                  <a:srgbClr val="0C285A"/>
                </a:solidFill>
                <a:latin typeface="Verdana"/>
                <a:cs typeface="Verdana"/>
              </a:rPr>
              <a:t> </a:t>
            </a:r>
            <a:r>
              <a:rPr sz="1500" spc="-110">
                <a:solidFill>
                  <a:srgbClr val="0C285A"/>
                </a:solidFill>
                <a:latin typeface="Verdana"/>
                <a:cs typeface="Verdana"/>
              </a:rPr>
              <a:t>assegura que </a:t>
            </a:r>
            <a:r>
              <a:rPr sz="1500" spc="-114">
                <a:solidFill>
                  <a:srgbClr val="0C285A"/>
                </a:solidFill>
                <a:latin typeface="Verdana"/>
                <a:cs typeface="Verdana"/>
              </a:rPr>
              <a:t>a</a:t>
            </a:r>
            <a:r>
              <a:rPr sz="1500" spc="-110">
                <a:solidFill>
                  <a:srgbClr val="0C285A"/>
                </a:solidFill>
                <a:latin typeface="Verdana"/>
                <a:cs typeface="Verdana"/>
              </a:rPr>
              <a:t> </a:t>
            </a:r>
            <a:r>
              <a:rPr sz="1500" spc="-114">
                <a:solidFill>
                  <a:srgbClr val="0C285A"/>
                </a:solidFill>
                <a:latin typeface="Verdana"/>
                <a:cs typeface="Verdana"/>
              </a:rPr>
              <a:t>contratada</a:t>
            </a:r>
            <a:r>
              <a:rPr sz="1500" spc="-105">
                <a:solidFill>
                  <a:srgbClr val="0C285A"/>
                </a:solidFill>
                <a:latin typeface="Verdana"/>
                <a:cs typeface="Verdana"/>
              </a:rPr>
              <a:t> </a:t>
            </a:r>
            <a:r>
              <a:rPr sz="1500" spc="-110">
                <a:solidFill>
                  <a:srgbClr val="0C285A"/>
                </a:solidFill>
                <a:latin typeface="Verdana"/>
                <a:cs typeface="Verdana"/>
              </a:rPr>
              <a:t>compreende </a:t>
            </a:r>
            <a:r>
              <a:rPr sz="1500" spc="-114">
                <a:solidFill>
                  <a:srgbClr val="0C285A"/>
                </a:solidFill>
                <a:latin typeface="Verdana"/>
                <a:cs typeface="Verdana"/>
              </a:rPr>
              <a:t>e</a:t>
            </a:r>
            <a:r>
              <a:rPr sz="1500" spc="-110">
                <a:solidFill>
                  <a:srgbClr val="0C285A"/>
                </a:solidFill>
                <a:latin typeface="Verdana"/>
                <a:cs typeface="Verdana"/>
              </a:rPr>
              <a:t> </a:t>
            </a:r>
            <a:r>
              <a:rPr sz="1500" spc="-90">
                <a:solidFill>
                  <a:srgbClr val="0C285A"/>
                </a:solidFill>
                <a:latin typeface="Verdana"/>
                <a:cs typeface="Verdana"/>
              </a:rPr>
              <a:t>aceita</a:t>
            </a:r>
            <a:r>
              <a:rPr sz="1500" spc="-110">
                <a:solidFill>
                  <a:srgbClr val="0C285A"/>
                </a:solidFill>
                <a:latin typeface="Verdana"/>
                <a:cs typeface="Verdana"/>
              </a:rPr>
              <a:t> </a:t>
            </a:r>
            <a:r>
              <a:rPr sz="1500" spc="-80">
                <a:solidFill>
                  <a:srgbClr val="0C285A"/>
                </a:solidFill>
                <a:latin typeface="Verdana"/>
                <a:cs typeface="Verdana"/>
              </a:rPr>
              <a:t>os</a:t>
            </a:r>
            <a:r>
              <a:rPr sz="1500" spc="-110">
                <a:solidFill>
                  <a:srgbClr val="0C285A"/>
                </a:solidFill>
                <a:latin typeface="Verdana"/>
                <a:cs typeface="Verdana"/>
              </a:rPr>
              <a:t> </a:t>
            </a:r>
            <a:r>
              <a:rPr sz="1500" spc="-114">
                <a:solidFill>
                  <a:srgbClr val="0C285A"/>
                </a:solidFill>
                <a:latin typeface="Verdana"/>
                <a:cs typeface="Verdana"/>
              </a:rPr>
              <a:t>valores</a:t>
            </a:r>
            <a:r>
              <a:rPr sz="1500" spc="-105">
                <a:solidFill>
                  <a:srgbClr val="0C285A"/>
                </a:solidFill>
                <a:latin typeface="Verdana"/>
                <a:cs typeface="Verdana"/>
              </a:rPr>
              <a:t> </a:t>
            </a:r>
            <a:r>
              <a:rPr sz="1500" spc="-50">
                <a:solidFill>
                  <a:srgbClr val="0C285A"/>
                </a:solidFill>
                <a:latin typeface="Verdana"/>
                <a:cs typeface="Verdana"/>
              </a:rPr>
              <a:t>e </a:t>
            </a:r>
            <a:r>
              <a:rPr sz="1500" spc="-80">
                <a:solidFill>
                  <a:srgbClr val="0C285A"/>
                </a:solidFill>
                <a:latin typeface="Verdana"/>
                <a:cs typeface="Verdana"/>
              </a:rPr>
              <a:t>condições</a:t>
            </a:r>
            <a:r>
              <a:rPr sz="1500" spc="-100">
                <a:solidFill>
                  <a:srgbClr val="0C285A"/>
                </a:solidFill>
                <a:latin typeface="Verdana"/>
                <a:cs typeface="Verdana"/>
              </a:rPr>
              <a:t> </a:t>
            </a:r>
            <a:r>
              <a:rPr sz="1500" spc="-95">
                <a:solidFill>
                  <a:srgbClr val="0C285A"/>
                </a:solidFill>
                <a:latin typeface="Verdana"/>
                <a:cs typeface="Verdana"/>
              </a:rPr>
              <a:t>definidas</a:t>
            </a:r>
            <a:r>
              <a:rPr sz="1500" spc="-100">
                <a:solidFill>
                  <a:srgbClr val="0C285A"/>
                </a:solidFill>
                <a:latin typeface="Verdana"/>
                <a:cs typeface="Verdana"/>
              </a:rPr>
              <a:t> </a:t>
            </a:r>
            <a:r>
              <a:rPr sz="1500" spc="-90">
                <a:solidFill>
                  <a:srgbClr val="0C285A"/>
                </a:solidFill>
                <a:latin typeface="Verdana"/>
                <a:cs typeface="Verdana"/>
              </a:rPr>
              <a:t>pelo</a:t>
            </a:r>
            <a:r>
              <a:rPr sz="1500" spc="-100">
                <a:solidFill>
                  <a:srgbClr val="0C285A"/>
                </a:solidFill>
                <a:latin typeface="Verdana"/>
                <a:cs typeface="Verdana"/>
              </a:rPr>
              <a:t> </a:t>
            </a:r>
            <a:r>
              <a:rPr sz="1500" spc="-125">
                <a:solidFill>
                  <a:srgbClr val="0C285A"/>
                </a:solidFill>
                <a:latin typeface="Verdana"/>
                <a:cs typeface="Verdana"/>
              </a:rPr>
              <a:t>contratante,</a:t>
            </a:r>
            <a:r>
              <a:rPr sz="1500" spc="-95">
                <a:solidFill>
                  <a:srgbClr val="0C285A"/>
                </a:solidFill>
                <a:latin typeface="Verdana"/>
                <a:cs typeface="Verdana"/>
              </a:rPr>
              <a:t> </a:t>
            </a:r>
            <a:r>
              <a:rPr sz="1500" spc="-105">
                <a:solidFill>
                  <a:srgbClr val="0C285A"/>
                </a:solidFill>
                <a:latin typeface="Verdana"/>
                <a:cs typeface="Verdana"/>
              </a:rPr>
              <a:t>reforçando</a:t>
            </a:r>
            <a:r>
              <a:rPr sz="1500" spc="-100">
                <a:solidFill>
                  <a:srgbClr val="0C285A"/>
                </a:solidFill>
                <a:latin typeface="Verdana"/>
                <a:cs typeface="Verdana"/>
              </a:rPr>
              <a:t> </a:t>
            </a:r>
            <a:r>
              <a:rPr sz="1500" spc="-114">
                <a:solidFill>
                  <a:srgbClr val="0C285A"/>
                </a:solidFill>
                <a:latin typeface="Verdana"/>
                <a:cs typeface="Verdana"/>
              </a:rPr>
              <a:t>a</a:t>
            </a:r>
            <a:r>
              <a:rPr sz="1500" spc="-100">
                <a:solidFill>
                  <a:srgbClr val="0C285A"/>
                </a:solidFill>
                <a:latin typeface="Verdana"/>
                <a:cs typeface="Verdana"/>
              </a:rPr>
              <a:t> </a:t>
            </a:r>
            <a:r>
              <a:rPr sz="1500" spc="-110">
                <a:solidFill>
                  <a:srgbClr val="0C285A"/>
                </a:solidFill>
                <a:latin typeface="Verdana"/>
                <a:cs typeface="Verdana"/>
              </a:rPr>
              <a:t>transparência</a:t>
            </a:r>
            <a:r>
              <a:rPr sz="1500" spc="-100">
                <a:solidFill>
                  <a:srgbClr val="0C285A"/>
                </a:solidFill>
                <a:latin typeface="Verdana"/>
                <a:cs typeface="Verdana"/>
              </a:rPr>
              <a:t> </a:t>
            </a:r>
            <a:r>
              <a:rPr sz="1500" spc="-114">
                <a:solidFill>
                  <a:srgbClr val="0C285A"/>
                </a:solidFill>
                <a:latin typeface="Verdana"/>
                <a:cs typeface="Verdana"/>
              </a:rPr>
              <a:t>e</a:t>
            </a:r>
            <a:r>
              <a:rPr sz="1500" spc="-95">
                <a:solidFill>
                  <a:srgbClr val="0C285A"/>
                </a:solidFill>
                <a:latin typeface="Verdana"/>
                <a:cs typeface="Verdana"/>
              </a:rPr>
              <a:t> </a:t>
            </a:r>
            <a:r>
              <a:rPr sz="1500" spc="-114">
                <a:solidFill>
                  <a:srgbClr val="0C285A"/>
                </a:solidFill>
                <a:latin typeface="Verdana"/>
                <a:cs typeface="Verdana"/>
              </a:rPr>
              <a:t>a</a:t>
            </a:r>
            <a:r>
              <a:rPr sz="1500" spc="-100">
                <a:solidFill>
                  <a:srgbClr val="0C285A"/>
                </a:solidFill>
                <a:latin typeface="Verdana"/>
                <a:cs typeface="Verdana"/>
              </a:rPr>
              <a:t> </a:t>
            </a:r>
            <a:r>
              <a:rPr sz="1500" spc="-110">
                <a:solidFill>
                  <a:srgbClr val="0C285A"/>
                </a:solidFill>
                <a:latin typeface="Verdana"/>
                <a:cs typeface="Verdana"/>
              </a:rPr>
              <a:t>conformidade</a:t>
            </a:r>
            <a:r>
              <a:rPr sz="1500" spc="-100">
                <a:solidFill>
                  <a:srgbClr val="0C285A"/>
                </a:solidFill>
                <a:latin typeface="Verdana"/>
                <a:cs typeface="Verdana"/>
              </a:rPr>
              <a:t> </a:t>
            </a:r>
            <a:r>
              <a:rPr sz="1500" spc="-110">
                <a:solidFill>
                  <a:srgbClr val="0C285A"/>
                </a:solidFill>
                <a:latin typeface="Verdana"/>
                <a:cs typeface="Verdana"/>
              </a:rPr>
              <a:t>no</a:t>
            </a:r>
            <a:r>
              <a:rPr sz="1500" spc="-95">
                <a:solidFill>
                  <a:srgbClr val="0C285A"/>
                </a:solidFill>
                <a:latin typeface="Verdana"/>
                <a:cs typeface="Verdana"/>
              </a:rPr>
              <a:t> </a:t>
            </a:r>
            <a:r>
              <a:rPr sz="1500" spc="-100">
                <a:solidFill>
                  <a:srgbClr val="0C285A"/>
                </a:solidFill>
                <a:latin typeface="Verdana"/>
                <a:cs typeface="Verdana"/>
              </a:rPr>
              <a:t>vínculo </a:t>
            </a:r>
            <a:r>
              <a:rPr sz="1500" spc="-25">
                <a:solidFill>
                  <a:srgbClr val="0C285A"/>
                </a:solidFill>
                <a:latin typeface="Verdana"/>
                <a:cs typeface="Verdana"/>
              </a:rPr>
              <a:t>co- </a:t>
            </a:r>
            <a:r>
              <a:rPr sz="1500" spc="-125">
                <a:solidFill>
                  <a:srgbClr val="0C285A"/>
                </a:solidFill>
                <a:latin typeface="Verdana"/>
                <a:cs typeface="Verdana"/>
              </a:rPr>
              <a:t>mercial.</a:t>
            </a:r>
            <a:r>
              <a:rPr sz="1500" spc="-114">
                <a:solidFill>
                  <a:srgbClr val="0C285A"/>
                </a:solidFill>
                <a:latin typeface="Verdana"/>
                <a:cs typeface="Verdana"/>
              </a:rPr>
              <a:t> </a:t>
            </a:r>
            <a:r>
              <a:rPr sz="1500" spc="-80">
                <a:solidFill>
                  <a:srgbClr val="0C285A"/>
                </a:solidFill>
                <a:latin typeface="Verdana"/>
                <a:cs typeface="Verdana"/>
              </a:rPr>
              <a:t>Na</a:t>
            </a:r>
            <a:r>
              <a:rPr sz="1500" spc="-114">
                <a:solidFill>
                  <a:srgbClr val="0C285A"/>
                </a:solidFill>
                <a:latin typeface="Verdana"/>
                <a:cs typeface="Verdana"/>
              </a:rPr>
              <a:t> </a:t>
            </a:r>
            <a:r>
              <a:rPr sz="1500" spc="-120">
                <a:solidFill>
                  <a:srgbClr val="0C285A"/>
                </a:solidFill>
                <a:latin typeface="Verdana"/>
                <a:cs typeface="Verdana"/>
              </a:rPr>
              <a:t>validação,</a:t>
            </a:r>
            <a:r>
              <a:rPr sz="1500" spc="-114">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a:t>
            </a:r>
            <a:r>
              <a:rPr sz="1500" spc="-135">
                <a:solidFill>
                  <a:srgbClr val="0C285A"/>
                </a:solidFill>
                <a:latin typeface="Verdana"/>
                <a:cs typeface="Verdana"/>
              </a:rPr>
              <a:t>termo</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100">
                <a:solidFill>
                  <a:srgbClr val="0C285A"/>
                </a:solidFill>
                <a:latin typeface="Verdana"/>
                <a:cs typeface="Verdana"/>
              </a:rPr>
              <a:t>adesão</a:t>
            </a:r>
            <a:r>
              <a:rPr sz="1500" spc="-110">
                <a:solidFill>
                  <a:srgbClr val="0C285A"/>
                </a:solidFill>
                <a:latin typeface="Verdana"/>
                <a:cs typeface="Verdana"/>
              </a:rPr>
              <a:t> </a:t>
            </a:r>
            <a:r>
              <a:rPr sz="1500" spc="-125">
                <a:solidFill>
                  <a:srgbClr val="0C285A"/>
                </a:solidFill>
                <a:latin typeface="Verdana"/>
                <a:cs typeface="Verdana"/>
              </a:rPr>
              <a:t>garante</a:t>
            </a:r>
            <a:r>
              <a:rPr sz="1500" spc="-114">
                <a:solidFill>
                  <a:srgbClr val="0C285A"/>
                </a:solidFill>
                <a:latin typeface="Verdana"/>
                <a:cs typeface="Verdana"/>
              </a:rPr>
              <a:t> </a:t>
            </a:r>
            <a:r>
              <a:rPr sz="1500" spc="-110">
                <a:solidFill>
                  <a:srgbClr val="0C285A"/>
                </a:solidFill>
                <a:latin typeface="Verdana"/>
                <a:cs typeface="Verdana"/>
              </a:rPr>
              <a:t>que</a:t>
            </a:r>
            <a:r>
              <a:rPr sz="1500" spc="-114">
                <a:solidFill>
                  <a:srgbClr val="0C285A"/>
                </a:solidFill>
                <a:latin typeface="Verdana"/>
                <a:cs typeface="Verdana"/>
              </a:rPr>
              <a:t> </a:t>
            </a:r>
            <a:r>
              <a:rPr sz="1500" spc="-110">
                <a:solidFill>
                  <a:srgbClr val="0C285A"/>
                </a:solidFill>
                <a:latin typeface="Verdana"/>
                <a:cs typeface="Verdana"/>
              </a:rPr>
              <a:t>as</a:t>
            </a:r>
            <a:r>
              <a:rPr sz="1500" spc="-114">
                <a:solidFill>
                  <a:srgbClr val="0C285A"/>
                </a:solidFill>
                <a:latin typeface="Verdana"/>
                <a:cs typeface="Verdana"/>
              </a:rPr>
              <a:t> </a:t>
            </a:r>
            <a:r>
              <a:rPr sz="1500" spc="-105">
                <a:solidFill>
                  <a:srgbClr val="0C285A"/>
                </a:solidFill>
                <a:latin typeface="Verdana"/>
                <a:cs typeface="Verdana"/>
              </a:rPr>
              <a:t>informações</a:t>
            </a:r>
            <a:r>
              <a:rPr sz="1500" spc="-110">
                <a:solidFill>
                  <a:srgbClr val="0C285A"/>
                </a:solidFill>
                <a:latin typeface="Verdana"/>
                <a:cs typeface="Verdana"/>
              </a:rPr>
              <a:t> </a:t>
            </a:r>
            <a:r>
              <a:rPr sz="1500" spc="-105">
                <a:solidFill>
                  <a:srgbClr val="0C285A"/>
                </a:solidFill>
                <a:latin typeface="Verdana"/>
                <a:cs typeface="Verdana"/>
              </a:rPr>
              <a:t>sobre</a:t>
            </a:r>
            <a:r>
              <a:rPr sz="1500" spc="-114">
                <a:solidFill>
                  <a:srgbClr val="0C285A"/>
                </a:solidFill>
                <a:latin typeface="Verdana"/>
                <a:cs typeface="Verdana"/>
              </a:rPr>
              <a:t> CNPJ, </a:t>
            </a:r>
            <a:r>
              <a:rPr sz="1500" spc="-120">
                <a:solidFill>
                  <a:srgbClr val="0C285A"/>
                </a:solidFill>
                <a:latin typeface="Verdana"/>
                <a:cs typeface="Verdana"/>
              </a:rPr>
              <a:t>razão</a:t>
            </a:r>
            <a:r>
              <a:rPr sz="1500" spc="-110">
                <a:solidFill>
                  <a:srgbClr val="0C285A"/>
                </a:solidFill>
                <a:latin typeface="Verdana"/>
                <a:cs typeface="Verdana"/>
              </a:rPr>
              <a:t> </a:t>
            </a:r>
            <a:r>
              <a:rPr sz="1500" spc="-80">
                <a:solidFill>
                  <a:srgbClr val="0C285A"/>
                </a:solidFill>
                <a:latin typeface="Verdana"/>
                <a:cs typeface="Verdana"/>
              </a:rPr>
              <a:t>social</a:t>
            </a:r>
            <a:r>
              <a:rPr sz="1500" spc="-114">
                <a:solidFill>
                  <a:srgbClr val="0C285A"/>
                </a:solidFill>
                <a:latin typeface="Verdana"/>
                <a:cs typeface="Verdana"/>
              </a:rPr>
              <a:t> </a:t>
            </a:r>
            <a:r>
              <a:rPr sz="1500" spc="-50">
                <a:solidFill>
                  <a:srgbClr val="0C285A"/>
                </a:solidFill>
                <a:latin typeface="Verdana"/>
                <a:cs typeface="Verdana"/>
              </a:rPr>
              <a:t>e </a:t>
            </a:r>
            <a:r>
              <a:rPr sz="1500" spc="-110">
                <a:solidFill>
                  <a:srgbClr val="0C285A"/>
                </a:solidFill>
                <a:latin typeface="Verdana"/>
                <a:cs typeface="Verdana"/>
              </a:rPr>
              <a:t>responsável</a:t>
            </a:r>
            <a:r>
              <a:rPr sz="1500" spc="-105">
                <a:solidFill>
                  <a:srgbClr val="0C285A"/>
                </a:solidFill>
                <a:latin typeface="Verdana"/>
                <a:cs typeface="Verdana"/>
              </a:rPr>
              <a:t> </a:t>
            </a:r>
            <a:r>
              <a:rPr sz="1500" spc="-95">
                <a:solidFill>
                  <a:srgbClr val="0C285A"/>
                </a:solidFill>
                <a:latin typeface="Verdana"/>
                <a:cs typeface="Verdana"/>
              </a:rPr>
              <a:t>financeiro</a:t>
            </a:r>
            <a:r>
              <a:rPr sz="1500" spc="-105">
                <a:solidFill>
                  <a:srgbClr val="0C285A"/>
                </a:solidFill>
                <a:latin typeface="Verdana"/>
                <a:cs typeface="Verdana"/>
              </a:rPr>
              <a:t> </a:t>
            </a:r>
            <a:r>
              <a:rPr sz="1500" spc="-135">
                <a:solidFill>
                  <a:srgbClr val="0C285A"/>
                </a:solidFill>
                <a:latin typeface="Verdana"/>
                <a:cs typeface="Verdana"/>
              </a:rPr>
              <a:t>estejam</a:t>
            </a:r>
            <a:r>
              <a:rPr sz="1500" spc="-105">
                <a:solidFill>
                  <a:srgbClr val="0C285A"/>
                </a:solidFill>
                <a:latin typeface="Verdana"/>
                <a:cs typeface="Verdana"/>
              </a:rPr>
              <a:t> consistentes</a:t>
            </a:r>
            <a:r>
              <a:rPr sz="1500" spc="-10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60">
                <a:solidFill>
                  <a:srgbClr val="0C285A"/>
                </a:solidFill>
                <a:latin typeface="Verdana"/>
                <a:cs typeface="Verdana"/>
              </a:rPr>
              <a:t>em</a:t>
            </a:r>
            <a:r>
              <a:rPr sz="1500" spc="-105">
                <a:solidFill>
                  <a:srgbClr val="0C285A"/>
                </a:solidFill>
                <a:latin typeface="Verdana"/>
                <a:cs typeface="Verdana"/>
              </a:rPr>
              <a:t> </a:t>
            </a:r>
            <a:r>
              <a:rPr sz="1500" spc="-110">
                <a:solidFill>
                  <a:srgbClr val="0C285A"/>
                </a:solidFill>
                <a:latin typeface="Verdana"/>
                <a:cs typeface="Verdana"/>
              </a:rPr>
              <a:t>conformidade</a:t>
            </a:r>
            <a:r>
              <a:rPr sz="1500" spc="-100">
                <a:solidFill>
                  <a:srgbClr val="0C285A"/>
                </a:solidFill>
                <a:latin typeface="Verdana"/>
                <a:cs typeface="Verdana"/>
              </a:rPr>
              <a:t> </a:t>
            </a:r>
            <a:r>
              <a:rPr sz="1500" spc="-110">
                <a:solidFill>
                  <a:srgbClr val="0C285A"/>
                </a:solidFill>
                <a:latin typeface="Verdana"/>
                <a:cs typeface="Verdana"/>
              </a:rPr>
              <a:t>com</a:t>
            </a:r>
            <a:r>
              <a:rPr sz="1500" spc="-105">
                <a:solidFill>
                  <a:srgbClr val="0C285A"/>
                </a:solidFill>
                <a:latin typeface="Verdana"/>
                <a:cs typeface="Verdana"/>
              </a:rPr>
              <a:t> </a:t>
            </a:r>
            <a:r>
              <a:rPr sz="1500" spc="-100">
                <a:solidFill>
                  <a:srgbClr val="0C285A"/>
                </a:solidFill>
                <a:latin typeface="Verdana"/>
                <a:cs typeface="Verdana"/>
              </a:rPr>
              <a:t>o</a:t>
            </a:r>
            <a:r>
              <a:rPr sz="1500" spc="-105">
                <a:solidFill>
                  <a:srgbClr val="0C285A"/>
                </a:solidFill>
                <a:latin typeface="Verdana"/>
                <a:cs typeface="Verdana"/>
              </a:rPr>
              <a:t> </a:t>
            </a:r>
            <a:r>
              <a:rPr sz="1500" spc="-110">
                <a:solidFill>
                  <a:srgbClr val="0C285A"/>
                </a:solidFill>
                <a:latin typeface="Verdana"/>
                <a:cs typeface="Verdana"/>
              </a:rPr>
              <a:t>que</a:t>
            </a:r>
            <a:r>
              <a:rPr sz="1500" spc="-100">
                <a:solidFill>
                  <a:srgbClr val="0C285A"/>
                </a:solidFill>
                <a:latin typeface="Verdana"/>
                <a:cs typeface="Verdana"/>
              </a:rPr>
              <a:t> consta</a:t>
            </a:r>
            <a:r>
              <a:rPr sz="1500" spc="-105">
                <a:solidFill>
                  <a:srgbClr val="0C285A"/>
                </a:solidFill>
                <a:latin typeface="Verdana"/>
                <a:cs typeface="Verdana"/>
              </a:rPr>
              <a:t> </a:t>
            </a:r>
            <a:r>
              <a:rPr sz="1500" spc="-110">
                <a:solidFill>
                  <a:srgbClr val="0C285A"/>
                </a:solidFill>
                <a:latin typeface="Verdana"/>
                <a:cs typeface="Verdana"/>
              </a:rPr>
              <a:t>no</a:t>
            </a:r>
            <a:r>
              <a:rPr sz="1500" spc="-105">
                <a:solidFill>
                  <a:srgbClr val="0C285A"/>
                </a:solidFill>
                <a:latin typeface="Verdana"/>
                <a:cs typeface="Verdana"/>
              </a:rPr>
              <a:t> </a:t>
            </a:r>
            <a:r>
              <a:rPr sz="1500" spc="-10">
                <a:solidFill>
                  <a:srgbClr val="0C285A"/>
                </a:solidFill>
                <a:latin typeface="Verdana"/>
                <a:cs typeface="Verdana"/>
              </a:rPr>
              <a:t>sistema.</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5080">
              <a:lnSpc>
                <a:spcPct val="100000"/>
              </a:lnSpc>
            </a:pPr>
            <a:r>
              <a:rPr sz="1500" spc="-65">
                <a:solidFill>
                  <a:srgbClr val="0C285A"/>
                </a:solidFill>
                <a:latin typeface="Verdana"/>
                <a:cs typeface="Verdana"/>
              </a:rPr>
              <a:t>O</a:t>
            </a:r>
            <a:r>
              <a:rPr sz="1500" spc="-120">
                <a:solidFill>
                  <a:srgbClr val="0C285A"/>
                </a:solidFill>
                <a:latin typeface="Verdana"/>
                <a:cs typeface="Verdana"/>
              </a:rPr>
              <a:t> </a:t>
            </a:r>
            <a:r>
              <a:rPr sz="1500" spc="-135">
                <a:solidFill>
                  <a:srgbClr val="0C285A"/>
                </a:solidFill>
                <a:latin typeface="Verdana"/>
                <a:cs typeface="Verdana"/>
              </a:rPr>
              <a:t>termo</a:t>
            </a:r>
            <a:r>
              <a:rPr sz="1500" spc="-114">
                <a:solidFill>
                  <a:srgbClr val="0C285A"/>
                </a:solidFill>
                <a:latin typeface="Verdana"/>
                <a:cs typeface="Verdana"/>
              </a:rPr>
              <a:t> </a:t>
            </a:r>
            <a:r>
              <a:rPr sz="1500" spc="-110">
                <a:solidFill>
                  <a:srgbClr val="0C285A"/>
                </a:solidFill>
                <a:latin typeface="Verdana"/>
                <a:cs typeface="Verdana"/>
              </a:rPr>
              <a:t>de</a:t>
            </a:r>
            <a:r>
              <a:rPr sz="1500" spc="-120">
                <a:solidFill>
                  <a:srgbClr val="0C285A"/>
                </a:solidFill>
                <a:latin typeface="Verdana"/>
                <a:cs typeface="Verdana"/>
              </a:rPr>
              <a:t> </a:t>
            </a:r>
            <a:r>
              <a:rPr sz="1500" spc="-100">
                <a:solidFill>
                  <a:srgbClr val="0C285A"/>
                </a:solidFill>
                <a:latin typeface="Verdana"/>
                <a:cs typeface="Verdana"/>
              </a:rPr>
              <a:t>adesão</a:t>
            </a:r>
            <a:r>
              <a:rPr sz="1500" spc="-114">
                <a:solidFill>
                  <a:srgbClr val="0C285A"/>
                </a:solidFill>
                <a:latin typeface="Verdana"/>
                <a:cs typeface="Verdana"/>
              </a:rPr>
              <a:t> </a:t>
            </a:r>
            <a:r>
              <a:rPr sz="1500" spc="-95">
                <a:solidFill>
                  <a:srgbClr val="0C285A"/>
                </a:solidFill>
                <a:latin typeface="Verdana"/>
                <a:cs typeface="Verdana"/>
              </a:rPr>
              <a:t>utiliza</a:t>
            </a:r>
            <a:r>
              <a:rPr sz="1500" spc="-120">
                <a:solidFill>
                  <a:srgbClr val="0C285A"/>
                </a:solidFill>
                <a:latin typeface="Verdana"/>
                <a:cs typeface="Verdana"/>
              </a:rPr>
              <a:t> </a:t>
            </a:r>
            <a:r>
              <a:rPr sz="1500" spc="-114">
                <a:solidFill>
                  <a:srgbClr val="0C285A"/>
                </a:solidFill>
                <a:latin typeface="Verdana"/>
                <a:cs typeface="Verdana"/>
              </a:rPr>
              <a:t>como </a:t>
            </a:r>
            <a:r>
              <a:rPr sz="1500" spc="-110">
                <a:solidFill>
                  <a:srgbClr val="0C285A"/>
                </a:solidFill>
                <a:latin typeface="Verdana"/>
                <a:cs typeface="Verdana"/>
              </a:rPr>
              <a:t>base</a:t>
            </a:r>
            <a:r>
              <a:rPr sz="1500" spc="-120">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105">
                <a:solidFill>
                  <a:srgbClr val="0C285A"/>
                </a:solidFill>
                <a:latin typeface="Verdana"/>
                <a:cs typeface="Verdana"/>
              </a:rPr>
              <a:t>validação</a:t>
            </a:r>
            <a:r>
              <a:rPr sz="1500" spc="-120">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110">
                <a:solidFill>
                  <a:srgbClr val="0C285A"/>
                </a:solidFill>
                <a:latin typeface="Verdana"/>
                <a:cs typeface="Verdana"/>
              </a:rPr>
              <a:t>cadastro</a:t>
            </a:r>
            <a:r>
              <a:rPr sz="1500" spc="-120">
                <a:solidFill>
                  <a:srgbClr val="0C285A"/>
                </a:solidFill>
                <a:latin typeface="Verdana"/>
                <a:cs typeface="Verdana"/>
              </a:rPr>
              <a:t> </a:t>
            </a:r>
            <a:r>
              <a:rPr sz="1500" spc="-110">
                <a:solidFill>
                  <a:srgbClr val="0C285A"/>
                </a:solidFill>
                <a:latin typeface="Verdana"/>
                <a:cs typeface="Verdana"/>
              </a:rPr>
              <a:t>da</a:t>
            </a:r>
            <a:r>
              <a:rPr sz="1500" spc="-114">
                <a:solidFill>
                  <a:srgbClr val="0C285A"/>
                </a:solidFill>
                <a:latin typeface="Verdana"/>
                <a:cs typeface="Verdana"/>
              </a:rPr>
              <a:t> </a:t>
            </a:r>
            <a:r>
              <a:rPr sz="1500" spc="-120">
                <a:solidFill>
                  <a:srgbClr val="0C285A"/>
                </a:solidFill>
                <a:latin typeface="Verdana"/>
                <a:cs typeface="Verdana"/>
              </a:rPr>
              <a:t>empresa </a:t>
            </a:r>
            <a:r>
              <a:rPr sz="1500" spc="-110">
                <a:solidFill>
                  <a:srgbClr val="0C285A"/>
                </a:solidFill>
                <a:latin typeface="Verdana"/>
                <a:cs typeface="Verdana"/>
              </a:rPr>
              <a:t>no</a:t>
            </a:r>
            <a:r>
              <a:rPr sz="1500" spc="-114">
                <a:solidFill>
                  <a:srgbClr val="0C285A"/>
                </a:solidFill>
                <a:latin typeface="Verdana"/>
                <a:cs typeface="Verdana"/>
              </a:rPr>
              <a:t> </a:t>
            </a:r>
            <a:r>
              <a:rPr sz="1500" spc="-120">
                <a:solidFill>
                  <a:srgbClr val="0C285A"/>
                </a:solidFill>
                <a:latin typeface="Verdana"/>
                <a:cs typeface="Verdana"/>
              </a:rPr>
              <a:t>sistema </a:t>
            </a:r>
            <a:r>
              <a:rPr sz="1500" spc="-114">
                <a:solidFill>
                  <a:srgbClr val="0C285A"/>
                </a:solidFill>
                <a:latin typeface="Verdana"/>
                <a:cs typeface="Verdana"/>
              </a:rPr>
              <a:t>e </a:t>
            </a:r>
            <a:r>
              <a:rPr sz="1500" spc="-125">
                <a:solidFill>
                  <a:srgbClr val="0C285A"/>
                </a:solidFill>
                <a:latin typeface="Verdana"/>
                <a:cs typeface="Verdana"/>
              </a:rPr>
              <a:t>deve</a:t>
            </a:r>
            <a:r>
              <a:rPr sz="1500" spc="-120">
                <a:solidFill>
                  <a:srgbClr val="0C285A"/>
                </a:solidFill>
                <a:latin typeface="Verdana"/>
                <a:cs typeface="Verdana"/>
              </a:rPr>
              <a:t> </a:t>
            </a:r>
            <a:r>
              <a:rPr sz="1500" spc="-10">
                <a:solidFill>
                  <a:srgbClr val="0C285A"/>
                </a:solidFill>
                <a:latin typeface="Verdana"/>
                <a:cs typeface="Verdana"/>
              </a:rPr>
              <a:t>apre- </a:t>
            </a:r>
            <a:r>
              <a:rPr sz="1500" spc="-114">
                <a:solidFill>
                  <a:srgbClr val="0C285A"/>
                </a:solidFill>
                <a:latin typeface="Verdana"/>
                <a:cs typeface="Verdana"/>
              </a:rPr>
              <a:t>sentar obrigatoriamente </a:t>
            </a:r>
            <a:r>
              <a:rPr sz="1500" spc="-100">
                <a:solidFill>
                  <a:srgbClr val="0C285A"/>
                </a:solidFill>
                <a:latin typeface="Verdana"/>
                <a:cs typeface="Verdana"/>
              </a:rPr>
              <a:t>o</a:t>
            </a:r>
            <a:r>
              <a:rPr sz="1500" spc="-110">
                <a:solidFill>
                  <a:srgbClr val="0C285A"/>
                </a:solidFill>
                <a:latin typeface="Verdana"/>
                <a:cs typeface="Verdana"/>
              </a:rPr>
              <a:t> </a:t>
            </a:r>
            <a:r>
              <a:rPr sz="1500" spc="-75">
                <a:solidFill>
                  <a:srgbClr val="0C285A"/>
                </a:solidFill>
                <a:latin typeface="Verdana"/>
                <a:cs typeface="Verdana"/>
              </a:rPr>
              <a:t>CNPJ</a:t>
            </a:r>
            <a:r>
              <a:rPr sz="1500" spc="-114">
                <a:solidFill>
                  <a:srgbClr val="0C285A"/>
                </a:solidFill>
                <a:latin typeface="Verdana"/>
                <a:cs typeface="Verdana"/>
              </a:rPr>
              <a:t> </a:t>
            </a:r>
            <a:r>
              <a:rPr sz="1500" spc="-110">
                <a:solidFill>
                  <a:srgbClr val="0C285A"/>
                </a:solidFill>
                <a:latin typeface="Verdana"/>
                <a:cs typeface="Verdana"/>
              </a:rPr>
              <a:t>de </a:t>
            </a:r>
            <a:r>
              <a:rPr sz="1500" spc="-145">
                <a:solidFill>
                  <a:srgbClr val="0C285A"/>
                </a:solidFill>
                <a:latin typeface="Verdana"/>
                <a:cs typeface="Verdana"/>
              </a:rPr>
              <a:t>faturamento,</a:t>
            </a:r>
            <a:r>
              <a:rPr sz="1500" spc="-114">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105">
                <a:solidFill>
                  <a:srgbClr val="0C285A"/>
                </a:solidFill>
                <a:latin typeface="Verdana"/>
                <a:cs typeface="Verdana"/>
              </a:rPr>
              <a:t>e-</a:t>
            </a:r>
            <a:r>
              <a:rPr sz="1500" spc="-114">
                <a:solidFill>
                  <a:srgbClr val="0C285A"/>
                </a:solidFill>
                <a:latin typeface="Verdana"/>
                <a:cs typeface="Verdana"/>
              </a:rPr>
              <a:t>mail</a:t>
            </a:r>
            <a:r>
              <a:rPr sz="1500" spc="-110">
                <a:solidFill>
                  <a:srgbClr val="0C285A"/>
                </a:solidFill>
                <a:latin typeface="Verdana"/>
                <a:cs typeface="Verdana"/>
              </a:rPr>
              <a:t> de</a:t>
            </a:r>
            <a:r>
              <a:rPr sz="1500" spc="-114">
                <a:solidFill>
                  <a:srgbClr val="0C285A"/>
                </a:solidFill>
                <a:latin typeface="Verdana"/>
                <a:cs typeface="Verdana"/>
              </a:rPr>
              <a:t> </a:t>
            </a:r>
            <a:r>
              <a:rPr sz="1500" spc="-105">
                <a:solidFill>
                  <a:srgbClr val="0C285A"/>
                </a:solidFill>
                <a:latin typeface="Verdana"/>
                <a:cs typeface="Verdana"/>
              </a:rPr>
              <a:t>contato</a:t>
            </a:r>
            <a:r>
              <a:rPr sz="1500" spc="-110">
                <a:solidFill>
                  <a:srgbClr val="0C285A"/>
                </a:solidFill>
                <a:latin typeface="Verdana"/>
                <a:cs typeface="Verdana"/>
              </a:rPr>
              <a:t> </a:t>
            </a:r>
            <a:r>
              <a:rPr sz="1500" spc="-114">
                <a:solidFill>
                  <a:srgbClr val="0C285A"/>
                </a:solidFill>
                <a:latin typeface="Verdana"/>
                <a:cs typeface="Verdana"/>
              </a:rPr>
              <a:t>e a assinatura</a:t>
            </a:r>
            <a:r>
              <a:rPr sz="1500" spc="-110">
                <a:solidFill>
                  <a:srgbClr val="0C285A"/>
                </a:solidFill>
                <a:latin typeface="Verdana"/>
                <a:cs typeface="Verdana"/>
              </a:rPr>
              <a:t> </a:t>
            </a:r>
            <a:r>
              <a:rPr sz="1500" spc="-100">
                <a:solidFill>
                  <a:srgbClr val="0C285A"/>
                </a:solidFill>
                <a:latin typeface="Verdana"/>
                <a:cs typeface="Verdana"/>
              </a:rPr>
              <a:t>do</a:t>
            </a:r>
            <a:r>
              <a:rPr sz="1500" spc="-114">
                <a:solidFill>
                  <a:srgbClr val="0C285A"/>
                </a:solidFill>
                <a:latin typeface="Verdana"/>
                <a:cs typeface="Verdana"/>
              </a:rPr>
              <a:t> </a:t>
            </a:r>
            <a:r>
              <a:rPr sz="1500" spc="-10">
                <a:solidFill>
                  <a:srgbClr val="0C285A"/>
                </a:solidFill>
                <a:latin typeface="Verdana"/>
                <a:cs typeface="Verdana"/>
              </a:rPr>
              <a:t>responsável </a:t>
            </a:r>
            <a:r>
              <a:rPr sz="1500" spc="-110">
                <a:solidFill>
                  <a:srgbClr val="0C285A"/>
                </a:solidFill>
                <a:latin typeface="Verdana"/>
                <a:cs typeface="Verdana"/>
              </a:rPr>
              <a:t>financeiro. Além </a:t>
            </a:r>
            <a:r>
              <a:rPr sz="1500" spc="-114">
                <a:solidFill>
                  <a:srgbClr val="0C285A"/>
                </a:solidFill>
                <a:latin typeface="Verdana"/>
                <a:cs typeface="Verdana"/>
              </a:rPr>
              <a:t>disso,</a:t>
            </a:r>
            <a:r>
              <a:rPr sz="1500" spc="-105">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a:t>
            </a:r>
            <a:r>
              <a:rPr sz="1500" spc="-120">
                <a:solidFill>
                  <a:srgbClr val="0C285A"/>
                </a:solidFill>
                <a:latin typeface="Verdana"/>
                <a:cs typeface="Verdana"/>
              </a:rPr>
              <a:t>valor</a:t>
            </a:r>
            <a:r>
              <a:rPr sz="1500" spc="-105">
                <a:solidFill>
                  <a:srgbClr val="0C285A"/>
                </a:solidFill>
                <a:latin typeface="Verdana"/>
                <a:cs typeface="Verdana"/>
              </a:rPr>
              <a:t> </a:t>
            </a:r>
            <a:r>
              <a:rPr sz="1500" spc="-110">
                <a:solidFill>
                  <a:srgbClr val="0C285A"/>
                </a:solidFill>
                <a:latin typeface="Verdana"/>
                <a:cs typeface="Verdana"/>
              </a:rPr>
              <a:t>da </a:t>
            </a:r>
            <a:r>
              <a:rPr sz="1500" spc="-100">
                <a:solidFill>
                  <a:srgbClr val="0C285A"/>
                </a:solidFill>
                <a:latin typeface="Verdana"/>
                <a:cs typeface="Verdana"/>
              </a:rPr>
              <a:t>adesão</a:t>
            </a:r>
            <a:r>
              <a:rPr sz="1500" spc="-105">
                <a:solidFill>
                  <a:srgbClr val="0C285A"/>
                </a:solidFill>
                <a:latin typeface="Verdana"/>
                <a:cs typeface="Verdana"/>
              </a:rPr>
              <a:t> </a:t>
            </a:r>
            <a:r>
              <a:rPr sz="1500" spc="-90">
                <a:solidFill>
                  <a:srgbClr val="0C285A"/>
                </a:solidFill>
                <a:latin typeface="Verdana"/>
                <a:cs typeface="Verdana"/>
              </a:rPr>
              <a:t>precisa</a:t>
            </a:r>
            <a:r>
              <a:rPr sz="1500" spc="-110">
                <a:solidFill>
                  <a:srgbClr val="0C285A"/>
                </a:solidFill>
                <a:latin typeface="Verdana"/>
                <a:cs typeface="Verdana"/>
              </a:rPr>
              <a:t> </a:t>
            </a:r>
            <a:r>
              <a:rPr sz="1500" spc="-114">
                <a:solidFill>
                  <a:srgbClr val="0C285A"/>
                </a:solidFill>
                <a:latin typeface="Verdana"/>
                <a:cs typeface="Verdana"/>
              </a:rPr>
              <a:t>estar</a:t>
            </a:r>
            <a:r>
              <a:rPr sz="1500" spc="-105">
                <a:solidFill>
                  <a:srgbClr val="0C285A"/>
                </a:solidFill>
                <a:latin typeface="Verdana"/>
                <a:cs typeface="Verdana"/>
              </a:rPr>
              <a:t> </a:t>
            </a:r>
            <a:r>
              <a:rPr sz="1500" spc="-114">
                <a:solidFill>
                  <a:srgbClr val="0C285A"/>
                </a:solidFill>
                <a:latin typeface="Verdana"/>
                <a:cs typeface="Verdana"/>
              </a:rPr>
              <a:t>compatível</a:t>
            </a:r>
            <a:r>
              <a:rPr sz="1500" spc="-110">
                <a:solidFill>
                  <a:srgbClr val="0C285A"/>
                </a:solidFill>
                <a:latin typeface="Verdana"/>
                <a:cs typeface="Verdana"/>
              </a:rPr>
              <a:t> com </a:t>
            </a:r>
            <a:r>
              <a:rPr sz="1500" spc="-114">
                <a:solidFill>
                  <a:srgbClr val="0C285A"/>
                </a:solidFill>
                <a:latin typeface="Verdana"/>
                <a:cs typeface="Verdana"/>
              </a:rPr>
              <a:t>a</a:t>
            </a:r>
            <a:r>
              <a:rPr sz="1500" spc="-105">
                <a:solidFill>
                  <a:srgbClr val="0C285A"/>
                </a:solidFill>
                <a:latin typeface="Verdana"/>
                <a:cs typeface="Verdana"/>
              </a:rPr>
              <a:t> tabela</a:t>
            </a:r>
            <a:r>
              <a:rPr sz="1500" spc="-110">
                <a:solidFill>
                  <a:srgbClr val="0C285A"/>
                </a:solidFill>
                <a:latin typeface="Verdana"/>
                <a:cs typeface="Verdana"/>
              </a:rPr>
              <a:t> padronizada</a:t>
            </a:r>
            <a:r>
              <a:rPr sz="1500" spc="-105">
                <a:solidFill>
                  <a:srgbClr val="0C285A"/>
                </a:solidFill>
                <a:latin typeface="Verdana"/>
                <a:cs typeface="Verdana"/>
              </a:rPr>
              <a:t> </a:t>
            </a:r>
            <a:r>
              <a:rPr sz="1500" spc="-10">
                <a:solidFill>
                  <a:srgbClr val="0C285A"/>
                </a:solidFill>
                <a:latin typeface="Verdana"/>
                <a:cs typeface="Verdana"/>
              </a:rPr>
              <a:t>defini- </a:t>
            </a:r>
            <a:r>
              <a:rPr sz="1500" spc="-110">
                <a:solidFill>
                  <a:srgbClr val="0C285A"/>
                </a:solidFill>
                <a:latin typeface="Verdana"/>
                <a:cs typeface="Verdana"/>
              </a:rPr>
              <a:t>da </a:t>
            </a:r>
            <a:r>
              <a:rPr sz="1500" spc="-100">
                <a:solidFill>
                  <a:srgbClr val="0C285A"/>
                </a:solidFill>
                <a:latin typeface="Verdana"/>
                <a:cs typeface="Verdana"/>
              </a:rPr>
              <a:t>pela</a:t>
            </a:r>
            <a:r>
              <a:rPr sz="1500" spc="-105">
                <a:solidFill>
                  <a:srgbClr val="0C285A"/>
                </a:solidFill>
                <a:latin typeface="Verdana"/>
                <a:cs typeface="Verdana"/>
              </a:rPr>
              <a:t> </a:t>
            </a:r>
            <a:r>
              <a:rPr sz="1500" spc="-140">
                <a:solidFill>
                  <a:srgbClr val="0C285A"/>
                </a:solidFill>
                <a:latin typeface="Verdana"/>
                <a:cs typeface="Verdana"/>
              </a:rPr>
              <a:t>Votorantim,</a:t>
            </a:r>
            <a:r>
              <a:rPr sz="1500" spc="-110">
                <a:solidFill>
                  <a:srgbClr val="0C285A"/>
                </a:solidFill>
                <a:latin typeface="Verdana"/>
                <a:cs typeface="Verdana"/>
              </a:rPr>
              <a:t> </a:t>
            </a:r>
            <a:r>
              <a:rPr sz="1500" spc="-100">
                <a:solidFill>
                  <a:srgbClr val="0C285A"/>
                </a:solidFill>
                <a:latin typeface="Verdana"/>
                <a:cs typeface="Verdana"/>
              </a:rPr>
              <a:t>funcionando</a:t>
            </a:r>
            <a:r>
              <a:rPr sz="1500" spc="-105">
                <a:solidFill>
                  <a:srgbClr val="0C285A"/>
                </a:solidFill>
                <a:latin typeface="Verdana"/>
                <a:cs typeface="Verdana"/>
              </a:rPr>
              <a:t> </a:t>
            </a:r>
            <a:r>
              <a:rPr sz="1500" spc="-114">
                <a:solidFill>
                  <a:srgbClr val="0C285A"/>
                </a:solidFill>
                <a:latin typeface="Verdana"/>
                <a:cs typeface="Verdana"/>
              </a:rPr>
              <a:t>como</a:t>
            </a:r>
            <a:r>
              <a:rPr sz="1500" spc="-105">
                <a:solidFill>
                  <a:srgbClr val="0C285A"/>
                </a:solidFill>
                <a:latin typeface="Verdana"/>
                <a:cs typeface="Verdana"/>
              </a:rPr>
              <a:t> </a:t>
            </a:r>
            <a:r>
              <a:rPr sz="1500" spc="-120">
                <a:solidFill>
                  <a:srgbClr val="0C285A"/>
                </a:solidFill>
                <a:latin typeface="Verdana"/>
                <a:cs typeface="Verdana"/>
              </a:rPr>
              <a:t>documento</a:t>
            </a:r>
            <a:r>
              <a:rPr sz="1500" spc="-110">
                <a:solidFill>
                  <a:srgbClr val="0C285A"/>
                </a:solidFill>
                <a:latin typeface="Verdana"/>
                <a:cs typeface="Verdana"/>
              </a:rPr>
              <a:t> de</a:t>
            </a:r>
            <a:r>
              <a:rPr sz="1500" spc="-105">
                <a:solidFill>
                  <a:srgbClr val="0C285A"/>
                </a:solidFill>
                <a:latin typeface="Verdana"/>
                <a:cs typeface="Verdana"/>
              </a:rPr>
              <a:t> referência</a:t>
            </a:r>
            <a:r>
              <a:rPr sz="1500" spc="-110">
                <a:solidFill>
                  <a:srgbClr val="0C285A"/>
                </a:solidFill>
                <a:latin typeface="Verdana"/>
                <a:cs typeface="Verdana"/>
              </a:rPr>
              <a:t> </a:t>
            </a:r>
            <a:r>
              <a:rPr sz="1500" spc="-120">
                <a:solidFill>
                  <a:srgbClr val="0C285A"/>
                </a:solidFill>
                <a:latin typeface="Verdana"/>
                <a:cs typeface="Verdana"/>
              </a:rPr>
              <a:t>para</a:t>
            </a:r>
            <a:r>
              <a:rPr sz="1500" spc="-105">
                <a:solidFill>
                  <a:srgbClr val="0C285A"/>
                </a:solidFill>
                <a:latin typeface="Verdana"/>
                <a:cs typeface="Verdana"/>
              </a:rPr>
              <a:t> vincular </a:t>
            </a:r>
            <a:r>
              <a:rPr sz="1500" spc="-114">
                <a:solidFill>
                  <a:srgbClr val="0C285A"/>
                </a:solidFill>
                <a:latin typeface="Verdana"/>
                <a:cs typeface="Verdana"/>
              </a:rPr>
              <a:t>a</a:t>
            </a:r>
            <a:r>
              <a:rPr sz="1500" spc="-110">
                <a:solidFill>
                  <a:srgbClr val="0C285A"/>
                </a:solidFill>
                <a:latin typeface="Verdana"/>
                <a:cs typeface="Verdana"/>
              </a:rPr>
              <a:t> </a:t>
            </a:r>
            <a:r>
              <a:rPr sz="1500" spc="-120">
                <a:solidFill>
                  <a:srgbClr val="0C285A"/>
                </a:solidFill>
                <a:latin typeface="Verdana"/>
                <a:cs typeface="Verdana"/>
              </a:rPr>
              <a:t>empresa</a:t>
            </a:r>
            <a:r>
              <a:rPr sz="1500" spc="-105">
                <a:solidFill>
                  <a:srgbClr val="0C285A"/>
                </a:solidFill>
                <a:latin typeface="Verdana"/>
                <a:cs typeface="Verdana"/>
              </a:rPr>
              <a:t> </a:t>
            </a:r>
            <a:r>
              <a:rPr sz="1500" spc="-95">
                <a:solidFill>
                  <a:srgbClr val="0C285A"/>
                </a:solidFill>
                <a:latin typeface="Verdana"/>
                <a:cs typeface="Verdana"/>
              </a:rPr>
              <a:t>aos</a:t>
            </a:r>
            <a:r>
              <a:rPr sz="1500" spc="-110">
                <a:solidFill>
                  <a:srgbClr val="0C285A"/>
                </a:solidFill>
                <a:latin typeface="Verdana"/>
                <a:cs typeface="Verdana"/>
              </a:rPr>
              <a:t> </a:t>
            </a:r>
            <a:r>
              <a:rPr sz="1500" spc="-30">
                <a:solidFill>
                  <a:srgbClr val="0C285A"/>
                </a:solidFill>
                <a:latin typeface="Verdana"/>
                <a:cs typeface="Verdana"/>
              </a:rPr>
              <a:t>requi- </a:t>
            </a:r>
            <a:r>
              <a:rPr sz="1500" spc="-95">
                <a:solidFill>
                  <a:srgbClr val="0C285A"/>
                </a:solidFill>
                <a:latin typeface="Verdana"/>
                <a:cs typeface="Verdana"/>
              </a:rPr>
              <a:t>sitos</a:t>
            </a:r>
            <a:r>
              <a:rPr sz="1500" spc="-100">
                <a:solidFill>
                  <a:srgbClr val="0C285A"/>
                </a:solidFill>
                <a:latin typeface="Verdana"/>
                <a:cs typeface="Verdana"/>
              </a:rPr>
              <a:t> </a:t>
            </a:r>
            <a:r>
              <a:rPr sz="1500" spc="-110">
                <a:solidFill>
                  <a:srgbClr val="0C285A"/>
                </a:solidFill>
                <a:latin typeface="Verdana"/>
                <a:cs typeface="Verdana"/>
              </a:rPr>
              <a:t>contratuais</a:t>
            </a:r>
            <a:r>
              <a:rPr sz="1500" spc="-95">
                <a:solidFill>
                  <a:srgbClr val="0C285A"/>
                </a:solidFill>
                <a:latin typeface="Verdana"/>
                <a:cs typeface="Verdana"/>
              </a:rPr>
              <a:t> </a:t>
            </a:r>
            <a:r>
              <a:rPr sz="1500" spc="-25">
                <a:solidFill>
                  <a:srgbClr val="0C285A"/>
                </a:solidFill>
                <a:latin typeface="Verdana"/>
                <a:cs typeface="Verdana"/>
              </a:rPr>
              <a:t>estabelecidos.</a:t>
            </a:r>
            <a:endParaRPr sz="1500">
              <a:latin typeface="Verdana"/>
              <a:cs typeface="Verdana"/>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905638"/>
            <a:ext cx="3653154" cy="729615"/>
          </a:xfrm>
          <a:prstGeom prst="rect">
            <a:avLst/>
          </a:prstGeom>
        </p:spPr>
        <p:txBody>
          <a:bodyPr vert="horz" wrap="square" lIns="0" tIns="12700" rIns="0" bIns="0" rtlCol="0">
            <a:spAutoFit/>
          </a:bodyPr>
          <a:lstStyle/>
          <a:p>
            <a:pPr marL="21590">
              <a:lnSpc>
                <a:spcPts val="2770"/>
              </a:lnSpc>
              <a:spcBef>
                <a:spcPts val="100"/>
              </a:spcBef>
            </a:pPr>
            <a:r>
              <a:rPr sz="2400" b="1" i="1" spc="-170">
                <a:solidFill>
                  <a:srgbClr val="FFFFFF"/>
                </a:solidFill>
                <a:latin typeface="Trebuchet MS"/>
                <a:cs typeface="Trebuchet MS"/>
              </a:rPr>
              <a:t>Votorantim</a:t>
            </a:r>
            <a:r>
              <a:rPr sz="2400" b="1" i="1" spc="-125">
                <a:solidFill>
                  <a:srgbClr val="FFFFFF"/>
                </a:solidFill>
                <a:latin typeface="Trebuchet MS"/>
                <a:cs typeface="Trebuchet MS"/>
              </a:rPr>
              <a:t> </a:t>
            </a:r>
            <a:r>
              <a:rPr sz="2400" b="1" i="1" spc="-10">
                <a:solidFill>
                  <a:srgbClr val="FFFFFF"/>
                </a:solidFill>
                <a:latin typeface="Trebuchet MS"/>
                <a:cs typeface="Trebuchet MS"/>
              </a:rPr>
              <a:t>Cimentos</a:t>
            </a:r>
            <a:endParaRPr sz="2400">
              <a:latin typeface="Trebuchet MS"/>
              <a:cs typeface="Trebuchet MS"/>
            </a:endParaRPr>
          </a:p>
          <a:p>
            <a:pPr marL="12700">
              <a:lnSpc>
                <a:spcPts val="2770"/>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4523740" cy="787400"/>
          </a:xfrm>
          <a:prstGeom prst="rect">
            <a:avLst/>
          </a:prstGeom>
        </p:spPr>
        <p:txBody>
          <a:bodyPr vert="horz" wrap="square" lIns="0" tIns="12700" rIns="0" bIns="0" rtlCol="0">
            <a:spAutoFit/>
          </a:bodyPr>
          <a:lstStyle/>
          <a:p>
            <a:pPr marL="12700">
              <a:lnSpc>
                <a:spcPct val="100000"/>
              </a:lnSpc>
              <a:spcBef>
                <a:spcPts val="100"/>
              </a:spcBef>
            </a:pPr>
            <a:r>
              <a:rPr spc="-740"/>
              <a:t>T</a:t>
            </a:r>
            <a:r>
              <a:rPr spc="-215"/>
              <a:t>ermo</a:t>
            </a:r>
            <a:r>
              <a:rPr spc="-345"/>
              <a:t> </a:t>
            </a:r>
            <a:r>
              <a:rPr spc="-200"/>
              <a:t>de</a:t>
            </a:r>
            <a:r>
              <a:rPr spc="-345"/>
              <a:t> </a:t>
            </a:r>
            <a:r>
              <a:rPr spc="-105"/>
              <a:t>Adesão</a:t>
            </a:r>
          </a:p>
        </p:txBody>
      </p:sp>
      <p:grpSp>
        <p:nvGrpSpPr>
          <p:cNvPr id="4" name="object 4"/>
          <p:cNvGrpSpPr/>
          <p:nvPr/>
        </p:nvGrpSpPr>
        <p:grpSpPr>
          <a:xfrm>
            <a:off x="6212255" y="2531846"/>
            <a:ext cx="4013835" cy="1578610"/>
            <a:chOff x="6212255" y="2531846"/>
            <a:chExt cx="4013835" cy="1578610"/>
          </a:xfrm>
        </p:grpSpPr>
        <p:pic>
          <p:nvPicPr>
            <p:cNvPr id="5" name="object 5"/>
            <p:cNvPicPr/>
            <p:nvPr/>
          </p:nvPicPr>
          <p:blipFill>
            <a:blip r:embed="rId2" cstate="print"/>
            <a:stretch>
              <a:fillRect/>
            </a:stretch>
          </p:blipFill>
          <p:spPr>
            <a:xfrm>
              <a:off x="6212268" y="2531859"/>
              <a:ext cx="4013542" cy="1151864"/>
            </a:xfrm>
            <a:prstGeom prst="rect">
              <a:avLst/>
            </a:prstGeom>
          </p:spPr>
        </p:pic>
        <p:sp>
          <p:nvSpPr>
            <p:cNvPr id="6" name="object 6"/>
            <p:cNvSpPr/>
            <p:nvPr/>
          </p:nvSpPr>
          <p:spPr>
            <a:xfrm>
              <a:off x="6434999" y="3683727"/>
              <a:ext cx="182245" cy="377190"/>
            </a:xfrm>
            <a:custGeom>
              <a:avLst/>
              <a:gdLst/>
              <a:ahLst/>
              <a:cxnLst/>
              <a:rect l="l" t="t" r="r" b="b"/>
              <a:pathLst>
                <a:path w="182245" h="377189">
                  <a:moveTo>
                    <a:pt x="0" y="0"/>
                  </a:moveTo>
                  <a:lnTo>
                    <a:pt x="0" y="377075"/>
                  </a:lnTo>
                  <a:lnTo>
                    <a:pt x="182067" y="377075"/>
                  </a:lnTo>
                </a:path>
              </a:pathLst>
            </a:custGeom>
            <a:ln w="25400">
              <a:solidFill>
                <a:srgbClr val="222E55"/>
              </a:solidFill>
            </a:ln>
          </p:spPr>
          <p:txBody>
            <a:bodyPr wrap="square" lIns="0" tIns="0" rIns="0" bIns="0" rtlCol="0"/>
            <a:lstStyle/>
            <a:p>
              <a:endParaRPr/>
            </a:p>
          </p:txBody>
        </p:sp>
        <p:sp>
          <p:nvSpPr>
            <p:cNvPr id="7" name="object 7"/>
            <p:cNvSpPr/>
            <p:nvPr/>
          </p:nvSpPr>
          <p:spPr>
            <a:xfrm>
              <a:off x="6568831" y="4011265"/>
              <a:ext cx="136525" cy="99695"/>
            </a:xfrm>
            <a:custGeom>
              <a:avLst/>
              <a:gdLst/>
              <a:ahLst/>
              <a:cxnLst/>
              <a:rect l="l" t="t" r="r" b="b"/>
              <a:pathLst>
                <a:path w="136525" h="99695">
                  <a:moveTo>
                    <a:pt x="0" y="0"/>
                  </a:moveTo>
                  <a:lnTo>
                    <a:pt x="0" y="99085"/>
                  </a:lnTo>
                  <a:lnTo>
                    <a:pt x="136169" y="49542"/>
                  </a:lnTo>
                  <a:lnTo>
                    <a:pt x="0" y="0"/>
                  </a:lnTo>
                  <a:close/>
                </a:path>
              </a:pathLst>
            </a:custGeom>
            <a:solidFill>
              <a:srgbClr val="222E55"/>
            </a:solidFill>
          </p:spPr>
          <p:txBody>
            <a:bodyPr wrap="square" lIns="0" tIns="0" rIns="0" bIns="0" rtlCol="0"/>
            <a:lstStyle/>
            <a:p>
              <a:endParaRPr/>
            </a:p>
          </p:txBody>
        </p:sp>
        <p:sp>
          <p:nvSpPr>
            <p:cNvPr id="8" name="object 8"/>
            <p:cNvSpPr/>
            <p:nvPr/>
          </p:nvSpPr>
          <p:spPr>
            <a:xfrm>
              <a:off x="6224955" y="2544546"/>
              <a:ext cx="3988435" cy="1126490"/>
            </a:xfrm>
            <a:custGeom>
              <a:avLst/>
              <a:gdLst/>
              <a:ahLst/>
              <a:cxnLst/>
              <a:rect l="l" t="t" r="r" b="b"/>
              <a:pathLst>
                <a:path w="3988434" h="1126489">
                  <a:moveTo>
                    <a:pt x="0" y="1126451"/>
                  </a:moveTo>
                  <a:lnTo>
                    <a:pt x="3988142" y="1126451"/>
                  </a:lnTo>
                  <a:lnTo>
                    <a:pt x="3988142" y="0"/>
                  </a:lnTo>
                  <a:lnTo>
                    <a:pt x="0" y="0"/>
                  </a:lnTo>
                  <a:lnTo>
                    <a:pt x="0" y="1126451"/>
                  </a:lnTo>
                  <a:close/>
                </a:path>
              </a:pathLst>
            </a:custGeom>
            <a:ln w="25400">
              <a:solidFill>
                <a:srgbClr val="0C285A"/>
              </a:solidFill>
            </a:ln>
          </p:spPr>
          <p:txBody>
            <a:bodyPr wrap="square" lIns="0" tIns="0" rIns="0" bIns="0" rtlCol="0"/>
            <a:lstStyle/>
            <a:p>
              <a:endParaRPr/>
            </a:p>
          </p:txBody>
        </p:sp>
      </p:grpSp>
      <p:grpSp>
        <p:nvGrpSpPr>
          <p:cNvPr id="9" name="object 9"/>
          <p:cNvGrpSpPr/>
          <p:nvPr/>
        </p:nvGrpSpPr>
        <p:grpSpPr>
          <a:xfrm>
            <a:off x="6266256" y="5126063"/>
            <a:ext cx="3200400" cy="1099820"/>
            <a:chOff x="6266256" y="5126063"/>
            <a:chExt cx="3200400" cy="1099820"/>
          </a:xfrm>
        </p:grpSpPr>
        <p:pic>
          <p:nvPicPr>
            <p:cNvPr id="10" name="object 10"/>
            <p:cNvPicPr/>
            <p:nvPr/>
          </p:nvPicPr>
          <p:blipFill>
            <a:blip r:embed="rId3" cstate="print"/>
            <a:stretch>
              <a:fillRect/>
            </a:stretch>
          </p:blipFill>
          <p:spPr>
            <a:xfrm>
              <a:off x="6266256" y="5155196"/>
              <a:ext cx="3172485" cy="600887"/>
            </a:xfrm>
            <a:prstGeom prst="rect">
              <a:avLst/>
            </a:prstGeom>
          </p:spPr>
        </p:pic>
        <p:sp>
          <p:nvSpPr>
            <p:cNvPr id="11" name="object 11"/>
            <p:cNvSpPr/>
            <p:nvPr/>
          </p:nvSpPr>
          <p:spPr>
            <a:xfrm>
              <a:off x="6422299" y="5780852"/>
              <a:ext cx="194945" cy="395605"/>
            </a:xfrm>
            <a:custGeom>
              <a:avLst/>
              <a:gdLst/>
              <a:ahLst/>
              <a:cxnLst/>
              <a:rect l="l" t="t" r="r" b="b"/>
              <a:pathLst>
                <a:path w="194945" h="395604">
                  <a:moveTo>
                    <a:pt x="0" y="0"/>
                  </a:moveTo>
                  <a:lnTo>
                    <a:pt x="0" y="395109"/>
                  </a:lnTo>
                  <a:lnTo>
                    <a:pt x="194767" y="395109"/>
                  </a:lnTo>
                </a:path>
              </a:pathLst>
            </a:custGeom>
            <a:ln w="25400">
              <a:solidFill>
                <a:srgbClr val="222E55"/>
              </a:solidFill>
            </a:ln>
          </p:spPr>
          <p:txBody>
            <a:bodyPr wrap="square" lIns="0" tIns="0" rIns="0" bIns="0" rtlCol="0"/>
            <a:lstStyle/>
            <a:p>
              <a:endParaRPr/>
            </a:p>
          </p:txBody>
        </p:sp>
        <p:sp>
          <p:nvSpPr>
            <p:cNvPr id="12" name="object 12"/>
            <p:cNvSpPr/>
            <p:nvPr/>
          </p:nvSpPr>
          <p:spPr>
            <a:xfrm>
              <a:off x="6568831" y="6126423"/>
              <a:ext cx="136525" cy="99695"/>
            </a:xfrm>
            <a:custGeom>
              <a:avLst/>
              <a:gdLst/>
              <a:ahLst/>
              <a:cxnLst/>
              <a:rect l="l" t="t" r="r" b="b"/>
              <a:pathLst>
                <a:path w="136525" h="99695">
                  <a:moveTo>
                    <a:pt x="0" y="0"/>
                  </a:moveTo>
                  <a:lnTo>
                    <a:pt x="0" y="99098"/>
                  </a:lnTo>
                  <a:lnTo>
                    <a:pt x="136169" y="49542"/>
                  </a:lnTo>
                  <a:lnTo>
                    <a:pt x="0" y="0"/>
                  </a:lnTo>
                  <a:close/>
                </a:path>
              </a:pathLst>
            </a:custGeom>
            <a:solidFill>
              <a:srgbClr val="222E55"/>
            </a:solidFill>
          </p:spPr>
          <p:txBody>
            <a:bodyPr wrap="square" lIns="0" tIns="0" rIns="0" bIns="0" rtlCol="0"/>
            <a:lstStyle/>
            <a:p>
              <a:endParaRPr/>
            </a:p>
          </p:txBody>
        </p:sp>
        <p:sp>
          <p:nvSpPr>
            <p:cNvPr id="13" name="object 13"/>
            <p:cNvSpPr/>
            <p:nvPr/>
          </p:nvSpPr>
          <p:spPr>
            <a:xfrm>
              <a:off x="6278956" y="5138763"/>
              <a:ext cx="3175000" cy="629920"/>
            </a:xfrm>
            <a:custGeom>
              <a:avLst/>
              <a:gdLst/>
              <a:ahLst/>
              <a:cxnLst/>
              <a:rect l="l" t="t" r="r" b="b"/>
              <a:pathLst>
                <a:path w="3175000" h="629920">
                  <a:moveTo>
                    <a:pt x="0" y="629373"/>
                  </a:moveTo>
                  <a:lnTo>
                    <a:pt x="3174542" y="629373"/>
                  </a:lnTo>
                  <a:lnTo>
                    <a:pt x="3174542" y="0"/>
                  </a:lnTo>
                  <a:lnTo>
                    <a:pt x="0" y="0"/>
                  </a:lnTo>
                  <a:lnTo>
                    <a:pt x="0" y="629373"/>
                  </a:lnTo>
                  <a:close/>
                </a:path>
              </a:pathLst>
            </a:custGeom>
            <a:ln w="25400">
              <a:solidFill>
                <a:srgbClr val="0C285A"/>
              </a:solidFill>
            </a:ln>
          </p:spPr>
          <p:txBody>
            <a:bodyPr wrap="square" lIns="0" tIns="0" rIns="0" bIns="0" rtlCol="0"/>
            <a:lstStyle/>
            <a:p>
              <a:endParaRPr/>
            </a:p>
          </p:txBody>
        </p:sp>
      </p:grpSp>
      <p:grpSp>
        <p:nvGrpSpPr>
          <p:cNvPr id="14" name="object 14"/>
          <p:cNvGrpSpPr/>
          <p:nvPr/>
        </p:nvGrpSpPr>
        <p:grpSpPr>
          <a:xfrm>
            <a:off x="452644" y="2531872"/>
            <a:ext cx="5620385" cy="4062729"/>
            <a:chOff x="452644" y="2531872"/>
            <a:chExt cx="5620385" cy="4062729"/>
          </a:xfrm>
        </p:grpSpPr>
        <p:pic>
          <p:nvPicPr>
            <p:cNvPr id="15" name="object 15"/>
            <p:cNvPicPr/>
            <p:nvPr/>
          </p:nvPicPr>
          <p:blipFill>
            <a:blip r:embed="rId4" cstate="print"/>
            <a:stretch>
              <a:fillRect/>
            </a:stretch>
          </p:blipFill>
          <p:spPr>
            <a:xfrm>
              <a:off x="2032698" y="2531872"/>
              <a:ext cx="4039920" cy="3815994"/>
            </a:xfrm>
            <a:prstGeom prst="rect">
              <a:avLst/>
            </a:prstGeom>
          </p:spPr>
        </p:pic>
        <p:sp>
          <p:nvSpPr>
            <p:cNvPr id="16" name="object 16"/>
            <p:cNvSpPr/>
            <p:nvPr/>
          </p:nvSpPr>
          <p:spPr>
            <a:xfrm>
              <a:off x="2117407" y="4152684"/>
              <a:ext cx="1835150" cy="2146300"/>
            </a:xfrm>
            <a:custGeom>
              <a:avLst/>
              <a:gdLst/>
              <a:ahLst/>
              <a:cxnLst/>
              <a:rect l="l" t="t" r="r" b="b"/>
              <a:pathLst>
                <a:path w="1835150" h="2146300">
                  <a:moveTo>
                    <a:pt x="0" y="454469"/>
                  </a:moveTo>
                  <a:lnTo>
                    <a:pt x="1834603" y="454469"/>
                  </a:lnTo>
                  <a:lnTo>
                    <a:pt x="1834603" y="0"/>
                  </a:lnTo>
                  <a:lnTo>
                    <a:pt x="0" y="0"/>
                  </a:lnTo>
                  <a:lnTo>
                    <a:pt x="0" y="454469"/>
                  </a:lnTo>
                  <a:close/>
                </a:path>
                <a:path w="1835150" h="2146300">
                  <a:moveTo>
                    <a:pt x="0" y="748601"/>
                  </a:moveTo>
                  <a:lnTo>
                    <a:pt x="1078903" y="748601"/>
                  </a:lnTo>
                  <a:lnTo>
                    <a:pt x="1078903" y="533869"/>
                  </a:lnTo>
                  <a:lnTo>
                    <a:pt x="0" y="533869"/>
                  </a:lnTo>
                  <a:lnTo>
                    <a:pt x="0" y="748601"/>
                  </a:lnTo>
                  <a:close/>
                </a:path>
                <a:path w="1835150" h="2146300">
                  <a:moveTo>
                    <a:pt x="0" y="2145728"/>
                  </a:moveTo>
                  <a:lnTo>
                    <a:pt x="1576603" y="2145728"/>
                  </a:lnTo>
                  <a:lnTo>
                    <a:pt x="1576603" y="1900809"/>
                  </a:lnTo>
                  <a:lnTo>
                    <a:pt x="0" y="1900809"/>
                  </a:lnTo>
                  <a:lnTo>
                    <a:pt x="0" y="2145728"/>
                  </a:lnTo>
                  <a:close/>
                </a:path>
              </a:pathLst>
            </a:custGeom>
            <a:ln w="25400">
              <a:solidFill>
                <a:srgbClr val="0C285A"/>
              </a:solidFill>
            </a:ln>
          </p:spPr>
          <p:txBody>
            <a:bodyPr wrap="square" lIns="0" tIns="0" rIns="0" bIns="0" rtlCol="0"/>
            <a:lstStyle/>
            <a:p>
              <a:endParaRPr/>
            </a:p>
          </p:txBody>
        </p:sp>
        <p:sp>
          <p:nvSpPr>
            <p:cNvPr id="17" name="object 17"/>
            <p:cNvSpPr/>
            <p:nvPr/>
          </p:nvSpPr>
          <p:spPr>
            <a:xfrm>
              <a:off x="502202" y="2714412"/>
              <a:ext cx="1602740" cy="1725930"/>
            </a:xfrm>
            <a:custGeom>
              <a:avLst/>
              <a:gdLst/>
              <a:ahLst/>
              <a:cxnLst/>
              <a:rect l="l" t="t" r="r" b="b"/>
              <a:pathLst>
                <a:path w="1602739" h="1725929">
                  <a:moveTo>
                    <a:pt x="1602498" y="1725447"/>
                  </a:moveTo>
                  <a:lnTo>
                    <a:pt x="1486801" y="1725447"/>
                  </a:lnTo>
                  <a:lnTo>
                    <a:pt x="1486801" y="0"/>
                  </a:lnTo>
                  <a:lnTo>
                    <a:pt x="0" y="0"/>
                  </a:lnTo>
                  <a:lnTo>
                    <a:pt x="0" y="128066"/>
                  </a:lnTo>
                </a:path>
              </a:pathLst>
            </a:custGeom>
            <a:ln w="25400">
              <a:solidFill>
                <a:srgbClr val="222E55"/>
              </a:solidFill>
            </a:ln>
          </p:spPr>
          <p:txBody>
            <a:bodyPr wrap="square" lIns="0" tIns="0" rIns="0" bIns="0" rtlCol="0"/>
            <a:lstStyle/>
            <a:p>
              <a:endParaRPr/>
            </a:p>
          </p:txBody>
        </p:sp>
        <p:sp>
          <p:nvSpPr>
            <p:cNvPr id="18" name="object 18"/>
            <p:cNvSpPr/>
            <p:nvPr/>
          </p:nvSpPr>
          <p:spPr>
            <a:xfrm>
              <a:off x="452644" y="2794238"/>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sp>
          <p:nvSpPr>
            <p:cNvPr id="19" name="object 19"/>
            <p:cNvSpPr/>
            <p:nvPr/>
          </p:nvSpPr>
          <p:spPr>
            <a:xfrm>
              <a:off x="523805" y="4716011"/>
              <a:ext cx="1581150" cy="139065"/>
            </a:xfrm>
            <a:custGeom>
              <a:avLst/>
              <a:gdLst/>
              <a:ahLst/>
              <a:cxnLst/>
              <a:rect l="l" t="t" r="r" b="b"/>
              <a:pathLst>
                <a:path w="1581150" h="139064">
                  <a:moveTo>
                    <a:pt x="1580896" y="0"/>
                  </a:moveTo>
                  <a:lnTo>
                    <a:pt x="0" y="0"/>
                  </a:lnTo>
                  <a:lnTo>
                    <a:pt x="0" y="138861"/>
                  </a:lnTo>
                </a:path>
              </a:pathLst>
            </a:custGeom>
            <a:ln w="25400">
              <a:solidFill>
                <a:srgbClr val="222E55"/>
              </a:solidFill>
            </a:ln>
          </p:spPr>
          <p:txBody>
            <a:bodyPr wrap="square" lIns="0" tIns="0" rIns="0" bIns="0" rtlCol="0"/>
            <a:lstStyle/>
            <a:p>
              <a:endParaRPr/>
            </a:p>
          </p:txBody>
        </p:sp>
        <p:sp>
          <p:nvSpPr>
            <p:cNvPr id="20" name="object 20"/>
            <p:cNvSpPr/>
            <p:nvPr/>
          </p:nvSpPr>
          <p:spPr>
            <a:xfrm>
              <a:off x="474244" y="4806644"/>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sp>
          <p:nvSpPr>
            <p:cNvPr id="21" name="object 21"/>
            <p:cNvSpPr/>
            <p:nvPr/>
          </p:nvSpPr>
          <p:spPr>
            <a:xfrm>
              <a:off x="2212200" y="6301812"/>
              <a:ext cx="182245" cy="243204"/>
            </a:xfrm>
            <a:custGeom>
              <a:avLst/>
              <a:gdLst/>
              <a:ahLst/>
              <a:cxnLst/>
              <a:rect l="l" t="t" r="r" b="b"/>
              <a:pathLst>
                <a:path w="182244" h="243204">
                  <a:moveTo>
                    <a:pt x="0" y="0"/>
                  </a:moveTo>
                  <a:lnTo>
                    <a:pt x="0" y="243001"/>
                  </a:lnTo>
                  <a:lnTo>
                    <a:pt x="182067" y="243001"/>
                  </a:lnTo>
                </a:path>
              </a:pathLst>
            </a:custGeom>
            <a:ln w="25400">
              <a:solidFill>
                <a:srgbClr val="222E55"/>
              </a:solidFill>
            </a:ln>
          </p:spPr>
          <p:txBody>
            <a:bodyPr wrap="square" lIns="0" tIns="0" rIns="0" bIns="0" rtlCol="0"/>
            <a:lstStyle/>
            <a:p>
              <a:endParaRPr/>
            </a:p>
          </p:txBody>
        </p:sp>
        <p:sp>
          <p:nvSpPr>
            <p:cNvPr id="22" name="object 22"/>
            <p:cNvSpPr/>
            <p:nvPr/>
          </p:nvSpPr>
          <p:spPr>
            <a:xfrm>
              <a:off x="2346030" y="6495268"/>
              <a:ext cx="136525" cy="99695"/>
            </a:xfrm>
            <a:custGeom>
              <a:avLst/>
              <a:gdLst/>
              <a:ahLst/>
              <a:cxnLst/>
              <a:rect l="l" t="t" r="r" b="b"/>
              <a:pathLst>
                <a:path w="136525" h="99695">
                  <a:moveTo>
                    <a:pt x="0" y="0"/>
                  </a:moveTo>
                  <a:lnTo>
                    <a:pt x="0" y="99085"/>
                  </a:lnTo>
                  <a:lnTo>
                    <a:pt x="136169" y="49542"/>
                  </a:lnTo>
                  <a:lnTo>
                    <a:pt x="0" y="0"/>
                  </a:lnTo>
                  <a:close/>
                </a:path>
              </a:pathLst>
            </a:custGeom>
            <a:solidFill>
              <a:srgbClr val="222E55"/>
            </a:solidFill>
          </p:spPr>
          <p:txBody>
            <a:bodyPr wrap="square" lIns="0" tIns="0" rIns="0" bIns="0" rtlCol="0"/>
            <a:lstStyle/>
            <a:p>
              <a:endParaRPr/>
            </a:p>
          </p:txBody>
        </p:sp>
      </p:grpSp>
      <p:sp>
        <p:nvSpPr>
          <p:cNvPr id="23" name="object 23"/>
          <p:cNvSpPr txBox="1"/>
          <p:nvPr/>
        </p:nvSpPr>
        <p:spPr>
          <a:xfrm>
            <a:off x="444500" y="2932148"/>
            <a:ext cx="1494790" cy="1031240"/>
          </a:xfrm>
          <a:prstGeom prst="rect">
            <a:avLst/>
          </a:prstGeom>
        </p:spPr>
        <p:txBody>
          <a:bodyPr vert="horz" wrap="square" lIns="0" tIns="12700" rIns="0" bIns="0" rtlCol="0">
            <a:spAutoFit/>
          </a:bodyPr>
          <a:lstStyle/>
          <a:p>
            <a:pPr marL="12700" marR="5080">
              <a:lnSpc>
                <a:spcPct val="100000"/>
              </a:lnSpc>
              <a:spcBef>
                <a:spcPts val="100"/>
              </a:spcBef>
            </a:pPr>
            <a:r>
              <a:rPr sz="1100" b="1" spc="-95">
                <a:solidFill>
                  <a:srgbClr val="0C285A"/>
                </a:solidFill>
                <a:latin typeface="Arial"/>
                <a:cs typeface="Arial"/>
              </a:rPr>
              <a:t>1ª</a:t>
            </a:r>
            <a:r>
              <a:rPr sz="1100" b="1" spc="-1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0">
                <a:solidFill>
                  <a:srgbClr val="222E55"/>
                </a:solidFill>
                <a:latin typeface="Arial"/>
                <a:cs typeface="Arial"/>
              </a:rPr>
              <a:t> </a:t>
            </a:r>
            <a:r>
              <a:rPr sz="1100" spc="-80">
                <a:solidFill>
                  <a:srgbClr val="242E55"/>
                </a:solidFill>
                <a:latin typeface="Verdana"/>
                <a:cs typeface="Verdana"/>
              </a:rPr>
              <a:t>Verifique </a:t>
            </a:r>
            <a:r>
              <a:rPr sz="1100" spc="-25">
                <a:solidFill>
                  <a:srgbClr val="242E55"/>
                </a:solidFill>
                <a:latin typeface="Verdana"/>
                <a:cs typeface="Verdana"/>
              </a:rPr>
              <a:t>se</a:t>
            </a:r>
            <a:r>
              <a:rPr sz="1100" spc="500">
                <a:solidFill>
                  <a:srgbClr val="242E55"/>
                </a:solidFill>
                <a:latin typeface="Verdana"/>
                <a:cs typeface="Verdana"/>
              </a:rPr>
              <a:t> </a:t>
            </a:r>
            <a:r>
              <a:rPr sz="1100" spc="-95">
                <a:solidFill>
                  <a:srgbClr val="242E55"/>
                </a:solidFill>
                <a:latin typeface="Verdana"/>
                <a:cs typeface="Verdana"/>
              </a:rPr>
              <a:t>a</a:t>
            </a:r>
            <a:r>
              <a:rPr sz="1100" spc="-75">
                <a:solidFill>
                  <a:srgbClr val="242E55"/>
                </a:solidFill>
                <a:latin typeface="Verdana"/>
                <a:cs typeface="Verdana"/>
              </a:rPr>
              <a:t> </a:t>
            </a:r>
            <a:r>
              <a:rPr sz="1100" spc="-85">
                <a:solidFill>
                  <a:srgbClr val="242E55"/>
                </a:solidFill>
                <a:latin typeface="Verdana"/>
                <a:cs typeface="Verdana"/>
              </a:rPr>
              <a:t>Razão</a:t>
            </a:r>
            <a:r>
              <a:rPr sz="1100" spc="-75">
                <a:solidFill>
                  <a:srgbClr val="242E55"/>
                </a:solidFill>
                <a:latin typeface="Verdana"/>
                <a:cs typeface="Verdana"/>
              </a:rPr>
              <a:t> </a:t>
            </a:r>
            <a:r>
              <a:rPr sz="1100" spc="-65">
                <a:solidFill>
                  <a:srgbClr val="242E55"/>
                </a:solidFill>
                <a:latin typeface="Verdana"/>
                <a:cs typeface="Verdana"/>
              </a:rPr>
              <a:t>Social</a:t>
            </a:r>
            <a:r>
              <a:rPr sz="1100" spc="-75">
                <a:solidFill>
                  <a:srgbClr val="242E55"/>
                </a:solidFill>
                <a:latin typeface="Verdana"/>
                <a:cs typeface="Verdana"/>
              </a:rPr>
              <a:t> </a:t>
            </a:r>
            <a:r>
              <a:rPr sz="1100" spc="-20">
                <a:solidFill>
                  <a:srgbClr val="242E55"/>
                </a:solidFill>
                <a:latin typeface="Verdana"/>
                <a:cs typeface="Verdana"/>
              </a:rPr>
              <a:t>e/ou </a:t>
            </a:r>
            <a:r>
              <a:rPr sz="1100" spc="-50">
                <a:solidFill>
                  <a:srgbClr val="242E55"/>
                </a:solidFill>
                <a:latin typeface="Verdana"/>
                <a:cs typeface="Verdana"/>
              </a:rPr>
              <a:t>CNPJ</a:t>
            </a:r>
            <a:r>
              <a:rPr sz="1100" spc="-85">
                <a:solidFill>
                  <a:srgbClr val="242E55"/>
                </a:solidFill>
                <a:latin typeface="Verdana"/>
                <a:cs typeface="Verdana"/>
              </a:rPr>
              <a:t> da</a:t>
            </a:r>
            <a:r>
              <a:rPr sz="1100" spc="-80">
                <a:solidFill>
                  <a:srgbClr val="242E55"/>
                </a:solidFill>
                <a:latin typeface="Verdana"/>
                <a:cs typeface="Verdana"/>
              </a:rPr>
              <a:t> </a:t>
            </a:r>
            <a:r>
              <a:rPr sz="1100" spc="-85">
                <a:solidFill>
                  <a:srgbClr val="242E55"/>
                </a:solidFill>
                <a:latin typeface="Verdana"/>
                <a:cs typeface="Verdana"/>
              </a:rPr>
              <a:t>contratada</a:t>
            </a:r>
            <a:r>
              <a:rPr sz="1100" spc="-80">
                <a:solidFill>
                  <a:srgbClr val="242E55"/>
                </a:solidFill>
                <a:latin typeface="Verdana"/>
                <a:cs typeface="Verdana"/>
              </a:rPr>
              <a:t> </a:t>
            </a:r>
            <a:r>
              <a:rPr sz="1100" spc="-25">
                <a:solidFill>
                  <a:srgbClr val="242E55"/>
                </a:solidFill>
                <a:latin typeface="Verdana"/>
                <a:cs typeface="Verdana"/>
              </a:rPr>
              <a:t>ou </a:t>
            </a:r>
            <a:r>
              <a:rPr sz="1100" spc="-85">
                <a:solidFill>
                  <a:srgbClr val="242E55"/>
                </a:solidFill>
                <a:latin typeface="Verdana"/>
                <a:cs typeface="Verdana"/>
              </a:rPr>
              <a:t>subcontratada</a:t>
            </a:r>
            <a:r>
              <a:rPr sz="1100" spc="-55">
                <a:solidFill>
                  <a:srgbClr val="242E55"/>
                </a:solidFill>
                <a:latin typeface="Verdana"/>
                <a:cs typeface="Verdana"/>
              </a:rPr>
              <a:t> </a:t>
            </a:r>
            <a:r>
              <a:rPr sz="1100" spc="-85">
                <a:solidFill>
                  <a:srgbClr val="242E55"/>
                </a:solidFill>
                <a:latin typeface="Verdana"/>
                <a:cs typeface="Verdana"/>
              </a:rPr>
              <a:t>está</a:t>
            </a:r>
            <a:r>
              <a:rPr sz="1100" spc="-50">
                <a:solidFill>
                  <a:srgbClr val="242E55"/>
                </a:solidFill>
                <a:latin typeface="Verdana"/>
                <a:cs typeface="Verdana"/>
              </a:rPr>
              <a:t> </a:t>
            </a:r>
            <a:r>
              <a:rPr sz="1100" spc="-70">
                <a:solidFill>
                  <a:srgbClr val="242E55"/>
                </a:solidFill>
                <a:latin typeface="Verdana"/>
                <a:cs typeface="Verdana"/>
              </a:rPr>
              <a:t>pre- </a:t>
            </a:r>
            <a:r>
              <a:rPr sz="1100" spc="-90">
                <a:solidFill>
                  <a:srgbClr val="242E55"/>
                </a:solidFill>
                <a:latin typeface="Verdana"/>
                <a:cs typeface="Verdana"/>
              </a:rPr>
              <a:t>sente</a:t>
            </a:r>
            <a:r>
              <a:rPr sz="1100" spc="-70">
                <a:solidFill>
                  <a:srgbClr val="242E55"/>
                </a:solidFill>
                <a:latin typeface="Verdana"/>
                <a:cs typeface="Verdana"/>
              </a:rPr>
              <a:t> </a:t>
            </a:r>
            <a:r>
              <a:rPr sz="1100" spc="-85">
                <a:solidFill>
                  <a:srgbClr val="242E55"/>
                </a:solidFill>
                <a:latin typeface="Verdana"/>
                <a:cs typeface="Verdana"/>
              </a:rPr>
              <a:t>e</a:t>
            </a:r>
            <a:r>
              <a:rPr sz="1100" spc="-65">
                <a:solidFill>
                  <a:srgbClr val="242E55"/>
                </a:solidFill>
                <a:latin typeface="Verdana"/>
                <a:cs typeface="Verdana"/>
              </a:rPr>
              <a:t> </a:t>
            </a:r>
            <a:r>
              <a:rPr sz="1100" spc="-75">
                <a:solidFill>
                  <a:srgbClr val="242E55"/>
                </a:solidFill>
                <a:latin typeface="Verdana"/>
                <a:cs typeface="Verdana"/>
              </a:rPr>
              <a:t>corresponde</a:t>
            </a:r>
            <a:r>
              <a:rPr sz="1100" spc="-70">
                <a:solidFill>
                  <a:srgbClr val="242E55"/>
                </a:solidFill>
                <a:latin typeface="Verdana"/>
                <a:cs typeface="Verdana"/>
              </a:rPr>
              <a:t> </a:t>
            </a:r>
            <a:r>
              <a:rPr sz="1100" spc="-25">
                <a:solidFill>
                  <a:srgbClr val="242E55"/>
                </a:solidFill>
                <a:latin typeface="Verdana"/>
                <a:cs typeface="Verdana"/>
              </a:rPr>
              <a:t>ao </a:t>
            </a:r>
            <a:r>
              <a:rPr sz="1100" spc="-80">
                <a:solidFill>
                  <a:srgbClr val="242E55"/>
                </a:solidFill>
                <a:latin typeface="Verdana"/>
                <a:cs typeface="Verdana"/>
              </a:rPr>
              <a:t>que</a:t>
            </a:r>
            <a:r>
              <a:rPr sz="1100" spc="-85">
                <a:solidFill>
                  <a:srgbClr val="242E55"/>
                </a:solidFill>
                <a:latin typeface="Verdana"/>
                <a:cs typeface="Verdana"/>
              </a:rPr>
              <a:t> </a:t>
            </a:r>
            <a:r>
              <a:rPr sz="1100" spc="-75">
                <a:solidFill>
                  <a:srgbClr val="242E55"/>
                </a:solidFill>
                <a:latin typeface="Verdana"/>
                <a:cs typeface="Verdana"/>
              </a:rPr>
              <a:t>consta</a:t>
            </a:r>
            <a:r>
              <a:rPr sz="1100" spc="-85">
                <a:solidFill>
                  <a:srgbClr val="242E55"/>
                </a:solidFill>
                <a:latin typeface="Verdana"/>
                <a:cs typeface="Verdana"/>
              </a:rPr>
              <a:t> </a:t>
            </a:r>
            <a:r>
              <a:rPr sz="1100" spc="-75">
                <a:solidFill>
                  <a:srgbClr val="242E55"/>
                </a:solidFill>
                <a:latin typeface="Verdana"/>
                <a:cs typeface="Verdana"/>
              </a:rPr>
              <a:t>no</a:t>
            </a:r>
            <a:r>
              <a:rPr sz="1100" spc="-85">
                <a:solidFill>
                  <a:srgbClr val="242E55"/>
                </a:solidFill>
                <a:latin typeface="Verdana"/>
                <a:cs typeface="Verdana"/>
              </a:rPr>
              <a:t> </a:t>
            </a:r>
            <a:r>
              <a:rPr sz="1100" spc="-35">
                <a:solidFill>
                  <a:srgbClr val="242E55"/>
                </a:solidFill>
                <a:latin typeface="Verdana"/>
                <a:cs typeface="Verdana"/>
              </a:rPr>
              <a:t>sistema.</a:t>
            </a:r>
            <a:endParaRPr sz="1100">
              <a:latin typeface="Verdana"/>
              <a:cs typeface="Verdana"/>
            </a:endParaRPr>
          </a:p>
        </p:txBody>
      </p:sp>
      <p:sp>
        <p:nvSpPr>
          <p:cNvPr id="29" name="object 29"/>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126</a:t>
            </a:fld>
            <a:endParaRPr spc="-25"/>
          </a:p>
        </p:txBody>
      </p:sp>
      <p:sp>
        <p:nvSpPr>
          <p:cNvPr id="30" name="object 30"/>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1" name="object 31"/>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4" name="object 24"/>
          <p:cNvSpPr txBox="1"/>
          <p:nvPr/>
        </p:nvSpPr>
        <p:spPr>
          <a:xfrm>
            <a:off x="439889" y="4957937"/>
            <a:ext cx="1464945"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2ª</a:t>
            </a:r>
            <a:r>
              <a:rPr sz="1100" b="1" spc="-3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30">
                <a:solidFill>
                  <a:srgbClr val="222E55"/>
                </a:solidFill>
                <a:latin typeface="Arial"/>
                <a:cs typeface="Arial"/>
              </a:rPr>
              <a:t> </a:t>
            </a:r>
            <a:r>
              <a:rPr sz="1100" spc="-10">
                <a:solidFill>
                  <a:srgbClr val="242E55"/>
                </a:solidFill>
                <a:latin typeface="Verdana"/>
                <a:cs typeface="Verdana"/>
              </a:rPr>
              <a:t>Identifique </a:t>
            </a:r>
            <a:r>
              <a:rPr sz="1100" spc="-65">
                <a:solidFill>
                  <a:srgbClr val="242E55"/>
                </a:solidFill>
                <a:latin typeface="Verdana"/>
                <a:cs typeface="Verdana"/>
              </a:rPr>
              <a:t>o</a:t>
            </a:r>
            <a:r>
              <a:rPr sz="1100" spc="-100">
                <a:solidFill>
                  <a:srgbClr val="242E55"/>
                </a:solidFill>
                <a:latin typeface="Verdana"/>
                <a:cs typeface="Verdana"/>
              </a:rPr>
              <a:t> </a:t>
            </a:r>
            <a:r>
              <a:rPr sz="1100" spc="-50">
                <a:solidFill>
                  <a:srgbClr val="242E55"/>
                </a:solidFill>
                <a:latin typeface="Verdana"/>
                <a:cs typeface="Verdana"/>
              </a:rPr>
              <a:t>CNPJ</a:t>
            </a:r>
            <a:r>
              <a:rPr sz="1100" spc="-95">
                <a:solidFill>
                  <a:srgbClr val="242E55"/>
                </a:solidFill>
                <a:latin typeface="Verdana"/>
                <a:cs typeface="Verdana"/>
              </a:rPr>
              <a:t> </a:t>
            </a:r>
            <a:r>
              <a:rPr sz="1100" spc="-70">
                <a:solidFill>
                  <a:srgbClr val="242E55"/>
                </a:solidFill>
                <a:latin typeface="Verdana"/>
                <a:cs typeface="Verdana"/>
              </a:rPr>
              <a:t>do</a:t>
            </a:r>
            <a:r>
              <a:rPr sz="1100" spc="-95">
                <a:solidFill>
                  <a:srgbClr val="242E55"/>
                </a:solidFill>
                <a:latin typeface="Verdana"/>
                <a:cs typeface="Verdana"/>
              </a:rPr>
              <a:t> </a:t>
            </a:r>
            <a:r>
              <a:rPr sz="1100" spc="-105">
                <a:solidFill>
                  <a:srgbClr val="242E55"/>
                </a:solidFill>
                <a:latin typeface="Verdana"/>
                <a:cs typeface="Verdana"/>
              </a:rPr>
              <a:t>faturamento, </a:t>
            </a:r>
            <a:r>
              <a:rPr sz="1100" spc="-70">
                <a:solidFill>
                  <a:srgbClr val="242E55"/>
                </a:solidFill>
                <a:latin typeface="Verdana"/>
                <a:cs typeface="Verdana"/>
              </a:rPr>
              <a:t>certificando-</a:t>
            </a:r>
            <a:r>
              <a:rPr sz="1100" spc="-75">
                <a:solidFill>
                  <a:srgbClr val="242E55"/>
                </a:solidFill>
                <a:latin typeface="Verdana"/>
                <a:cs typeface="Verdana"/>
              </a:rPr>
              <a:t>se</a:t>
            </a:r>
            <a:r>
              <a:rPr sz="1100" spc="-35">
                <a:solidFill>
                  <a:srgbClr val="242E55"/>
                </a:solidFill>
                <a:latin typeface="Verdana"/>
                <a:cs typeface="Verdana"/>
              </a:rPr>
              <a:t> </a:t>
            </a:r>
            <a:r>
              <a:rPr sz="1100" spc="-80">
                <a:solidFill>
                  <a:srgbClr val="242E55"/>
                </a:solidFill>
                <a:latin typeface="Verdana"/>
                <a:cs typeface="Verdana"/>
              </a:rPr>
              <a:t>de</a:t>
            </a:r>
            <a:r>
              <a:rPr sz="1100" spc="-35">
                <a:solidFill>
                  <a:srgbClr val="242E55"/>
                </a:solidFill>
                <a:latin typeface="Verdana"/>
                <a:cs typeface="Verdana"/>
              </a:rPr>
              <a:t> </a:t>
            </a:r>
            <a:r>
              <a:rPr sz="1100" spc="-25">
                <a:solidFill>
                  <a:srgbClr val="242E55"/>
                </a:solidFill>
                <a:latin typeface="Verdana"/>
                <a:cs typeface="Verdana"/>
              </a:rPr>
              <a:t>que </a:t>
            </a:r>
            <a:r>
              <a:rPr sz="1100" spc="-85">
                <a:solidFill>
                  <a:srgbClr val="242E55"/>
                </a:solidFill>
                <a:latin typeface="Verdana"/>
                <a:cs typeface="Verdana"/>
              </a:rPr>
              <a:t>está</a:t>
            </a:r>
            <a:r>
              <a:rPr sz="1100" spc="-80">
                <a:solidFill>
                  <a:srgbClr val="242E55"/>
                </a:solidFill>
                <a:latin typeface="Verdana"/>
                <a:cs typeface="Verdana"/>
              </a:rPr>
              <a:t> </a:t>
            </a:r>
            <a:r>
              <a:rPr sz="1100" spc="-65">
                <a:solidFill>
                  <a:srgbClr val="242E55"/>
                </a:solidFill>
                <a:latin typeface="Verdana"/>
                <a:cs typeface="Verdana"/>
              </a:rPr>
              <a:t>indicado</a:t>
            </a:r>
            <a:r>
              <a:rPr sz="1100" spc="-75">
                <a:solidFill>
                  <a:srgbClr val="242E55"/>
                </a:solidFill>
                <a:latin typeface="Verdana"/>
                <a:cs typeface="Verdana"/>
              </a:rPr>
              <a:t> no </a:t>
            </a:r>
            <a:r>
              <a:rPr sz="1100" spc="-20">
                <a:solidFill>
                  <a:srgbClr val="242E55"/>
                </a:solidFill>
                <a:latin typeface="Verdana"/>
                <a:cs typeface="Verdana"/>
              </a:rPr>
              <a:t>docu- </a:t>
            </a:r>
            <a:r>
              <a:rPr sz="1100" spc="-10">
                <a:solidFill>
                  <a:srgbClr val="242E55"/>
                </a:solidFill>
                <a:latin typeface="Verdana"/>
                <a:cs typeface="Verdana"/>
              </a:rPr>
              <a:t>mento.</a:t>
            </a:r>
            <a:endParaRPr sz="1100">
              <a:latin typeface="Verdana"/>
              <a:cs typeface="Verdana"/>
            </a:endParaRPr>
          </a:p>
        </p:txBody>
      </p:sp>
      <p:sp>
        <p:nvSpPr>
          <p:cNvPr id="25" name="object 25"/>
          <p:cNvSpPr txBox="1"/>
          <p:nvPr/>
        </p:nvSpPr>
        <p:spPr>
          <a:xfrm>
            <a:off x="2533713" y="6439037"/>
            <a:ext cx="2963545"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3ª</a:t>
            </a:r>
            <a:r>
              <a:rPr sz="1100" b="1" spc="-1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5">
                <a:solidFill>
                  <a:srgbClr val="222E55"/>
                </a:solidFill>
                <a:latin typeface="Arial"/>
                <a:cs typeface="Arial"/>
              </a:rPr>
              <a:t> </a:t>
            </a:r>
            <a:r>
              <a:rPr sz="1100" spc="-75">
                <a:solidFill>
                  <a:srgbClr val="242E55"/>
                </a:solidFill>
                <a:latin typeface="Verdana"/>
                <a:cs typeface="Verdana"/>
              </a:rPr>
              <a:t>Confira</a:t>
            </a:r>
            <a:r>
              <a:rPr sz="1100" spc="-80">
                <a:solidFill>
                  <a:srgbClr val="242E55"/>
                </a:solidFill>
                <a:latin typeface="Verdana"/>
                <a:cs typeface="Verdana"/>
              </a:rPr>
              <a:t> </a:t>
            </a:r>
            <a:r>
              <a:rPr sz="1100" spc="-75">
                <a:solidFill>
                  <a:srgbClr val="242E55"/>
                </a:solidFill>
                <a:latin typeface="Verdana"/>
                <a:cs typeface="Verdana"/>
              </a:rPr>
              <a:t>se</a:t>
            </a:r>
            <a:r>
              <a:rPr sz="1100" spc="-80">
                <a:solidFill>
                  <a:srgbClr val="242E55"/>
                </a:solidFill>
                <a:latin typeface="Verdana"/>
                <a:cs typeface="Verdana"/>
              </a:rPr>
              <a:t> </a:t>
            </a:r>
            <a:r>
              <a:rPr sz="1100" spc="-100">
                <a:solidFill>
                  <a:srgbClr val="242E55"/>
                </a:solidFill>
                <a:latin typeface="Verdana"/>
                <a:cs typeface="Verdana"/>
              </a:rPr>
              <a:t>há</a:t>
            </a:r>
            <a:r>
              <a:rPr sz="1100" spc="-85">
                <a:solidFill>
                  <a:srgbClr val="242E55"/>
                </a:solidFill>
                <a:latin typeface="Verdana"/>
                <a:cs typeface="Verdana"/>
              </a:rPr>
              <a:t> </a:t>
            </a:r>
            <a:r>
              <a:rPr sz="1100" spc="-130">
                <a:solidFill>
                  <a:srgbClr val="242E55"/>
                </a:solidFill>
                <a:latin typeface="Verdana"/>
                <a:cs typeface="Verdana"/>
              </a:rPr>
              <a:t>um</a:t>
            </a:r>
            <a:r>
              <a:rPr sz="1100" spc="-80">
                <a:solidFill>
                  <a:srgbClr val="242E55"/>
                </a:solidFill>
                <a:latin typeface="Verdana"/>
                <a:cs typeface="Verdana"/>
              </a:rPr>
              <a:t> </a:t>
            </a:r>
            <a:r>
              <a:rPr sz="1100" spc="-75">
                <a:solidFill>
                  <a:srgbClr val="242E55"/>
                </a:solidFill>
                <a:latin typeface="Verdana"/>
                <a:cs typeface="Verdana"/>
              </a:rPr>
              <a:t>endereço</a:t>
            </a:r>
            <a:r>
              <a:rPr sz="1100" spc="-80">
                <a:solidFill>
                  <a:srgbClr val="242E55"/>
                </a:solidFill>
                <a:latin typeface="Verdana"/>
                <a:cs typeface="Verdana"/>
              </a:rPr>
              <a:t> de </a:t>
            </a:r>
            <a:r>
              <a:rPr sz="1100" spc="-85">
                <a:solidFill>
                  <a:srgbClr val="242E55"/>
                </a:solidFill>
                <a:latin typeface="Verdana"/>
                <a:cs typeface="Verdana"/>
              </a:rPr>
              <a:t>e-</a:t>
            </a:r>
            <a:r>
              <a:rPr sz="1100" spc="-55">
                <a:solidFill>
                  <a:srgbClr val="242E55"/>
                </a:solidFill>
                <a:latin typeface="Verdana"/>
                <a:cs typeface="Verdana"/>
              </a:rPr>
              <a:t>mail </a:t>
            </a:r>
            <a:r>
              <a:rPr sz="1100" spc="-10">
                <a:solidFill>
                  <a:srgbClr val="242E55"/>
                </a:solidFill>
                <a:latin typeface="Verdana"/>
                <a:cs typeface="Verdana"/>
              </a:rPr>
              <a:t>informado.</a:t>
            </a:r>
            <a:endParaRPr sz="1100">
              <a:latin typeface="Verdana"/>
              <a:cs typeface="Verdana"/>
            </a:endParaRPr>
          </a:p>
        </p:txBody>
      </p:sp>
      <p:sp>
        <p:nvSpPr>
          <p:cNvPr id="26" name="object 26"/>
          <p:cNvSpPr txBox="1"/>
          <p:nvPr/>
        </p:nvSpPr>
        <p:spPr>
          <a:xfrm>
            <a:off x="6750837" y="6079309"/>
            <a:ext cx="3409315"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0C285A"/>
                </a:solidFill>
                <a:latin typeface="Arial"/>
                <a:cs typeface="Arial"/>
              </a:rPr>
              <a:t>5ª</a:t>
            </a:r>
            <a:r>
              <a:rPr sz="1100" b="1" spc="-1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5">
                <a:solidFill>
                  <a:srgbClr val="222E55"/>
                </a:solidFill>
                <a:latin typeface="Arial"/>
                <a:cs typeface="Arial"/>
              </a:rPr>
              <a:t> </a:t>
            </a:r>
            <a:r>
              <a:rPr sz="1100" spc="-70">
                <a:solidFill>
                  <a:srgbClr val="242E55"/>
                </a:solidFill>
                <a:latin typeface="Verdana"/>
                <a:cs typeface="Verdana"/>
              </a:rPr>
              <a:t>Certifique-</a:t>
            </a:r>
            <a:r>
              <a:rPr sz="1100" spc="-75">
                <a:solidFill>
                  <a:srgbClr val="242E55"/>
                </a:solidFill>
                <a:latin typeface="Verdana"/>
                <a:cs typeface="Verdana"/>
              </a:rPr>
              <a:t>se</a:t>
            </a:r>
            <a:r>
              <a:rPr sz="1100" spc="-70">
                <a:solidFill>
                  <a:srgbClr val="242E55"/>
                </a:solidFill>
                <a:latin typeface="Verdana"/>
                <a:cs typeface="Verdana"/>
              </a:rPr>
              <a:t> </a:t>
            </a:r>
            <a:r>
              <a:rPr sz="1100" spc="-80">
                <a:solidFill>
                  <a:srgbClr val="242E55"/>
                </a:solidFill>
                <a:latin typeface="Verdana"/>
                <a:cs typeface="Verdana"/>
              </a:rPr>
              <a:t>de</a:t>
            </a:r>
            <a:r>
              <a:rPr sz="1100" spc="-75">
                <a:solidFill>
                  <a:srgbClr val="242E55"/>
                </a:solidFill>
                <a:latin typeface="Verdana"/>
                <a:cs typeface="Verdana"/>
              </a:rPr>
              <a:t> </a:t>
            </a:r>
            <a:r>
              <a:rPr sz="1100" spc="-80">
                <a:solidFill>
                  <a:srgbClr val="242E55"/>
                </a:solidFill>
                <a:latin typeface="Verdana"/>
                <a:cs typeface="Verdana"/>
              </a:rPr>
              <a:t>que</a:t>
            </a:r>
            <a:r>
              <a:rPr sz="1100" spc="-70">
                <a:solidFill>
                  <a:srgbClr val="242E55"/>
                </a:solidFill>
                <a:latin typeface="Verdana"/>
                <a:cs typeface="Verdana"/>
              </a:rPr>
              <a:t> </a:t>
            </a:r>
            <a:r>
              <a:rPr sz="1100" spc="-65">
                <a:solidFill>
                  <a:srgbClr val="242E55"/>
                </a:solidFill>
                <a:latin typeface="Verdana"/>
                <a:cs typeface="Verdana"/>
              </a:rPr>
              <a:t>o</a:t>
            </a:r>
            <a:r>
              <a:rPr sz="1100" spc="-75">
                <a:solidFill>
                  <a:srgbClr val="242E55"/>
                </a:solidFill>
                <a:latin typeface="Verdana"/>
                <a:cs typeface="Verdana"/>
              </a:rPr>
              <a:t> </a:t>
            </a:r>
            <a:r>
              <a:rPr sz="1100" spc="-90">
                <a:solidFill>
                  <a:srgbClr val="242E55"/>
                </a:solidFill>
                <a:latin typeface="Verdana"/>
                <a:cs typeface="Verdana"/>
              </a:rPr>
              <a:t>documento</a:t>
            </a:r>
            <a:r>
              <a:rPr sz="1100" spc="-70">
                <a:solidFill>
                  <a:srgbClr val="242E55"/>
                </a:solidFill>
                <a:latin typeface="Verdana"/>
                <a:cs typeface="Verdana"/>
              </a:rPr>
              <a:t> </a:t>
            </a:r>
            <a:r>
              <a:rPr sz="1100" spc="-90">
                <a:solidFill>
                  <a:srgbClr val="242E55"/>
                </a:solidFill>
                <a:latin typeface="Verdana"/>
                <a:cs typeface="Verdana"/>
              </a:rPr>
              <a:t>contém</a:t>
            </a:r>
            <a:r>
              <a:rPr sz="1100" spc="-75">
                <a:solidFill>
                  <a:srgbClr val="242E55"/>
                </a:solidFill>
                <a:latin typeface="Verdana"/>
                <a:cs typeface="Verdana"/>
              </a:rPr>
              <a:t> </a:t>
            </a:r>
            <a:r>
              <a:rPr sz="1100" spc="-50">
                <a:solidFill>
                  <a:srgbClr val="242E55"/>
                </a:solidFill>
                <a:latin typeface="Verdana"/>
                <a:cs typeface="Verdana"/>
              </a:rPr>
              <a:t>a</a:t>
            </a:r>
            <a:endParaRPr sz="1100">
              <a:latin typeface="Verdana"/>
              <a:cs typeface="Verdana"/>
            </a:endParaRPr>
          </a:p>
        </p:txBody>
      </p:sp>
      <p:sp>
        <p:nvSpPr>
          <p:cNvPr id="27" name="object 27"/>
          <p:cNvSpPr txBox="1"/>
          <p:nvPr/>
        </p:nvSpPr>
        <p:spPr>
          <a:xfrm>
            <a:off x="6750837" y="6246949"/>
            <a:ext cx="3344545" cy="360680"/>
          </a:xfrm>
          <a:prstGeom prst="rect">
            <a:avLst/>
          </a:prstGeom>
        </p:spPr>
        <p:txBody>
          <a:bodyPr vert="horz" wrap="square" lIns="0" tIns="12700" rIns="0" bIns="0" rtlCol="0">
            <a:spAutoFit/>
          </a:bodyPr>
          <a:lstStyle/>
          <a:p>
            <a:pPr marL="12700" marR="5080">
              <a:lnSpc>
                <a:spcPct val="100000"/>
              </a:lnSpc>
              <a:spcBef>
                <a:spcPts val="100"/>
              </a:spcBef>
            </a:pPr>
            <a:r>
              <a:rPr sz="1100" spc="-90">
                <a:solidFill>
                  <a:srgbClr val="242E55"/>
                </a:solidFill>
                <a:latin typeface="Verdana"/>
                <a:cs typeface="Verdana"/>
              </a:rPr>
              <a:t>assinatura</a:t>
            </a:r>
            <a:r>
              <a:rPr sz="1100" spc="-40">
                <a:solidFill>
                  <a:srgbClr val="242E55"/>
                </a:solidFill>
                <a:latin typeface="Verdana"/>
                <a:cs typeface="Verdana"/>
              </a:rPr>
              <a:t> </a:t>
            </a:r>
            <a:r>
              <a:rPr sz="1100" spc="-70">
                <a:solidFill>
                  <a:srgbClr val="242E55"/>
                </a:solidFill>
                <a:latin typeface="Verdana"/>
                <a:cs typeface="Verdana"/>
              </a:rPr>
              <a:t>do</a:t>
            </a:r>
            <a:r>
              <a:rPr sz="1100" spc="-40">
                <a:solidFill>
                  <a:srgbClr val="242E55"/>
                </a:solidFill>
                <a:latin typeface="Verdana"/>
                <a:cs typeface="Verdana"/>
              </a:rPr>
              <a:t> </a:t>
            </a:r>
            <a:r>
              <a:rPr sz="1100" spc="-85">
                <a:solidFill>
                  <a:srgbClr val="242E55"/>
                </a:solidFill>
                <a:latin typeface="Verdana"/>
                <a:cs typeface="Verdana"/>
              </a:rPr>
              <a:t>responsável</a:t>
            </a:r>
            <a:r>
              <a:rPr sz="1100" spc="-40">
                <a:solidFill>
                  <a:srgbClr val="242E55"/>
                </a:solidFill>
                <a:latin typeface="Verdana"/>
                <a:cs typeface="Verdana"/>
              </a:rPr>
              <a:t> </a:t>
            </a:r>
            <a:r>
              <a:rPr sz="1100" spc="-85">
                <a:solidFill>
                  <a:srgbClr val="242E55"/>
                </a:solidFill>
                <a:latin typeface="Verdana"/>
                <a:cs typeface="Verdana"/>
              </a:rPr>
              <a:t>financeiro,</a:t>
            </a:r>
            <a:r>
              <a:rPr sz="1100" spc="-40">
                <a:solidFill>
                  <a:srgbClr val="242E55"/>
                </a:solidFill>
                <a:latin typeface="Verdana"/>
                <a:cs typeface="Verdana"/>
              </a:rPr>
              <a:t> </a:t>
            </a:r>
            <a:r>
              <a:rPr sz="1100" spc="-95">
                <a:solidFill>
                  <a:srgbClr val="242E55"/>
                </a:solidFill>
                <a:latin typeface="Verdana"/>
                <a:cs typeface="Verdana"/>
              </a:rPr>
              <a:t>elemento</a:t>
            </a:r>
            <a:r>
              <a:rPr sz="1100" spc="-40">
                <a:solidFill>
                  <a:srgbClr val="242E55"/>
                </a:solidFill>
                <a:latin typeface="Verdana"/>
                <a:cs typeface="Verdana"/>
              </a:rPr>
              <a:t> </a:t>
            </a:r>
            <a:r>
              <a:rPr sz="1100" spc="-50">
                <a:solidFill>
                  <a:srgbClr val="242E55"/>
                </a:solidFill>
                <a:latin typeface="Verdana"/>
                <a:cs typeface="Verdana"/>
              </a:rPr>
              <a:t>essen- </a:t>
            </a:r>
            <a:r>
              <a:rPr sz="1100" spc="-55">
                <a:solidFill>
                  <a:srgbClr val="242E55"/>
                </a:solidFill>
                <a:latin typeface="Verdana"/>
                <a:cs typeface="Verdana"/>
              </a:rPr>
              <a:t>cial</a:t>
            </a:r>
            <a:r>
              <a:rPr sz="1100" spc="-80">
                <a:solidFill>
                  <a:srgbClr val="242E55"/>
                </a:solidFill>
                <a:latin typeface="Verdana"/>
                <a:cs typeface="Verdana"/>
              </a:rPr>
              <a:t> </a:t>
            </a:r>
            <a:r>
              <a:rPr sz="1100" spc="-95">
                <a:solidFill>
                  <a:srgbClr val="242E55"/>
                </a:solidFill>
                <a:latin typeface="Verdana"/>
                <a:cs typeface="Verdana"/>
              </a:rPr>
              <a:t>para</a:t>
            </a:r>
            <a:r>
              <a:rPr sz="1100" spc="-80">
                <a:solidFill>
                  <a:srgbClr val="242E55"/>
                </a:solidFill>
                <a:latin typeface="Verdana"/>
                <a:cs typeface="Verdana"/>
              </a:rPr>
              <a:t> </a:t>
            </a:r>
            <a:r>
              <a:rPr sz="1100" spc="-10">
                <a:solidFill>
                  <a:srgbClr val="242E55"/>
                </a:solidFill>
                <a:latin typeface="Verdana"/>
                <a:cs typeface="Verdana"/>
              </a:rPr>
              <a:t>validação.</a:t>
            </a:r>
            <a:endParaRPr sz="1100">
              <a:latin typeface="Verdana"/>
              <a:cs typeface="Verdana"/>
            </a:endParaRPr>
          </a:p>
        </p:txBody>
      </p:sp>
      <p:sp>
        <p:nvSpPr>
          <p:cNvPr id="28" name="object 28"/>
          <p:cNvSpPr txBox="1"/>
          <p:nvPr/>
        </p:nvSpPr>
        <p:spPr>
          <a:xfrm>
            <a:off x="6750837" y="3964670"/>
            <a:ext cx="3485515"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4ª</a:t>
            </a:r>
            <a:r>
              <a:rPr sz="1100" b="1" spc="-2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20">
                <a:solidFill>
                  <a:srgbClr val="222E55"/>
                </a:solidFill>
                <a:latin typeface="Arial"/>
                <a:cs typeface="Arial"/>
              </a:rPr>
              <a:t> </a:t>
            </a:r>
            <a:r>
              <a:rPr sz="1100" spc="-80">
                <a:solidFill>
                  <a:srgbClr val="242E55"/>
                </a:solidFill>
                <a:latin typeface="Verdana"/>
                <a:cs typeface="Verdana"/>
              </a:rPr>
              <a:t>Observe</a:t>
            </a:r>
            <a:r>
              <a:rPr sz="1100" spc="-85">
                <a:solidFill>
                  <a:srgbClr val="242E55"/>
                </a:solidFill>
                <a:latin typeface="Verdana"/>
                <a:cs typeface="Verdana"/>
              </a:rPr>
              <a:t> </a:t>
            </a:r>
            <a:r>
              <a:rPr sz="1100" spc="-75">
                <a:solidFill>
                  <a:srgbClr val="242E55"/>
                </a:solidFill>
                <a:latin typeface="Verdana"/>
                <a:cs typeface="Verdana"/>
              </a:rPr>
              <a:t>se</a:t>
            </a:r>
            <a:r>
              <a:rPr sz="1100" spc="-90">
                <a:solidFill>
                  <a:srgbClr val="242E55"/>
                </a:solidFill>
                <a:latin typeface="Verdana"/>
                <a:cs typeface="Verdana"/>
              </a:rPr>
              <a:t> </a:t>
            </a:r>
            <a:r>
              <a:rPr sz="1100" spc="-65">
                <a:solidFill>
                  <a:srgbClr val="242E55"/>
                </a:solidFill>
                <a:latin typeface="Verdana"/>
                <a:cs typeface="Verdana"/>
              </a:rPr>
              <a:t>o</a:t>
            </a:r>
            <a:r>
              <a:rPr sz="1100" spc="-85">
                <a:solidFill>
                  <a:srgbClr val="242E55"/>
                </a:solidFill>
                <a:latin typeface="Verdana"/>
                <a:cs typeface="Verdana"/>
              </a:rPr>
              <a:t> </a:t>
            </a:r>
            <a:r>
              <a:rPr sz="1100" spc="-90">
                <a:solidFill>
                  <a:srgbClr val="242E55"/>
                </a:solidFill>
                <a:latin typeface="Verdana"/>
                <a:cs typeface="Verdana"/>
              </a:rPr>
              <a:t>valor </a:t>
            </a:r>
            <a:r>
              <a:rPr sz="1100" spc="-85">
                <a:solidFill>
                  <a:srgbClr val="242E55"/>
                </a:solidFill>
                <a:latin typeface="Verdana"/>
                <a:cs typeface="Verdana"/>
              </a:rPr>
              <a:t>da </a:t>
            </a:r>
            <a:r>
              <a:rPr sz="1100" spc="-75">
                <a:solidFill>
                  <a:srgbClr val="242E55"/>
                </a:solidFill>
                <a:latin typeface="Verdana"/>
                <a:cs typeface="Verdana"/>
              </a:rPr>
              <a:t>adesão</a:t>
            </a:r>
            <a:r>
              <a:rPr sz="1100" spc="-85">
                <a:solidFill>
                  <a:srgbClr val="242E55"/>
                </a:solidFill>
                <a:latin typeface="Verdana"/>
                <a:cs typeface="Verdana"/>
              </a:rPr>
              <a:t> </a:t>
            </a:r>
            <a:r>
              <a:rPr sz="1100" spc="-10">
                <a:solidFill>
                  <a:srgbClr val="242E55"/>
                </a:solidFill>
                <a:latin typeface="Verdana"/>
                <a:cs typeface="Verdana"/>
              </a:rPr>
              <a:t>informado </a:t>
            </a:r>
            <a:r>
              <a:rPr sz="1100" spc="-75">
                <a:solidFill>
                  <a:srgbClr val="242E55"/>
                </a:solidFill>
                <a:latin typeface="Verdana"/>
                <a:cs typeface="Verdana"/>
              </a:rPr>
              <a:t>corresponde</a:t>
            </a:r>
            <a:r>
              <a:rPr sz="1100" spc="-65">
                <a:solidFill>
                  <a:srgbClr val="242E55"/>
                </a:solidFill>
                <a:latin typeface="Verdana"/>
                <a:cs typeface="Verdana"/>
              </a:rPr>
              <a:t> </a:t>
            </a:r>
            <a:r>
              <a:rPr sz="1100" spc="-105">
                <a:solidFill>
                  <a:srgbClr val="242E55"/>
                </a:solidFill>
                <a:latin typeface="Verdana"/>
                <a:cs typeface="Verdana"/>
              </a:rPr>
              <a:t>exatamente</a:t>
            </a:r>
            <a:r>
              <a:rPr sz="1100" spc="-65">
                <a:solidFill>
                  <a:srgbClr val="242E55"/>
                </a:solidFill>
                <a:latin typeface="Verdana"/>
                <a:cs typeface="Verdana"/>
              </a:rPr>
              <a:t> </a:t>
            </a:r>
            <a:r>
              <a:rPr sz="1100" spc="-80">
                <a:solidFill>
                  <a:srgbClr val="242E55"/>
                </a:solidFill>
                <a:latin typeface="Verdana"/>
                <a:cs typeface="Verdana"/>
              </a:rPr>
              <a:t>ao</a:t>
            </a:r>
            <a:r>
              <a:rPr sz="1100" spc="-65">
                <a:solidFill>
                  <a:srgbClr val="242E55"/>
                </a:solidFill>
                <a:latin typeface="Verdana"/>
                <a:cs typeface="Verdana"/>
              </a:rPr>
              <a:t> </a:t>
            </a:r>
            <a:r>
              <a:rPr sz="1100" spc="-90">
                <a:solidFill>
                  <a:srgbClr val="242E55"/>
                </a:solidFill>
                <a:latin typeface="Verdana"/>
                <a:cs typeface="Verdana"/>
              </a:rPr>
              <a:t>valor</a:t>
            </a:r>
            <a:r>
              <a:rPr sz="1100" spc="-65">
                <a:solidFill>
                  <a:srgbClr val="242E55"/>
                </a:solidFill>
                <a:latin typeface="Verdana"/>
                <a:cs typeface="Verdana"/>
              </a:rPr>
              <a:t> </a:t>
            </a:r>
            <a:r>
              <a:rPr sz="1100" spc="-90">
                <a:solidFill>
                  <a:srgbClr val="242E55"/>
                </a:solidFill>
                <a:latin typeface="Verdana"/>
                <a:cs typeface="Verdana"/>
              </a:rPr>
              <a:t>atualizado.</a:t>
            </a:r>
            <a:r>
              <a:rPr sz="1100" spc="-65">
                <a:solidFill>
                  <a:srgbClr val="242E55"/>
                </a:solidFill>
                <a:latin typeface="Verdana"/>
                <a:cs typeface="Verdana"/>
              </a:rPr>
              <a:t> Caso </a:t>
            </a:r>
            <a:r>
              <a:rPr sz="1100" spc="-20">
                <a:solidFill>
                  <a:srgbClr val="242E55"/>
                </a:solidFill>
                <a:latin typeface="Verdana"/>
                <a:cs typeface="Verdana"/>
              </a:rPr>
              <a:t>seja </a:t>
            </a:r>
            <a:r>
              <a:rPr sz="1100" spc="-85">
                <a:solidFill>
                  <a:srgbClr val="242E55"/>
                </a:solidFill>
                <a:latin typeface="Verdana"/>
                <a:cs typeface="Verdana"/>
              </a:rPr>
              <a:t>apresentado</a:t>
            </a:r>
            <a:r>
              <a:rPr sz="1100" spc="-55">
                <a:solidFill>
                  <a:srgbClr val="242E55"/>
                </a:solidFill>
                <a:latin typeface="Verdana"/>
                <a:cs typeface="Verdana"/>
              </a:rPr>
              <a:t> </a:t>
            </a:r>
            <a:r>
              <a:rPr sz="1100" spc="-90">
                <a:solidFill>
                  <a:srgbClr val="242E55"/>
                </a:solidFill>
                <a:latin typeface="Verdana"/>
                <a:cs typeface="Verdana"/>
              </a:rPr>
              <a:t>valor</a:t>
            </a:r>
            <a:r>
              <a:rPr sz="1100" spc="-55">
                <a:solidFill>
                  <a:srgbClr val="242E55"/>
                </a:solidFill>
                <a:latin typeface="Verdana"/>
                <a:cs typeface="Verdana"/>
              </a:rPr>
              <a:t> </a:t>
            </a:r>
            <a:r>
              <a:rPr sz="1100" spc="-95">
                <a:solidFill>
                  <a:srgbClr val="242E55"/>
                </a:solidFill>
                <a:latin typeface="Verdana"/>
                <a:cs typeface="Verdana"/>
              </a:rPr>
              <a:t>divergente,</a:t>
            </a:r>
            <a:r>
              <a:rPr sz="1100" spc="-50">
                <a:solidFill>
                  <a:srgbClr val="242E55"/>
                </a:solidFill>
                <a:latin typeface="Verdana"/>
                <a:cs typeface="Verdana"/>
              </a:rPr>
              <a:t> </a:t>
            </a:r>
            <a:r>
              <a:rPr sz="1100" spc="-90">
                <a:solidFill>
                  <a:srgbClr val="242E55"/>
                </a:solidFill>
                <a:latin typeface="Verdana"/>
                <a:cs typeface="Verdana"/>
              </a:rPr>
              <a:t>deve-</a:t>
            </a:r>
            <a:r>
              <a:rPr sz="1100" spc="-75">
                <a:solidFill>
                  <a:srgbClr val="242E55"/>
                </a:solidFill>
                <a:latin typeface="Verdana"/>
                <a:cs typeface="Verdana"/>
              </a:rPr>
              <a:t>se</a:t>
            </a:r>
            <a:r>
              <a:rPr sz="1100" spc="-55">
                <a:solidFill>
                  <a:srgbClr val="242E55"/>
                </a:solidFill>
                <a:latin typeface="Verdana"/>
                <a:cs typeface="Verdana"/>
              </a:rPr>
              <a:t> </a:t>
            </a:r>
            <a:r>
              <a:rPr sz="1100" spc="-75">
                <a:solidFill>
                  <a:srgbClr val="242E55"/>
                </a:solidFill>
                <a:latin typeface="Verdana"/>
                <a:cs typeface="Verdana"/>
              </a:rPr>
              <a:t>sinalizar</a:t>
            </a:r>
            <a:r>
              <a:rPr sz="1100" spc="-50">
                <a:solidFill>
                  <a:srgbClr val="242E55"/>
                </a:solidFill>
                <a:latin typeface="Verdana"/>
                <a:cs typeface="Verdana"/>
              </a:rPr>
              <a:t> </a:t>
            </a:r>
            <a:r>
              <a:rPr sz="1100" spc="-95">
                <a:solidFill>
                  <a:srgbClr val="242E55"/>
                </a:solidFill>
                <a:latin typeface="Verdana"/>
                <a:cs typeface="Verdana"/>
              </a:rPr>
              <a:t>a</a:t>
            </a:r>
            <a:r>
              <a:rPr sz="1100" spc="-55">
                <a:solidFill>
                  <a:srgbClr val="242E55"/>
                </a:solidFill>
                <a:latin typeface="Verdana"/>
                <a:cs typeface="Verdana"/>
              </a:rPr>
              <a:t> </a:t>
            </a:r>
            <a:r>
              <a:rPr sz="1100" spc="-10">
                <a:solidFill>
                  <a:srgbClr val="242E55"/>
                </a:solidFill>
                <a:latin typeface="Verdana"/>
                <a:cs typeface="Verdana"/>
              </a:rPr>
              <a:t>incon- </a:t>
            </a:r>
            <a:r>
              <a:rPr sz="1100" spc="-85">
                <a:solidFill>
                  <a:srgbClr val="242E55"/>
                </a:solidFill>
                <a:latin typeface="Verdana"/>
                <a:cs typeface="Verdana"/>
              </a:rPr>
              <a:t>sistência. </a:t>
            </a:r>
            <a:r>
              <a:rPr sz="1100" b="1" spc="-50">
                <a:solidFill>
                  <a:srgbClr val="242E55"/>
                </a:solidFill>
                <a:latin typeface="Arial"/>
                <a:cs typeface="Arial"/>
              </a:rPr>
              <a:t>A</a:t>
            </a:r>
            <a:r>
              <a:rPr sz="1100" b="1" spc="-10">
                <a:solidFill>
                  <a:srgbClr val="242E55"/>
                </a:solidFill>
                <a:latin typeface="Arial"/>
                <a:cs typeface="Arial"/>
              </a:rPr>
              <a:t> </a:t>
            </a:r>
            <a:r>
              <a:rPr sz="1100" b="1">
                <a:solidFill>
                  <a:srgbClr val="242E55"/>
                </a:solidFill>
                <a:latin typeface="Arial"/>
                <a:cs typeface="Arial"/>
              </a:rPr>
              <a:t>tabela</a:t>
            </a:r>
            <a:r>
              <a:rPr sz="1100" b="1" spc="-10">
                <a:solidFill>
                  <a:srgbClr val="242E55"/>
                </a:solidFill>
                <a:latin typeface="Arial"/>
                <a:cs typeface="Arial"/>
              </a:rPr>
              <a:t> acima</a:t>
            </a:r>
            <a:r>
              <a:rPr sz="1100" b="1" spc="-15">
                <a:solidFill>
                  <a:srgbClr val="242E55"/>
                </a:solidFill>
                <a:latin typeface="Arial"/>
                <a:cs typeface="Arial"/>
              </a:rPr>
              <a:t> </a:t>
            </a:r>
            <a:r>
              <a:rPr sz="1100" b="1" spc="-20">
                <a:solidFill>
                  <a:srgbClr val="242E55"/>
                </a:solidFill>
                <a:latin typeface="Arial"/>
                <a:cs typeface="Arial"/>
              </a:rPr>
              <a:t>evidencia</a:t>
            </a:r>
            <a:r>
              <a:rPr sz="1100" b="1" spc="-10">
                <a:solidFill>
                  <a:srgbClr val="242E55"/>
                </a:solidFill>
                <a:latin typeface="Arial"/>
                <a:cs typeface="Arial"/>
              </a:rPr>
              <a:t> </a:t>
            </a:r>
            <a:r>
              <a:rPr sz="1100" b="1" spc="-25">
                <a:solidFill>
                  <a:srgbClr val="242E55"/>
                </a:solidFill>
                <a:latin typeface="Arial"/>
                <a:cs typeface="Arial"/>
              </a:rPr>
              <a:t>valores</a:t>
            </a:r>
            <a:r>
              <a:rPr sz="1100" b="1" spc="-15">
                <a:solidFill>
                  <a:srgbClr val="242E55"/>
                </a:solidFill>
                <a:latin typeface="Arial"/>
                <a:cs typeface="Arial"/>
              </a:rPr>
              <a:t> </a:t>
            </a:r>
            <a:r>
              <a:rPr sz="1100" b="1" spc="-10">
                <a:solidFill>
                  <a:srgbClr val="242E55"/>
                </a:solidFill>
                <a:latin typeface="Arial"/>
                <a:cs typeface="Arial"/>
              </a:rPr>
              <a:t>padroniza- </a:t>
            </a:r>
            <a:r>
              <a:rPr sz="1100" b="1" spc="-20">
                <a:solidFill>
                  <a:srgbClr val="242E55"/>
                </a:solidFill>
                <a:latin typeface="Arial"/>
                <a:cs typeface="Arial"/>
              </a:rPr>
              <a:t>dos.</a:t>
            </a:r>
            <a:endParaRPr sz="1100">
              <a:latin typeface="Arial"/>
              <a:cs typeface="Arial"/>
            </a:endParaRPr>
          </a:p>
        </p:txBody>
      </p:sp>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34AE464-EE17-7414-AA3E-5DC2A92759F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2168906" y="451306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37EE6EF-10CF-16B6-D67B-1A562DCEDDB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2300782" y="309662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20966D9-932B-2A20-86AD-01AE6479583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3175753" y="309662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242FFF9-80A8-7C60-4479-3D5040A0A7D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2110195" y="321787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A81E208-7D59-CF51-846E-92643A18AC5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3669548" y="321787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E2A4281-DEBF-E067-B31D-3A2842FE6E8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4466551" y="321787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7284EE0-2CA7-FCF0-36B1-C6124E335DA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2110195" y="482006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6908D0F-9460-A967-A075-A7510D28A11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3028481" y="501925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5C0EC3D-4CFD-90E4-06BD-3A4EA4BA247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2603990" y="521844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7D4D2EB-B1F7-3D8D-817A-664BC0D3D52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2396076" y="546093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B51AC6E-C193-7711-5A4F-D3E10EF2D87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2820567" y="588530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FE6D5A8-7919-F3F7-C07A-1210C3D2C63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2110195" y="619708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150C164-CF64-6779-B8E6-40D5E674447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2396076" y="567745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EB41123-8681-6BFE-D239-869FF480F3C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4639813" y="588530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A30906B-E50A-D0A3-FB58-3C4B1072206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4319279" y="567745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844C7A3-696F-D9FB-B92E-FE684F17BDD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4544519" y="546093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6342F49-CDAD-102C-120E-DC1B07AE0BA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4934357" y="521844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BCE7F3C-7D37-4B51-BF35-7C0A2505C3F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6614994" y="5443598"/>
            <a:ext cx="1809967" cy="11765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19FF767-468A-0D04-6F2D-865E995EAF8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4648476" y="288011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1058533-DEF3-6881-15CC-499661E933E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4405910" y="299269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CDDACC6-8021-6EA7-EAEB-57BC23B5D7F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4795748" y="339974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B5A5EDA-DFEF-B990-64F4-B2E9D020B7D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3582918" y="3616254"/>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905638"/>
            <a:ext cx="2691765" cy="729615"/>
          </a:xfrm>
          <a:prstGeom prst="rect">
            <a:avLst/>
          </a:prstGeom>
        </p:spPr>
        <p:txBody>
          <a:bodyPr vert="horz" wrap="square" lIns="0" tIns="12700" rIns="0" bIns="0" rtlCol="0">
            <a:spAutoFit/>
          </a:bodyPr>
          <a:lstStyle/>
          <a:p>
            <a:pPr marL="21590">
              <a:lnSpc>
                <a:spcPts val="2770"/>
              </a:lnSpc>
              <a:spcBef>
                <a:spcPts val="100"/>
              </a:spcBef>
            </a:pPr>
            <a:r>
              <a:rPr sz="2400" b="1" i="1" spc="-95">
                <a:solidFill>
                  <a:srgbClr val="FFFFFF"/>
                </a:solidFill>
                <a:latin typeface="Trebuchet MS"/>
                <a:cs typeface="Trebuchet MS"/>
              </a:rPr>
              <a:t>PUC</a:t>
            </a:r>
            <a:r>
              <a:rPr sz="2400" b="1" i="1" spc="-165">
                <a:solidFill>
                  <a:srgbClr val="FFFFFF"/>
                </a:solidFill>
                <a:latin typeface="Trebuchet MS"/>
                <a:cs typeface="Trebuchet MS"/>
              </a:rPr>
              <a:t> Rio </a:t>
            </a:r>
            <a:r>
              <a:rPr sz="2400" b="1" i="1" spc="-170">
                <a:solidFill>
                  <a:srgbClr val="FFFFFF"/>
                </a:solidFill>
                <a:latin typeface="Trebuchet MS"/>
                <a:cs typeface="Trebuchet MS"/>
              </a:rPr>
              <a:t>de</a:t>
            </a:r>
            <a:r>
              <a:rPr sz="2400" b="1" i="1" spc="-165">
                <a:solidFill>
                  <a:srgbClr val="FFFFFF"/>
                </a:solidFill>
                <a:latin typeface="Trebuchet MS"/>
                <a:cs typeface="Trebuchet MS"/>
              </a:rPr>
              <a:t> </a:t>
            </a:r>
            <a:r>
              <a:rPr sz="2400" b="1" i="1" spc="-80">
                <a:solidFill>
                  <a:srgbClr val="FFFFFF"/>
                </a:solidFill>
                <a:latin typeface="Trebuchet MS"/>
                <a:cs typeface="Trebuchet MS"/>
              </a:rPr>
              <a:t>Janeiro</a:t>
            </a:r>
            <a:endParaRPr sz="2400">
              <a:latin typeface="Trebuchet MS"/>
              <a:cs typeface="Trebuchet MS"/>
            </a:endParaRPr>
          </a:p>
          <a:p>
            <a:pPr marL="12700">
              <a:lnSpc>
                <a:spcPts val="2770"/>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65">
                <a:solidFill>
                  <a:srgbClr val="FFFFFF"/>
                </a:solidFill>
                <a:latin typeface="Arial"/>
                <a:cs typeface="Arial"/>
              </a:rPr>
              <a:t>360</a:t>
            </a:r>
            <a:r>
              <a:rPr sz="2400" i="1" spc="-65">
                <a:solidFill>
                  <a:srgbClr val="FBFDFF"/>
                </a:solidFill>
                <a:latin typeface="Arial"/>
                <a:cs typeface="Arial"/>
              </a:rPr>
              <a:t>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127</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987789" y="211800"/>
            <a:ext cx="4993005" cy="787400"/>
          </a:xfrm>
          <a:prstGeom prst="rect">
            <a:avLst/>
          </a:prstGeom>
        </p:spPr>
        <p:txBody>
          <a:bodyPr vert="horz" wrap="square" lIns="0" tIns="12700" rIns="0" bIns="0" rtlCol="0">
            <a:spAutoFit/>
          </a:bodyPr>
          <a:lstStyle/>
          <a:p>
            <a:pPr marL="12700">
              <a:lnSpc>
                <a:spcPct val="100000"/>
              </a:lnSpc>
              <a:spcBef>
                <a:spcPts val="100"/>
              </a:spcBef>
            </a:pPr>
            <a:r>
              <a:rPr spc="-235"/>
              <a:t>Abertura</a:t>
            </a:r>
            <a:r>
              <a:rPr spc="-335"/>
              <a:t> </a:t>
            </a:r>
            <a:r>
              <a:rPr spc="-200"/>
              <a:t>de</a:t>
            </a:r>
            <a:r>
              <a:rPr spc="-330"/>
              <a:t> </a:t>
            </a:r>
            <a:r>
              <a:rPr spc="-100"/>
              <a:t>Custos</a:t>
            </a:r>
          </a:p>
        </p:txBody>
      </p:sp>
      <p:sp>
        <p:nvSpPr>
          <p:cNvPr id="4" name="object 4"/>
          <p:cNvSpPr txBox="1"/>
          <p:nvPr/>
        </p:nvSpPr>
        <p:spPr>
          <a:xfrm>
            <a:off x="1160268" y="2429819"/>
            <a:ext cx="8328659" cy="36830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63500">
              <a:lnSpc>
                <a:spcPct val="100000"/>
              </a:lnSpc>
            </a:pPr>
            <a:r>
              <a:rPr sz="1500" spc="70">
                <a:solidFill>
                  <a:srgbClr val="0C285A"/>
                </a:solidFill>
                <a:latin typeface="Tahoma"/>
                <a:cs typeface="Tahoma"/>
              </a:rPr>
              <a:t>A</a:t>
            </a:r>
            <a:r>
              <a:rPr sz="1500" spc="-65">
                <a:solidFill>
                  <a:srgbClr val="0C285A"/>
                </a:solidFill>
                <a:latin typeface="Tahoma"/>
                <a:cs typeface="Tahoma"/>
              </a:rPr>
              <a:t> </a:t>
            </a:r>
            <a:r>
              <a:rPr sz="1500" spc="-25">
                <a:solidFill>
                  <a:srgbClr val="0C285A"/>
                </a:solidFill>
                <a:latin typeface="Tahoma"/>
                <a:cs typeface="Tahoma"/>
              </a:rPr>
              <a:t>abertura</a:t>
            </a:r>
            <a:r>
              <a:rPr sz="1500" spc="-65">
                <a:solidFill>
                  <a:srgbClr val="0C285A"/>
                </a:solidFill>
                <a:latin typeface="Tahoma"/>
                <a:cs typeface="Tahoma"/>
              </a:rPr>
              <a:t> </a:t>
            </a:r>
            <a:r>
              <a:rPr sz="1500">
                <a:solidFill>
                  <a:srgbClr val="0C285A"/>
                </a:solidFill>
                <a:latin typeface="Tahoma"/>
                <a:cs typeface="Tahoma"/>
              </a:rPr>
              <a:t>e</a:t>
            </a:r>
            <a:r>
              <a:rPr sz="1500" spc="-65">
                <a:solidFill>
                  <a:srgbClr val="0C285A"/>
                </a:solidFill>
                <a:latin typeface="Tahoma"/>
                <a:cs typeface="Tahoma"/>
              </a:rPr>
              <a:t> </a:t>
            </a:r>
            <a:r>
              <a:rPr sz="1500">
                <a:solidFill>
                  <a:srgbClr val="0C285A"/>
                </a:solidFill>
                <a:latin typeface="Tahoma"/>
                <a:cs typeface="Tahoma"/>
              </a:rPr>
              <a:t>composição</a:t>
            </a:r>
            <a:r>
              <a:rPr sz="1500" spc="-65">
                <a:solidFill>
                  <a:srgbClr val="0C285A"/>
                </a:solidFill>
                <a:latin typeface="Tahoma"/>
                <a:cs typeface="Tahoma"/>
              </a:rPr>
              <a:t> </a:t>
            </a:r>
            <a:r>
              <a:rPr sz="1500">
                <a:solidFill>
                  <a:srgbClr val="0C285A"/>
                </a:solidFill>
                <a:latin typeface="Tahoma"/>
                <a:cs typeface="Tahoma"/>
              </a:rPr>
              <a:t>de</a:t>
            </a:r>
            <a:r>
              <a:rPr sz="1500" spc="-65">
                <a:solidFill>
                  <a:srgbClr val="0C285A"/>
                </a:solidFill>
                <a:latin typeface="Tahoma"/>
                <a:cs typeface="Tahoma"/>
              </a:rPr>
              <a:t> </a:t>
            </a:r>
            <a:r>
              <a:rPr sz="1500">
                <a:solidFill>
                  <a:srgbClr val="0C285A"/>
                </a:solidFill>
                <a:latin typeface="Tahoma"/>
                <a:cs typeface="Tahoma"/>
              </a:rPr>
              <a:t>lucros</a:t>
            </a:r>
            <a:r>
              <a:rPr sz="1500" spc="-65">
                <a:solidFill>
                  <a:srgbClr val="0C285A"/>
                </a:solidFill>
                <a:latin typeface="Tahoma"/>
                <a:cs typeface="Tahoma"/>
              </a:rPr>
              <a:t> </a:t>
            </a:r>
            <a:r>
              <a:rPr sz="1500" spc="-40">
                <a:solidFill>
                  <a:srgbClr val="0C285A"/>
                </a:solidFill>
                <a:latin typeface="Tahoma"/>
                <a:cs typeface="Tahoma"/>
              </a:rPr>
              <a:t>tem</a:t>
            </a:r>
            <a:r>
              <a:rPr sz="1500" spc="-65">
                <a:solidFill>
                  <a:srgbClr val="0C285A"/>
                </a:solidFill>
                <a:latin typeface="Tahoma"/>
                <a:cs typeface="Tahoma"/>
              </a:rPr>
              <a:t> </a:t>
            </a:r>
            <a:r>
              <a:rPr sz="1500">
                <a:solidFill>
                  <a:srgbClr val="0C285A"/>
                </a:solidFill>
                <a:latin typeface="Tahoma"/>
                <a:cs typeface="Tahoma"/>
              </a:rPr>
              <a:t>como</a:t>
            </a:r>
            <a:r>
              <a:rPr sz="1500" spc="-60">
                <a:solidFill>
                  <a:srgbClr val="0C285A"/>
                </a:solidFill>
                <a:latin typeface="Tahoma"/>
                <a:cs typeface="Tahoma"/>
              </a:rPr>
              <a:t> </a:t>
            </a:r>
            <a:r>
              <a:rPr sz="1500" spc="-20">
                <a:solidFill>
                  <a:srgbClr val="0C285A"/>
                </a:solidFill>
                <a:latin typeface="Tahoma"/>
                <a:cs typeface="Tahoma"/>
              </a:rPr>
              <a:t>função</a:t>
            </a:r>
            <a:r>
              <a:rPr sz="1500" spc="-65">
                <a:solidFill>
                  <a:srgbClr val="0C285A"/>
                </a:solidFill>
                <a:latin typeface="Tahoma"/>
                <a:cs typeface="Tahoma"/>
              </a:rPr>
              <a:t> </a:t>
            </a:r>
            <a:r>
              <a:rPr sz="1500" spc="-30">
                <a:solidFill>
                  <a:srgbClr val="0C285A"/>
                </a:solidFill>
                <a:latin typeface="Tahoma"/>
                <a:cs typeface="Tahoma"/>
              </a:rPr>
              <a:t>demonstrar</a:t>
            </a:r>
            <a:r>
              <a:rPr sz="1500" spc="-65">
                <a:solidFill>
                  <a:srgbClr val="0C285A"/>
                </a:solidFill>
                <a:latin typeface="Tahoma"/>
                <a:cs typeface="Tahoma"/>
              </a:rPr>
              <a:t> </a:t>
            </a:r>
            <a:r>
              <a:rPr sz="1500" spc="-25">
                <a:solidFill>
                  <a:srgbClr val="0C285A"/>
                </a:solidFill>
                <a:latin typeface="Tahoma"/>
                <a:cs typeface="Tahoma"/>
              </a:rPr>
              <a:t>detalhadamente</a:t>
            </a:r>
            <a:r>
              <a:rPr sz="1500" spc="-65">
                <a:solidFill>
                  <a:srgbClr val="0C285A"/>
                </a:solidFill>
                <a:latin typeface="Tahoma"/>
                <a:cs typeface="Tahoma"/>
              </a:rPr>
              <a:t> </a:t>
            </a:r>
            <a:r>
              <a:rPr sz="1500">
                <a:solidFill>
                  <a:srgbClr val="0C285A"/>
                </a:solidFill>
                <a:latin typeface="Tahoma"/>
                <a:cs typeface="Tahoma"/>
              </a:rPr>
              <a:t>como</a:t>
            </a:r>
            <a:r>
              <a:rPr sz="1500" spc="-65">
                <a:solidFill>
                  <a:srgbClr val="0C285A"/>
                </a:solidFill>
                <a:latin typeface="Tahoma"/>
                <a:cs typeface="Tahoma"/>
              </a:rPr>
              <a:t> </a:t>
            </a:r>
            <a:r>
              <a:rPr sz="1500">
                <a:solidFill>
                  <a:srgbClr val="0C285A"/>
                </a:solidFill>
                <a:latin typeface="Tahoma"/>
                <a:cs typeface="Tahoma"/>
              </a:rPr>
              <a:t>a</a:t>
            </a:r>
            <a:r>
              <a:rPr sz="1500" spc="-65">
                <a:solidFill>
                  <a:srgbClr val="0C285A"/>
                </a:solidFill>
                <a:latin typeface="Tahoma"/>
                <a:cs typeface="Tahoma"/>
              </a:rPr>
              <a:t> </a:t>
            </a:r>
            <a:r>
              <a:rPr sz="1500" spc="-10">
                <a:solidFill>
                  <a:srgbClr val="0C285A"/>
                </a:solidFill>
                <a:latin typeface="Tahoma"/>
                <a:cs typeface="Tahoma"/>
              </a:rPr>
              <a:t>empresa </a:t>
            </a:r>
            <a:r>
              <a:rPr sz="1500" spc="-20">
                <a:solidFill>
                  <a:srgbClr val="0C285A"/>
                </a:solidFill>
                <a:latin typeface="Tahoma"/>
                <a:cs typeface="Tahoma"/>
              </a:rPr>
              <a:t>apurou</a:t>
            </a:r>
            <a:r>
              <a:rPr sz="1500" spc="-90">
                <a:solidFill>
                  <a:srgbClr val="0C285A"/>
                </a:solidFill>
                <a:latin typeface="Tahoma"/>
                <a:cs typeface="Tahoma"/>
              </a:rPr>
              <a:t> </a:t>
            </a:r>
            <a:r>
              <a:rPr sz="1500" spc="-10">
                <a:solidFill>
                  <a:srgbClr val="0C285A"/>
                </a:solidFill>
                <a:latin typeface="Tahoma"/>
                <a:cs typeface="Tahoma"/>
              </a:rPr>
              <a:t>seus</a:t>
            </a:r>
            <a:r>
              <a:rPr sz="1500" spc="-85">
                <a:solidFill>
                  <a:srgbClr val="0C285A"/>
                </a:solidFill>
                <a:latin typeface="Tahoma"/>
                <a:cs typeface="Tahoma"/>
              </a:rPr>
              <a:t> </a:t>
            </a:r>
            <a:r>
              <a:rPr sz="1500" spc="-10">
                <a:solidFill>
                  <a:srgbClr val="0C285A"/>
                </a:solidFill>
                <a:latin typeface="Tahoma"/>
                <a:cs typeface="Tahoma"/>
              </a:rPr>
              <a:t>custos</a:t>
            </a:r>
            <a:r>
              <a:rPr sz="1500" spc="-85">
                <a:solidFill>
                  <a:srgbClr val="0C285A"/>
                </a:solidFill>
                <a:latin typeface="Tahoma"/>
                <a:cs typeface="Tahoma"/>
              </a:rPr>
              <a:t> </a:t>
            </a:r>
            <a:r>
              <a:rPr sz="1500">
                <a:solidFill>
                  <a:srgbClr val="0C285A"/>
                </a:solidFill>
                <a:latin typeface="Tahoma"/>
                <a:cs typeface="Tahoma"/>
              </a:rPr>
              <a:t>e</a:t>
            </a:r>
            <a:r>
              <a:rPr sz="1500" spc="-85">
                <a:solidFill>
                  <a:srgbClr val="0C285A"/>
                </a:solidFill>
                <a:latin typeface="Tahoma"/>
                <a:cs typeface="Tahoma"/>
              </a:rPr>
              <a:t> </a:t>
            </a:r>
            <a:r>
              <a:rPr sz="1500" spc="-20">
                <a:solidFill>
                  <a:srgbClr val="0C285A"/>
                </a:solidFill>
                <a:latin typeface="Tahoma"/>
                <a:cs typeface="Tahoma"/>
              </a:rPr>
              <a:t>despesas,</a:t>
            </a:r>
            <a:r>
              <a:rPr sz="1500" spc="-85">
                <a:solidFill>
                  <a:srgbClr val="0C285A"/>
                </a:solidFill>
                <a:latin typeface="Tahoma"/>
                <a:cs typeface="Tahoma"/>
              </a:rPr>
              <a:t> </a:t>
            </a:r>
            <a:r>
              <a:rPr sz="1500">
                <a:solidFill>
                  <a:srgbClr val="0C285A"/>
                </a:solidFill>
                <a:latin typeface="Tahoma"/>
                <a:cs typeface="Tahoma"/>
              </a:rPr>
              <a:t>incluindo</a:t>
            </a:r>
            <a:r>
              <a:rPr sz="1500" spc="-85">
                <a:solidFill>
                  <a:srgbClr val="0C285A"/>
                </a:solidFill>
                <a:latin typeface="Tahoma"/>
                <a:cs typeface="Tahoma"/>
              </a:rPr>
              <a:t> </a:t>
            </a:r>
            <a:r>
              <a:rPr sz="1500">
                <a:solidFill>
                  <a:srgbClr val="0C285A"/>
                </a:solidFill>
                <a:latin typeface="Tahoma"/>
                <a:cs typeface="Tahoma"/>
              </a:rPr>
              <a:t>encargos</a:t>
            </a:r>
            <a:r>
              <a:rPr sz="1500" spc="-85">
                <a:solidFill>
                  <a:srgbClr val="0C285A"/>
                </a:solidFill>
                <a:latin typeface="Tahoma"/>
                <a:cs typeface="Tahoma"/>
              </a:rPr>
              <a:t> </a:t>
            </a:r>
            <a:r>
              <a:rPr sz="1500">
                <a:solidFill>
                  <a:srgbClr val="0C285A"/>
                </a:solidFill>
                <a:latin typeface="Tahoma"/>
                <a:cs typeface="Tahoma"/>
              </a:rPr>
              <a:t>e</a:t>
            </a:r>
            <a:r>
              <a:rPr sz="1500" spc="-85">
                <a:solidFill>
                  <a:srgbClr val="0C285A"/>
                </a:solidFill>
                <a:latin typeface="Tahoma"/>
                <a:cs typeface="Tahoma"/>
              </a:rPr>
              <a:t> </a:t>
            </a:r>
            <a:r>
              <a:rPr sz="1500" spc="-20">
                <a:solidFill>
                  <a:srgbClr val="0C285A"/>
                </a:solidFill>
                <a:latin typeface="Tahoma"/>
                <a:cs typeface="Tahoma"/>
              </a:rPr>
              <a:t>benefícios,</a:t>
            </a:r>
            <a:r>
              <a:rPr sz="1500" spc="-85">
                <a:solidFill>
                  <a:srgbClr val="0C285A"/>
                </a:solidFill>
                <a:latin typeface="Tahoma"/>
                <a:cs typeface="Tahoma"/>
              </a:rPr>
              <a:t> </a:t>
            </a:r>
            <a:r>
              <a:rPr sz="1500" spc="-45">
                <a:solidFill>
                  <a:srgbClr val="0C285A"/>
                </a:solidFill>
                <a:latin typeface="Tahoma"/>
                <a:cs typeface="Tahoma"/>
              </a:rPr>
              <a:t>até</a:t>
            </a:r>
            <a:r>
              <a:rPr sz="1500" spc="-85">
                <a:solidFill>
                  <a:srgbClr val="0C285A"/>
                </a:solidFill>
                <a:latin typeface="Tahoma"/>
                <a:cs typeface="Tahoma"/>
              </a:rPr>
              <a:t> </a:t>
            </a:r>
            <a:r>
              <a:rPr sz="1500">
                <a:solidFill>
                  <a:srgbClr val="0C285A"/>
                </a:solidFill>
                <a:latin typeface="Tahoma"/>
                <a:cs typeface="Tahoma"/>
              </a:rPr>
              <a:t>chegar</a:t>
            </a:r>
            <a:r>
              <a:rPr sz="1500" spc="-85">
                <a:solidFill>
                  <a:srgbClr val="0C285A"/>
                </a:solidFill>
                <a:latin typeface="Tahoma"/>
                <a:cs typeface="Tahoma"/>
              </a:rPr>
              <a:t> </a:t>
            </a:r>
            <a:r>
              <a:rPr sz="1500">
                <a:solidFill>
                  <a:srgbClr val="0C285A"/>
                </a:solidFill>
                <a:latin typeface="Tahoma"/>
                <a:cs typeface="Tahoma"/>
              </a:rPr>
              <a:t>ao</a:t>
            </a:r>
            <a:r>
              <a:rPr sz="1500" spc="-85">
                <a:solidFill>
                  <a:srgbClr val="0C285A"/>
                </a:solidFill>
                <a:latin typeface="Tahoma"/>
                <a:cs typeface="Tahoma"/>
              </a:rPr>
              <a:t> </a:t>
            </a:r>
            <a:r>
              <a:rPr sz="1500" spc="-20">
                <a:solidFill>
                  <a:srgbClr val="0C285A"/>
                </a:solidFill>
                <a:latin typeface="Tahoma"/>
                <a:cs typeface="Tahoma"/>
              </a:rPr>
              <a:t>resultado</a:t>
            </a:r>
            <a:r>
              <a:rPr sz="1500" spc="-85">
                <a:solidFill>
                  <a:srgbClr val="0C285A"/>
                </a:solidFill>
                <a:latin typeface="Tahoma"/>
                <a:cs typeface="Tahoma"/>
              </a:rPr>
              <a:t> </a:t>
            </a:r>
            <a:r>
              <a:rPr sz="1500">
                <a:solidFill>
                  <a:srgbClr val="0C285A"/>
                </a:solidFill>
                <a:latin typeface="Tahoma"/>
                <a:cs typeface="Tahoma"/>
              </a:rPr>
              <a:t>líquido</a:t>
            </a:r>
            <a:r>
              <a:rPr sz="1500" spc="-85">
                <a:solidFill>
                  <a:srgbClr val="0C285A"/>
                </a:solidFill>
                <a:latin typeface="Tahoma"/>
                <a:cs typeface="Tahoma"/>
              </a:rPr>
              <a:t> </a:t>
            </a:r>
            <a:r>
              <a:rPr sz="1500" spc="-20">
                <a:solidFill>
                  <a:srgbClr val="0C285A"/>
                </a:solidFill>
                <a:latin typeface="Tahoma"/>
                <a:cs typeface="Tahoma"/>
              </a:rPr>
              <a:t>des- tinado</a:t>
            </a:r>
            <a:r>
              <a:rPr sz="1500" spc="-75">
                <a:solidFill>
                  <a:srgbClr val="0C285A"/>
                </a:solidFill>
                <a:latin typeface="Tahoma"/>
                <a:cs typeface="Tahoma"/>
              </a:rPr>
              <a:t> </a:t>
            </a:r>
            <a:r>
              <a:rPr sz="1500">
                <a:solidFill>
                  <a:srgbClr val="0C285A"/>
                </a:solidFill>
                <a:latin typeface="Tahoma"/>
                <a:cs typeface="Tahoma"/>
              </a:rPr>
              <a:t>à</a:t>
            </a:r>
            <a:r>
              <a:rPr sz="1500" spc="-80">
                <a:solidFill>
                  <a:srgbClr val="0C285A"/>
                </a:solidFill>
                <a:latin typeface="Tahoma"/>
                <a:cs typeface="Tahoma"/>
              </a:rPr>
              <a:t> </a:t>
            </a:r>
            <a:r>
              <a:rPr sz="1500" spc="-30">
                <a:solidFill>
                  <a:srgbClr val="0C285A"/>
                </a:solidFill>
                <a:latin typeface="Tahoma"/>
                <a:cs typeface="Tahoma"/>
              </a:rPr>
              <a:t>distribuição.</a:t>
            </a:r>
            <a:r>
              <a:rPr sz="1500" spc="-75">
                <a:solidFill>
                  <a:srgbClr val="0C285A"/>
                </a:solidFill>
                <a:latin typeface="Tahoma"/>
                <a:cs typeface="Tahoma"/>
              </a:rPr>
              <a:t> </a:t>
            </a:r>
            <a:r>
              <a:rPr sz="1500">
                <a:solidFill>
                  <a:srgbClr val="0C285A"/>
                </a:solidFill>
                <a:latin typeface="Tahoma"/>
                <a:cs typeface="Tahoma"/>
              </a:rPr>
              <a:t>Ela</a:t>
            </a:r>
            <a:r>
              <a:rPr sz="1500" spc="-75">
                <a:solidFill>
                  <a:srgbClr val="0C285A"/>
                </a:solidFill>
                <a:latin typeface="Tahoma"/>
                <a:cs typeface="Tahoma"/>
              </a:rPr>
              <a:t> </a:t>
            </a:r>
            <a:r>
              <a:rPr sz="1500" spc="-25">
                <a:solidFill>
                  <a:srgbClr val="0C285A"/>
                </a:solidFill>
                <a:latin typeface="Tahoma"/>
                <a:cs typeface="Tahoma"/>
              </a:rPr>
              <a:t>formaliza</a:t>
            </a:r>
            <a:r>
              <a:rPr sz="1500" spc="-75">
                <a:solidFill>
                  <a:srgbClr val="0C285A"/>
                </a:solidFill>
                <a:latin typeface="Tahoma"/>
                <a:cs typeface="Tahoma"/>
              </a:rPr>
              <a:t> </a:t>
            </a:r>
            <a:r>
              <a:rPr sz="1500">
                <a:solidFill>
                  <a:srgbClr val="0C285A"/>
                </a:solidFill>
                <a:latin typeface="Tahoma"/>
                <a:cs typeface="Tahoma"/>
              </a:rPr>
              <a:t>a</a:t>
            </a:r>
            <a:r>
              <a:rPr sz="1500" spc="-75">
                <a:solidFill>
                  <a:srgbClr val="0C285A"/>
                </a:solidFill>
                <a:latin typeface="Tahoma"/>
                <a:cs typeface="Tahoma"/>
              </a:rPr>
              <a:t> </a:t>
            </a:r>
            <a:r>
              <a:rPr sz="1500" spc="-20">
                <a:solidFill>
                  <a:srgbClr val="0C285A"/>
                </a:solidFill>
                <a:latin typeface="Tahoma"/>
                <a:cs typeface="Tahoma"/>
              </a:rPr>
              <a:t>transparência</a:t>
            </a:r>
            <a:r>
              <a:rPr sz="1500" spc="-75">
                <a:solidFill>
                  <a:srgbClr val="0C285A"/>
                </a:solidFill>
                <a:latin typeface="Tahoma"/>
                <a:cs typeface="Tahoma"/>
              </a:rPr>
              <a:t> </a:t>
            </a:r>
            <a:r>
              <a:rPr sz="1500">
                <a:solidFill>
                  <a:srgbClr val="0C285A"/>
                </a:solidFill>
                <a:latin typeface="Tahoma"/>
                <a:cs typeface="Tahoma"/>
              </a:rPr>
              <a:t>do</a:t>
            </a:r>
            <a:r>
              <a:rPr sz="1500" spc="-75">
                <a:solidFill>
                  <a:srgbClr val="0C285A"/>
                </a:solidFill>
                <a:latin typeface="Tahoma"/>
                <a:cs typeface="Tahoma"/>
              </a:rPr>
              <a:t> </a:t>
            </a:r>
            <a:r>
              <a:rPr sz="1500">
                <a:solidFill>
                  <a:srgbClr val="0C285A"/>
                </a:solidFill>
                <a:latin typeface="Tahoma"/>
                <a:cs typeface="Tahoma"/>
              </a:rPr>
              <a:t>processo</a:t>
            </a:r>
            <a:r>
              <a:rPr sz="1500" spc="-75">
                <a:solidFill>
                  <a:srgbClr val="0C285A"/>
                </a:solidFill>
                <a:latin typeface="Tahoma"/>
                <a:cs typeface="Tahoma"/>
              </a:rPr>
              <a:t> </a:t>
            </a:r>
            <a:r>
              <a:rPr sz="1500" spc="-10">
                <a:solidFill>
                  <a:srgbClr val="0C285A"/>
                </a:solidFill>
                <a:latin typeface="Tahoma"/>
                <a:cs typeface="Tahoma"/>
              </a:rPr>
              <a:t>contábil</a:t>
            </a:r>
            <a:r>
              <a:rPr sz="1500" spc="-75">
                <a:solidFill>
                  <a:srgbClr val="0C285A"/>
                </a:solidFill>
                <a:latin typeface="Tahoma"/>
                <a:cs typeface="Tahoma"/>
              </a:rPr>
              <a:t> </a:t>
            </a:r>
            <a:r>
              <a:rPr sz="1500">
                <a:solidFill>
                  <a:srgbClr val="0C285A"/>
                </a:solidFill>
                <a:latin typeface="Tahoma"/>
                <a:cs typeface="Tahoma"/>
              </a:rPr>
              <a:t>e</a:t>
            </a:r>
            <a:r>
              <a:rPr sz="1500" spc="-75">
                <a:solidFill>
                  <a:srgbClr val="0C285A"/>
                </a:solidFill>
                <a:latin typeface="Tahoma"/>
                <a:cs typeface="Tahoma"/>
              </a:rPr>
              <a:t> </a:t>
            </a:r>
            <a:r>
              <a:rPr sz="1500" spc="-10">
                <a:solidFill>
                  <a:srgbClr val="0C285A"/>
                </a:solidFill>
                <a:latin typeface="Tahoma"/>
                <a:cs typeface="Tahoma"/>
              </a:rPr>
              <a:t>assegura</a:t>
            </a:r>
            <a:r>
              <a:rPr sz="1500" spc="-75">
                <a:solidFill>
                  <a:srgbClr val="0C285A"/>
                </a:solidFill>
                <a:latin typeface="Tahoma"/>
                <a:cs typeface="Tahoma"/>
              </a:rPr>
              <a:t> </a:t>
            </a:r>
            <a:r>
              <a:rPr sz="1500" spc="-10">
                <a:solidFill>
                  <a:srgbClr val="0C285A"/>
                </a:solidFill>
                <a:latin typeface="Tahoma"/>
                <a:cs typeface="Tahoma"/>
              </a:rPr>
              <a:t>clareza</a:t>
            </a:r>
            <a:r>
              <a:rPr sz="1500" spc="-75">
                <a:solidFill>
                  <a:srgbClr val="0C285A"/>
                </a:solidFill>
                <a:latin typeface="Tahoma"/>
                <a:cs typeface="Tahoma"/>
              </a:rPr>
              <a:t> </a:t>
            </a:r>
            <a:r>
              <a:rPr sz="1500" spc="-10">
                <a:solidFill>
                  <a:srgbClr val="0C285A"/>
                </a:solidFill>
                <a:latin typeface="Tahoma"/>
                <a:cs typeface="Tahoma"/>
              </a:rPr>
              <a:t>na</a:t>
            </a:r>
            <a:r>
              <a:rPr sz="1500" spc="-75">
                <a:solidFill>
                  <a:srgbClr val="0C285A"/>
                </a:solidFill>
                <a:latin typeface="Tahoma"/>
                <a:cs typeface="Tahoma"/>
              </a:rPr>
              <a:t> </a:t>
            </a:r>
            <a:r>
              <a:rPr sz="1500" spc="-10">
                <a:solidFill>
                  <a:srgbClr val="0C285A"/>
                </a:solidFill>
                <a:latin typeface="Tahoma"/>
                <a:cs typeface="Tahoma"/>
              </a:rPr>
              <a:t>apura- </a:t>
            </a:r>
            <a:r>
              <a:rPr sz="1500">
                <a:solidFill>
                  <a:srgbClr val="0C285A"/>
                </a:solidFill>
                <a:latin typeface="Tahoma"/>
                <a:cs typeface="Tahoma"/>
              </a:rPr>
              <a:t>ção</a:t>
            </a:r>
            <a:r>
              <a:rPr sz="1500" spc="-75">
                <a:solidFill>
                  <a:srgbClr val="0C285A"/>
                </a:solidFill>
                <a:latin typeface="Tahoma"/>
                <a:cs typeface="Tahoma"/>
              </a:rPr>
              <a:t> </a:t>
            </a:r>
            <a:r>
              <a:rPr sz="1500">
                <a:solidFill>
                  <a:srgbClr val="0C285A"/>
                </a:solidFill>
                <a:latin typeface="Tahoma"/>
                <a:cs typeface="Tahoma"/>
              </a:rPr>
              <a:t>dos</a:t>
            </a:r>
            <a:r>
              <a:rPr sz="1500" spc="-75">
                <a:solidFill>
                  <a:srgbClr val="0C285A"/>
                </a:solidFill>
                <a:latin typeface="Tahoma"/>
                <a:cs typeface="Tahoma"/>
              </a:rPr>
              <a:t> </a:t>
            </a:r>
            <a:r>
              <a:rPr sz="1500" spc="-20">
                <a:solidFill>
                  <a:srgbClr val="0C285A"/>
                </a:solidFill>
                <a:latin typeface="Tahoma"/>
                <a:cs typeface="Tahoma"/>
              </a:rPr>
              <a:t>valores</a:t>
            </a:r>
            <a:r>
              <a:rPr sz="1500" spc="-75">
                <a:solidFill>
                  <a:srgbClr val="0C285A"/>
                </a:solidFill>
                <a:latin typeface="Tahoma"/>
                <a:cs typeface="Tahoma"/>
              </a:rPr>
              <a:t> </a:t>
            </a:r>
            <a:r>
              <a:rPr sz="1500">
                <a:solidFill>
                  <a:srgbClr val="0C285A"/>
                </a:solidFill>
                <a:latin typeface="Tahoma"/>
                <a:cs typeface="Tahoma"/>
              </a:rPr>
              <a:t>que</a:t>
            </a:r>
            <a:r>
              <a:rPr sz="1500" spc="-75">
                <a:solidFill>
                  <a:srgbClr val="0C285A"/>
                </a:solidFill>
                <a:latin typeface="Tahoma"/>
                <a:cs typeface="Tahoma"/>
              </a:rPr>
              <a:t> </a:t>
            </a:r>
            <a:r>
              <a:rPr sz="1500" spc="-25">
                <a:solidFill>
                  <a:srgbClr val="0C285A"/>
                </a:solidFill>
                <a:latin typeface="Tahoma"/>
                <a:cs typeface="Tahoma"/>
              </a:rPr>
              <a:t>serão</a:t>
            </a:r>
            <a:r>
              <a:rPr sz="1500" spc="-75">
                <a:solidFill>
                  <a:srgbClr val="0C285A"/>
                </a:solidFill>
                <a:latin typeface="Tahoma"/>
                <a:cs typeface="Tahoma"/>
              </a:rPr>
              <a:t> </a:t>
            </a:r>
            <a:r>
              <a:rPr sz="1500" spc="-10">
                <a:solidFill>
                  <a:srgbClr val="0C285A"/>
                </a:solidFill>
                <a:latin typeface="Tahoma"/>
                <a:cs typeface="Tahoma"/>
              </a:rPr>
              <a:t>repartidos</a:t>
            </a:r>
            <a:r>
              <a:rPr sz="1500" spc="-75">
                <a:solidFill>
                  <a:srgbClr val="0C285A"/>
                </a:solidFill>
                <a:latin typeface="Tahoma"/>
                <a:cs typeface="Tahoma"/>
              </a:rPr>
              <a:t> </a:t>
            </a:r>
            <a:r>
              <a:rPr sz="1500" spc="-45">
                <a:solidFill>
                  <a:srgbClr val="0C285A"/>
                </a:solidFill>
                <a:latin typeface="Tahoma"/>
                <a:cs typeface="Tahoma"/>
              </a:rPr>
              <a:t>entre</a:t>
            </a:r>
            <a:r>
              <a:rPr sz="1500" spc="-75">
                <a:solidFill>
                  <a:srgbClr val="0C285A"/>
                </a:solidFill>
                <a:latin typeface="Tahoma"/>
                <a:cs typeface="Tahoma"/>
              </a:rPr>
              <a:t> </a:t>
            </a:r>
            <a:r>
              <a:rPr sz="1500">
                <a:solidFill>
                  <a:srgbClr val="0C285A"/>
                </a:solidFill>
                <a:latin typeface="Tahoma"/>
                <a:cs typeface="Tahoma"/>
              </a:rPr>
              <a:t>os</a:t>
            </a:r>
            <a:r>
              <a:rPr sz="1500" spc="-75">
                <a:solidFill>
                  <a:srgbClr val="0C285A"/>
                </a:solidFill>
                <a:latin typeface="Tahoma"/>
                <a:cs typeface="Tahoma"/>
              </a:rPr>
              <a:t> </a:t>
            </a:r>
            <a:r>
              <a:rPr sz="1500" spc="-10">
                <a:solidFill>
                  <a:srgbClr val="0C285A"/>
                </a:solidFill>
                <a:latin typeface="Tahoma"/>
                <a:cs typeface="Tahoma"/>
              </a:rPr>
              <a:t>sócios.</a:t>
            </a:r>
            <a:endParaRPr sz="1500">
              <a:latin typeface="Tahoma"/>
              <a:cs typeface="Tahom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35560">
              <a:lnSpc>
                <a:spcPct val="100000"/>
              </a:lnSpc>
            </a:pPr>
            <a:r>
              <a:rPr sz="1500">
                <a:solidFill>
                  <a:srgbClr val="0C285A"/>
                </a:solidFill>
                <a:latin typeface="Tahoma"/>
                <a:cs typeface="Tahoma"/>
              </a:rPr>
              <a:t>Esse</a:t>
            </a:r>
            <a:r>
              <a:rPr sz="1500" spc="-80">
                <a:solidFill>
                  <a:srgbClr val="0C285A"/>
                </a:solidFill>
                <a:latin typeface="Tahoma"/>
                <a:cs typeface="Tahoma"/>
              </a:rPr>
              <a:t> </a:t>
            </a:r>
            <a:r>
              <a:rPr sz="1500" spc="-20">
                <a:solidFill>
                  <a:srgbClr val="0C285A"/>
                </a:solidFill>
                <a:latin typeface="Tahoma"/>
                <a:cs typeface="Tahoma"/>
              </a:rPr>
              <a:t>documento</a:t>
            </a:r>
            <a:r>
              <a:rPr sz="1500" spc="-75">
                <a:solidFill>
                  <a:srgbClr val="0C285A"/>
                </a:solidFill>
                <a:latin typeface="Tahoma"/>
                <a:cs typeface="Tahoma"/>
              </a:rPr>
              <a:t> </a:t>
            </a:r>
            <a:r>
              <a:rPr sz="1500">
                <a:solidFill>
                  <a:srgbClr val="0C285A"/>
                </a:solidFill>
                <a:latin typeface="Tahoma"/>
                <a:cs typeface="Tahoma"/>
              </a:rPr>
              <a:t>é</a:t>
            </a:r>
            <a:r>
              <a:rPr sz="1500" spc="-75">
                <a:solidFill>
                  <a:srgbClr val="0C285A"/>
                </a:solidFill>
                <a:latin typeface="Tahoma"/>
                <a:cs typeface="Tahoma"/>
              </a:rPr>
              <a:t> </a:t>
            </a:r>
            <a:r>
              <a:rPr sz="1500" spc="-20">
                <a:solidFill>
                  <a:srgbClr val="0C285A"/>
                </a:solidFill>
                <a:latin typeface="Tahoma"/>
                <a:cs typeface="Tahoma"/>
              </a:rPr>
              <a:t>importante</a:t>
            </a:r>
            <a:r>
              <a:rPr sz="1500" spc="-75">
                <a:solidFill>
                  <a:srgbClr val="0C285A"/>
                </a:solidFill>
                <a:latin typeface="Tahoma"/>
                <a:cs typeface="Tahoma"/>
              </a:rPr>
              <a:t> </a:t>
            </a:r>
            <a:r>
              <a:rPr sz="1500" spc="-10">
                <a:solidFill>
                  <a:srgbClr val="0C285A"/>
                </a:solidFill>
                <a:latin typeface="Tahoma"/>
                <a:cs typeface="Tahoma"/>
              </a:rPr>
              <a:t>porque</a:t>
            </a:r>
            <a:r>
              <a:rPr sz="1500" spc="-75">
                <a:solidFill>
                  <a:srgbClr val="0C285A"/>
                </a:solidFill>
                <a:latin typeface="Tahoma"/>
                <a:cs typeface="Tahoma"/>
              </a:rPr>
              <a:t> </a:t>
            </a:r>
            <a:r>
              <a:rPr sz="1500" spc="-35">
                <a:solidFill>
                  <a:srgbClr val="0C285A"/>
                </a:solidFill>
                <a:latin typeface="Tahoma"/>
                <a:cs typeface="Tahoma"/>
              </a:rPr>
              <a:t>garante</a:t>
            </a:r>
            <a:r>
              <a:rPr sz="1500" spc="-75">
                <a:solidFill>
                  <a:srgbClr val="0C285A"/>
                </a:solidFill>
                <a:latin typeface="Tahoma"/>
                <a:cs typeface="Tahoma"/>
              </a:rPr>
              <a:t> </a:t>
            </a:r>
            <a:r>
              <a:rPr sz="1500">
                <a:solidFill>
                  <a:srgbClr val="0C285A"/>
                </a:solidFill>
                <a:latin typeface="Tahoma"/>
                <a:cs typeface="Tahoma"/>
              </a:rPr>
              <a:t>que</a:t>
            </a:r>
            <a:r>
              <a:rPr sz="1500" spc="-75">
                <a:solidFill>
                  <a:srgbClr val="0C285A"/>
                </a:solidFill>
                <a:latin typeface="Tahoma"/>
                <a:cs typeface="Tahoma"/>
              </a:rPr>
              <a:t> </a:t>
            </a:r>
            <a:r>
              <a:rPr sz="1500">
                <a:solidFill>
                  <a:srgbClr val="0C285A"/>
                </a:solidFill>
                <a:latin typeface="Tahoma"/>
                <a:cs typeface="Tahoma"/>
              </a:rPr>
              <a:t>a</a:t>
            </a:r>
            <a:r>
              <a:rPr sz="1500" spc="-75">
                <a:solidFill>
                  <a:srgbClr val="0C285A"/>
                </a:solidFill>
                <a:latin typeface="Tahoma"/>
                <a:cs typeface="Tahoma"/>
              </a:rPr>
              <a:t> </a:t>
            </a:r>
            <a:r>
              <a:rPr sz="1500" spc="-10">
                <a:solidFill>
                  <a:srgbClr val="0C285A"/>
                </a:solidFill>
                <a:latin typeface="Tahoma"/>
                <a:cs typeface="Tahoma"/>
              </a:rPr>
              <a:t>distribuição</a:t>
            </a:r>
            <a:r>
              <a:rPr sz="1500" spc="-75">
                <a:solidFill>
                  <a:srgbClr val="0C285A"/>
                </a:solidFill>
                <a:latin typeface="Tahoma"/>
                <a:cs typeface="Tahoma"/>
              </a:rPr>
              <a:t> </a:t>
            </a:r>
            <a:r>
              <a:rPr sz="1500">
                <a:solidFill>
                  <a:srgbClr val="0C285A"/>
                </a:solidFill>
                <a:latin typeface="Tahoma"/>
                <a:cs typeface="Tahoma"/>
              </a:rPr>
              <a:t>de</a:t>
            </a:r>
            <a:r>
              <a:rPr sz="1500" spc="-75">
                <a:solidFill>
                  <a:srgbClr val="0C285A"/>
                </a:solidFill>
                <a:latin typeface="Tahoma"/>
                <a:cs typeface="Tahoma"/>
              </a:rPr>
              <a:t> </a:t>
            </a:r>
            <a:r>
              <a:rPr sz="1500">
                <a:solidFill>
                  <a:srgbClr val="0C285A"/>
                </a:solidFill>
                <a:latin typeface="Tahoma"/>
                <a:cs typeface="Tahoma"/>
              </a:rPr>
              <a:t>lucros</a:t>
            </a:r>
            <a:r>
              <a:rPr sz="1500" spc="-80">
                <a:solidFill>
                  <a:srgbClr val="0C285A"/>
                </a:solidFill>
                <a:latin typeface="Tahoma"/>
                <a:cs typeface="Tahoma"/>
              </a:rPr>
              <a:t> </a:t>
            </a:r>
            <a:r>
              <a:rPr sz="1500" spc="-35">
                <a:solidFill>
                  <a:srgbClr val="0C285A"/>
                </a:solidFill>
                <a:latin typeface="Tahoma"/>
                <a:cs typeface="Tahoma"/>
              </a:rPr>
              <a:t>foi</a:t>
            </a:r>
            <a:r>
              <a:rPr sz="1500" spc="-75">
                <a:solidFill>
                  <a:srgbClr val="0C285A"/>
                </a:solidFill>
                <a:latin typeface="Tahoma"/>
                <a:cs typeface="Tahoma"/>
              </a:rPr>
              <a:t> </a:t>
            </a:r>
            <a:r>
              <a:rPr sz="1500">
                <a:solidFill>
                  <a:srgbClr val="0C285A"/>
                </a:solidFill>
                <a:latin typeface="Tahoma"/>
                <a:cs typeface="Tahoma"/>
              </a:rPr>
              <a:t>calculada</a:t>
            </a:r>
            <a:r>
              <a:rPr sz="1500" spc="-75">
                <a:solidFill>
                  <a:srgbClr val="0C285A"/>
                </a:solidFill>
                <a:latin typeface="Tahoma"/>
                <a:cs typeface="Tahoma"/>
              </a:rPr>
              <a:t> </a:t>
            </a:r>
            <a:r>
              <a:rPr sz="1500">
                <a:solidFill>
                  <a:srgbClr val="0C285A"/>
                </a:solidFill>
                <a:latin typeface="Tahoma"/>
                <a:cs typeface="Tahoma"/>
              </a:rPr>
              <a:t>com</a:t>
            </a:r>
            <a:r>
              <a:rPr sz="1500" spc="-75">
                <a:solidFill>
                  <a:srgbClr val="0C285A"/>
                </a:solidFill>
                <a:latin typeface="Tahoma"/>
                <a:cs typeface="Tahoma"/>
              </a:rPr>
              <a:t> </a:t>
            </a:r>
            <a:r>
              <a:rPr sz="1500">
                <a:solidFill>
                  <a:srgbClr val="0C285A"/>
                </a:solidFill>
                <a:latin typeface="Tahoma"/>
                <a:cs typeface="Tahoma"/>
              </a:rPr>
              <a:t>base</a:t>
            </a:r>
            <a:r>
              <a:rPr sz="1500" spc="-75">
                <a:solidFill>
                  <a:srgbClr val="0C285A"/>
                </a:solidFill>
                <a:latin typeface="Tahoma"/>
                <a:cs typeface="Tahoma"/>
              </a:rPr>
              <a:t> </a:t>
            </a:r>
            <a:r>
              <a:rPr sz="1500" spc="-25">
                <a:solidFill>
                  <a:srgbClr val="0C285A"/>
                </a:solidFill>
                <a:latin typeface="Tahoma"/>
                <a:cs typeface="Tahoma"/>
              </a:rPr>
              <a:t>em </a:t>
            </a:r>
            <a:r>
              <a:rPr sz="1500">
                <a:solidFill>
                  <a:srgbClr val="0C285A"/>
                </a:solidFill>
                <a:latin typeface="Tahoma"/>
                <a:cs typeface="Tahoma"/>
              </a:rPr>
              <a:t>dados</a:t>
            </a:r>
            <a:r>
              <a:rPr sz="1500" spc="-70">
                <a:solidFill>
                  <a:srgbClr val="0C285A"/>
                </a:solidFill>
                <a:latin typeface="Tahoma"/>
                <a:cs typeface="Tahoma"/>
              </a:rPr>
              <a:t> </a:t>
            </a:r>
            <a:r>
              <a:rPr sz="1500" spc="-30">
                <a:solidFill>
                  <a:srgbClr val="0C285A"/>
                </a:solidFill>
                <a:latin typeface="Tahoma"/>
                <a:cs typeface="Tahoma"/>
              </a:rPr>
              <a:t>consistentes,</a:t>
            </a:r>
            <a:r>
              <a:rPr sz="1500" spc="-65">
                <a:solidFill>
                  <a:srgbClr val="0C285A"/>
                </a:solidFill>
                <a:latin typeface="Tahoma"/>
                <a:cs typeface="Tahoma"/>
              </a:rPr>
              <a:t> </a:t>
            </a:r>
            <a:r>
              <a:rPr sz="1500">
                <a:solidFill>
                  <a:srgbClr val="0C285A"/>
                </a:solidFill>
                <a:latin typeface="Tahoma"/>
                <a:cs typeface="Tahoma"/>
              </a:rPr>
              <a:t>incluindo</a:t>
            </a:r>
            <a:r>
              <a:rPr sz="1500" spc="-65">
                <a:solidFill>
                  <a:srgbClr val="0C285A"/>
                </a:solidFill>
                <a:latin typeface="Tahoma"/>
                <a:cs typeface="Tahoma"/>
              </a:rPr>
              <a:t> </a:t>
            </a:r>
            <a:r>
              <a:rPr sz="1500" spc="-10">
                <a:solidFill>
                  <a:srgbClr val="0C285A"/>
                </a:solidFill>
                <a:latin typeface="Tahoma"/>
                <a:cs typeface="Tahoma"/>
              </a:rPr>
              <a:t>custos</a:t>
            </a:r>
            <a:r>
              <a:rPr sz="1500" spc="-70">
                <a:solidFill>
                  <a:srgbClr val="0C285A"/>
                </a:solidFill>
                <a:latin typeface="Tahoma"/>
                <a:cs typeface="Tahoma"/>
              </a:rPr>
              <a:t> </a:t>
            </a:r>
            <a:r>
              <a:rPr sz="1500" spc="-10">
                <a:solidFill>
                  <a:srgbClr val="0C285A"/>
                </a:solidFill>
                <a:latin typeface="Tahoma"/>
                <a:cs typeface="Tahoma"/>
              </a:rPr>
              <a:t>operacionais</a:t>
            </a:r>
            <a:r>
              <a:rPr sz="1500" spc="-65">
                <a:solidFill>
                  <a:srgbClr val="0C285A"/>
                </a:solidFill>
                <a:latin typeface="Tahoma"/>
                <a:cs typeface="Tahoma"/>
              </a:rPr>
              <a:t> </a:t>
            </a:r>
            <a:r>
              <a:rPr sz="1500">
                <a:solidFill>
                  <a:srgbClr val="0C285A"/>
                </a:solidFill>
                <a:latin typeface="Tahoma"/>
                <a:cs typeface="Tahoma"/>
              </a:rPr>
              <a:t>e</a:t>
            </a:r>
            <a:r>
              <a:rPr sz="1500" spc="-65">
                <a:solidFill>
                  <a:srgbClr val="0C285A"/>
                </a:solidFill>
                <a:latin typeface="Tahoma"/>
                <a:cs typeface="Tahoma"/>
              </a:rPr>
              <a:t> </a:t>
            </a:r>
            <a:r>
              <a:rPr sz="1500" spc="-35">
                <a:solidFill>
                  <a:srgbClr val="0C285A"/>
                </a:solidFill>
                <a:latin typeface="Tahoma"/>
                <a:cs typeface="Tahoma"/>
              </a:rPr>
              <a:t>trabalhistas.</a:t>
            </a:r>
            <a:r>
              <a:rPr sz="1500" spc="-70">
                <a:solidFill>
                  <a:srgbClr val="0C285A"/>
                </a:solidFill>
                <a:latin typeface="Tahoma"/>
                <a:cs typeface="Tahoma"/>
              </a:rPr>
              <a:t> </a:t>
            </a:r>
            <a:r>
              <a:rPr sz="1500">
                <a:solidFill>
                  <a:srgbClr val="0C285A"/>
                </a:solidFill>
                <a:latin typeface="Tahoma"/>
                <a:cs typeface="Tahoma"/>
              </a:rPr>
              <a:t>Na</a:t>
            </a:r>
            <a:r>
              <a:rPr sz="1500" spc="-65">
                <a:solidFill>
                  <a:srgbClr val="0C285A"/>
                </a:solidFill>
                <a:latin typeface="Tahoma"/>
                <a:cs typeface="Tahoma"/>
              </a:rPr>
              <a:t> </a:t>
            </a:r>
            <a:r>
              <a:rPr sz="1500" spc="-30">
                <a:solidFill>
                  <a:srgbClr val="0C285A"/>
                </a:solidFill>
                <a:latin typeface="Tahoma"/>
                <a:cs typeface="Tahoma"/>
              </a:rPr>
              <a:t>validação,</a:t>
            </a:r>
            <a:r>
              <a:rPr sz="1500" spc="-65">
                <a:solidFill>
                  <a:srgbClr val="0C285A"/>
                </a:solidFill>
                <a:latin typeface="Tahoma"/>
                <a:cs typeface="Tahoma"/>
              </a:rPr>
              <a:t> </a:t>
            </a:r>
            <a:r>
              <a:rPr sz="1500" spc="-10">
                <a:solidFill>
                  <a:srgbClr val="0C285A"/>
                </a:solidFill>
                <a:latin typeface="Tahoma"/>
                <a:cs typeface="Tahoma"/>
              </a:rPr>
              <a:t>assegura</a:t>
            </a:r>
            <a:r>
              <a:rPr sz="1500" spc="-70">
                <a:solidFill>
                  <a:srgbClr val="0C285A"/>
                </a:solidFill>
                <a:latin typeface="Tahoma"/>
                <a:cs typeface="Tahoma"/>
              </a:rPr>
              <a:t> </a:t>
            </a:r>
            <a:r>
              <a:rPr sz="1500">
                <a:solidFill>
                  <a:srgbClr val="0C285A"/>
                </a:solidFill>
                <a:latin typeface="Tahoma"/>
                <a:cs typeface="Tahoma"/>
              </a:rPr>
              <a:t>que</a:t>
            </a:r>
            <a:r>
              <a:rPr sz="1500" spc="-65">
                <a:solidFill>
                  <a:srgbClr val="0C285A"/>
                </a:solidFill>
                <a:latin typeface="Tahoma"/>
                <a:cs typeface="Tahoma"/>
              </a:rPr>
              <a:t> </a:t>
            </a:r>
            <a:r>
              <a:rPr sz="1500">
                <a:solidFill>
                  <a:srgbClr val="0C285A"/>
                </a:solidFill>
                <a:latin typeface="Tahoma"/>
                <a:cs typeface="Tahoma"/>
              </a:rPr>
              <a:t>a</a:t>
            </a:r>
            <a:r>
              <a:rPr sz="1500" spc="-65">
                <a:solidFill>
                  <a:srgbClr val="0C285A"/>
                </a:solidFill>
                <a:latin typeface="Tahoma"/>
                <a:cs typeface="Tahoma"/>
              </a:rPr>
              <a:t> </a:t>
            </a:r>
            <a:r>
              <a:rPr sz="1500" spc="-10">
                <a:solidFill>
                  <a:srgbClr val="0C285A"/>
                </a:solidFill>
                <a:latin typeface="Tahoma"/>
                <a:cs typeface="Tahoma"/>
              </a:rPr>
              <a:t>desti- </a:t>
            </a:r>
            <a:r>
              <a:rPr sz="1500">
                <a:solidFill>
                  <a:srgbClr val="0C285A"/>
                </a:solidFill>
                <a:latin typeface="Tahoma"/>
                <a:cs typeface="Tahoma"/>
              </a:rPr>
              <a:t>nação</a:t>
            </a:r>
            <a:r>
              <a:rPr sz="1500" spc="-70">
                <a:solidFill>
                  <a:srgbClr val="0C285A"/>
                </a:solidFill>
                <a:latin typeface="Tahoma"/>
                <a:cs typeface="Tahoma"/>
              </a:rPr>
              <a:t> </a:t>
            </a:r>
            <a:r>
              <a:rPr sz="1500">
                <a:solidFill>
                  <a:srgbClr val="0C285A"/>
                </a:solidFill>
                <a:latin typeface="Tahoma"/>
                <a:cs typeface="Tahoma"/>
              </a:rPr>
              <a:t>dos</a:t>
            </a:r>
            <a:r>
              <a:rPr sz="1500" spc="-70">
                <a:solidFill>
                  <a:srgbClr val="0C285A"/>
                </a:solidFill>
                <a:latin typeface="Tahoma"/>
                <a:cs typeface="Tahoma"/>
              </a:rPr>
              <a:t> </a:t>
            </a:r>
            <a:r>
              <a:rPr sz="1500">
                <a:solidFill>
                  <a:srgbClr val="0C285A"/>
                </a:solidFill>
                <a:latin typeface="Tahoma"/>
                <a:cs typeface="Tahoma"/>
              </a:rPr>
              <a:t>lucros</a:t>
            </a:r>
            <a:r>
              <a:rPr sz="1500" spc="-70">
                <a:solidFill>
                  <a:srgbClr val="0C285A"/>
                </a:solidFill>
                <a:latin typeface="Tahoma"/>
                <a:cs typeface="Tahoma"/>
              </a:rPr>
              <a:t> </a:t>
            </a:r>
            <a:r>
              <a:rPr sz="1500" spc="-20">
                <a:solidFill>
                  <a:srgbClr val="0C285A"/>
                </a:solidFill>
                <a:latin typeface="Tahoma"/>
                <a:cs typeface="Tahoma"/>
              </a:rPr>
              <a:t>respeitou</a:t>
            </a:r>
            <a:r>
              <a:rPr sz="1500" spc="-65">
                <a:solidFill>
                  <a:srgbClr val="0C285A"/>
                </a:solidFill>
                <a:latin typeface="Tahoma"/>
                <a:cs typeface="Tahoma"/>
              </a:rPr>
              <a:t> </a:t>
            </a:r>
            <a:r>
              <a:rPr sz="1500" spc="-20">
                <a:solidFill>
                  <a:srgbClr val="0C285A"/>
                </a:solidFill>
                <a:latin typeface="Tahoma"/>
                <a:cs typeface="Tahoma"/>
              </a:rPr>
              <a:t>critérios</a:t>
            </a:r>
            <a:r>
              <a:rPr sz="1500" spc="-70">
                <a:solidFill>
                  <a:srgbClr val="0C285A"/>
                </a:solidFill>
                <a:latin typeface="Tahoma"/>
                <a:cs typeface="Tahoma"/>
              </a:rPr>
              <a:t> </a:t>
            </a:r>
            <a:r>
              <a:rPr sz="1500" spc="-10">
                <a:solidFill>
                  <a:srgbClr val="0C285A"/>
                </a:solidFill>
                <a:latin typeface="Tahoma"/>
                <a:cs typeface="Tahoma"/>
              </a:rPr>
              <a:t>legais</a:t>
            </a:r>
            <a:r>
              <a:rPr sz="1500" spc="-70">
                <a:solidFill>
                  <a:srgbClr val="0C285A"/>
                </a:solidFill>
                <a:latin typeface="Tahoma"/>
                <a:cs typeface="Tahoma"/>
              </a:rPr>
              <a:t> </a:t>
            </a:r>
            <a:r>
              <a:rPr sz="1500">
                <a:solidFill>
                  <a:srgbClr val="0C285A"/>
                </a:solidFill>
                <a:latin typeface="Tahoma"/>
                <a:cs typeface="Tahoma"/>
              </a:rPr>
              <a:t>e</a:t>
            </a:r>
            <a:r>
              <a:rPr sz="1500" spc="-70">
                <a:solidFill>
                  <a:srgbClr val="0C285A"/>
                </a:solidFill>
                <a:latin typeface="Tahoma"/>
                <a:cs typeface="Tahoma"/>
              </a:rPr>
              <a:t> </a:t>
            </a:r>
            <a:r>
              <a:rPr sz="1500" spc="-40">
                <a:solidFill>
                  <a:srgbClr val="0C285A"/>
                </a:solidFill>
                <a:latin typeface="Tahoma"/>
                <a:cs typeface="Tahoma"/>
              </a:rPr>
              <a:t>contratuais,</a:t>
            </a:r>
            <a:r>
              <a:rPr sz="1500" spc="-65">
                <a:solidFill>
                  <a:srgbClr val="0C285A"/>
                </a:solidFill>
                <a:latin typeface="Tahoma"/>
                <a:cs typeface="Tahoma"/>
              </a:rPr>
              <a:t> </a:t>
            </a:r>
            <a:r>
              <a:rPr sz="1500" spc="-20">
                <a:solidFill>
                  <a:srgbClr val="0C285A"/>
                </a:solidFill>
                <a:latin typeface="Tahoma"/>
                <a:cs typeface="Tahoma"/>
              </a:rPr>
              <a:t>prevenindo</a:t>
            </a:r>
            <a:r>
              <a:rPr sz="1500" spc="-70">
                <a:solidFill>
                  <a:srgbClr val="0C285A"/>
                </a:solidFill>
                <a:latin typeface="Tahoma"/>
                <a:cs typeface="Tahoma"/>
              </a:rPr>
              <a:t> </a:t>
            </a:r>
            <a:r>
              <a:rPr sz="1500">
                <a:solidFill>
                  <a:srgbClr val="0C285A"/>
                </a:solidFill>
                <a:latin typeface="Tahoma"/>
                <a:cs typeface="Tahoma"/>
              </a:rPr>
              <a:t>riscos</a:t>
            </a:r>
            <a:r>
              <a:rPr sz="1500" spc="-70">
                <a:solidFill>
                  <a:srgbClr val="0C285A"/>
                </a:solidFill>
                <a:latin typeface="Tahoma"/>
                <a:cs typeface="Tahoma"/>
              </a:rPr>
              <a:t> </a:t>
            </a:r>
            <a:r>
              <a:rPr sz="1500" spc="-10">
                <a:solidFill>
                  <a:srgbClr val="0C285A"/>
                </a:solidFill>
                <a:latin typeface="Tahoma"/>
                <a:cs typeface="Tahoma"/>
              </a:rPr>
              <a:t>fiscais</a:t>
            </a:r>
            <a:r>
              <a:rPr sz="1500" spc="-70">
                <a:solidFill>
                  <a:srgbClr val="0C285A"/>
                </a:solidFill>
                <a:latin typeface="Tahoma"/>
                <a:cs typeface="Tahoma"/>
              </a:rPr>
              <a:t> </a:t>
            </a:r>
            <a:r>
              <a:rPr sz="1500">
                <a:solidFill>
                  <a:srgbClr val="0C285A"/>
                </a:solidFill>
                <a:latin typeface="Tahoma"/>
                <a:cs typeface="Tahoma"/>
              </a:rPr>
              <a:t>e</a:t>
            </a:r>
            <a:r>
              <a:rPr sz="1500" spc="-65">
                <a:solidFill>
                  <a:srgbClr val="0C285A"/>
                </a:solidFill>
                <a:latin typeface="Tahoma"/>
                <a:cs typeface="Tahoma"/>
              </a:rPr>
              <a:t> </a:t>
            </a:r>
            <a:r>
              <a:rPr sz="1500" spc="-10">
                <a:solidFill>
                  <a:srgbClr val="0C285A"/>
                </a:solidFill>
                <a:latin typeface="Tahoma"/>
                <a:cs typeface="Tahoma"/>
              </a:rPr>
              <a:t>societários.</a:t>
            </a:r>
            <a:endParaRPr sz="1500">
              <a:latin typeface="Tahoma"/>
              <a:cs typeface="Tahom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5080">
              <a:lnSpc>
                <a:spcPct val="100000"/>
              </a:lnSpc>
            </a:pPr>
            <a:r>
              <a:rPr sz="1500" spc="50">
                <a:solidFill>
                  <a:srgbClr val="0C285A"/>
                </a:solidFill>
                <a:latin typeface="Tahoma"/>
                <a:cs typeface="Tahoma"/>
              </a:rPr>
              <a:t>O</a:t>
            </a:r>
            <a:r>
              <a:rPr sz="1500" spc="-70">
                <a:solidFill>
                  <a:srgbClr val="0C285A"/>
                </a:solidFill>
                <a:latin typeface="Tahoma"/>
                <a:cs typeface="Tahoma"/>
              </a:rPr>
              <a:t> </a:t>
            </a:r>
            <a:r>
              <a:rPr sz="1500" spc="-20">
                <a:solidFill>
                  <a:srgbClr val="0C285A"/>
                </a:solidFill>
                <a:latin typeface="Tahoma"/>
                <a:cs typeface="Tahoma"/>
              </a:rPr>
              <a:t>documento</a:t>
            </a:r>
            <a:r>
              <a:rPr sz="1500" spc="-65">
                <a:solidFill>
                  <a:srgbClr val="0C285A"/>
                </a:solidFill>
                <a:latin typeface="Tahoma"/>
                <a:cs typeface="Tahoma"/>
              </a:rPr>
              <a:t> </a:t>
            </a:r>
            <a:r>
              <a:rPr sz="1500" spc="-20">
                <a:solidFill>
                  <a:srgbClr val="0C285A"/>
                </a:solidFill>
                <a:latin typeface="Tahoma"/>
                <a:cs typeface="Tahoma"/>
              </a:rPr>
              <a:t>deve</a:t>
            </a:r>
            <a:r>
              <a:rPr sz="1500" spc="-70">
                <a:solidFill>
                  <a:srgbClr val="0C285A"/>
                </a:solidFill>
                <a:latin typeface="Tahoma"/>
                <a:cs typeface="Tahoma"/>
              </a:rPr>
              <a:t> </a:t>
            </a:r>
            <a:r>
              <a:rPr sz="1500" spc="-25">
                <a:solidFill>
                  <a:srgbClr val="0C285A"/>
                </a:solidFill>
                <a:latin typeface="Tahoma"/>
                <a:cs typeface="Tahoma"/>
              </a:rPr>
              <a:t>apresentar</a:t>
            </a:r>
            <a:r>
              <a:rPr sz="1500" spc="-65">
                <a:solidFill>
                  <a:srgbClr val="0C285A"/>
                </a:solidFill>
                <a:latin typeface="Tahoma"/>
                <a:cs typeface="Tahoma"/>
              </a:rPr>
              <a:t> </a:t>
            </a:r>
            <a:r>
              <a:rPr sz="1500">
                <a:solidFill>
                  <a:srgbClr val="0C285A"/>
                </a:solidFill>
                <a:latin typeface="Tahoma"/>
                <a:cs typeface="Tahoma"/>
              </a:rPr>
              <a:t>a</a:t>
            </a:r>
            <a:r>
              <a:rPr sz="1500" spc="-70">
                <a:solidFill>
                  <a:srgbClr val="0C285A"/>
                </a:solidFill>
                <a:latin typeface="Tahoma"/>
                <a:cs typeface="Tahoma"/>
              </a:rPr>
              <a:t> </a:t>
            </a:r>
            <a:r>
              <a:rPr sz="1500" spc="-25">
                <a:solidFill>
                  <a:srgbClr val="0C285A"/>
                </a:solidFill>
                <a:latin typeface="Tahoma"/>
                <a:cs typeface="Tahoma"/>
              </a:rPr>
              <a:t>abertura</a:t>
            </a:r>
            <a:r>
              <a:rPr sz="1500" spc="-65">
                <a:solidFill>
                  <a:srgbClr val="0C285A"/>
                </a:solidFill>
                <a:latin typeface="Tahoma"/>
                <a:cs typeface="Tahoma"/>
              </a:rPr>
              <a:t> </a:t>
            </a:r>
            <a:r>
              <a:rPr sz="1500">
                <a:solidFill>
                  <a:srgbClr val="0C285A"/>
                </a:solidFill>
                <a:latin typeface="Tahoma"/>
                <a:cs typeface="Tahoma"/>
              </a:rPr>
              <a:t>de</a:t>
            </a:r>
            <a:r>
              <a:rPr sz="1500" spc="-70">
                <a:solidFill>
                  <a:srgbClr val="0C285A"/>
                </a:solidFill>
                <a:latin typeface="Tahoma"/>
                <a:cs typeface="Tahoma"/>
              </a:rPr>
              <a:t> </a:t>
            </a:r>
            <a:r>
              <a:rPr sz="1500" spc="-10">
                <a:solidFill>
                  <a:srgbClr val="0C285A"/>
                </a:solidFill>
                <a:latin typeface="Tahoma"/>
                <a:cs typeface="Tahoma"/>
              </a:rPr>
              <a:t>todos</a:t>
            </a:r>
            <a:r>
              <a:rPr sz="1500" spc="-65">
                <a:solidFill>
                  <a:srgbClr val="0C285A"/>
                </a:solidFill>
                <a:latin typeface="Tahoma"/>
                <a:cs typeface="Tahoma"/>
              </a:rPr>
              <a:t> </a:t>
            </a:r>
            <a:r>
              <a:rPr sz="1500">
                <a:solidFill>
                  <a:srgbClr val="0C285A"/>
                </a:solidFill>
                <a:latin typeface="Tahoma"/>
                <a:cs typeface="Tahoma"/>
              </a:rPr>
              <a:t>os</a:t>
            </a:r>
            <a:r>
              <a:rPr sz="1500" spc="-70">
                <a:solidFill>
                  <a:srgbClr val="0C285A"/>
                </a:solidFill>
                <a:latin typeface="Tahoma"/>
                <a:cs typeface="Tahoma"/>
              </a:rPr>
              <a:t> </a:t>
            </a:r>
            <a:r>
              <a:rPr sz="1500" spc="-10">
                <a:solidFill>
                  <a:srgbClr val="0C285A"/>
                </a:solidFill>
                <a:latin typeface="Tahoma"/>
                <a:cs typeface="Tahoma"/>
              </a:rPr>
              <a:t>custos</a:t>
            </a:r>
            <a:r>
              <a:rPr sz="1500" spc="-65">
                <a:solidFill>
                  <a:srgbClr val="0C285A"/>
                </a:solidFill>
                <a:latin typeface="Tahoma"/>
                <a:cs typeface="Tahoma"/>
              </a:rPr>
              <a:t> </a:t>
            </a:r>
            <a:r>
              <a:rPr sz="1500" spc="-40">
                <a:solidFill>
                  <a:srgbClr val="0C285A"/>
                </a:solidFill>
                <a:latin typeface="Tahoma"/>
                <a:cs typeface="Tahoma"/>
              </a:rPr>
              <a:t>inerentes,</a:t>
            </a:r>
            <a:r>
              <a:rPr sz="1500" spc="-70">
                <a:solidFill>
                  <a:srgbClr val="0C285A"/>
                </a:solidFill>
                <a:latin typeface="Tahoma"/>
                <a:cs typeface="Tahoma"/>
              </a:rPr>
              <a:t> </a:t>
            </a:r>
            <a:r>
              <a:rPr sz="1500" spc="-10">
                <a:solidFill>
                  <a:srgbClr val="0C285A"/>
                </a:solidFill>
                <a:latin typeface="Tahoma"/>
                <a:cs typeface="Tahoma"/>
              </a:rPr>
              <a:t>inclusive</a:t>
            </a:r>
            <a:r>
              <a:rPr sz="1500" spc="-65">
                <a:solidFill>
                  <a:srgbClr val="0C285A"/>
                </a:solidFill>
                <a:latin typeface="Tahoma"/>
                <a:cs typeface="Tahoma"/>
              </a:rPr>
              <a:t> </a:t>
            </a:r>
            <a:r>
              <a:rPr sz="1500">
                <a:solidFill>
                  <a:srgbClr val="0C285A"/>
                </a:solidFill>
                <a:latin typeface="Tahoma"/>
                <a:cs typeface="Tahoma"/>
              </a:rPr>
              <a:t>os</a:t>
            </a:r>
            <a:r>
              <a:rPr sz="1500" spc="-70">
                <a:solidFill>
                  <a:srgbClr val="0C285A"/>
                </a:solidFill>
                <a:latin typeface="Tahoma"/>
                <a:cs typeface="Tahoma"/>
              </a:rPr>
              <a:t> </a:t>
            </a:r>
            <a:r>
              <a:rPr sz="1500" spc="-20">
                <a:solidFill>
                  <a:srgbClr val="0C285A"/>
                </a:solidFill>
                <a:latin typeface="Tahoma"/>
                <a:cs typeface="Tahoma"/>
              </a:rPr>
              <a:t>valores</a:t>
            </a:r>
            <a:r>
              <a:rPr sz="1500" spc="-65">
                <a:solidFill>
                  <a:srgbClr val="0C285A"/>
                </a:solidFill>
                <a:latin typeface="Tahoma"/>
                <a:cs typeface="Tahoma"/>
              </a:rPr>
              <a:t> </a:t>
            </a:r>
            <a:r>
              <a:rPr sz="1500" spc="-10">
                <a:solidFill>
                  <a:srgbClr val="0C285A"/>
                </a:solidFill>
                <a:latin typeface="Tahoma"/>
                <a:cs typeface="Tahoma"/>
              </a:rPr>
              <a:t>referentes </a:t>
            </a:r>
            <a:r>
              <a:rPr sz="1500">
                <a:solidFill>
                  <a:srgbClr val="0C285A"/>
                </a:solidFill>
                <a:latin typeface="Tahoma"/>
                <a:cs typeface="Tahoma"/>
              </a:rPr>
              <a:t>aos</a:t>
            </a:r>
            <a:r>
              <a:rPr sz="1500" spc="-80">
                <a:solidFill>
                  <a:srgbClr val="0C285A"/>
                </a:solidFill>
                <a:latin typeface="Tahoma"/>
                <a:cs typeface="Tahoma"/>
              </a:rPr>
              <a:t> </a:t>
            </a:r>
            <a:r>
              <a:rPr sz="1500">
                <a:solidFill>
                  <a:srgbClr val="0C285A"/>
                </a:solidFill>
                <a:latin typeface="Tahoma"/>
                <a:cs typeface="Tahoma"/>
              </a:rPr>
              <a:t>benefícios</a:t>
            </a:r>
            <a:r>
              <a:rPr sz="1500" spc="-80">
                <a:solidFill>
                  <a:srgbClr val="0C285A"/>
                </a:solidFill>
                <a:latin typeface="Tahoma"/>
                <a:cs typeface="Tahoma"/>
              </a:rPr>
              <a:t> </a:t>
            </a:r>
            <a:r>
              <a:rPr sz="1500">
                <a:solidFill>
                  <a:srgbClr val="0C285A"/>
                </a:solidFill>
                <a:latin typeface="Tahoma"/>
                <a:cs typeface="Tahoma"/>
              </a:rPr>
              <a:t>concedidos</a:t>
            </a:r>
            <a:r>
              <a:rPr sz="1500" spc="-80">
                <a:solidFill>
                  <a:srgbClr val="0C285A"/>
                </a:solidFill>
                <a:latin typeface="Tahoma"/>
                <a:cs typeface="Tahoma"/>
              </a:rPr>
              <a:t> </a:t>
            </a:r>
            <a:r>
              <a:rPr sz="1500">
                <a:solidFill>
                  <a:srgbClr val="0C285A"/>
                </a:solidFill>
                <a:latin typeface="Tahoma"/>
                <a:cs typeface="Tahoma"/>
              </a:rPr>
              <a:t>aos</a:t>
            </a:r>
            <a:r>
              <a:rPr sz="1500" spc="-75">
                <a:solidFill>
                  <a:srgbClr val="0C285A"/>
                </a:solidFill>
                <a:latin typeface="Tahoma"/>
                <a:cs typeface="Tahoma"/>
              </a:rPr>
              <a:t> </a:t>
            </a:r>
            <a:r>
              <a:rPr sz="1500" spc="-25">
                <a:solidFill>
                  <a:srgbClr val="0C285A"/>
                </a:solidFill>
                <a:latin typeface="Tahoma"/>
                <a:cs typeface="Tahoma"/>
              </a:rPr>
              <a:t>colaboradores,</a:t>
            </a:r>
            <a:r>
              <a:rPr sz="1500" spc="-80">
                <a:solidFill>
                  <a:srgbClr val="0C285A"/>
                </a:solidFill>
                <a:latin typeface="Tahoma"/>
                <a:cs typeface="Tahoma"/>
              </a:rPr>
              <a:t> </a:t>
            </a:r>
            <a:r>
              <a:rPr sz="1500" spc="-10">
                <a:solidFill>
                  <a:srgbClr val="0C285A"/>
                </a:solidFill>
                <a:latin typeface="Tahoma"/>
                <a:cs typeface="Tahoma"/>
              </a:rPr>
              <a:t>além</a:t>
            </a:r>
            <a:r>
              <a:rPr sz="1500" spc="-80">
                <a:solidFill>
                  <a:srgbClr val="0C285A"/>
                </a:solidFill>
                <a:latin typeface="Tahoma"/>
                <a:cs typeface="Tahoma"/>
              </a:rPr>
              <a:t> </a:t>
            </a:r>
            <a:r>
              <a:rPr sz="1500">
                <a:solidFill>
                  <a:srgbClr val="0C285A"/>
                </a:solidFill>
                <a:latin typeface="Tahoma"/>
                <a:cs typeface="Tahoma"/>
              </a:rPr>
              <a:t>de</a:t>
            </a:r>
            <a:r>
              <a:rPr sz="1500" spc="-75">
                <a:solidFill>
                  <a:srgbClr val="0C285A"/>
                </a:solidFill>
                <a:latin typeface="Tahoma"/>
                <a:cs typeface="Tahoma"/>
              </a:rPr>
              <a:t> </a:t>
            </a:r>
            <a:r>
              <a:rPr sz="1500" spc="-10">
                <a:solidFill>
                  <a:srgbClr val="0C285A"/>
                </a:solidFill>
                <a:latin typeface="Tahoma"/>
                <a:cs typeface="Tahoma"/>
              </a:rPr>
              <a:t>mencionar</a:t>
            </a:r>
            <a:r>
              <a:rPr sz="1500" spc="-80">
                <a:solidFill>
                  <a:srgbClr val="0C285A"/>
                </a:solidFill>
                <a:latin typeface="Tahoma"/>
                <a:cs typeface="Tahoma"/>
              </a:rPr>
              <a:t> </a:t>
            </a:r>
            <a:r>
              <a:rPr sz="1500">
                <a:solidFill>
                  <a:srgbClr val="0C285A"/>
                </a:solidFill>
                <a:latin typeface="Tahoma"/>
                <a:cs typeface="Tahoma"/>
              </a:rPr>
              <a:t>o</a:t>
            </a:r>
            <a:r>
              <a:rPr sz="1500" spc="-80">
                <a:solidFill>
                  <a:srgbClr val="0C285A"/>
                </a:solidFill>
                <a:latin typeface="Tahoma"/>
                <a:cs typeface="Tahoma"/>
              </a:rPr>
              <a:t> </a:t>
            </a:r>
            <a:r>
              <a:rPr sz="1500">
                <a:solidFill>
                  <a:srgbClr val="0C285A"/>
                </a:solidFill>
                <a:latin typeface="Tahoma"/>
                <a:cs typeface="Tahoma"/>
              </a:rPr>
              <a:t>pedido</a:t>
            </a:r>
            <a:r>
              <a:rPr sz="1500" spc="-80">
                <a:solidFill>
                  <a:srgbClr val="0C285A"/>
                </a:solidFill>
                <a:latin typeface="Tahoma"/>
                <a:cs typeface="Tahoma"/>
              </a:rPr>
              <a:t> </a:t>
            </a:r>
            <a:r>
              <a:rPr sz="1500" spc="-10">
                <a:solidFill>
                  <a:srgbClr val="0C285A"/>
                </a:solidFill>
                <a:latin typeface="Tahoma"/>
                <a:cs typeface="Tahoma"/>
              </a:rPr>
              <a:t>em</a:t>
            </a:r>
            <a:r>
              <a:rPr sz="1500" spc="-75">
                <a:solidFill>
                  <a:srgbClr val="0C285A"/>
                </a:solidFill>
                <a:latin typeface="Tahoma"/>
                <a:cs typeface="Tahoma"/>
              </a:rPr>
              <a:t> </a:t>
            </a:r>
            <a:r>
              <a:rPr sz="1500" spc="-10">
                <a:solidFill>
                  <a:srgbClr val="0C285A"/>
                </a:solidFill>
                <a:latin typeface="Tahoma"/>
                <a:cs typeface="Tahoma"/>
              </a:rPr>
              <a:t>análise</a:t>
            </a:r>
            <a:r>
              <a:rPr sz="1500" spc="-80">
                <a:solidFill>
                  <a:srgbClr val="0C285A"/>
                </a:solidFill>
                <a:latin typeface="Tahoma"/>
                <a:cs typeface="Tahoma"/>
              </a:rPr>
              <a:t> </a:t>
            </a:r>
            <a:r>
              <a:rPr sz="1500" spc="-100">
                <a:solidFill>
                  <a:srgbClr val="0C285A"/>
                </a:solidFill>
                <a:latin typeface="Tahoma"/>
                <a:cs typeface="Tahoma"/>
              </a:rPr>
              <a:t>(ex.:</a:t>
            </a:r>
            <a:r>
              <a:rPr sz="1500" spc="-80">
                <a:solidFill>
                  <a:srgbClr val="0C285A"/>
                </a:solidFill>
                <a:latin typeface="Tahoma"/>
                <a:cs typeface="Tahoma"/>
              </a:rPr>
              <a:t> </a:t>
            </a:r>
            <a:r>
              <a:rPr sz="1500" spc="-10">
                <a:solidFill>
                  <a:srgbClr val="0C285A"/>
                </a:solidFill>
                <a:latin typeface="Tahoma"/>
                <a:cs typeface="Tahoma"/>
              </a:rPr>
              <a:t>número </a:t>
            </a:r>
            <a:r>
              <a:rPr sz="1500">
                <a:solidFill>
                  <a:srgbClr val="0C285A"/>
                </a:solidFill>
                <a:latin typeface="Tahoma"/>
                <a:cs typeface="Tahoma"/>
              </a:rPr>
              <a:t>do</a:t>
            </a:r>
            <a:r>
              <a:rPr sz="1500" spc="-70">
                <a:solidFill>
                  <a:srgbClr val="0C285A"/>
                </a:solidFill>
                <a:latin typeface="Tahoma"/>
                <a:cs typeface="Tahoma"/>
              </a:rPr>
              <a:t> </a:t>
            </a:r>
            <a:r>
              <a:rPr sz="1500" spc="-40">
                <a:solidFill>
                  <a:srgbClr val="0C285A"/>
                </a:solidFill>
                <a:latin typeface="Tahoma"/>
                <a:cs typeface="Tahoma"/>
              </a:rPr>
              <a:t>pedido).</a:t>
            </a:r>
            <a:r>
              <a:rPr sz="1500" spc="-70">
                <a:solidFill>
                  <a:srgbClr val="0C285A"/>
                </a:solidFill>
                <a:latin typeface="Tahoma"/>
                <a:cs typeface="Tahoma"/>
              </a:rPr>
              <a:t> </a:t>
            </a:r>
            <a:r>
              <a:rPr sz="1500">
                <a:solidFill>
                  <a:srgbClr val="0C285A"/>
                </a:solidFill>
                <a:latin typeface="Tahoma"/>
                <a:cs typeface="Tahoma"/>
              </a:rPr>
              <a:t>Sua</a:t>
            </a:r>
            <a:r>
              <a:rPr sz="1500" spc="-65">
                <a:solidFill>
                  <a:srgbClr val="0C285A"/>
                </a:solidFill>
                <a:latin typeface="Tahoma"/>
                <a:cs typeface="Tahoma"/>
              </a:rPr>
              <a:t> </a:t>
            </a:r>
            <a:r>
              <a:rPr sz="1500" spc="-10">
                <a:solidFill>
                  <a:srgbClr val="0C285A"/>
                </a:solidFill>
                <a:latin typeface="Tahoma"/>
                <a:cs typeface="Tahoma"/>
              </a:rPr>
              <a:t>análise</a:t>
            </a:r>
            <a:r>
              <a:rPr sz="1500" spc="-70">
                <a:solidFill>
                  <a:srgbClr val="0C285A"/>
                </a:solidFill>
                <a:latin typeface="Tahoma"/>
                <a:cs typeface="Tahoma"/>
              </a:rPr>
              <a:t> </a:t>
            </a:r>
            <a:r>
              <a:rPr sz="1500" spc="-35">
                <a:solidFill>
                  <a:srgbClr val="0C285A"/>
                </a:solidFill>
                <a:latin typeface="Tahoma"/>
                <a:cs typeface="Tahoma"/>
              </a:rPr>
              <a:t>garante</a:t>
            </a:r>
            <a:r>
              <a:rPr sz="1500" spc="-65">
                <a:solidFill>
                  <a:srgbClr val="0C285A"/>
                </a:solidFill>
                <a:latin typeface="Tahoma"/>
                <a:cs typeface="Tahoma"/>
              </a:rPr>
              <a:t> </a:t>
            </a:r>
            <a:r>
              <a:rPr sz="1500" spc="-10">
                <a:solidFill>
                  <a:srgbClr val="0C285A"/>
                </a:solidFill>
                <a:latin typeface="Tahoma"/>
                <a:cs typeface="Tahoma"/>
              </a:rPr>
              <a:t>não</a:t>
            </a:r>
            <a:r>
              <a:rPr sz="1500" spc="-70">
                <a:solidFill>
                  <a:srgbClr val="0C285A"/>
                </a:solidFill>
                <a:latin typeface="Tahoma"/>
                <a:cs typeface="Tahoma"/>
              </a:rPr>
              <a:t> </a:t>
            </a:r>
            <a:r>
              <a:rPr sz="1500" spc="-10">
                <a:solidFill>
                  <a:srgbClr val="0C285A"/>
                </a:solidFill>
                <a:latin typeface="Tahoma"/>
                <a:cs typeface="Tahoma"/>
              </a:rPr>
              <a:t>apenas</a:t>
            </a:r>
            <a:r>
              <a:rPr sz="1500" spc="-65">
                <a:solidFill>
                  <a:srgbClr val="0C285A"/>
                </a:solidFill>
                <a:latin typeface="Tahoma"/>
                <a:cs typeface="Tahoma"/>
              </a:rPr>
              <a:t> </a:t>
            </a:r>
            <a:r>
              <a:rPr sz="1500">
                <a:solidFill>
                  <a:srgbClr val="0C285A"/>
                </a:solidFill>
                <a:latin typeface="Tahoma"/>
                <a:cs typeface="Tahoma"/>
              </a:rPr>
              <a:t>a</a:t>
            </a:r>
            <a:r>
              <a:rPr sz="1500" spc="-70">
                <a:solidFill>
                  <a:srgbClr val="0C285A"/>
                </a:solidFill>
                <a:latin typeface="Tahoma"/>
                <a:cs typeface="Tahoma"/>
              </a:rPr>
              <a:t> </a:t>
            </a:r>
            <a:r>
              <a:rPr sz="1500" spc="-20">
                <a:solidFill>
                  <a:srgbClr val="0C285A"/>
                </a:solidFill>
                <a:latin typeface="Tahoma"/>
                <a:cs typeface="Tahoma"/>
              </a:rPr>
              <a:t>regularidade</a:t>
            </a:r>
            <a:r>
              <a:rPr sz="1500" spc="-65">
                <a:solidFill>
                  <a:srgbClr val="0C285A"/>
                </a:solidFill>
                <a:latin typeface="Tahoma"/>
                <a:cs typeface="Tahoma"/>
              </a:rPr>
              <a:t> </a:t>
            </a:r>
            <a:r>
              <a:rPr sz="1500" spc="-30">
                <a:solidFill>
                  <a:srgbClr val="0C285A"/>
                </a:solidFill>
                <a:latin typeface="Tahoma"/>
                <a:cs typeface="Tahoma"/>
              </a:rPr>
              <a:t>contábil,</a:t>
            </a:r>
            <a:r>
              <a:rPr sz="1500" spc="-70">
                <a:solidFill>
                  <a:srgbClr val="0C285A"/>
                </a:solidFill>
                <a:latin typeface="Tahoma"/>
                <a:cs typeface="Tahoma"/>
              </a:rPr>
              <a:t> </a:t>
            </a:r>
            <a:r>
              <a:rPr sz="1500" spc="-10">
                <a:solidFill>
                  <a:srgbClr val="0C285A"/>
                </a:solidFill>
                <a:latin typeface="Tahoma"/>
                <a:cs typeface="Tahoma"/>
              </a:rPr>
              <a:t>mas</a:t>
            </a:r>
            <a:r>
              <a:rPr sz="1500" spc="-65">
                <a:solidFill>
                  <a:srgbClr val="0C285A"/>
                </a:solidFill>
                <a:latin typeface="Tahoma"/>
                <a:cs typeface="Tahoma"/>
              </a:rPr>
              <a:t> </a:t>
            </a:r>
            <a:r>
              <a:rPr sz="1500" spc="-20">
                <a:solidFill>
                  <a:srgbClr val="0C285A"/>
                </a:solidFill>
                <a:latin typeface="Tahoma"/>
                <a:cs typeface="Tahoma"/>
              </a:rPr>
              <a:t>também</a:t>
            </a:r>
            <a:r>
              <a:rPr sz="1500" spc="-70">
                <a:solidFill>
                  <a:srgbClr val="0C285A"/>
                </a:solidFill>
                <a:latin typeface="Tahoma"/>
                <a:cs typeface="Tahoma"/>
              </a:rPr>
              <a:t> </a:t>
            </a:r>
            <a:r>
              <a:rPr sz="1500">
                <a:solidFill>
                  <a:srgbClr val="0C285A"/>
                </a:solidFill>
                <a:latin typeface="Tahoma"/>
                <a:cs typeface="Tahoma"/>
              </a:rPr>
              <a:t>a</a:t>
            </a:r>
            <a:r>
              <a:rPr sz="1500" spc="-65">
                <a:solidFill>
                  <a:srgbClr val="0C285A"/>
                </a:solidFill>
                <a:latin typeface="Tahoma"/>
                <a:cs typeface="Tahoma"/>
              </a:rPr>
              <a:t> </a:t>
            </a:r>
            <a:r>
              <a:rPr sz="1500" spc="-25">
                <a:solidFill>
                  <a:srgbClr val="0C285A"/>
                </a:solidFill>
                <a:latin typeface="Tahoma"/>
                <a:cs typeface="Tahoma"/>
              </a:rPr>
              <a:t>rastreabilidade</a:t>
            </a:r>
            <a:r>
              <a:rPr sz="1500" spc="-70">
                <a:solidFill>
                  <a:srgbClr val="0C285A"/>
                </a:solidFill>
                <a:latin typeface="Tahoma"/>
                <a:cs typeface="Tahoma"/>
              </a:rPr>
              <a:t> </a:t>
            </a:r>
            <a:r>
              <a:rPr sz="1500" spc="-25">
                <a:solidFill>
                  <a:srgbClr val="0C285A"/>
                </a:solidFill>
                <a:latin typeface="Tahoma"/>
                <a:cs typeface="Tahoma"/>
              </a:rPr>
              <a:t>do </a:t>
            </a:r>
            <a:r>
              <a:rPr sz="1500">
                <a:solidFill>
                  <a:srgbClr val="0C285A"/>
                </a:solidFill>
                <a:latin typeface="Tahoma"/>
                <a:cs typeface="Tahoma"/>
              </a:rPr>
              <a:t>processo</a:t>
            </a:r>
            <a:r>
              <a:rPr sz="1500" spc="-85">
                <a:solidFill>
                  <a:srgbClr val="0C285A"/>
                </a:solidFill>
                <a:latin typeface="Tahoma"/>
                <a:cs typeface="Tahoma"/>
              </a:rPr>
              <a:t> </a:t>
            </a:r>
            <a:r>
              <a:rPr sz="1500">
                <a:solidFill>
                  <a:srgbClr val="0C285A"/>
                </a:solidFill>
                <a:latin typeface="Tahoma"/>
                <a:cs typeface="Tahoma"/>
              </a:rPr>
              <a:t>de</a:t>
            </a:r>
            <a:r>
              <a:rPr sz="1500" spc="-85">
                <a:solidFill>
                  <a:srgbClr val="0C285A"/>
                </a:solidFill>
                <a:latin typeface="Tahoma"/>
                <a:cs typeface="Tahoma"/>
              </a:rPr>
              <a:t> </a:t>
            </a:r>
            <a:r>
              <a:rPr sz="1500" spc="-10">
                <a:solidFill>
                  <a:srgbClr val="0C285A"/>
                </a:solidFill>
                <a:latin typeface="Tahoma"/>
                <a:cs typeface="Tahoma"/>
              </a:rPr>
              <a:t>apuração</a:t>
            </a:r>
            <a:r>
              <a:rPr sz="1500" spc="-85">
                <a:solidFill>
                  <a:srgbClr val="0C285A"/>
                </a:solidFill>
                <a:latin typeface="Tahoma"/>
                <a:cs typeface="Tahoma"/>
              </a:rPr>
              <a:t> </a:t>
            </a:r>
            <a:r>
              <a:rPr sz="1500">
                <a:solidFill>
                  <a:srgbClr val="0C285A"/>
                </a:solidFill>
                <a:latin typeface="Tahoma"/>
                <a:cs typeface="Tahoma"/>
              </a:rPr>
              <a:t>e</a:t>
            </a:r>
            <a:r>
              <a:rPr sz="1500" spc="-85">
                <a:solidFill>
                  <a:srgbClr val="0C285A"/>
                </a:solidFill>
                <a:latin typeface="Tahoma"/>
                <a:cs typeface="Tahoma"/>
              </a:rPr>
              <a:t> </a:t>
            </a:r>
            <a:r>
              <a:rPr sz="1500" spc="-10">
                <a:solidFill>
                  <a:srgbClr val="0C285A"/>
                </a:solidFill>
                <a:latin typeface="Tahoma"/>
                <a:cs typeface="Tahoma"/>
              </a:rPr>
              <a:t>destinação</a:t>
            </a:r>
            <a:r>
              <a:rPr sz="1500" spc="-85">
                <a:solidFill>
                  <a:srgbClr val="0C285A"/>
                </a:solidFill>
                <a:latin typeface="Tahoma"/>
                <a:cs typeface="Tahoma"/>
              </a:rPr>
              <a:t> </a:t>
            </a:r>
            <a:r>
              <a:rPr sz="1500">
                <a:solidFill>
                  <a:srgbClr val="0C285A"/>
                </a:solidFill>
                <a:latin typeface="Tahoma"/>
                <a:cs typeface="Tahoma"/>
              </a:rPr>
              <a:t>de</a:t>
            </a:r>
            <a:r>
              <a:rPr sz="1500" spc="-85">
                <a:solidFill>
                  <a:srgbClr val="0C285A"/>
                </a:solidFill>
                <a:latin typeface="Tahoma"/>
                <a:cs typeface="Tahoma"/>
              </a:rPr>
              <a:t> </a:t>
            </a:r>
            <a:r>
              <a:rPr sz="1500" spc="-25">
                <a:solidFill>
                  <a:srgbClr val="0C285A"/>
                </a:solidFill>
                <a:latin typeface="Tahoma"/>
                <a:cs typeface="Tahoma"/>
              </a:rPr>
              <a:t>lucros,</a:t>
            </a:r>
            <a:r>
              <a:rPr sz="1500" spc="-85">
                <a:solidFill>
                  <a:srgbClr val="0C285A"/>
                </a:solidFill>
                <a:latin typeface="Tahoma"/>
                <a:cs typeface="Tahoma"/>
              </a:rPr>
              <a:t> </a:t>
            </a:r>
            <a:r>
              <a:rPr sz="1500" spc="-10">
                <a:solidFill>
                  <a:srgbClr val="0C285A"/>
                </a:solidFill>
                <a:latin typeface="Tahoma"/>
                <a:cs typeface="Tahoma"/>
              </a:rPr>
              <a:t>funcionando</a:t>
            </a:r>
            <a:r>
              <a:rPr sz="1500" spc="-85">
                <a:solidFill>
                  <a:srgbClr val="0C285A"/>
                </a:solidFill>
                <a:latin typeface="Tahoma"/>
                <a:cs typeface="Tahoma"/>
              </a:rPr>
              <a:t> </a:t>
            </a:r>
            <a:r>
              <a:rPr sz="1500">
                <a:solidFill>
                  <a:srgbClr val="0C285A"/>
                </a:solidFill>
                <a:latin typeface="Tahoma"/>
                <a:cs typeface="Tahoma"/>
              </a:rPr>
              <a:t>como</a:t>
            </a:r>
            <a:r>
              <a:rPr sz="1500" spc="-85">
                <a:solidFill>
                  <a:srgbClr val="0C285A"/>
                </a:solidFill>
                <a:latin typeface="Tahoma"/>
                <a:cs typeface="Tahoma"/>
              </a:rPr>
              <a:t> </a:t>
            </a:r>
            <a:r>
              <a:rPr sz="1500" spc="-20">
                <a:solidFill>
                  <a:srgbClr val="0C285A"/>
                </a:solidFill>
                <a:latin typeface="Tahoma"/>
                <a:cs typeface="Tahoma"/>
              </a:rPr>
              <a:t>ponto</a:t>
            </a:r>
            <a:r>
              <a:rPr sz="1500" spc="-85">
                <a:solidFill>
                  <a:srgbClr val="0C285A"/>
                </a:solidFill>
                <a:latin typeface="Tahoma"/>
                <a:cs typeface="Tahoma"/>
              </a:rPr>
              <a:t> </a:t>
            </a:r>
            <a:r>
              <a:rPr sz="1500">
                <a:solidFill>
                  <a:srgbClr val="0C285A"/>
                </a:solidFill>
                <a:latin typeface="Tahoma"/>
                <a:cs typeface="Tahoma"/>
              </a:rPr>
              <a:t>de</a:t>
            </a:r>
            <a:r>
              <a:rPr sz="1500" spc="-85">
                <a:solidFill>
                  <a:srgbClr val="0C285A"/>
                </a:solidFill>
                <a:latin typeface="Tahoma"/>
                <a:cs typeface="Tahoma"/>
              </a:rPr>
              <a:t> </a:t>
            </a:r>
            <a:r>
              <a:rPr sz="1500" spc="-10">
                <a:solidFill>
                  <a:srgbClr val="0C285A"/>
                </a:solidFill>
                <a:latin typeface="Tahoma"/>
                <a:cs typeface="Tahoma"/>
              </a:rPr>
              <a:t>conferência</a:t>
            </a:r>
            <a:r>
              <a:rPr sz="1500" spc="-80">
                <a:solidFill>
                  <a:srgbClr val="0C285A"/>
                </a:solidFill>
                <a:latin typeface="Tahoma"/>
                <a:cs typeface="Tahoma"/>
              </a:rPr>
              <a:t> </a:t>
            </a:r>
            <a:r>
              <a:rPr sz="1500" spc="-10">
                <a:solidFill>
                  <a:srgbClr val="0C285A"/>
                </a:solidFill>
                <a:latin typeface="Tahoma"/>
                <a:cs typeface="Tahoma"/>
              </a:rPr>
              <a:t>em</a:t>
            </a:r>
            <a:r>
              <a:rPr sz="1500" spc="-85">
                <a:solidFill>
                  <a:srgbClr val="0C285A"/>
                </a:solidFill>
                <a:latin typeface="Tahoma"/>
                <a:cs typeface="Tahoma"/>
              </a:rPr>
              <a:t> </a:t>
            </a:r>
            <a:r>
              <a:rPr sz="1500" spc="-10">
                <a:solidFill>
                  <a:srgbClr val="0C285A"/>
                </a:solidFill>
                <a:latin typeface="Tahoma"/>
                <a:cs typeface="Tahoma"/>
              </a:rPr>
              <a:t>auditorias.</a:t>
            </a:r>
            <a:endParaRPr sz="1500">
              <a:latin typeface="Tahoma"/>
              <a:cs typeface="Tahoma"/>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905638"/>
            <a:ext cx="3653154" cy="729615"/>
          </a:xfrm>
          <a:prstGeom prst="rect">
            <a:avLst/>
          </a:prstGeom>
        </p:spPr>
        <p:txBody>
          <a:bodyPr vert="horz" wrap="square" lIns="0" tIns="12700" rIns="0" bIns="0" rtlCol="0">
            <a:spAutoFit/>
          </a:bodyPr>
          <a:lstStyle/>
          <a:p>
            <a:pPr marL="21590">
              <a:lnSpc>
                <a:spcPts val="2770"/>
              </a:lnSpc>
              <a:spcBef>
                <a:spcPts val="100"/>
              </a:spcBef>
            </a:pPr>
            <a:r>
              <a:rPr sz="2400" b="1" i="1" spc="-95">
                <a:solidFill>
                  <a:srgbClr val="FFFFFF"/>
                </a:solidFill>
                <a:latin typeface="Trebuchet MS"/>
                <a:cs typeface="Trebuchet MS"/>
              </a:rPr>
              <a:t>PUC</a:t>
            </a:r>
            <a:r>
              <a:rPr sz="2400" b="1" i="1" spc="-165">
                <a:solidFill>
                  <a:srgbClr val="FFFFFF"/>
                </a:solidFill>
                <a:latin typeface="Trebuchet MS"/>
                <a:cs typeface="Trebuchet MS"/>
              </a:rPr>
              <a:t> Rio </a:t>
            </a:r>
            <a:r>
              <a:rPr sz="2400" b="1" i="1" spc="-170">
                <a:solidFill>
                  <a:srgbClr val="FFFFFF"/>
                </a:solidFill>
                <a:latin typeface="Trebuchet MS"/>
                <a:cs typeface="Trebuchet MS"/>
              </a:rPr>
              <a:t>de</a:t>
            </a:r>
            <a:r>
              <a:rPr sz="2400" b="1" i="1" spc="-165">
                <a:solidFill>
                  <a:srgbClr val="FFFFFF"/>
                </a:solidFill>
                <a:latin typeface="Trebuchet MS"/>
                <a:cs typeface="Trebuchet MS"/>
              </a:rPr>
              <a:t> </a:t>
            </a:r>
            <a:r>
              <a:rPr sz="2400" b="1" i="1" spc="-80">
                <a:solidFill>
                  <a:srgbClr val="FFFFFF"/>
                </a:solidFill>
                <a:latin typeface="Trebuchet MS"/>
                <a:cs typeface="Trebuchet MS"/>
              </a:rPr>
              <a:t>Janeiro</a:t>
            </a:r>
            <a:endParaRPr sz="2400">
              <a:latin typeface="Trebuchet MS"/>
              <a:cs typeface="Trebuchet MS"/>
            </a:endParaRPr>
          </a:p>
          <a:p>
            <a:pPr marL="12700">
              <a:lnSpc>
                <a:spcPts val="2770"/>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4993005" cy="787400"/>
          </a:xfrm>
          <a:prstGeom prst="rect">
            <a:avLst/>
          </a:prstGeom>
        </p:spPr>
        <p:txBody>
          <a:bodyPr vert="horz" wrap="square" lIns="0" tIns="12700" rIns="0" bIns="0" rtlCol="0">
            <a:spAutoFit/>
          </a:bodyPr>
          <a:lstStyle/>
          <a:p>
            <a:pPr marL="12700">
              <a:lnSpc>
                <a:spcPct val="100000"/>
              </a:lnSpc>
              <a:spcBef>
                <a:spcPts val="100"/>
              </a:spcBef>
            </a:pPr>
            <a:r>
              <a:rPr spc="-235"/>
              <a:t>Abertura</a:t>
            </a:r>
            <a:r>
              <a:rPr spc="-335"/>
              <a:t> </a:t>
            </a:r>
            <a:r>
              <a:rPr spc="-200"/>
              <a:t>de</a:t>
            </a:r>
            <a:r>
              <a:rPr spc="-330"/>
              <a:t> </a:t>
            </a:r>
            <a:r>
              <a:rPr spc="-100"/>
              <a:t>Custos</a:t>
            </a:r>
          </a:p>
        </p:txBody>
      </p:sp>
      <p:grpSp>
        <p:nvGrpSpPr>
          <p:cNvPr id="4" name="object 4"/>
          <p:cNvGrpSpPr/>
          <p:nvPr/>
        </p:nvGrpSpPr>
        <p:grpSpPr>
          <a:xfrm>
            <a:off x="494045" y="2293213"/>
            <a:ext cx="7980045" cy="4377690"/>
            <a:chOff x="494045" y="2293213"/>
            <a:chExt cx="7980045" cy="4377690"/>
          </a:xfrm>
        </p:grpSpPr>
        <p:pic>
          <p:nvPicPr>
            <p:cNvPr id="5" name="object 5"/>
            <p:cNvPicPr/>
            <p:nvPr/>
          </p:nvPicPr>
          <p:blipFill>
            <a:blip r:embed="rId2" cstate="print"/>
            <a:stretch>
              <a:fillRect/>
            </a:stretch>
          </p:blipFill>
          <p:spPr>
            <a:xfrm>
              <a:off x="2674797" y="2293213"/>
              <a:ext cx="5417997" cy="4377588"/>
            </a:xfrm>
            <a:prstGeom prst="rect">
              <a:avLst/>
            </a:prstGeom>
          </p:spPr>
        </p:pic>
        <p:sp>
          <p:nvSpPr>
            <p:cNvPr id="6" name="object 6"/>
            <p:cNvSpPr/>
            <p:nvPr/>
          </p:nvSpPr>
          <p:spPr>
            <a:xfrm>
              <a:off x="2730703" y="2358453"/>
              <a:ext cx="5349875" cy="4145279"/>
            </a:xfrm>
            <a:custGeom>
              <a:avLst/>
              <a:gdLst/>
              <a:ahLst/>
              <a:cxnLst/>
              <a:rect l="l" t="t" r="r" b="b"/>
              <a:pathLst>
                <a:path w="5349875" h="4145279">
                  <a:moveTo>
                    <a:pt x="0" y="139852"/>
                  </a:moveTo>
                  <a:lnTo>
                    <a:pt x="458571" y="139852"/>
                  </a:lnTo>
                  <a:lnTo>
                    <a:pt x="458571" y="0"/>
                  </a:lnTo>
                  <a:lnTo>
                    <a:pt x="0" y="0"/>
                  </a:lnTo>
                  <a:lnTo>
                    <a:pt x="0" y="139852"/>
                  </a:lnTo>
                  <a:close/>
                </a:path>
                <a:path w="5349875" h="4145279">
                  <a:moveTo>
                    <a:pt x="3329990" y="4144822"/>
                  </a:moveTo>
                  <a:lnTo>
                    <a:pt x="5349392" y="4144822"/>
                  </a:lnTo>
                  <a:lnTo>
                    <a:pt x="5349392" y="145440"/>
                  </a:lnTo>
                  <a:lnTo>
                    <a:pt x="3329990" y="145440"/>
                  </a:lnTo>
                  <a:lnTo>
                    <a:pt x="3329990" y="4144822"/>
                  </a:lnTo>
                  <a:close/>
                </a:path>
                <a:path w="5349875" h="4145279">
                  <a:moveTo>
                    <a:pt x="0" y="3154845"/>
                  </a:moveTo>
                  <a:lnTo>
                    <a:pt x="3232594" y="3154845"/>
                  </a:lnTo>
                  <a:lnTo>
                    <a:pt x="3232594" y="145440"/>
                  </a:lnTo>
                  <a:lnTo>
                    <a:pt x="0" y="145440"/>
                  </a:lnTo>
                  <a:lnTo>
                    <a:pt x="0" y="3154845"/>
                  </a:lnTo>
                  <a:close/>
                </a:path>
              </a:pathLst>
            </a:custGeom>
            <a:ln w="25400">
              <a:solidFill>
                <a:srgbClr val="0C285A"/>
              </a:solidFill>
            </a:ln>
          </p:spPr>
          <p:txBody>
            <a:bodyPr wrap="square" lIns="0" tIns="0" rIns="0" bIns="0" rtlCol="0"/>
            <a:lstStyle/>
            <a:p>
              <a:endParaRPr/>
            </a:p>
          </p:txBody>
        </p:sp>
        <p:sp>
          <p:nvSpPr>
            <p:cNvPr id="7" name="object 7"/>
            <p:cNvSpPr/>
            <p:nvPr/>
          </p:nvSpPr>
          <p:spPr>
            <a:xfrm>
              <a:off x="543594" y="2465122"/>
              <a:ext cx="2174875" cy="147320"/>
            </a:xfrm>
            <a:custGeom>
              <a:avLst/>
              <a:gdLst/>
              <a:ahLst/>
              <a:cxnLst/>
              <a:rect l="l" t="t" r="r" b="b"/>
              <a:pathLst>
                <a:path w="2174875" h="147319">
                  <a:moveTo>
                    <a:pt x="2174405" y="0"/>
                  </a:moveTo>
                  <a:lnTo>
                    <a:pt x="0" y="0"/>
                  </a:lnTo>
                  <a:lnTo>
                    <a:pt x="0" y="146939"/>
                  </a:lnTo>
                </a:path>
              </a:pathLst>
            </a:custGeom>
            <a:ln w="25400">
              <a:solidFill>
                <a:srgbClr val="242E55"/>
              </a:solidFill>
            </a:ln>
          </p:spPr>
          <p:txBody>
            <a:bodyPr wrap="square" lIns="0" tIns="0" rIns="0" bIns="0" rtlCol="0"/>
            <a:lstStyle/>
            <a:p>
              <a:endParaRPr/>
            </a:p>
          </p:txBody>
        </p:sp>
        <p:sp>
          <p:nvSpPr>
            <p:cNvPr id="8" name="object 8"/>
            <p:cNvSpPr/>
            <p:nvPr/>
          </p:nvSpPr>
          <p:spPr>
            <a:xfrm>
              <a:off x="494045" y="2563841"/>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42E55"/>
            </a:solidFill>
          </p:spPr>
          <p:txBody>
            <a:bodyPr wrap="square" lIns="0" tIns="0" rIns="0" bIns="0" rtlCol="0"/>
            <a:lstStyle/>
            <a:p>
              <a:endParaRPr/>
            </a:p>
          </p:txBody>
        </p:sp>
        <p:sp>
          <p:nvSpPr>
            <p:cNvPr id="9" name="object 9"/>
            <p:cNvSpPr/>
            <p:nvPr/>
          </p:nvSpPr>
          <p:spPr>
            <a:xfrm>
              <a:off x="8092799" y="3779969"/>
              <a:ext cx="331470" cy="126364"/>
            </a:xfrm>
            <a:custGeom>
              <a:avLst/>
              <a:gdLst/>
              <a:ahLst/>
              <a:cxnLst/>
              <a:rect l="l" t="t" r="r" b="b"/>
              <a:pathLst>
                <a:path w="331470" h="126364">
                  <a:moveTo>
                    <a:pt x="0" y="0"/>
                  </a:moveTo>
                  <a:lnTo>
                    <a:pt x="331203" y="0"/>
                  </a:lnTo>
                  <a:lnTo>
                    <a:pt x="331203" y="126009"/>
                  </a:lnTo>
                </a:path>
              </a:pathLst>
            </a:custGeom>
            <a:ln w="25400">
              <a:solidFill>
                <a:srgbClr val="242E55"/>
              </a:solidFill>
            </a:ln>
          </p:spPr>
          <p:txBody>
            <a:bodyPr wrap="square" lIns="0" tIns="0" rIns="0" bIns="0" rtlCol="0"/>
            <a:lstStyle/>
            <a:p>
              <a:endParaRPr/>
            </a:p>
          </p:txBody>
        </p:sp>
        <p:sp>
          <p:nvSpPr>
            <p:cNvPr id="10" name="object 10"/>
            <p:cNvSpPr/>
            <p:nvPr/>
          </p:nvSpPr>
          <p:spPr>
            <a:xfrm>
              <a:off x="8374444" y="3857753"/>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42E55"/>
            </a:solidFill>
          </p:spPr>
          <p:txBody>
            <a:bodyPr wrap="square" lIns="0" tIns="0" rIns="0" bIns="0" rtlCol="0"/>
            <a:lstStyle/>
            <a:p>
              <a:endParaRPr/>
            </a:p>
          </p:txBody>
        </p:sp>
        <p:sp>
          <p:nvSpPr>
            <p:cNvPr id="11" name="object 11"/>
            <p:cNvSpPr/>
            <p:nvPr/>
          </p:nvSpPr>
          <p:spPr>
            <a:xfrm>
              <a:off x="576004" y="5079536"/>
              <a:ext cx="2142490" cy="125095"/>
            </a:xfrm>
            <a:custGeom>
              <a:avLst/>
              <a:gdLst/>
              <a:ahLst/>
              <a:cxnLst/>
              <a:rect l="l" t="t" r="r" b="b"/>
              <a:pathLst>
                <a:path w="2142490" h="125095">
                  <a:moveTo>
                    <a:pt x="2141994" y="0"/>
                  </a:moveTo>
                  <a:lnTo>
                    <a:pt x="0" y="0"/>
                  </a:lnTo>
                  <a:lnTo>
                    <a:pt x="0" y="124523"/>
                  </a:lnTo>
                </a:path>
              </a:pathLst>
            </a:custGeom>
            <a:ln w="25400">
              <a:solidFill>
                <a:srgbClr val="242E55"/>
              </a:solidFill>
            </a:ln>
          </p:spPr>
          <p:txBody>
            <a:bodyPr wrap="square" lIns="0" tIns="0" rIns="0" bIns="0" rtlCol="0"/>
            <a:lstStyle/>
            <a:p>
              <a:endParaRPr/>
            </a:p>
          </p:txBody>
        </p:sp>
        <p:sp>
          <p:nvSpPr>
            <p:cNvPr id="12" name="object 12"/>
            <p:cNvSpPr/>
            <p:nvPr/>
          </p:nvSpPr>
          <p:spPr>
            <a:xfrm>
              <a:off x="526444" y="5155833"/>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42E55"/>
            </a:solidFill>
          </p:spPr>
          <p:txBody>
            <a:bodyPr wrap="square" lIns="0" tIns="0" rIns="0" bIns="0" rtlCol="0"/>
            <a:lstStyle/>
            <a:p>
              <a:endParaRPr/>
            </a:p>
          </p:txBody>
        </p:sp>
      </p:grpSp>
      <p:sp>
        <p:nvSpPr>
          <p:cNvPr id="13" name="object 13"/>
          <p:cNvSpPr txBox="1"/>
          <p:nvPr/>
        </p:nvSpPr>
        <p:spPr>
          <a:xfrm>
            <a:off x="444500" y="2722283"/>
            <a:ext cx="1929764" cy="863600"/>
          </a:xfrm>
          <a:prstGeom prst="rect">
            <a:avLst/>
          </a:prstGeom>
        </p:spPr>
        <p:txBody>
          <a:bodyPr vert="horz" wrap="square" lIns="0" tIns="12700" rIns="0" bIns="0" rtlCol="0">
            <a:spAutoFit/>
          </a:bodyPr>
          <a:lstStyle/>
          <a:p>
            <a:pPr marL="12700" marR="5080">
              <a:lnSpc>
                <a:spcPct val="100000"/>
              </a:lnSpc>
              <a:spcBef>
                <a:spcPts val="100"/>
              </a:spcBef>
            </a:pPr>
            <a:r>
              <a:rPr sz="1100" b="1" spc="-95">
                <a:solidFill>
                  <a:srgbClr val="0C285A"/>
                </a:solidFill>
                <a:latin typeface="Arial"/>
                <a:cs typeface="Arial"/>
              </a:rPr>
              <a:t>1ª</a:t>
            </a:r>
            <a:r>
              <a:rPr sz="1100" b="1" spc="-1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0">
                <a:solidFill>
                  <a:srgbClr val="222E55"/>
                </a:solidFill>
                <a:latin typeface="Arial"/>
                <a:cs typeface="Arial"/>
              </a:rPr>
              <a:t> </a:t>
            </a:r>
            <a:r>
              <a:rPr sz="1100" spc="-80">
                <a:solidFill>
                  <a:srgbClr val="242E55"/>
                </a:solidFill>
                <a:latin typeface="Verdana"/>
                <a:cs typeface="Verdana"/>
              </a:rPr>
              <a:t>Verificar </a:t>
            </a:r>
            <a:r>
              <a:rPr sz="1100" spc="-75">
                <a:solidFill>
                  <a:srgbClr val="242E55"/>
                </a:solidFill>
                <a:latin typeface="Verdana"/>
                <a:cs typeface="Verdana"/>
              </a:rPr>
              <a:t>se</a:t>
            </a:r>
            <a:r>
              <a:rPr sz="1100" spc="-80">
                <a:solidFill>
                  <a:srgbClr val="242E55"/>
                </a:solidFill>
                <a:latin typeface="Verdana"/>
                <a:cs typeface="Verdana"/>
              </a:rPr>
              <a:t> </a:t>
            </a:r>
            <a:r>
              <a:rPr sz="1100" spc="-65">
                <a:solidFill>
                  <a:srgbClr val="242E55"/>
                </a:solidFill>
                <a:latin typeface="Verdana"/>
                <a:cs typeface="Verdana"/>
              </a:rPr>
              <a:t>o</a:t>
            </a:r>
            <a:r>
              <a:rPr sz="1100" spc="-80">
                <a:solidFill>
                  <a:srgbClr val="242E55"/>
                </a:solidFill>
                <a:latin typeface="Verdana"/>
                <a:cs typeface="Verdana"/>
              </a:rPr>
              <a:t> </a:t>
            </a:r>
            <a:r>
              <a:rPr sz="1100" spc="-20">
                <a:solidFill>
                  <a:srgbClr val="242E55"/>
                </a:solidFill>
                <a:latin typeface="Verdana"/>
                <a:cs typeface="Verdana"/>
              </a:rPr>
              <a:t>docu- </a:t>
            </a:r>
            <a:r>
              <a:rPr sz="1100" spc="-105">
                <a:solidFill>
                  <a:srgbClr val="242E55"/>
                </a:solidFill>
                <a:latin typeface="Verdana"/>
                <a:cs typeface="Verdana"/>
              </a:rPr>
              <a:t>mento</a:t>
            </a:r>
            <a:r>
              <a:rPr sz="1100" spc="-60">
                <a:solidFill>
                  <a:srgbClr val="242E55"/>
                </a:solidFill>
                <a:latin typeface="Verdana"/>
                <a:cs typeface="Verdana"/>
              </a:rPr>
              <a:t> </a:t>
            </a:r>
            <a:r>
              <a:rPr sz="1100" spc="-90">
                <a:solidFill>
                  <a:srgbClr val="242E55"/>
                </a:solidFill>
                <a:latin typeface="Verdana"/>
                <a:cs typeface="Verdana"/>
              </a:rPr>
              <a:t>contém</a:t>
            </a:r>
            <a:r>
              <a:rPr sz="1100" spc="-60">
                <a:solidFill>
                  <a:srgbClr val="242E55"/>
                </a:solidFill>
                <a:latin typeface="Verdana"/>
                <a:cs typeface="Verdana"/>
              </a:rPr>
              <a:t> </a:t>
            </a:r>
            <a:r>
              <a:rPr sz="1100" spc="-100">
                <a:solidFill>
                  <a:srgbClr val="242E55"/>
                </a:solidFill>
                <a:latin typeface="Verdana"/>
                <a:cs typeface="Verdana"/>
              </a:rPr>
              <a:t>alguma</a:t>
            </a:r>
            <a:r>
              <a:rPr sz="1100" spc="-55">
                <a:solidFill>
                  <a:srgbClr val="242E55"/>
                </a:solidFill>
                <a:latin typeface="Verdana"/>
                <a:cs typeface="Verdana"/>
              </a:rPr>
              <a:t> </a:t>
            </a:r>
            <a:r>
              <a:rPr sz="1100" spc="-75">
                <a:solidFill>
                  <a:srgbClr val="242E55"/>
                </a:solidFill>
                <a:latin typeface="Verdana"/>
                <a:cs typeface="Verdana"/>
              </a:rPr>
              <a:t>menção </a:t>
            </a:r>
            <a:r>
              <a:rPr sz="1100" spc="-80">
                <a:solidFill>
                  <a:srgbClr val="242E55"/>
                </a:solidFill>
                <a:latin typeface="Verdana"/>
                <a:cs typeface="Verdana"/>
              </a:rPr>
              <a:t>ao </a:t>
            </a:r>
            <a:r>
              <a:rPr sz="1100" spc="-70">
                <a:solidFill>
                  <a:srgbClr val="242E55"/>
                </a:solidFill>
                <a:latin typeface="Verdana"/>
                <a:cs typeface="Verdana"/>
              </a:rPr>
              <a:t>pedido</a:t>
            </a:r>
            <a:r>
              <a:rPr sz="1100" spc="-80">
                <a:solidFill>
                  <a:srgbClr val="242E55"/>
                </a:solidFill>
                <a:latin typeface="Verdana"/>
                <a:cs typeface="Verdana"/>
              </a:rPr>
              <a:t> </a:t>
            </a:r>
            <a:r>
              <a:rPr sz="1100" spc="-120">
                <a:solidFill>
                  <a:srgbClr val="242E55"/>
                </a:solidFill>
                <a:latin typeface="Verdana"/>
                <a:cs typeface="Verdana"/>
              </a:rPr>
              <a:t>em</a:t>
            </a:r>
            <a:r>
              <a:rPr sz="1100" spc="-75">
                <a:solidFill>
                  <a:srgbClr val="242E55"/>
                </a:solidFill>
                <a:latin typeface="Verdana"/>
                <a:cs typeface="Verdana"/>
              </a:rPr>
              <a:t> análise</a:t>
            </a:r>
            <a:r>
              <a:rPr sz="1100" spc="-80">
                <a:solidFill>
                  <a:srgbClr val="242E55"/>
                </a:solidFill>
                <a:latin typeface="Verdana"/>
                <a:cs typeface="Verdana"/>
              </a:rPr>
              <a:t> </a:t>
            </a:r>
            <a:r>
              <a:rPr sz="1100" spc="-20">
                <a:solidFill>
                  <a:srgbClr val="242E55"/>
                </a:solidFill>
                <a:latin typeface="Verdana"/>
                <a:cs typeface="Verdana"/>
              </a:rPr>
              <a:t>como </a:t>
            </a:r>
            <a:r>
              <a:rPr sz="1100" spc="-100">
                <a:solidFill>
                  <a:srgbClr val="242E55"/>
                </a:solidFill>
                <a:latin typeface="Verdana"/>
                <a:cs typeface="Verdana"/>
              </a:rPr>
              <a:t>número</a:t>
            </a:r>
            <a:r>
              <a:rPr sz="1100" spc="-85">
                <a:solidFill>
                  <a:srgbClr val="242E55"/>
                </a:solidFill>
                <a:latin typeface="Verdana"/>
                <a:cs typeface="Verdana"/>
              </a:rPr>
              <a:t> </a:t>
            </a:r>
            <a:r>
              <a:rPr sz="1100" spc="-80">
                <a:solidFill>
                  <a:srgbClr val="242E55"/>
                </a:solidFill>
                <a:latin typeface="Verdana"/>
                <a:cs typeface="Verdana"/>
              </a:rPr>
              <a:t>de</a:t>
            </a:r>
            <a:r>
              <a:rPr sz="1100" spc="-85">
                <a:solidFill>
                  <a:srgbClr val="242E55"/>
                </a:solidFill>
                <a:latin typeface="Verdana"/>
                <a:cs typeface="Verdana"/>
              </a:rPr>
              <a:t> </a:t>
            </a:r>
            <a:r>
              <a:rPr sz="1100" spc="-70">
                <a:solidFill>
                  <a:srgbClr val="242E55"/>
                </a:solidFill>
                <a:latin typeface="Verdana"/>
                <a:cs typeface="Verdana"/>
              </a:rPr>
              <a:t>pedido</a:t>
            </a:r>
            <a:r>
              <a:rPr sz="1100" spc="-80">
                <a:solidFill>
                  <a:srgbClr val="242E55"/>
                </a:solidFill>
                <a:latin typeface="Verdana"/>
                <a:cs typeface="Verdana"/>
              </a:rPr>
              <a:t> ou</a:t>
            </a:r>
            <a:r>
              <a:rPr sz="1100" spc="-85">
                <a:solidFill>
                  <a:srgbClr val="242E55"/>
                </a:solidFill>
                <a:latin typeface="Verdana"/>
                <a:cs typeface="Verdana"/>
              </a:rPr>
              <a:t> </a:t>
            </a:r>
            <a:r>
              <a:rPr sz="1100" spc="-10">
                <a:solidFill>
                  <a:srgbClr val="242E55"/>
                </a:solidFill>
                <a:latin typeface="Verdana"/>
                <a:cs typeface="Verdana"/>
              </a:rPr>
              <a:t>referên- </a:t>
            </a:r>
            <a:r>
              <a:rPr sz="1100" spc="-60">
                <a:solidFill>
                  <a:srgbClr val="242E55"/>
                </a:solidFill>
                <a:latin typeface="Verdana"/>
                <a:cs typeface="Verdana"/>
              </a:rPr>
              <a:t>cia</a:t>
            </a:r>
            <a:r>
              <a:rPr sz="1100" spc="-90">
                <a:solidFill>
                  <a:srgbClr val="242E55"/>
                </a:solidFill>
                <a:latin typeface="Verdana"/>
                <a:cs typeface="Verdana"/>
              </a:rPr>
              <a:t> </a:t>
            </a:r>
            <a:r>
              <a:rPr sz="1100" spc="-10">
                <a:solidFill>
                  <a:srgbClr val="242E55"/>
                </a:solidFill>
                <a:latin typeface="Verdana"/>
                <a:cs typeface="Verdana"/>
              </a:rPr>
              <a:t>equivalente.</a:t>
            </a:r>
            <a:endParaRPr sz="1100">
              <a:latin typeface="Verdana"/>
              <a:cs typeface="Verdana"/>
            </a:endParaRPr>
          </a:p>
        </p:txBody>
      </p:sp>
      <p:sp>
        <p:nvSpPr>
          <p:cNvPr id="17" name="object 17"/>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128</a:t>
            </a:fld>
            <a:endParaRPr spc="-25"/>
          </a:p>
        </p:txBody>
      </p:sp>
      <p:sp>
        <p:nvSpPr>
          <p:cNvPr id="18" name="object 18"/>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19" name="object 19"/>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4" name="object 14"/>
          <p:cNvSpPr txBox="1"/>
          <p:nvPr/>
        </p:nvSpPr>
        <p:spPr>
          <a:xfrm>
            <a:off x="8299691" y="3979303"/>
            <a:ext cx="1995170"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2ª</a:t>
            </a:r>
            <a:r>
              <a:rPr sz="1100" b="1" spc="-2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5">
                <a:solidFill>
                  <a:srgbClr val="222E55"/>
                </a:solidFill>
                <a:latin typeface="Arial"/>
                <a:cs typeface="Arial"/>
              </a:rPr>
              <a:t> </a:t>
            </a:r>
            <a:r>
              <a:rPr sz="1100" spc="-80">
                <a:solidFill>
                  <a:srgbClr val="242E55"/>
                </a:solidFill>
                <a:latin typeface="Verdana"/>
                <a:cs typeface="Verdana"/>
              </a:rPr>
              <a:t>Verificar </a:t>
            </a:r>
            <a:r>
              <a:rPr sz="1100" spc="-75">
                <a:solidFill>
                  <a:srgbClr val="242E55"/>
                </a:solidFill>
                <a:latin typeface="Verdana"/>
                <a:cs typeface="Verdana"/>
              </a:rPr>
              <a:t>se</a:t>
            </a:r>
            <a:r>
              <a:rPr sz="1100" spc="-85">
                <a:solidFill>
                  <a:srgbClr val="242E55"/>
                </a:solidFill>
                <a:latin typeface="Verdana"/>
                <a:cs typeface="Verdana"/>
              </a:rPr>
              <a:t> </a:t>
            </a:r>
            <a:r>
              <a:rPr sz="1100" spc="-65">
                <a:solidFill>
                  <a:srgbClr val="242E55"/>
                </a:solidFill>
                <a:latin typeface="Verdana"/>
                <a:cs typeface="Verdana"/>
              </a:rPr>
              <a:t>o</a:t>
            </a:r>
            <a:r>
              <a:rPr sz="1100" spc="-85">
                <a:solidFill>
                  <a:srgbClr val="242E55"/>
                </a:solidFill>
                <a:latin typeface="Verdana"/>
                <a:cs typeface="Verdana"/>
              </a:rPr>
              <a:t> </a:t>
            </a:r>
            <a:r>
              <a:rPr sz="1100" spc="-20">
                <a:solidFill>
                  <a:srgbClr val="242E55"/>
                </a:solidFill>
                <a:latin typeface="Verdana"/>
                <a:cs typeface="Verdana"/>
              </a:rPr>
              <a:t>docu- </a:t>
            </a:r>
            <a:r>
              <a:rPr sz="1100" spc="-105">
                <a:solidFill>
                  <a:srgbClr val="242E55"/>
                </a:solidFill>
                <a:latin typeface="Verdana"/>
                <a:cs typeface="Verdana"/>
              </a:rPr>
              <a:t>mento</a:t>
            </a:r>
            <a:r>
              <a:rPr sz="1100" spc="-65">
                <a:solidFill>
                  <a:srgbClr val="242E55"/>
                </a:solidFill>
                <a:latin typeface="Verdana"/>
                <a:cs typeface="Verdana"/>
              </a:rPr>
              <a:t> </a:t>
            </a:r>
            <a:r>
              <a:rPr sz="1100" spc="-90">
                <a:solidFill>
                  <a:srgbClr val="242E55"/>
                </a:solidFill>
                <a:latin typeface="Verdana"/>
                <a:cs typeface="Verdana"/>
              </a:rPr>
              <a:t>apresenta</a:t>
            </a:r>
            <a:r>
              <a:rPr sz="1100" spc="-65">
                <a:solidFill>
                  <a:srgbClr val="242E55"/>
                </a:solidFill>
                <a:latin typeface="Verdana"/>
                <a:cs typeface="Verdana"/>
              </a:rPr>
              <a:t> os</a:t>
            </a:r>
            <a:r>
              <a:rPr sz="1100" spc="-60">
                <a:solidFill>
                  <a:srgbClr val="242E55"/>
                </a:solidFill>
                <a:latin typeface="Verdana"/>
                <a:cs typeface="Verdana"/>
              </a:rPr>
              <a:t> </a:t>
            </a:r>
            <a:r>
              <a:rPr sz="1100" spc="-75">
                <a:solidFill>
                  <a:srgbClr val="242E55"/>
                </a:solidFill>
                <a:latin typeface="Verdana"/>
                <a:cs typeface="Verdana"/>
              </a:rPr>
              <a:t>custos</a:t>
            </a:r>
            <a:r>
              <a:rPr sz="1100" spc="-65">
                <a:solidFill>
                  <a:srgbClr val="242E55"/>
                </a:solidFill>
                <a:latin typeface="Verdana"/>
                <a:cs typeface="Verdana"/>
              </a:rPr>
              <a:t> </a:t>
            </a:r>
            <a:r>
              <a:rPr sz="1100" spc="-25">
                <a:solidFill>
                  <a:srgbClr val="242E55"/>
                </a:solidFill>
                <a:latin typeface="Verdana"/>
                <a:cs typeface="Verdana"/>
              </a:rPr>
              <a:t>dos </a:t>
            </a:r>
            <a:r>
              <a:rPr sz="1100" spc="-65">
                <a:solidFill>
                  <a:srgbClr val="242E55"/>
                </a:solidFill>
                <a:latin typeface="Verdana"/>
                <a:cs typeface="Verdana"/>
              </a:rPr>
              <a:t>benefícios</a:t>
            </a:r>
            <a:r>
              <a:rPr sz="1100" spc="-55">
                <a:solidFill>
                  <a:srgbClr val="242E55"/>
                </a:solidFill>
                <a:latin typeface="Verdana"/>
                <a:cs typeface="Verdana"/>
              </a:rPr>
              <a:t> </a:t>
            </a:r>
            <a:r>
              <a:rPr sz="1100" spc="-60">
                <a:solidFill>
                  <a:srgbClr val="242E55"/>
                </a:solidFill>
                <a:latin typeface="Verdana"/>
                <a:cs typeface="Verdana"/>
              </a:rPr>
              <a:t>concedidos</a:t>
            </a:r>
            <a:r>
              <a:rPr sz="1100" spc="-50">
                <a:solidFill>
                  <a:srgbClr val="242E55"/>
                </a:solidFill>
                <a:latin typeface="Verdana"/>
                <a:cs typeface="Verdana"/>
              </a:rPr>
              <a:t> </a:t>
            </a:r>
            <a:r>
              <a:rPr sz="1100" spc="-75">
                <a:solidFill>
                  <a:srgbClr val="242E55"/>
                </a:solidFill>
                <a:latin typeface="Verdana"/>
                <a:cs typeface="Verdana"/>
              </a:rPr>
              <a:t>aos</a:t>
            </a:r>
            <a:r>
              <a:rPr sz="1100" spc="-50">
                <a:solidFill>
                  <a:srgbClr val="242E55"/>
                </a:solidFill>
                <a:latin typeface="Verdana"/>
                <a:cs typeface="Verdana"/>
              </a:rPr>
              <a:t> </a:t>
            </a:r>
            <a:r>
              <a:rPr sz="1100" spc="-55">
                <a:solidFill>
                  <a:srgbClr val="242E55"/>
                </a:solidFill>
                <a:latin typeface="Verdana"/>
                <a:cs typeface="Verdana"/>
              </a:rPr>
              <a:t>cola- </a:t>
            </a:r>
            <a:r>
              <a:rPr sz="1100" spc="-10">
                <a:solidFill>
                  <a:srgbClr val="242E55"/>
                </a:solidFill>
                <a:latin typeface="Verdana"/>
                <a:cs typeface="Verdana"/>
              </a:rPr>
              <a:t>boradores.</a:t>
            </a:r>
            <a:endParaRPr sz="1100">
              <a:latin typeface="Verdana"/>
              <a:cs typeface="Verdana"/>
            </a:endParaRPr>
          </a:p>
        </p:txBody>
      </p:sp>
      <p:sp>
        <p:nvSpPr>
          <p:cNvPr id="15" name="object 15"/>
          <p:cNvSpPr txBox="1"/>
          <p:nvPr/>
        </p:nvSpPr>
        <p:spPr>
          <a:xfrm>
            <a:off x="444500" y="5345429"/>
            <a:ext cx="1877060"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3ª</a:t>
            </a:r>
            <a:r>
              <a:rPr sz="1100" b="1" spc="-2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5">
                <a:solidFill>
                  <a:srgbClr val="222E55"/>
                </a:solidFill>
                <a:latin typeface="Arial"/>
                <a:cs typeface="Arial"/>
              </a:rPr>
              <a:t> </a:t>
            </a:r>
            <a:r>
              <a:rPr sz="1100" spc="-80">
                <a:solidFill>
                  <a:srgbClr val="242E55"/>
                </a:solidFill>
                <a:latin typeface="Verdana"/>
                <a:cs typeface="Verdana"/>
              </a:rPr>
              <a:t>Verificar </a:t>
            </a:r>
            <a:r>
              <a:rPr sz="1100" spc="-75">
                <a:solidFill>
                  <a:srgbClr val="242E55"/>
                </a:solidFill>
                <a:latin typeface="Verdana"/>
                <a:cs typeface="Verdana"/>
              </a:rPr>
              <a:t>se</a:t>
            </a:r>
            <a:r>
              <a:rPr sz="1100" spc="-85">
                <a:solidFill>
                  <a:srgbClr val="242E55"/>
                </a:solidFill>
                <a:latin typeface="Verdana"/>
                <a:cs typeface="Verdana"/>
              </a:rPr>
              <a:t> </a:t>
            </a:r>
            <a:r>
              <a:rPr sz="1100" spc="-65">
                <a:solidFill>
                  <a:srgbClr val="242E55"/>
                </a:solidFill>
                <a:latin typeface="Verdana"/>
                <a:cs typeface="Verdana"/>
              </a:rPr>
              <a:t>o</a:t>
            </a:r>
            <a:r>
              <a:rPr sz="1100" spc="-85">
                <a:solidFill>
                  <a:srgbClr val="242E55"/>
                </a:solidFill>
                <a:latin typeface="Verdana"/>
                <a:cs typeface="Verdana"/>
              </a:rPr>
              <a:t> </a:t>
            </a:r>
            <a:r>
              <a:rPr sz="1100" spc="-25">
                <a:solidFill>
                  <a:srgbClr val="242E55"/>
                </a:solidFill>
                <a:latin typeface="Verdana"/>
                <a:cs typeface="Verdana"/>
              </a:rPr>
              <a:t>do- </a:t>
            </a:r>
            <a:r>
              <a:rPr sz="1100" spc="-95">
                <a:solidFill>
                  <a:srgbClr val="242E55"/>
                </a:solidFill>
                <a:latin typeface="Verdana"/>
                <a:cs typeface="Verdana"/>
              </a:rPr>
              <a:t>cumento</a:t>
            </a:r>
            <a:r>
              <a:rPr sz="1100" spc="-60">
                <a:solidFill>
                  <a:srgbClr val="242E55"/>
                </a:solidFill>
                <a:latin typeface="Verdana"/>
                <a:cs typeface="Verdana"/>
              </a:rPr>
              <a:t> </a:t>
            </a:r>
            <a:r>
              <a:rPr sz="1100" spc="-90">
                <a:solidFill>
                  <a:srgbClr val="242E55"/>
                </a:solidFill>
                <a:latin typeface="Verdana"/>
                <a:cs typeface="Verdana"/>
              </a:rPr>
              <a:t>apresenta</a:t>
            </a:r>
            <a:r>
              <a:rPr sz="1100" spc="-60">
                <a:solidFill>
                  <a:srgbClr val="242E55"/>
                </a:solidFill>
                <a:latin typeface="Verdana"/>
                <a:cs typeface="Verdana"/>
              </a:rPr>
              <a:t> </a:t>
            </a:r>
            <a:r>
              <a:rPr sz="1100" spc="-95">
                <a:solidFill>
                  <a:srgbClr val="242E55"/>
                </a:solidFill>
                <a:latin typeface="Verdana"/>
                <a:cs typeface="Verdana"/>
              </a:rPr>
              <a:t>a</a:t>
            </a:r>
            <a:r>
              <a:rPr sz="1100" spc="-60">
                <a:solidFill>
                  <a:srgbClr val="242E55"/>
                </a:solidFill>
                <a:latin typeface="Verdana"/>
                <a:cs typeface="Verdana"/>
              </a:rPr>
              <a:t> </a:t>
            </a:r>
            <a:r>
              <a:rPr sz="1100" spc="-80">
                <a:solidFill>
                  <a:srgbClr val="242E55"/>
                </a:solidFill>
                <a:latin typeface="Verdana"/>
                <a:cs typeface="Verdana"/>
              </a:rPr>
              <a:t>abertura </a:t>
            </a:r>
            <a:r>
              <a:rPr sz="1100" spc="-85">
                <a:solidFill>
                  <a:srgbClr val="242E55"/>
                </a:solidFill>
                <a:latin typeface="Verdana"/>
                <a:cs typeface="Verdana"/>
              </a:rPr>
              <a:t>detalhada</a:t>
            </a:r>
            <a:r>
              <a:rPr sz="1100" spc="-75">
                <a:solidFill>
                  <a:srgbClr val="242E55"/>
                </a:solidFill>
                <a:latin typeface="Verdana"/>
                <a:cs typeface="Verdana"/>
              </a:rPr>
              <a:t> </a:t>
            </a:r>
            <a:r>
              <a:rPr sz="1100" spc="-80">
                <a:solidFill>
                  <a:srgbClr val="242E55"/>
                </a:solidFill>
                <a:latin typeface="Verdana"/>
                <a:cs typeface="Verdana"/>
              </a:rPr>
              <a:t>de</a:t>
            </a:r>
            <a:r>
              <a:rPr sz="1100" spc="-70">
                <a:solidFill>
                  <a:srgbClr val="242E55"/>
                </a:solidFill>
                <a:latin typeface="Verdana"/>
                <a:cs typeface="Verdana"/>
              </a:rPr>
              <a:t> </a:t>
            </a:r>
            <a:r>
              <a:rPr sz="1100" spc="-75">
                <a:solidFill>
                  <a:srgbClr val="242E55"/>
                </a:solidFill>
                <a:latin typeface="Verdana"/>
                <a:cs typeface="Verdana"/>
              </a:rPr>
              <a:t>todos</a:t>
            </a:r>
            <a:r>
              <a:rPr sz="1100" spc="-70">
                <a:solidFill>
                  <a:srgbClr val="242E55"/>
                </a:solidFill>
                <a:latin typeface="Verdana"/>
                <a:cs typeface="Verdana"/>
              </a:rPr>
              <a:t> </a:t>
            </a:r>
            <a:r>
              <a:rPr sz="1100" spc="-65">
                <a:solidFill>
                  <a:srgbClr val="242E55"/>
                </a:solidFill>
                <a:latin typeface="Verdana"/>
                <a:cs typeface="Verdana"/>
              </a:rPr>
              <a:t>os</a:t>
            </a:r>
            <a:r>
              <a:rPr sz="1100" spc="-75">
                <a:solidFill>
                  <a:srgbClr val="242E55"/>
                </a:solidFill>
                <a:latin typeface="Verdana"/>
                <a:cs typeface="Verdana"/>
              </a:rPr>
              <a:t> </a:t>
            </a:r>
            <a:r>
              <a:rPr sz="1100" spc="-10">
                <a:solidFill>
                  <a:srgbClr val="242E55"/>
                </a:solidFill>
                <a:latin typeface="Verdana"/>
                <a:cs typeface="Verdana"/>
              </a:rPr>
              <a:t>custos </a:t>
            </a:r>
            <a:r>
              <a:rPr sz="1100" spc="-85">
                <a:solidFill>
                  <a:srgbClr val="242E55"/>
                </a:solidFill>
                <a:latin typeface="Verdana"/>
                <a:cs typeface="Verdana"/>
              </a:rPr>
              <a:t>inerentes</a:t>
            </a:r>
            <a:r>
              <a:rPr sz="1100" spc="-80">
                <a:solidFill>
                  <a:srgbClr val="242E55"/>
                </a:solidFill>
                <a:latin typeface="Verdana"/>
                <a:cs typeface="Verdana"/>
              </a:rPr>
              <a:t> </a:t>
            </a:r>
            <a:r>
              <a:rPr sz="1100" spc="-95">
                <a:solidFill>
                  <a:srgbClr val="242E55"/>
                </a:solidFill>
                <a:latin typeface="Verdana"/>
                <a:cs typeface="Verdana"/>
              </a:rPr>
              <a:t>à</a:t>
            </a:r>
            <a:r>
              <a:rPr sz="1100" spc="-75">
                <a:solidFill>
                  <a:srgbClr val="242E55"/>
                </a:solidFill>
                <a:latin typeface="Verdana"/>
                <a:cs typeface="Verdana"/>
              </a:rPr>
              <a:t> </a:t>
            </a:r>
            <a:r>
              <a:rPr sz="1100" spc="-10">
                <a:solidFill>
                  <a:srgbClr val="242E55"/>
                </a:solidFill>
                <a:latin typeface="Verdana"/>
                <a:cs typeface="Verdana"/>
              </a:rPr>
              <a:t>operação.</a:t>
            </a:r>
            <a:endParaRPr sz="1100">
              <a:latin typeface="Verdana"/>
              <a:cs typeface="Verdana"/>
            </a:endParaRPr>
          </a:p>
        </p:txBody>
      </p:sp>
      <p:sp>
        <p:nvSpPr>
          <p:cNvPr id="16" name="object 16"/>
          <p:cNvSpPr txBox="1"/>
          <p:nvPr/>
        </p:nvSpPr>
        <p:spPr>
          <a:xfrm>
            <a:off x="2743403" y="2363607"/>
            <a:ext cx="433705" cy="132080"/>
          </a:xfrm>
          <a:prstGeom prst="rect">
            <a:avLst/>
          </a:prstGeom>
        </p:spPr>
        <p:txBody>
          <a:bodyPr vert="horz" wrap="square" lIns="0" tIns="12700" rIns="0" bIns="0" rtlCol="0">
            <a:spAutoFit/>
          </a:bodyPr>
          <a:lstStyle/>
          <a:p>
            <a:pPr marL="20320">
              <a:lnSpc>
                <a:spcPct val="100000"/>
              </a:lnSpc>
              <a:spcBef>
                <a:spcPts val="100"/>
              </a:spcBef>
            </a:pPr>
            <a:r>
              <a:rPr sz="700">
                <a:latin typeface="Arial MT"/>
                <a:cs typeface="Arial MT"/>
              </a:rPr>
              <a:t>CL</a:t>
            </a:r>
            <a:r>
              <a:rPr sz="700" spc="-35">
                <a:latin typeface="Arial MT"/>
                <a:cs typeface="Arial MT"/>
              </a:rPr>
              <a:t> </a:t>
            </a:r>
            <a:r>
              <a:rPr sz="700" spc="-10">
                <a:latin typeface="Arial MT"/>
                <a:cs typeface="Arial MT"/>
              </a:rPr>
              <a:t>12975</a:t>
            </a:r>
            <a:endParaRPr sz="700">
              <a:latin typeface="Arial MT"/>
              <a:cs typeface="Arial MT"/>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6494"/>
            <a:ext cx="2934335" cy="738505"/>
          </a:xfrm>
          <a:prstGeom prst="rect">
            <a:avLst/>
          </a:prstGeom>
        </p:spPr>
        <p:txBody>
          <a:bodyPr vert="horz" wrap="square" lIns="0" tIns="12700" rIns="0" bIns="0" rtlCol="0">
            <a:spAutoFit/>
          </a:bodyPr>
          <a:lstStyle/>
          <a:p>
            <a:pPr marL="21590">
              <a:lnSpc>
                <a:spcPts val="2805"/>
              </a:lnSpc>
              <a:spcBef>
                <a:spcPts val="100"/>
              </a:spcBef>
            </a:pPr>
            <a:r>
              <a:rPr sz="2400" b="1" i="1" spc="-85">
                <a:solidFill>
                  <a:srgbClr val="FFFFFF"/>
                </a:solidFill>
                <a:latin typeface="Trebuchet MS"/>
                <a:cs typeface="Trebuchet MS"/>
              </a:rPr>
              <a:t>Nota</a:t>
            </a:r>
            <a:r>
              <a:rPr sz="2400" b="1" i="1" spc="-150">
                <a:solidFill>
                  <a:srgbClr val="FFFFFF"/>
                </a:solidFill>
                <a:latin typeface="Trebuchet MS"/>
                <a:cs typeface="Trebuchet MS"/>
              </a:rPr>
              <a:t> </a:t>
            </a:r>
            <a:r>
              <a:rPr sz="2400" b="1" i="1" spc="-220">
                <a:solidFill>
                  <a:srgbClr val="FFFFFF"/>
                </a:solidFill>
                <a:latin typeface="Trebuchet MS"/>
                <a:cs typeface="Trebuchet MS"/>
              </a:rPr>
              <a:t>Fiscal</a:t>
            </a:r>
            <a:r>
              <a:rPr sz="2400" b="1" i="1" spc="-150">
                <a:solidFill>
                  <a:srgbClr val="FFFFFF"/>
                </a:solidFill>
                <a:latin typeface="Trebuchet MS"/>
                <a:cs typeface="Trebuchet MS"/>
              </a:rPr>
              <a:t> </a:t>
            </a:r>
            <a:r>
              <a:rPr sz="2400" b="1" i="1" spc="-170">
                <a:solidFill>
                  <a:srgbClr val="FFFFFF"/>
                </a:solidFill>
                <a:latin typeface="Trebuchet MS"/>
                <a:cs typeface="Trebuchet MS"/>
              </a:rPr>
              <a:t>de</a:t>
            </a:r>
            <a:r>
              <a:rPr sz="2400" b="1" i="1" spc="-150">
                <a:solidFill>
                  <a:srgbClr val="FFFFFF"/>
                </a:solidFill>
                <a:latin typeface="Trebuchet MS"/>
                <a:cs typeface="Trebuchet MS"/>
              </a:rPr>
              <a:t> </a:t>
            </a:r>
            <a:r>
              <a:rPr sz="2400" b="1" i="1" spc="-140">
                <a:solidFill>
                  <a:srgbClr val="FFFFFF"/>
                </a:solidFill>
                <a:latin typeface="Trebuchet MS"/>
                <a:cs typeface="Trebuchet MS"/>
              </a:rPr>
              <a:t>Serviços</a:t>
            </a:r>
            <a:endParaRPr sz="2400">
              <a:latin typeface="Trebuchet MS"/>
              <a:cs typeface="Trebuchet MS"/>
            </a:endParaRPr>
          </a:p>
          <a:p>
            <a:pPr marL="12700">
              <a:lnSpc>
                <a:spcPts val="2805"/>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129</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987789" y="211800"/>
            <a:ext cx="1042035" cy="787400"/>
          </a:xfrm>
          <a:prstGeom prst="rect">
            <a:avLst/>
          </a:prstGeom>
        </p:spPr>
        <p:txBody>
          <a:bodyPr vert="horz" wrap="square" lIns="0" tIns="12700" rIns="0" bIns="0" rtlCol="0">
            <a:spAutoFit/>
          </a:bodyPr>
          <a:lstStyle/>
          <a:p>
            <a:pPr marL="12700">
              <a:lnSpc>
                <a:spcPct val="100000"/>
              </a:lnSpc>
              <a:spcBef>
                <a:spcPts val="100"/>
              </a:spcBef>
            </a:pPr>
            <a:r>
              <a:rPr spc="-60"/>
              <a:t>NFS</a:t>
            </a:r>
          </a:p>
        </p:txBody>
      </p:sp>
      <p:sp>
        <p:nvSpPr>
          <p:cNvPr id="4" name="object 4"/>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spc="-10"/>
              <a:t>FUNÇÃO:</a:t>
            </a:r>
          </a:p>
          <a:p>
            <a:pPr marL="12700" marR="18415">
              <a:lnSpc>
                <a:spcPct val="100000"/>
              </a:lnSpc>
            </a:pPr>
            <a:r>
              <a:rPr b="0" spc="-50">
                <a:latin typeface="Verdana"/>
                <a:cs typeface="Verdana"/>
              </a:rPr>
              <a:t>A</a:t>
            </a:r>
            <a:r>
              <a:rPr b="0" spc="-120">
                <a:latin typeface="Verdana"/>
                <a:cs typeface="Verdana"/>
              </a:rPr>
              <a:t> </a:t>
            </a:r>
            <a:r>
              <a:rPr b="0" spc="-114">
                <a:latin typeface="Verdana"/>
                <a:cs typeface="Verdana"/>
              </a:rPr>
              <a:t>nota</a:t>
            </a:r>
            <a:r>
              <a:rPr b="0" spc="-120">
                <a:latin typeface="Verdana"/>
                <a:cs typeface="Verdana"/>
              </a:rPr>
              <a:t> </a:t>
            </a:r>
            <a:r>
              <a:rPr b="0" spc="-85">
                <a:latin typeface="Verdana"/>
                <a:cs typeface="Verdana"/>
              </a:rPr>
              <a:t>fiscal</a:t>
            </a:r>
            <a:r>
              <a:rPr b="0" spc="-114">
                <a:latin typeface="Verdana"/>
                <a:cs typeface="Verdana"/>
              </a:rPr>
              <a:t> </a:t>
            </a:r>
            <a:r>
              <a:rPr b="0" spc="-110">
                <a:latin typeface="Verdana"/>
                <a:cs typeface="Verdana"/>
              </a:rPr>
              <a:t>de</a:t>
            </a:r>
            <a:r>
              <a:rPr b="0" spc="-120">
                <a:latin typeface="Verdana"/>
                <a:cs typeface="Verdana"/>
              </a:rPr>
              <a:t> </a:t>
            </a:r>
            <a:r>
              <a:rPr b="0" spc="-90">
                <a:latin typeface="Verdana"/>
                <a:cs typeface="Verdana"/>
              </a:rPr>
              <a:t>serviços</a:t>
            </a:r>
            <a:r>
              <a:rPr b="0" spc="-114">
                <a:latin typeface="Verdana"/>
                <a:cs typeface="Verdana"/>
              </a:rPr>
              <a:t> </a:t>
            </a:r>
            <a:r>
              <a:rPr b="0" spc="-150">
                <a:latin typeface="Verdana"/>
                <a:cs typeface="Verdana"/>
              </a:rPr>
              <a:t>tem</a:t>
            </a:r>
            <a:r>
              <a:rPr b="0" spc="-120">
                <a:latin typeface="Verdana"/>
                <a:cs typeface="Verdana"/>
              </a:rPr>
              <a:t> </a:t>
            </a:r>
            <a:r>
              <a:rPr b="0" spc="-114">
                <a:latin typeface="Verdana"/>
                <a:cs typeface="Verdana"/>
              </a:rPr>
              <a:t>como</a:t>
            </a:r>
            <a:r>
              <a:rPr b="0" spc="-120">
                <a:latin typeface="Verdana"/>
                <a:cs typeface="Verdana"/>
              </a:rPr>
              <a:t> </a:t>
            </a:r>
            <a:r>
              <a:rPr b="0" spc="-100">
                <a:latin typeface="Verdana"/>
                <a:cs typeface="Verdana"/>
              </a:rPr>
              <a:t>função</a:t>
            </a:r>
            <a:r>
              <a:rPr b="0" spc="-114">
                <a:latin typeface="Verdana"/>
                <a:cs typeface="Verdana"/>
              </a:rPr>
              <a:t> </a:t>
            </a:r>
            <a:r>
              <a:rPr b="0" spc="-120">
                <a:latin typeface="Verdana"/>
                <a:cs typeface="Verdana"/>
              </a:rPr>
              <a:t>comprovar </a:t>
            </a:r>
            <a:r>
              <a:rPr b="0" spc="-114">
                <a:latin typeface="Verdana"/>
                <a:cs typeface="Verdana"/>
              </a:rPr>
              <a:t>a </a:t>
            </a:r>
            <a:r>
              <a:rPr b="0" spc="-95">
                <a:latin typeface="Verdana"/>
                <a:cs typeface="Verdana"/>
              </a:rPr>
              <a:t>prestação</a:t>
            </a:r>
            <a:r>
              <a:rPr b="0" spc="-120">
                <a:latin typeface="Verdana"/>
                <a:cs typeface="Verdana"/>
              </a:rPr>
              <a:t> </a:t>
            </a:r>
            <a:r>
              <a:rPr b="0" spc="-110">
                <a:latin typeface="Verdana"/>
                <a:cs typeface="Verdana"/>
              </a:rPr>
              <a:t>de</a:t>
            </a:r>
            <a:r>
              <a:rPr b="0" spc="-120">
                <a:latin typeface="Verdana"/>
                <a:cs typeface="Verdana"/>
              </a:rPr>
              <a:t> </a:t>
            </a:r>
            <a:r>
              <a:rPr b="0" spc="-90">
                <a:latin typeface="Verdana"/>
                <a:cs typeface="Verdana"/>
              </a:rPr>
              <a:t>serviços</a:t>
            </a:r>
            <a:r>
              <a:rPr b="0" spc="-114">
                <a:latin typeface="Verdana"/>
                <a:cs typeface="Verdana"/>
              </a:rPr>
              <a:t> </a:t>
            </a:r>
            <a:r>
              <a:rPr b="0" spc="-105">
                <a:latin typeface="Verdana"/>
                <a:cs typeface="Verdana"/>
              </a:rPr>
              <a:t>realizada</a:t>
            </a:r>
            <a:r>
              <a:rPr b="0" spc="-120">
                <a:latin typeface="Verdana"/>
                <a:cs typeface="Verdana"/>
              </a:rPr>
              <a:t> </a:t>
            </a:r>
            <a:r>
              <a:rPr b="0" spc="-90">
                <a:latin typeface="Verdana"/>
                <a:cs typeface="Verdana"/>
              </a:rPr>
              <a:t>pelo</a:t>
            </a:r>
            <a:r>
              <a:rPr b="0" spc="-114">
                <a:latin typeface="Verdana"/>
                <a:cs typeface="Verdana"/>
              </a:rPr>
              <a:t> </a:t>
            </a:r>
            <a:r>
              <a:rPr b="0" spc="-10">
                <a:latin typeface="Verdana"/>
                <a:cs typeface="Verdana"/>
              </a:rPr>
              <a:t>forne- </a:t>
            </a:r>
            <a:r>
              <a:rPr b="0" spc="-130">
                <a:latin typeface="Verdana"/>
                <a:cs typeface="Verdana"/>
              </a:rPr>
              <a:t>cedor,</a:t>
            </a:r>
            <a:r>
              <a:rPr b="0" spc="-105">
                <a:latin typeface="Verdana"/>
                <a:cs typeface="Verdana"/>
              </a:rPr>
              <a:t> servindo </a:t>
            </a:r>
            <a:r>
              <a:rPr b="0" spc="-114">
                <a:latin typeface="Verdana"/>
                <a:cs typeface="Verdana"/>
              </a:rPr>
              <a:t>como</a:t>
            </a:r>
            <a:r>
              <a:rPr b="0" spc="-100">
                <a:latin typeface="Verdana"/>
                <a:cs typeface="Verdana"/>
              </a:rPr>
              <a:t> </a:t>
            </a:r>
            <a:r>
              <a:rPr b="0" spc="-120">
                <a:latin typeface="Verdana"/>
                <a:cs typeface="Verdana"/>
              </a:rPr>
              <a:t>documento</a:t>
            </a:r>
            <a:r>
              <a:rPr b="0" spc="-105">
                <a:latin typeface="Verdana"/>
                <a:cs typeface="Verdana"/>
              </a:rPr>
              <a:t> </a:t>
            </a:r>
            <a:r>
              <a:rPr b="0" spc="-85">
                <a:latin typeface="Verdana"/>
                <a:cs typeface="Verdana"/>
              </a:rPr>
              <a:t>fiscal</a:t>
            </a:r>
            <a:r>
              <a:rPr b="0" spc="-105">
                <a:latin typeface="Verdana"/>
                <a:cs typeface="Verdana"/>
              </a:rPr>
              <a:t> obrigatório</a:t>
            </a:r>
            <a:r>
              <a:rPr b="0" spc="-100">
                <a:latin typeface="Verdana"/>
                <a:cs typeface="Verdana"/>
              </a:rPr>
              <a:t> </a:t>
            </a:r>
            <a:r>
              <a:rPr b="0" spc="-110">
                <a:latin typeface="Verdana"/>
                <a:cs typeface="Verdana"/>
              </a:rPr>
              <a:t>que</a:t>
            </a:r>
            <a:r>
              <a:rPr b="0" spc="-105">
                <a:latin typeface="Verdana"/>
                <a:cs typeface="Verdana"/>
              </a:rPr>
              <a:t> </a:t>
            </a:r>
            <a:r>
              <a:rPr b="0" spc="-114">
                <a:latin typeface="Verdana"/>
                <a:cs typeface="Verdana"/>
              </a:rPr>
              <a:t>formaliza</a:t>
            </a:r>
            <a:r>
              <a:rPr b="0" spc="-105">
                <a:latin typeface="Verdana"/>
                <a:cs typeface="Verdana"/>
              </a:rPr>
              <a:t> </a:t>
            </a:r>
            <a:r>
              <a:rPr b="0" spc="-114">
                <a:latin typeface="Verdana"/>
                <a:cs typeface="Verdana"/>
              </a:rPr>
              <a:t>a</a:t>
            </a:r>
            <a:r>
              <a:rPr b="0" spc="-100">
                <a:latin typeface="Verdana"/>
                <a:cs typeface="Verdana"/>
              </a:rPr>
              <a:t> relação</a:t>
            </a:r>
            <a:r>
              <a:rPr b="0" spc="-105">
                <a:latin typeface="Verdana"/>
                <a:cs typeface="Verdana"/>
              </a:rPr>
              <a:t> </a:t>
            </a:r>
            <a:r>
              <a:rPr b="0" spc="-95">
                <a:latin typeface="Verdana"/>
                <a:cs typeface="Verdana"/>
              </a:rPr>
              <a:t>comercial</a:t>
            </a:r>
            <a:r>
              <a:rPr b="0" spc="-105">
                <a:latin typeface="Verdana"/>
                <a:cs typeface="Verdana"/>
              </a:rPr>
              <a:t> </a:t>
            </a:r>
            <a:r>
              <a:rPr b="0" spc="-125">
                <a:latin typeface="Verdana"/>
                <a:cs typeface="Verdana"/>
              </a:rPr>
              <a:t>entre</a:t>
            </a:r>
            <a:r>
              <a:rPr b="0" spc="-100">
                <a:latin typeface="Verdana"/>
                <a:cs typeface="Verdana"/>
              </a:rPr>
              <a:t> </a:t>
            </a:r>
            <a:r>
              <a:rPr b="0" spc="-55">
                <a:latin typeface="Verdana"/>
                <a:cs typeface="Verdana"/>
              </a:rPr>
              <a:t>empresa </a:t>
            </a:r>
            <a:r>
              <a:rPr b="0" spc="-114">
                <a:latin typeface="Verdana"/>
                <a:cs typeface="Verdana"/>
              </a:rPr>
              <a:t>contratada</a:t>
            </a:r>
            <a:r>
              <a:rPr b="0" spc="-110">
                <a:latin typeface="Verdana"/>
                <a:cs typeface="Verdana"/>
              </a:rPr>
              <a:t> </a:t>
            </a:r>
            <a:r>
              <a:rPr b="0" spc="-114">
                <a:latin typeface="Verdana"/>
                <a:cs typeface="Verdana"/>
              </a:rPr>
              <a:t>e</a:t>
            </a:r>
            <a:r>
              <a:rPr b="0" spc="-105">
                <a:latin typeface="Verdana"/>
                <a:cs typeface="Verdana"/>
              </a:rPr>
              <a:t> </a:t>
            </a:r>
            <a:r>
              <a:rPr b="0" spc="-40">
                <a:latin typeface="Verdana"/>
                <a:cs typeface="Verdana"/>
              </a:rPr>
              <a:t>contratante.</a:t>
            </a:r>
          </a:p>
          <a:p>
            <a:pPr marL="12700">
              <a:lnSpc>
                <a:spcPct val="100000"/>
              </a:lnSpc>
              <a:spcBef>
                <a:spcPts val="1800"/>
              </a:spcBef>
            </a:pPr>
            <a:r>
              <a:rPr spc="-10"/>
              <a:t>IMPORTÂNCIA:</a:t>
            </a:r>
          </a:p>
          <a:p>
            <a:pPr marL="12700" marR="17145">
              <a:lnSpc>
                <a:spcPct val="100000"/>
              </a:lnSpc>
            </a:pPr>
            <a:r>
              <a:rPr b="0" spc="-85">
                <a:latin typeface="Verdana"/>
                <a:cs typeface="Verdana"/>
              </a:rPr>
              <a:t>Esse</a:t>
            </a:r>
            <a:r>
              <a:rPr b="0" spc="-110">
                <a:latin typeface="Verdana"/>
                <a:cs typeface="Verdana"/>
              </a:rPr>
              <a:t> </a:t>
            </a:r>
            <a:r>
              <a:rPr b="0" spc="-120">
                <a:latin typeface="Verdana"/>
                <a:cs typeface="Verdana"/>
              </a:rPr>
              <a:t>documento</a:t>
            </a:r>
            <a:r>
              <a:rPr b="0" spc="-105">
                <a:latin typeface="Verdana"/>
                <a:cs typeface="Verdana"/>
              </a:rPr>
              <a:t> </a:t>
            </a:r>
            <a:r>
              <a:rPr b="0" spc="-114">
                <a:latin typeface="Verdana"/>
                <a:cs typeface="Verdana"/>
              </a:rPr>
              <a:t>é</a:t>
            </a:r>
            <a:r>
              <a:rPr b="0" spc="-105">
                <a:latin typeface="Verdana"/>
                <a:cs typeface="Verdana"/>
              </a:rPr>
              <a:t> </a:t>
            </a:r>
            <a:r>
              <a:rPr b="0" spc="-114">
                <a:latin typeface="Verdana"/>
                <a:cs typeface="Verdana"/>
              </a:rPr>
              <a:t>importante</a:t>
            </a:r>
            <a:r>
              <a:rPr b="0" spc="-110">
                <a:latin typeface="Verdana"/>
                <a:cs typeface="Verdana"/>
              </a:rPr>
              <a:t> porque</a:t>
            </a:r>
            <a:r>
              <a:rPr b="0" spc="-105">
                <a:latin typeface="Verdana"/>
                <a:cs typeface="Verdana"/>
              </a:rPr>
              <a:t> </a:t>
            </a:r>
            <a:r>
              <a:rPr b="0" spc="-125">
                <a:latin typeface="Verdana"/>
                <a:cs typeface="Verdana"/>
              </a:rPr>
              <a:t>garante</a:t>
            </a:r>
            <a:r>
              <a:rPr b="0" spc="-105">
                <a:latin typeface="Verdana"/>
                <a:cs typeface="Verdana"/>
              </a:rPr>
              <a:t> </a:t>
            </a:r>
            <a:r>
              <a:rPr b="0" spc="-114">
                <a:latin typeface="Verdana"/>
                <a:cs typeface="Verdana"/>
              </a:rPr>
              <a:t>a</a:t>
            </a:r>
            <a:r>
              <a:rPr b="0" spc="-105">
                <a:latin typeface="Verdana"/>
                <a:cs typeface="Verdana"/>
              </a:rPr>
              <a:t> </a:t>
            </a:r>
            <a:r>
              <a:rPr b="0" spc="-110">
                <a:latin typeface="Verdana"/>
                <a:cs typeface="Verdana"/>
              </a:rPr>
              <a:t>regularidade </a:t>
            </a:r>
            <a:r>
              <a:rPr b="0" spc="-85">
                <a:latin typeface="Verdana"/>
                <a:cs typeface="Verdana"/>
              </a:rPr>
              <a:t>fiscal</a:t>
            </a:r>
            <a:r>
              <a:rPr b="0" spc="-105">
                <a:latin typeface="Verdana"/>
                <a:cs typeface="Verdana"/>
              </a:rPr>
              <a:t> </a:t>
            </a:r>
            <a:r>
              <a:rPr b="0" spc="-114">
                <a:latin typeface="Verdana"/>
                <a:cs typeface="Verdana"/>
              </a:rPr>
              <a:t>e</a:t>
            </a:r>
            <a:r>
              <a:rPr b="0" spc="-105">
                <a:latin typeface="Verdana"/>
                <a:cs typeface="Verdana"/>
              </a:rPr>
              <a:t> </a:t>
            </a:r>
            <a:r>
              <a:rPr b="0" spc="-110">
                <a:latin typeface="Verdana"/>
                <a:cs typeface="Verdana"/>
              </a:rPr>
              <a:t>tributária</a:t>
            </a:r>
            <a:r>
              <a:rPr b="0" spc="-105">
                <a:latin typeface="Verdana"/>
                <a:cs typeface="Verdana"/>
              </a:rPr>
              <a:t> </a:t>
            </a:r>
            <a:r>
              <a:rPr b="0" spc="-110">
                <a:latin typeface="Verdana"/>
                <a:cs typeface="Verdana"/>
              </a:rPr>
              <a:t>da </a:t>
            </a:r>
            <a:r>
              <a:rPr b="0" spc="-95">
                <a:latin typeface="Verdana"/>
                <a:cs typeface="Verdana"/>
              </a:rPr>
              <a:t>prestação</a:t>
            </a:r>
            <a:r>
              <a:rPr b="0" spc="-105">
                <a:latin typeface="Verdana"/>
                <a:cs typeface="Verdana"/>
              </a:rPr>
              <a:t> </a:t>
            </a:r>
            <a:r>
              <a:rPr b="0" spc="-110">
                <a:latin typeface="Verdana"/>
                <a:cs typeface="Verdana"/>
              </a:rPr>
              <a:t>de</a:t>
            </a:r>
            <a:r>
              <a:rPr b="0" spc="-105">
                <a:latin typeface="Verdana"/>
                <a:cs typeface="Verdana"/>
              </a:rPr>
              <a:t> </a:t>
            </a:r>
            <a:r>
              <a:rPr b="0" spc="-20">
                <a:latin typeface="Verdana"/>
                <a:cs typeface="Verdana"/>
              </a:rPr>
              <a:t>ser- </a:t>
            </a:r>
            <a:r>
              <a:rPr b="0" spc="-114">
                <a:latin typeface="Verdana"/>
                <a:cs typeface="Verdana"/>
              </a:rPr>
              <a:t>viços,</a:t>
            </a:r>
            <a:r>
              <a:rPr b="0" spc="-110">
                <a:latin typeface="Verdana"/>
                <a:cs typeface="Verdana"/>
              </a:rPr>
              <a:t> </a:t>
            </a:r>
            <a:r>
              <a:rPr b="0" spc="-114">
                <a:latin typeface="Verdana"/>
                <a:cs typeface="Verdana"/>
              </a:rPr>
              <a:t>comprovando</a:t>
            </a:r>
            <a:r>
              <a:rPr b="0" spc="-105">
                <a:latin typeface="Verdana"/>
                <a:cs typeface="Verdana"/>
              </a:rPr>
              <a:t> </a:t>
            </a:r>
            <a:r>
              <a:rPr b="0" spc="-110">
                <a:latin typeface="Verdana"/>
                <a:cs typeface="Verdana"/>
              </a:rPr>
              <a:t>que</a:t>
            </a:r>
            <a:r>
              <a:rPr b="0" spc="-105">
                <a:latin typeface="Verdana"/>
                <a:cs typeface="Verdana"/>
              </a:rPr>
              <a:t> </a:t>
            </a:r>
            <a:r>
              <a:rPr b="0" spc="-100">
                <a:latin typeface="Verdana"/>
                <a:cs typeface="Verdana"/>
              </a:rPr>
              <a:t>o</a:t>
            </a:r>
            <a:r>
              <a:rPr b="0" spc="-105">
                <a:latin typeface="Verdana"/>
                <a:cs typeface="Verdana"/>
              </a:rPr>
              <a:t> fornecedor </a:t>
            </a:r>
            <a:r>
              <a:rPr b="0" spc="-114">
                <a:latin typeface="Verdana"/>
                <a:cs typeface="Verdana"/>
              </a:rPr>
              <a:t>emitiu</a:t>
            </a:r>
            <a:r>
              <a:rPr b="0" spc="-105">
                <a:latin typeface="Verdana"/>
                <a:cs typeface="Verdana"/>
              </a:rPr>
              <a:t> </a:t>
            </a:r>
            <a:r>
              <a:rPr b="0" spc="-114">
                <a:latin typeface="Verdana"/>
                <a:cs typeface="Verdana"/>
              </a:rPr>
              <a:t>nota</a:t>
            </a:r>
            <a:r>
              <a:rPr b="0" spc="-105">
                <a:latin typeface="Verdana"/>
                <a:cs typeface="Verdana"/>
              </a:rPr>
              <a:t> </a:t>
            </a:r>
            <a:r>
              <a:rPr b="0" spc="-120">
                <a:latin typeface="Verdana"/>
                <a:cs typeface="Verdana"/>
              </a:rPr>
              <a:t>dentro</a:t>
            </a:r>
            <a:r>
              <a:rPr b="0" spc="-110">
                <a:latin typeface="Verdana"/>
                <a:cs typeface="Verdana"/>
              </a:rPr>
              <a:t> </a:t>
            </a:r>
            <a:r>
              <a:rPr b="0" spc="-105">
                <a:latin typeface="Verdana"/>
                <a:cs typeface="Verdana"/>
              </a:rPr>
              <a:t>das exigências </a:t>
            </a:r>
            <a:r>
              <a:rPr b="0" spc="-114">
                <a:latin typeface="Verdana"/>
                <a:cs typeface="Verdana"/>
              </a:rPr>
              <a:t>legais.</a:t>
            </a:r>
            <a:r>
              <a:rPr b="0" spc="-105">
                <a:latin typeface="Verdana"/>
                <a:cs typeface="Verdana"/>
              </a:rPr>
              <a:t> </a:t>
            </a:r>
            <a:r>
              <a:rPr b="0" spc="-80">
                <a:latin typeface="Verdana"/>
                <a:cs typeface="Verdana"/>
              </a:rPr>
              <a:t>Na</a:t>
            </a:r>
            <a:r>
              <a:rPr b="0" spc="-105">
                <a:latin typeface="Verdana"/>
                <a:cs typeface="Verdana"/>
              </a:rPr>
              <a:t> </a:t>
            </a:r>
            <a:r>
              <a:rPr b="0" spc="-120">
                <a:latin typeface="Verdana"/>
                <a:cs typeface="Verdana"/>
              </a:rPr>
              <a:t>validação,</a:t>
            </a:r>
            <a:r>
              <a:rPr b="0" spc="-105">
                <a:latin typeface="Verdana"/>
                <a:cs typeface="Verdana"/>
              </a:rPr>
              <a:t> </a:t>
            </a:r>
            <a:r>
              <a:rPr b="0" spc="-114">
                <a:latin typeface="Verdana"/>
                <a:cs typeface="Verdana"/>
              </a:rPr>
              <a:t>é</a:t>
            </a:r>
            <a:r>
              <a:rPr b="0" spc="-105">
                <a:latin typeface="Verdana"/>
                <a:cs typeface="Verdana"/>
              </a:rPr>
              <a:t> </a:t>
            </a:r>
            <a:r>
              <a:rPr b="0" spc="-25">
                <a:latin typeface="Verdana"/>
                <a:cs typeface="Verdana"/>
              </a:rPr>
              <a:t>ne- </a:t>
            </a:r>
            <a:r>
              <a:rPr b="0" spc="-90">
                <a:latin typeface="Verdana"/>
                <a:cs typeface="Verdana"/>
              </a:rPr>
              <a:t>cessário</a:t>
            </a:r>
            <a:r>
              <a:rPr b="0" spc="-125">
                <a:latin typeface="Verdana"/>
                <a:cs typeface="Verdana"/>
              </a:rPr>
              <a:t> </a:t>
            </a:r>
            <a:r>
              <a:rPr b="0" spc="-114">
                <a:latin typeface="Verdana"/>
                <a:cs typeface="Verdana"/>
              </a:rPr>
              <a:t>confirmar</a:t>
            </a:r>
            <a:r>
              <a:rPr b="0" spc="-120">
                <a:latin typeface="Verdana"/>
                <a:cs typeface="Verdana"/>
              </a:rPr>
              <a:t> </a:t>
            </a:r>
            <a:r>
              <a:rPr b="0" spc="-100">
                <a:latin typeface="Verdana"/>
                <a:cs typeface="Verdana"/>
              </a:rPr>
              <a:t>se</a:t>
            </a:r>
            <a:r>
              <a:rPr b="0" spc="-120">
                <a:latin typeface="Verdana"/>
                <a:cs typeface="Verdana"/>
              </a:rPr>
              <a:t> </a:t>
            </a:r>
            <a:r>
              <a:rPr b="0" spc="-80">
                <a:latin typeface="Verdana"/>
                <a:cs typeface="Verdana"/>
              </a:rPr>
              <a:t>os</a:t>
            </a:r>
            <a:r>
              <a:rPr b="0" spc="-120">
                <a:latin typeface="Verdana"/>
                <a:cs typeface="Verdana"/>
              </a:rPr>
              <a:t> </a:t>
            </a:r>
            <a:r>
              <a:rPr b="0" spc="-95">
                <a:latin typeface="Verdana"/>
                <a:cs typeface="Verdana"/>
              </a:rPr>
              <a:t>dados</a:t>
            </a:r>
            <a:r>
              <a:rPr b="0" spc="-120">
                <a:latin typeface="Verdana"/>
                <a:cs typeface="Verdana"/>
              </a:rPr>
              <a:t> </a:t>
            </a:r>
            <a:r>
              <a:rPr b="0" spc="-110">
                <a:latin typeface="Verdana"/>
                <a:cs typeface="Verdana"/>
              </a:rPr>
              <a:t>da</a:t>
            </a:r>
            <a:r>
              <a:rPr b="0" spc="-120">
                <a:latin typeface="Verdana"/>
                <a:cs typeface="Verdana"/>
              </a:rPr>
              <a:t> empresa </a:t>
            </a:r>
            <a:r>
              <a:rPr b="0" spc="-135">
                <a:latin typeface="Verdana"/>
                <a:cs typeface="Verdana"/>
              </a:rPr>
              <a:t>(razão</a:t>
            </a:r>
            <a:r>
              <a:rPr b="0" spc="-120">
                <a:latin typeface="Verdana"/>
                <a:cs typeface="Verdana"/>
              </a:rPr>
              <a:t> </a:t>
            </a:r>
            <a:r>
              <a:rPr b="0" spc="-80">
                <a:latin typeface="Verdana"/>
                <a:cs typeface="Verdana"/>
              </a:rPr>
              <a:t>social</a:t>
            </a:r>
            <a:r>
              <a:rPr b="0" spc="-125">
                <a:latin typeface="Verdana"/>
                <a:cs typeface="Verdana"/>
              </a:rPr>
              <a:t> </a:t>
            </a:r>
            <a:r>
              <a:rPr b="0" spc="-114">
                <a:latin typeface="Verdana"/>
                <a:cs typeface="Verdana"/>
              </a:rPr>
              <a:t>e</a:t>
            </a:r>
            <a:r>
              <a:rPr b="0" spc="-120">
                <a:latin typeface="Verdana"/>
                <a:cs typeface="Verdana"/>
              </a:rPr>
              <a:t> </a:t>
            </a:r>
            <a:r>
              <a:rPr b="0" spc="-95">
                <a:latin typeface="Verdana"/>
                <a:cs typeface="Verdana"/>
              </a:rPr>
              <a:t>CNPJ)</a:t>
            </a:r>
            <a:r>
              <a:rPr b="0" spc="-120">
                <a:latin typeface="Verdana"/>
                <a:cs typeface="Verdana"/>
              </a:rPr>
              <a:t> </a:t>
            </a:r>
            <a:r>
              <a:rPr b="0" spc="-135">
                <a:latin typeface="Verdana"/>
                <a:cs typeface="Verdana"/>
              </a:rPr>
              <a:t>batem</a:t>
            </a:r>
            <a:r>
              <a:rPr b="0" spc="-120">
                <a:latin typeface="Verdana"/>
                <a:cs typeface="Verdana"/>
              </a:rPr>
              <a:t> </a:t>
            </a:r>
            <a:r>
              <a:rPr b="0" spc="-110">
                <a:latin typeface="Verdana"/>
                <a:cs typeface="Verdana"/>
              </a:rPr>
              <a:t>com</a:t>
            </a:r>
            <a:r>
              <a:rPr b="0" spc="-120">
                <a:latin typeface="Verdana"/>
                <a:cs typeface="Verdana"/>
              </a:rPr>
              <a:t> </a:t>
            </a:r>
            <a:r>
              <a:rPr b="0" spc="-80">
                <a:latin typeface="Verdana"/>
                <a:cs typeface="Verdana"/>
              </a:rPr>
              <a:t>os</a:t>
            </a:r>
            <a:r>
              <a:rPr b="0" spc="-120">
                <a:latin typeface="Verdana"/>
                <a:cs typeface="Verdana"/>
              </a:rPr>
              <a:t> </a:t>
            </a:r>
            <a:r>
              <a:rPr b="0" spc="-100">
                <a:latin typeface="Verdana"/>
                <a:cs typeface="Verdana"/>
              </a:rPr>
              <a:t>do</a:t>
            </a:r>
            <a:r>
              <a:rPr b="0" spc="-120">
                <a:latin typeface="Verdana"/>
                <a:cs typeface="Verdana"/>
              </a:rPr>
              <a:t> </a:t>
            </a:r>
            <a:r>
              <a:rPr b="0" spc="-80">
                <a:latin typeface="Verdana"/>
                <a:cs typeface="Verdana"/>
              </a:rPr>
              <a:t>contrato/modal, </a:t>
            </a:r>
            <a:r>
              <a:rPr b="0" spc="-100">
                <a:latin typeface="Verdana"/>
                <a:cs typeface="Verdana"/>
              </a:rPr>
              <a:t>se</a:t>
            </a:r>
            <a:r>
              <a:rPr b="0" spc="-120">
                <a:latin typeface="Verdana"/>
                <a:cs typeface="Verdana"/>
              </a:rPr>
              <a:t> </a:t>
            </a:r>
            <a:r>
              <a:rPr b="0" spc="-114">
                <a:latin typeface="Verdana"/>
                <a:cs typeface="Verdana"/>
              </a:rPr>
              <a:t>a </a:t>
            </a:r>
            <a:r>
              <a:rPr b="0" spc="-90">
                <a:latin typeface="Verdana"/>
                <a:cs typeface="Verdana"/>
              </a:rPr>
              <a:t>descrição</a:t>
            </a:r>
            <a:r>
              <a:rPr b="0" spc="-120">
                <a:latin typeface="Verdana"/>
                <a:cs typeface="Verdana"/>
              </a:rPr>
              <a:t> </a:t>
            </a:r>
            <a:r>
              <a:rPr b="0" spc="-90">
                <a:latin typeface="Verdana"/>
                <a:cs typeface="Verdana"/>
              </a:rPr>
              <a:t>dos</a:t>
            </a:r>
            <a:r>
              <a:rPr b="0" spc="-114">
                <a:latin typeface="Verdana"/>
                <a:cs typeface="Verdana"/>
              </a:rPr>
              <a:t> </a:t>
            </a:r>
            <a:r>
              <a:rPr b="0" spc="-90">
                <a:latin typeface="Verdana"/>
                <a:cs typeface="Verdana"/>
              </a:rPr>
              <a:t>serviços</a:t>
            </a:r>
            <a:r>
              <a:rPr b="0" spc="-114">
                <a:latin typeface="Verdana"/>
                <a:cs typeface="Verdana"/>
              </a:rPr>
              <a:t> </a:t>
            </a:r>
            <a:r>
              <a:rPr b="0" spc="-100">
                <a:latin typeface="Verdana"/>
                <a:cs typeface="Verdana"/>
              </a:rPr>
              <a:t>corresponde</a:t>
            </a:r>
            <a:r>
              <a:rPr b="0" spc="-120">
                <a:latin typeface="Verdana"/>
                <a:cs typeface="Verdana"/>
              </a:rPr>
              <a:t> </a:t>
            </a:r>
            <a:r>
              <a:rPr b="0" spc="-105">
                <a:latin typeface="Verdana"/>
                <a:cs typeface="Verdana"/>
              </a:rPr>
              <a:t>ao</a:t>
            </a:r>
            <a:r>
              <a:rPr b="0" spc="-114">
                <a:latin typeface="Verdana"/>
                <a:cs typeface="Verdana"/>
              </a:rPr>
              <a:t> objeto </a:t>
            </a:r>
            <a:r>
              <a:rPr b="0" spc="-110">
                <a:latin typeface="Verdana"/>
                <a:cs typeface="Verdana"/>
              </a:rPr>
              <a:t>contratado</a:t>
            </a:r>
            <a:r>
              <a:rPr b="0" spc="-120">
                <a:latin typeface="Verdana"/>
                <a:cs typeface="Verdana"/>
              </a:rPr>
              <a:t> </a:t>
            </a:r>
            <a:r>
              <a:rPr b="0" spc="-114">
                <a:latin typeface="Verdana"/>
                <a:cs typeface="Verdana"/>
              </a:rPr>
              <a:t>e </a:t>
            </a:r>
            <a:r>
              <a:rPr b="0" spc="-100">
                <a:latin typeface="Verdana"/>
                <a:cs typeface="Verdana"/>
              </a:rPr>
              <a:t>se</a:t>
            </a:r>
            <a:r>
              <a:rPr b="0" spc="-114">
                <a:latin typeface="Verdana"/>
                <a:cs typeface="Verdana"/>
              </a:rPr>
              <a:t> a</a:t>
            </a:r>
            <a:r>
              <a:rPr b="0" spc="-120">
                <a:latin typeface="Verdana"/>
                <a:cs typeface="Verdana"/>
              </a:rPr>
              <a:t> </a:t>
            </a:r>
            <a:r>
              <a:rPr b="0" spc="-114">
                <a:latin typeface="Verdana"/>
                <a:cs typeface="Verdana"/>
              </a:rPr>
              <a:t>nota </a:t>
            </a:r>
            <a:r>
              <a:rPr b="0" spc="-110">
                <a:latin typeface="Verdana"/>
                <a:cs typeface="Verdana"/>
              </a:rPr>
              <a:t>está</a:t>
            </a:r>
            <a:r>
              <a:rPr b="0" spc="-114">
                <a:latin typeface="Verdana"/>
                <a:cs typeface="Verdana"/>
              </a:rPr>
              <a:t> </a:t>
            </a:r>
            <a:r>
              <a:rPr b="0" spc="-120">
                <a:latin typeface="Verdana"/>
                <a:cs typeface="Verdana"/>
              </a:rPr>
              <a:t>dentro </a:t>
            </a:r>
            <a:r>
              <a:rPr b="0" spc="-100">
                <a:latin typeface="Verdana"/>
                <a:cs typeface="Verdana"/>
              </a:rPr>
              <a:t>do</a:t>
            </a:r>
            <a:r>
              <a:rPr b="0" spc="-114">
                <a:latin typeface="Verdana"/>
                <a:cs typeface="Verdana"/>
              </a:rPr>
              <a:t> </a:t>
            </a:r>
            <a:r>
              <a:rPr b="0" spc="-100">
                <a:latin typeface="Verdana"/>
                <a:cs typeface="Verdana"/>
              </a:rPr>
              <a:t>período</a:t>
            </a:r>
            <a:r>
              <a:rPr b="0" spc="-114">
                <a:latin typeface="Verdana"/>
                <a:cs typeface="Verdana"/>
              </a:rPr>
              <a:t> </a:t>
            </a:r>
            <a:r>
              <a:rPr b="0" spc="-25">
                <a:latin typeface="Verdana"/>
                <a:cs typeface="Verdana"/>
              </a:rPr>
              <a:t>da </a:t>
            </a:r>
            <a:r>
              <a:rPr b="0" spc="-100">
                <a:latin typeface="Verdana"/>
                <a:cs typeface="Verdana"/>
              </a:rPr>
              <a:t>competência</a:t>
            </a:r>
            <a:r>
              <a:rPr b="0" spc="-70">
                <a:latin typeface="Verdana"/>
                <a:cs typeface="Verdana"/>
              </a:rPr>
              <a:t> </a:t>
            </a:r>
            <a:r>
              <a:rPr b="0" spc="-20">
                <a:latin typeface="Verdana"/>
                <a:cs typeface="Verdana"/>
              </a:rPr>
              <a:t>analisada.</a:t>
            </a:r>
          </a:p>
          <a:p>
            <a:pPr marL="12700">
              <a:lnSpc>
                <a:spcPct val="100000"/>
              </a:lnSpc>
              <a:spcBef>
                <a:spcPts val="1800"/>
              </a:spcBef>
            </a:pPr>
            <a:r>
              <a:rPr spc="-10"/>
              <a:t>CURIOSIDADES:</a:t>
            </a:r>
          </a:p>
          <a:p>
            <a:pPr marL="12700" marR="5080">
              <a:lnSpc>
                <a:spcPct val="100000"/>
              </a:lnSpc>
            </a:pPr>
            <a:r>
              <a:rPr b="0" spc="-50">
                <a:latin typeface="Verdana"/>
                <a:cs typeface="Verdana"/>
              </a:rPr>
              <a:t>A</a:t>
            </a:r>
            <a:r>
              <a:rPr b="0" spc="-114">
                <a:latin typeface="Verdana"/>
                <a:cs typeface="Verdana"/>
              </a:rPr>
              <a:t> nota </a:t>
            </a:r>
            <a:r>
              <a:rPr b="0" spc="-85">
                <a:latin typeface="Verdana"/>
                <a:cs typeface="Verdana"/>
              </a:rPr>
              <a:t>fiscal</a:t>
            </a:r>
            <a:r>
              <a:rPr b="0" spc="-114">
                <a:latin typeface="Verdana"/>
                <a:cs typeface="Verdana"/>
              </a:rPr>
              <a:t> </a:t>
            </a:r>
            <a:r>
              <a:rPr b="0" spc="-110">
                <a:latin typeface="Verdana"/>
                <a:cs typeface="Verdana"/>
              </a:rPr>
              <a:t>de</a:t>
            </a:r>
            <a:r>
              <a:rPr b="0" spc="-114">
                <a:latin typeface="Verdana"/>
                <a:cs typeface="Verdana"/>
              </a:rPr>
              <a:t> </a:t>
            </a:r>
            <a:r>
              <a:rPr b="0" spc="-90">
                <a:latin typeface="Verdana"/>
                <a:cs typeface="Verdana"/>
              </a:rPr>
              <a:t>serviços</a:t>
            </a:r>
            <a:r>
              <a:rPr b="0" spc="-114">
                <a:latin typeface="Verdana"/>
                <a:cs typeface="Verdana"/>
              </a:rPr>
              <a:t> </a:t>
            </a:r>
            <a:r>
              <a:rPr b="0" spc="-125">
                <a:latin typeface="Verdana"/>
                <a:cs typeface="Verdana"/>
              </a:rPr>
              <a:t>deve</a:t>
            </a:r>
            <a:r>
              <a:rPr b="0" spc="-114">
                <a:latin typeface="Verdana"/>
                <a:cs typeface="Verdana"/>
              </a:rPr>
              <a:t> </a:t>
            </a:r>
            <a:r>
              <a:rPr b="0" spc="-125">
                <a:latin typeface="Verdana"/>
                <a:cs typeface="Verdana"/>
              </a:rPr>
              <a:t>sempre</a:t>
            </a:r>
            <a:r>
              <a:rPr b="0" spc="-114">
                <a:latin typeface="Verdana"/>
                <a:cs typeface="Verdana"/>
              </a:rPr>
              <a:t> </a:t>
            </a:r>
            <a:r>
              <a:rPr b="0" spc="-105">
                <a:latin typeface="Verdana"/>
                <a:cs typeface="Verdana"/>
              </a:rPr>
              <a:t>ser</a:t>
            </a:r>
            <a:r>
              <a:rPr b="0" spc="-114">
                <a:latin typeface="Verdana"/>
                <a:cs typeface="Verdana"/>
              </a:rPr>
              <a:t> emitida </a:t>
            </a:r>
            <a:r>
              <a:rPr b="0" spc="-90">
                <a:latin typeface="Verdana"/>
                <a:cs typeface="Verdana"/>
              </a:rPr>
              <a:t>pelo</a:t>
            </a:r>
            <a:r>
              <a:rPr b="0" spc="-110">
                <a:latin typeface="Verdana"/>
                <a:cs typeface="Verdana"/>
              </a:rPr>
              <a:t> </a:t>
            </a:r>
            <a:r>
              <a:rPr b="0" spc="-120">
                <a:latin typeface="Verdana"/>
                <a:cs typeface="Verdana"/>
              </a:rPr>
              <a:t>sistema</a:t>
            </a:r>
            <a:r>
              <a:rPr b="0" spc="-114">
                <a:latin typeface="Verdana"/>
                <a:cs typeface="Verdana"/>
              </a:rPr>
              <a:t> </a:t>
            </a:r>
            <a:r>
              <a:rPr b="0" spc="-110">
                <a:latin typeface="Verdana"/>
                <a:cs typeface="Verdana"/>
              </a:rPr>
              <a:t>da</a:t>
            </a:r>
            <a:r>
              <a:rPr b="0" spc="-114">
                <a:latin typeface="Verdana"/>
                <a:cs typeface="Verdana"/>
              </a:rPr>
              <a:t> prefeitura </a:t>
            </a:r>
            <a:r>
              <a:rPr b="0" spc="-100">
                <a:latin typeface="Verdana"/>
                <a:cs typeface="Verdana"/>
              </a:rPr>
              <a:t>do</a:t>
            </a:r>
            <a:r>
              <a:rPr b="0" spc="-114">
                <a:latin typeface="Verdana"/>
                <a:cs typeface="Verdana"/>
              </a:rPr>
              <a:t> </a:t>
            </a:r>
            <a:r>
              <a:rPr b="0" spc="-95">
                <a:latin typeface="Verdana"/>
                <a:cs typeface="Verdana"/>
              </a:rPr>
              <a:t>município</a:t>
            </a:r>
            <a:r>
              <a:rPr b="0" spc="-114">
                <a:latin typeface="Verdana"/>
                <a:cs typeface="Verdana"/>
              </a:rPr>
              <a:t> </a:t>
            </a:r>
            <a:r>
              <a:rPr b="0" spc="-110">
                <a:latin typeface="Verdana"/>
                <a:cs typeface="Verdana"/>
              </a:rPr>
              <a:t>onde</a:t>
            </a:r>
            <a:r>
              <a:rPr b="0" spc="-114">
                <a:latin typeface="Verdana"/>
                <a:cs typeface="Verdana"/>
              </a:rPr>
              <a:t> </a:t>
            </a:r>
            <a:r>
              <a:rPr b="0" spc="-20">
                <a:latin typeface="Verdana"/>
                <a:cs typeface="Verdana"/>
              </a:rPr>
              <a:t>está </a:t>
            </a:r>
            <a:r>
              <a:rPr b="0" spc="-95">
                <a:latin typeface="Verdana"/>
                <a:cs typeface="Verdana"/>
              </a:rPr>
              <a:t>estabelecida</a:t>
            </a:r>
            <a:r>
              <a:rPr b="0" spc="-110">
                <a:latin typeface="Verdana"/>
                <a:cs typeface="Verdana"/>
              </a:rPr>
              <a:t> </a:t>
            </a:r>
            <a:r>
              <a:rPr b="0" spc="-114">
                <a:latin typeface="Verdana"/>
                <a:cs typeface="Verdana"/>
              </a:rPr>
              <a:t>a</a:t>
            </a:r>
            <a:r>
              <a:rPr b="0" spc="-110">
                <a:latin typeface="Verdana"/>
                <a:cs typeface="Verdana"/>
              </a:rPr>
              <a:t> </a:t>
            </a:r>
            <a:r>
              <a:rPr b="0" spc="-140">
                <a:latin typeface="Verdana"/>
                <a:cs typeface="Verdana"/>
              </a:rPr>
              <a:t>empresa,</a:t>
            </a:r>
            <a:r>
              <a:rPr b="0" spc="-105">
                <a:latin typeface="Verdana"/>
                <a:cs typeface="Verdana"/>
              </a:rPr>
              <a:t> </a:t>
            </a:r>
            <a:r>
              <a:rPr b="0" spc="-95">
                <a:latin typeface="Verdana"/>
                <a:cs typeface="Verdana"/>
              </a:rPr>
              <a:t>podendo</a:t>
            </a:r>
            <a:r>
              <a:rPr b="0" spc="-110">
                <a:latin typeface="Verdana"/>
                <a:cs typeface="Verdana"/>
              </a:rPr>
              <a:t> </a:t>
            </a:r>
            <a:r>
              <a:rPr b="0" spc="-130">
                <a:latin typeface="Verdana"/>
                <a:cs typeface="Verdana"/>
              </a:rPr>
              <a:t>variar</a:t>
            </a:r>
            <a:r>
              <a:rPr b="0" spc="-105">
                <a:latin typeface="Verdana"/>
                <a:cs typeface="Verdana"/>
              </a:rPr>
              <a:t> </a:t>
            </a:r>
            <a:r>
              <a:rPr b="0" spc="-160">
                <a:latin typeface="Verdana"/>
                <a:cs typeface="Verdana"/>
              </a:rPr>
              <a:t>em</a:t>
            </a:r>
            <a:r>
              <a:rPr b="0" spc="-110">
                <a:latin typeface="Verdana"/>
                <a:cs typeface="Verdana"/>
              </a:rPr>
              <a:t> </a:t>
            </a:r>
            <a:r>
              <a:rPr b="0" spc="-120">
                <a:latin typeface="Verdana"/>
                <a:cs typeface="Verdana"/>
              </a:rPr>
              <a:t>layout</a:t>
            </a:r>
            <a:r>
              <a:rPr b="0" spc="-105">
                <a:latin typeface="Verdana"/>
                <a:cs typeface="Verdana"/>
              </a:rPr>
              <a:t> </a:t>
            </a:r>
            <a:r>
              <a:rPr b="0" spc="-114">
                <a:latin typeface="Verdana"/>
                <a:cs typeface="Verdana"/>
              </a:rPr>
              <a:t>conforme</a:t>
            </a:r>
            <a:r>
              <a:rPr b="0" spc="-110">
                <a:latin typeface="Verdana"/>
                <a:cs typeface="Verdana"/>
              </a:rPr>
              <a:t> </a:t>
            </a:r>
            <a:r>
              <a:rPr b="0" spc="-114">
                <a:latin typeface="Verdana"/>
                <a:cs typeface="Verdana"/>
              </a:rPr>
              <a:t>a</a:t>
            </a:r>
            <a:r>
              <a:rPr b="0" spc="-110">
                <a:latin typeface="Verdana"/>
                <a:cs typeface="Verdana"/>
              </a:rPr>
              <a:t> </a:t>
            </a:r>
            <a:r>
              <a:rPr b="0" spc="-100">
                <a:latin typeface="Verdana"/>
                <a:cs typeface="Verdana"/>
              </a:rPr>
              <a:t>localidade.</a:t>
            </a:r>
            <a:r>
              <a:rPr b="0" spc="-105">
                <a:latin typeface="Verdana"/>
                <a:cs typeface="Verdana"/>
              </a:rPr>
              <a:t> </a:t>
            </a:r>
            <a:r>
              <a:rPr b="0" spc="-65">
                <a:latin typeface="Verdana"/>
                <a:cs typeface="Verdana"/>
              </a:rPr>
              <a:t>O</a:t>
            </a:r>
            <a:r>
              <a:rPr b="0" spc="-110">
                <a:latin typeface="Verdana"/>
                <a:cs typeface="Verdana"/>
              </a:rPr>
              <a:t> </a:t>
            </a:r>
            <a:r>
              <a:rPr b="0" spc="-120">
                <a:latin typeface="Verdana"/>
                <a:cs typeface="Verdana"/>
              </a:rPr>
              <a:t>documento</a:t>
            </a:r>
            <a:r>
              <a:rPr b="0" spc="-105">
                <a:latin typeface="Verdana"/>
                <a:cs typeface="Verdana"/>
              </a:rPr>
              <a:t> </a:t>
            </a:r>
            <a:r>
              <a:rPr b="0" spc="-125">
                <a:latin typeface="Verdana"/>
                <a:cs typeface="Verdana"/>
              </a:rPr>
              <a:t>deve</a:t>
            </a:r>
            <a:r>
              <a:rPr b="0" spc="-110">
                <a:latin typeface="Verdana"/>
                <a:cs typeface="Verdana"/>
              </a:rPr>
              <a:t> </a:t>
            </a:r>
            <a:r>
              <a:rPr b="0" spc="-20">
                <a:latin typeface="Verdana"/>
                <a:cs typeface="Verdana"/>
              </a:rPr>
              <a:t>con- </a:t>
            </a:r>
            <a:r>
              <a:rPr b="0" spc="-120">
                <a:latin typeface="Verdana"/>
                <a:cs typeface="Verdana"/>
              </a:rPr>
              <a:t>ter</a:t>
            </a:r>
            <a:r>
              <a:rPr b="0" spc="-114">
                <a:latin typeface="Verdana"/>
                <a:cs typeface="Verdana"/>
              </a:rPr>
              <a:t> </a:t>
            </a:r>
            <a:r>
              <a:rPr b="0" spc="-135">
                <a:latin typeface="Verdana"/>
                <a:cs typeface="Verdana"/>
              </a:rPr>
              <a:t>número</a:t>
            </a:r>
            <a:r>
              <a:rPr b="0" spc="-114">
                <a:latin typeface="Verdana"/>
                <a:cs typeface="Verdana"/>
              </a:rPr>
              <a:t> </a:t>
            </a:r>
            <a:r>
              <a:rPr b="0" spc="-110">
                <a:latin typeface="Verdana"/>
                <a:cs typeface="Verdana"/>
              </a:rPr>
              <a:t>da</a:t>
            </a:r>
            <a:r>
              <a:rPr b="0" spc="-120">
                <a:latin typeface="Verdana"/>
                <a:cs typeface="Verdana"/>
              </a:rPr>
              <a:t> </a:t>
            </a:r>
            <a:r>
              <a:rPr b="0" spc="-145">
                <a:latin typeface="Verdana"/>
                <a:cs typeface="Verdana"/>
              </a:rPr>
              <a:t>nota,</a:t>
            </a:r>
            <a:r>
              <a:rPr b="0" spc="-114">
                <a:latin typeface="Verdana"/>
                <a:cs typeface="Verdana"/>
              </a:rPr>
              <a:t> </a:t>
            </a:r>
            <a:r>
              <a:rPr b="0" spc="-120">
                <a:latin typeface="Verdana"/>
                <a:cs typeface="Verdana"/>
              </a:rPr>
              <a:t>data</a:t>
            </a:r>
            <a:r>
              <a:rPr b="0" spc="-114">
                <a:latin typeface="Verdana"/>
                <a:cs typeface="Verdana"/>
              </a:rPr>
              <a:t> </a:t>
            </a:r>
            <a:r>
              <a:rPr b="0" spc="-110">
                <a:latin typeface="Verdana"/>
                <a:cs typeface="Verdana"/>
              </a:rPr>
              <a:t>de</a:t>
            </a:r>
            <a:r>
              <a:rPr b="0" spc="-114">
                <a:latin typeface="Verdana"/>
                <a:cs typeface="Verdana"/>
              </a:rPr>
              <a:t> </a:t>
            </a:r>
            <a:r>
              <a:rPr b="0" spc="-125">
                <a:latin typeface="Verdana"/>
                <a:cs typeface="Verdana"/>
              </a:rPr>
              <a:t>emissão,</a:t>
            </a:r>
            <a:r>
              <a:rPr b="0" spc="-114">
                <a:latin typeface="Verdana"/>
                <a:cs typeface="Verdana"/>
              </a:rPr>
              <a:t> </a:t>
            </a:r>
            <a:r>
              <a:rPr b="0" spc="-120">
                <a:latin typeface="Verdana"/>
                <a:cs typeface="Verdana"/>
              </a:rPr>
              <a:t>valor</a:t>
            </a:r>
            <a:r>
              <a:rPr b="0" spc="-114">
                <a:latin typeface="Verdana"/>
                <a:cs typeface="Verdana"/>
              </a:rPr>
              <a:t> </a:t>
            </a:r>
            <a:r>
              <a:rPr b="0" spc="-90">
                <a:latin typeface="Verdana"/>
                <a:cs typeface="Verdana"/>
              </a:rPr>
              <a:t>dos</a:t>
            </a:r>
            <a:r>
              <a:rPr b="0" spc="-114">
                <a:latin typeface="Verdana"/>
                <a:cs typeface="Verdana"/>
              </a:rPr>
              <a:t> </a:t>
            </a:r>
            <a:r>
              <a:rPr b="0" spc="-90">
                <a:latin typeface="Verdana"/>
                <a:cs typeface="Verdana"/>
              </a:rPr>
              <a:t>serviços</a:t>
            </a:r>
            <a:r>
              <a:rPr b="0" spc="-114">
                <a:latin typeface="Verdana"/>
                <a:cs typeface="Verdana"/>
              </a:rPr>
              <a:t> e </a:t>
            </a:r>
            <a:r>
              <a:rPr b="0" spc="-100">
                <a:latin typeface="Verdana"/>
                <a:cs typeface="Verdana"/>
              </a:rPr>
              <a:t>retenções</a:t>
            </a:r>
            <a:r>
              <a:rPr b="0" spc="-114">
                <a:latin typeface="Verdana"/>
                <a:cs typeface="Verdana"/>
              </a:rPr>
              <a:t> </a:t>
            </a:r>
            <a:r>
              <a:rPr b="0" spc="-100">
                <a:latin typeface="Verdana"/>
                <a:cs typeface="Verdana"/>
              </a:rPr>
              <a:t>aplicáveis</a:t>
            </a:r>
            <a:r>
              <a:rPr b="0" spc="-114">
                <a:latin typeface="Verdana"/>
                <a:cs typeface="Verdana"/>
              </a:rPr>
              <a:t> </a:t>
            </a:r>
            <a:r>
              <a:rPr b="0" spc="-180">
                <a:latin typeface="Verdana"/>
                <a:cs typeface="Verdana"/>
              </a:rPr>
              <a:t>(ISS,</a:t>
            </a:r>
            <a:r>
              <a:rPr b="0" spc="-114">
                <a:latin typeface="Verdana"/>
                <a:cs typeface="Verdana"/>
              </a:rPr>
              <a:t> </a:t>
            </a:r>
            <a:r>
              <a:rPr b="0" spc="-150">
                <a:latin typeface="Verdana"/>
                <a:cs typeface="Verdana"/>
              </a:rPr>
              <a:t>INSS,</a:t>
            </a:r>
            <a:r>
              <a:rPr b="0" spc="-114">
                <a:latin typeface="Verdana"/>
                <a:cs typeface="Verdana"/>
              </a:rPr>
              <a:t> </a:t>
            </a:r>
            <a:r>
              <a:rPr b="0" spc="-150">
                <a:latin typeface="Verdana"/>
                <a:cs typeface="Verdana"/>
              </a:rPr>
              <a:t>IRRF,</a:t>
            </a:r>
            <a:r>
              <a:rPr b="0" spc="-114">
                <a:latin typeface="Verdana"/>
                <a:cs typeface="Verdana"/>
              </a:rPr>
              <a:t> </a:t>
            </a:r>
            <a:r>
              <a:rPr b="0" spc="-30">
                <a:latin typeface="Verdana"/>
                <a:cs typeface="Verdana"/>
              </a:rPr>
              <a:t>PIS, </a:t>
            </a:r>
            <a:r>
              <a:rPr b="0" spc="-85">
                <a:latin typeface="Verdana"/>
                <a:cs typeface="Verdana"/>
              </a:rPr>
              <a:t>Cofins</a:t>
            </a:r>
            <a:r>
              <a:rPr b="0" spc="-114">
                <a:latin typeface="Verdana"/>
                <a:cs typeface="Verdana"/>
              </a:rPr>
              <a:t> e</a:t>
            </a:r>
            <a:r>
              <a:rPr b="0" spc="-110">
                <a:latin typeface="Verdana"/>
                <a:cs typeface="Verdana"/>
              </a:rPr>
              <a:t> </a:t>
            </a:r>
            <a:r>
              <a:rPr b="0" spc="-70">
                <a:latin typeface="Verdana"/>
                <a:cs typeface="Verdana"/>
              </a:rPr>
              <a:t>CSLL,</a:t>
            </a:r>
            <a:r>
              <a:rPr b="0" spc="-110">
                <a:latin typeface="Verdana"/>
                <a:cs typeface="Verdana"/>
              </a:rPr>
              <a:t> quando</a:t>
            </a:r>
            <a:r>
              <a:rPr b="0" spc="-114">
                <a:latin typeface="Verdana"/>
                <a:cs typeface="Verdana"/>
              </a:rPr>
              <a:t> </a:t>
            </a:r>
            <a:r>
              <a:rPr b="0" spc="-145">
                <a:latin typeface="Verdana"/>
                <a:cs typeface="Verdana"/>
              </a:rPr>
              <a:t>houver).</a:t>
            </a:r>
            <a:r>
              <a:rPr b="0" spc="-110">
                <a:latin typeface="Verdana"/>
                <a:cs typeface="Verdana"/>
              </a:rPr>
              <a:t> Além </a:t>
            </a:r>
            <a:r>
              <a:rPr b="0" spc="-114">
                <a:latin typeface="Verdana"/>
                <a:cs typeface="Verdana"/>
              </a:rPr>
              <a:t>disso, é</a:t>
            </a:r>
            <a:r>
              <a:rPr b="0" spc="-110">
                <a:latin typeface="Verdana"/>
                <a:cs typeface="Verdana"/>
              </a:rPr>
              <a:t> </a:t>
            </a:r>
            <a:r>
              <a:rPr b="0" spc="-120">
                <a:latin typeface="Verdana"/>
                <a:cs typeface="Verdana"/>
              </a:rPr>
              <a:t>fundamental</a:t>
            </a:r>
            <a:r>
              <a:rPr b="0" spc="-110">
                <a:latin typeface="Verdana"/>
                <a:cs typeface="Verdana"/>
              </a:rPr>
              <a:t> que</a:t>
            </a:r>
            <a:r>
              <a:rPr b="0" spc="-114">
                <a:latin typeface="Verdana"/>
                <a:cs typeface="Verdana"/>
              </a:rPr>
              <a:t> </a:t>
            </a:r>
            <a:r>
              <a:rPr b="0" spc="-100">
                <a:latin typeface="Verdana"/>
                <a:cs typeface="Verdana"/>
              </a:rPr>
              <a:t>o</a:t>
            </a:r>
            <a:r>
              <a:rPr b="0" spc="-110">
                <a:latin typeface="Verdana"/>
                <a:cs typeface="Verdana"/>
              </a:rPr>
              <a:t> </a:t>
            </a:r>
            <a:r>
              <a:rPr b="0" spc="-120">
                <a:latin typeface="Verdana"/>
                <a:cs typeface="Verdana"/>
              </a:rPr>
              <a:t>valor</a:t>
            </a:r>
            <a:r>
              <a:rPr b="0" spc="-110">
                <a:latin typeface="Verdana"/>
                <a:cs typeface="Verdana"/>
              </a:rPr>
              <a:t> </a:t>
            </a:r>
            <a:r>
              <a:rPr b="0" spc="-114">
                <a:latin typeface="Verdana"/>
                <a:cs typeface="Verdana"/>
              </a:rPr>
              <a:t>informado</a:t>
            </a:r>
            <a:r>
              <a:rPr b="0" spc="-110">
                <a:latin typeface="Verdana"/>
                <a:cs typeface="Verdana"/>
              </a:rPr>
              <a:t> </a:t>
            </a:r>
            <a:r>
              <a:rPr b="0" spc="-120">
                <a:latin typeface="Verdana"/>
                <a:cs typeface="Verdana"/>
              </a:rPr>
              <a:t>na</a:t>
            </a:r>
            <a:r>
              <a:rPr b="0" spc="-114">
                <a:latin typeface="Verdana"/>
                <a:cs typeface="Verdana"/>
              </a:rPr>
              <a:t> nota</a:t>
            </a:r>
            <a:r>
              <a:rPr b="0" spc="-110">
                <a:latin typeface="Verdana"/>
                <a:cs typeface="Verdana"/>
              </a:rPr>
              <a:t> </a:t>
            </a:r>
            <a:r>
              <a:rPr b="0" spc="-85">
                <a:latin typeface="Verdana"/>
                <a:cs typeface="Verdana"/>
              </a:rPr>
              <a:t>fiscal</a:t>
            </a:r>
            <a:r>
              <a:rPr b="0" spc="-110">
                <a:latin typeface="Verdana"/>
                <a:cs typeface="Verdana"/>
              </a:rPr>
              <a:t> </a:t>
            </a:r>
            <a:r>
              <a:rPr b="0" spc="-20">
                <a:latin typeface="Verdana"/>
                <a:cs typeface="Verdana"/>
              </a:rPr>
              <a:t>seja </a:t>
            </a:r>
            <a:r>
              <a:rPr b="0" spc="-114">
                <a:latin typeface="Verdana"/>
                <a:cs typeface="Verdana"/>
              </a:rPr>
              <a:t>compatível</a:t>
            </a:r>
            <a:r>
              <a:rPr b="0" spc="-110">
                <a:latin typeface="Verdana"/>
                <a:cs typeface="Verdana"/>
              </a:rPr>
              <a:t> com</a:t>
            </a:r>
            <a:r>
              <a:rPr b="0" spc="-105">
                <a:latin typeface="Verdana"/>
                <a:cs typeface="Verdana"/>
              </a:rPr>
              <a:t> </a:t>
            </a:r>
            <a:r>
              <a:rPr b="0" spc="-100">
                <a:latin typeface="Verdana"/>
                <a:cs typeface="Verdana"/>
              </a:rPr>
              <a:t>o</a:t>
            </a:r>
            <a:r>
              <a:rPr b="0" spc="-110">
                <a:latin typeface="Verdana"/>
                <a:cs typeface="Verdana"/>
              </a:rPr>
              <a:t> </a:t>
            </a:r>
            <a:r>
              <a:rPr b="0" spc="-120">
                <a:latin typeface="Verdana"/>
                <a:cs typeface="Verdana"/>
              </a:rPr>
              <a:t>comprovante</a:t>
            </a:r>
            <a:r>
              <a:rPr b="0" spc="-105">
                <a:latin typeface="Verdana"/>
                <a:cs typeface="Verdana"/>
              </a:rPr>
              <a:t> </a:t>
            </a:r>
            <a:r>
              <a:rPr b="0" spc="-110">
                <a:latin typeface="Verdana"/>
                <a:cs typeface="Verdana"/>
              </a:rPr>
              <a:t>de </a:t>
            </a:r>
            <a:r>
              <a:rPr b="0" spc="-120">
                <a:latin typeface="Verdana"/>
                <a:cs typeface="Verdana"/>
              </a:rPr>
              <a:t>pagamento</a:t>
            </a:r>
            <a:r>
              <a:rPr b="0" spc="-105">
                <a:latin typeface="Verdana"/>
                <a:cs typeface="Verdana"/>
              </a:rPr>
              <a:t> </a:t>
            </a:r>
            <a:r>
              <a:rPr b="0" spc="-30">
                <a:latin typeface="Verdana"/>
                <a:cs typeface="Verdana"/>
              </a:rPr>
              <a:t>apresentado.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699" y="-12700"/>
            <a:ext cx="10717530" cy="2051685"/>
            <a:chOff x="-12699" y="-12700"/>
            <a:chExt cx="10717530" cy="2051685"/>
          </a:xfrm>
        </p:grpSpPr>
        <p:sp>
          <p:nvSpPr>
            <p:cNvPr id="3" name="object 3"/>
            <p:cNvSpPr/>
            <p:nvPr/>
          </p:nvSpPr>
          <p:spPr>
            <a:xfrm>
              <a:off x="0" y="0"/>
              <a:ext cx="9365615" cy="2026285"/>
            </a:xfrm>
            <a:custGeom>
              <a:avLst/>
              <a:gdLst/>
              <a:ahLst/>
              <a:cxnLst/>
              <a:rect l="l" t="t" r="r" b="b"/>
              <a:pathLst>
                <a:path w="9365615" h="2026285">
                  <a:moveTo>
                    <a:pt x="8669415" y="0"/>
                  </a:moveTo>
                  <a:lnTo>
                    <a:pt x="0" y="0"/>
                  </a:lnTo>
                  <a:lnTo>
                    <a:pt x="0" y="2025930"/>
                  </a:lnTo>
                  <a:lnTo>
                    <a:pt x="8322683" y="2025930"/>
                  </a:lnTo>
                  <a:lnTo>
                    <a:pt x="8370408" y="2024857"/>
                  </a:lnTo>
                  <a:lnTo>
                    <a:pt x="8417582" y="2021669"/>
                  </a:lnTo>
                  <a:lnTo>
                    <a:pt x="8464159" y="2016412"/>
                  </a:lnTo>
                  <a:lnTo>
                    <a:pt x="8510094" y="2009132"/>
                  </a:lnTo>
                  <a:lnTo>
                    <a:pt x="8555340" y="1999875"/>
                  </a:lnTo>
                  <a:lnTo>
                    <a:pt x="8599851" y="1988687"/>
                  </a:lnTo>
                  <a:lnTo>
                    <a:pt x="8643581" y="1975614"/>
                  </a:lnTo>
                  <a:lnTo>
                    <a:pt x="8686485" y="1960702"/>
                  </a:lnTo>
                  <a:lnTo>
                    <a:pt x="8728515" y="1943997"/>
                  </a:lnTo>
                  <a:lnTo>
                    <a:pt x="8769627" y="1925545"/>
                  </a:lnTo>
                  <a:lnTo>
                    <a:pt x="8809774" y="1905392"/>
                  </a:lnTo>
                  <a:lnTo>
                    <a:pt x="8848911" y="1883584"/>
                  </a:lnTo>
                  <a:lnTo>
                    <a:pt x="8886990" y="1860167"/>
                  </a:lnTo>
                  <a:lnTo>
                    <a:pt x="8923967" y="1835188"/>
                  </a:lnTo>
                  <a:lnTo>
                    <a:pt x="8959794" y="1808691"/>
                  </a:lnTo>
                  <a:lnTo>
                    <a:pt x="8994427" y="1780723"/>
                  </a:lnTo>
                  <a:lnTo>
                    <a:pt x="9027819" y="1751330"/>
                  </a:lnTo>
                  <a:lnTo>
                    <a:pt x="9059924" y="1720559"/>
                  </a:lnTo>
                  <a:lnTo>
                    <a:pt x="9090696" y="1688454"/>
                  </a:lnTo>
                  <a:lnTo>
                    <a:pt x="9120090" y="1655063"/>
                  </a:lnTo>
                  <a:lnTo>
                    <a:pt x="9148058" y="1620430"/>
                  </a:lnTo>
                  <a:lnTo>
                    <a:pt x="9174555" y="1584603"/>
                  </a:lnTo>
                  <a:lnTo>
                    <a:pt x="9199536" y="1547627"/>
                  </a:lnTo>
                  <a:lnTo>
                    <a:pt x="9222953" y="1509548"/>
                  </a:lnTo>
                  <a:lnTo>
                    <a:pt x="9244761" y="1470412"/>
                  </a:lnTo>
                  <a:lnTo>
                    <a:pt x="9264915" y="1430266"/>
                  </a:lnTo>
                  <a:lnTo>
                    <a:pt x="9283367" y="1389154"/>
                  </a:lnTo>
                  <a:lnTo>
                    <a:pt x="9300073" y="1347124"/>
                  </a:lnTo>
                  <a:lnTo>
                    <a:pt x="9314985" y="1304221"/>
                  </a:lnTo>
                  <a:lnTo>
                    <a:pt x="9328058" y="1260491"/>
                  </a:lnTo>
                  <a:lnTo>
                    <a:pt x="9339247" y="1215980"/>
                  </a:lnTo>
                  <a:lnTo>
                    <a:pt x="9348504" y="1170734"/>
                  </a:lnTo>
                  <a:lnTo>
                    <a:pt x="9355784" y="1124800"/>
                  </a:lnTo>
                  <a:lnTo>
                    <a:pt x="9361041" y="1078222"/>
                  </a:lnTo>
                  <a:lnTo>
                    <a:pt x="9364229" y="1031048"/>
                  </a:lnTo>
                  <a:lnTo>
                    <a:pt x="9365302" y="983324"/>
                  </a:lnTo>
                  <a:lnTo>
                    <a:pt x="9364229" y="935598"/>
                  </a:lnTo>
                  <a:lnTo>
                    <a:pt x="9361041" y="888423"/>
                  </a:lnTo>
                  <a:lnTo>
                    <a:pt x="9355784" y="841845"/>
                  </a:lnTo>
                  <a:lnTo>
                    <a:pt x="9348504" y="795909"/>
                  </a:lnTo>
                  <a:lnTo>
                    <a:pt x="9339247" y="750663"/>
                  </a:lnTo>
                  <a:lnTo>
                    <a:pt x="9328058" y="706151"/>
                  </a:lnTo>
                  <a:lnTo>
                    <a:pt x="9314985" y="662421"/>
                  </a:lnTo>
                  <a:lnTo>
                    <a:pt x="9300073" y="619517"/>
                  </a:lnTo>
                  <a:lnTo>
                    <a:pt x="9283367" y="577486"/>
                  </a:lnTo>
                  <a:lnTo>
                    <a:pt x="9264915" y="536374"/>
                  </a:lnTo>
                  <a:lnTo>
                    <a:pt x="9244761" y="496227"/>
                  </a:lnTo>
                  <a:lnTo>
                    <a:pt x="9222953" y="457090"/>
                  </a:lnTo>
                  <a:lnTo>
                    <a:pt x="9199536" y="419011"/>
                  </a:lnTo>
                  <a:lnTo>
                    <a:pt x="9174555" y="382034"/>
                  </a:lnTo>
                  <a:lnTo>
                    <a:pt x="9148058" y="346207"/>
                  </a:lnTo>
                  <a:lnTo>
                    <a:pt x="9120090" y="311574"/>
                  </a:lnTo>
                  <a:lnTo>
                    <a:pt x="9090696" y="278182"/>
                  </a:lnTo>
                  <a:lnTo>
                    <a:pt x="9059924" y="246078"/>
                  </a:lnTo>
                  <a:lnTo>
                    <a:pt x="9027819" y="215306"/>
                  </a:lnTo>
                  <a:lnTo>
                    <a:pt x="8994427" y="185913"/>
                  </a:lnTo>
                  <a:lnTo>
                    <a:pt x="8959794" y="157945"/>
                  </a:lnTo>
                  <a:lnTo>
                    <a:pt x="8923967" y="131448"/>
                  </a:lnTo>
                  <a:lnTo>
                    <a:pt x="8886990" y="106468"/>
                  </a:lnTo>
                  <a:lnTo>
                    <a:pt x="8848911" y="83051"/>
                  </a:lnTo>
                  <a:lnTo>
                    <a:pt x="8809774" y="61243"/>
                  </a:lnTo>
                  <a:lnTo>
                    <a:pt x="8769627" y="41090"/>
                  </a:lnTo>
                  <a:lnTo>
                    <a:pt x="8728515" y="22638"/>
                  </a:lnTo>
                  <a:lnTo>
                    <a:pt x="8686485" y="5932"/>
                  </a:lnTo>
                  <a:lnTo>
                    <a:pt x="8669415" y="0"/>
                  </a:lnTo>
                  <a:close/>
                </a:path>
              </a:pathLst>
            </a:custGeom>
            <a:solidFill>
              <a:srgbClr val="202E55"/>
            </a:solidFill>
          </p:spPr>
          <p:txBody>
            <a:bodyPr wrap="square" lIns="0" tIns="0" rIns="0" bIns="0" rtlCol="0"/>
            <a:lstStyle/>
            <a:p>
              <a:endParaRPr/>
            </a:p>
          </p:txBody>
        </p:sp>
        <p:sp>
          <p:nvSpPr>
            <p:cNvPr id="4" name="object 4"/>
            <p:cNvSpPr/>
            <p:nvPr/>
          </p:nvSpPr>
          <p:spPr>
            <a:xfrm>
              <a:off x="0" y="0"/>
              <a:ext cx="9365615" cy="2026285"/>
            </a:xfrm>
            <a:custGeom>
              <a:avLst/>
              <a:gdLst/>
              <a:ahLst/>
              <a:cxnLst/>
              <a:rect l="l" t="t" r="r" b="b"/>
              <a:pathLst>
                <a:path w="9365615" h="2026285">
                  <a:moveTo>
                    <a:pt x="0" y="2025930"/>
                  </a:moveTo>
                  <a:lnTo>
                    <a:pt x="8322683" y="2025930"/>
                  </a:lnTo>
                  <a:lnTo>
                    <a:pt x="8370408" y="2024857"/>
                  </a:lnTo>
                  <a:lnTo>
                    <a:pt x="8417582" y="2021669"/>
                  </a:lnTo>
                  <a:lnTo>
                    <a:pt x="8464159" y="2016412"/>
                  </a:lnTo>
                  <a:lnTo>
                    <a:pt x="8510094" y="2009132"/>
                  </a:lnTo>
                  <a:lnTo>
                    <a:pt x="8555340" y="1999875"/>
                  </a:lnTo>
                  <a:lnTo>
                    <a:pt x="8599851" y="1988687"/>
                  </a:lnTo>
                  <a:lnTo>
                    <a:pt x="8643581" y="1975614"/>
                  </a:lnTo>
                  <a:lnTo>
                    <a:pt x="8686485" y="1960702"/>
                  </a:lnTo>
                  <a:lnTo>
                    <a:pt x="8728515" y="1943997"/>
                  </a:lnTo>
                  <a:lnTo>
                    <a:pt x="8769627" y="1925545"/>
                  </a:lnTo>
                  <a:lnTo>
                    <a:pt x="8809774" y="1905392"/>
                  </a:lnTo>
                  <a:lnTo>
                    <a:pt x="8848911" y="1883584"/>
                  </a:lnTo>
                  <a:lnTo>
                    <a:pt x="8886990" y="1860167"/>
                  </a:lnTo>
                  <a:lnTo>
                    <a:pt x="8923967" y="1835188"/>
                  </a:lnTo>
                  <a:lnTo>
                    <a:pt x="8959794" y="1808691"/>
                  </a:lnTo>
                  <a:lnTo>
                    <a:pt x="8994427" y="1780723"/>
                  </a:lnTo>
                  <a:lnTo>
                    <a:pt x="9027819" y="1751330"/>
                  </a:lnTo>
                  <a:lnTo>
                    <a:pt x="9059924" y="1720559"/>
                  </a:lnTo>
                  <a:lnTo>
                    <a:pt x="9090696" y="1688454"/>
                  </a:lnTo>
                  <a:lnTo>
                    <a:pt x="9120090" y="1655063"/>
                  </a:lnTo>
                  <a:lnTo>
                    <a:pt x="9148058" y="1620430"/>
                  </a:lnTo>
                  <a:lnTo>
                    <a:pt x="9174555" y="1584603"/>
                  </a:lnTo>
                  <a:lnTo>
                    <a:pt x="9199536" y="1547627"/>
                  </a:lnTo>
                  <a:lnTo>
                    <a:pt x="9222953" y="1509548"/>
                  </a:lnTo>
                  <a:lnTo>
                    <a:pt x="9244761" y="1470412"/>
                  </a:lnTo>
                  <a:lnTo>
                    <a:pt x="9264915" y="1430266"/>
                  </a:lnTo>
                  <a:lnTo>
                    <a:pt x="9283367" y="1389154"/>
                  </a:lnTo>
                  <a:lnTo>
                    <a:pt x="9300073" y="1347124"/>
                  </a:lnTo>
                  <a:lnTo>
                    <a:pt x="9314985" y="1304221"/>
                  </a:lnTo>
                  <a:lnTo>
                    <a:pt x="9328058" y="1260491"/>
                  </a:lnTo>
                  <a:lnTo>
                    <a:pt x="9339247" y="1215980"/>
                  </a:lnTo>
                  <a:lnTo>
                    <a:pt x="9348504" y="1170734"/>
                  </a:lnTo>
                  <a:lnTo>
                    <a:pt x="9355784" y="1124800"/>
                  </a:lnTo>
                  <a:lnTo>
                    <a:pt x="9361041" y="1078222"/>
                  </a:lnTo>
                  <a:lnTo>
                    <a:pt x="9364229" y="1031048"/>
                  </a:lnTo>
                  <a:lnTo>
                    <a:pt x="9365302" y="983324"/>
                  </a:lnTo>
                  <a:lnTo>
                    <a:pt x="9364229" y="935598"/>
                  </a:lnTo>
                  <a:lnTo>
                    <a:pt x="9361041" y="888423"/>
                  </a:lnTo>
                  <a:lnTo>
                    <a:pt x="9355784" y="841845"/>
                  </a:lnTo>
                  <a:lnTo>
                    <a:pt x="9348504" y="795909"/>
                  </a:lnTo>
                  <a:lnTo>
                    <a:pt x="9339247" y="750663"/>
                  </a:lnTo>
                  <a:lnTo>
                    <a:pt x="9328058" y="706151"/>
                  </a:lnTo>
                  <a:lnTo>
                    <a:pt x="9314985" y="662421"/>
                  </a:lnTo>
                  <a:lnTo>
                    <a:pt x="9300073" y="619517"/>
                  </a:lnTo>
                  <a:lnTo>
                    <a:pt x="9283367" y="577486"/>
                  </a:lnTo>
                  <a:lnTo>
                    <a:pt x="9264915" y="536374"/>
                  </a:lnTo>
                  <a:lnTo>
                    <a:pt x="9244761" y="496227"/>
                  </a:lnTo>
                  <a:lnTo>
                    <a:pt x="9222953" y="457090"/>
                  </a:lnTo>
                  <a:lnTo>
                    <a:pt x="9199536" y="419011"/>
                  </a:lnTo>
                  <a:lnTo>
                    <a:pt x="9174555" y="382034"/>
                  </a:lnTo>
                  <a:lnTo>
                    <a:pt x="9148058" y="346207"/>
                  </a:lnTo>
                  <a:lnTo>
                    <a:pt x="9120090" y="311574"/>
                  </a:lnTo>
                  <a:lnTo>
                    <a:pt x="9090696" y="278182"/>
                  </a:lnTo>
                  <a:lnTo>
                    <a:pt x="9059924" y="246078"/>
                  </a:lnTo>
                  <a:lnTo>
                    <a:pt x="9027819" y="215306"/>
                  </a:lnTo>
                  <a:lnTo>
                    <a:pt x="8994427" y="185913"/>
                  </a:lnTo>
                  <a:lnTo>
                    <a:pt x="8959794" y="157945"/>
                  </a:lnTo>
                  <a:lnTo>
                    <a:pt x="8923967" y="131448"/>
                  </a:lnTo>
                  <a:lnTo>
                    <a:pt x="8886990" y="106468"/>
                  </a:lnTo>
                  <a:lnTo>
                    <a:pt x="8848911" y="83051"/>
                  </a:lnTo>
                  <a:lnTo>
                    <a:pt x="8809774" y="61243"/>
                  </a:lnTo>
                  <a:lnTo>
                    <a:pt x="8769627" y="41090"/>
                  </a:lnTo>
                  <a:lnTo>
                    <a:pt x="8728515" y="22638"/>
                  </a:lnTo>
                  <a:lnTo>
                    <a:pt x="8686485" y="5932"/>
                  </a:lnTo>
                  <a:lnTo>
                    <a:pt x="8669415" y="0"/>
                  </a:lnTo>
                </a:path>
              </a:pathLst>
            </a:custGeom>
            <a:ln w="25400">
              <a:solidFill>
                <a:srgbClr val="202E55"/>
              </a:solidFill>
            </a:ln>
          </p:spPr>
          <p:txBody>
            <a:bodyPr wrap="square" lIns="0" tIns="0" rIns="0" bIns="0" rtlCol="0"/>
            <a:lstStyle/>
            <a:p>
              <a:endParaRPr/>
            </a:p>
          </p:txBody>
        </p:sp>
        <p:sp>
          <p:nvSpPr>
            <p:cNvPr id="5" name="object 5"/>
            <p:cNvSpPr/>
            <p:nvPr/>
          </p:nvSpPr>
          <p:spPr>
            <a:xfrm>
              <a:off x="8697695" y="0"/>
              <a:ext cx="1994535" cy="1787525"/>
            </a:xfrm>
            <a:custGeom>
              <a:avLst/>
              <a:gdLst/>
              <a:ahLst/>
              <a:cxnLst/>
              <a:rect l="l" t="t" r="r" b="b"/>
              <a:pathLst>
                <a:path w="1994534" h="1787525">
                  <a:moveTo>
                    <a:pt x="1994307" y="0"/>
                  </a:moveTo>
                  <a:lnTo>
                    <a:pt x="28511" y="0"/>
                  </a:lnTo>
                  <a:lnTo>
                    <a:pt x="26970" y="7385"/>
                  </a:lnTo>
                  <a:lnTo>
                    <a:pt x="18825" y="53639"/>
                  </a:lnTo>
                  <a:lnTo>
                    <a:pt x="12110" y="100371"/>
                  </a:lnTo>
                  <a:lnTo>
                    <a:pt x="6846" y="147556"/>
                  </a:lnTo>
                  <a:lnTo>
                    <a:pt x="3058" y="195171"/>
                  </a:lnTo>
                  <a:lnTo>
                    <a:pt x="768" y="243194"/>
                  </a:lnTo>
                  <a:lnTo>
                    <a:pt x="0" y="291600"/>
                  </a:lnTo>
                  <a:lnTo>
                    <a:pt x="768" y="340008"/>
                  </a:lnTo>
                  <a:lnTo>
                    <a:pt x="3058" y="388031"/>
                  </a:lnTo>
                  <a:lnTo>
                    <a:pt x="6846" y="435647"/>
                  </a:lnTo>
                  <a:lnTo>
                    <a:pt x="12110" y="482833"/>
                  </a:lnTo>
                  <a:lnTo>
                    <a:pt x="18825" y="529565"/>
                  </a:lnTo>
                  <a:lnTo>
                    <a:pt x="26970" y="575820"/>
                  </a:lnTo>
                  <a:lnTo>
                    <a:pt x="36519" y="621575"/>
                  </a:lnTo>
                  <a:lnTo>
                    <a:pt x="47451" y="666807"/>
                  </a:lnTo>
                  <a:lnTo>
                    <a:pt x="59742" y="711492"/>
                  </a:lnTo>
                  <a:lnTo>
                    <a:pt x="73369" y="755608"/>
                  </a:lnTo>
                  <a:lnTo>
                    <a:pt x="88308" y="799130"/>
                  </a:lnTo>
                  <a:lnTo>
                    <a:pt x="104537" y="842036"/>
                  </a:lnTo>
                  <a:lnTo>
                    <a:pt x="122032" y="884303"/>
                  </a:lnTo>
                  <a:lnTo>
                    <a:pt x="140770" y="925908"/>
                  </a:lnTo>
                  <a:lnTo>
                    <a:pt x="160727" y="966826"/>
                  </a:lnTo>
                  <a:lnTo>
                    <a:pt x="181881" y="1007036"/>
                  </a:lnTo>
                  <a:lnTo>
                    <a:pt x="204209" y="1046513"/>
                  </a:lnTo>
                  <a:lnTo>
                    <a:pt x="227686" y="1085235"/>
                  </a:lnTo>
                  <a:lnTo>
                    <a:pt x="252291" y="1123178"/>
                  </a:lnTo>
                  <a:lnTo>
                    <a:pt x="277999" y="1160319"/>
                  </a:lnTo>
                  <a:lnTo>
                    <a:pt x="304788" y="1196635"/>
                  </a:lnTo>
                  <a:lnTo>
                    <a:pt x="332633" y="1232103"/>
                  </a:lnTo>
                  <a:lnTo>
                    <a:pt x="361513" y="1266699"/>
                  </a:lnTo>
                  <a:lnTo>
                    <a:pt x="391404" y="1300401"/>
                  </a:lnTo>
                  <a:lnTo>
                    <a:pt x="422282" y="1333184"/>
                  </a:lnTo>
                  <a:lnTo>
                    <a:pt x="454125" y="1365027"/>
                  </a:lnTo>
                  <a:lnTo>
                    <a:pt x="486909" y="1395905"/>
                  </a:lnTo>
                  <a:lnTo>
                    <a:pt x="520610" y="1425795"/>
                  </a:lnTo>
                  <a:lnTo>
                    <a:pt x="555207" y="1454675"/>
                  </a:lnTo>
                  <a:lnTo>
                    <a:pt x="590675" y="1482520"/>
                  </a:lnTo>
                  <a:lnTo>
                    <a:pt x="626991" y="1509309"/>
                  </a:lnTo>
                  <a:lnTo>
                    <a:pt x="664132" y="1535017"/>
                  </a:lnTo>
                  <a:lnTo>
                    <a:pt x="702075" y="1559621"/>
                  </a:lnTo>
                  <a:lnTo>
                    <a:pt x="740797" y="1583098"/>
                  </a:lnTo>
                  <a:lnTo>
                    <a:pt x="780274" y="1605425"/>
                  </a:lnTo>
                  <a:lnTo>
                    <a:pt x="820484" y="1626579"/>
                  </a:lnTo>
                  <a:lnTo>
                    <a:pt x="861402" y="1646537"/>
                  </a:lnTo>
                  <a:lnTo>
                    <a:pt x="903006" y="1665274"/>
                  </a:lnTo>
                  <a:lnTo>
                    <a:pt x="945273" y="1682769"/>
                  </a:lnTo>
                  <a:lnTo>
                    <a:pt x="988179" y="1698998"/>
                  </a:lnTo>
                  <a:lnTo>
                    <a:pt x="1031702" y="1713937"/>
                  </a:lnTo>
                  <a:lnTo>
                    <a:pt x="1075817" y="1727563"/>
                  </a:lnTo>
                  <a:lnTo>
                    <a:pt x="1120502" y="1739854"/>
                  </a:lnTo>
                  <a:lnTo>
                    <a:pt x="1165733" y="1750786"/>
                  </a:lnTo>
                  <a:lnTo>
                    <a:pt x="1211488" y="1760335"/>
                  </a:lnTo>
                  <a:lnTo>
                    <a:pt x="1257742" y="1768479"/>
                  </a:lnTo>
                  <a:lnTo>
                    <a:pt x="1304474" y="1775194"/>
                  </a:lnTo>
                  <a:lnTo>
                    <a:pt x="1351659" y="1780458"/>
                  </a:lnTo>
                  <a:lnTo>
                    <a:pt x="1399274" y="1784246"/>
                  </a:lnTo>
                  <a:lnTo>
                    <a:pt x="1447297" y="1786536"/>
                  </a:lnTo>
                  <a:lnTo>
                    <a:pt x="1495704" y="1787305"/>
                  </a:lnTo>
                  <a:lnTo>
                    <a:pt x="1544111" y="1786536"/>
                  </a:lnTo>
                  <a:lnTo>
                    <a:pt x="1592135" y="1784246"/>
                  </a:lnTo>
                  <a:lnTo>
                    <a:pt x="1639751" y="1780458"/>
                  </a:lnTo>
                  <a:lnTo>
                    <a:pt x="1686937" y="1775194"/>
                  </a:lnTo>
                  <a:lnTo>
                    <a:pt x="1733669" y="1768479"/>
                  </a:lnTo>
                  <a:lnTo>
                    <a:pt x="1779924" y="1760335"/>
                  </a:lnTo>
                  <a:lnTo>
                    <a:pt x="1825679" y="1750786"/>
                  </a:lnTo>
                  <a:lnTo>
                    <a:pt x="1870910" y="1739854"/>
                  </a:lnTo>
                  <a:lnTo>
                    <a:pt x="1915596" y="1727563"/>
                  </a:lnTo>
                  <a:lnTo>
                    <a:pt x="1959711" y="1713937"/>
                  </a:lnTo>
                  <a:lnTo>
                    <a:pt x="1994307" y="1702062"/>
                  </a:lnTo>
                  <a:lnTo>
                    <a:pt x="1994307" y="0"/>
                  </a:lnTo>
                  <a:close/>
                </a:path>
              </a:pathLst>
            </a:custGeom>
            <a:solidFill>
              <a:srgbClr val="2460C0"/>
            </a:solidFill>
          </p:spPr>
          <p:txBody>
            <a:bodyPr wrap="square" lIns="0" tIns="0" rIns="0" bIns="0" rtlCol="0"/>
            <a:lstStyle/>
            <a:p>
              <a:endParaRPr/>
            </a:p>
          </p:txBody>
        </p:sp>
        <p:sp>
          <p:nvSpPr>
            <p:cNvPr id="6" name="object 6"/>
            <p:cNvSpPr/>
            <p:nvPr/>
          </p:nvSpPr>
          <p:spPr>
            <a:xfrm>
              <a:off x="8697695" y="0"/>
              <a:ext cx="1994535" cy="1787525"/>
            </a:xfrm>
            <a:custGeom>
              <a:avLst/>
              <a:gdLst/>
              <a:ahLst/>
              <a:cxnLst/>
              <a:rect l="l" t="t" r="r" b="b"/>
              <a:pathLst>
                <a:path w="1994534" h="1787525">
                  <a:moveTo>
                    <a:pt x="28511" y="0"/>
                  </a:moveTo>
                  <a:lnTo>
                    <a:pt x="18825" y="53639"/>
                  </a:lnTo>
                  <a:lnTo>
                    <a:pt x="12110" y="100371"/>
                  </a:lnTo>
                  <a:lnTo>
                    <a:pt x="6846" y="147556"/>
                  </a:lnTo>
                  <a:lnTo>
                    <a:pt x="3058" y="195171"/>
                  </a:lnTo>
                  <a:lnTo>
                    <a:pt x="768" y="243194"/>
                  </a:lnTo>
                  <a:lnTo>
                    <a:pt x="0" y="291600"/>
                  </a:lnTo>
                  <a:lnTo>
                    <a:pt x="768" y="340008"/>
                  </a:lnTo>
                  <a:lnTo>
                    <a:pt x="3058" y="388031"/>
                  </a:lnTo>
                  <a:lnTo>
                    <a:pt x="6846" y="435647"/>
                  </a:lnTo>
                  <a:lnTo>
                    <a:pt x="12110" y="482833"/>
                  </a:lnTo>
                  <a:lnTo>
                    <a:pt x="18825" y="529565"/>
                  </a:lnTo>
                  <a:lnTo>
                    <a:pt x="26970" y="575820"/>
                  </a:lnTo>
                  <a:lnTo>
                    <a:pt x="36519" y="621575"/>
                  </a:lnTo>
                  <a:lnTo>
                    <a:pt x="47451" y="666807"/>
                  </a:lnTo>
                  <a:lnTo>
                    <a:pt x="59742" y="711492"/>
                  </a:lnTo>
                  <a:lnTo>
                    <a:pt x="73369" y="755608"/>
                  </a:lnTo>
                  <a:lnTo>
                    <a:pt x="88308" y="799130"/>
                  </a:lnTo>
                  <a:lnTo>
                    <a:pt x="104537" y="842036"/>
                  </a:lnTo>
                  <a:lnTo>
                    <a:pt x="122032" y="884303"/>
                  </a:lnTo>
                  <a:lnTo>
                    <a:pt x="140770" y="925908"/>
                  </a:lnTo>
                  <a:lnTo>
                    <a:pt x="160727" y="966826"/>
                  </a:lnTo>
                  <a:lnTo>
                    <a:pt x="181881" y="1007036"/>
                  </a:lnTo>
                  <a:lnTo>
                    <a:pt x="204209" y="1046513"/>
                  </a:lnTo>
                  <a:lnTo>
                    <a:pt x="227686" y="1085235"/>
                  </a:lnTo>
                  <a:lnTo>
                    <a:pt x="252291" y="1123178"/>
                  </a:lnTo>
                  <a:lnTo>
                    <a:pt x="277999" y="1160319"/>
                  </a:lnTo>
                  <a:lnTo>
                    <a:pt x="304788" y="1196635"/>
                  </a:lnTo>
                  <a:lnTo>
                    <a:pt x="332633" y="1232103"/>
                  </a:lnTo>
                  <a:lnTo>
                    <a:pt x="361513" y="1266699"/>
                  </a:lnTo>
                  <a:lnTo>
                    <a:pt x="391404" y="1300401"/>
                  </a:lnTo>
                  <a:lnTo>
                    <a:pt x="422282" y="1333184"/>
                  </a:lnTo>
                  <a:lnTo>
                    <a:pt x="454125" y="1365027"/>
                  </a:lnTo>
                  <a:lnTo>
                    <a:pt x="486909" y="1395905"/>
                  </a:lnTo>
                  <a:lnTo>
                    <a:pt x="520610" y="1425795"/>
                  </a:lnTo>
                  <a:lnTo>
                    <a:pt x="555207" y="1454675"/>
                  </a:lnTo>
                  <a:lnTo>
                    <a:pt x="590675" y="1482520"/>
                  </a:lnTo>
                  <a:lnTo>
                    <a:pt x="626991" y="1509309"/>
                  </a:lnTo>
                  <a:lnTo>
                    <a:pt x="664132" y="1535017"/>
                  </a:lnTo>
                  <a:lnTo>
                    <a:pt x="702075" y="1559621"/>
                  </a:lnTo>
                  <a:lnTo>
                    <a:pt x="740797" y="1583098"/>
                  </a:lnTo>
                  <a:lnTo>
                    <a:pt x="780274" y="1605425"/>
                  </a:lnTo>
                  <a:lnTo>
                    <a:pt x="820484" y="1626579"/>
                  </a:lnTo>
                  <a:lnTo>
                    <a:pt x="861402" y="1646537"/>
                  </a:lnTo>
                  <a:lnTo>
                    <a:pt x="903006" y="1665274"/>
                  </a:lnTo>
                  <a:lnTo>
                    <a:pt x="945273" y="1682769"/>
                  </a:lnTo>
                  <a:lnTo>
                    <a:pt x="988179" y="1698998"/>
                  </a:lnTo>
                  <a:lnTo>
                    <a:pt x="1031702" y="1713937"/>
                  </a:lnTo>
                  <a:lnTo>
                    <a:pt x="1075817" y="1727563"/>
                  </a:lnTo>
                  <a:lnTo>
                    <a:pt x="1120502" y="1739854"/>
                  </a:lnTo>
                  <a:lnTo>
                    <a:pt x="1165733" y="1750786"/>
                  </a:lnTo>
                  <a:lnTo>
                    <a:pt x="1211488" y="1760335"/>
                  </a:lnTo>
                  <a:lnTo>
                    <a:pt x="1257742" y="1768479"/>
                  </a:lnTo>
                  <a:lnTo>
                    <a:pt x="1304474" y="1775194"/>
                  </a:lnTo>
                  <a:lnTo>
                    <a:pt x="1351659" y="1780458"/>
                  </a:lnTo>
                  <a:lnTo>
                    <a:pt x="1399274" y="1784246"/>
                  </a:lnTo>
                  <a:lnTo>
                    <a:pt x="1447297" y="1786536"/>
                  </a:lnTo>
                  <a:lnTo>
                    <a:pt x="1495704" y="1787305"/>
                  </a:lnTo>
                  <a:lnTo>
                    <a:pt x="1544111" y="1786536"/>
                  </a:lnTo>
                  <a:lnTo>
                    <a:pt x="1592135" y="1784246"/>
                  </a:lnTo>
                  <a:lnTo>
                    <a:pt x="1639751" y="1780458"/>
                  </a:lnTo>
                  <a:lnTo>
                    <a:pt x="1686937" y="1775194"/>
                  </a:lnTo>
                  <a:lnTo>
                    <a:pt x="1733669" y="1768479"/>
                  </a:lnTo>
                  <a:lnTo>
                    <a:pt x="1779924" y="1760335"/>
                  </a:lnTo>
                  <a:lnTo>
                    <a:pt x="1825679" y="1750786"/>
                  </a:lnTo>
                  <a:lnTo>
                    <a:pt x="1870910" y="1739854"/>
                  </a:lnTo>
                  <a:lnTo>
                    <a:pt x="1915596" y="1727563"/>
                  </a:lnTo>
                  <a:lnTo>
                    <a:pt x="1959711" y="1713937"/>
                  </a:lnTo>
                  <a:lnTo>
                    <a:pt x="1994307" y="1702062"/>
                  </a:lnTo>
                </a:path>
              </a:pathLst>
            </a:custGeom>
            <a:ln w="25399">
              <a:solidFill>
                <a:srgbClr val="2460C0"/>
              </a:solidFill>
            </a:ln>
          </p:spPr>
          <p:txBody>
            <a:bodyPr wrap="square" lIns="0" tIns="0" rIns="0" bIns="0" rtlCol="0"/>
            <a:lstStyle/>
            <a:p>
              <a:endParaRPr/>
            </a:p>
          </p:txBody>
        </p:sp>
        <p:pic>
          <p:nvPicPr>
            <p:cNvPr id="7" name="object 7"/>
            <p:cNvPicPr/>
            <p:nvPr/>
          </p:nvPicPr>
          <p:blipFill>
            <a:blip r:embed="rId2" cstate="print"/>
            <a:stretch>
              <a:fillRect/>
            </a:stretch>
          </p:blipFill>
          <p:spPr>
            <a:xfrm>
              <a:off x="9045000" y="290545"/>
              <a:ext cx="1416064" cy="654765"/>
            </a:xfrm>
            <a:prstGeom prst="rect">
              <a:avLst/>
            </a:prstGeom>
          </p:spPr>
        </p:pic>
      </p:grpSp>
      <p:pic>
        <p:nvPicPr>
          <p:cNvPr id="8" name="object 8"/>
          <p:cNvPicPr/>
          <p:nvPr/>
        </p:nvPicPr>
        <p:blipFill>
          <a:blip r:embed="rId3" cstate="print"/>
          <a:stretch>
            <a:fillRect/>
          </a:stretch>
        </p:blipFill>
        <p:spPr>
          <a:xfrm>
            <a:off x="2640660" y="2721597"/>
            <a:ext cx="5462397" cy="3470414"/>
          </a:xfrm>
          <a:prstGeom prst="rect">
            <a:avLst/>
          </a:prstGeom>
        </p:spPr>
      </p:pic>
      <p:sp>
        <p:nvSpPr>
          <p:cNvPr id="9" name="object 9"/>
          <p:cNvSpPr txBox="1"/>
          <p:nvPr/>
        </p:nvSpPr>
        <p:spPr>
          <a:xfrm>
            <a:off x="702654" y="2420731"/>
            <a:ext cx="2174240" cy="193040"/>
          </a:xfrm>
          <a:prstGeom prst="rect">
            <a:avLst/>
          </a:prstGeom>
        </p:spPr>
        <p:txBody>
          <a:bodyPr vert="horz" wrap="square" lIns="0" tIns="12700" rIns="0" bIns="0" rtlCol="0">
            <a:spAutoFit/>
          </a:bodyPr>
          <a:lstStyle/>
          <a:p>
            <a:pPr marL="12700">
              <a:lnSpc>
                <a:spcPct val="100000"/>
              </a:lnSpc>
              <a:spcBef>
                <a:spcPts val="100"/>
              </a:spcBef>
            </a:pPr>
            <a:r>
              <a:rPr sz="1100" b="1" spc="-95">
                <a:solidFill>
                  <a:srgbClr val="0C285A"/>
                </a:solidFill>
                <a:latin typeface="Arial"/>
                <a:cs typeface="Arial"/>
              </a:rPr>
              <a:t>1ª</a:t>
            </a:r>
            <a:r>
              <a:rPr sz="1100" b="1" spc="-10">
                <a:solidFill>
                  <a:srgbClr val="0C285A"/>
                </a:solidFill>
                <a:latin typeface="Arial"/>
                <a:cs typeface="Arial"/>
              </a:rPr>
              <a:t> </a:t>
            </a:r>
            <a:r>
              <a:rPr sz="1100" b="1" spc="-70">
                <a:solidFill>
                  <a:srgbClr val="0C285A"/>
                </a:solidFill>
                <a:latin typeface="Arial"/>
                <a:cs typeface="Arial"/>
              </a:rPr>
              <a:t>ETAPA:</a:t>
            </a:r>
            <a:r>
              <a:rPr sz="1100" b="1" spc="5">
                <a:solidFill>
                  <a:srgbClr val="0C285A"/>
                </a:solidFill>
                <a:latin typeface="Arial"/>
                <a:cs typeface="Arial"/>
              </a:rPr>
              <a:t> </a:t>
            </a:r>
            <a:r>
              <a:rPr sz="1100" spc="-75">
                <a:solidFill>
                  <a:srgbClr val="0C285A"/>
                </a:solidFill>
                <a:latin typeface="Verdana"/>
                <a:cs typeface="Verdana"/>
              </a:rPr>
              <a:t>Confira se </a:t>
            </a:r>
            <a:r>
              <a:rPr sz="1100" spc="-95">
                <a:solidFill>
                  <a:srgbClr val="0C285A"/>
                </a:solidFill>
                <a:latin typeface="Verdana"/>
                <a:cs typeface="Verdana"/>
              </a:rPr>
              <a:t>a</a:t>
            </a:r>
            <a:r>
              <a:rPr sz="1100" spc="-75">
                <a:solidFill>
                  <a:srgbClr val="0C285A"/>
                </a:solidFill>
                <a:latin typeface="Verdana"/>
                <a:cs typeface="Verdana"/>
              </a:rPr>
              <a:t> </a:t>
            </a:r>
            <a:r>
              <a:rPr sz="1100" spc="-95">
                <a:solidFill>
                  <a:srgbClr val="0C285A"/>
                </a:solidFill>
                <a:latin typeface="Verdana"/>
                <a:cs typeface="Verdana"/>
              </a:rPr>
              <a:t>razão</a:t>
            </a:r>
            <a:r>
              <a:rPr sz="1100" spc="-75">
                <a:solidFill>
                  <a:srgbClr val="0C285A"/>
                </a:solidFill>
                <a:latin typeface="Verdana"/>
                <a:cs typeface="Verdana"/>
              </a:rPr>
              <a:t> </a:t>
            </a:r>
            <a:r>
              <a:rPr sz="1100" spc="-25">
                <a:solidFill>
                  <a:srgbClr val="0C285A"/>
                </a:solidFill>
                <a:latin typeface="Verdana"/>
                <a:cs typeface="Verdana"/>
              </a:rPr>
              <a:t>social</a:t>
            </a:r>
            <a:endParaRPr sz="1100">
              <a:latin typeface="Verdana"/>
              <a:cs typeface="Verdana"/>
            </a:endParaRPr>
          </a:p>
        </p:txBody>
      </p:sp>
      <p:sp>
        <p:nvSpPr>
          <p:cNvPr id="10" name="object 10"/>
          <p:cNvSpPr txBox="1"/>
          <p:nvPr/>
        </p:nvSpPr>
        <p:spPr>
          <a:xfrm>
            <a:off x="702654" y="2588371"/>
            <a:ext cx="2252345" cy="528320"/>
          </a:xfrm>
          <a:prstGeom prst="rect">
            <a:avLst/>
          </a:prstGeom>
        </p:spPr>
        <p:txBody>
          <a:bodyPr vert="horz" wrap="square" lIns="0" tIns="12700" rIns="0" bIns="0" rtlCol="0">
            <a:spAutoFit/>
          </a:bodyPr>
          <a:lstStyle/>
          <a:p>
            <a:pPr marL="12700" marR="5080">
              <a:lnSpc>
                <a:spcPct val="100000"/>
              </a:lnSpc>
              <a:spcBef>
                <a:spcPts val="100"/>
              </a:spcBef>
            </a:pPr>
            <a:r>
              <a:rPr sz="1100" spc="-85">
                <a:solidFill>
                  <a:srgbClr val="0C285A"/>
                </a:solidFill>
                <a:latin typeface="Verdana"/>
                <a:cs typeface="Verdana"/>
              </a:rPr>
              <a:t>e/ou</a:t>
            </a:r>
            <a:r>
              <a:rPr sz="1100" spc="-75">
                <a:solidFill>
                  <a:srgbClr val="0C285A"/>
                </a:solidFill>
                <a:latin typeface="Verdana"/>
                <a:cs typeface="Verdana"/>
              </a:rPr>
              <a:t> </a:t>
            </a:r>
            <a:r>
              <a:rPr sz="1100" spc="-50">
                <a:solidFill>
                  <a:srgbClr val="0C285A"/>
                </a:solidFill>
                <a:latin typeface="Verdana"/>
                <a:cs typeface="Verdana"/>
              </a:rPr>
              <a:t>CNPJ</a:t>
            </a:r>
            <a:r>
              <a:rPr sz="1100" spc="-75">
                <a:solidFill>
                  <a:srgbClr val="0C285A"/>
                </a:solidFill>
                <a:latin typeface="Verdana"/>
                <a:cs typeface="Verdana"/>
              </a:rPr>
              <a:t> </a:t>
            </a:r>
            <a:r>
              <a:rPr sz="1100" spc="-85">
                <a:solidFill>
                  <a:srgbClr val="0C285A"/>
                </a:solidFill>
                <a:latin typeface="Verdana"/>
                <a:cs typeface="Verdana"/>
              </a:rPr>
              <a:t>presentes</a:t>
            </a:r>
            <a:r>
              <a:rPr sz="1100" spc="-75">
                <a:solidFill>
                  <a:srgbClr val="0C285A"/>
                </a:solidFill>
                <a:latin typeface="Verdana"/>
                <a:cs typeface="Verdana"/>
              </a:rPr>
              <a:t> no </a:t>
            </a:r>
            <a:r>
              <a:rPr sz="1100" spc="-10">
                <a:solidFill>
                  <a:srgbClr val="0C285A"/>
                </a:solidFill>
                <a:latin typeface="Verdana"/>
                <a:cs typeface="Verdana"/>
              </a:rPr>
              <a:t>compro- </a:t>
            </a:r>
            <a:r>
              <a:rPr sz="1100" spc="-105">
                <a:solidFill>
                  <a:srgbClr val="0C285A"/>
                </a:solidFill>
                <a:latin typeface="Verdana"/>
                <a:cs typeface="Verdana"/>
              </a:rPr>
              <a:t>vante</a:t>
            </a:r>
            <a:r>
              <a:rPr sz="1100" spc="-75">
                <a:solidFill>
                  <a:srgbClr val="0C285A"/>
                </a:solidFill>
                <a:latin typeface="Verdana"/>
                <a:cs typeface="Verdana"/>
              </a:rPr>
              <a:t> bancário</a:t>
            </a:r>
            <a:r>
              <a:rPr sz="1100" spc="-70">
                <a:solidFill>
                  <a:srgbClr val="0C285A"/>
                </a:solidFill>
                <a:latin typeface="Verdana"/>
                <a:cs typeface="Verdana"/>
              </a:rPr>
              <a:t> </a:t>
            </a:r>
            <a:r>
              <a:rPr sz="1100" spc="-75">
                <a:solidFill>
                  <a:srgbClr val="0C285A"/>
                </a:solidFill>
                <a:latin typeface="Verdana"/>
                <a:cs typeface="Verdana"/>
              </a:rPr>
              <a:t>são correspondentes aos</a:t>
            </a:r>
            <a:r>
              <a:rPr sz="1100" spc="-70">
                <a:solidFill>
                  <a:srgbClr val="0C285A"/>
                </a:solidFill>
                <a:latin typeface="Verdana"/>
                <a:cs typeface="Verdana"/>
              </a:rPr>
              <a:t> </a:t>
            </a:r>
            <a:r>
              <a:rPr sz="1100" spc="-75">
                <a:solidFill>
                  <a:srgbClr val="0C285A"/>
                </a:solidFill>
                <a:latin typeface="Verdana"/>
                <a:cs typeface="Verdana"/>
              </a:rPr>
              <a:t>dados</a:t>
            </a:r>
            <a:r>
              <a:rPr sz="1100" spc="-70">
                <a:solidFill>
                  <a:srgbClr val="0C285A"/>
                </a:solidFill>
                <a:latin typeface="Verdana"/>
                <a:cs typeface="Verdana"/>
              </a:rPr>
              <a:t> </a:t>
            </a:r>
            <a:r>
              <a:rPr sz="1100" spc="-80">
                <a:solidFill>
                  <a:srgbClr val="0C285A"/>
                </a:solidFill>
                <a:latin typeface="Verdana"/>
                <a:cs typeface="Verdana"/>
              </a:rPr>
              <a:t>cadastrados</a:t>
            </a:r>
            <a:r>
              <a:rPr sz="1100" spc="-70">
                <a:solidFill>
                  <a:srgbClr val="0C285A"/>
                </a:solidFill>
                <a:latin typeface="Verdana"/>
                <a:cs typeface="Verdana"/>
              </a:rPr>
              <a:t> </a:t>
            </a:r>
            <a:r>
              <a:rPr sz="1100" spc="-75">
                <a:solidFill>
                  <a:srgbClr val="0C285A"/>
                </a:solidFill>
                <a:latin typeface="Verdana"/>
                <a:cs typeface="Verdana"/>
              </a:rPr>
              <a:t>no</a:t>
            </a:r>
            <a:r>
              <a:rPr sz="1100" spc="-65">
                <a:solidFill>
                  <a:srgbClr val="0C285A"/>
                </a:solidFill>
                <a:latin typeface="Verdana"/>
                <a:cs typeface="Verdana"/>
              </a:rPr>
              <a:t> </a:t>
            </a:r>
            <a:r>
              <a:rPr sz="1100" spc="-10">
                <a:solidFill>
                  <a:srgbClr val="0C285A"/>
                </a:solidFill>
                <a:latin typeface="Verdana"/>
                <a:cs typeface="Verdana"/>
              </a:rPr>
              <a:t>sistema.</a:t>
            </a:r>
            <a:endParaRPr sz="1100">
              <a:latin typeface="Verdana"/>
              <a:cs typeface="Verdana"/>
            </a:endParaRPr>
          </a:p>
        </p:txBody>
      </p:sp>
      <p:sp>
        <p:nvSpPr>
          <p:cNvPr id="11" name="object 11"/>
          <p:cNvSpPr txBox="1"/>
          <p:nvPr/>
        </p:nvSpPr>
        <p:spPr>
          <a:xfrm>
            <a:off x="444500" y="4848132"/>
            <a:ext cx="2113915" cy="15341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3ª</a:t>
            </a:r>
            <a:r>
              <a:rPr sz="1100" b="1" spc="-15">
                <a:solidFill>
                  <a:srgbClr val="0C285A"/>
                </a:solidFill>
                <a:latin typeface="Arial"/>
                <a:cs typeface="Arial"/>
              </a:rPr>
              <a:t> </a:t>
            </a:r>
            <a:r>
              <a:rPr sz="1100" b="1" spc="-70">
                <a:solidFill>
                  <a:srgbClr val="0C285A"/>
                </a:solidFill>
                <a:latin typeface="Arial"/>
                <a:cs typeface="Arial"/>
              </a:rPr>
              <a:t>ETAPA:</a:t>
            </a:r>
            <a:r>
              <a:rPr sz="1100" b="1" spc="-5">
                <a:solidFill>
                  <a:srgbClr val="0C285A"/>
                </a:solidFill>
                <a:latin typeface="Arial"/>
                <a:cs typeface="Arial"/>
              </a:rPr>
              <a:t> </a:t>
            </a:r>
            <a:r>
              <a:rPr sz="1100" spc="-80">
                <a:solidFill>
                  <a:srgbClr val="0C285A"/>
                </a:solidFill>
                <a:latin typeface="Verdana"/>
                <a:cs typeface="Verdana"/>
              </a:rPr>
              <a:t>Verifique</a:t>
            </a:r>
            <a:r>
              <a:rPr sz="1100" spc="-85">
                <a:solidFill>
                  <a:srgbClr val="0C285A"/>
                </a:solidFill>
                <a:latin typeface="Verdana"/>
                <a:cs typeface="Verdana"/>
              </a:rPr>
              <a:t> </a:t>
            </a:r>
            <a:r>
              <a:rPr sz="1100" spc="-75">
                <a:solidFill>
                  <a:srgbClr val="0C285A"/>
                </a:solidFill>
                <a:latin typeface="Verdana"/>
                <a:cs typeface="Verdana"/>
              </a:rPr>
              <a:t>se</a:t>
            </a:r>
            <a:r>
              <a:rPr sz="1100" spc="-80">
                <a:solidFill>
                  <a:srgbClr val="0C285A"/>
                </a:solidFill>
                <a:latin typeface="Verdana"/>
                <a:cs typeface="Verdana"/>
              </a:rPr>
              <a:t> </a:t>
            </a:r>
            <a:r>
              <a:rPr sz="1100" spc="-65">
                <a:solidFill>
                  <a:srgbClr val="0C285A"/>
                </a:solidFill>
                <a:latin typeface="Verdana"/>
                <a:cs typeface="Verdana"/>
              </a:rPr>
              <a:t>os</a:t>
            </a:r>
            <a:r>
              <a:rPr sz="1100" spc="-85">
                <a:solidFill>
                  <a:srgbClr val="0C285A"/>
                </a:solidFill>
                <a:latin typeface="Verdana"/>
                <a:cs typeface="Verdana"/>
              </a:rPr>
              <a:t> </a:t>
            </a:r>
            <a:r>
              <a:rPr sz="1100" spc="-10">
                <a:solidFill>
                  <a:srgbClr val="0C285A"/>
                </a:solidFill>
                <a:latin typeface="Verdana"/>
                <a:cs typeface="Verdana"/>
              </a:rPr>
              <a:t>nomes </a:t>
            </a:r>
            <a:r>
              <a:rPr sz="1100" spc="-70">
                <a:solidFill>
                  <a:srgbClr val="0C285A"/>
                </a:solidFill>
                <a:latin typeface="Verdana"/>
                <a:cs typeface="Verdana"/>
              </a:rPr>
              <a:t>listados</a:t>
            </a:r>
            <a:r>
              <a:rPr sz="1100" spc="-60">
                <a:solidFill>
                  <a:srgbClr val="0C285A"/>
                </a:solidFill>
                <a:latin typeface="Verdana"/>
                <a:cs typeface="Verdana"/>
              </a:rPr>
              <a:t> </a:t>
            </a:r>
            <a:r>
              <a:rPr sz="1100" spc="-75">
                <a:solidFill>
                  <a:srgbClr val="0C285A"/>
                </a:solidFill>
                <a:latin typeface="Verdana"/>
                <a:cs typeface="Verdana"/>
              </a:rPr>
              <a:t>no</a:t>
            </a:r>
            <a:r>
              <a:rPr sz="1100" spc="-55">
                <a:solidFill>
                  <a:srgbClr val="0C285A"/>
                </a:solidFill>
                <a:latin typeface="Verdana"/>
                <a:cs typeface="Verdana"/>
              </a:rPr>
              <a:t> </a:t>
            </a:r>
            <a:r>
              <a:rPr sz="1100" spc="-95">
                <a:solidFill>
                  <a:srgbClr val="0C285A"/>
                </a:solidFill>
                <a:latin typeface="Verdana"/>
                <a:cs typeface="Verdana"/>
              </a:rPr>
              <a:t>comprovante</a:t>
            </a:r>
            <a:r>
              <a:rPr sz="1100" spc="-55">
                <a:solidFill>
                  <a:srgbClr val="0C285A"/>
                </a:solidFill>
                <a:latin typeface="Verdana"/>
                <a:cs typeface="Verdana"/>
              </a:rPr>
              <a:t> </a:t>
            </a:r>
            <a:r>
              <a:rPr sz="1100" spc="-10">
                <a:solidFill>
                  <a:srgbClr val="0C285A"/>
                </a:solidFill>
                <a:latin typeface="Verdana"/>
                <a:cs typeface="Verdana"/>
              </a:rPr>
              <a:t>bancá- </a:t>
            </a:r>
            <a:r>
              <a:rPr sz="1100" spc="-75">
                <a:solidFill>
                  <a:srgbClr val="0C285A"/>
                </a:solidFill>
                <a:latin typeface="Verdana"/>
                <a:cs typeface="Verdana"/>
              </a:rPr>
              <a:t>rio</a:t>
            </a:r>
            <a:r>
              <a:rPr sz="1100" spc="-85">
                <a:solidFill>
                  <a:srgbClr val="0C285A"/>
                </a:solidFill>
                <a:latin typeface="Verdana"/>
                <a:cs typeface="Verdana"/>
              </a:rPr>
              <a:t> </a:t>
            </a:r>
            <a:r>
              <a:rPr sz="1100" spc="-60">
                <a:solidFill>
                  <a:srgbClr val="0C285A"/>
                </a:solidFill>
                <a:latin typeface="Verdana"/>
                <a:cs typeface="Verdana"/>
              </a:rPr>
              <a:t>coincidem</a:t>
            </a:r>
            <a:r>
              <a:rPr sz="1100" spc="-80">
                <a:solidFill>
                  <a:srgbClr val="0C285A"/>
                </a:solidFill>
                <a:latin typeface="Verdana"/>
                <a:cs typeface="Verdana"/>
              </a:rPr>
              <a:t> </a:t>
            </a:r>
            <a:r>
              <a:rPr sz="1100" spc="-85">
                <a:solidFill>
                  <a:srgbClr val="0C285A"/>
                </a:solidFill>
                <a:latin typeface="Verdana"/>
                <a:cs typeface="Verdana"/>
              </a:rPr>
              <a:t>com</a:t>
            </a:r>
            <a:r>
              <a:rPr sz="1100" spc="-80">
                <a:solidFill>
                  <a:srgbClr val="0C285A"/>
                </a:solidFill>
                <a:latin typeface="Verdana"/>
                <a:cs typeface="Verdana"/>
              </a:rPr>
              <a:t> aqueles </a:t>
            </a:r>
            <a:r>
              <a:rPr sz="1100" spc="-25">
                <a:solidFill>
                  <a:srgbClr val="0C285A"/>
                </a:solidFill>
                <a:latin typeface="Verdana"/>
                <a:cs typeface="Verdana"/>
              </a:rPr>
              <a:t>que </a:t>
            </a:r>
            <a:r>
              <a:rPr sz="1100" spc="-85">
                <a:solidFill>
                  <a:srgbClr val="0C285A"/>
                </a:solidFill>
                <a:latin typeface="Verdana"/>
                <a:cs typeface="Verdana"/>
              </a:rPr>
              <a:t>constam </a:t>
            </a:r>
            <a:r>
              <a:rPr sz="1100" spc="-100">
                <a:solidFill>
                  <a:srgbClr val="0C285A"/>
                </a:solidFill>
                <a:latin typeface="Verdana"/>
                <a:cs typeface="Verdana"/>
              </a:rPr>
              <a:t>na</a:t>
            </a:r>
            <a:r>
              <a:rPr sz="1100" spc="-85">
                <a:solidFill>
                  <a:srgbClr val="0C285A"/>
                </a:solidFill>
                <a:latin typeface="Verdana"/>
                <a:cs typeface="Verdana"/>
              </a:rPr>
              <a:t> </a:t>
            </a:r>
            <a:r>
              <a:rPr sz="1100" spc="-80">
                <a:solidFill>
                  <a:srgbClr val="0C285A"/>
                </a:solidFill>
                <a:latin typeface="Verdana"/>
                <a:cs typeface="Verdana"/>
              </a:rPr>
              <a:t>guia </a:t>
            </a:r>
            <a:r>
              <a:rPr sz="1100" spc="-70">
                <a:solidFill>
                  <a:srgbClr val="0C285A"/>
                </a:solidFill>
                <a:latin typeface="Verdana"/>
                <a:cs typeface="Verdana"/>
              </a:rPr>
              <a:t>do</a:t>
            </a:r>
            <a:r>
              <a:rPr sz="1100" spc="-85">
                <a:solidFill>
                  <a:srgbClr val="0C285A"/>
                </a:solidFill>
                <a:latin typeface="Verdana"/>
                <a:cs typeface="Verdana"/>
              </a:rPr>
              <a:t> </a:t>
            </a:r>
            <a:r>
              <a:rPr sz="1100" b="1" spc="-40">
                <a:solidFill>
                  <a:srgbClr val="0C285A"/>
                </a:solidFill>
                <a:latin typeface="Arial"/>
                <a:cs typeface="Arial"/>
              </a:rPr>
              <a:t>FGTS</a:t>
            </a:r>
            <a:r>
              <a:rPr sz="1100" b="1" spc="-15">
                <a:solidFill>
                  <a:srgbClr val="0C285A"/>
                </a:solidFill>
                <a:latin typeface="Arial"/>
                <a:cs typeface="Arial"/>
              </a:rPr>
              <a:t> </a:t>
            </a:r>
            <a:r>
              <a:rPr sz="1100" b="1" spc="-10">
                <a:solidFill>
                  <a:srgbClr val="0C285A"/>
                </a:solidFill>
                <a:latin typeface="Arial"/>
                <a:cs typeface="Arial"/>
              </a:rPr>
              <a:t>Digital </a:t>
            </a:r>
            <a:r>
              <a:rPr sz="1100" b="1" spc="-20">
                <a:solidFill>
                  <a:srgbClr val="0C285A"/>
                </a:solidFill>
                <a:latin typeface="Arial"/>
                <a:cs typeface="Arial"/>
              </a:rPr>
              <a:t>(Relação</a:t>
            </a:r>
            <a:r>
              <a:rPr sz="1100" b="1" spc="-35">
                <a:solidFill>
                  <a:srgbClr val="0C285A"/>
                </a:solidFill>
                <a:latin typeface="Arial"/>
                <a:cs typeface="Arial"/>
              </a:rPr>
              <a:t> </a:t>
            </a:r>
            <a:r>
              <a:rPr sz="1100" b="1">
                <a:solidFill>
                  <a:srgbClr val="0C285A"/>
                </a:solidFill>
                <a:latin typeface="Arial"/>
                <a:cs typeface="Arial"/>
              </a:rPr>
              <a:t>de</a:t>
            </a:r>
            <a:r>
              <a:rPr sz="1100" b="1" spc="-35">
                <a:solidFill>
                  <a:srgbClr val="0C285A"/>
                </a:solidFill>
                <a:latin typeface="Arial"/>
                <a:cs typeface="Arial"/>
              </a:rPr>
              <a:t> </a:t>
            </a:r>
            <a:r>
              <a:rPr sz="1100" b="1" spc="-20">
                <a:solidFill>
                  <a:srgbClr val="0C285A"/>
                </a:solidFill>
                <a:latin typeface="Arial"/>
                <a:cs typeface="Arial"/>
              </a:rPr>
              <a:t>Empregados)</a:t>
            </a:r>
            <a:r>
              <a:rPr sz="1100" b="1" spc="-25">
                <a:solidFill>
                  <a:srgbClr val="0C285A"/>
                </a:solidFill>
                <a:latin typeface="Arial"/>
                <a:cs typeface="Arial"/>
              </a:rPr>
              <a:t> </a:t>
            </a:r>
            <a:r>
              <a:rPr sz="1100" spc="-85">
                <a:solidFill>
                  <a:srgbClr val="0C285A"/>
                </a:solidFill>
                <a:latin typeface="Verdana"/>
                <a:cs typeface="Verdana"/>
              </a:rPr>
              <a:t>e</a:t>
            </a:r>
            <a:r>
              <a:rPr sz="1100" spc="-105">
                <a:solidFill>
                  <a:srgbClr val="0C285A"/>
                </a:solidFill>
                <a:latin typeface="Verdana"/>
                <a:cs typeface="Verdana"/>
              </a:rPr>
              <a:t> </a:t>
            </a:r>
            <a:r>
              <a:rPr sz="1100" spc="-25">
                <a:solidFill>
                  <a:srgbClr val="0C285A"/>
                </a:solidFill>
                <a:latin typeface="Verdana"/>
                <a:cs typeface="Verdana"/>
              </a:rPr>
              <a:t>na </a:t>
            </a:r>
            <a:r>
              <a:rPr sz="1100" spc="-80">
                <a:solidFill>
                  <a:srgbClr val="0C285A"/>
                </a:solidFill>
                <a:latin typeface="Verdana"/>
                <a:cs typeface="Verdana"/>
              </a:rPr>
              <a:t>folha de</a:t>
            </a:r>
            <a:r>
              <a:rPr sz="1100" spc="-75">
                <a:solidFill>
                  <a:srgbClr val="0C285A"/>
                </a:solidFill>
                <a:latin typeface="Verdana"/>
                <a:cs typeface="Verdana"/>
              </a:rPr>
              <a:t> </a:t>
            </a:r>
            <a:r>
              <a:rPr sz="1100" spc="-105">
                <a:solidFill>
                  <a:srgbClr val="0C285A"/>
                </a:solidFill>
                <a:latin typeface="Verdana"/>
                <a:cs typeface="Verdana"/>
              </a:rPr>
              <a:t>pagamento.</a:t>
            </a:r>
            <a:r>
              <a:rPr sz="1100" spc="-80">
                <a:solidFill>
                  <a:srgbClr val="0C285A"/>
                </a:solidFill>
                <a:latin typeface="Verdana"/>
                <a:cs typeface="Verdana"/>
              </a:rPr>
              <a:t> </a:t>
            </a:r>
            <a:r>
              <a:rPr sz="1100" spc="-65">
                <a:solidFill>
                  <a:srgbClr val="0C285A"/>
                </a:solidFill>
                <a:latin typeface="Verdana"/>
                <a:cs typeface="Verdana"/>
              </a:rPr>
              <a:t>Utilize</a:t>
            </a:r>
            <a:r>
              <a:rPr sz="1100" spc="-75">
                <a:solidFill>
                  <a:srgbClr val="0C285A"/>
                </a:solidFill>
                <a:latin typeface="Verdana"/>
                <a:cs typeface="Verdana"/>
              </a:rPr>
              <a:t> </a:t>
            </a:r>
            <a:r>
              <a:rPr sz="1100" spc="-65">
                <a:solidFill>
                  <a:srgbClr val="0C285A"/>
                </a:solidFill>
                <a:latin typeface="Verdana"/>
                <a:cs typeface="Verdana"/>
              </a:rPr>
              <a:t>o</a:t>
            </a:r>
            <a:r>
              <a:rPr sz="1100" spc="-80">
                <a:solidFill>
                  <a:srgbClr val="0C285A"/>
                </a:solidFill>
                <a:latin typeface="Verdana"/>
                <a:cs typeface="Verdana"/>
              </a:rPr>
              <a:t> </a:t>
            </a:r>
            <a:r>
              <a:rPr sz="1100" spc="-25">
                <a:solidFill>
                  <a:srgbClr val="0C285A"/>
                </a:solidFill>
                <a:latin typeface="Verdana"/>
                <a:cs typeface="Verdana"/>
              </a:rPr>
              <a:t>mé- </a:t>
            </a:r>
            <a:r>
              <a:rPr sz="1100" spc="-75">
                <a:solidFill>
                  <a:srgbClr val="0C285A"/>
                </a:solidFill>
                <a:latin typeface="Verdana"/>
                <a:cs typeface="Verdana"/>
              </a:rPr>
              <a:t>todo </a:t>
            </a:r>
            <a:r>
              <a:rPr sz="1100" spc="-80">
                <a:solidFill>
                  <a:srgbClr val="0C285A"/>
                </a:solidFill>
                <a:latin typeface="Verdana"/>
                <a:cs typeface="Verdana"/>
              </a:rPr>
              <a:t>de</a:t>
            </a:r>
            <a:r>
              <a:rPr sz="1100" spc="-70">
                <a:solidFill>
                  <a:srgbClr val="0C285A"/>
                </a:solidFill>
                <a:latin typeface="Verdana"/>
                <a:cs typeface="Verdana"/>
              </a:rPr>
              <a:t> </a:t>
            </a:r>
            <a:r>
              <a:rPr sz="1100" spc="-100">
                <a:solidFill>
                  <a:srgbClr val="0C285A"/>
                </a:solidFill>
                <a:latin typeface="Verdana"/>
                <a:cs typeface="Verdana"/>
              </a:rPr>
              <a:t>amostragem</a:t>
            </a:r>
            <a:r>
              <a:rPr sz="1100" spc="-70">
                <a:solidFill>
                  <a:srgbClr val="0C285A"/>
                </a:solidFill>
                <a:latin typeface="Verdana"/>
                <a:cs typeface="Verdana"/>
              </a:rPr>
              <a:t> </a:t>
            </a:r>
            <a:r>
              <a:rPr sz="1100" spc="-95">
                <a:solidFill>
                  <a:srgbClr val="0C285A"/>
                </a:solidFill>
                <a:latin typeface="Verdana"/>
                <a:cs typeface="Verdana"/>
              </a:rPr>
              <a:t>para</a:t>
            </a:r>
            <a:r>
              <a:rPr sz="1100" spc="-75">
                <a:solidFill>
                  <a:srgbClr val="0C285A"/>
                </a:solidFill>
                <a:latin typeface="Verdana"/>
                <a:cs typeface="Verdana"/>
              </a:rPr>
              <a:t> compa- </a:t>
            </a:r>
            <a:r>
              <a:rPr sz="1100" spc="-100">
                <a:solidFill>
                  <a:srgbClr val="0C285A"/>
                </a:solidFill>
                <a:latin typeface="Verdana"/>
                <a:cs typeface="Verdana"/>
              </a:rPr>
              <a:t>rar</a:t>
            </a:r>
            <a:r>
              <a:rPr sz="1100" spc="-80">
                <a:solidFill>
                  <a:srgbClr val="0C285A"/>
                </a:solidFill>
                <a:latin typeface="Verdana"/>
                <a:cs typeface="Verdana"/>
              </a:rPr>
              <a:t> </a:t>
            </a:r>
            <a:r>
              <a:rPr sz="1100" spc="-125">
                <a:solidFill>
                  <a:srgbClr val="0C285A"/>
                </a:solidFill>
                <a:latin typeface="Verdana"/>
                <a:cs typeface="Verdana"/>
              </a:rPr>
              <a:t>e,</a:t>
            </a:r>
            <a:r>
              <a:rPr sz="1100" spc="-75">
                <a:solidFill>
                  <a:srgbClr val="0C285A"/>
                </a:solidFill>
                <a:latin typeface="Verdana"/>
                <a:cs typeface="Verdana"/>
              </a:rPr>
              <a:t> </a:t>
            </a:r>
            <a:r>
              <a:rPr sz="1100" spc="-80">
                <a:solidFill>
                  <a:srgbClr val="0C285A"/>
                </a:solidFill>
                <a:latin typeface="Verdana"/>
                <a:cs typeface="Verdana"/>
              </a:rPr>
              <a:t>fique </a:t>
            </a:r>
            <a:r>
              <a:rPr sz="1100" spc="-95">
                <a:solidFill>
                  <a:srgbClr val="0C285A"/>
                </a:solidFill>
                <a:latin typeface="Verdana"/>
                <a:cs typeface="Verdana"/>
              </a:rPr>
              <a:t>atento</a:t>
            </a:r>
            <a:r>
              <a:rPr sz="1100" spc="-75">
                <a:solidFill>
                  <a:srgbClr val="0C285A"/>
                </a:solidFill>
                <a:latin typeface="Verdana"/>
                <a:cs typeface="Verdana"/>
              </a:rPr>
              <a:t> </a:t>
            </a:r>
            <a:r>
              <a:rPr sz="1100" spc="-95">
                <a:solidFill>
                  <a:srgbClr val="0C285A"/>
                </a:solidFill>
                <a:latin typeface="Verdana"/>
                <a:cs typeface="Verdana"/>
              </a:rPr>
              <a:t>para</a:t>
            </a:r>
            <a:r>
              <a:rPr sz="1100" spc="-75">
                <a:solidFill>
                  <a:srgbClr val="0C285A"/>
                </a:solidFill>
                <a:latin typeface="Verdana"/>
                <a:cs typeface="Verdana"/>
              </a:rPr>
              <a:t> </a:t>
            </a:r>
            <a:r>
              <a:rPr sz="1100" spc="-20">
                <a:solidFill>
                  <a:srgbClr val="0C285A"/>
                </a:solidFill>
                <a:latin typeface="Verdana"/>
                <a:cs typeface="Verdana"/>
              </a:rPr>
              <a:t>quaisquer </a:t>
            </a:r>
            <a:r>
              <a:rPr sz="1100" spc="-10">
                <a:solidFill>
                  <a:srgbClr val="0C285A"/>
                </a:solidFill>
                <a:latin typeface="Verdana"/>
                <a:cs typeface="Verdana"/>
              </a:rPr>
              <a:t>discrepâncias.</a:t>
            </a:r>
            <a:endParaRPr sz="1100">
              <a:latin typeface="Verdana"/>
              <a:cs typeface="Verdana"/>
            </a:endParaRPr>
          </a:p>
        </p:txBody>
      </p:sp>
      <p:sp>
        <p:nvSpPr>
          <p:cNvPr id="12" name="object 12"/>
          <p:cNvSpPr txBox="1"/>
          <p:nvPr/>
        </p:nvSpPr>
        <p:spPr>
          <a:xfrm>
            <a:off x="7510106" y="4227026"/>
            <a:ext cx="2663190" cy="11988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4ª</a:t>
            </a:r>
            <a:r>
              <a:rPr sz="1100" b="1" spc="-10">
                <a:solidFill>
                  <a:srgbClr val="0C285A"/>
                </a:solidFill>
                <a:latin typeface="Arial"/>
                <a:cs typeface="Arial"/>
              </a:rPr>
              <a:t> </a:t>
            </a:r>
            <a:r>
              <a:rPr sz="1100" b="1" spc="-70">
                <a:solidFill>
                  <a:srgbClr val="0C285A"/>
                </a:solidFill>
                <a:latin typeface="Arial"/>
                <a:cs typeface="Arial"/>
              </a:rPr>
              <a:t>ETAPA:</a:t>
            </a:r>
            <a:r>
              <a:rPr sz="1100" b="1" spc="10">
                <a:solidFill>
                  <a:srgbClr val="0C285A"/>
                </a:solidFill>
                <a:latin typeface="Arial"/>
                <a:cs typeface="Arial"/>
              </a:rPr>
              <a:t> </a:t>
            </a:r>
            <a:r>
              <a:rPr sz="1100" spc="-90">
                <a:solidFill>
                  <a:srgbClr val="0C285A"/>
                </a:solidFill>
                <a:latin typeface="Verdana"/>
                <a:cs typeface="Verdana"/>
              </a:rPr>
              <a:t>Compare</a:t>
            </a:r>
            <a:r>
              <a:rPr sz="1100" spc="-75">
                <a:solidFill>
                  <a:srgbClr val="0C285A"/>
                </a:solidFill>
                <a:latin typeface="Verdana"/>
                <a:cs typeface="Verdana"/>
              </a:rPr>
              <a:t> </a:t>
            </a:r>
            <a:r>
              <a:rPr sz="1100" spc="-65">
                <a:solidFill>
                  <a:srgbClr val="0C285A"/>
                </a:solidFill>
                <a:latin typeface="Verdana"/>
                <a:cs typeface="Verdana"/>
              </a:rPr>
              <a:t>o</a:t>
            </a:r>
            <a:r>
              <a:rPr sz="1100" spc="-70">
                <a:solidFill>
                  <a:srgbClr val="0C285A"/>
                </a:solidFill>
                <a:latin typeface="Verdana"/>
                <a:cs typeface="Verdana"/>
              </a:rPr>
              <a:t> </a:t>
            </a:r>
            <a:r>
              <a:rPr sz="1100" spc="-90">
                <a:solidFill>
                  <a:srgbClr val="0C285A"/>
                </a:solidFill>
                <a:latin typeface="Verdana"/>
                <a:cs typeface="Verdana"/>
              </a:rPr>
              <a:t>valor</a:t>
            </a:r>
            <a:r>
              <a:rPr sz="1100" spc="-75">
                <a:solidFill>
                  <a:srgbClr val="0C285A"/>
                </a:solidFill>
                <a:latin typeface="Verdana"/>
                <a:cs typeface="Verdana"/>
              </a:rPr>
              <a:t> </a:t>
            </a:r>
            <a:r>
              <a:rPr sz="1100" spc="-65">
                <a:solidFill>
                  <a:srgbClr val="0C285A"/>
                </a:solidFill>
                <a:latin typeface="Verdana"/>
                <a:cs typeface="Verdana"/>
              </a:rPr>
              <a:t>líquido</a:t>
            </a:r>
            <a:r>
              <a:rPr sz="1100" spc="-75">
                <a:solidFill>
                  <a:srgbClr val="0C285A"/>
                </a:solidFill>
                <a:latin typeface="Verdana"/>
                <a:cs typeface="Verdana"/>
              </a:rPr>
              <a:t> </a:t>
            </a:r>
            <a:r>
              <a:rPr sz="1100" spc="-20">
                <a:solidFill>
                  <a:srgbClr val="0C285A"/>
                </a:solidFill>
                <a:latin typeface="Verdana"/>
                <a:cs typeface="Verdana"/>
              </a:rPr>
              <a:t>indi- </a:t>
            </a:r>
            <a:r>
              <a:rPr sz="1100" spc="-65">
                <a:solidFill>
                  <a:srgbClr val="0C285A"/>
                </a:solidFill>
                <a:latin typeface="Verdana"/>
                <a:cs typeface="Verdana"/>
              </a:rPr>
              <a:t>cado</a:t>
            </a:r>
            <a:r>
              <a:rPr sz="1100" spc="-85">
                <a:solidFill>
                  <a:srgbClr val="0C285A"/>
                </a:solidFill>
                <a:latin typeface="Verdana"/>
                <a:cs typeface="Verdana"/>
              </a:rPr>
              <a:t> </a:t>
            </a:r>
            <a:r>
              <a:rPr sz="1100" spc="-100">
                <a:solidFill>
                  <a:srgbClr val="0C285A"/>
                </a:solidFill>
                <a:latin typeface="Verdana"/>
                <a:cs typeface="Verdana"/>
              </a:rPr>
              <a:t>na</a:t>
            </a:r>
            <a:r>
              <a:rPr sz="1100" spc="-85">
                <a:solidFill>
                  <a:srgbClr val="0C285A"/>
                </a:solidFill>
                <a:latin typeface="Verdana"/>
                <a:cs typeface="Verdana"/>
              </a:rPr>
              <a:t> </a:t>
            </a:r>
            <a:r>
              <a:rPr sz="1100" spc="-80">
                <a:solidFill>
                  <a:srgbClr val="0C285A"/>
                </a:solidFill>
                <a:latin typeface="Verdana"/>
                <a:cs typeface="Verdana"/>
              </a:rPr>
              <a:t>folha</a:t>
            </a:r>
            <a:r>
              <a:rPr sz="1100" spc="-85">
                <a:solidFill>
                  <a:srgbClr val="0C285A"/>
                </a:solidFill>
                <a:latin typeface="Verdana"/>
                <a:cs typeface="Verdana"/>
              </a:rPr>
              <a:t> </a:t>
            </a:r>
            <a:r>
              <a:rPr sz="1100" spc="-80">
                <a:solidFill>
                  <a:srgbClr val="0C285A"/>
                </a:solidFill>
                <a:latin typeface="Verdana"/>
                <a:cs typeface="Verdana"/>
              </a:rPr>
              <a:t>de </a:t>
            </a:r>
            <a:r>
              <a:rPr sz="1100" spc="-95">
                <a:solidFill>
                  <a:srgbClr val="0C285A"/>
                </a:solidFill>
                <a:latin typeface="Verdana"/>
                <a:cs typeface="Verdana"/>
              </a:rPr>
              <a:t>pagamento</a:t>
            </a:r>
            <a:r>
              <a:rPr sz="1100" spc="-85">
                <a:solidFill>
                  <a:srgbClr val="0C285A"/>
                </a:solidFill>
                <a:latin typeface="Verdana"/>
                <a:cs typeface="Verdana"/>
              </a:rPr>
              <a:t> com </a:t>
            </a:r>
            <a:r>
              <a:rPr sz="1100" spc="-65">
                <a:solidFill>
                  <a:srgbClr val="0C285A"/>
                </a:solidFill>
                <a:latin typeface="Verdana"/>
                <a:cs typeface="Verdana"/>
              </a:rPr>
              <a:t>o</a:t>
            </a:r>
            <a:r>
              <a:rPr sz="1100" spc="-85">
                <a:solidFill>
                  <a:srgbClr val="0C285A"/>
                </a:solidFill>
                <a:latin typeface="Verdana"/>
                <a:cs typeface="Verdana"/>
              </a:rPr>
              <a:t> </a:t>
            </a:r>
            <a:r>
              <a:rPr sz="1100" spc="-10">
                <a:solidFill>
                  <a:srgbClr val="0C285A"/>
                </a:solidFill>
                <a:latin typeface="Verdana"/>
                <a:cs typeface="Verdana"/>
              </a:rPr>
              <a:t>valor </a:t>
            </a:r>
            <a:r>
              <a:rPr sz="1100" spc="-85">
                <a:solidFill>
                  <a:srgbClr val="0C285A"/>
                </a:solidFill>
                <a:latin typeface="Verdana"/>
                <a:cs typeface="Verdana"/>
              </a:rPr>
              <a:t>registrado</a:t>
            </a:r>
            <a:r>
              <a:rPr sz="1100" spc="-65">
                <a:solidFill>
                  <a:srgbClr val="0C285A"/>
                </a:solidFill>
                <a:latin typeface="Verdana"/>
                <a:cs typeface="Verdana"/>
              </a:rPr>
              <a:t> </a:t>
            </a:r>
            <a:r>
              <a:rPr sz="1100" spc="-75">
                <a:solidFill>
                  <a:srgbClr val="0C285A"/>
                </a:solidFill>
                <a:latin typeface="Verdana"/>
                <a:cs typeface="Verdana"/>
              </a:rPr>
              <a:t>no</a:t>
            </a:r>
            <a:r>
              <a:rPr sz="1100" spc="-60">
                <a:solidFill>
                  <a:srgbClr val="0C285A"/>
                </a:solidFill>
                <a:latin typeface="Verdana"/>
                <a:cs typeface="Verdana"/>
              </a:rPr>
              <a:t> </a:t>
            </a:r>
            <a:r>
              <a:rPr sz="1100" spc="-95">
                <a:solidFill>
                  <a:srgbClr val="0C285A"/>
                </a:solidFill>
                <a:latin typeface="Verdana"/>
                <a:cs typeface="Verdana"/>
              </a:rPr>
              <a:t>comprovante</a:t>
            </a:r>
            <a:r>
              <a:rPr sz="1100" spc="-60">
                <a:solidFill>
                  <a:srgbClr val="0C285A"/>
                </a:solidFill>
                <a:latin typeface="Verdana"/>
                <a:cs typeface="Verdana"/>
              </a:rPr>
              <a:t> </a:t>
            </a:r>
            <a:r>
              <a:rPr sz="1100" spc="-80">
                <a:solidFill>
                  <a:srgbClr val="0C285A"/>
                </a:solidFill>
                <a:latin typeface="Verdana"/>
                <a:cs typeface="Verdana"/>
              </a:rPr>
              <a:t>bancário.</a:t>
            </a:r>
            <a:r>
              <a:rPr sz="1100" spc="-60">
                <a:solidFill>
                  <a:srgbClr val="0C285A"/>
                </a:solidFill>
                <a:latin typeface="Verdana"/>
                <a:cs typeface="Verdana"/>
              </a:rPr>
              <a:t> </a:t>
            </a:r>
            <a:r>
              <a:rPr sz="1100" b="1" spc="-25">
                <a:solidFill>
                  <a:srgbClr val="0C285A"/>
                </a:solidFill>
                <a:latin typeface="Arial"/>
                <a:cs typeface="Arial"/>
              </a:rPr>
              <a:t>Am- </a:t>
            </a:r>
            <a:r>
              <a:rPr sz="1100" b="1" spc="-40">
                <a:solidFill>
                  <a:srgbClr val="0C285A"/>
                </a:solidFill>
                <a:latin typeface="Arial"/>
                <a:cs typeface="Arial"/>
              </a:rPr>
              <a:t>bos</a:t>
            </a:r>
            <a:r>
              <a:rPr sz="1100" b="1" spc="-15">
                <a:solidFill>
                  <a:srgbClr val="0C285A"/>
                </a:solidFill>
                <a:latin typeface="Arial"/>
                <a:cs typeface="Arial"/>
              </a:rPr>
              <a:t> </a:t>
            </a:r>
            <a:r>
              <a:rPr sz="1100" b="1" spc="-20">
                <a:solidFill>
                  <a:srgbClr val="0C285A"/>
                </a:solidFill>
                <a:latin typeface="Arial"/>
                <a:cs typeface="Arial"/>
              </a:rPr>
              <a:t>devem</a:t>
            </a:r>
            <a:r>
              <a:rPr sz="1100" b="1" spc="-10">
                <a:solidFill>
                  <a:srgbClr val="0C285A"/>
                </a:solidFill>
                <a:latin typeface="Arial"/>
                <a:cs typeface="Arial"/>
              </a:rPr>
              <a:t> ser </a:t>
            </a:r>
            <a:r>
              <a:rPr sz="1100" b="1" spc="-50">
                <a:solidFill>
                  <a:srgbClr val="0C285A"/>
                </a:solidFill>
                <a:latin typeface="Arial"/>
                <a:cs typeface="Arial"/>
              </a:rPr>
              <a:t>iguais</a:t>
            </a:r>
            <a:r>
              <a:rPr sz="1100" spc="-50">
                <a:solidFill>
                  <a:srgbClr val="0C285A"/>
                </a:solidFill>
                <a:latin typeface="Verdana"/>
                <a:cs typeface="Verdana"/>
              </a:rPr>
              <a:t>,</a:t>
            </a:r>
            <a:r>
              <a:rPr sz="1100" spc="-80">
                <a:solidFill>
                  <a:srgbClr val="0C285A"/>
                </a:solidFill>
                <a:latin typeface="Verdana"/>
                <a:cs typeface="Verdana"/>
              </a:rPr>
              <a:t> </a:t>
            </a:r>
            <a:r>
              <a:rPr sz="1100" spc="-85">
                <a:solidFill>
                  <a:srgbClr val="0C285A"/>
                </a:solidFill>
                <a:latin typeface="Verdana"/>
                <a:cs typeface="Verdana"/>
              </a:rPr>
              <a:t>assegurando</a:t>
            </a:r>
            <a:r>
              <a:rPr sz="1100" spc="-80">
                <a:solidFill>
                  <a:srgbClr val="0C285A"/>
                </a:solidFill>
                <a:latin typeface="Verdana"/>
                <a:cs typeface="Verdana"/>
              </a:rPr>
              <a:t> que </a:t>
            </a:r>
            <a:r>
              <a:rPr sz="1100" spc="-50">
                <a:solidFill>
                  <a:srgbClr val="0C285A"/>
                </a:solidFill>
                <a:latin typeface="Verdana"/>
                <a:cs typeface="Verdana"/>
              </a:rPr>
              <a:t>o </a:t>
            </a:r>
            <a:r>
              <a:rPr sz="1100" spc="-75">
                <a:solidFill>
                  <a:srgbClr val="0C285A"/>
                </a:solidFill>
                <a:latin typeface="Verdana"/>
                <a:cs typeface="Verdana"/>
              </a:rPr>
              <a:t>colaborador recebeu</a:t>
            </a:r>
            <a:r>
              <a:rPr sz="1100" spc="-70">
                <a:solidFill>
                  <a:srgbClr val="0C285A"/>
                </a:solidFill>
                <a:latin typeface="Verdana"/>
                <a:cs typeface="Verdana"/>
              </a:rPr>
              <a:t> </a:t>
            </a:r>
            <a:r>
              <a:rPr sz="1100" spc="-105">
                <a:solidFill>
                  <a:srgbClr val="0C285A"/>
                </a:solidFill>
                <a:latin typeface="Verdana"/>
                <a:cs typeface="Verdana"/>
              </a:rPr>
              <a:t>exatamente</a:t>
            </a:r>
            <a:r>
              <a:rPr sz="1100" spc="-75">
                <a:solidFill>
                  <a:srgbClr val="0C285A"/>
                </a:solidFill>
                <a:latin typeface="Verdana"/>
                <a:cs typeface="Verdana"/>
              </a:rPr>
              <a:t> </a:t>
            </a:r>
            <a:r>
              <a:rPr sz="1100" spc="-65">
                <a:solidFill>
                  <a:srgbClr val="0C285A"/>
                </a:solidFill>
                <a:latin typeface="Verdana"/>
                <a:cs typeface="Verdana"/>
              </a:rPr>
              <a:t>o</a:t>
            </a:r>
            <a:r>
              <a:rPr sz="1100" spc="-70">
                <a:solidFill>
                  <a:srgbClr val="0C285A"/>
                </a:solidFill>
                <a:latin typeface="Verdana"/>
                <a:cs typeface="Verdana"/>
              </a:rPr>
              <a:t> </a:t>
            </a:r>
            <a:r>
              <a:rPr sz="1100" spc="-80">
                <a:solidFill>
                  <a:srgbClr val="0C285A"/>
                </a:solidFill>
                <a:latin typeface="Verdana"/>
                <a:cs typeface="Verdana"/>
              </a:rPr>
              <a:t>que</a:t>
            </a:r>
            <a:r>
              <a:rPr sz="1100" spc="-70">
                <a:solidFill>
                  <a:srgbClr val="0C285A"/>
                </a:solidFill>
                <a:latin typeface="Verdana"/>
                <a:cs typeface="Verdana"/>
              </a:rPr>
              <a:t> </a:t>
            </a:r>
            <a:r>
              <a:rPr sz="1100" spc="-25">
                <a:solidFill>
                  <a:srgbClr val="0C285A"/>
                </a:solidFill>
                <a:latin typeface="Verdana"/>
                <a:cs typeface="Verdana"/>
              </a:rPr>
              <a:t>foi </a:t>
            </a:r>
            <a:r>
              <a:rPr sz="1100" spc="-80">
                <a:solidFill>
                  <a:srgbClr val="0C285A"/>
                </a:solidFill>
                <a:latin typeface="Verdana"/>
                <a:cs typeface="Verdana"/>
              </a:rPr>
              <a:t>calculado.</a:t>
            </a:r>
            <a:r>
              <a:rPr sz="1100" spc="-65">
                <a:solidFill>
                  <a:srgbClr val="0C285A"/>
                </a:solidFill>
                <a:latin typeface="Verdana"/>
                <a:cs typeface="Verdana"/>
              </a:rPr>
              <a:t> </a:t>
            </a:r>
            <a:r>
              <a:rPr sz="1100" spc="-45">
                <a:solidFill>
                  <a:srgbClr val="0C285A"/>
                </a:solidFill>
                <a:latin typeface="Verdana"/>
                <a:cs typeface="Verdana"/>
              </a:rPr>
              <a:t>As</a:t>
            </a:r>
            <a:r>
              <a:rPr sz="1100" spc="-60">
                <a:solidFill>
                  <a:srgbClr val="0C285A"/>
                </a:solidFill>
                <a:latin typeface="Verdana"/>
                <a:cs typeface="Verdana"/>
              </a:rPr>
              <a:t> </a:t>
            </a:r>
            <a:r>
              <a:rPr sz="1100" spc="-75">
                <a:solidFill>
                  <a:srgbClr val="0C285A"/>
                </a:solidFill>
                <a:latin typeface="Verdana"/>
                <a:cs typeface="Verdana"/>
              </a:rPr>
              <a:t>diferenças</a:t>
            </a:r>
            <a:r>
              <a:rPr sz="1100" spc="-60">
                <a:solidFill>
                  <a:srgbClr val="0C285A"/>
                </a:solidFill>
                <a:latin typeface="Verdana"/>
                <a:cs typeface="Verdana"/>
              </a:rPr>
              <a:t> </a:t>
            </a:r>
            <a:r>
              <a:rPr sz="1100" spc="-105">
                <a:solidFill>
                  <a:srgbClr val="0C285A"/>
                </a:solidFill>
                <a:latin typeface="Verdana"/>
                <a:cs typeface="Verdana"/>
              </a:rPr>
              <a:t>devem</a:t>
            </a:r>
            <a:r>
              <a:rPr sz="1100" spc="-60">
                <a:solidFill>
                  <a:srgbClr val="0C285A"/>
                </a:solidFill>
                <a:latin typeface="Verdana"/>
                <a:cs typeface="Verdana"/>
              </a:rPr>
              <a:t> </a:t>
            </a:r>
            <a:r>
              <a:rPr sz="1100" spc="-85">
                <a:solidFill>
                  <a:srgbClr val="0C285A"/>
                </a:solidFill>
                <a:latin typeface="Verdana"/>
                <a:cs typeface="Verdana"/>
              </a:rPr>
              <a:t>ser</a:t>
            </a:r>
            <a:r>
              <a:rPr sz="1100" spc="-65">
                <a:solidFill>
                  <a:srgbClr val="0C285A"/>
                </a:solidFill>
                <a:latin typeface="Verdana"/>
                <a:cs typeface="Verdana"/>
              </a:rPr>
              <a:t> investi- </a:t>
            </a:r>
            <a:r>
              <a:rPr sz="1100" spc="-85">
                <a:solidFill>
                  <a:srgbClr val="0C285A"/>
                </a:solidFill>
                <a:latin typeface="Verdana"/>
                <a:cs typeface="Verdana"/>
              </a:rPr>
              <a:t>gadas</a:t>
            </a:r>
            <a:r>
              <a:rPr sz="1100" spc="-80">
                <a:solidFill>
                  <a:srgbClr val="0C285A"/>
                </a:solidFill>
                <a:latin typeface="Verdana"/>
                <a:cs typeface="Verdana"/>
              </a:rPr>
              <a:t> </a:t>
            </a:r>
            <a:r>
              <a:rPr sz="1100" spc="-90">
                <a:solidFill>
                  <a:srgbClr val="0C285A"/>
                </a:solidFill>
                <a:latin typeface="Verdana"/>
                <a:cs typeface="Verdana"/>
              </a:rPr>
              <a:t>antes</a:t>
            </a:r>
            <a:r>
              <a:rPr sz="1100" spc="-80">
                <a:solidFill>
                  <a:srgbClr val="0C285A"/>
                </a:solidFill>
                <a:latin typeface="Verdana"/>
                <a:cs typeface="Verdana"/>
              </a:rPr>
              <a:t> de</a:t>
            </a:r>
            <a:r>
              <a:rPr sz="1100" spc="-75">
                <a:solidFill>
                  <a:srgbClr val="0C285A"/>
                </a:solidFill>
                <a:latin typeface="Verdana"/>
                <a:cs typeface="Verdana"/>
              </a:rPr>
              <a:t> </a:t>
            </a:r>
            <a:r>
              <a:rPr sz="1100" spc="-10">
                <a:solidFill>
                  <a:srgbClr val="0C285A"/>
                </a:solidFill>
                <a:latin typeface="Verdana"/>
                <a:cs typeface="Verdana"/>
              </a:rPr>
              <a:t>prosseguir.</a:t>
            </a:r>
            <a:endParaRPr sz="1100">
              <a:latin typeface="Verdana"/>
              <a:cs typeface="Verdana"/>
            </a:endParaRPr>
          </a:p>
        </p:txBody>
      </p:sp>
      <p:sp>
        <p:nvSpPr>
          <p:cNvPr id="13" name="object 13"/>
          <p:cNvSpPr txBox="1"/>
          <p:nvPr/>
        </p:nvSpPr>
        <p:spPr>
          <a:xfrm>
            <a:off x="7147026" y="2449343"/>
            <a:ext cx="2682240"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0C285A"/>
                </a:solidFill>
                <a:latin typeface="Arial"/>
                <a:cs typeface="Arial"/>
              </a:rPr>
              <a:t>2ª</a:t>
            </a:r>
            <a:r>
              <a:rPr sz="1100" b="1" spc="-20">
                <a:solidFill>
                  <a:srgbClr val="0C285A"/>
                </a:solidFill>
                <a:latin typeface="Arial"/>
                <a:cs typeface="Arial"/>
              </a:rPr>
              <a:t> </a:t>
            </a:r>
            <a:r>
              <a:rPr sz="1100" b="1" spc="-70">
                <a:solidFill>
                  <a:srgbClr val="0C285A"/>
                </a:solidFill>
                <a:latin typeface="Arial"/>
                <a:cs typeface="Arial"/>
              </a:rPr>
              <a:t>ETAPA:</a:t>
            </a:r>
            <a:r>
              <a:rPr sz="1100" b="1" spc="-5">
                <a:solidFill>
                  <a:srgbClr val="0C285A"/>
                </a:solidFill>
                <a:latin typeface="Arial"/>
                <a:cs typeface="Arial"/>
              </a:rPr>
              <a:t> </a:t>
            </a:r>
            <a:r>
              <a:rPr sz="1100" spc="-80">
                <a:solidFill>
                  <a:srgbClr val="0C285A"/>
                </a:solidFill>
                <a:latin typeface="Verdana"/>
                <a:cs typeface="Verdana"/>
              </a:rPr>
              <a:t>Observe</a:t>
            </a:r>
            <a:r>
              <a:rPr sz="1100" spc="-85">
                <a:solidFill>
                  <a:srgbClr val="0C285A"/>
                </a:solidFill>
                <a:latin typeface="Verdana"/>
                <a:cs typeface="Verdana"/>
              </a:rPr>
              <a:t> </a:t>
            </a:r>
            <a:r>
              <a:rPr sz="1100" spc="-75">
                <a:solidFill>
                  <a:srgbClr val="0C285A"/>
                </a:solidFill>
                <a:latin typeface="Verdana"/>
                <a:cs typeface="Verdana"/>
              </a:rPr>
              <a:t>se</a:t>
            </a:r>
            <a:r>
              <a:rPr sz="1100" spc="-85">
                <a:solidFill>
                  <a:srgbClr val="0C285A"/>
                </a:solidFill>
                <a:latin typeface="Verdana"/>
                <a:cs typeface="Verdana"/>
              </a:rPr>
              <a:t> </a:t>
            </a:r>
            <a:r>
              <a:rPr sz="1100" spc="-95">
                <a:solidFill>
                  <a:srgbClr val="0C285A"/>
                </a:solidFill>
                <a:latin typeface="Verdana"/>
                <a:cs typeface="Verdana"/>
              </a:rPr>
              <a:t>a</a:t>
            </a:r>
            <a:r>
              <a:rPr sz="1100" spc="-85">
                <a:solidFill>
                  <a:srgbClr val="0C285A"/>
                </a:solidFill>
                <a:latin typeface="Verdana"/>
                <a:cs typeface="Verdana"/>
              </a:rPr>
              <a:t> </a:t>
            </a:r>
            <a:r>
              <a:rPr sz="1100" spc="-95">
                <a:solidFill>
                  <a:srgbClr val="0C285A"/>
                </a:solidFill>
                <a:latin typeface="Verdana"/>
                <a:cs typeface="Verdana"/>
              </a:rPr>
              <a:t>data</a:t>
            </a:r>
            <a:r>
              <a:rPr sz="1100" spc="-85">
                <a:solidFill>
                  <a:srgbClr val="0C285A"/>
                </a:solidFill>
                <a:latin typeface="Verdana"/>
                <a:cs typeface="Verdana"/>
              </a:rPr>
              <a:t> </a:t>
            </a:r>
            <a:r>
              <a:rPr sz="1100" spc="-80">
                <a:solidFill>
                  <a:srgbClr val="0C285A"/>
                </a:solidFill>
                <a:latin typeface="Verdana"/>
                <a:cs typeface="Verdana"/>
              </a:rPr>
              <a:t>de</a:t>
            </a:r>
            <a:r>
              <a:rPr sz="1100" spc="-85">
                <a:solidFill>
                  <a:srgbClr val="0C285A"/>
                </a:solidFill>
                <a:latin typeface="Verdana"/>
                <a:cs typeface="Verdana"/>
              </a:rPr>
              <a:t> </a:t>
            </a:r>
            <a:r>
              <a:rPr sz="1100" spc="-70">
                <a:solidFill>
                  <a:srgbClr val="0C285A"/>
                </a:solidFill>
                <a:latin typeface="Verdana"/>
                <a:cs typeface="Verdana"/>
              </a:rPr>
              <a:t>crédito</a:t>
            </a:r>
            <a:r>
              <a:rPr sz="1100" spc="-85">
                <a:solidFill>
                  <a:srgbClr val="0C285A"/>
                </a:solidFill>
                <a:latin typeface="Verdana"/>
                <a:cs typeface="Verdana"/>
              </a:rPr>
              <a:t> e </a:t>
            </a:r>
            <a:r>
              <a:rPr sz="1100" spc="-50">
                <a:solidFill>
                  <a:srgbClr val="0C285A"/>
                </a:solidFill>
                <a:latin typeface="Verdana"/>
                <a:cs typeface="Verdana"/>
              </a:rPr>
              <a:t>a</a:t>
            </a:r>
            <a:endParaRPr sz="1100">
              <a:latin typeface="Verdana"/>
              <a:cs typeface="Verdana"/>
            </a:endParaRPr>
          </a:p>
        </p:txBody>
      </p:sp>
      <p:sp>
        <p:nvSpPr>
          <p:cNvPr id="14" name="object 14"/>
          <p:cNvSpPr txBox="1"/>
          <p:nvPr/>
        </p:nvSpPr>
        <p:spPr>
          <a:xfrm>
            <a:off x="7147026" y="2616983"/>
            <a:ext cx="2781935" cy="695960"/>
          </a:xfrm>
          <a:prstGeom prst="rect">
            <a:avLst/>
          </a:prstGeom>
        </p:spPr>
        <p:txBody>
          <a:bodyPr vert="horz" wrap="square" lIns="0" tIns="12700" rIns="0" bIns="0" rtlCol="0">
            <a:spAutoFit/>
          </a:bodyPr>
          <a:lstStyle/>
          <a:p>
            <a:pPr marL="12700" marR="5080">
              <a:lnSpc>
                <a:spcPct val="100000"/>
              </a:lnSpc>
              <a:spcBef>
                <a:spcPts val="100"/>
              </a:spcBef>
            </a:pPr>
            <a:r>
              <a:rPr sz="1100" spc="-75">
                <a:solidFill>
                  <a:srgbClr val="0C285A"/>
                </a:solidFill>
                <a:latin typeface="Verdana"/>
                <a:cs typeface="Verdana"/>
              </a:rPr>
              <a:t>competência</a:t>
            </a:r>
            <a:r>
              <a:rPr sz="1100" spc="-60">
                <a:solidFill>
                  <a:srgbClr val="0C285A"/>
                </a:solidFill>
                <a:latin typeface="Verdana"/>
                <a:cs typeface="Verdana"/>
              </a:rPr>
              <a:t> </a:t>
            </a:r>
            <a:r>
              <a:rPr sz="1100" spc="-70">
                <a:solidFill>
                  <a:srgbClr val="0C285A"/>
                </a:solidFill>
                <a:latin typeface="Verdana"/>
                <a:cs typeface="Verdana"/>
              </a:rPr>
              <a:t>do</a:t>
            </a:r>
            <a:r>
              <a:rPr sz="1100" spc="-60">
                <a:solidFill>
                  <a:srgbClr val="0C285A"/>
                </a:solidFill>
                <a:latin typeface="Verdana"/>
                <a:cs typeface="Verdana"/>
              </a:rPr>
              <a:t> </a:t>
            </a:r>
            <a:r>
              <a:rPr sz="1100" spc="-95">
                <a:solidFill>
                  <a:srgbClr val="0C285A"/>
                </a:solidFill>
                <a:latin typeface="Verdana"/>
                <a:cs typeface="Verdana"/>
              </a:rPr>
              <a:t>pagamento</a:t>
            </a:r>
            <a:r>
              <a:rPr sz="1100" spc="-60">
                <a:solidFill>
                  <a:srgbClr val="0C285A"/>
                </a:solidFill>
                <a:latin typeface="Verdana"/>
                <a:cs typeface="Verdana"/>
              </a:rPr>
              <a:t> </a:t>
            </a:r>
            <a:r>
              <a:rPr sz="1100" spc="-90">
                <a:solidFill>
                  <a:srgbClr val="0C285A"/>
                </a:solidFill>
                <a:latin typeface="Verdana"/>
                <a:cs typeface="Verdana"/>
              </a:rPr>
              <a:t>informadas</a:t>
            </a:r>
            <a:r>
              <a:rPr sz="1100" spc="-60">
                <a:solidFill>
                  <a:srgbClr val="0C285A"/>
                </a:solidFill>
                <a:latin typeface="Verdana"/>
                <a:cs typeface="Verdana"/>
              </a:rPr>
              <a:t> </a:t>
            </a:r>
            <a:r>
              <a:rPr sz="1100" spc="-25">
                <a:solidFill>
                  <a:srgbClr val="0C285A"/>
                </a:solidFill>
                <a:latin typeface="Verdana"/>
                <a:cs typeface="Verdana"/>
              </a:rPr>
              <a:t>no </a:t>
            </a:r>
            <a:r>
              <a:rPr sz="1100" spc="-95">
                <a:solidFill>
                  <a:srgbClr val="0C285A"/>
                </a:solidFill>
                <a:latin typeface="Verdana"/>
                <a:cs typeface="Verdana"/>
              </a:rPr>
              <a:t>comprovante</a:t>
            </a:r>
            <a:r>
              <a:rPr sz="1100" spc="-75">
                <a:solidFill>
                  <a:srgbClr val="0C285A"/>
                </a:solidFill>
                <a:latin typeface="Verdana"/>
                <a:cs typeface="Verdana"/>
              </a:rPr>
              <a:t> </a:t>
            </a:r>
            <a:r>
              <a:rPr sz="1100" spc="-80">
                <a:solidFill>
                  <a:srgbClr val="0C285A"/>
                </a:solidFill>
                <a:latin typeface="Verdana"/>
                <a:cs typeface="Verdana"/>
              </a:rPr>
              <a:t>estão</a:t>
            </a:r>
            <a:r>
              <a:rPr sz="1100" spc="-70">
                <a:solidFill>
                  <a:srgbClr val="0C285A"/>
                </a:solidFill>
                <a:latin typeface="Verdana"/>
                <a:cs typeface="Verdana"/>
              </a:rPr>
              <a:t> </a:t>
            </a:r>
            <a:r>
              <a:rPr sz="1100" spc="-80">
                <a:solidFill>
                  <a:srgbClr val="0C285A"/>
                </a:solidFill>
                <a:latin typeface="Verdana"/>
                <a:cs typeface="Verdana"/>
              </a:rPr>
              <a:t>de</a:t>
            </a:r>
            <a:r>
              <a:rPr sz="1100" spc="-70">
                <a:solidFill>
                  <a:srgbClr val="0C285A"/>
                </a:solidFill>
                <a:latin typeface="Verdana"/>
                <a:cs typeface="Verdana"/>
              </a:rPr>
              <a:t> acordo</a:t>
            </a:r>
            <a:r>
              <a:rPr sz="1100" spc="-75">
                <a:solidFill>
                  <a:srgbClr val="0C285A"/>
                </a:solidFill>
                <a:latin typeface="Verdana"/>
                <a:cs typeface="Verdana"/>
              </a:rPr>
              <a:t> </a:t>
            </a:r>
            <a:r>
              <a:rPr sz="1100" spc="-85">
                <a:solidFill>
                  <a:srgbClr val="0C285A"/>
                </a:solidFill>
                <a:latin typeface="Verdana"/>
                <a:cs typeface="Verdana"/>
              </a:rPr>
              <a:t>com</a:t>
            </a:r>
            <a:r>
              <a:rPr sz="1100" spc="-70">
                <a:solidFill>
                  <a:srgbClr val="0C285A"/>
                </a:solidFill>
                <a:latin typeface="Verdana"/>
                <a:cs typeface="Verdana"/>
              </a:rPr>
              <a:t> </a:t>
            </a:r>
            <a:r>
              <a:rPr sz="1100" spc="-85">
                <a:solidFill>
                  <a:srgbClr val="0C285A"/>
                </a:solidFill>
                <a:latin typeface="Verdana"/>
                <a:cs typeface="Verdana"/>
              </a:rPr>
              <a:t>as</a:t>
            </a:r>
            <a:r>
              <a:rPr sz="1100" spc="-70">
                <a:solidFill>
                  <a:srgbClr val="0C285A"/>
                </a:solidFill>
                <a:latin typeface="Verdana"/>
                <a:cs typeface="Verdana"/>
              </a:rPr>
              <a:t> </a:t>
            </a:r>
            <a:r>
              <a:rPr sz="1100" spc="-25">
                <a:solidFill>
                  <a:srgbClr val="0C285A"/>
                </a:solidFill>
                <a:latin typeface="Verdana"/>
                <a:cs typeface="Verdana"/>
              </a:rPr>
              <a:t>re- </a:t>
            </a:r>
            <a:r>
              <a:rPr sz="1100" spc="-85">
                <a:solidFill>
                  <a:srgbClr val="0C285A"/>
                </a:solidFill>
                <a:latin typeface="Verdana"/>
                <a:cs typeface="Verdana"/>
              </a:rPr>
              <a:t>gistradas</a:t>
            </a:r>
            <a:r>
              <a:rPr sz="1100" spc="-80">
                <a:solidFill>
                  <a:srgbClr val="0C285A"/>
                </a:solidFill>
                <a:latin typeface="Verdana"/>
                <a:cs typeface="Verdana"/>
              </a:rPr>
              <a:t> </a:t>
            </a:r>
            <a:r>
              <a:rPr sz="1100" spc="-75">
                <a:solidFill>
                  <a:srgbClr val="0C285A"/>
                </a:solidFill>
                <a:latin typeface="Verdana"/>
                <a:cs typeface="Verdana"/>
              </a:rPr>
              <a:t>no</a:t>
            </a:r>
            <a:r>
              <a:rPr sz="1100" spc="-80">
                <a:solidFill>
                  <a:srgbClr val="0C285A"/>
                </a:solidFill>
                <a:latin typeface="Verdana"/>
                <a:cs typeface="Verdana"/>
              </a:rPr>
              <a:t> </a:t>
            </a:r>
            <a:r>
              <a:rPr sz="1100" spc="-90">
                <a:solidFill>
                  <a:srgbClr val="0C285A"/>
                </a:solidFill>
                <a:latin typeface="Verdana"/>
                <a:cs typeface="Verdana"/>
              </a:rPr>
              <a:t>sistema</a:t>
            </a:r>
            <a:r>
              <a:rPr sz="1100" spc="-80">
                <a:solidFill>
                  <a:srgbClr val="0C285A"/>
                </a:solidFill>
                <a:latin typeface="Verdana"/>
                <a:cs typeface="Verdana"/>
              </a:rPr>
              <a:t> </a:t>
            </a:r>
            <a:r>
              <a:rPr sz="1100" spc="-85">
                <a:solidFill>
                  <a:srgbClr val="0C285A"/>
                </a:solidFill>
                <a:latin typeface="Verdana"/>
                <a:cs typeface="Verdana"/>
              </a:rPr>
              <a:t>e</a:t>
            </a:r>
            <a:r>
              <a:rPr sz="1100" spc="-80">
                <a:solidFill>
                  <a:srgbClr val="0C285A"/>
                </a:solidFill>
                <a:latin typeface="Verdana"/>
                <a:cs typeface="Verdana"/>
              </a:rPr>
              <a:t> </a:t>
            </a:r>
            <a:r>
              <a:rPr sz="1100" spc="-75">
                <a:solidFill>
                  <a:srgbClr val="0C285A"/>
                </a:solidFill>
                <a:latin typeface="Verdana"/>
                <a:cs typeface="Verdana"/>
              </a:rPr>
              <a:t>se</a:t>
            </a:r>
            <a:r>
              <a:rPr sz="1100" spc="-80">
                <a:solidFill>
                  <a:srgbClr val="0C285A"/>
                </a:solidFill>
                <a:latin typeface="Verdana"/>
                <a:cs typeface="Verdana"/>
              </a:rPr>
              <a:t> </a:t>
            </a:r>
            <a:r>
              <a:rPr sz="1100" spc="-90">
                <a:solidFill>
                  <a:srgbClr val="0C285A"/>
                </a:solidFill>
                <a:latin typeface="Verdana"/>
                <a:cs typeface="Verdana"/>
              </a:rPr>
              <a:t>respeitam</a:t>
            </a:r>
            <a:r>
              <a:rPr sz="1100" spc="-80">
                <a:solidFill>
                  <a:srgbClr val="0C285A"/>
                </a:solidFill>
                <a:latin typeface="Verdana"/>
                <a:cs typeface="Verdana"/>
              </a:rPr>
              <a:t> </a:t>
            </a:r>
            <a:r>
              <a:rPr sz="1100" spc="-65">
                <a:solidFill>
                  <a:srgbClr val="0C285A"/>
                </a:solidFill>
                <a:latin typeface="Verdana"/>
                <a:cs typeface="Verdana"/>
              </a:rPr>
              <a:t>o</a:t>
            </a:r>
            <a:r>
              <a:rPr sz="1100" spc="-80">
                <a:solidFill>
                  <a:srgbClr val="0C285A"/>
                </a:solidFill>
                <a:latin typeface="Verdana"/>
                <a:cs typeface="Verdana"/>
              </a:rPr>
              <a:t> </a:t>
            </a:r>
            <a:r>
              <a:rPr sz="1100" spc="-20">
                <a:solidFill>
                  <a:srgbClr val="0C285A"/>
                </a:solidFill>
                <a:latin typeface="Verdana"/>
                <a:cs typeface="Verdana"/>
              </a:rPr>
              <a:t>prazo </a:t>
            </a:r>
            <a:r>
              <a:rPr sz="1100" spc="-90">
                <a:solidFill>
                  <a:srgbClr val="0C285A"/>
                </a:solidFill>
                <a:latin typeface="Verdana"/>
                <a:cs typeface="Verdana"/>
              </a:rPr>
              <a:t>legal,</a:t>
            </a:r>
            <a:r>
              <a:rPr sz="1100" spc="-95">
                <a:solidFill>
                  <a:srgbClr val="0C285A"/>
                </a:solidFill>
                <a:latin typeface="Verdana"/>
                <a:cs typeface="Verdana"/>
              </a:rPr>
              <a:t> </a:t>
            </a:r>
            <a:r>
              <a:rPr sz="1100" spc="-80">
                <a:solidFill>
                  <a:srgbClr val="0C285A"/>
                </a:solidFill>
                <a:latin typeface="Verdana"/>
                <a:cs typeface="Verdana"/>
              </a:rPr>
              <a:t>que</a:t>
            </a:r>
            <a:r>
              <a:rPr sz="1100" spc="-90">
                <a:solidFill>
                  <a:srgbClr val="0C285A"/>
                </a:solidFill>
                <a:latin typeface="Verdana"/>
                <a:cs typeface="Verdana"/>
              </a:rPr>
              <a:t> </a:t>
            </a:r>
            <a:r>
              <a:rPr sz="1100" spc="-85">
                <a:solidFill>
                  <a:srgbClr val="0C285A"/>
                </a:solidFill>
                <a:latin typeface="Verdana"/>
                <a:cs typeface="Verdana"/>
              </a:rPr>
              <a:t>é</a:t>
            </a:r>
            <a:r>
              <a:rPr sz="1100" spc="-95">
                <a:solidFill>
                  <a:srgbClr val="0C285A"/>
                </a:solidFill>
                <a:latin typeface="Verdana"/>
                <a:cs typeface="Verdana"/>
              </a:rPr>
              <a:t> </a:t>
            </a:r>
            <a:r>
              <a:rPr sz="1100" spc="-100">
                <a:solidFill>
                  <a:srgbClr val="0C285A"/>
                </a:solidFill>
                <a:latin typeface="Verdana"/>
                <a:cs typeface="Verdana"/>
              </a:rPr>
              <a:t>até</a:t>
            </a:r>
            <a:r>
              <a:rPr sz="1100" spc="-90">
                <a:solidFill>
                  <a:srgbClr val="0C285A"/>
                </a:solidFill>
                <a:latin typeface="Verdana"/>
                <a:cs typeface="Verdana"/>
              </a:rPr>
              <a:t> </a:t>
            </a:r>
            <a:r>
              <a:rPr sz="1100" spc="-65">
                <a:solidFill>
                  <a:srgbClr val="0C285A"/>
                </a:solidFill>
                <a:latin typeface="Verdana"/>
                <a:cs typeface="Verdana"/>
              </a:rPr>
              <a:t>o</a:t>
            </a:r>
            <a:r>
              <a:rPr sz="1100" spc="-95">
                <a:solidFill>
                  <a:srgbClr val="0C285A"/>
                </a:solidFill>
                <a:latin typeface="Verdana"/>
                <a:cs typeface="Verdana"/>
              </a:rPr>
              <a:t> </a:t>
            </a:r>
            <a:r>
              <a:rPr sz="1100" b="1">
                <a:solidFill>
                  <a:srgbClr val="0C285A"/>
                </a:solidFill>
                <a:latin typeface="Arial"/>
                <a:cs typeface="Arial"/>
              </a:rPr>
              <a:t>5º</a:t>
            </a:r>
            <a:r>
              <a:rPr sz="1100" b="1" spc="-25">
                <a:solidFill>
                  <a:srgbClr val="0C285A"/>
                </a:solidFill>
                <a:latin typeface="Arial"/>
                <a:cs typeface="Arial"/>
              </a:rPr>
              <a:t> </a:t>
            </a:r>
            <a:r>
              <a:rPr sz="1100" b="1">
                <a:solidFill>
                  <a:srgbClr val="0C285A"/>
                </a:solidFill>
                <a:latin typeface="Arial"/>
                <a:cs typeface="Arial"/>
              </a:rPr>
              <a:t>dia</a:t>
            </a:r>
            <a:r>
              <a:rPr sz="1100" b="1" spc="-20">
                <a:solidFill>
                  <a:srgbClr val="0C285A"/>
                </a:solidFill>
                <a:latin typeface="Arial"/>
                <a:cs typeface="Arial"/>
              </a:rPr>
              <a:t> </a:t>
            </a:r>
            <a:r>
              <a:rPr sz="1100" b="1">
                <a:solidFill>
                  <a:srgbClr val="0C285A"/>
                </a:solidFill>
                <a:latin typeface="Arial"/>
                <a:cs typeface="Arial"/>
              </a:rPr>
              <a:t>útil</a:t>
            </a:r>
            <a:r>
              <a:rPr sz="1100" b="1" spc="-15">
                <a:solidFill>
                  <a:srgbClr val="0C285A"/>
                </a:solidFill>
                <a:latin typeface="Arial"/>
                <a:cs typeface="Arial"/>
              </a:rPr>
              <a:t> </a:t>
            </a:r>
            <a:r>
              <a:rPr sz="1100" spc="-70">
                <a:solidFill>
                  <a:srgbClr val="0C285A"/>
                </a:solidFill>
                <a:latin typeface="Verdana"/>
                <a:cs typeface="Verdana"/>
              </a:rPr>
              <a:t>do</a:t>
            </a:r>
            <a:r>
              <a:rPr sz="1100" spc="-90">
                <a:solidFill>
                  <a:srgbClr val="0C285A"/>
                </a:solidFill>
                <a:latin typeface="Verdana"/>
                <a:cs typeface="Verdana"/>
              </a:rPr>
              <a:t> </a:t>
            </a:r>
            <a:r>
              <a:rPr sz="1100" spc="-100">
                <a:solidFill>
                  <a:srgbClr val="0C285A"/>
                </a:solidFill>
                <a:latin typeface="Verdana"/>
                <a:cs typeface="Verdana"/>
              </a:rPr>
              <a:t>mês</a:t>
            </a:r>
            <a:r>
              <a:rPr sz="1100" spc="-95">
                <a:solidFill>
                  <a:srgbClr val="0C285A"/>
                </a:solidFill>
                <a:latin typeface="Verdana"/>
                <a:cs typeface="Verdana"/>
              </a:rPr>
              <a:t> </a:t>
            </a:r>
            <a:r>
              <a:rPr sz="1100" spc="-80">
                <a:solidFill>
                  <a:srgbClr val="0C285A"/>
                </a:solidFill>
                <a:latin typeface="Verdana"/>
                <a:cs typeface="Verdana"/>
              </a:rPr>
              <a:t>seguinte.</a:t>
            </a:r>
            <a:endParaRPr sz="1100">
              <a:latin typeface="Verdana"/>
              <a:cs typeface="Verdana"/>
            </a:endParaRPr>
          </a:p>
        </p:txBody>
      </p:sp>
      <p:sp>
        <p:nvSpPr>
          <p:cNvPr id="15" name="object 15"/>
          <p:cNvSpPr txBox="1"/>
          <p:nvPr/>
        </p:nvSpPr>
        <p:spPr>
          <a:xfrm>
            <a:off x="7426754" y="6447485"/>
            <a:ext cx="2239010"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5ª</a:t>
            </a:r>
            <a:r>
              <a:rPr sz="1100" b="1" spc="-20">
                <a:solidFill>
                  <a:srgbClr val="0C285A"/>
                </a:solidFill>
                <a:latin typeface="Arial"/>
                <a:cs typeface="Arial"/>
              </a:rPr>
              <a:t> </a:t>
            </a:r>
            <a:r>
              <a:rPr sz="1100" b="1" spc="-65">
                <a:solidFill>
                  <a:srgbClr val="0C285A"/>
                </a:solidFill>
                <a:latin typeface="Arial"/>
                <a:cs typeface="Arial"/>
              </a:rPr>
              <a:t>ETAPA:</a:t>
            </a:r>
            <a:r>
              <a:rPr sz="1100" b="1" spc="-20">
                <a:solidFill>
                  <a:srgbClr val="0C285A"/>
                </a:solidFill>
                <a:latin typeface="Arial"/>
                <a:cs typeface="Arial"/>
              </a:rPr>
              <a:t> </a:t>
            </a:r>
            <a:r>
              <a:rPr sz="1100" spc="-55">
                <a:solidFill>
                  <a:srgbClr val="0C285A"/>
                </a:solidFill>
                <a:latin typeface="Verdana"/>
                <a:cs typeface="Verdana"/>
              </a:rPr>
              <a:t>É</a:t>
            </a:r>
            <a:r>
              <a:rPr sz="1100" spc="-85">
                <a:solidFill>
                  <a:srgbClr val="0C285A"/>
                </a:solidFill>
                <a:latin typeface="Verdana"/>
                <a:cs typeface="Verdana"/>
              </a:rPr>
              <a:t> </a:t>
            </a:r>
            <a:r>
              <a:rPr sz="1100" spc="-70">
                <a:solidFill>
                  <a:srgbClr val="0C285A"/>
                </a:solidFill>
                <a:latin typeface="Verdana"/>
                <a:cs typeface="Verdana"/>
              </a:rPr>
              <a:t>necessário</a:t>
            </a:r>
            <a:r>
              <a:rPr sz="1100" spc="-90">
                <a:solidFill>
                  <a:srgbClr val="0C285A"/>
                </a:solidFill>
                <a:latin typeface="Verdana"/>
                <a:cs typeface="Verdana"/>
              </a:rPr>
              <a:t> </a:t>
            </a:r>
            <a:r>
              <a:rPr sz="1100" spc="-80">
                <a:solidFill>
                  <a:srgbClr val="0C285A"/>
                </a:solidFill>
                <a:latin typeface="Verdana"/>
                <a:cs typeface="Verdana"/>
              </a:rPr>
              <a:t>que</a:t>
            </a:r>
            <a:r>
              <a:rPr sz="1100" spc="-85">
                <a:solidFill>
                  <a:srgbClr val="0C285A"/>
                </a:solidFill>
                <a:latin typeface="Verdana"/>
                <a:cs typeface="Verdana"/>
              </a:rPr>
              <a:t> </a:t>
            </a:r>
            <a:r>
              <a:rPr sz="1100" spc="-20">
                <a:solidFill>
                  <a:srgbClr val="0C285A"/>
                </a:solidFill>
                <a:latin typeface="Verdana"/>
                <a:cs typeface="Verdana"/>
              </a:rPr>
              <a:t>com- </a:t>
            </a:r>
            <a:r>
              <a:rPr sz="1100" spc="-95">
                <a:solidFill>
                  <a:srgbClr val="0C285A"/>
                </a:solidFill>
                <a:latin typeface="Verdana"/>
                <a:cs typeface="Verdana"/>
              </a:rPr>
              <a:t>provante</a:t>
            </a:r>
            <a:r>
              <a:rPr sz="1100" spc="-45">
                <a:solidFill>
                  <a:srgbClr val="0C285A"/>
                </a:solidFill>
                <a:latin typeface="Verdana"/>
                <a:cs typeface="Verdana"/>
              </a:rPr>
              <a:t> </a:t>
            </a:r>
            <a:r>
              <a:rPr sz="1100" spc="-95">
                <a:solidFill>
                  <a:srgbClr val="0C285A"/>
                </a:solidFill>
                <a:latin typeface="Verdana"/>
                <a:cs typeface="Verdana"/>
              </a:rPr>
              <a:t>tenha</a:t>
            </a:r>
            <a:r>
              <a:rPr sz="1100" spc="-45">
                <a:solidFill>
                  <a:srgbClr val="0C285A"/>
                </a:solidFill>
                <a:latin typeface="Verdana"/>
                <a:cs typeface="Verdana"/>
              </a:rPr>
              <a:t> </a:t>
            </a:r>
            <a:r>
              <a:rPr sz="1100" spc="-80">
                <a:solidFill>
                  <a:srgbClr val="0C285A"/>
                </a:solidFill>
                <a:latin typeface="Verdana"/>
                <a:cs typeface="Verdana"/>
              </a:rPr>
              <a:t>autenticação</a:t>
            </a:r>
            <a:r>
              <a:rPr sz="1100" spc="-45">
                <a:solidFill>
                  <a:srgbClr val="0C285A"/>
                </a:solidFill>
                <a:latin typeface="Verdana"/>
                <a:cs typeface="Verdana"/>
              </a:rPr>
              <a:t> </a:t>
            </a:r>
            <a:r>
              <a:rPr sz="1100" spc="-65">
                <a:solidFill>
                  <a:srgbClr val="0C285A"/>
                </a:solidFill>
                <a:latin typeface="Verdana"/>
                <a:cs typeface="Verdana"/>
              </a:rPr>
              <a:t>bancá- </a:t>
            </a:r>
            <a:r>
              <a:rPr sz="1100" spc="-85">
                <a:solidFill>
                  <a:srgbClr val="0C285A"/>
                </a:solidFill>
                <a:latin typeface="Verdana"/>
                <a:cs typeface="Verdana"/>
              </a:rPr>
              <a:t>ria</a:t>
            </a:r>
            <a:r>
              <a:rPr sz="1100" spc="-90">
                <a:solidFill>
                  <a:srgbClr val="0C285A"/>
                </a:solidFill>
                <a:latin typeface="Verdana"/>
                <a:cs typeface="Verdana"/>
              </a:rPr>
              <a:t> </a:t>
            </a:r>
            <a:r>
              <a:rPr sz="1100" spc="-80">
                <a:solidFill>
                  <a:srgbClr val="0C285A"/>
                </a:solidFill>
                <a:latin typeface="Verdana"/>
                <a:cs typeface="Verdana"/>
              </a:rPr>
              <a:t>ou</a:t>
            </a:r>
            <a:r>
              <a:rPr sz="1100" spc="-90">
                <a:solidFill>
                  <a:srgbClr val="0C285A"/>
                </a:solidFill>
                <a:latin typeface="Verdana"/>
                <a:cs typeface="Verdana"/>
              </a:rPr>
              <a:t> </a:t>
            </a:r>
            <a:r>
              <a:rPr sz="1100" spc="-95">
                <a:solidFill>
                  <a:srgbClr val="0C285A"/>
                </a:solidFill>
                <a:latin typeface="Verdana"/>
                <a:cs typeface="Verdana"/>
              </a:rPr>
              <a:t>esteja</a:t>
            </a:r>
            <a:r>
              <a:rPr sz="1100" spc="-90">
                <a:solidFill>
                  <a:srgbClr val="0C285A"/>
                </a:solidFill>
                <a:latin typeface="Verdana"/>
                <a:cs typeface="Verdana"/>
              </a:rPr>
              <a:t> </a:t>
            </a:r>
            <a:r>
              <a:rPr sz="1100" spc="-85">
                <a:solidFill>
                  <a:srgbClr val="0C285A"/>
                </a:solidFill>
                <a:latin typeface="Verdana"/>
                <a:cs typeface="Verdana"/>
              </a:rPr>
              <a:t>com</a:t>
            </a:r>
            <a:r>
              <a:rPr sz="1100" spc="-90">
                <a:solidFill>
                  <a:srgbClr val="0C285A"/>
                </a:solidFill>
                <a:latin typeface="Verdana"/>
                <a:cs typeface="Verdana"/>
              </a:rPr>
              <a:t> </a:t>
            </a:r>
            <a:r>
              <a:rPr sz="1100" spc="-65">
                <a:solidFill>
                  <a:srgbClr val="0C285A"/>
                </a:solidFill>
                <a:latin typeface="Verdana"/>
                <a:cs typeface="Verdana"/>
              </a:rPr>
              <a:t>o</a:t>
            </a:r>
            <a:r>
              <a:rPr sz="1100" spc="-90">
                <a:solidFill>
                  <a:srgbClr val="0C285A"/>
                </a:solidFill>
                <a:latin typeface="Verdana"/>
                <a:cs typeface="Verdana"/>
              </a:rPr>
              <a:t> </a:t>
            </a:r>
            <a:r>
              <a:rPr sz="1100" b="1" spc="-25">
                <a:solidFill>
                  <a:srgbClr val="0C285A"/>
                </a:solidFill>
                <a:latin typeface="Arial"/>
                <a:cs typeface="Arial"/>
              </a:rPr>
              <a:t>“status”</a:t>
            </a:r>
            <a:r>
              <a:rPr sz="1100" b="1" spc="-10">
                <a:solidFill>
                  <a:srgbClr val="0C285A"/>
                </a:solidFill>
                <a:latin typeface="Arial"/>
                <a:cs typeface="Arial"/>
              </a:rPr>
              <a:t> </a:t>
            </a:r>
            <a:r>
              <a:rPr sz="1100" spc="-65">
                <a:solidFill>
                  <a:srgbClr val="0C285A"/>
                </a:solidFill>
                <a:latin typeface="Verdana"/>
                <a:cs typeface="Verdana"/>
              </a:rPr>
              <a:t>realiza- </a:t>
            </a:r>
            <a:r>
              <a:rPr sz="1100" spc="-105">
                <a:solidFill>
                  <a:srgbClr val="0C285A"/>
                </a:solidFill>
                <a:latin typeface="Verdana"/>
                <a:cs typeface="Verdana"/>
              </a:rPr>
              <a:t>do,</a:t>
            </a:r>
            <a:r>
              <a:rPr sz="1100" spc="-80">
                <a:solidFill>
                  <a:srgbClr val="0C285A"/>
                </a:solidFill>
                <a:latin typeface="Verdana"/>
                <a:cs typeface="Verdana"/>
              </a:rPr>
              <a:t> </a:t>
            </a:r>
            <a:r>
              <a:rPr sz="1100" spc="-95">
                <a:solidFill>
                  <a:srgbClr val="0C285A"/>
                </a:solidFill>
                <a:latin typeface="Verdana"/>
                <a:cs typeface="Verdana"/>
              </a:rPr>
              <a:t>pago,</a:t>
            </a:r>
            <a:r>
              <a:rPr sz="1100" spc="-75">
                <a:solidFill>
                  <a:srgbClr val="0C285A"/>
                </a:solidFill>
                <a:latin typeface="Verdana"/>
                <a:cs typeface="Verdana"/>
              </a:rPr>
              <a:t> </a:t>
            </a:r>
            <a:r>
              <a:rPr sz="1100" spc="-95">
                <a:solidFill>
                  <a:srgbClr val="0C285A"/>
                </a:solidFill>
                <a:latin typeface="Verdana"/>
                <a:cs typeface="Verdana"/>
              </a:rPr>
              <a:t>efetuado,</a:t>
            </a:r>
            <a:r>
              <a:rPr sz="1100" spc="-75">
                <a:solidFill>
                  <a:srgbClr val="0C285A"/>
                </a:solidFill>
                <a:latin typeface="Verdana"/>
                <a:cs typeface="Verdana"/>
              </a:rPr>
              <a:t> </a:t>
            </a:r>
            <a:r>
              <a:rPr sz="1100" spc="-60">
                <a:solidFill>
                  <a:srgbClr val="0C285A"/>
                </a:solidFill>
                <a:latin typeface="Verdana"/>
                <a:cs typeface="Verdana"/>
              </a:rPr>
              <a:t>concluído</a:t>
            </a:r>
            <a:r>
              <a:rPr sz="1100" spc="-80">
                <a:solidFill>
                  <a:srgbClr val="0C285A"/>
                </a:solidFill>
                <a:latin typeface="Verdana"/>
                <a:cs typeface="Verdana"/>
              </a:rPr>
              <a:t> </a:t>
            </a:r>
            <a:r>
              <a:rPr sz="1100" spc="-85">
                <a:solidFill>
                  <a:srgbClr val="0C285A"/>
                </a:solidFill>
                <a:latin typeface="Verdana"/>
                <a:cs typeface="Verdana"/>
              </a:rPr>
              <a:t>e</a:t>
            </a:r>
            <a:r>
              <a:rPr sz="1100" spc="-75">
                <a:solidFill>
                  <a:srgbClr val="0C285A"/>
                </a:solidFill>
                <a:latin typeface="Verdana"/>
                <a:cs typeface="Verdana"/>
              </a:rPr>
              <a:t> </a:t>
            </a:r>
            <a:r>
              <a:rPr sz="1100" spc="-20">
                <a:solidFill>
                  <a:srgbClr val="0C285A"/>
                </a:solidFill>
                <a:latin typeface="Verdana"/>
                <a:cs typeface="Verdana"/>
              </a:rPr>
              <a:t>etc.</a:t>
            </a:r>
            <a:endParaRPr sz="1100">
              <a:latin typeface="Verdana"/>
              <a:cs typeface="Verdana"/>
            </a:endParaRPr>
          </a:p>
        </p:txBody>
      </p:sp>
      <p:sp>
        <p:nvSpPr>
          <p:cNvPr id="16" name="object 16"/>
          <p:cNvSpPr/>
          <p:nvPr/>
        </p:nvSpPr>
        <p:spPr>
          <a:xfrm>
            <a:off x="3780663" y="3250806"/>
            <a:ext cx="567055" cy="102870"/>
          </a:xfrm>
          <a:custGeom>
            <a:avLst/>
            <a:gdLst/>
            <a:ahLst/>
            <a:cxnLst/>
            <a:rect l="l" t="t" r="r" b="b"/>
            <a:pathLst>
              <a:path w="567054" h="102870">
                <a:moveTo>
                  <a:pt x="566902" y="0"/>
                </a:moveTo>
                <a:lnTo>
                  <a:pt x="0" y="0"/>
                </a:lnTo>
                <a:lnTo>
                  <a:pt x="0" y="102501"/>
                </a:lnTo>
                <a:lnTo>
                  <a:pt x="566902" y="102501"/>
                </a:lnTo>
                <a:lnTo>
                  <a:pt x="566902" y="0"/>
                </a:lnTo>
                <a:close/>
              </a:path>
            </a:pathLst>
          </a:custGeom>
          <a:solidFill>
            <a:srgbClr val="FFFFFF"/>
          </a:solidFill>
        </p:spPr>
        <p:txBody>
          <a:bodyPr wrap="square" lIns="0" tIns="0" rIns="0" bIns="0" rtlCol="0"/>
          <a:lstStyle/>
          <a:p>
            <a:endParaRPr/>
          </a:p>
        </p:txBody>
      </p:sp>
      <p:sp>
        <p:nvSpPr>
          <p:cNvPr id="17" name="object 17"/>
          <p:cNvSpPr txBox="1"/>
          <p:nvPr/>
        </p:nvSpPr>
        <p:spPr>
          <a:xfrm>
            <a:off x="3755669" y="3220859"/>
            <a:ext cx="1621790" cy="121285"/>
          </a:xfrm>
          <a:prstGeom prst="rect">
            <a:avLst/>
          </a:prstGeom>
        </p:spPr>
        <p:txBody>
          <a:bodyPr vert="horz" wrap="square" lIns="0" tIns="15875" rIns="0" bIns="0" rtlCol="0">
            <a:spAutoFit/>
          </a:bodyPr>
          <a:lstStyle/>
          <a:p>
            <a:pPr marL="24765">
              <a:lnSpc>
                <a:spcPct val="100000"/>
              </a:lnSpc>
              <a:spcBef>
                <a:spcPts val="125"/>
              </a:spcBef>
            </a:pPr>
            <a:r>
              <a:rPr sz="600" spc="-10">
                <a:solidFill>
                  <a:srgbClr val="727171"/>
                </a:solidFill>
                <a:latin typeface="Arial MT"/>
                <a:cs typeface="Arial MT"/>
              </a:rPr>
              <a:t>Autenticação:</a:t>
            </a:r>
            <a:endParaRPr sz="600">
              <a:latin typeface="Arial MT"/>
              <a:cs typeface="Arial MT"/>
            </a:endParaRPr>
          </a:p>
        </p:txBody>
      </p:sp>
      <p:sp>
        <p:nvSpPr>
          <p:cNvPr id="18" name="object 18"/>
          <p:cNvSpPr txBox="1"/>
          <p:nvPr/>
        </p:nvSpPr>
        <p:spPr>
          <a:xfrm>
            <a:off x="702654" y="1128322"/>
            <a:ext cx="3653154" cy="391160"/>
          </a:xfrm>
          <a:prstGeom prst="rect">
            <a:avLst/>
          </a:prstGeom>
        </p:spPr>
        <p:txBody>
          <a:bodyPr vert="horz" wrap="square" lIns="0" tIns="12700" rIns="0" bIns="0" rtlCol="0">
            <a:spAutoFit/>
          </a:bodyPr>
          <a:lstStyle/>
          <a:p>
            <a:pPr marL="12700">
              <a:lnSpc>
                <a:spcPct val="100000"/>
              </a:lnSpc>
              <a:spcBef>
                <a:spcPts val="100"/>
              </a:spcBef>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19" name="object 19"/>
          <p:cNvSpPr txBox="1">
            <a:spLocks noGrp="1"/>
          </p:cNvSpPr>
          <p:nvPr>
            <p:ph type="title"/>
          </p:nvPr>
        </p:nvSpPr>
        <p:spPr>
          <a:xfrm>
            <a:off x="684800" y="381138"/>
            <a:ext cx="7310755" cy="787400"/>
          </a:xfrm>
          <a:prstGeom prst="rect">
            <a:avLst/>
          </a:prstGeom>
        </p:spPr>
        <p:txBody>
          <a:bodyPr vert="horz" wrap="square" lIns="0" tIns="12700" rIns="0" bIns="0" rtlCol="0">
            <a:spAutoFit/>
          </a:bodyPr>
          <a:lstStyle/>
          <a:p>
            <a:pPr marL="12700">
              <a:lnSpc>
                <a:spcPct val="100000"/>
              </a:lnSpc>
              <a:spcBef>
                <a:spcPts val="100"/>
              </a:spcBef>
            </a:pPr>
            <a:r>
              <a:rPr spc="-225"/>
              <a:t>Comprovante</a:t>
            </a:r>
            <a:r>
              <a:rPr spc="-325"/>
              <a:t> </a:t>
            </a:r>
            <a:r>
              <a:rPr spc="-200"/>
              <a:t>de</a:t>
            </a:r>
            <a:r>
              <a:rPr spc="-320"/>
              <a:t> </a:t>
            </a:r>
            <a:r>
              <a:rPr spc="-300"/>
              <a:t>Pagamento</a:t>
            </a:r>
          </a:p>
        </p:txBody>
      </p:sp>
      <p:grpSp>
        <p:nvGrpSpPr>
          <p:cNvPr id="20" name="object 20"/>
          <p:cNvGrpSpPr/>
          <p:nvPr/>
        </p:nvGrpSpPr>
        <p:grpSpPr>
          <a:xfrm>
            <a:off x="444503" y="2470450"/>
            <a:ext cx="7015480" cy="4132579"/>
            <a:chOff x="444503" y="2470450"/>
            <a:chExt cx="7015480" cy="4132579"/>
          </a:xfrm>
        </p:grpSpPr>
        <p:sp>
          <p:nvSpPr>
            <p:cNvPr id="21" name="object 21"/>
            <p:cNvSpPr/>
            <p:nvPr/>
          </p:nvSpPr>
          <p:spPr>
            <a:xfrm>
              <a:off x="4151464" y="4340064"/>
              <a:ext cx="3220720" cy="648970"/>
            </a:xfrm>
            <a:custGeom>
              <a:avLst/>
              <a:gdLst/>
              <a:ahLst/>
              <a:cxnLst/>
              <a:rect l="l" t="t" r="r" b="b"/>
              <a:pathLst>
                <a:path w="3220720" h="648970">
                  <a:moveTo>
                    <a:pt x="0" y="648639"/>
                  </a:moveTo>
                  <a:lnTo>
                    <a:pt x="3101403" y="648639"/>
                  </a:lnTo>
                  <a:lnTo>
                    <a:pt x="3101403" y="0"/>
                  </a:lnTo>
                  <a:lnTo>
                    <a:pt x="3220466" y="0"/>
                  </a:lnTo>
                </a:path>
              </a:pathLst>
            </a:custGeom>
            <a:ln w="25400">
              <a:solidFill>
                <a:srgbClr val="0C285A"/>
              </a:solidFill>
            </a:ln>
          </p:spPr>
          <p:txBody>
            <a:bodyPr wrap="square" lIns="0" tIns="0" rIns="0" bIns="0" rtlCol="0"/>
            <a:lstStyle/>
            <a:p>
              <a:endParaRPr/>
            </a:p>
          </p:txBody>
        </p:sp>
        <p:sp>
          <p:nvSpPr>
            <p:cNvPr id="22" name="object 22"/>
            <p:cNvSpPr/>
            <p:nvPr/>
          </p:nvSpPr>
          <p:spPr>
            <a:xfrm>
              <a:off x="7323694" y="4290509"/>
              <a:ext cx="136525" cy="99695"/>
            </a:xfrm>
            <a:custGeom>
              <a:avLst/>
              <a:gdLst/>
              <a:ahLst/>
              <a:cxnLst/>
              <a:rect l="l" t="t" r="r" b="b"/>
              <a:pathLst>
                <a:path w="136525" h="99695">
                  <a:moveTo>
                    <a:pt x="0" y="0"/>
                  </a:moveTo>
                  <a:lnTo>
                    <a:pt x="0" y="99110"/>
                  </a:lnTo>
                  <a:lnTo>
                    <a:pt x="136169" y="49555"/>
                  </a:lnTo>
                  <a:lnTo>
                    <a:pt x="0" y="0"/>
                  </a:lnTo>
                  <a:close/>
                </a:path>
              </a:pathLst>
            </a:custGeom>
            <a:solidFill>
              <a:srgbClr val="0C285A"/>
            </a:solidFill>
          </p:spPr>
          <p:txBody>
            <a:bodyPr wrap="square" lIns="0" tIns="0" rIns="0" bIns="0" rtlCol="0"/>
            <a:lstStyle/>
            <a:p>
              <a:endParaRPr/>
            </a:p>
          </p:txBody>
        </p:sp>
        <p:sp>
          <p:nvSpPr>
            <p:cNvPr id="23" name="object 23"/>
            <p:cNvSpPr/>
            <p:nvPr/>
          </p:nvSpPr>
          <p:spPr>
            <a:xfrm>
              <a:off x="3570160" y="3219729"/>
              <a:ext cx="3128645" cy="1835150"/>
            </a:xfrm>
            <a:custGeom>
              <a:avLst/>
              <a:gdLst/>
              <a:ahLst/>
              <a:cxnLst/>
              <a:rect l="l" t="t" r="r" b="b"/>
              <a:pathLst>
                <a:path w="3128645" h="1835150">
                  <a:moveTo>
                    <a:pt x="14401" y="1667179"/>
                  </a:moveTo>
                  <a:lnTo>
                    <a:pt x="590207" y="1667179"/>
                  </a:lnTo>
                  <a:lnTo>
                    <a:pt x="590207" y="1514386"/>
                  </a:lnTo>
                  <a:lnTo>
                    <a:pt x="14401" y="1514386"/>
                  </a:lnTo>
                  <a:lnTo>
                    <a:pt x="14401" y="1667179"/>
                  </a:lnTo>
                  <a:close/>
                </a:path>
                <a:path w="3128645" h="1835150">
                  <a:moveTo>
                    <a:pt x="28803" y="1834565"/>
                  </a:moveTo>
                  <a:lnTo>
                    <a:pt x="568604" y="1834565"/>
                  </a:lnTo>
                  <a:lnTo>
                    <a:pt x="568604" y="1703362"/>
                  </a:lnTo>
                  <a:lnTo>
                    <a:pt x="28803" y="1703362"/>
                  </a:lnTo>
                  <a:lnTo>
                    <a:pt x="28803" y="1834565"/>
                  </a:lnTo>
                  <a:close/>
                </a:path>
                <a:path w="3128645" h="1835150">
                  <a:moveTo>
                    <a:pt x="0" y="813981"/>
                  </a:moveTo>
                  <a:lnTo>
                    <a:pt x="3128200" y="813981"/>
                  </a:lnTo>
                  <a:lnTo>
                    <a:pt x="3128200" y="623379"/>
                  </a:lnTo>
                  <a:lnTo>
                    <a:pt x="0" y="623379"/>
                  </a:lnTo>
                  <a:lnTo>
                    <a:pt x="0" y="813981"/>
                  </a:lnTo>
                  <a:close/>
                </a:path>
                <a:path w="3128645" h="1835150">
                  <a:moveTo>
                    <a:pt x="14401" y="1107376"/>
                  </a:moveTo>
                  <a:lnTo>
                    <a:pt x="1454200" y="1107376"/>
                  </a:lnTo>
                  <a:lnTo>
                    <a:pt x="1454200" y="970775"/>
                  </a:lnTo>
                  <a:lnTo>
                    <a:pt x="14401" y="970775"/>
                  </a:lnTo>
                  <a:lnTo>
                    <a:pt x="14401" y="1107376"/>
                  </a:lnTo>
                  <a:close/>
                </a:path>
                <a:path w="3128645" h="1835150">
                  <a:moveTo>
                    <a:pt x="172808" y="136601"/>
                  </a:moveTo>
                  <a:lnTo>
                    <a:pt x="1807006" y="136601"/>
                  </a:lnTo>
                  <a:lnTo>
                    <a:pt x="1807006" y="0"/>
                  </a:lnTo>
                  <a:lnTo>
                    <a:pt x="172808" y="0"/>
                  </a:lnTo>
                  <a:lnTo>
                    <a:pt x="172808" y="136601"/>
                  </a:lnTo>
                  <a:close/>
                </a:path>
              </a:pathLst>
            </a:custGeom>
            <a:ln w="25400">
              <a:solidFill>
                <a:srgbClr val="0C285A"/>
              </a:solidFill>
            </a:ln>
          </p:spPr>
          <p:txBody>
            <a:bodyPr wrap="square" lIns="0" tIns="0" rIns="0" bIns="0" rtlCol="0"/>
            <a:lstStyle/>
            <a:p>
              <a:endParaRPr/>
            </a:p>
          </p:txBody>
        </p:sp>
        <p:sp>
          <p:nvSpPr>
            <p:cNvPr id="24" name="object 24"/>
            <p:cNvSpPr/>
            <p:nvPr/>
          </p:nvSpPr>
          <p:spPr>
            <a:xfrm>
              <a:off x="457203" y="2520011"/>
              <a:ext cx="3100705" cy="1476375"/>
            </a:xfrm>
            <a:custGeom>
              <a:avLst/>
              <a:gdLst/>
              <a:ahLst/>
              <a:cxnLst/>
              <a:rect l="l" t="t" r="r" b="b"/>
              <a:pathLst>
                <a:path w="3100704" h="1476375">
                  <a:moveTo>
                    <a:pt x="3100260" y="1475994"/>
                  </a:moveTo>
                  <a:lnTo>
                    <a:pt x="0" y="1475994"/>
                  </a:lnTo>
                  <a:lnTo>
                    <a:pt x="0" y="0"/>
                  </a:lnTo>
                  <a:lnTo>
                    <a:pt x="120853" y="0"/>
                  </a:lnTo>
                </a:path>
              </a:pathLst>
            </a:custGeom>
            <a:ln w="25400">
              <a:solidFill>
                <a:srgbClr val="0C285A"/>
              </a:solidFill>
            </a:ln>
          </p:spPr>
          <p:txBody>
            <a:bodyPr wrap="square" lIns="0" tIns="0" rIns="0" bIns="0" rtlCol="0"/>
            <a:lstStyle/>
            <a:p>
              <a:endParaRPr/>
            </a:p>
          </p:txBody>
        </p:sp>
        <p:sp>
          <p:nvSpPr>
            <p:cNvPr id="25" name="object 25"/>
            <p:cNvSpPr/>
            <p:nvPr/>
          </p:nvSpPr>
          <p:spPr>
            <a:xfrm>
              <a:off x="529830" y="2470450"/>
              <a:ext cx="136525" cy="99695"/>
            </a:xfrm>
            <a:custGeom>
              <a:avLst/>
              <a:gdLst/>
              <a:ahLst/>
              <a:cxnLst/>
              <a:rect l="l" t="t" r="r" b="b"/>
              <a:pathLst>
                <a:path w="136525" h="99694">
                  <a:moveTo>
                    <a:pt x="0" y="0"/>
                  </a:moveTo>
                  <a:lnTo>
                    <a:pt x="0" y="99110"/>
                  </a:lnTo>
                  <a:lnTo>
                    <a:pt x="136169" y="49555"/>
                  </a:lnTo>
                  <a:lnTo>
                    <a:pt x="0" y="0"/>
                  </a:lnTo>
                  <a:close/>
                </a:path>
              </a:pathLst>
            </a:custGeom>
            <a:solidFill>
              <a:srgbClr val="0C285A"/>
            </a:solidFill>
          </p:spPr>
          <p:txBody>
            <a:bodyPr wrap="square" lIns="0" tIns="0" rIns="0" bIns="0" rtlCol="0"/>
            <a:lstStyle/>
            <a:p>
              <a:endParaRPr/>
            </a:p>
          </p:txBody>
        </p:sp>
        <p:sp>
          <p:nvSpPr>
            <p:cNvPr id="26" name="object 26"/>
            <p:cNvSpPr/>
            <p:nvPr/>
          </p:nvSpPr>
          <p:spPr>
            <a:xfrm>
              <a:off x="4173063" y="2548722"/>
              <a:ext cx="2824480" cy="2297430"/>
            </a:xfrm>
            <a:custGeom>
              <a:avLst/>
              <a:gdLst/>
              <a:ahLst/>
              <a:cxnLst/>
              <a:rect l="l" t="t" r="r" b="b"/>
              <a:pathLst>
                <a:path w="2824479" h="2297429">
                  <a:moveTo>
                    <a:pt x="0" y="2296883"/>
                  </a:moveTo>
                  <a:lnTo>
                    <a:pt x="2728798" y="2296883"/>
                  </a:lnTo>
                  <a:lnTo>
                    <a:pt x="2728798" y="0"/>
                  </a:lnTo>
                  <a:lnTo>
                    <a:pt x="2823959" y="0"/>
                  </a:lnTo>
                </a:path>
              </a:pathLst>
            </a:custGeom>
            <a:ln w="25400">
              <a:solidFill>
                <a:srgbClr val="0C285A"/>
              </a:solidFill>
            </a:ln>
          </p:spPr>
          <p:txBody>
            <a:bodyPr wrap="square" lIns="0" tIns="0" rIns="0" bIns="0" rtlCol="0"/>
            <a:lstStyle/>
            <a:p>
              <a:endParaRPr/>
            </a:p>
          </p:txBody>
        </p:sp>
        <p:sp>
          <p:nvSpPr>
            <p:cNvPr id="27" name="object 27"/>
            <p:cNvSpPr/>
            <p:nvPr/>
          </p:nvSpPr>
          <p:spPr>
            <a:xfrm>
              <a:off x="6948795" y="2499161"/>
              <a:ext cx="136525" cy="99695"/>
            </a:xfrm>
            <a:custGeom>
              <a:avLst/>
              <a:gdLst/>
              <a:ahLst/>
              <a:cxnLst/>
              <a:rect l="l" t="t" r="r" b="b"/>
              <a:pathLst>
                <a:path w="136525" h="99694">
                  <a:moveTo>
                    <a:pt x="0" y="0"/>
                  </a:moveTo>
                  <a:lnTo>
                    <a:pt x="0" y="99110"/>
                  </a:lnTo>
                  <a:lnTo>
                    <a:pt x="136169" y="49555"/>
                  </a:lnTo>
                  <a:lnTo>
                    <a:pt x="0" y="0"/>
                  </a:lnTo>
                  <a:close/>
                </a:path>
              </a:pathLst>
            </a:custGeom>
            <a:solidFill>
              <a:srgbClr val="0C285A"/>
            </a:solidFill>
          </p:spPr>
          <p:txBody>
            <a:bodyPr wrap="square" lIns="0" tIns="0" rIns="0" bIns="0" rtlCol="0"/>
            <a:lstStyle/>
            <a:p>
              <a:endParaRPr/>
            </a:p>
          </p:txBody>
        </p:sp>
        <p:sp>
          <p:nvSpPr>
            <p:cNvPr id="28" name="object 28"/>
            <p:cNvSpPr/>
            <p:nvPr/>
          </p:nvSpPr>
          <p:spPr>
            <a:xfrm>
              <a:off x="531064" y="4207409"/>
              <a:ext cx="3041015" cy="515620"/>
            </a:xfrm>
            <a:custGeom>
              <a:avLst/>
              <a:gdLst/>
              <a:ahLst/>
              <a:cxnLst/>
              <a:rect l="l" t="t" r="r" b="b"/>
              <a:pathLst>
                <a:path w="3041015" h="515620">
                  <a:moveTo>
                    <a:pt x="3040799" y="0"/>
                  </a:moveTo>
                  <a:lnTo>
                    <a:pt x="0" y="0"/>
                  </a:lnTo>
                  <a:lnTo>
                    <a:pt x="0" y="515150"/>
                  </a:lnTo>
                </a:path>
              </a:pathLst>
            </a:custGeom>
            <a:ln w="25400">
              <a:solidFill>
                <a:srgbClr val="0C285A"/>
              </a:solidFill>
            </a:ln>
          </p:spPr>
          <p:txBody>
            <a:bodyPr wrap="square" lIns="0" tIns="0" rIns="0" bIns="0" rtlCol="0"/>
            <a:lstStyle/>
            <a:p>
              <a:endParaRPr/>
            </a:p>
          </p:txBody>
        </p:sp>
        <p:sp>
          <p:nvSpPr>
            <p:cNvPr id="29" name="object 29"/>
            <p:cNvSpPr/>
            <p:nvPr/>
          </p:nvSpPr>
          <p:spPr>
            <a:xfrm>
              <a:off x="481509" y="4674335"/>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30" name="object 30"/>
            <p:cNvSpPr/>
            <p:nvPr/>
          </p:nvSpPr>
          <p:spPr>
            <a:xfrm>
              <a:off x="5371863" y="3321954"/>
              <a:ext cx="1874520" cy="3231515"/>
            </a:xfrm>
            <a:custGeom>
              <a:avLst/>
              <a:gdLst/>
              <a:ahLst/>
              <a:cxnLst/>
              <a:rect l="l" t="t" r="r" b="b"/>
              <a:pathLst>
                <a:path w="1874520" h="3231515">
                  <a:moveTo>
                    <a:pt x="0" y="0"/>
                  </a:moveTo>
                  <a:lnTo>
                    <a:pt x="1425600" y="0"/>
                  </a:lnTo>
                  <a:lnTo>
                    <a:pt x="1425600" y="3230905"/>
                  </a:lnTo>
                  <a:lnTo>
                    <a:pt x="1874062" y="3230905"/>
                  </a:lnTo>
                </a:path>
              </a:pathLst>
            </a:custGeom>
            <a:ln w="25400">
              <a:solidFill>
                <a:srgbClr val="0C285A"/>
              </a:solidFill>
            </a:ln>
          </p:spPr>
          <p:txBody>
            <a:bodyPr wrap="square" lIns="0" tIns="0" rIns="0" bIns="0" rtlCol="0"/>
            <a:lstStyle/>
            <a:p>
              <a:endParaRPr/>
            </a:p>
          </p:txBody>
        </p:sp>
        <p:sp>
          <p:nvSpPr>
            <p:cNvPr id="31" name="object 31"/>
            <p:cNvSpPr/>
            <p:nvPr/>
          </p:nvSpPr>
          <p:spPr>
            <a:xfrm>
              <a:off x="7197694" y="6503298"/>
              <a:ext cx="136525" cy="99695"/>
            </a:xfrm>
            <a:custGeom>
              <a:avLst/>
              <a:gdLst/>
              <a:ahLst/>
              <a:cxnLst/>
              <a:rect l="l" t="t" r="r" b="b"/>
              <a:pathLst>
                <a:path w="136525" h="99695">
                  <a:moveTo>
                    <a:pt x="0" y="0"/>
                  </a:moveTo>
                  <a:lnTo>
                    <a:pt x="0" y="99110"/>
                  </a:lnTo>
                  <a:lnTo>
                    <a:pt x="136169" y="49555"/>
                  </a:lnTo>
                  <a:lnTo>
                    <a:pt x="0" y="0"/>
                  </a:lnTo>
                  <a:close/>
                </a:path>
              </a:pathLst>
            </a:custGeom>
            <a:solidFill>
              <a:srgbClr val="0C285A"/>
            </a:solidFill>
          </p:spPr>
          <p:txBody>
            <a:bodyPr wrap="square" lIns="0" tIns="0" rIns="0" bIns="0" rtlCol="0"/>
            <a:lstStyle/>
            <a:p>
              <a:endParaRPr/>
            </a:p>
          </p:txBody>
        </p:sp>
      </p:grpSp>
      <p:grpSp>
        <p:nvGrpSpPr>
          <p:cNvPr id="32" name="object 32"/>
          <p:cNvGrpSpPr/>
          <p:nvPr/>
        </p:nvGrpSpPr>
        <p:grpSpPr>
          <a:xfrm>
            <a:off x="7492771" y="1507324"/>
            <a:ext cx="952500" cy="558800"/>
            <a:chOff x="7492771" y="1507324"/>
            <a:chExt cx="952500" cy="558800"/>
          </a:xfrm>
        </p:grpSpPr>
        <p:sp>
          <p:nvSpPr>
            <p:cNvPr id="33" name="object 33"/>
            <p:cNvSpPr/>
            <p:nvPr/>
          </p:nvSpPr>
          <p:spPr>
            <a:xfrm>
              <a:off x="7492771" y="1507324"/>
              <a:ext cx="952500" cy="558800"/>
            </a:xfrm>
            <a:custGeom>
              <a:avLst/>
              <a:gdLst/>
              <a:ahLst/>
              <a:cxnLst/>
              <a:rect l="l" t="t" r="r" b="b"/>
              <a:pathLst>
                <a:path w="952500" h="558800">
                  <a:moveTo>
                    <a:pt x="952500" y="0"/>
                  </a:moveTo>
                  <a:lnTo>
                    <a:pt x="0" y="0"/>
                  </a:lnTo>
                  <a:lnTo>
                    <a:pt x="0" y="558800"/>
                  </a:lnTo>
                  <a:lnTo>
                    <a:pt x="952500" y="558800"/>
                  </a:lnTo>
                  <a:lnTo>
                    <a:pt x="952500" y="0"/>
                  </a:lnTo>
                  <a:close/>
                </a:path>
              </a:pathLst>
            </a:custGeom>
            <a:solidFill>
              <a:srgbClr val="000000">
                <a:alpha val="75000"/>
              </a:srgbClr>
            </a:solidFill>
          </p:spPr>
          <p:txBody>
            <a:bodyPr wrap="square" lIns="0" tIns="0" rIns="0" bIns="0" rtlCol="0"/>
            <a:lstStyle/>
            <a:p>
              <a:endParaRPr/>
            </a:p>
          </p:txBody>
        </p:sp>
        <p:sp>
          <p:nvSpPr>
            <p:cNvPr id="34" name="object 34"/>
            <p:cNvSpPr/>
            <p:nvPr/>
          </p:nvSpPr>
          <p:spPr>
            <a:xfrm>
              <a:off x="7566310" y="1555410"/>
              <a:ext cx="788670" cy="396875"/>
            </a:xfrm>
            <a:custGeom>
              <a:avLst/>
              <a:gdLst/>
              <a:ahLst/>
              <a:cxnLst/>
              <a:rect l="l" t="t" r="r" b="b"/>
              <a:pathLst>
                <a:path w="788670" h="396875">
                  <a:moveTo>
                    <a:pt x="710310" y="0"/>
                  </a:moveTo>
                  <a:lnTo>
                    <a:pt x="78181" y="0"/>
                  </a:ln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close/>
                </a:path>
              </a:pathLst>
            </a:custGeom>
            <a:solidFill>
              <a:srgbClr val="325FAA"/>
            </a:solidFill>
          </p:spPr>
          <p:txBody>
            <a:bodyPr wrap="square" lIns="0" tIns="0" rIns="0" bIns="0" rtlCol="0"/>
            <a:lstStyle/>
            <a:p>
              <a:endParaRPr/>
            </a:p>
          </p:txBody>
        </p:sp>
        <p:sp>
          <p:nvSpPr>
            <p:cNvPr id="35" name="object 35"/>
            <p:cNvSpPr/>
            <p:nvPr/>
          </p:nvSpPr>
          <p:spPr>
            <a:xfrm>
              <a:off x="7566310" y="1555410"/>
              <a:ext cx="788670" cy="396875"/>
            </a:xfrm>
            <a:custGeom>
              <a:avLst/>
              <a:gdLst/>
              <a:ahLst/>
              <a:cxnLst/>
              <a:rect l="l" t="t" r="r" b="b"/>
              <a:pathLst>
                <a:path w="788670" h="396875">
                  <a:moveTo>
                    <a:pt x="78181" y="0"/>
                  </a:move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lnTo>
                    <a:pt x="78181" y="0"/>
                  </a:lnTo>
                  <a:close/>
                </a:path>
              </a:pathLst>
            </a:custGeom>
            <a:ln w="18389">
              <a:solidFill>
                <a:srgbClr val="325FAA"/>
              </a:solidFill>
            </a:ln>
          </p:spPr>
          <p:txBody>
            <a:bodyPr wrap="square" lIns="0" tIns="0" rIns="0" bIns="0" rtlCol="0"/>
            <a:lstStyle/>
            <a:p>
              <a:endParaRPr/>
            </a:p>
          </p:txBody>
        </p:sp>
      </p:grpSp>
      <p:sp>
        <p:nvSpPr>
          <p:cNvPr id="36" name="object 36"/>
          <p:cNvSpPr txBox="1"/>
          <p:nvPr/>
        </p:nvSpPr>
        <p:spPr>
          <a:xfrm>
            <a:off x="7492771" y="1507324"/>
            <a:ext cx="952500" cy="558800"/>
          </a:xfrm>
          <a:prstGeom prst="rect">
            <a:avLst/>
          </a:prstGeom>
        </p:spPr>
        <p:txBody>
          <a:bodyPr vert="horz" wrap="square" lIns="0" tIns="68580" rIns="0" bIns="0" rtlCol="0">
            <a:spAutoFit/>
          </a:bodyPr>
          <a:lstStyle/>
          <a:p>
            <a:pPr marL="130810" marR="123189">
              <a:lnSpc>
                <a:spcPct val="104099"/>
              </a:lnSpc>
              <a:spcBef>
                <a:spcPts val="540"/>
              </a:spcBef>
            </a:pPr>
            <a:r>
              <a:rPr sz="700" i="1" spc="-65">
                <a:solidFill>
                  <a:srgbClr val="FFFFFF"/>
                </a:solidFill>
                <a:latin typeface="Arial"/>
                <a:cs typeface="Arial"/>
              </a:rPr>
              <a:t>Acesse</a:t>
            </a:r>
            <a:r>
              <a:rPr sz="700" i="1" spc="-15">
                <a:solidFill>
                  <a:srgbClr val="FFFFFF"/>
                </a:solidFill>
                <a:latin typeface="Arial"/>
                <a:cs typeface="Arial"/>
              </a:rPr>
              <a:t> </a:t>
            </a:r>
            <a:r>
              <a:rPr sz="700" i="1">
                <a:solidFill>
                  <a:srgbClr val="FFFFFF"/>
                </a:solidFill>
                <a:latin typeface="Arial"/>
                <a:cs typeface="Arial"/>
              </a:rPr>
              <a:t>a</a:t>
            </a:r>
            <a:r>
              <a:rPr sz="700" i="1" spc="-10">
                <a:solidFill>
                  <a:srgbClr val="FFFFFF"/>
                </a:solidFill>
                <a:latin typeface="Arial"/>
                <a:cs typeface="Arial"/>
              </a:rPr>
              <a:t> explica-</a:t>
            </a:r>
            <a:r>
              <a:rPr sz="700" i="1" spc="500">
                <a:solidFill>
                  <a:srgbClr val="FFFFFF"/>
                </a:solidFill>
                <a:latin typeface="Arial"/>
                <a:cs typeface="Arial"/>
              </a:rPr>
              <a:t> </a:t>
            </a:r>
            <a:r>
              <a:rPr sz="700" i="1">
                <a:solidFill>
                  <a:srgbClr val="FFFFFF"/>
                </a:solidFill>
                <a:latin typeface="Arial"/>
                <a:cs typeface="Arial"/>
              </a:rPr>
              <a:t>ção</a:t>
            </a:r>
            <a:r>
              <a:rPr sz="700" i="1" spc="-20">
                <a:solidFill>
                  <a:srgbClr val="FFFFFF"/>
                </a:solidFill>
                <a:latin typeface="Arial"/>
                <a:cs typeface="Arial"/>
              </a:rPr>
              <a:t> </a:t>
            </a:r>
            <a:r>
              <a:rPr sz="700" i="1" spc="-30">
                <a:solidFill>
                  <a:srgbClr val="FFFFFF"/>
                </a:solidFill>
                <a:latin typeface="Arial"/>
                <a:cs typeface="Arial"/>
              </a:rPr>
              <a:t>de</a:t>
            </a:r>
            <a:r>
              <a:rPr sz="700" i="1" spc="-20">
                <a:solidFill>
                  <a:srgbClr val="FFFFFF"/>
                </a:solidFill>
                <a:latin typeface="Arial"/>
                <a:cs typeface="Arial"/>
              </a:rPr>
              <a:t> </a:t>
            </a:r>
            <a:r>
              <a:rPr sz="700" i="1" spc="-35">
                <a:solidFill>
                  <a:srgbClr val="FFFFFF"/>
                </a:solidFill>
                <a:latin typeface="Arial"/>
                <a:cs typeface="Arial"/>
              </a:rPr>
              <a:t>Relação</a:t>
            </a:r>
            <a:r>
              <a:rPr sz="700" i="1" spc="-15">
                <a:solidFill>
                  <a:srgbClr val="FFFFFF"/>
                </a:solidFill>
                <a:latin typeface="Arial"/>
                <a:cs typeface="Arial"/>
              </a:rPr>
              <a:t> </a:t>
            </a:r>
            <a:r>
              <a:rPr sz="700" i="1" spc="-40">
                <a:solidFill>
                  <a:srgbClr val="FFFFFF"/>
                </a:solidFill>
                <a:latin typeface="Arial"/>
                <a:cs typeface="Arial"/>
              </a:rPr>
              <a:t>de</a:t>
            </a:r>
            <a:r>
              <a:rPr sz="700" i="1" spc="500">
                <a:solidFill>
                  <a:srgbClr val="FFFFFF"/>
                </a:solidFill>
                <a:latin typeface="Arial"/>
                <a:cs typeface="Arial"/>
              </a:rPr>
              <a:t> </a:t>
            </a:r>
            <a:r>
              <a:rPr sz="700" i="1" spc="-10">
                <a:solidFill>
                  <a:srgbClr val="FFFFFF"/>
                </a:solidFill>
                <a:latin typeface="Arial"/>
                <a:cs typeface="Arial"/>
              </a:rPr>
              <a:t>Empregados</a:t>
            </a:r>
            <a:endParaRPr sz="700">
              <a:latin typeface="Arial"/>
              <a:cs typeface="Arial"/>
            </a:endParaRPr>
          </a:p>
        </p:txBody>
      </p:sp>
      <p:sp>
        <p:nvSpPr>
          <p:cNvPr id="37" name="object 37"/>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13</a:t>
            </a:fld>
            <a:endParaRPr spc="-25"/>
          </a:p>
        </p:txBody>
      </p:sp>
      <p:sp>
        <p:nvSpPr>
          <p:cNvPr id="38" name="object 38"/>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9" name="object 39"/>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grpSp>
        <p:nvGrpSpPr>
          <p:cNvPr id="40" name="Group 39">
            <a:extLst>
              <a:ext uri="{FF2B5EF4-FFF2-40B4-BE49-F238E27FC236}">
                <a16:creationId xmlns:a16="http://schemas.microsoft.com/office/drawing/2014/main" id="{849402CD-2442-FCE2-E1EA-EEAAE74E63D3}"/>
              </a:ext>
            </a:extLst>
          </p:cNvPr>
          <p:cNvGrpSpPr/>
          <p:nvPr/>
        </p:nvGrpSpPr>
        <p:grpSpPr>
          <a:xfrm>
            <a:off x="3615326" y="3909384"/>
            <a:ext cx="3043199" cy="76200"/>
            <a:chOff x="1689100" y="3823998"/>
            <a:chExt cx="3283730" cy="109827"/>
          </a:xfrm>
        </p:grpSpPr>
        <p:grpSp>
          <p:nvGrpSpPr>
            <p:cNvPr id="41" name="Group 40">
              <a:extLst>
                <a:ext uri="{FF2B5EF4-FFF2-40B4-BE49-F238E27FC236}">
                  <a16:creationId xmlns:a16="http://schemas.microsoft.com/office/drawing/2014/main" id="{0E9F1DB0-E6AD-527A-6211-FEC7C07C509B}"/>
                </a:ext>
              </a:extLst>
            </p:cNvPr>
            <p:cNvGrpSpPr/>
            <p:nvPr/>
          </p:nvGrpSpPr>
          <p:grpSpPr>
            <a:xfrm>
              <a:off x="1689100" y="3823998"/>
              <a:ext cx="3262679" cy="109827"/>
              <a:chOff x="2298700" y="3252935"/>
              <a:chExt cx="3262679" cy="109827"/>
            </a:xfrm>
          </p:grpSpPr>
          <p:grpSp>
            <p:nvGrpSpPr>
              <p:cNvPr id="43" name="Group 42">
                <a:extLst>
                  <a:ext uri="{FF2B5EF4-FFF2-40B4-BE49-F238E27FC236}">
                    <a16:creationId xmlns:a16="http://schemas.microsoft.com/office/drawing/2014/main" id="{E6F2DC7D-6996-5CD4-D36B-4AFB31F35FB0}"/>
                  </a:ext>
                </a:extLst>
              </p:cNvPr>
              <p:cNvGrpSpPr/>
              <p:nvPr/>
            </p:nvGrpSpPr>
            <p:grpSpPr>
              <a:xfrm>
                <a:off x="2298700" y="3252935"/>
                <a:ext cx="1692535" cy="104627"/>
                <a:chOff x="3253568" y="4344068"/>
                <a:chExt cx="1692535" cy="57599"/>
              </a:xfrm>
            </p:grpSpPr>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2EB41E0-3AD8-1339-82BA-5F465813588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FEA8B26-6546-743F-4CF2-C6C91AF624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B156B0D6-1819-E694-3D18-F283E8364444}"/>
                  </a:ext>
                </a:extLst>
              </p:cNvPr>
              <p:cNvGrpSpPr/>
              <p:nvPr/>
            </p:nvGrpSpPr>
            <p:grpSpPr>
              <a:xfrm>
                <a:off x="3868844" y="3258135"/>
                <a:ext cx="1692535" cy="104627"/>
                <a:chOff x="3253568" y="4344068"/>
                <a:chExt cx="1692535" cy="57599"/>
              </a:xfrm>
            </p:grpSpPr>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42C64D0-7F21-F41B-43AD-2805D64540C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03A88C6-3F59-182F-D0C1-DF11554E0D7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7B9325D-4DFF-E9EB-904F-D693B3343B3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960484" y="3826598"/>
              <a:ext cx="1012346" cy="104627"/>
            </a:xfrm>
            <a:prstGeom prst="rect">
              <a:avLst/>
            </a:prstGeom>
            <a:noFill/>
            <a:extLst>
              <a:ext uri="{909E8E84-426E-40DD-AFC4-6F175D3DCCD1}">
                <a14:hiddenFill xmlns:a14="http://schemas.microsoft.com/office/drawing/2010/main">
                  <a:solidFill>
                    <a:srgbClr val="FFFFFF"/>
                  </a:solidFill>
                </a14:hiddenFill>
              </a:ext>
            </a:extLst>
          </p:spPr>
        </p:pic>
      </p:grpSp>
      <p:pic>
        <p:nvPicPr>
          <p:cNvPr id="5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BBDF62C-A6AF-57AE-E901-245C40C6206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63089" b="36850"/>
          <a:stretch>
            <a:fillRect/>
          </a:stretch>
        </p:blipFill>
        <p:spPr bwMode="auto">
          <a:xfrm>
            <a:off x="4017953" y="3740918"/>
            <a:ext cx="248396" cy="7259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DBF5EE8-AABF-00AB-5AA4-BEDCF6C7A26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48275" b="36850"/>
          <a:stretch>
            <a:fillRect/>
          </a:stretch>
        </p:blipFill>
        <p:spPr bwMode="auto">
          <a:xfrm>
            <a:off x="4631538" y="3736448"/>
            <a:ext cx="410361" cy="7259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7C9F80B-FD57-4651-9231-88C4D82B06E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382930" y="3262791"/>
            <a:ext cx="938192" cy="72592"/>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Group 70">
            <a:extLst>
              <a:ext uri="{FF2B5EF4-FFF2-40B4-BE49-F238E27FC236}">
                <a16:creationId xmlns:a16="http://schemas.microsoft.com/office/drawing/2014/main" id="{4B28C304-5BED-7EDF-54E9-BD5A55EFB72D}"/>
              </a:ext>
            </a:extLst>
          </p:cNvPr>
          <p:cNvGrpSpPr/>
          <p:nvPr/>
        </p:nvGrpSpPr>
        <p:grpSpPr>
          <a:xfrm>
            <a:off x="3615324" y="4230197"/>
            <a:ext cx="1426576" cy="72592"/>
            <a:chOff x="3253568" y="4344068"/>
            <a:chExt cx="1539332" cy="57599"/>
          </a:xfrm>
        </p:grpSpPr>
        <p:pic>
          <p:nvPicPr>
            <p:cNvPr id="7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96EDD94-C07B-0E1B-44B6-2CAEFD2A651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0B503F9-00CB-A08F-3BFA-81A76B484B2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12985" b="38502"/>
            <a:stretch>
              <a:fillRect/>
            </a:stretch>
          </p:blipFill>
          <p:spPr bwMode="auto">
            <a:xfrm>
              <a:off x="3933757" y="4344068"/>
              <a:ext cx="859143" cy="47855"/>
            </a:xfrm>
            <a:prstGeom prst="rect">
              <a:avLst/>
            </a:prstGeom>
            <a:noFill/>
            <a:extLst>
              <a:ext uri="{909E8E84-426E-40DD-AFC4-6F175D3DCCD1}">
                <a14:hiddenFill xmlns:a14="http://schemas.microsoft.com/office/drawing/2010/main">
                  <a:solidFill>
                    <a:srgbClr val="FFFFFF"/>
                  </a:solidFill>
                </a14:hiddenFill>
              </a:ext>
            </a:extLst>
          </p:spPr>
        </p:pic>
      </p:grpSp>
      <p:pic>
        <p:nvPicPr>
          <p:cNvPr id="7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77484B0-D4D2-ACFE-2968-B0339D8378A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615324" y="4407403"/>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BB8F48A-0450-C6EE-1CBD-F4139ED994E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63089" b="36850"/>
          <a:stretch>
            <a:fillRect/>
          </a:stretch>
        </p:blipFill>
        <p:spPr bwMode="auto">
          <a:xfrm>
            <a:off x="3997293" y="4600423"/>
            <a:ext cx="248396" cy="7259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62842E6-12AA-3B87-7C6B-88EBC0AB8F1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42216" b="36979"/>
          <a:stretch>
            <a:fillRect/>
          </a:stretch>
        </p:blipFill>
        <p:spPr bwMode="auto">
          <a:xfrm>
            <a:off x="4631538" y="4601382"/>
            <a:ext cx="476602" cy="716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7789" y="896494"/>
            <a:ext cx="3653154" cy="738505"/>
          </a:xfrm>
          <a:prstGeom prst="rect">
            <a:avLst/>
          </a:prstGeom>
        </p:spPr>
        <p:txBody>
          <a:bodyPr vert="horz" wrap="square" lIns="0" tIns="12700" rIns="0" bIns="0" rtlCol="0">
            <a:spAutoFit/>
          </a:bodyPr>
          <a:lstStyle/>
          <a:p>
            <a:pPr marL="21590">
              <a:lnSpc>
                <a:spcPts val="2805"/>
              </a:lnSpc>
              <a:spcBef>
                <a:spcPts val="100"/>
              </a:spcBef>
            </a:pPr>
            <a:r>
              <a:rPr sz="2400" b="1" i="1" spc="-85">
                <a:latin typeface="Trebuchet MS"/>
                <a:cs typeface="Trebuchet MS"/>
              </a:rPr>
              <a:t>Nota</a:t>
            </a:r>
            <a:r>
              <a:rPr sz="2400" b="1" i="1" spc="-150">
                <a:latin typeface="Trebuchet MS"/>
                <a:cs typeface="Trebuchet MS"/>
              </a:rPr>
              <a:t> </a:t>
            </a:r>
            <a:r>
              <a:rPr sz="2400" b="1" i="1" spc="-220">
                <a:latin typeface="Trebuchet MS"/>
                <a:cs typeface="Trebuchet MS"/>
              </a:rPr>
              <a:t>Fiscal</a:t>
            </a:r>
            <a:r>
              <a:rPr sz="2400" b="1" i="1" spc="-150">
                <a:latin typeface="Trebuchet MS"/>
                <a:cs typeface="Trebuchet MS"/>
              </a:rPr>
              <a:t> </a:t>
            </a:r>
            <a:r>
              <a:rPr sz="2400" b="1" i="1" spc="-170">
                <a:latin typeface="Trebuchet MS"/>
                <a:cs typeface="Trebuchet MS"/>
              </a:rPr>
              <a:t>de</a:t>
            </a:r>
            <a:r>
              <a:rPr sz="2400" b="1" i="1" spc="-150">
                <a:latin typeface="Trebuchet MS"/>
                <a:cs typeface="Trebuchet MS"/>
              </a:rPr>
              <a:t> </a:t>
            </a:r>
            <a:r>
              <a:rPr sz="2400" b="1" i="1" spc="-30">
                <a:latin typeface="Trebuchet MS"/>
                <a:cs typeface="Trebuchet MS"/>
              </a:rPr>
              <a:t>Serviços</a:t>
            </a:r>
            <a:endParaRPr sz="2400">
              <a:latin typeface="Trebuchet MS"/>
              <a:cs typeface="Trebuchet MS"/>
            </a:endParaRPr>
          </a:p>
          <a:p>
            <a:pPr marL="12700">
              <a:lnSpc>
                <a:spcPts val="2805"/>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60">
                <a:latin typeface="Arial"/>
                <a:cs typeface="Arial"/>
              </a:rPr>
              <a:t>validação</a:t>
            </a:r>
            <a:endParaRPr sz="2400">
              <a:latin typeface="Arial"/>
              <a:cs typeface="Arial"/>
            </a:endParaRPr>
          </a:p>
        </p:txBody>
      </p:sp>
      <p:sp>
        <p:nvSpPr>
          <p:cNvPr id="3" name="object 3"/>
          <p:cNvSpPr txBox="1"/>
          <p:nvPr/>
        </p:nvSpPr>
        <p:spPr>
          <a:xfrm>
            <a:off x="987789" y="211800"/>
            <a:ext cx="1042035" cy="787400"/>
          </a:xfrm>
          <a:prstGeom prst="rect">
            <a:avLst/>
          </a:prstGeom>
        </p:spPr>
        <p:txBody>
          <a:bodyPr vert="horz" wrap="square" lIns="0" tIns="12700" rIns="0" bIns="0" rtlCol="0">
            <a:spAutoFit/>
          </a:bodyPr>
          <a:lstStyle/>
          <a:p>
            <a:pPr marL="12700">
              <a:lnSpc>
                <a:spcPct val="100000"/>
              </a:lnSpc>
              <a:spcBef>
                <a:spcPts val="100"/>
              </a:spcBef>
            </a:pPr>
            <a:r>
              <a:rPr sz="5000" spc="-60">
                <a:solidFill>
                  <a:srgbClr val="FFFFFF"/>
                </a:solidFill>
                <a:latin typeface="Trebuchet MS"/>
                <a:cs typeface="Trebuchet MS"/>
              </a:rPr>
              <a:t>NFS</a:t>
            </a:r>
            <a:endParaRPr sz="5000">
              <a:latin typeface="Trebuchet MS"/>
              <a:cs typeface="Trebuchet MS"/>
            </a:endParaRPr>
          </a:p>
        </p:txBody>
      </p:sp>
      <p:grpSp>
        <p:nvGrpSpPr>
          <p:cNvPr id="4" name="object 4"/>
          <p:cNvGrpSpPr/>
          <p:nvPr/>
        </p:nvGrpSpPr>
        <p:grpSpPr>
          <a:xfrm>
            <a:off x="553344" y="2268016"/>
            <a:ext cx="7258684" cy="4865370"/>
            <a:chOff x="553344" y="2268016"/>
            <a:chExt cx="7258684" cy="4865370"/>
          </a:xfrm>
        </p:grpSpPr>
        <p:pic>
          <p:nvPicPr>
            <p:cNvPr id="5" name="object 5"/>
            <p:cNvPicPr/>
            <p:nvPr/>
          </p:nvPicPr>
          <p:blipFill>
            <a:blip r:embed="rId2" cstate="print"/>
            <a:stretch>
              <a:fillRect/>
            </a:stretch>
          </p:blipFill>
          <p:spPr>
            <a:xfrm>
              <a:off x="3046615" y="2268016"/>
              <a:ext cx="4598772" cy="4864798"/>
            </a:xfrm>
            <a:prstGeom prst="rect">
              <a:avLst/>
            </a:prstGeom>
          </p:spPr>
        </p:pic>
        <p:sp>
          <p:nvSpPr>
            <p:cNvPr id="6" name="object 6"/>
            <p:cNvSpPr/>
            <p:nvPr/>
          </p:nvSpPr>
          <p:spPr>
            <a:xfrm>
              <a:off x="4217499" y="2766710"/>
              <a:ext cx="662305" cy="161925"/>
            </a:xfrm>
            <a:custGeom>
              <a:avLst/>
              <a:gdLst/>
              <a:ahLst/>
              <a:cxnLst/>
              <a:rect l="l" t="t" r="r" b="b"/>
              <a:pathLst>
                <a:path w="662304" h="161925">
                  <a:moveTo>
                    <a:pt x="0" y="0"/>
                  </a:moveTo>
                  <a:lnTo>
                    <a:pt x="0" y="161798"/>
                  </a:lnTo>
                  <a:lnTo>
                    <a:pt x="662203" y="161798"/>
                  </a:lnTo>
                  <a:lnTo>
                    <a:pt x="662203" y="62661"/>
                  </a:lnTo>
                  <a:lnTo>
                    <a:pt x="662203" y="0"/>
                  </a:lnTo>
                  <a:lnTo>
                    <a:pt x="0" y="0"/>
                  </a:lnTo>
                  <a:close/>
                </a:path>
              </a:pathLst>
            </a:custGeom>
            <a:ln w="25400">
              <a:solidFill>
                <a:srgbClr val="222E54"/>
              </a:solidFill>
            </a:ln>
          </p:spPr>
          <p:txBody>
            <a:bodyPr wrap="square" lIns="0" tIns="0" rIns="0" bIns="0" rtlCol="0"/>
            <a:lstStyle/>
            <a:p>
              <a:endParaRPr/>
            </a:p>
          </p:txBody>
        </p:sp>
        <p:sp>
          <p:nvSpPr>
            <p:cNvPr id="7" name="object 7"/>
            <p:cNvSpPr/>
            <p:nvPr/>
          </p:nvSpPr>
          <p:spPr>
            <a:xfrm>
              <a:off x="3119499" y="3202305"/>
              <a:ext cx="1717039" cy="323850"/>
            </a:xfrm>
            <a:custGeom>
              <a:avLst/>
              <a:gdLst/>
              <a:ahLst/>
              <a:cxnLst/>
              <a:rect l="l" t="t" r="r" b="b"/>
              <a:pathLst>
                <a:path w="1717039" h="323850">
                  <a:moveTo>
                    <a:pt x="0" y="0"/>
                  </a:moveTo>
                  <a:lnTo>
                    <a:pt x="0" y="323799"/>
                  </a:lnTo>
                  <a:lnTo>
                    <a:pt x="1717001" y="323799"/>
                  </a:lnTo>
                  <a:lnTo>
                    <a:pt x="1717001" y="125412"/>
                  </a:lnTo>
                  <a:lnTo>
                    <a:pt x="1717001" y="0"/>
                  </a:lnTo>
                  <a:lnTo>
                    <a:pt x="0" y="0"/>
                  </a:lnTo>
                  <a:close/>
                </a:path>
              </a:pathLst>
            </a:custGeom>
            <a:ln w="25400">
              <a:solidFill>
                <a:srgbClr val="222E54"/>
              </a:solidFill>
            </a:ln>
          </p:spPr>
          <p:txBody>
            <a:bodyPr wrap="square" lIns="0" tIns="0" rIns="0" bIns="0" rtlCol="0"/>
            <a:lstStyle/>
            <a:p>
              <a:endParaRPr/>
            </a:p>
          </p:txBody>
        </p:sp>
        <p:sp>
          <p:nvSpPr>
            <p:cNvPr id="8" name="object 8"/>
            <p:cNvSpPr/>
            <p:nvPr/>
          </p:nvSpPr>
          <p:spPr>
            <a:xfrm>
              <a:off x="3119499" y="3875510"/>
              <a:ext cx="1704975" cy="323850"/>
            </a:xfrm>
            <a:custGeom>
              <a:avLst/>
              <a:gdLst/>
              <a:ahLst/>
              <a:cxnLst/>
              <a:rect l="l" t="t" r="r" b="b"/>
              <a:pathLst>
                <a:path w="1704975" h="323850">
                  <a:moveTo>
                    <a:pt x="0" y="0"/>
                  </a:moveTo>
                  <a:lnTo>
                    <a:pt x="0" y="323799"/>
                  </a:lnTo>
                  <a:lnTo>
                    <a:pt x="1704403" y="323799"/>
                  </a:lnTo>
                  <a:lnTo>
                    <a:pt x="1704403" y="125412"/>
                  </a:lnTo>
                  <a:lnTo>
                    <a:pt x="1704403" y="0"/>
                  </a:lnTo>
                  <a:lnTo>
                    <a:pt x="0" y="0"/>
                  </a:lnTo>
                  <a:close/>
                </a:path>
              </a:pathLst>
            </a:custGeom>
            <a:ln w="25400">
              <a:solidFill>
                <a:srgbClr val="222E54"/>
              </a:solidFill>
            </a:ln>
          </p:spPr>
          <p:txBody>
            <a:bodyPr wrap="square" lIns="0" tIns="0" rIns="0" bIns="0" rtlCol="0"/>
            <a:lstStyle/>
            <a:p>
              <a:endParaRPr/>
            </a:p>
          </p:txBody>
        </p:sp>
        <p:sp>
          <p:nvSpPr>
            <p:cNvPr id="9" name="object 9"/>
            <p:cNvSpPr/>
            <p:nvPr/>
          </p:nvSpPr>
          <p:spPr>
            <a:xfrm>
              <a:off x="6420699" y="2604710"/>
              <a:ext cx="1043940" cy="601345"/>
            </a:xfrm>
            <a:custGeom>
              <a:avLst/>
              <a:gdLst/>
              <a:ahLst/>
              <a:cxnLst/>
              <a:rect l="l" t="t" r="r" b="b"/>
              <a:pathLst>
                <a:path w="1043940" h="601344">
                  <a:moveTo>
                    <a:pt x="0" y="0"/>
                  </a:moveTo>
                  <a:lnTo>
                    <a:pt x="0" y="601002"/>
                  </a:lnTo>
                  <a:lnTo>
                    <a:pt x="1043800" y="601002"/>
                  </a:lnTo>
                  <a:lnTo>
                    <a:pt x="1043800" y="232765"/>
                  </a:lnTo>
                  <a:lnTo>
                    <a:pt x="1043800" y="0"/>
                  </a:lnTo>
                  <a:lnTo>
                    <a:pt x="0" y="0"/>
                  </a:lnTo>
                  <a:close/>
                </a:path>
              </a:pathLst>
            </a:custGeom>
            <a:ln w="25400">
              <a:solidFill>
                <a:srgbClr val="222E54"/>
              </a:solidFill>
            </a:ln>
          </p:spPr>
          <p:txBody>
            <a:bodyPr wrap="square" lIns="0" tIns="0" rIns="0" bIns="0" rtlCol="0"/>
            <a:lstStyle/>
            <a:p>
              <a:endParaRPr/>
            </a:p>
          </p:txBody>
        </p:sp>
        <p:sp>
          <p:nvSpPr>
            <p:cNvPr id="10" name="object 10"/>
            <p:cNvSpPr/>
            <p:nvPr/>
          </p:nvSpPr>
          <p:spPr>
            <a:xfrm>
              <a:off x="615602" y="2483995"/>
              <a:ext cx="3589654" cy="324485"/>
            </a:xfrm>
            <a:custGeom>
              <a:avLst/>
              <a:gdLst/>
              <a:ahLst/>
              <a:cxnLst/>
              <a:rect l="l" t="t" r="r" b="b"/>
              <a:pathLst>
                <a:path w="3589654" h="324485">
                  <a:moveTo>
                    <a:pt x="3589197" y="324002"/>
                  </a:moveTo>
                  <a:lnTo>
                    <a:pt x="2431008" y="324002"/>
                  </a:lnTo>
                  <a:lnTo>
                    <a:pt x="2431008" y="0"/>
                  </a:lnTo>
                  <a:lnTo>
                    <a:pt x="0" y="0"/>
                  </a:lnTo>
                  <a:lnTo>
                    <a:pt x="0" y="117259"/>
                  </a:lnTo>
                </a:path>
              </a:pathLst>
            </a:custGeom>
            <a:ln w="25400">
              <a:solidFill>
                <a:srgbClr val="202E55"/>
              </a:solidFill>
            </a:ln>
          </p:spPr>
          <p:txBody>
            <a:bodyPr wrap="square" lIns="0" tIns="0" rIns="0" bIns="0" rtlCol="0"/>
            <a:lstStyle/>
            <a:p>
              <a:endParaRPr/>
            </a:p>
          </p:txBody>
        </p:sp>
        <p:sp>
          <p:nvSpPr>
            <p:cNvPr id="11" name="object 11"/>
            <p:cNvSpPr/>
            <p:nvPr/>
          </p:nvSpPr>
          <p:spPr>
            <a:xfrm>
              <a:off x="566044" y="2553026"/>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02E55"/>
            </a:solidFill>
          </p:spPr>
          <p:txBody>
            <a:bodyPr wrap="square" lIns="0" tIns="0" rIns="0" bIns="0" rtlCol="0"/>
            <a:lstStyle/>
            <a:p>
              <a:endParaRPr/>
            </a:p>
          </p:txBody>
        </p:sp>
        <p:sp>
          <p:nvSpPr>
            <p:cNvPr id="12" name="object 12"/>
            <p:cNvSpPr/>
            <p:nvPr/>
          </p:nvSpPr>
          <p:spPr>
            <a:xfrm>
              <a:off x="4836600" y="3386592"/>
              <a:ext cx="2887980" cy="0"/>
            </a:xfrm>
            <a:custGeom>
              <a:avLst/>
              <a:gdLst/>
              <a:ahLst/>
              <a:cxnLst/>
              <a:rect l="l" t="t" r="r" b="b"/>
              <a:pathLst>
                <a:path w="2887979">
                  <a:moveTo>
                    <a:pt x="0" y="0"/>
                  </a:moveTo>
                  <a:lnTo>
                    <a:pt x="2887459" y="0"/>
                  </a:lnTo>
                </a:path>
              </a:pathLst>
            </a:custGeom>
            <a:ln w="25400">
              <a:solidFill>
                <a:srgbClr val="202E55"/>
              </a:solidFill>
            </a:ln>
          </p:spPr>
          <p:txBody>
            <a:bodyPr wrap="square" lIns="0" tIns="0" rIns="0" bIns="0" rtlCol="0"/>
            <a:lstStyle/>
            <a:p>
              <a:endParaRPr/>
            </a:p>
          </p:txBody>
        </p:sp>
        <p:sp>
          <p:nvSpPr>
            <p:cNvPr id="13" name="object 13"/>
            <p:cNvSpPr/>
            <p:nvPr/>
          </p:nvSpPr>
          <p:spPr>
            <a:xfrm>
              <a:off x="7675830" y="3337062"/>
              <a:ext cx="136525" cy="99695"/>
            </a:xfrm>
            <a:custGeom>
              <a:avLst/>
              <a:gdLst/>
              <a:ahLst/>
              <a:cxnLst/>
              <a:rect l="l" t="t" r="r" b="b"/>
              <a:pathLst>
                <a:path w="136525" h="99695">
                  <a:moveTo>
                    <a:pt x="0" y="0"/>
                  </a:moveTo>
                  <a:lnTo>
                    <a:pt x="0" y="99085"/>
                  </a:lnTo>
                  <a:lnTo>
                    <a:pt x="136169" y="49529"/>
                  </a:lnTo>
                  <a:lnTo>
                    <a:pt x="0" y="0"/>
                  </a:lnTo>
                  <a:close/>
                </a:path>
              </a:pathLst>
            </a:custGeom>
            <a:solidFill>
              <a:srgbClr val="202E55"/>
            </a:solidFill>
          </p:spPr>
          <p:txBody>
            <a:bodyPr wrap="square" lIns="0" tIns="0" rIns="0" bIns="0" rtlCol="0"/>
            <a:lstStyle/>
            <a:p>
              <a:endParaRPr/>
            </a:p>
          </p:txBody>
        </p:sp>
        <p:sp>
          <p:nvSpPr>
            <p:cNvPr id="14" name="object 14"/>
            <p:cNvSpPr/>
            <p:nvPr/>
          </p:nvSpPr>
          <p:spPr>
            <a:xfrm>
              <a:off x="602905" y="4122000"/>
              <a:ext cx="2504440" cy="155575"/>
            </a:xfrm>
            <a:custGeom>
              <a:avLst/>
              <a:gdLst/>
              <a:ahLst/>
              <a:cxnLst/>
              <a:rect l="l" t="t" r="r" b="b"/>
              <a:pathLst>
                <a:path w="2504440" h="155575">
                  <a:moveTo>
                    <a:pt x="2503893" y="0"/>
                  </a:moveTo>
                  <a:lnTo>
                    <a:pt x="0" y="0"/>
                  </a:lnTo>
                  <a:lnTo>
                    <a:pt x="0" y="155054"/>
                  </a:lnTo>
                </a:path>
              </a:pathLst>
            </a:custGeom>
            <a:ln w="25400">
              <a:solidFill>
                <a:srgbClr val="202E55"/>
              </a:solidFill>
            </a:ln>
          </p:spPr>
          <p:txBody>
            <a:bodyPr wrap="square" lIns="0" tIns="0" rIns="0" bIns="0" rtlCol="0"/>
            <a:lstStyle/>
            <a:p>
              <a:endParaRPr/>
            </a:p>
          </p:txBody>
        </p:sp>
        <p:sp>
          <p:nvSpPr>
            <p:cNvPr id="15" name="object 15"/>
            <p:cNvSpPr/>
            <p:nvPr/>
          </p:nvSpPr>
          <p:spPr>
            <a:xfrm>
              <a:off x="553344" y="4228830"/>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02E55"/>
            </a:solidFill>
          </p:spPr>
          <p:txBody>
            <a:bodyPr wrap="square" lIns="0" tIns="0" rIns="0" bIns="0" rtlCol="0"/>
            <a:lstStyle/>
            <a:p>
              <a:endParaRPr/>
            </a:p>
          </p:txBody>
        </p:sp>
        <p:sp>
          <p:nvSpPr>
            <p:cNvPr id="16" name="object 16"/>
            <p:cNvSpPr/>
            <p:nvPr/>
          </p:nvSpPr>
          <p:spPr>
            <a:xfrm>
              <a:off x="7344000" y="3218390"/>
              <a:ext cx="380365" cy="1903095"/>
            </a:xfrm>
            <a:custGeom>
              <a:avLst/>
              <a:gdLst/>
              <a:ahLst/>
              <a:cxnLst/>
              <a:rect l="l" t="t" r="r" b="b"/>
              <a:pathLst>
                <a:path w="380365" h="1903095">
                  <a:moveTo>
                    <a:pt x="0" y="0"/>
                  </a:moveTo>
                  <a:lnTo>
                    <a:pt x="0" y="1902612"/>
                  </a:lnTo>
                  <a:lnTo>
                    <a:pt x="380060" y="1902612"/>
                  </a:lnTo>
                </a:path>
              </a:pathLst>
            </a:custGeom>
            <a:ln w="25400">
              <a:solidFill>
                <a:srgbClr val="202E55"/>
              </a:solidFill>
            </a:ln>
          </p:spPr>
          <p:txBody>
            <a:bodyPr wrap="square" lIns="0" tIns="0" rIns="0" bIns="0" rtlCol="0"/>
            <a:lstStyle/>
            <a:p>
              <a:endParaRPr/>
            </a:p>
          </p:txBody>
        </p:sp>
        <p:sp>
          <p:nvSpPr>
            <p:cNvPr id="17" name="object 17"/>
            <p:cNvSpPr/>
            <p:nvPr/>
          </p:nvSpPr>
          <p:spPr>
            <a:xfrm>
              <a:off x="7675830" y="5071454"/>
              <a:ext cx="136525" cy="99695"/>
            </a:xfrm>
            <a:custGeom>
              <a:avLst/>
              <a:gdLst/>
              <a:ahLst/>
              <a:cxnLst/>
              <a:rect l="l" t="t" r="r" b="b"/>
              <a:pathLst>
                <a:path w="136525" h="99695">
                  <a:moveTo>
                    <a:pt x="0" y="0"/>
                  </a:moveTo>
                  <a:lnTo>
                    <a:pt x="0" y="99085"/>
                  </a:lnTo>
                  <a:lnTo>
                    <a:pt x="136169" y="49555"/>
                  </a:lnTo>
                  <a:lnTo>
                    <a:pt x="0" y="0"/>
                  </a:lnTo>
                  <a:close/>
                </a:path>
              </a:pathLst>
            </a:custGeom>
            <a:solidFill>
              <a:srgbClr val="202E55"/>
            </a:solidFill>
          </p:spPr>
          <p:txBody>
            <a:bodyPr wrap="square" lIns="0" tIns="0" rIns="0" bIns="0" rtlCol="0"/>
            <a:lstStyle/>
            <a:p>
              <a:endParaRPr/>
            </a:p>
          </p:txBody>
        </p:sp>
      </p:grpSp>
      <p:sp>
        <p:nvSpPr>
          <p:cNvPr id="18" name="object 18"/>
          <p:cNvSpPr txBox="1"/>
          <p:nvPr/>
        </p:nvSpPr>
        <p:spPr>
          <a:xfrm>
            <a:off x="444500" y="2704283"/>
            <a:ext cx="2277110" cy="528320"/>
          </a:xfrm>
          <a:prstGeom prst="rect">
            <a:avLst/>
          </a:prstGeom>
        </p:spPr>
        <p:txBody>
          <a:bodyPr vert="horz" wrap="square" lIns="0" tIns="12700" rIns="0" bIns="0" rtlCol="0">
            <a:spAutoFit/>
          </a:bodyPr>
          <a:lstStyle/>
          <a:p>
            <a:pPr marL="12700" marR="5080">
              <a:lnSpc>
                <a:spcPct val="100000"/>
              </a:lnSpc>
              <a:spcBef>
                <a:spcPts val="100"/>
              </a:spcBef>
            </a:pPr>
            <a:r>
              <a:rPr sz="1100" b="1" spc="-95">
                <a:solidFill>
                  <a:srgbClr val="0C285A"/>
                </a:solidFill>
                <a:latin typeface="Arial"/>
                <a:cs typeface="Arial"/>
              </a:rPr>
              <a:t>1ª</a:t>
            </a:r>
            <a:r>
              <a:rPr sz="1100" b="1" spc="-1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0">
                <a:solidFill>
                  <a:srgbClr val="222E55"/>
                </a:solidFill>
                <a:latin typeface="Arial"/>
                <a:cs typeface="Arial"/>
              </a:rPr>
              <a:t> </a:t>
            </a:r>
            <a:r>
              <a:rPr sz="1100" spc="-30">
                <a:solidFill>
                  <a:srgbClr val="222E55"/>
                </a:solidFill>
                <a:latin typeface="Verdana"/>
                <a:cs typeface="Verdana"/>
              </a:rPr>
              <a:t>A</a:t>
            </a:r>
            <a:r>
              <a:rPr sz="1100" spc="-80">
                <a:solidFill>
                  <a:srgbClr val="222E55"/>
                </a:solidFill>
                <a:latin typeface="Verdana"/>
                <a:cs typeface="Verdana"/>
              </a:rPr>
              <a:t> </a:t>
            </a:r>
            <a:r>
              <a:rPr sz="1100" spc="-75">
                <a:solidFill>
                  <a:srgbClr val="222E55"/>
                </a:solidFill>
                <a:latin typeface="Verdana"/>
                <a:cs typeface="Verdana"/>
              </a:rPr>
              <a:t>competência</a:t>
            </a:r>
            <a:r>
              <a:rPr sz="1100" spc="-80">
                <a:solidFill>
                  <a:srgbClr val="222E55"/>
                </a:solidFill>
                <a:latin typeface="Verdana"/>
                <a:cs typeface="Verdana"/>
              </a:rPr>
              <a:t> </a:t>
            </a:r>
            <a:r>
              <a:rPr sz="1100" spc="-95">
                <a:solidFill>
                  <a:srgbClr val="222E55"/>
                </a:solidFill>
                <a:latin typeface="Verdana"/>
                <a:cs typeface="Verdana"/>
              </a:rPr>
              <a:t>deve</a:t>
            </a:r>
            <a:r>
              <a:rPr sz="1100" spc="-85">
                <a:solidFill>
                  <a:srgbClr val="222E55"/>
                </a:solidFill>
                <a:latin typeface="Verdana"/>
                <a:cs typeface="Verdana"/>
              </a:rPr>
              <a:t> </a:t>
            </a:r>
            <a:r>
              <a:rPr sz="1100" spc="-65">
                <a:solidFill>
                  <a:srgbClr val="222E55"/>
                </a:solidFill>
                <a:latin typeface="Verdana"/>
                <a:cs typeface="Verdana"/>
              </a:rPr>
              <a:t>estar </a:t>
            </a:r>
            <a:r>
              <a:rPr sz="1100" spc="-80">
                <a:solidFill>
                  <a:srgbClr val="222E55"/>
                </a:solidFill>
                <a:latin typeface="Verdana"/>
                <a:cs typeface="Verdana"/>
              </a:rPr>
              <a:t>de </a:t>
            </a:r>
            <a:r>
              <a:rPr sz="1100" spc="-70">
                <a:solidFill>
                  <a:srgbClr val="222E55"/>
                </a:solidFill>
                <a:latin typeface="Verdana"/>
                <a:cs typeface="Verdana"/>
              </a:rPr>
              <a:t>acordo</a:t>
            </a:r>
            <a:r>
              <a:rPr sz="1100" spc="-80">
                <a:solidFill>
                  <a:srgbClr val="222E55"/>
                </a:solidFill>
                <a:latin typeface="Verdana"/>
                <a:cs typeface="Verdana"/>
              </a:rPr>
              <a:t> </a:t>
            </a:r>
            <a:r>
              <a:rPr sz="1100" spc="-85">
                <a:solidFill>
                  <a:srgbClr val="222E55"/>
                </a:solidFill>
                <a:latin typeface="Verdana"/>
                <a:cs typeface="Verdana"/>
              </a:rPr>
              <a:t>com</a:t>
            </a:r>
            <a:r>
              <a:rPr sz="1100" spc="-80">
                <a:solidFill>
                  <a:srgbClr val="222E55"/>
                </a:solidFill>
                <a:latin typeface="Verdana"/>
                <a:cs typeface="Verdana"/>
              </a:rPr>
              <a:t> </a:t>
            </a:r>
            <a:r>
              <a:rPr sz="1100" spc="-65">
                <a:solidFill>
                  <a:srgbClr val="222E55"/>
                </a:solidFill>
                <a:latin typeface="Verdana"/>
                <a:cs typeface="Verdana"/>
              </a:rPr>
              <a:t>os</a:t>
            </a:r>
            <a:r>
              <a:rPr sz="1100" spc="-80">
                <a:solidFill>
                  <a:srgbClr val="222E55"/>
                </a:solidFill>
                <a:latin typeface="Verdana"/>
                <a:cs typeface="Verdana"/>
              </a:rPr>
              <a:t> </a:t>
            </a:r>
            <a:r>
              <a:rPr sz="1100" spc="-75">
                <a:solidFill>
                  <a:srgbClr val="222E55"/>
                </a:solidFill>
                <a:latin typeface="Verdana"/>
                <a:cs typeface="Verdana"/>
              </a:rPr>
              <a:t>dados </a:t>
            </a:r>
            <a:r>
              <a:rPr sz="1100" spc="-10">
                <a:solidFill>
                  <a:srgbClr val="222E55"/>
                </a:solidFill>
                <a:latin typeface="Verdana"/>
                <a:cs typeface="Verdana"/>
              </a:rPr>
              <a:t>cadastrais </a:t>
            </a:r>
            <a:r>
              <a:rPr sz="1100" spc="-70">
                <a:solidFill>
                  <a:srgbClr val="222E55"/>
                </a:solidFill>
                <a:latin typeface="Verdana"/>
                <a:cs typeface="Verdana"/>
              </a:rPr>
              <a:t>do</a:t>
            </a:r>
            <a:r>
              <a:rPr sz="1100" spc="-95">
                <a:solidFill>
                  <a:srgbClr val="222E55"/>
                </a:solidFill>
                <a:latin typeface="Verdana"/>
                <a:cs typeface="Verdana"/>
              </a:rPr>
              <a:t> </a:t>
            </a:r>
            <a:r>
              <a:rPr sz="1100" spc="-10">
                <a:solidFill>
                  <a:srgbClr val="222E55"/>
                </a:solidFill>
                <a:latin typeface="Verdana"/>
                <a:cs typeface="Verdana"/>
              </a:rPr>
              <a:t>modal.</a:t>
            </a:r>
            <a:endParaRPr sz="1100">
              <a:latin typeface="Verdana"/>
              <a:cs typeface="Verdana"/>
            </a:endParaRPr>
          </a:p>
        </p:txBody>
      </p:sp>
      <p:sp>
        <p:nvSpPr>
          <p:cNvPr id="23" name="object 23"/>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130</a:t>
            </a:fld>
            <a:endParaRPr spc="-25"/>
          </a:p>
        </p:txBody>
      </p:sp>
      <p:sp>
        <p:nvSpPr>
          <p:cNvPr id="24" name="object 24"/>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5" name="object 25"/>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9" name="object 19"/>
          <p:cNvSpPr txBox="1"/>
          <p:nvPr/>
        </p:nvSpPr>
        <p:spPr>
          <a:xfrm>
            <a:off x="7862290" y="3291861"/>
            <a:ext cx="2298700"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a:solidFill>
                  <a:srgbClr val="0C285A"/>
                </a:solidFill>
                <a:latin typeface="Arial"/>
                <a:cs typeface="Arial"/>
              </a:rPr>
              <a:t>2ª</a:t>
            </a:r>
            <a:r>
              <a:rPr sz="1100" b="1" spc="-4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40">
                <a:solidFill>
                  <a:srgbClr val="222E55"/>
                </a:solidFill>
                <a:latin typeface="Arial"/>
                <a:cs typeface="Arial"/>
              </a:rPr>
              <a:t> </a:t>
            </a:r>
            <a:r>
              <a:rPr sz="1100" spc="-30">
                <a:solidFill>
                  <a:srgbClr val="242E55"/>
                </a:solidFill>
                <a:latin typeface="Verdana"/>
                <a:cs typeface="Verdana"/>
              </a:rPr>
              <a:t>A</a:t>
            </a:r>
            <a:r>
              <a:rPr sz="1100" spc="-110">
                <a:solidFill>
                  <a:srgbClr val="242E55"/>
                </a:solidFill>
                <a:latin typeface="Verdana"/>
                <a:cs typeface="Verdana"/>
              </a:rPr>
              <a:t> </a:t>
            </a:r>
            <a:r>
              <a:rPr sz="1100" spc="-80">
                <a:solidFill>
                  <a:srgbClr val="242E55"/>
                </a:solidFill>
                <a:latin typeface="Verdana"/>
                <a:cs typeface="Verdana"/>
              </a:rPr>
              <a:t>Razão</a:t>
            </a:r>
            <a:r>
              <a:rPr sz="1100" spc="-110">
                <a:solidFill>
                  <a:srgbClr val="242E55"/>
                </a:solidFill>
                <a:latin typeface="Verdana"/>
                <a:cs typeface="Verdana"/>
              </a:rPr>
              <a:t> </a:t>
            </a:r>
            <a:r>
              <a:rPr sz="1100" spc="-60">
                <a:solidFill>
                  <a:srgbClr val="242E55"/>
                </a:solidFill>
                <a:latin typeface="Verdana"/>
                <a:cs typeface="Verdana"/>
              </a:rPr>
              <a:t>Social</a:t>
            </a:r>
            <a:r>
              <a:rPr sz="1100" spc="-110">
                <a:solidFill>
                  <a:srgbClr val="242E55"/>
                </a:solidFill>
                <a:latin typeface="Verdana"/>
                <a:cs typeface="Verdana"/>
              </a:rPr>
              <a:t> </a:t>
            </a:r>
            <a:r>
              <a:rPr sz="1100" spc="-80">
                <a:solidFill>
                  <a:srgbClr val="0C285A"/>
                </a:solidFill>
                <a:latin typeface="Verdana"/>
                <a:cs typeface="Verdana"/>
              </a:rPr>
              <a:t>e/ou</a:t>
            </a:r>
            <a:r>
              <a:rPr sz="1100" spc="-110">
                <a:solidFill>
                  <a:srgbClr val="0C285A"/>
                </a:solidFill>
                <a:latin typeface="Verdana"/>
                <a:cs typeface="Verdana"/>
              </a:rPr>
              <a:t> </a:t>
            </a:r>
            <a:r>
              <a:rPr sz="1100" spc="-45">
                <a:solidFill>
                  <a:srgbClr val="242E55"/>
                </a:solidFill>
                <a:latin typeface="Verdana"/>
                <a:cs typeface="Verdana"/>
              </a:rPr>
              <a:t>CNPJ</a:t>
            </a:r>
            <a:r>
              <a:rPr sz="1100" spc="-80">
                <a:solidFill>
                  <a:srgbClr val="242E55"/>
                </a:solidFill>
                <a:latin typeface="Verdana"/>
                <a:cs typeface="Verdana"/>
              </a:rPr>
              <a:t> </a:t>
            </a:r>
            <a:r>
              <a:rPr sz="1100" spc="-65">
                <a:solidFill>
                  <a:srgbClr val="242E55"/>
                </a:solidFill>
                <a:latin typeface="Verdana"/>
                <a:cs typeface="Verdana"/>
              </a:rPr>
              <a:t>do</a:t>
            </a:r>
            <a:r>
              <a:rPr sz="1100" spc="-110">
                <a:solidFill>
                  <a:srgbClr val="242E55"/>
                </a:solidFill>
                <a:latin typeface="Verdana"/>
                <a:cs typeface="Verdana"/>
              </a:rPr>
              <a:t> </a:t>
            </a:r>
            <a:r>
              <a:rPr sz="1100" spc="-80">
                <a:solidFill>
                  <a:srgbClr val="242E55"/>
                </a:solidFill>
                <a:latin typeface="Verdana"/>
                <a:cs typeface="Verdana"/>
              </a:rPr>
              <a:t>prestador</a:t>
            </a:r>
            <a:r>
              <a:rPr sz="1100" spc="-110">
                <a:solidFill>
                  <a:srgbClr val="242E55"/>
                </a:solidFill>
                <a:latin typeface="Verdana"/>
                <a:cs typeface="Verdana"/>
              </a:rPr>
              <a:t> </a:t>
            </a:r>
            <a:r>
              <a:rPr sz="1100" spc="-75">
                <a:solidFill>
                  <a:srgbClr val="242E55"/>
                </a:solidFill>
                <a:latin typeface="Verdana"/>
                <a:cs typeface="Verdana"/>
              </a:rPr>
              <a:t>de</a:t>
            </a:r>
            <a:r>
              <a:rPr sz="1100" spc="-110">
                <a:solidFill>
                  <a:srgbClr val="242E55"/>
                </a:solidFill>
                <a:latin typeface="Verdana"/>
                <a:cs typeface="Verdana"/>
              </a:rPr>
              <a:t> </a:t>
            </a:r>
            <a:r>
              <a:rPr sz="1100" spc="-65">
                <a:solidFill>
                  <a:srgbClr val="242E55"/>
                </a:solidFill>
                <a:latin typeface="Verdana"/>
                <a:cs typeface="Verdana"/>
              </a:rPr>
              <a:t>serviço</a:t>
            </a:r>
            <a:r>
              <a:rPr sz="1100" spc="-110">
                <a:solidFill>
                  <a:srgbClr val="242E55"/>
                </a:solidFill>
                <a:latin typeface="Verdana"/>
                <a:cs typeface="Verdana"/>
              </a:rPr>
              <a:t> </a:t>
            </a:r>
            <a:r>
              <a:rPr sz="1100" spc="-100">
                <a:solidFill>
                  <a:srgbClr val="242E55"/>
                </a:solidFill>
                <a:latin typeface="Verdana"/>
                <a:cs typeface="Verdana"/>
              </a:rPr>
              <a:t>devem</a:t>
            </a:r>
            <a:r>
              <a:rPr sz="1100" spc="-110">
                <a:solidFill>
                  <a:srgbClr val="242E55"/>
                </a:solidFill>
                <a:latin typeface="Verdana"/>
                <a:cs typeface="Verdana"/>
              </a:rPr>
              <a:t> </a:t>
            </a:r>
            <a:r>
              <a:rPr sz="1100" spc="-85">
                <a:solidFill>
                  <a:srgbClr val="242E55"/>
                </a:solidFill>
                <a:latin typeface="Verdana"/>
                <a:cs typeface="Verdana"/>
              </a:rPr>
              <a:t>estar</a:t>
            </a:r>
            <a:r>
              <a:rPr sz="1100" spc="-70">
                <a:solidFill>
                  <a:srgbClr val="242E55"/>
                </a:solidFill>
                <a:latin typeface="Verdana"/>
                <a:cs typeface="Verdana"/>
              </a:rPr>
              <a:t> </a:t>
            </a:r>
            <a:r>
              <a:rPr sz="1100" spc="-80">
                <a:solidFill>
                  <a:srgbClr val="242E55"/>
                </a:solidFill>
                <a:latin typeface="Verdana"/>
                <a:cs typeface="Verdana"/>
              </a:rPr>
              <a:t>conforme</a:t>
            </a:r>
            <a:r>
              <a:rPr sz="1100" spc="-110">
                <a:solidFill>
                  <a:srgbClr val="242E55"/>
                </a:solidFill>
                <a:latin typeface="Verdana"/>
                <a:cs typeface="Verdana"/>
              </a:rPr>
              <a:t> </a:t>
            </a:r>
            <a:r>
              <a:rPr sz="1100" spc="-75">
                <a:solidFill>
                  <a:srgbClr val="242E55"/>
                </a:solidFill>
                <a:latin typeface="Verdana"/>
                <a:cs typeface="Verdana"/>
              </a:rPr>
              <a:t>seu</a:t>
            </a:r>
            <a:r>
              <a:rPr sz="1100" spc="-110">
                <a:solidFill>
                  <a:srgbClr val="242E55"/>
                </a:solidFill>
                <a:latin typeface="Verdana"/>
                <a:cs typeface="Verdana"/>
              </a:rPr>
              <a:t> </a:t>
            </a:r>
            <a:r>
              <a:rPr sz="1100" b="1" spc="-5">
                <a:solidFill>
                  <a:srgbClr val="242E55"/>
                </a:solidFill>
                <a:latin typeface="Arial"/>
                <a:cs typeface="Arial"/>
              </a:rPr>
              <a:t>Cartão</a:t>
            </a:r>
            <a:r>
              <a:rPr sz="1100" b="1" spc="-40">
                <a:solidFill>
                  <a:srgbClr val="242E55"/>
                </a:solidFill>
                <a:latin typeface="Arial"/>
                <a:cs typeface="Arial"/>
              </a:rPr>
              <a:t> </a:t>
            </a:r>
            <a:r>
              <a:rPr sz="1100" b="1" spc="-100">
                <a:solidFill>
                  <a:srgbClr val="242E55"/>
                </a:solidFill>
                <a:latin typeface="Arial"/>
                <a:cs typeface="Arial"/>
              </a:rPr>
              <a:t>CNPJ</a:t>
            </a:r>
            <a:r>
              <a:rPr sz="1100" spc="-100">
                <a:solidFill>
                  <a:srgbClr val="242E55"/>
                </a:solidFill>
                <a:latin typeface="Verdana"/>
                <a:cs typeface="Verdana"/>
              </a:rPr>
              <a:t>.</a:t>
            </a:r>
            <a:endParaRPr sz="1100">
              <a:latin typeface="Verdana"/>
              <a:cs typeface="Verdana"/>
            </a:endParaRPr>
          </a:p>
        </p:txBody>
      </p:sp>
      <p:sp>
        <p:nvSpPr>
          <p:cNvPr id="20" name="object 20"/>
          <p:cNvSpPr txBox="1"/>
          <p:nvPr/>
        </p:nvSpPr>
        <p:spPr>
          <a:xfrm>
            <a:off x="444500" y="4407505"/>
            <a:ext cx="2255520"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3ª</a:t>
            </a:r>
            <a:r>
              <a:rPr sz="1100" b="1" spc="-2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20">
                <a:solidFill>
                  <a:srgbClr val="222E55"/>
                </a:solidFill>
                <a:latin typeface="Arial"/>
                <a:cs typeface="Arial"/>
              </a:rPr>
              <a:t> </a:t>
            </a:r>
            <a:r>
              <a:rPr sz="1100" spc="-30">
                <a:solidFill>
                  <a:srgbClr val="242E55"/>
                </a:solidFill>
                <a:latin typeface="Verdana"/>
                <a:cs typeface="Verdana"/>
              </a:rPr>
              <a:t>A</a:t>
            </a:r>
            <a:r>
              <a:rPr sz="1100" spc="-90">
                <a:solidFill>
                  <a:srgbClr val="242E55"/>
                </a:solidFill>
                <a:latin typeface="Verdana"/>
                <a:cs typeface="Verdana"/>
              </a:rPr>
              <a:t> </a:t>
            </a:r>
            <a:r>
              <a:rPr sz="1100" spc="-85">
                <a:solidFill>
                  <a:srgbClr val="242E55"/>
                </a:solidFill>
                <a:latin typeface="Verdana"/>
                <a:cs typeface="Verdana"/>
              </a:rPr>
              <a:t>Razão</a:t>
            </a:r>
            <a:r>
              <a:rPr sz="1100" spc="-90">
                <a:solidFill>
                  <a:srgbClr val="242E55"/>
                </a:solidFill>
                <a:latin typeface="Verdana"/>
                <a:cs typeface="Verdana"/>
              </a:rPr>
              <a:t> </a:t>
            </a:r>
            <a:r>
              <a:rPr sz="1100" spc="-65">
                <a:solidFill>
                  <a:srgbClr val="242E55"/>
                </a:solidFill>
                <a:latin typeface="Verdana"/>
                <a:cs typeface="Verdana"/>
              </a:rPr>
              <a:t>Social</a:t>
            </a:r>
            <a:r>
              <a:rPr sz="1100" spc="-90">
                <a:solidFill>
                  <a:srgbClr val="242E55"/>
                </a:solidFill>
                <a:latin typeface="Verdana"/>
                <a:cs typeface="Verdana"/>
              </a:rPr>
              <a:t> </a:t>
            </a:r>
            <a:r>
              <a:rPr sz="1100" spc="-85">
                <a:solidFill>
                  <a:srgbClr val="242E55"/>
                </a:solidFill>
                <a:latin typeface="Verdana"/>
                <a:cs typeface="Verdana"/>
              </a:rPr>
              <a:t>e</a:t>
            </a:r>
            <a:r>
              <a:rPr sz="1100" spc="-90">
                <a:solidFill>
                  <a:srgbClr val="242E55"/>
                </a:solidFill>
                <a:latin typeface="Verdana"/>
                <a:cs typeface="Verdana"/>
              </a:rPr>
              <a:t> </a:t>
            </a:r>
            <a:r>
              <a:rPr sz="1100" spc="-65">
                <a:solidFill>
                  <a:srgbClr val="242E55"/>
                </a:solidFill>
                <a:latin typeface="Verdana"/>
                <a:cs typeface="Verdana"/>
              </a:rPr>
              <a:t>o</a:t>
            </a:r>
            <a:r>
              <a:rPr sz="1100" spc="-90">
                <a:solidFill>
                  <a:srgbClr val="242E55"/>
                </a:solidFill>
                <a:latin typeface="Verdana"/>
                <a:cs typeface="Verdana"/>
              </a:rPr>
              <a:t> </a:t>
            </a:r>
            <a:r>
              <a:rPr sz="1100" spc="-20">
                <a:solidFill>
                  <a:srgbClr val="242E55"/>
                </a:solidFill>
                <a:latin typeface="Verdana"/>
                <a:cs typeface="Verdana"/>
              </a:rPr>
              <a:t>CNPJ </a:t>
            </a:r>
            <a:r>
              <a:rPr sz="1100" spc="-70">
                <a:solidFill>
                  <a:srgbClr val="242E55"/>
                </a:solidFill>
                <a:latin typeface="Verdana"/>
                <a:cs typeface="Verdana"/>
              </a:rPr>
              <a:t>do</a:t>
            </a:r>
            <a:r>
              <a:rPr sz="1100" spc="-75">
                <a:solidFill>
                  <a:srgbClr val="242E55"/>
                </a:solidFill>
                <a:latin typeface="Verdana"/>
                <a:cs typeface="Verdana"/>
              </a:rPr>
              <a:t> </a:t>
            </a:r>
            <a:r>
              <a:rPr sz="1100" spc="-95">
                <a:solidFill>
                  <a:srgbClr val="242E55"/>
                </a:solidFill>
                <a:latin typeface="Verdana"/>
                <a:cs typeface="Verdana"/>
              </a:rPr>
              <a:t>tomador</a:t>
            </a:r>
            <a:r>
              <a:rPr sz="1100" spc="-70">
                <a:solidFill>
                  <a:srgbClr val="242E55"/>
                </a:solidFill>
                <a:latin typeface="Verdana"/>
                <a:cs typeface="Verdana"/>
              </a:rPr>
              <a:t> </a:t>
            </a:r>
            <a:r>
              <a:rPr sz="1100" spc="-105">
                <a:solidFill>
                  <a:srgbClr val="242E55"/>
                </a:solidFill>
                <a:latin typeface="Verdana"/>
                <a:cs typeface="Verdana"/>
              </a:rPr>
              <a:t>devem</a:t>
            </a:r>
            <a:r>
              <a:rPr sz="1100" spc="-70">
                <a:solidFill>
                  <a:srgbClr val="242E55"/>
                </a:solidFill>
                <a:latin typeface="Verdana"/>
                <a:cs typeface="Verdana"/>
              </a:rPr>
              <a:t> </a:t>
            </a:r>
            <a:r>
              <a:rPr sz="1100" spc="-90">
                <a:solidFill>
                  <a:srgbClr val="242E55"/>
                </a:solidFill>
                <a:latin typeface="Verdana"/>
                <a:cs typeface="Verdana"/>
              </a:rPr>
              <a:t>estar</a:t>
            </a:r>
            <a:r>
              <a:rPr sz="1100" spc="-75">
                <a:solidFill>
                  <a:srgbClr val="242E55"/>
                </a:solidFill>
                <a:latin typeface="Verdana"/>
                <a:cs typeface="Verdana"/>
              </a:rPr>
              <a:t> </a:t>
            </a:r>
            <a:r>
              <a:rPr sz="1100" spc="-85">
                <a:solidFill>
                  <a:srgbClr val="242E55"/>
                </a:solidFill>
                <a:latin typeface="Verdana"/>
                <a:cs typeface="Verdana"/>
              </a:rPr>
              <a:t>conforme</a:t>
            </a:r>
            <a:r>
              <a:rPr sz="1100" spc="-70">
                <a:solidFill>
                  <a:srgbClr val="242E55"/>
                </a:solidFill>
                <a:latin typeface="Verdana"/>
                <a:cs typeface="Verdana"/>
              </a:rPr>
              <a:t> </a:t>
            </a:r>
            <a:r>
              <a:rPr sz="1100" spc="-50">
                <a:solidFill>
                  <a:srgbClr val="242E55"/>
                </a:solidFill>
                <a:latin typeface="Verdana"/>
                <a:cs typeface="Verdana"/>
              </a:rPr>
              <a:t>o </a:t>
            </a:r>
            <a:r>
              <a:rPr sz="1100" spc="-10">
                <a:solidFill>
                  <a:srgbClr val="242E55"/>
                </a:solidFill>
                <a:latin typeface="Verdana"/>
                <a:cs typeface="Verdana"/>
              </a:rPr>
              <a:t>modal.</a:t>
            </a:r>
            <a:endParaRPr sz="1100">
              <a:latin typeface="Verdana"/>
              <a:cs typeface="Verdana"/>
            </a:endParaRPr>
          </a:p>
        </p:txBody>
      </p:sp>
      <p:sp>
        <p:nvSpPr>
          <p:cNvPr id="21" name="object 21"/>
          <p:cNvSpPr txBox="1"/>
          <p:nvPr/>
        </p:nvSpPr>
        <p:spPr>
          <a:xfrm>
            <a:off x="444500" y="5632395"/>
            <a:ext cx="2279650" cy="1031240"/>
          </a:xfrm>
          <a:prstGeom prst="rect">
            <a:avLst/>
          </a:prstGeom>
        </p:spPr>
        <p:txBody>
          <a:bodyPr vert="horz" wrap="square" lIns="0" tIns="12700" rIns="0" bIns="0" rtlCol="0">
            <a:spAutoFit/>
          </a:bodyPr>
          <a:lstStyle/>
          <a:p>
            <a:pPr marL="12700" marR="5080">
              <a:lnSpc>
                <a:spcPct val="100000"/>
              </a:lnSpc>
              <a:spcBef>
                <a:spcPts val="100"/>
              </a:spcBef>
            </a:pPr>
            <a:r>
              <a:rPr sz="1100" b="1" spc="-50">
                <a:solidFill>
                  <a:srgbClr val="0C285A"/>
                </a:solidFill>
                <a:latin typeface="Arial"/>
                <a:cs typeface="Arial"/>
              </a:rPr>
              <a:t>ATENÇÃO:</a:t>
            </a:r>
            <a:r>
              <a:rPr sz="1100" b="1" spc="-5">
                <a:solidFill>
                  <a:srgbClr val="0C285A"/>
                </a:solidFill>
                <a:latin typeface="Arial"/>
                <a:cs typeface="Arial"/>
              </a:rPr>
              <a:t> </a:t>
            </a:r>
            <a:r>
              <a:rPr sz="1100" spc="-65">
                <a:solidFill>
                  <a:srgbClr val="242E55"/>
                </a:solidFill>
                <a:latin typeface="Verdana"/>
                <a:cs typeface="Verdana"/>
              </a:rPr>
              <a:t>Caso</a:t>
            </a:r>
            <a:r>
              <a:rPr sz="1100" spc="-70">
                <a:solidFill>
                  <a:srgbClr val="242E55"/>
                </a:solidFill>
                <a:latin typeface="Verdana"/>
                <a:cs typeface="Verdana"/>
              </a:rPr>
              <a:t> </a:t>
            </a:r>
            <a:r>
              <a:rPr sz="1100" spc="-65">
                <a:solidFill>
                  <a:srgbClr val="242E55"/>
                </a:solidFill>
                <a:latin typeface="Verdana"/>
                <a:cs typeface="Verdana"/>
              </a:rPr>
              <a:t>o</a:t>
            </a:r>
            <a:r>
              <a:rPr sz="1100" spc="-70">
                <a:solidFill>
                  <a:srgbClr val="242E55"/>
                </a:solidFill>
                <a:latin typeface="Verdana"/>
                <a:cs typeface="Verdana"/>
              </a:rPr>
              <a:t> </a:t>
            </a:r>
            <a:r>
              <a:rPr sz="1100" spc="-90">
                <a:solidFill>
                  <a:srgbClr val="242E55"/>
                </a:solidFill>
                <a:latin typeface="Verdana"/>
                <a:cs typeface="Verdana"/>
              </a:rPr>
              <a:t>documento</a:t>
            </a:r>
            <a:r>
              <a:rPr sz="1100" spc="-70">
                <a:solidFill>
                  <a:srgbClr val="242E55"/>
                </a:solidFill>
                <a:latin typeface="Verdana"/>
                <a:cs typeface="Verdana"/>
              </a:rPr>
              <a:t> </a:t>
            </a:r>
            <a:r>
              <a:rPr sz="1100" spc="-25">
                <a:solidFill>
                  <a:srgbClr val="242E55"/>
                </a:solidFill>
                <a:latin typeface="Verdana"/>
                <a:cs typeface="Verdana"/>
              </a:rPr>
              <a:t>em </a:t>
            </a:r>
            <a:r>
              <a:rPr sz="1100" spc="-80">
                <a:solidFill>
                  <a:srgbClr val="242E55"/>
                </a:solidFill>
                <a:latin typeface="Verdana"/>
                <a:cs typeface="Verdana"/>
              </a:rPr>
              <a:t>questão</a:t>
            </a:r>
            <a:r>
              <a:rPr sz="1100" spc="-75">
                <a:solidFill>
                  <a:srgbClr val="242E55"/>
                </a:solidFill>
                <a:latin typeface="Verdana"/>
                <a:cs typeface="Verdana"/>
              </a:rPr>
              <a:t> </a:t>
            </a:r>
            <a:r>
              <a:rPr sz="1100" spc="-90">
                <a:solidFill>
                  <a:srgbClr val="242E55"/>
                </a:solidFill>
                <a:latin typeface="Verdana"/>
                <a:cs typeface="Verdana"/>
              </a:rPr>
              <a:t>seja</a:t>
            </a:r>
            <a:r>
              <a:rPr sz="1100" spc="-75">
                <a:solidFill>
                  <a:srgbClr val="242E55"/>
                </a:solidFill>
                <a:latin typeface="Verdana"/>
                <a:cs typeface="Verdana"/>
              </a:rPr>
              <a:t> </a:t>
            </a:r>
            <a:r>
              <a:rPr sz="1100" spc="-90">
                <a:solidFill>
                  <a:srgbClr val="242E55"/>
                </a:solidFill>
                <a:latin typeface="Verdana"/>
                <a:cs typeface="Verdana"/>
              </a:rPr>
              <a:t>anexado</a:t>
            </a:r>
            <a:r>
              <a:rPr sz="1100" spc="-75">
                <a:solidFill>
                  <a:srgbClr val="242E55"/>
                </a:solidFill>
                <a:latin typeface="Verdana"/>
                <a:cs typeface="Verdana"/>
              </a:rPr>
              <a:t> </a:t>
            </a:r>
            <a:r>
              <a:rPr sz="1100" spc="-100">
                <a:solidFill>
                  <a:srgbClr val="242E55"/>
                </a:solidFill>
                <a:latin typeface="Verdana"/>
                <a:cs typeface="Verdana"/>
              </a:rPr>
              <a:t>junto</a:t>
            </a:r>
            <a:r>
              <a:rPr sz="1100" spc="-75">
                <a:solidFill>
                  <a:srgbClr val="242E55"/>
                </a:solidFill>
                <a:latin typeface="Verdana"/>
                <a:cs typeface="Verdana"/>
              </a:rPr>
              <a:t> </a:t>
            </a:r>
            <a:r>
              <a:rPr sz="1100" spc="-80">
                <a:solidFill>
                  <a:srgbClr val="242E55"/>
                </a:solidFill>
                <a:latin typeface="Verdana"/>
                <a:cs typeface="Verdana"/>
              </a:rPr>
              <a:t>ao</a:t>
            </a:r>
            <a:r>
              <a:rPr sz="1100" spc="-75">
                <a:solidFill>
                  <a:srgbClr val="242E55"/>
                </a:solidFill>
                <a:latin typeface="Verdana"/>
                <a:cs typeface="Verdana"/>
              </a:rPr>
              <a:t> </a:t>
            </a:r>
            <a:r>
              <a:rPr sz="1100" spc="-20">
                <a:solidFill>
                  <a:srgbClr val="242E55"/>
                </a:solidFill>
                <a:latin typeface="Verdana"/>
                <a:cs typeface="Verdana"/>
              </a:rPr>
              <a:t>com- </a:t>
            </a:r>
            <a:r>
              <a:rPr sz="1100" spc="-95">
                <a:solidFill>
                  <a:srgbClr val="242E55"/>
                </a:solidFill>
                <a:latin typeface="Verdana"/>
                <a:cs typeface="Verdana"/>
              </a:rPr>
              <a:t>provante</a:t>
            </a:r>
            <a:r>
              <a:rPr sz="1100" spc="-70">
                <a:solidFill>
                  <a:srgbClr val="242E55"/>
                </a:solidFill>
                <a:latin typeface="Verdana"/>
                <a:cs typeface="Verdana"/>
              </a:rPr>
              <a:t> </a:t>
            </a:r>
            <a:r>
              <a:rPr sz="1100" spc="-85">
                <a:solidFill>
                  <a:srgbClr val="242E55"/>
                </a:solidFill>
                <a:latin typeface="Verdana"/>
                <a:cs typeface="Verdana"/>
              </a:rPr>
              <a:t>é</a:t>
            </a:r>
            <a:r>
              <a:rPr sz="1100" spc="-70">
                <a:solidFill>
                  <a:srgbClr val="242E55"/>
                </a:solidFill>
                <a:latin typeface="Verdana"/>
                <a:cs typeface="Verdana"/>
              </a:rPr>
              <a:t> necessário </a:t>
            </a:r>
            <a:r>
              <a:rPr sz="1100" spc="-85">
                <a:solidFill>
                  <a:srgbClr val="242E55"/>
                </a:solidFill>
                <a:latin typeface="Verdana"/>
                <a:cs typeface="Verdana"/>
              </a:rPr>
              <a:t>realizar</a:t>
            </a:r>
            <a:r>
              <a:rPr sz="1100" spc="-70">
                <a:solidFill>
                  <a:srgbClr val="242E55"/>
                </a:solidFill>
                <a:latin typeface="Verdana"/>
                <a:cs typeface="Verdana"/>
              </a:rPr>
              <a:t> </a:t>
            </a:r>
            <a:r>
              <a:rPr sz="1100" spc="-95">
                <a:solidFill>
                  <a:srgbClr val="242E55"/>
                </a:solidFill>
                <a:latin typeface="Verdana"/>
                <a:cs typeface="Verdana"/>
              </a:rPr>
              <a:t>a</a:t>
            </a:r>
            <a:r>
              <a:rPr sz="1100" spc="-70">
                <a:solidFill>
                  <a:srgbClr val="242E55"/>
                </a:solidFill>
                <a:latin typeface="Verdana"/>
                <a:cs typeface="Verdana"/>
              </a:rPr>
              <a:t> </a:t>
            </a:r>
            <a:r>
              <a:rPr sz="1100" spc="-35">
                <a:solidFill>
                  <a:srgbClr val="242E55"/>
                </a:solidFill>
                <a:latin typeface="Verdana"/>
                <a:cs typeface="Verdana"/>
              </a:rPr>
              <a:t>vali- </a:t>
            </a:r>
            <a:r>
              <a:rPr sz="1100" spc="-75">
                <a:solidFill>
                  <a:srgbClr val="242E55"/>
                </a:solidFill>
                <a:latin typeface="Verdana"/>
                <a:cs typeface="Verdana"/>
              </a:rPr>
              <a:t>dação</a:t>
            </a:r>
            <a:r>
              <a:rPr sz="1100" spc="-70">
                <a:solidFill>
                  <a:srgbClr val="242E55"/>
                </a:solidFill>
                <a:latin typeface="Verdana"/>
                <a:cs typeface="Verdana"/>
              </a:rPr>
              <a:t> </a:t>
            </a:r>
            <a:r>
              <a:rPr sz="1100" spc="-75">
                <a:solidFill>
                  <a:srgbClr val="242E55"/>
                </a:solidFill>
                <a:latin typeface="Verdana"/>
                <a:cs typeface="Verdana"/>
              </a:rPr>
              <a:t>dele</a:t>
            </a:r>
            <a:r>
              <a:rPr sz="1100" spc="-70">
                <a:solidFill>
                  <a:srgbClr val="242E55"/>
                </a:solidFill>
                <a:latin typeface="Verdana"/>
                <a:cs typeface="Verdana"/>
              </a:rPr>
              <a:t> nos </a:t>
            </a:r>
            <a:r>
              <a:rPr sz="1100" spc="-85">
                <a:solidFill>
                  <a:srgbClr val="242E55"/>
                </a:solidFill>
                <a:latin typeface="Verdana"/>
                <a:cs typeface="Verdana"/>
              </a:rPr>
              <a:t>moldes</a:t>
            </a:r>
            <a:r>
              <a:rPr sz="1100" spc="-65">
                <a:solidFill>
                  <a:srgbClr val="242E55"/>
                </a:solidFill>
                <a:latin typeface="Verdana"/>
                <a:cs typeface="Verdana"/>
              </a:rPr>
              <a:t> citados</a:t>
            </a:r>
            <a:r>
              <a:rPr sz="1100" spc="-70">
                <a:solidFill>
                  <a:srgbClr val="242E55"/>
                </a:solidFill>
                <a:latin typeface="Verdana"/>
                <a:cs typeface="Verdana"/>
              </a:rPr>
              <a:t> ante- </a:t>
            </a:r>
            <a:r>
              <a:rPr sz="1100" spc="-105">
                <a:solidFill>
                  <a:srgbClr val="242E55"/>
                </a:solidFill>
                <a:latin typeface="Verdana"/>
                <a:cs typeface="Verdana"/>
              </a:rPr>
              <a:t>riormente.</a:t>
            </a:r>
            <a:r>
              <a:rPr sz="1100" spc="-65">
                <a:solidFill>
                  <a:srgbClr val="242E55"/>
                </a:solidFill>
                <a:latin typeface="Verdana"/>
                <a:cs typeface="Verdana"/>
              </a:rPr>
              <a:t> </a:t>
            </a:r>
            <a:r>
              <a:rPr sz="1100" spc="-50">
                <a:solidFill>
                  <a:srgbClr val="242E55"/>
                </a:solidFill>
                <a:latin typeface="Verdana"/>
                <a:cs typeface="Verdana"/>
              </a:rPr>
              <a:t>O</a:t>
            </a:r>
            <a:r>
              <a:rPr sz="1100" spc="-65">
                <a:solidFill>
                  <a:srgbClr val="242E55"/>
                </a:solidFill>
                <a:latin typeface="Verdana"/>
                <a:cs typeface="Verdana"/>
              </a:rPr>
              <a:t> </a:t>
            </a:r>
            <a:r>
              <a:rPr sz="1100" spc="-90">
                <a:solidFill>
                  <a:srgbClr val="242E55"/>
                </a:solidFill>
                <a:latin typeface="Verdana"/>
                <a:cs typeface="Verdana"/>
              </a:rPr>
              <a:t>valor</a:t>
            </a:r>
            <a:r>
              <a:rPr sz="1100" spc="-65">
                <a:solidFill>
                  <a:srgbClr val="242E55"/>
                </a:solidFill>
                <a:latin typeface="Verdana"/>
                <a:cs typeface="Verdana"/>
              </a:rPr>
              <a:t> </a:t>
            </a:r>
            <a:r>
              <a:rPr sz="1100" spc="-70">
                <a:solidFill>
                  <a:srgbClr val="242E55"/>
                </a:solidFill>
                <a:latin typeface="Verdana"/>
                <a:cs typeface="Verdana"/>
              </a:rPr>
              <a:t>do</a:t>
            </a:r>
            <a:r>
              <a:rPr sz="1100" spc="-65">
                <a:solidFill>
                  <a:srgbClr val="242E55"/>
                </a:solidFill>
                <a:latin typeface="Verdana"/>
                <a:cs typeface="Verdana"/>
              </a:rPr>
              <a:t> </a:t>
            </a:r>
            <a:r>
              <a:rPr sz="1100" spc="-95">
                <a:solidFill>
                  <a:srgbClr val="242E55"/>
                </a:solidFill>
                <a:latin typeface="Verdana"/>
                <a:cs typeface="Verdana"/>
              </a:rPr>
              <a:t>comprovante</a:t>
            </a:r>
            <a:r>
              <a:rPr sz="1100" spc="-65">
                <a:solidFill>
                  <a:srgbClr val="242E55"/>
                </a:solidFill>
                <a:latin typeface="Verdana"/>
                <a:cs typeface="Verdana"/>
              </a:rPr>
              <a:t> </a:t>
            </a:r>
            <a:r>
              <a:rPr sz="1100" spc="-50">
                <a:solidFill>
                  <a:srgbClr val="242E55"/>
                </a:solidFill>
                <a:latin typeface="Verdana"/>
                <a:cs typeface="Verdana"/>
              </a:rPr>
              <a:t>e </a:t>
            </a:r>
            <a:r>
              <a:rPr sz="1100" spc="-85">
                <a:solidFill>
                  <a:srgbClr val="242E55"/>
                </a:solidFill>
                <a:latin typeface="Verdana"/>
                <a:cs typeface="Verdana"/>
              </a:rPr>
              <a:t>da</a:t>
            </a:r>
            <a:r>
              <a:rPr sz="1100" spc="-90">
                <a:solidFill>
                  <a:srgbClr val="242E55"/>
                </a:solidFill>
                <a:latin typeface="Verdana"/>
                <a:cs typeface="Verdana"/>
              </a:rPr>
              <a:t> </a:t>
            </a:r>
            <a:r>
              <a:rPr sz="1100" spc="-45">
                <a:solidFill>
                  <a:srgbClr val="242E55"/>
                </a:solidFill>
                <a:latin typeface="Verdana"/>
                <a:cs typeface="Verdana"/>
              </a:rPr>
              <a:t>NFS</a:t>
            </a:r>
            <a:r>
              <a:rPr sz="1100" spc="-85">
                <a:solidFill>
                  <a:srgbClr val="242E55"/>
                </a:solidFill>
                <a:latin typeface="Verdana"/>
                <a:cs typeface="Verdana"/>
              </a:rPr>
              <a:t> </a:t>
            </a:r>
            <a:r>
              <a:rPr sz="1100" spc="-105">
                <a:solidFill>
                  <a:srgbClr val="242E55"/>
                </a:solidFill>
                <a:latin typeface="Verdana"/>
                <a:cs typeface="Verdana"/>
              </a:rPr>
              <a:t>devem</a:t>
            </a:r>
            <a:r>
              <a:rPr sz="1100" spc="-85">
                <a:solidFill>
                  <a:srgbClr val="242E55"/>
                </a:solidFill>
                <a:latin typeface="Verdana"/>
                <a:cs typeface="Verdana"/>
              </a:rPr>
              <a:t> ser </a:t>
            </a:r>
            <a:r>
              <a:rPr sz="1100" spc="-10">
                <a:solidFill>
                  <a:srgbClr val="242E55"/>
                </a:solidFill>
                <a:latin typeface="Verdana"/>
                <a:cs typeface="Verdana"/>
              </a:rPr>
              <a:t>condizentes.</a:t>
            </a:r>
            <a:endParaRPr sz="1100">
              <a:latin typeface="Verdana"/>
              <a:cs typeface="Verdana"/>
            </a:endParaRPr>
          </a:p>
        </p:txBody>
      </p:sp>
      <p:sp>
        <p:nvSpPr>
          <p:cNvPr id="22" name="object 22"/>
          <p:cNvSpPr txBox="1"/>
          <p:nvPr/>
        </p:nvSpPr>
        <p:spPr>
          <a:xfrm>
            <a:off x="7862290" y="5026795"/>
            <a:ext cx="2332990"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4ª</a:t>
            </a:r>
            <a:r>
              <a:rPr sz="1100" b="1" spc="-2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5">
                <a:solidFill>
                  <a:srgbClr val="222E55"/>
                </a:solidFill>
                <a:latin typeface="Arial"/>
                <a:cs typeface="Arial"/>
              </a:rPr>
              <a:t> </a:t>
            </a:r>
            <a:r>
              <a:rPr sz="1100" spc="-30">
                <a:solidFill>
                  <a:srgbClr val="242E55"/>
                </a:solidFill>
                <a:latin typeface="Verdana"/>
                <a:cs typeface="Verdana"/>
              </a:rPr>
              <a:t>A</a:t>
            </a:r>
            <a:r>
              <a:rPr sz="1100" spc="-85">
                <a:solidFill>
                  <a:srgbClr val="242E55"/>
                </a:solidFill>
                <a:latin typeface="Verdana"/>
                <a:cs typeface="Verdana"/>
              </a:rPr>
              <a:t> </a:t>
            </a:r>
            <a:r>
              <a:rPr sz="1100" spc="-70">
                <a:solidFill>
                  <a:srgbClr val="242E55"/>
                </a:solidFill>
                <a:latin typeface="Verdana"/>
                <a:cs typeface="Verdana"/>
              </a:rPr>
              <a:t>Nota</a:t>
            </a:r>
            <a:r>
              <a:rPr sz="1100" spc="-80">
                <a:solidFill>
                  <a:srgbClr val="242E55"/>
                </a:solidFill>
                <a:latin typeface="Verdana"/>
                <a:cs typeface="Verdana"/>
              </a:rPr>
              <a:t> </a:t>
            </a:r>
            <a:r>
              <a:rPr sz="1100" spc="-55">
                <a:solidFill>
                  <a:srgbClr val="242E55"/>
                </a:solidFill>
                <a:latin typeface="Verdana"/>
                <a:cs typeface="Verdana"/>
              </a:rPr>
              <a:t>Fiscal</a:t>
            </a:r>
            <a:r>
              <a:rPr sz="1100" spc="-85">
                <a:solidFill>
                  <a:srgbClr val="242E55"/>
                </a:solidFill>
                <a:latin typeface="Verdana"/>
                <a:cs typeface="Verdana"/>
              </a:rPr>
              <a:t> </a:t>
            </a:r>
            <a:r>
              <a:rPr sz="1100" spc="-95">
                <a:solidFill>
                  <a:srgbClr val="242E55"/>
                </a:solidFill>
                <a:latin typeface="Verdana"/>
                <a:cs typeface="Verdana"/>
              </a:rPr>
              <a:t>deve</a:t>
            </a:r>
            <a:r>
              <a:rPr sz="1100" spc="-85">
                <a:solidFill>
                  <a:srgbClr val="242E55"/>
                </a:solidFill>
                <a:latin typeface="Verdana"/>
                <a:cs typeface="Verdana"/>
              </a:rPr>
              <a:t> </a:t>
            </a:r>
            <a:r>
              <a:rPr sz="1100" spc="-10">
                <a:solidFill>
                  <a:srgbClr val="242E55"/>
                </a:solidFill>
                <a:latin typeface="Verdana"/>
                <a:cs typeface="Verdana"/>
              </a:rPr>
              <a:t>conter </a:t>
            </a:r>
            <a:r>
              <a:rPr sz="1100" spc="-60">
                <a:solidFill>
                  <a:srgbClr val="242E55"/>
                </a:solidFill>
                <a:latin typeface="Verdana"/>
                <a:cs typeface="Verdana"/>
              </a:rPr>
              <a:t>código</a:t>
            </a:r>
            <a:r>
              <a:rPr sz="1100" spc="-65">
                <a:solidFill>
                  <a:srgbClr val="242E55"/>
                </a:solidFill>
                <a:latin typeface="Verdana"/>
                <a:cs typeface="Verdana"/>
              </a:rPr>
              <a:t> </a:t>
            </a:r>
            <a:r>
              <a:rPr sz="1100" spc="-80">
                <a:solidFill>
                  <a:srgbClr val="242E55"/>
                </a:solidFill>
                <a:latin typeface="Verdana"/>
                <a:cs typeface="Verdana"/>
              </a:rPr>
              <a:t>de</a:t>
            </a:r>
            <a:r>
              <a:rPr sz="1100" spc="-65">
                <a:solidFill>
                  <a:srgbClr val="242E55"/>
                </a:solidFill>
                <a:latin typeface="Verdana"/>
                <a:cs typeface="Verdana"/>
              </a:rPr>
              <a:t> </a:t>
            </a:r>
            <a:r>
              <a:rPr sz="1100" spc="-80">
                <a:solidFill>
                  <a:srgbClr val="242E55"/>
                </a:solidFill>
                <a:latin typeface="Verdana"/>
                <a:cs typeface="Verdana"/>
              </a:rPr>
              <a:t>autenticação</a:t>
            </a:r>
            <a:r>
              <a:rPr sz="1100" spc="-65">
                <a:solidFill>
                  <a:srgbClr val="242E55"/>
                </a:solidFill>
                <a:latin typeface="Verdana"/>
                <a:cs typeface="Verdana"/>
              </a:rPr>
              <a:t> </a:t>
            </a:r>
            <a:r>
              <a:rPr sz="1100" spc="-85">
                <a:solidFill>
                  <a:srgbClr val="242E55"/>
                </a:solidFill>
                <a:latin typeface="Verdana"/>
                <a:cs typeface="Verdana"/>
              </a:rPr>
              <a:t>e</a:t>
            </a:r>
            <a:r>
              <a:rPr sz="1100" spc="-60">
                <a:solidFill>
                  <a:srgbClr val="242E55"/>
                </a:solidFill>
                <a:latin typeface="Verdana"/>
                <a:cs typeface="Verdana"/>
              </a:rPr>
              <a:t> </a:t>
            </a:r>
            <a:r>
              <a:rPr sz="1100" spc="-10">
                <a:solidFill>
                  <a:srgbClr val="242E55"/>
                </a:solidFill>
                <a:latin typeface="Verdana"/>
                <a:cs typeface="Verdana"/>
              </a:rPr>
              <a:t>descrição </a:t>
            </a:r>
            <a:r>
              <a:rPr sz="1100" spc="-75">
                <a:solidFill>
                  <a:srgbClr val="242E55"/>
                </a:solidFill>
                <a:latin typeface="Verdana"/>
                <a:cs typeface="Verdana"/>
              </a:rPr>
              <a:t>clara </a:t>
            </a:r>
            <a:r>
              <a:rPr sz="1100" spc="-70">
                <a:solidFill>
                  <a:srgbClr val="242E55"/>
                </a:solidFill>
                <a:latin typeface="Verdana"/>
                <a:cs typeface="Verdana"/>
              </a:rPr>
              <a:t>do</a:t>
            </a:r>
            <a:r>
              <a:rPr sz="1100" spc="-75">
                <a:solidFill>
                  <a:srgbClr val="242E55"/>
                </a:solidFill>
                <a:latin typeface="Verdana"/>
                <a:cs typeface="Verdana"/>
              </a:rPr>
              <a:t> </a:t>
            </a:r>
            <a:r>
              <a:rPr sz="1100" spc="-70">
                <a:solidFill>
                  <a:srgbClr val="242E55"/>
                </a:solidFill>
                <a:latin typeface="Verdana"/>
                <a:cs typeface="Verdana"/>
              </a:rPr>
              <a:t>serviço </a:t>
            </a:r>
            <a:r>
              <a:rPr sz="1100" spc="-80">
                <a:solidFill>
                  <a:srgbClr val="242E55"/>
                </a:solidFill>
                <a:latin typeface="Verdana"/>
                <a:cs typeface="Verdana"/>
              </a:rPr>
              <a:t>prestado</a:t>
            </a:r>
            <a:r>
              <a:rPr sz="1100" spc="-75">
                <a:solidFill>
                  <a:srgbClr val="242E55"/>
                </a:solidFill>
                <a:latin typeface="Verdana"/>
                <a:cs typeface="Verdana"/>
              </a:rPr>
              <a:t> </a:t>
            </a:r>
            <a:r>
              <a:rPr sz="1100" spc="-70">
                <a:solidFill>
                  <a:srgbClr val="242E55"/>
                </a:solidFill>
                <a:latin typeface="Verdana"/>
                <a:cs typeface="Verdana"/>
              </a:rPr>
              <a:t>juntamente </a:t>
            </a:r>
            <a:r>
              <a:rPr sz="1100" spc="-85">
                <a:solidFill>
                  <a:srgbClr val="242E55"/>
                </a:solidFill>
                <a:latin typeface="Verdana"/>
                <a:cs typeface="Verdana"/>
              </a:rPr>
              <a:t>com</a:t>
            </a:r>
            <a:r>
              <a:rPr sz="1100" spc="-90">
                <a:solidFill>
                  <a:srgbClr val="242E55"/>
                </a:solidFill>
                <a:latin typeface="Verdana"/>
                <a:cs typeface="Verdana"/>
              </a:rPr>
              <a:t> </a:t>
            </a:r>
            <a:r>
              <a:rPr sz="1100" spc="-65">
                <a:solidFill>
                  <a:srgbClr val="242E55"/>
                </a:solidFill>
                <a:latin typeface="Verdana"/>
                <a:cs typeface="Verdana"/>
              </a:rPr>
              <a:t>o</a:t>
            </a:r>
            <a:r>
              <a:rPr sz="1100" spc="-85">
                <a:solidFill>
                  <a:srgbClr val="242E55"/>
                </a:solidFill>
                <a:latin typeface="Verdana"/>
                <a:cs typeface="Verdana"/>
              </a:rPr>
              <a:t> </a:t>
            </a:r>
            <a:r>
              <a:rPr sz="1100" spc="-90">
                <a:solidFill>
                  <a:srgbClr val="242E55"/>
                </a:solidFill>
                <a:latin typeface="Verdana"/>
                <a:cs typeface="Verdana"/>
              </a:rPr>
              <a:t>valor</a:t>
            </a:r>
            <a:r>
              <a:rPr sz="1100" spc="-85">
                <a:solidFill>
                  <a:srgbClr val="242E55"/>
                </a:solidFill>
                <a:latin typeface="Verdana"/>
                <a:cs typeface="Verdana"/>
              </a:rPr>
              <a:t> da </a:t>
            </a:r>
            <a:r>
              <a:rPr sz="1100" spc="-75">
                <a:solidFill>
                  <a:srgbClr val="242E55"/>
                </a:solidFill>
                <a:latin typeface="Verdana"/>
                <a:cs typeface="Verdana"/>
              </a:rPr>
              <a:t>prestação</a:t>
            </a:r>
            <a:r>
              <a:rPr sz="1100" spc="-85">
                <a:solidFill>
                  <a:srgbClr val="242E55"/>
                </a:solidFill>
                <a:latin typeface="Verdana"/>
                <a:cs typeface="Verdana"/>
              </a:rPr>
              <a:t> </a:t>
            </a:r>
            <a:r>
              <a:rPr sz="1100" spc="-80">
                <a:solidFill>
                  <a:srgbClr val="242E55"/>
                </a:solidFill>
                <a:latin typeface="Verdana"/>
                <a:cs typeface="Verdana"/>
              </a:rPr>
              <a:t>de</a:t>
            </a:r>
            <a:r>
              <a:rPr sz="1100" spc="-85">
                <a:solidFill>
                  <a:srgbClr val="242E55"/>
                </a:solidFill>
                <a:latin typeface="Verdana"/>
                <a:cs typeface="Verdana"/>
              </a:rPr>
              <a:t> </a:t>
            </a:r>
            <a:r>
              <a:rPr sz="1100" spc="-70">
                <a:solidFill>
                  <a:srgbClr val="242E55"/>
                </a:solidFill>
                <a:latin typeface="Verdana"/>
                <a:cs typeface="Verdana"/>
              </a:rPr>
              <a:t>serviços.</a:t>
            </a:r>
            <a:endParaRPr sz="1100">
              <a:latin typeface="Verdana"/>
              <a:cs typeface="Verdana"/>
            </a:endParaRPr>
          </a:p>
        </p:txBody>
      </p:sp>
      <p:pic>
        <p:nvPicPr>
          <p:cNvPr id="2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16A823E-7D78-FF9B-3398-88F9B5B8484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089365" y="270684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66B2D10-1FF0-F7D1-CC55-02302784085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903451" y="2654931"/>
            <a:ext cx="1186042" cy="1003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843E34E-FAAA-E5AB-881D-181A926AD4C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903451" y="393669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30ABA92-3B42-7757-EF03-B7AC13B123A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089122" y="410990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9792D6F-56C4-F3E0-8CEA-D20D115E6B1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089122" y="430043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E99AFD4-E90D-E784-CE8A-6D801B992F1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011155" y="345170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2C23025-C1DB-B830-F09E-D0F20656E6E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019818" y="361625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E410229-CD90-618B-77F8-02E0FFB90F0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090293" y="345170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412AC4B-A078-1F85-9CA8-721A21C9489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341522" y="361625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A8A400A-D475-D037-0909-4536CD9550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029651" y="430043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B4FDA40-1DE3-3AC9-B743-511A4F43DCB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991252" y="430043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385F177-D0E4-3A94-7FAE-7DD1F380A41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808158" y="329581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34AA819-CA77-6EF7-19B1-06BFDD3AF64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856390" y="464685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8F66A2D-46DA-46A0-6E28-04DFD2CD507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6086546" y="329581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7335D84-BE62-E391-7D31-BC4143A9A3B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6086546" y="2395124"/>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6494"/>
            <a:ext cx="4744720" cy="738505"/>
          </a:xfrm>
          <a:prstGeom prst="rect">
            <a:avLst/>
          </a:prstGeom>
        </p:spPr>
        <p:txBody>
          <a:bodyPr vert="horz" wrap="square" lIns="0" tIns="12700" rIns="0" bIns="0" rtlCol="0">
            <a:spAutoFit/>
          </a:bodyPr>
          <a:lstStyle/>
          <a:p>
            <a:pPr marL="21590">
              <a:lnSpc>
                <a:spcPts val="2805"/>
              </a:lnSpc>
              <a:spcBef>
                <a:spcPts val="100"/>
              </a:spcBef>
            </a:pPr>
            <a:r>
              <a:rPr sz="2400" b="1" i="1" spc="-160">
                <a:solidFill>
                  <a:srgbClr val="FFFFFF"/>
                </a:solidFill>
                <a:latin typeface="Trebuchet MS"/>
                <a:cs typeface="Trebuchet MS"/>
              </a:rPr>
              <a:t>Cadastro</a:t>
            </a:r>
            <a:r>
              <a:rPr sz="2400" b="1" i="1" spc="-145">
                <a:solidFill>
                  <a:srgbClr val="FFFFFF"/>
                </a:solidFill>
                <a:latin typeface="Trebuchet MS"/>
                <a:cs typeface="Trebuchet MS"/>
              </a:rPr>
              <a:t> </a:t>
            </a:r>
            <a:r>
              <a:rPr sz="2400" b="1" i="1" spc="-120">
                <a:solidFill>
                  <a:srgbClr val="FFFFFF"/>
                </a:solidFill>
                <a:latin typeface="Trebuchet MS"/>
                <a:cs typeface="Trebuchet MS"/>
              </a:rPr>
              <a:t>Nacional</a:t>
            </a:r>
            <a:r>
              <a:rPr sz="2400" b="1" i="1" spc="-140">
                <a:solidFill>
                  <a:srgbClr val="FFFFFF"/>
                </a:solidFill>
                <a:latin typeface="Trebuchet MS"/>
                <a:cs typeface="Trebuchet MS"/>
              </a:rPr>
              <a:t> </a:t>
            </a:r>
            <a:r>
              <a:rPr sz="2400" b="1" i="1" spc="-170">
                <a:solidFill>
                  <a:srgbClr val="FFFFFF"/>
                </a:solidFill>
                <a:latin typeface="Trebuchet MS"/>
                <a:cs typeface="Trebuchet MS"/>
              </a:rPr>
              <a:t>de</a:t>
            </a:r>
            <a:r>
              <a:rPr sz="2400" b="1" i="1" spc="-140">
                <a:solidFill>
                  <a:srgbClr val="FFFFFF"/>
                </a:solidFill>
                <a:latin typeface="Trebuchet MS"/>
                <a:cs typeface="Trebuchet MS"/>
              </a:rPr>
              <a:t> </a:t>
            </a:r>
            <a:r>
              <a:rPr sz="2400" b="1" i="1" spc="-175">
                <a:solidFill>
                  <a:srgbClr val="FFFFFF"/>
                </a:solidFill>
                <a:latin typeface="Trebuchet MS"/>
                <a:cs typeface="Trebuchet MS"/>
              </a:rPr>
              <a:t>Pessoa</a:t>
            </a:r>
            <a:r>
              <a:rPr sz="2400" b="1" i="1" spc="-145">
                <a:solidFill>
                  <a:srgbClr val="FFFFFF"/>
                </a:solidFill>
                <a:latin typeface="Trebuchet MS"/>
                <a:cs typeface="Trebuchet MS"/>
              </a:rPr>
              <a:t> </a:t>
            </a:r>
            <a:r>
              <a:rPr sz="2400" b="1" i="1" spc="-190">
                <a:solidFill>
                  <a:srgbClr val="FFFFFF"/>
                </a:solidFill>
                <a:latin typeface="Trebuchet MS"/>
                <a:cs typeface="Trebuchet MS"/>
              </a:rPr>
              <a:t>Jurídica</a:t>
            </a:r>
            <a:endParaRPr sz="2400">
              <a:latin typeface="Trebuchet MS"/>
              <a:cs typeface="Trebuchet MS"/>
            </a:endParaRPr>
          </a:p>
          <a:p>
            <a:pPr marL="12700">
              <a:lnSpc>
                <a:spcPts val="2805"/>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131</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987789" y="211800"/>
            <a:ext cx="3192145" cy="787400"/>
          </a:xfrm>
          <a:prstGeom prst="rect">
            <a:avLst/>
          </a:prstGeom>
        </p:spPr>
        <p:txBody>
          <a:bodyPr vert="horz" wrap="square" lIns="0" tIns="12700" rIns="0" bIns="0" rtlCol="0">
            <a:spAutoFit/>
          </a:bodyPr>
          <a:lstStyle/>
          <a:p>
            <a:pPr marL="12700">
              <a:lnSpc>
                <a:spcPct val="100000"/>
              </a:lnSpc>
              <a:spcBef>
                <a:spcPts val="100"/>
              </a:spcBef>
            </a:pPr>
            <a:r>
              <a:rPr spc="-210"/>
              <a:t>Cartão</a:t>
            </a:r>
            <a:r>
              <a:rPr spc="-340"/>
              <a:t> </a:t>
            </a:r>
            <a:r>
              <a:rPr spc="-355"/>
              <a:t>CNPJ</a:t>
            </a:r>
          </a:p>
        </p:txBody>
      </p:sp>
      <p:sp>
        <p:nvSpPr>
          <p:cNvPr id="4" name="object 4"/>
          <p:cNvSpPr txBox="1"/>
          <p:nvPr/>
        </p:nvSpPr>
        <p:spPr>
          <a:xfrm>
            <a:off x="1160268" y="2429819"/>
            <a:ext cx="8367395" cy="41402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76200" algn="just">
              <a:lnSpc>
                <a:spcPct val="100000"/>
              </a:lnSpc>
            </a:pPr>
            <a:r>
              <a:rPr sz="1500" spc="-60">
                <a:solidFill>
                  <a:srgbClr val="0C285A"/>
                </a:solidFill>
                <a:latin typeface="Verdana"/>
                <a:cs typeface="Verdana"/>
              </a:rPr>
              <a:t>O</a:t>
            </a:r>
            <a:r>
              <a:rPr sz="1500" spc="-150">
                <a:solidFill>
                  <a:srgbClr val="0C285A"/>
                </a:solidFill>
                <a:latin typeface="Verdana"/>
                <a:cs typeface="Verdana"/>
              </a:rPr>
              <a:t> </a:t>
            </a:r>
            <a:r>
              <a:rPr sz="1500" spc="-90">
                <a:solidFill>
                  <a:srgbClr val="0C285A"/>
                </a:solidFill>
                <a:latin typeface="Verdana"/>
                <a:cs typeface="Verdana"/>
              </a:rPr>
              <a:t>Cartão</a:t>
            </a:r>
            <a:r>
              <a:rPr sz="1500" spc="-150">
                <a:solidFill>
                  <a:srgbClr val="0C285A"/>
                </a:solidFill>
                <a:latin typeface="Verdana"/>
                <a:cs typeface="Verdana"/>
              </a:rPr>
              <a:t> </a:t>
            </a:r>
            <a:r>
              <a:rPr sz="1500" spc="-70">
                <a:solidFill>
                  <a:srgbClr val="0C285A"/>
                </a:solidFill>
                <a:latin typeface="Verdana"/>
                <a:cs typeface="Verdana"/>
              </a:rPr>
              <a:t>CNPJ</a:t>
            </a:r>
            <a:r>
              <a:rPr sz="1500" spc="-150">
                <a:solidFill>
                  <a:srgbClr val="0C285A"/>
                </a:solidFill>
                <a:latin typeface="Verdana"/>
                <a:cs typeface="Verdana"/>
              </a:rPr>
              <a:t> </a:t>
            </a:r>
            <a:r>
              <a:rPr sz="1500" spc="-145">
                <a:solidFill>
                  <a:srgbClr val="0C285A"/>
                </a:solidFill>
                <a:latin typeface="Verdana"/>
                <a:cs typeface="Verdana"/>
              </a:rPr>
              <a:t>tem</a:t>
            </a:r>
            <a:r>
              <a:rPr sz="1500" spc="-150">
                <a:solidFill>
                  <a:srgbClr val="0C285A"/>
                </a:solidFill>
                <a:latin typeface="Verdana"/>
                <a:cs typeface="Verdana"/>
              </a:rPr>
              <a:t> </a:t>
            </a:r>
            <a:r>
              <a:rPr sz="1500" spc="-110">
                <a:solidFill>
                  <a:srgbClr val="0C285A"/>
                </a:solidFill>
                <a:latin typeface="Verdana"/>
                <a:cs typeface="Verdana"/>
              </a:rPr>
              <a:t>como</a:t>
            </a:r>
            <a:r>
              <a:rPr sz="1500" spc="-150">
                <a:solidFill>
                  <a:srgbClr val="0C285A"/>
                </a:solidFill>
                <a:latin typeface="Verdana"/>
                <a:cs typeface="Verdana"/>
              </a:rPr>
              <a:t> </a:t>
            </a:r>
            <a:r>
              <a:rPr sz="1500" spc="-95">
                <a:solidFill>
                  <a:srgbClr val="0C285A"/>
                </a:solidFill>
                <a:latin typeface="Verdana"/>
                <a:cs typeface="Verdana"/>
              </a:rPr>
              <a:t>função</a:t>
            </a:r>
            <a:r>
              <a:rPr sz="1500" spc="-150">
                <a:solidFill>
                  <a:srgbClr val="0C285A"/>
                </a:solidFill>
                <a:latin typeface="Verdana"/>
                <a:cs typeface="Verdana"/>
              </a:rPr>
              <a:t> </a:t>
            </a:r>
            <a:r>
              <a:rPr sz="1500" spc="-90">
                <a:solidFill>
                  <a:srgbClr val="0C285A"/>
                </a:solidFill>
                <a:latin typeface="Verdana"/>
                <a:cs typeface="Verdana"/>
              </a:rPr>
              <a:t>identificar</a:t>
            </a:r>
            <a:r>
              <a:rPr sz="1500" spc="-150">
                <a:solidFill>
                  <a:srgbClr val="0C285A"/>
                </a:solidFill>
                <a:latin typeface="Verdana"/>
                <a:cs typeface="Verdana"/>
              </a:rPr>
              <a:t> </a:t>
            </a:r>
            <a:r>
              <a:rPr sz="1500" spc="-100">
                <a:solidFill>
                  <a:srgbClr val="0C285A"/>
                </a:solidFill>
                <a:latin typeface="Verdana"/>
                <a:cs typeface="Verdana"/>
              </a:rPr>
              <a:t>oficialmente</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114">
                <a:solidFill>
                  <a:srgbClr val="0C285A"/>
                </a:solidFill>
                <a:latin typeface="Verdana"/>
                <a:cs typeface="Verdana"/>
              </a:rPr>
              <a:t>empresa</a:t>
            </a:r>
            <a:r>
              <a:rPr sz="1500" spc="-150">
                <a:solidFill>
                  <a:srgbClr val="0C285A"/>
                </a:solidFill>
                <a:latin typeface="Verdana"/>
                <a:cs typeface="Verdana"/>
              </a:rPr>
              <a:t> </a:t>
            </a:r>
            <a:r>
              <a:rPr sz="1500" spc="-114">
                <a:solidFill>
                  <a:srgbClr val="0C285A"/>
                </a:solidFill>
                <a:latin typeface="Verdana"/>
                <a:cs typeface="Verdana"/>
              </a:rPr>
              <a:t>perante</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85">
                <a:solidFill>
                  <a:srgbClr val="0C285A"/>
                </a:solidFill>
                <a:latin typeface="Verdana"/>
                <a:cs typeface="Verdana"/>
              </a:rPr>
              <a:t>Receita</a:t>
            </a:r>
            <a:r>
              <a:rPr sz="1500" spc="-150">
                <a:solidFill>
                  <a:srgbClr val="0C285A"/>
                </a:solidFill>
                <a:latin typeface="Verdana"/>
                <a:cs typeface="Verdana"/>
              </a:rPr>
              <a:t> </a:t>
            </a:r>
            <a:r>
              <a:rPr sz="1500" spc="-110">
                <a:solidFill>
                  <a:srgbClr val="0C285A"/>
                </a:solidFill>
                <a:latin typeface="Verdana"/>
                <a:cs typeface="Verdana"/>
              </a:rPr>
              <a:t>Federal,</a:t>
            </a:r>
            <a:r>
              <a:rPr sz="1500" spc="-150">
                <a:solidFill>
                  <a:srgbClr val="0C285A"/>
                </a:solidFill>
                <a:latin typeface="Verdana"/>
                <a:cs typeface="Verdana"/>
              </a:rPr>
              <a:t> </a:t>
            </a:r>
            <a:r>
              <a:rPr sz="1500" spc="-120">
                <a:solidFill>
                  <a:srgbClr val="0C285A"/>
                </a:solidFill>
                <a:latin typeface="Verdana"/>
                <a:cs typeface="Verdana"/>
              </a:rPr>
              <a:t>reu-</a:t>
            </a:r>
            <a:r>
              <a:rPr sz="1500" spc="-85">
                <a:solidFill>
                  <a:srgbClr val="0C285A"/>
                </a:solidFill>
                <a:latin typeface="Verdana"/>
                <a:cs typeface="Verdana"/>
              </a:rPr>
              <a:t> </a:t>
            </a:r>
            <a:r>
              <a:rPr sz="1500" spc="-95">
                <a:solidFill>
                  <a:srgbClr val="0C285A"/>
                </a:solidFill>
                <a:latin typeface="Verdana"/>
                <a:cs typeface="Verdana"/>
              </a:rPr>
              <a:t>nindo</a:t>
            </a:r>
            <a:r>
              <a:rPr sz="1500" spc="-150">
                <a:solidFill>
                  <a:srgbClr val="0C285A"/>
                </a:solidFill>
                <a:latin typeface="Verdana"/>
                <a:cs typeface="Verdana"/>
              </a:rPr>
              <a:t> </a:t>
            </a:r>
            <a:r>
              <a:rPr sz="1500" spc="-100">
                <a:solidFill>
                  <a:srgbClr val="0C285A"/>
                </a:solidFill>
                <a:latin typeface="Verdana"/>
                <a:cs typeface="Verdana"/>
              </a:rPr>
              <a:t>informações</a:t>
            </a:r>
            <a:r>
              <a:rPr sz="1500" spc="-150">
                <a:solidFill>
                  <a:srgbClr val="0C285A"/>
                </a:solidFill>
                <a:latin typeface="Verdana"/>
                <a:cs typeface="Verdana"/>
              </a:rPr>
              <a:t> </a:t>
            </a:r>
            <a:r>
              <a:rPr sz="1500" spc="-80">
                <a:solidFill>
                  <a:srgbClr val="0C285A"/>
                </a:solidFill>
                <a:latin typeface="Verdana"/>
                <a:cs typeface="Verdana"/>
              </a:rPr>
              <a:t>essenciais</a:t>
            </a:r>
            <a:r>
              <a:rPr sz="1500" spc="-150">
                <a:solidFill>
                  <a:srgbClr val="0C285A"/>
                </a:solidFill>
                <a:latin typeface="Verdana"/>
                <a:cs typeface="Verdana"/>
              </a:rPr>
              <a:t> </a:t>
            </a:r>
            <a:r>
              <a:rPr sz="1500" spc="-110">
                <a:solidFill>
                  <a:srgbClr val="0C285A"/>
                </a:solidFill>
                <a:latin typeface="Verdana"/>
                <a:cs typeface="Verdana"/>
              </a:rPr>
              <a:t>como</a:t>
            </a:r>
            <a:r>
              <a:rPr sz="1500" spc="-150">
                <a:solidFill>
                  <a:srgbClr val="0C285A"/>
                </a:solidFill>
                <a:latin typeface="Verdana"/>
                <a:cs typeface="Verdana"/>
              </a:rPr>
              <a:t> </a:t>
            </a:r>
            <a:r>
              <a:rPr sz="1500" spc="-114">
                <a:solidFill>
                  <a:srgbClr val="0C285A"/>
                </a:solidFill>
                <a:latin typeface="Verdana"/>
                <a:cs typeface="Verdana"/>
              </a:rPr>
              <a:t>razão</a:t>
            </a:r>
            <a:r>
              <a:rPr sz="1500" spc="-150">
                <a:solidFill>
                  <a:srgbClr val="0C285A"/>
                </a:solidFill>
                <a:latin typeface="Verdana"/>
                <a:cs typeface="Verdana"/>
              </a:rPr>
              <a:t> </a:t>
            </a:r>
            <a:r>
              <a:rPr sz="1500" spc="-95">
                <a:solidFill>
                  <a:srgbClr val="0C285A"/>
                </a:solidFill>
                <a:latin typeface="Verdana"/>
                <a:cs typeface="Verdana"/>
              </a:rPr>
              <a:t>social,</a:t>
            </a:r>
            <a:r>
              <a:rPr sz="1500" spc="-150">
                <a:solidFill>
                  <a:srgbClr val="0C285A"/>
                </a:solidFill>
                <a:latin typeface="Verdana"/>
                <a:cs typeface="Verdana"/>
              </a:rPr>
              <a:t> </a:t>
            </a:r>
            <a:r>
              <a:rPr sz="1500" spc="-130">
                <a:solidFill>
                  <a:srgbClr val="0C285A"/>
                </a:solidFill>
                <a:latin typeface="Verdana"/>
                <a:cs typeface="Verdana"/>
              </a:rPr>
              <a:t>número</a:t>
            </a:r>
            <a:r>
              <a:rPr sz="1500" spc="-150">
                <a:solidFill>
                  <a:srgbClr val="0C285A"/>
                </a:solidFill>
                <a:latin typeface="Verdana"/>
                <a:cs typeface="Verdana"/>
              </a:rPr>
              <a:t> </a:t>
            </a:r>
            <a:r>
              <a:rPr sz="1500" spc="-95">
                <a:solidFill>
                  <a:srgbClr val="0C285A"/>
                </a:solidFill>
                <a:latin typeface="Verdana"/>
                <a:cs typeface="Verdana"/>
              </a:rPr>
              <a:t>do</a:t>
            </a:r>
            <a:r>
              <a:rPr sz="1500" spc="-150">
                <a:solidFill>
                  <a:srgbClr val="0C285A"/>
                </a:solidFill>
                <a:latin typeface="Verdana"/>
                <a:cs typeface="Verdana"/>
              </a:rPr>
              <a:t> </a:t>
            </a:r>
            <a:r>
              <a:rPr sz="1500" spc="-110">
                <a:solidFill>
                  <a:srgbClr val="0C285A"/>
                </a:solidFill>
                <a:latin typeface="Verdana"/>
                <a:cs typeface="Verdana"/>
              </a:rPr>
              <a:t>CNPJ,</a:t>
            </a:r>
            <a:r>
              <a:rPr sz="1500" spc="-150">
                <a:solidFill>
                  <a:srgbClr val="0C285A"/>
                </a:solidFill>
                <a:latin typeface="Verdana"/>
                <a:cs typeface="Verdana"/>
              </a:rPr>
              <a:t> </a:t>
            </a:r>
            <a:r>
              <a:rPr sz="1500" spc="-95">
                <a:solidFill>
                  <a:srgbClr val="0C285A"/>
                </a:solidFill>
                <a:latin typeface="Verdana"/>
                <a:cs typeface="Verdana"/>
              </a:rPr>
              <a:t>endereço</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00">
                <a:solidFill>
                  <a:srgbClr val="0C285A"/>
                </a:solidFill>
                <a:latin typeface="Verdana"/>
                <a:cs typeface="Verdana"/>
              </a:rPr>
              <a:t>atividades</a:t>
            </a:r>
            <a:r>
              <a:rPr sz="1500" spc="-150">
                <a:solidFill>
                  <a:srgbClr val="0C285A"/>
                </a:solidFill>
                <a:latin typeface="Verdana"/>
                <a:cs typeface="Verdana"/>
              </a:rPr>
              <a:t> </a:t>
            </a:r>
            <a:r>
              <a:rPr sz="1500" spc="-105">
                <a:solidFill>
                  <a:srgbClr val="0C285A"/>
                </a:solidFill>
                <a:latin typeface="Verdana"/>
                <a:cs typeface="Verdana"/>
              </a:rPr>
              <a:t>econômi-</a:t>
            </a:r>
            <a:r>
              <a:rPr sz="1500" spc="-85">
                <a:solidFill>
                  <a:srgbClr val="0C285A"/>
                </a:solidFill>
                <a:latin typeface="Verdana"/>
                <a:cs typeface="Verdana"/>
              </a:rPr>
              <a:t> </a:t>
            </a:r>
            <a:r>
              <a:rPr sz="1500" spc="-80">
                <a:solidFill>
                  <a:srgbClr val="0C285A"/>
                </a:solidFill>
                <a:latin typeface="Verdana"/>
                <a:cs typeface="Verdana"/>
              </a:rPr>
              <a:t>cas</a:t>
            </a:r>
            <a:r>
              <a:rPr sz="1500" spc="-150">
                <a:solidFill>
                  <a:srgbClr val="0C285A"/>
                </a:solidFill>
                <a:latin typeface="Verdana"/>
                <a:cs typeface="Verdana"/>
              </a:rPr>
              <a:t> </a:t>
            </a:r>
            <a:r>
              <a:rPr sz="1500" spc="-110">
                <a:solidFill>
                  <a:srgbClr val="0C285A"/>
                </a:solidFill>
                <a:latin typeface="Verdana"/>
                <a:cs typeface="Verdana"/>
              </a:rPr>
              <a:t>(CNAEs).</a:t>
            </a:r>
            <a:r>
              <a:rPr sz="1500" spc="-150">
                <a:solidFill>
                  <a:srgbClr val="0C285A"/>
                </a:solidFill>
                <a:latin typeface="Verdana"/>
                <a:cs typeface="Verdana"/>
              </a:rPr>
              <a:t> </a:t>
            </a:r>
            <a:r>
              <a:rPr sz="1500" spc="-85">
                <a:solidFill>
                  <a:srgbClr val="0C285A"/>
                </a:solidFill>
                <a:latin typeface="Verdana"/>
                <a:cs typeface="Verdana"/>
              </a:rPr>
              <a:t>Ele</a:t>
            </a:r>
            <a:r>
              <a:rPr sz="1500" spc="-150">
                <a:solidFill>
                  <a:srgbClr val="0C285A"/>
                </a:solidFill>
                <a:latin typeface="Verdana"/>
                <a:cs typeface="Verdana"/>
              </a:rPr>
              <a:t> </a:t>
            </a:r>
            <a:r>
              <a:rPr sz="1500" spc="-110">
                <a:solidFill>
                  <a:srgbClr val="0C285A"/>
                </a:solidFill>
                <a:latin typeface="Verdana"/>
                <a:cs typeface="Verdana"/>
              </a:rPr>
              <a:t>formaliza</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100">
                <a:solidFill>
                  <a:srgbClr val="0C285A"/>
                </a:solidFill>
                <a:latin typeface="Verdana"/>
                <a:cs typeface="Verdana"/>
              </a:rPr>
              <a:t>existência</a:t>
            </a:r>
            <a:r>
              <a:rPr sz="1500" spc="-150">
                <a:solidFill>
                  <a:srgbClr val="0C285A"/>
                </a:solidFill>
                <a:latin typeface="Verdana"/>
                <a:cs typeface="Verdana"/>
              </a:rPr>
              <a:t> </a:t>
            </a:r>
            <a:r>
              <a:rPr sz="1500" spc="-95">
                <a:solidFill>
                  <a:srgbClr val="0C285A"/>
                </a:solidFill>
                <a:latin typeface="Verdana"/>
                <a:cs typeface="Verdana"/>
              </a:rPr>
              <a:t>jurídica</a:t>
            </a:r>
            <a:r>
              <a:rPr sz="1500" spc="-150">
                <a:solidFill>
                  <a:srgbClr val="0C285A"/>
                </a:solidFill>
                <a:latin typeface="Verdana"/>
                <a:cs typeface="Verdana"/>
              </a:rPr>
              <a:t> </a:t>
            </a:r>
            <a:r>
              <a:rPr sz="1500" spc="-105">
                <a:solidFill>
                  <a:srgbClr val="0C285A"/>
                </a:solidFill>
                <a:latin typeface="Verdana"/>
                <a:cs typeface="Verdana"/>
              </a:rPr>
              <a:t>da</a:t>
            </a:r>
            <a:r>
              <a:rPr sz="1500" spc="-150">
                <a:solidFill>
                  <a:srgbClr val="0C285A"/>
                </a:solidFill>
                <a:latin typeface="Verdana"/>
                <a:cs typeface="Verdana"/>
              </a:rPr>
              <a:t> </a:t>
            </a:r>
            <a:r>
              <a:rPr sz="1500" spc="-100">
                <a:solidFill>
                  <a:srgbClr val="0C285A"/>
                </a:solidFill>
                <a:latin typeface="Verdana"/>
                <a:cs typeface="Verdana"/>
              </a:rPr>
              <a:t>organização</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10">
                <a:solidFill>
                  <a:srgbClr val="0C285A"/>
                </a:solidFill>
                <a:latin typeface="Verdana"/>
                <a:cs typeface="Verdana"/>
              </a:rPr>
              <a:t>serve</a:t>
            </a:r>
            <a:r>
              <a:rPr sz="1500" spc="-150">
                <a:solidFill>
                  <a:srgbClr val="0C285A"/>
                </a:solidFill>
                <a:latin typeface="Verdana"/>
                <a:cs typeface="Verdana"/>
              </a:rPr>
              <a:t> </a:t>
            </a:r>
            <a:r>
              <a:rPr sz="1500" spc="-110">
                <a:solidFill>
                  <a:srgbClr val="0C285A"/>
                </a:solidFill>
                <a:latin typeface="Verdana"/>
                <a:cs typeface="Verdana"/>
              </a:rPr>
              <a:t>como</a:t>
            </a:r>
            <a:r>
              <a:rPr sz="1500" spc="-150">
                <a:solidFill>
                  <a:srgbClr val="0C285A"/>
                </a:solidFill>
                <a:latin typeface="Verdana"/>
                <a:cs typeface="Verdana"/>
              </a:rPr>
              <a:t> </a:t>
            </a:r>
            <a:r>
              <a:rPr sz="1500" spc="-114">
                <a:solidFill>
                  <a:srgbClr val="0C285A"/>
                </a:solidFill>
                <a:latin typeface="Verdana"/>
                <a:cs typeface="Verdana"/>
              </a:rPr>
              <a:t>documento</a:t>
            </a:r>
            <a:r>
              <a:rPr sz="1500" spc="-150">
                <a:solidFill>
                  <a:srgbClr val="0C285A"/>
                </a:solidFill>
                <a:latin typeface="Verdana"/>
                <a:cs typeface="Verdana"/>
              </a:rPr>
              <a:t> </a:t>
            </a:r>
            <a:r>
              <a:rPr sz="1500" spc="-105">
                <a:solidFill>
                  <a:srgbClr val="0C285A"/>
                </a:solidFill>
                <a:latin typeface="Verdana"/>
                <a:cs typeface="Verdana"/>
              </a:rPr>
              <a:t>base</a:t>
            </a:r>
            <a:r>
              <a:rPr sz="1500" spc="-150">
                <a:solidFill>
                  <a:srgbClr val="0C285A"/>
                </a:solidFill>
                <a:latin typeface="Verdana"/>
                <a:cs typeface="Verdana"/>
              </a:rPr>
              <a:t> </a:t>
            </a:r>
            <a:r>
              <a:rPr sz="1500" spc="-114">
                <a:solidFill>
                  <a:srgbClr val="0C285A"/>
                </a:solidFill>
                <a:latin typeface="Verdana"/>
                <a:cs typeface="Verdana"/>
              </a:rPr>
              <a:t>para</a:t>
            </a:r>
            <a:r>
              <a:rPr sz="1500" spc="-65">
                <a:solidFill>
                  <a:srgbClr val="0C285A"/>
                </a:solidFill>
                <a:latin typeface="Verdana"/>
                <a:cs typeface="Verdana"/>
              </a:rPr>
              <a:t> </a:t>
            </a:r>
            <a:r>
              <a:rPr sz="1500" spc="-95">
                <a:solidFill>
                  <a:srgbClr val="0C285A"/>
                </a:solidFill>
                <a:latin typeface="Verdana"/>
                <a:cs typeface="Verdana"/>
              </a:rPr>
              <a:t>operações</a:t>
            </a:r>
            <a:r>
              <a:rPr sz="1500" spc="-150">
                <a:solidFill>
                  <a:srgbClr val="0C285A"/>
                </a:solidFill>
                <a:latin typeface="Verdana"/>
                <a:cs typeface="Verdana"/>
              </a:rPr>
              <a:t> </a:t>
            </a:r>
            <a:r>
              <a:rPr sz="1500" spc="-80">
                <a:solidFill>
                  <a:srgbClr val="0C285A"/>
                </a:solidFill>
                <a:latin typeface="Verdana"/>
                <a:cs typeface="Verdana"/>
              </a:rPr>
              <a:t>fiscais</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14">
                <a:solidFill>
                  <a:srgbClr val="0C285A"/>
                </a:solidFill>
                <a:latin typeface="Verdana"/>
                <a:cs typeface="Verdana"/>
              </a:rPr>
              <a:t>trabalhistas.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26670">
              <a:lnSpc>
                <a:spcPct val="100000"/>
              </a:lnSpc>
            </a:pPr>
            <a:r>
              <a:rPr sz="1500" spc="-85">
                <a:solidFill>
                  <a:srgbClr val="0C285A"/>
                </a:solidFill>
                <a:latin typeface="Verdana"/>
                <a:cs typeface="Verdana"/>
              </a:rPr>
              <a:t>Esse</a:t>
            </a:r>
            <a:r>
              <a:rPr sz="1500" spc="-110">
                <a:solidFill>
                  <a:srgbClr val="0C285A"/>
                </a:solidFill>
                <a:latin typeface="Verdana"/>
                <a:cs typeface="Verdana"/>
              </a:rPr>
              <a:t> </a:t>
            </a:r>
            <a:r>
              <a:rPr sz="1500" spc="-120">
                <a:solidFill>
                  <a:srgbClr val="0C285A"/>
                </a:solidFill>
                <a:latin typeface="Verdana"/>
                <a:cs typeface="Verdana"/>
              </a:rPr>
              <a:t>documento</a:t>
            </a:r>
            <a:r>
              <a:rPr sz="1500" spc="-105">
                <a:solidFill>
                  <a:srgbClr val="0C285A"/>
                </a:solidFill>
                <a:latin typeface="Verdana"/>
                <a:cs typeface="Verdana"/>
              </a:rPr>
              <a:t> </a:t>
            </a:r>
            <a:r>
              <a:rPr sz="1500" spc="-114">
                <a:solidFill>
                  <a:srgbClr val="0C285A"/>
                </a:solidFill>
                <a:latin typeface="Verdana"/>
                <a:cs typeface="Verdana"/>
              </a:rPr>
              <a:t>é</a:t>
            </a:r>
            <a:r>
              <a:rPr sz="1500" spc="-105">
                <a:solidFill>
                  <a:srgbClr val="0C285A"/>
                </a:solidFill>
                <a:latin typeface="Verdana"/>
                <a:cs typeface="Verdana"/>
              </a:rPr>
              <a:t> indispensável </a:t>
            </a:r>
            <a:r>
              <a:rPr sz="1500" spc="-110">
                <a:solidFill>
                  <a:srgbClr val="0C285A"/>
                </a:solidFill>
                <a:latin typeface="Verdana"/>
                <a:cs typeface="Verdana"/>
              </a:rPr>
              <a:t>porque</a:t>
            </a:r>
            <a:r>
              <a:rPr sz="1500" spc="-105">
                <a:solidFill>
                  <a:srgbClr val="0C285A"/>
                </a:solidFill>
                <a:latin typeface="Verdana"/>
                <a:cs typeface="Verdana"/>
              </a:rPr>
              <a:t> </a:t>
            </a:r>
            <a:r>
              <a:rPr sz="1500" spc="-120">
                <a:solidFill>
                  <a:srgbClr val="0C285A"/>
                </a:solidFill>
                <a:latin typeface="Verdana"/>
                <a:cs typeface="Verdana"/>
              </a:rPr>
              <a:t>comprova</a:t>
            </a:r>
            <a:r>
              <a:rPr sz="1500" spc="-105">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10">
                <a:solidFill>
                  <a:srgbClr val="0C285A"/>
                </a:solidFill>
                <a:latin typeface="Verdana"/>
                <a:cs typeface="Verdana"/>
              </a:rPr>
              <a:t>regularidade</a:t>
            </a:r>
            <a:r>
              <a:rPr sz="1500" spc="-105">
                <a:solidFill>
                  <a:srgbClr val="0C285A"/>
                </a:solidFill>
                <a:latin typeface="Verdana"/>
                <a:cs typeface="Verdana"/>
              </a:rPr>
              <a:t> </a:t>
            </a:r>
            <a:r>
              <a:rPr sz="1500" spc="-100">
                <a:solidFill>
                  <a:srgbClr val="0C285A"/>
                </a:solidFill>
                <a:latin typeface="Verdana"/>
                <a:cs typeface="Verdana"/>
              </a:rPr>
              <a:t>cadastral</a:t>
            </a:r>
            <a:r>
              <a:rPr sz="1500" spc="-105">
                <a:solidFill>
                  <a:srgbClr val="0C285A"/>
                </a:solidFill>
                <a:latin typeface="Verdana"/>
                <a:cs typeface="Verdana"/>
              </a:rPr>
              <a:t> </a:t>
            </a:r>
            <a:r>
              <a:rPr sz="1500" spc="-110">
                <a:solidFill>
                  <a:srgbClr val="0C285A"/>
                </a:solidFill>
                <a:latin typeface="Verdana"/>
                <a:cs typeface="Verdana"/>
              </a:rPr>
              <a:t>da</a:t>
            </a:r>
            <a:r>
              <a:rPr sz="1500" spc="-105">
                <a:solidFill>
                  <a:srgbClr val="0C285A"/>
                </a:solidFill>
                <a:latin typeface="Verdana"/>
                <a:cs typeface="Verdana"/>
              </a:rPr>
              <a:t> </a:t>
            </a:r>
            <a:r>
              <a:rPr sz="1500" spc="-120">
                <a:solidFill>
                  <a:srgbClr val="0C285A"/>
                </a:solidFill>
                <a:latin typeface="Verdana"/>
                <a:cs typeface="Verdana"/>
              </a:rPr>
              <a:t>empresa</a:t>
            </a:r>
            <a:r>
              <a:rPr sz="1500" spc="-105">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0">
                <a:solidFill>
                  <a:srgbClr val="0C285A"/>
                </a:solidFill>
                <a:latin typeface="Verdana"/>
                <a:cs typeface="Verdana"/>
              </a:rPr>
              <a:t>permite </a:t>
            </a:r>
            <a:r>
              <a:rPr sz="1500" spc="-114">
                <a:solidFill>
                  <a:srgbClr val="0C285A"/>
                </a:solidFill>
                <a:latin typeface="Verdana"/>
                <a:cs typeface="Verdana"/>
              </a:rPr>
              <a:t>validar</a:t>
            </a:r>
            <a:r>
              <a:rPr sz="1500" spc="-110">
                <a:solidFill>
                  <a:srgbClr val="0C285A"/>
                </a:solidFill>
                <a:latin typeface="Verdana"/>
                <a:cs typeface="Verdana"/>
              </a:rPr>
              <a:t> </a:t>
            </a:r>
            <a:r>
              <a:rPr sz="1500" spc="-100">
                <a:solidFill>
                  <a:srgbClr val="0C285A"/>
                </a:solidFill>
                <a:latin typeface="Verdana"/>
                <a:cs typeface="Verdana"/>
              </a:rPr>
              <a:t>se</a:t>
            </a:r>
            <a:r>
              <a:rPr sz="1500" spc="-110">
                <a:solidFill>
                  <a:srgbClr val="0C285A"/>
                </a:solidFill>
                <a:latin typeface="Verdana"/>
                <a:cs typeface="Verdana"/>
              </a:rPr>
              <a:t> suas</a:t>
            </a:r>
            <a:r>
              <a:rPr sz="1500" spc="-105">
                <a:solidFill>
                  <a:srgbClr val="0C285A"/>
                </a:solidFill>
                <a:latin typeface="Verdana"/>
                <a:cs typeface="Verdana"/>
              </a:rPr>
              <a:t> atividades</a:t>
            </a:r>
            <a:r>
              <a:rPr sz="1500" spc="-110">
                <a:solidFill>
                  <a:srgbClr val="0C285A"/>
                </a:solidFill>
                <a:latin typeface="Verdana"/>
                <a:cs typeface="Verdana"/>
              </a:rPr>
              <a:t> </a:t>
            </a:r>
            <a:r>
              <a:rPr sz="1500" spc="-105">
                <a:solidFill>
                  <a:srgbClr val="0C285A"/>
                </a:solidFill>
                <a:latin typeface="Verdana"/>
                <a:cs typeface="Verdana"/>
              </a:rPr>
              <a:t>estão</a:t>
            </a:r>
            <a:r>
              <a:rPr sz="1500" spc="-110">
                <a:solidFill>
                  <a:srgbClr val="0C285A"/>
                </a:solidFill>
                <a:latin typeface="Verdana"/>
                <a:cs typeface="Verdana"/>
              </a:rPr>
              <a:t> de</a:t>
            </a:r>
            <a:r>
              <a:rPr sz="1500" spc="-105">
                <a:solidFill>
                  <a:srgbClr val="0C285A"/>
                </a:solidFill>
                <a:latin typeface="Verdana"/>
                <a:cs typeface="Verdana"/>
              </a:rPr>
              <a:t> </a:t>
            </a:r>
            <a:r>
              <a:rPr sz="1500" spc="-95">
                <a:solidFill>
                  <a:srgbClr val="0C285A"/>
                </a:solidFill>
                <a:latin typeface="Verdana"/>
                <a:cs typeface="Verdana"/>
              </a:rPr>
              <a:t>acordo</a:t>
            </a:r>
            <a:r>
              <a:rPr sz="1500" spc="-110">
                <a:solidFill>
                  <a:srgbClr val="0C285A"/>
                </a:solidFill>
                <a:latin typeface="Verdana"/>
                <a:cs typeface="Verdana"/>
              </a:rPr>
              <a:t> com </a:t>
            </a:r>
            <a:r>
              <a:rPr sz="1500" spc="-114">
                <a:solidFill>
                  <a:srgbClr val="0C285A"/>
                </a:solidFill>
                <a:latin typeface="Verdana"/>
                <a:cs typeface="Verdana"/>
              </a:rPr>
              <a:t>a</a:t>
            </a:r>
            <a:r>
              <a:rPr sz="1500" spc="-105">
                <a:solidFill>
                  <a:srgbClr val="0C285A"/>
                </a:solidFill>
                <a:latin typeface="Verdana"/>
                <a:cs typeface="Verdana"/>
              </a:rPr>
              <a:t> categoria</a:t>
            </a:r>
            <a:r>
              <a:rPr sz="1500" spc="-110">
                <a:solidFill>
                  <a:srgbClr val="0C285A"/>
                </a:solidFill>
                <a:latin typeface="Verdana"/>
                <a:cs typeface="Verdana"/>
              </a:rPr>
              <a:t> </a:t>
            </a:r>
            <a:r>
              <a:rPr sz="1500" spc="-114">
                <a:solidFill>
                  <a:srgbClr val="0C285A"/>
                </a:solidFill>
                <a:latin typeface="Verdana"/>
                <a:cs typeface="Verdana"/>
              </a:rPr>
              <a:t>registrada</a:t>
            </a:r>
            <a:r>
              <a:rPr sz="1500" spc="-110">
                <a:solidFill>
                  <a:srgbClr val="0C285A"/>
                </a:solidFill>
                <a:latin typeface="Verdana"/>
                <a:cs typeface="Verdana"/>
              </a:rPr>
              <a:t> no</a:t>
            </a:r>
            <a:r>
              <a:rPr sz="1500" spc="-105">
                <a:solidFill>
                  <a:srgbClr val="0C285A"/>
                </a:solidFill>
                <a:latin typeface="Verdana"/>
                <a:cs typeface="Verdana"/>
              </a:rPr>
              <a:t> </a:t>
            </a:r>
            <a:r>
              <a:rPr sz="1500" spc="-140">
                <a:solidFill>
                  <a:srgbClr val="0C285A"/>
                </a:solidFill>
                <a:latin typeface="Verdana"/>
                <a:cs typeface="Verdana"/>
              </a:rPr>
              <a:t>sistema.</a:t>
            </a:r>
            <a:r>
              <a:rPr sz="1500" spc="-110">
                <a:solidFill>
                  <a:srgbClr val="0C285A"/>
                </a:solidFill>
                <a:latin typeface="Verdana"/>
                <a:cs typeface="Verdana"/>
              </a:rPr>
              <a:t> </a:t>
            </a:r>
            <a:r>
              <a:rPr sz="1500" spc="-80">
                <a:solidFill>
                  <a:srgbClr val="0C285A"/>
                </a:solidFill>
                <a:latin typeface="Verdana"/>
                <a:cs typeface="Verdana"/>
              </a:rPr>
              <a:t>Na</a:t>
            </a:r>
            <a:r>
              <a:rPr sz="1500" spc="-110">
                <a:solidFill>
                  <a:srgbClr val="0C285A"/>
                </a:solidFill>
                <a:latin typeface="Verdana"/>
                <a:cs typeface="Verdana"/>
              </a:rPr>
              <a:t> </a:t>
            </a:r>
            <a:r>
              <a:rPr sz="1500" spc="-120">
                <a:solidFill>
                  <a:srgbClr val="0C285A"/>
                </a:solidFill>
                <a:latin typeface="Verdana"/>
                <a:cs typeface="Verdana"/>
              </a:rPr>
              <a:t>validação,</a:t>
            </a:r>
            <a:r>
              <a:rPr sz="1500" spc="-105">
                <a:solidFill>
                  <a:srgbClr val="0C285A"/>
                </a:solidFill>
                <a:latin typeface="Verdana"/>
                <a:cs typeface="Verdana"/>
              </a:rPr>
              <a:t> </a:t>
            </a:r>
            <a:r>
              <a:rPr sz="1500" spc="-50">
                <a:solidFill>
                  <a:srgbClr val="0C285A"/>
                </a:solidFill>
                <a:latin typeface="Verdana"/>
                <a:cs typeface="Verdana"/>
              </a:rPr>
              <a:t>o </a:t>
            </a:r>
            <a:r>
              <a:rPr sz="1500" spc="-95">
                <a:solidFill>
                  <a:srgbClr val="0C285A"/>
                </a:solidFill>
                <a:latin typeface="Verdana"/>
                <a:cs typeface="Verdana"/>
              </a:rPr>
              <a:t>Cartão</a:t>
            </a:r>
            <a:r>
              <a:rPr sz="1500" spc="-114">
                <a:solidFill>
                  <a:srgbClr val="0C285A"/>
                </a:solidFill>
                <a:latin typeface="Verdana"/>
                <a:cs typeface="Verdana"/>
              </a:rPr>
              <a:t> </a:t>
            </a:r>
            <a:r>
              <a:rPr sz="1500" spc="-75">
                <a:solidFill>
                  <a:srgbClr val="0C285A"/>
                </a:solidFill>
                <a:latin typeface="Verdana"/>
                <a:cs typeface="Verdana"/>
              </a:rPr>
              <a:t>CNPJ</a:t>
            </a:r>
            <a:r>
              <a:rPr sz="1500" spc="-110">
                <a:solidFill>
                  <a:srgbClr val="0C285A"/>
                </a:solidFill>
                <a:latin typeface="Verdana"/>
                <a:cs typeface="Verdana"/>
              </a:rPr>
              <a:t> assegura que</a:t>
            </a:r>
            <a:r>
              <a:rPr sz="1500" spc="-114">
                <a:solidFill>
                  <a:srgbClr val="0C285A"/>
                </a:solidFill>
                <a:latin typeface="Verdana"/>
                <a:cs typeface="Verdana"/>
              </a:rPr>
              <a:t> </a:t>
            </a:r>
            <a:r>
              <a:rPr sz="1500" spc="-80">
                <a:solidFill>
                  <a:srgbClr val="0C285A"/>
                </a:solidFill>
                <a:latin typeface="Verdana"/>
                <a:cs typeface="Verdana"/>
              </a:rPr>
              <a:t>os</a:t>
            </a:r>
            <a:r>
              <a:rPr sz="1500" spc="-110">
                <a:solidFill>
                  <a:srgbClr val="0C285A"/>
                </a:solidFill>
                <a:latin typeface="Verdana"/>
                <a:cs typeface="Verdana"/>
              </a:rPr>
              <a:t> </a:t>
            </a:r>
            <a:r>
              <a:rPr sz="1500" spc="-95">
                <a:solidFill>
                  <a:srgbClr val="0C285A"/>
                </a:solidFill>
                <a:latin typeface="Verdana"/>
                <a:cs typeface="Verdana"/>
              </a:rPr>
              <a:t>dados</a:t>
            </a:r>
            <a:r>
              <a:rPr sz="1500" spc="-110">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05">
                <a:solidFill>
                  <a:srgbClr val="0C285A"/>
                </a:solidFill>
                <a:latin typeface="Verdana"/>
                <a:cs typeface="Verdana"/>
              </a:rPr>
              <a:t>fornecedor</a:t>
            </a:r>
            <a:r>
              <a:rPr sz="1500" spc="-114">
                <a:solidFill>
                  <a:srgbClr val="0C285A"/>
                </a:solidFill>
                <a:latin typeface="Verdana"/>
                <a:cs typeface="Verdana"/>
              </a:rPr>
              <a:t> </a:t>
            </a:r>
            <a:r>
              <a:rPr sz="1500" spc="-110">
                <a:solidFill>
                  <a:srgbClr val="0C285A"/>
                </a:solidFill>
                <a:latin typeface="Verdana"/>
                <a:cs typeface="Verdana"/>
              </a:rPr>
              <a:t>correspondem </a:t>
            </a:r>
            <a:r>
              <a:rPr sz="1500" spc="-105">
                <a:solidFill>
                  <a:srgbClr val="0C285A"/>
                </a:solidFill>
                <a:latin typeface="Verdana"/>
                <a:cs typeface="Verdana"/>
              </a:rPr>
              <a:t>ao</a:t>
            </a:r>
            <a:r>
              <a:rPr sz="1500" spc="-110">
                <a:solidFill>
                  <a:srgbClr val="0C285A"/>
                </a:solidFill>
                <a:latin typeface="Verdana"/>
                <a:cs typeface="Verdana"/>
              </a:rPr>
              <a:t> </a:t>
            </a:r>
            <a:r>
              <a:rPr sz="1500" spc="-114">
                <a:solidFill>
                  <a:srgbClr val="0C285A"/>
                </a:solidFill>
                <a:latin typeface="Verdana"/>
                <a:cs typeface="Verdana"/>
              </a:rPr>
              <a:t>contrato</a:t>
            </a:r>
            <a:r>
              <a:rPr sz="1500" spc="-110">
                <a:solidFill>
                  <a:srgbClr val="0C285A"/>
                </a:solidFill>
                <a:latin typeface="Verdana"/>
                <a:cs typeface="Verdana"/>
              </a:rPr>
              <a:t> </a:t>
            </a:r>
            <a:r>
              <a:rPr sz="1500" spc="-120">
                <a:solidFill>
                  <a:srgbClr val="0C285A"/>
                </a:solidFill>
                <a:latin typeface="Verdana"/>
                <a:cs typeface="Verdana"/>
              </a:rPr>
              <a:t>ativo</a:t>
            </a:r>
            <a:r>
              <a:rPr sz="1500" spc="-114">
                <a:solidFill>
                  <a:srgbClr val="0C285A"/>
                </a:solidFill>
                <a:latin typeface="Verdana"/>
                <a:cs typeface="Verdana"/>
              </a:rPr>
              <a:t> e</a:t>
            </a:r>
            <a:r>
              <a:rPr sz="1500" spc="-110">
                <a:solidFill>
                  <a:srgbClr val="0C285A"/>
                </a:solidFill>
                <a:latin typeface="Verdana"/>
                <a:cs typeface="Verdana"/>
              </a:rPr>
              <a:t> </a:t>
            </a:r>
            <a:r>
              <a:rPr sz="1500" spc="-125">
                <a:solidFill>
                  <a:srgbClr val="0C285A"/>
                </a:solidFill>
                <a:latin typeface="Verdana"/>
                <a:cs typeface="Verdana"/>
              </a:rPr>
              <a:t>garante</a:t>
            </a:r>
            <a:r>
              <a:rPr sz="1500" spc="-110">
                <a:solidFill>
                  <a:srgbClr val="0C285A"/>
                </a:solidFill>
                <a:latin typeface="Verdana"/>
                <a:cs typeface="Verdana"/>
              </a:rPr>
              <a:t> que </a:t>
            </a:r>
            <a:r>
              <a:rPr sz="1500" spc="-50">
                <a:solidFill>
                  <a:srgbClr val="0C285A"/>
                </a:solidFill>
                <a:latin typeface="Verdana"/>
                <a:cs typeface="Verdana"/>
              </a:rPr>
              <a:t>a </a:t>
            </a:r>
            <a:r>
              <a:rPr sz="1500" spc="-120">
                <a:solidFill>
                  <a:srgbClr val="0C285A"/>
                </a:solidFill>
                <a:latin typeface="Verdana"/>
                <a:cs typeface="Verdana"/>
              </a:rPr>
              <a:t>empresa</a:t>
            </a:r>
            <a:r>
              <a:rPr sz="1500" spc="-110">
                <a:solidFill>
                  <a:srgbClr val="0C285A"/>
                </a:solidFill>
                <a:latin typeface="Verdana"/>
                <a:cs typeface="Verdana"/>
              </a:rPr>
              <a:t> </a:t>
            </a:r>
            <a:r>
              <a:rPr sz="1500" spc="-120">
                <a:solidFill>
                  <a:srgbClr val="0C285A"/>
                </a:solidFill>
                <a:latin typeface="Verdana"/>
                <a:cs typeface="Verdana"/>
              </a:rPr>
              <a:t>esteja</a:t>
            </a:r>
            <a:r>
              <a:rPr sz="1500" spc="-110">
                <a:solidFill>
                  <a:srgbClr val="0C285A"/>
                </a:solidFill>
                <a:latin typeface="Verdana"/>
                <a:cs typeface="Verdana"/>
              </a:rPr>
              <a:t> </a:t>
            </a:r>
            <a:r>
              <a:rPr sz="1500" spc="-114">
                <a:solidFill>
                  <a:srgbClr val="0C285A"/>
                </a:solidFill>
                <a:latin typeface="Verdana"/>
                <a:cs typeface="Verdana"/>
              </a:rPr>
              <a:t>apta</a:t>
            </a:r>
            <a:r>
              <a:rPr sz="1500" spc="-105">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114">
                <a:solidFill>
                  <a:srgbClr val="0C285A"/>
                </a:solidFill>
                <a:latin typeface="Verdana"/>
                <a:cs typeface="Verdana"/>
              </a:rPr>
              <a:t>prestar</a:t>
            </a:r>
            <a:r>
              <a:rPr sz="1500" spc="-110">
                <a:solidFill>
                  <a:srgbClr val="0C285A"/>
                </a:solidFill>
                <a:latin typeface="Verdana"/>
                <a:cs typeface="Verdana"/>
              </a:rPr>
              <a:t> </a:t>
            </a:r>
            <a:r>
              <a:rPr sz="1500" spc="-90">
                <a:solidFill>
                  <a:srgbClr val="0C285A"/>
                </a:solidFill>
                <a:latin typeface="Verdana"/>
                <a:cs typeface="Verdana"/>
              </a:rPr>
              <a:t>serviços</a:t>
            </a:r>
            <a:r>
              <a:rPr sz="1500" spc="-105">
                <a:solidFill>
                  <a:srgbClr val="0C285A"/>
                </a:solidFill>
                <a:latin typeface="Verdana"/>
                <a:cs typeface="Verdana"/>
              </a:rPr>
              <a:t> </a:t>
            </a:r>
            <a:r>
              <a:rPr sz="1500" spc="-135">
                <a:solidFill>
                  <a:srgbClr val="0C285A"/>
                </a:solidFill>
                <a:latin typeface="Verdana"/>
                <a:cs typeface="Verdana"/>
              </a:rPr>
              <a:t>sem</a:t>
            </a:r>
            <a:r>
              <a:rPr sz="1500" spc="-110">
                <a:solidFill>
                  <a:srgbClr val="0C285A"/>
                </a:solidFill>
                <a:latin typeface="Verdana"/>
                <a:cs typeface="Verdana"/>
              </a:rPr>
              <a:t> </a:t>
            </a:r>
            <a:r>
              <a:rPr sz="1500" spc="-85">
                <a:solidFill>
                  <a:srgbClr val="0C285A"/>
                </a:solidFill>
                <a:latin typeface="Verdana"/>
                <a:cs typeface="Verdana"/>
              </a:rPr>
              <a:t>riscos</a:t>
            </a:r>
            <a:r>
              <a:rPr sz="1500" spc="-110">
                <a:solidFill>
                  <a:srgbClr val="0C285A"/>
                </a:solidFill>
                <a:latin typeface="Verdana"/>
                <a:cs typeface="Verdana"/>
              </a:rPr>
              <a:t> de</a:t>
            </a:r>
            <a:r>
              <a:rPr sz="1500" spc="-105">
                <a:solidFill>
                  <a:srgbClr val="0C285A"/>
                </a:solidFill>
                <a:latin typeface="Verdana"/>
                <a:cs typeface="Verdana"/>
              </a:rPr>
              <a:t> irregularidades</a:t>
            </a:r>
            <a:r>
              <a:rPr sz="1500" spc="-110">
                <a:solidFill>
                  <a:srgbClr val="0C285A"/>
                </a:solidFill>
                <a:latin typeface="Verdana"/>
                <a:cs typeface="Verdana"/>
              </a:rPr>
              <a:t> </a:t>
            </a:r>
            <a:r>
              <a:rPr sz="1500" spc="-10">
                <a:solidFill>
                  <a:srgbClr val="0C285A"/>
                </a:solidFill>
                <a:latin typeface="Verdana"/>
                <a:cs typeface="Verdana"/>
              </a:rPr>
              <a:t>cadastrais.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5080">
              <a:lnSpc>
                <a:spcPct val="100000"/>
              </a:lnSpc>
            </a:pPr>
            <a:r>
              <a:rPr sz="1500" spc="-65">
                <a:solidFill>
                  <a:srgbClr val="0C285A"/>
                </a:solidFill>
                <a:latin typeface="Verdana"/>
                <a:cs typeface="Verdana"/>
              </a:rPr>
              <a:t>O</a:t>
            </a:r>
            <a:r>
              <a:rPr sz="1500" spc="-105">
                <a:solidFill>
                  <a:srgbClr val="0C285A"/>
                </a:solidFill>
                <a:latin typeface="Verdana"/>
                <a:cs typeface="Verdana"/>
              </a:rPr>
              <a:t> </a:t>
            </a:r>
            <a:r>
              <a:rPr sz="1500" spc="-95">
                <a:solidFill>
                  <a:srgbClr val="0C285A"/>
                </a:solidFill>
                <a:latin typeface="Verdana"/>
                <a:cs typeface="Verdana"/>
              </a:rPr>
              <a:t>Cartão</a:t>
            </a:r>
            <a:r>
              <a:rPr sz="1500" spc="-105">
                <a:solidFill>
                  <a:srgbClr val="0C285A"/>
                </a:solidFill>
                <a:latin typeface="Verdana"/>
                <a:cs typeface="Verdana"/>
              </a:rPr>
              <a:t> </a:t>
            </a:r>
            <a:r>
              <a:rPr sz="1500" spc="-75">
                <a:solidFill>
                  <a:srgbClr val="0C285A"/>
                </a:solidFill>
                <a:latin typeface="Verdana"/>
                <a:cs typeface="Verdana"/>
              </a:rPr>
              <a:t>CNPJ</a:t>
            </a:r>
            <a:r>
              <a:rPr sz="1500" spc="-100">
                <a:solidFill>
                  <a:srgbClr val="0C285A"/>
                </a:solidFill>
                <a:latin typeface="Verdana"/>
                <a:cs typeface="Verdana"/>
              </a:rPr>
              <a:t> </a:t>
            </a:r>
            <a:r>
              <a:rPr sz="1500" spc="-95">
                <a:solidFill>
                  <a:srgbClr val="0C285A"/>
                </a:solidFill>
                <a:latin typeface="Verdana"/>
                <a:cs typeface="Verdana"/>
              </a:rPr>
              <a:t>funciona</a:t>
            </a:r>
            <a:r>
              <a:rPr sz="1500" spc="-105">
                <a:solidFill>
                  <a:srgbClr val="0C285A"/>
                </a:solidFill>
                <a:latin typeface="Verdana"/>
                <a:cs typeface="Verdana"/>
              </a:rPr>
              <a:t> </a:t>
            </a:r>
            <a:r>
              <a:rPr sz="1500" spc="-114">
                <a:solidFill>
                  <a:srgbClr val="0C285A"/>
                </a:solidFill>
                <a:latin typeface="Verdana"/>
                <a:cs typeface="Verdana"/>
              </a:rPr>
              <a:t>como</a:t>
            </a:r>
            <a:r>
              <a:rPr sz="1500" spc="-105">
                <a:solidFill>
                  <a:srgbClr val="0C285A"/>
                </a:solidFill>
                <a:latin typeface="Verdana"/>
                <a:cs typeface="Verdana"/>
              </a:rPr>
              <a:t> </a:t>
            </a:r>
            <a:r>
              <a:rPr sz="1500" spc="-120">
                <a:solidFill>
                  <a:srgbClr val="0C285A"/>
                </a:solidFill>
                <a:latin typeface="Verdana"/>
                <a:cs typeface="Verdana"/>
              </a:rPr>
              <a:t>documento</a:t>
            </a:r>
            <a:r>
              <a:rPr sz="1500" spc="-100">
                <a:solidFill>
                  <a:srgbClr val="0C285A"/>
                </a:solidFill>
                <a:latin typeface="Verdana"/>
                <a:cs typeface="Verdana"/>
              </a:rPr>
              <a:t> </a:t>
            </a:r>
            <a:r>
              <a:rPr sz="1500" spc="-110">
                <a:solidFill>
                  <a:srgbClr val="0C285A"/>
                </a:solidFill>
                <a:latin typeface="Verdana"/>
                <a:cs typeface="Verdana"/>
              </a:rPr>
              <a:t>de</a:t>
            </a:r>
            <a:r>
              <a:rPr sz="1500" spc="-105">
                <a:solidFill>
                  <a:srgbClr val="0C285A"/>
                </a:solidFill>
                <a:latin typeface="Verdana"/>
                <a:cs typeface="Verdana"/>
              </a:rPr>
              <a:t> </a:t>
            </a:r>
            <a:r>
              <a:rPr sz="1500" spc="-120">
                <a:solidFill>
                  <a:srgbClr val="0C285A"/>
                </a:solidFill>
                <a:latin typeface="Verdana"/>
                <a:cs typeface="Verdana"/>
              </a:rPr>
              <a:t>origem</a:t>
            </a:r>
            <a:r>
              <a:rPr sz="1500" spc="-100">
                <a:solidFill>
                  <a:srgbClr val="0C285A"/>
                </a:solidFill>
                <a:latin typeface="Verdana"/>
                <a:cs typeface="Verdana"/>
              </a:rPr>
              <a:t> </a:t>
            </a:r>
            <a:r>
              <a:rPr sz="1500" spc="-120">
                <a:solidFill>
                  <a:srgbClr val="0C285A"/>
                </a:solidFill>
                <a:latin typeface="Verdana"/>
                <a:cs typeface="Verdana"/>
              </a:rPr>
              <a:t>para</a:t>
            </a:r>
            <a:r>
              <a:rPr sz="1500" spc="-105">
                <a:solidFill>
                  <a:srgbClr val="0C285A"/>
                </a:solidFill>
                <a:latin typeface="Verdana"/>
                <a:cs typeface="Verdana"/>
              </a:rPr>
              <a:t> </a:t>
            </a:r>
            <a:r>
              <a:rPr sz="1500" spc="-100">
                <a:solidFill>
                  <a:srgbClr val="0C285A"/>
                </a:solidFill>
                <a:latin typeface="Verdana"/>
                <a:cs typeface="Verdana"/>
              </a:rPr>
              <a:t>validações</a:t>
            </a:r>
            <a:r>
              <a:rPr sz="1500" spc="-105">
                <a:solidFill>
                  <a:srgbClr val="0C285A"/>
                </a:solidFill>
                <a:latin typeface="Verdana"/>
                <a:cs typeface="Verdana"/>
              </a:rPr>
              <a:t> </a:t>
            </a:r>
            <a:r>
              <a:rPr sz="1500" spc="-85">
                <a:solidFill>
                  <a:srgbClr val="0C285A"/>
                </a:solidFill>
                <a:latin typeface="Verdana"/>
                <a:cs typeface="Verdana"/>
              </a:rPr>
              <a:t>fiscais</a:t>
            </a:r>
            <a:r>
              <a:rPr sz="1500" spc="-10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20">
                <a:solidFill>
                  <a:srgbClr val="0C285A"/>
                </a:solidFill>
                <a:latin typeface="Verdana"/>
                <a:cs typeface="Verdana"/>
              </a:rPr>
              <a:t>trabalhistas,</a:t>
            </a:r>
            <a:r>
              <a:rPr sz="1500" spc="-100">
                <a:solidFill>
                  <a:srgbClr val="0C285A"/>
                </a:solidFill>
                <a:latin typeface="Verdana"/>
                <a:cs typeface="Verdana"/>
              </a:rPr>
              <a:t> </a:t>
            </a:r>
            <a:r>
              <a:rPr sz="1500" spc="-10">
                <a:solidFill>
                  <a:srgbClr val="0C285A"/>
                </a:solidFill>
                <a:latin typeface="Verdana"/>
                <a:cs typeface="Verdana"/>
              </a:rPr>
              <a:t>sendo </a:t>
            </a:r>
            <a:r>
              <a:rPr sz="1500" spc="-95">
                <a:solidFill>
                  <a:srgbClr val="0C285A"/>
                </a:solidFill>
                <a:latin typeface="Verdana"/>
                <a:cs typeface="Verdana"/>
              </a:rPr>
              <a:t>utilizado</a:t>
            </a:r>
            <a:r>
              <a:rPr sz="1500" spc="-110">
                <a:solidFill>
                  <a:srgbClr val="0C285A"/>
                </a:solidFill>
                <a:latin typeface="Verdana"/>
                <a:cs typeface="Verdana"/>
              </a:rPr>
              <a:t> </a:t>
            </a:r>
            <a:r>
              <a:rPr sz="1500" spc="-114">
                <a:solidFill>
                  <a:srgbClr val="0C285A"/>
                </a:solidFill>
                <a:latin typeface="Verdana"/>
                <a:cs typeface="Verdana"/>
              </a:rPr>
              <a:t>como</a:t>
            </a:r>
            <a:r>
              <a:rPr sz="1500" spc="-105">
                <a:solidFill>
                  <a:srgbClr val="0C285A"/>
                </a:solidFill>
                <a:latin typeface="Verdana"/>
                <a:cs typeface="Verdana"/>
              </a:rPr>
              <a:t> </a:t>
            </a:r>
            <a:r>
              <a:rPr sz="1500" spc="-110">
                <a:solidFill>
                  <a:srgbClr val="0C285A"/>
                </a:solidFill>
                <a:latin typeface="Verdana"/>
                <a:cs typeface="Verdana"/>
              </a:rPr>
              <a:t>base </a:t>
            </a:r>
            <a:r>
              <a:rPr sz="1500" spc="-120">
                <a:solidFill>
                  <a:srgbClr val="0C285A"/>
                </a:solidFill>
                <a:latin typeface="Verdana"/>
                <a:cs typeface="Verdana"/>
              </a:rPr>
              <a:t>para</a:t>
            </a:r>
            <a:r>
              <a:rPr sz="1500" spc="-105">
                <a:solidFill>
                  <a:srgbClr val="0C285A"/>
                </a:solidFill>
                <a:latin typeface="Verdana"/>
                <a:cs typeface="Verdana"/>
              </a:rPr>
              <a:t> </a:t>
            </a:r>
            <a:r>
              <a:rPr sz="1500" spc="-114">
                <a:solidFill>
                  <a:srgbClr val="0C285A"/>
                </a:solidFill>
                <a:latin typeface="Verdana"/>
                <a:cs typeface="Verdana"/>
              </a:rPr>
              <a:t>confirmar</a:t>
            </a:r>
            <a:r>
              <a:rPr sz="1500" spc="-110">
                <a:solidFill>
                  <a:srgbClr val="0C285A"/>
                </a:solidFill>
                <a:latin typeface="Verdana"/>
                <a:cs typeface="Verdana"/>
              </a:rPr>
              <a:t> </a:t>
            </a:r>
            <a:r>
              <a:rPr sz="1500" spc="-105">
                <a:solidFill>
                  <a:srgbClr val="0C285A"/>
                </a:solidFill>
                <a:latin typeface="Verdana"/>
                <a:cs typeface="Verdana"/>
              </a:rPr>
              <a:t>informações </a:t>
            </a:r>
            <a:r>
              <a:rPr sz="1500" spc="-160">
                <a:solidFill>
                  <a:srgbClr val="0C285A"/>
                </a:solidFill>
                <a:latin typeface="Verdana"/>
                <a:cs typeface="Verdana"/>
              </a:rPr>
              <a:t>em</a:t>
            </a:r>
            <a:r>
              <a:rPr sz="1500" spc="-110">
                <a:solidFill>
                  <a:srgbClr val="0C285A"/>
                </a:solidFill>
                <a:latin typeface="Verdana"/>
                <a:cs typeface="Verdana"/>
              </a:rPr>
              <a:t> </a:t>
            </a:r>
            <a:r>
              <a:rPr sz="1500" spc="-120">
                <a:solidFill>
                  <a:srgbClr val="0C285A"/>
                </a:solidFill>
                <a:latin typeface="Verdana"/>
                <a:cs typeface="Verdana"/>
              </a:rPr>
              <a:t>contratos,</a:t>
            </a:r>
            <a:r>
              <a:rPr sz="1500" spc="-105">
                <a:solidFill>
                  <a:srgbClr val="0C285A"/>
                </a:solidFill>
                <a:latin typeface="Verdana"/>
                <a:cs typeface="Verdana"/>
              </a:rPr>
              <a:t> </a:t>
            </a:r>
            <a:r>
              <a:rPr sz="1500" spc="-85">
                <a:solidFill>
                  <a:srgbClr val="0C285A"/>
                </a:solidFill>
                <a:latin typeface="Verdana"/>
                <a:cs typeface="Verdana"/>
              </a:rPr>
              <a:t>certidões</a:t>
            </a:r>
            <a:r>
              <a:rPr sz="1500" spc="-11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registros</a:t>
            </a:r>
            <a:r>
              <a:rPr sz="1500" spc="-110">
                <a:solidFill>
                  <a:srgbClr val="0C285A"/>
                </a:solidFill>
                <a:latin typeface="Verdana"/>
                <a:cs typeface="Verdana"/>
              </a:rPr>
              <a:t> de</a:t>
            </a:r>
            <a:r>
              <a:rPr sz="1500" spc="-105">
                <a:solidFill>
                  <a:srgbClr val="0C285A"/>
                </a:solidFill>
                <a:latin typeface="Verdana"/>
                <a:cs typeface="Verdana"/>
              </a:rPr>
              <a:t> </a:t>
            </a:r>
            <a:r>
              <a:rPr sz="1500" spc="-10">
                <a:solidFill>
                  <a:srgbClr val="0C285A"/>
                </a:solidFill>
                <a:latin typeface="Verdana"/>
                <a:cs typeface="Verdana"/>
              </a:rPr>
              <a:t>emprega- </a:t>
            </a:r>
            <a:r>
              <a:rPr sz="1500" spc="-130">
                <a:solidFill>
                  <a:srgbClr val="0C285A"/>
                </a:solidFill>
                <a:latin typeface="Verdana"/>
                <a:cs typeface="Verdana"/>
              </a:rPr>
              <a:t>dos.</a:t>
            </a:r>
            <a:r>
              <a:rPr sz="1500" spc="-114">
                <a:solidFill>
                  <a:srgbClr val="0C285A"/>
                </a:solidFill>
                <a:latin typeface="Verdana"/>
                <a:cs typeface="Verdana"/>
              </a:rPr>
              <a:t> </a:t>
            </a:r>
            <a:r>
              <a:rPr sz="1500" spc="-65">
                <a:solidFill>
                  <a:srgbClr val="0C285A"/>
                </a:solidFill>
                <a:latin typeface="Verdana"/>
                <a:cs typeface="Verdana"/>
              </a:rPr>
              <a:t>É</a:t>
            </a:r>
            <a:r>
              <a:rPr sz="1500" spc="-114">
                <a:solidFill>
                  <a:srgbClr val="0C285A"/>
                </a:solidFill>
                <a:latin typeface="Verdana"/>
                <a:cs typeface="Verdana"/>
              </a:rPr>
              <a:t> </a:t>
            </a:r>
            <a:r>
              <a:rPr sz="1500" spc="-90">
                <a:solidFill>
                  <a:srgbClr val="0C285A"/>
                </a:solidFill>
                <a:latin typeface="Verdana"/>
                <a:cs typeface="Verdana"/>
              </a:rPr>
              <a:t>aceito</a:t>
            </a:r>
            <a:r>
              <a:rPr sz="1500" spc="-114">
                <a:solidFill>
                  <a:srgbClr val="0C285A"/>
                </a:solidFill>
                <a:latin typeface="Verdana"/>
                <a:cs typeface="Verdana"/>
              </a:rPr>
              <a:t> </a:t>
            </a:r>
            <a:r>
              <a:rPr sz="1500" spc="-110">
                <a:solidFill>
                  <a:srgbClr val="0C285A"/>
                </a:solidFill>
                <a:latin typeface="Verdana"/>
                <a:cs typeface="Verdana"/>
              </a:rPr>
              <a:t>que</a:t>
            </a:r>
            <a:r>
              <a:rPr sz="1500" spc="-114">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45">
                <a:solidFill>
                  <a:srgbClr val="0C285A"/>
                </a:solidFill>
                <a:latin typeface="Verdana"/>
                <a:cs typeface="Verdana"/>
              </a:rPr>
              <a:t>CNAE</a:t>
            </a:r>
            <a:r>
              <a:rPr sz="1500" spc="-114">
                <a:solidFill>
                  <a:srgbClr val="0C285A"/>
                </a:solidFill>
                <a:latin typeface="Verdana"/>
                <a:cs typeface="Verdana"/>
              </a:rPr>
              <a:t> </a:t>
            </a:r>
            <a:r>
              <a:rPr sz="1500" spc="-95">
                <a:solidFill>
                  <a:srgbClr val="0C285A"/>
                </a:solidFill>
                <a:latin typeface="Verdana"/>
                <a:cs typeface="Verdana"/>
              </a:rPr>
              <a:t>conferido</a:t>
            </a:r>
            <a:r>
              <a:rPr sz="1500" spc="-114">
                <a:solidFill>
                  <a:srgbClr val="0C285A"/>
                </a:solidFill>
                <a:latin typeface="Verdana"/>
                <a:cs typeface="Verdana"/>
              </a:rPr>
              <a:t> </a:t>
            </a:r>
            <a:r>
              <a:rPr sz="1500" spc="-120">
                <a:solidFill>
                  <a:srgbClr val="0C285A"/>
                </a:solidFill>
                <a:latin typeface="Verdana"/>
                <a:cs typeface="Verdana"/>
              </a:rPr>
              <a:t>seja</a:t>
            </a:r>
            <a:r>
              <a:rPr sz="1500" spc="-114">
                <a:solidFill>
                  <a:srgbClr val="0C285A"/>
                </a:solidFill>
                <a:latin typeface="Verdana"/>
                <a:cs typeface="Verdana"/>
              </a:rPr>
              <a:t> tanto </a:t>
            </a:r>
            <a:r>
              <a:rPr sz="1500" spc="-100">
                <a:solidFill>
                  <a:srgbClr val="0C285A"/>
                </a:solidFill>
                <a:latin typeface="Verdana"/>
                <a:cs typeface="Verdana"/>
              </a:rPr>
              <a:t>o</a:t>
            </a:r>
            <a:r>
              <a:rPr sz="1500" spc="-114">
                <a:solidFill>
                  <a:srgbClr val="0C285A"/>
                </a:solidFill>
                <a:latin typeface="Verdana"/>
                <a:cs typeface="Verdana"/>
              </a:rPr>
              <a:t> </a:t>
            </a:r>
            <a:r>
              <a:rPr sz="1500" spc="-90">
                <a:solidFill>
                  <a:srgbClr val="0C285A"/>
                </a:solidFill>
                <a:latin typeface="Verdana"/>
                <a:cs typeface="Verdana"/>
              </a:rPr>
              <a:t>principal</a:t>
            </a:r>
            <a:r>
              <a:rPr sz="1500" spc="-114">
                <a:solidFill>
                  <a:srgbClr val="0C285A"/>
                </a:solidFill>
                <a:latin typeface="Verdana"/>
                <a:cs typeface="Verdana"/>
              </a:rPr>
              <a:t> quanto </a:t>
            </a:r>
            <a:r>
              <a:rPr sz="1500" spc="-165">
                <a:solidFill>
                  <a:srgbClr val="0C285A"/>
                </a:solidFill>
                <a:latin typeface="Verdana"/>
                <a:cs typeface="Verdana"/>
              </a:rPr>
              <a:t>um</a:t>
            </a:r>
            <a:r>
              <a:rPr sz="1500" spc="-114">
                <a:solidFill>
                  <a:srgbClr val="0C285A"/>
                </a:solidFill>
                <a:latin typeface="Verdana"/>
                <a:cs typeface="Verdana"/>
              </a:rPr>
              <a:t> secundário, </a:t>
            </a:r>
            <a:r>
              <a:rPr sz="1500" spc="-100">
                <a:solidFill>
                  <a:srgbClr val="0C285A"/>
                </a:solidFill>
                <a:latin typeface="Verdana"/>
                <a:cs typeface="Verdana"/>
              </a:rPr>
              <a:t>desde</a:t>
            </a:r>
            <a:r>
              <a:rPr sz="1500" spc="-114">
                <a:solidFill>
                  <a:srgbClr val="0C285A"/>
                </a:solidFill>
                <a:latin typeface="Verdana"/>
                <a:cs typeface="Verdana"/>
              </a:rPr>
              <a:t> </a:t>
            </a:r>
            <a:r>
              <a:rPr sz="1500" spc="-110">
                <a:solidFill>
                  <a:srgbClr val="0C285A"/>
                </a:solidFill>
                <a:latin typeface="Verdana"/>
                <a:cs typeface="Verdana"/>
              </a:rPr>
              <a:t>que</a:t>
            </a:r>
            <a:r>
              <a:rPr sz="1500" spc="-114">
                <a:solidFill>
                  <a:srgbClr val="0C285A"/>
                </a:solidFill>
                <a:latin typeface="Verdana"/>
                <a:cs typeface="Verdana"/>
              </a:rPr>
              <a:t> </a:t>
            </a:r>
            <a:r>
              <a:rPr sz="1500" spc="-50">
                <a:solidFill>
                  <a:srgbClr val="0C285A"/>
                </a:solidFill>
                <a:latin typeface="Verdana"/>
                <a:cs typeface="Verdana"/>
              </a:rPr>
              <a:t>compa- </a:t>
            </a:r>
            <a:r>
              <a:rPr sz="1500" spc="-110">
                <a:solidFill>
                  <a:srgbClr val="0C285A"/>
                </a:solidFill>
                <a:latin typeface="Verdana"/>
                <a:cs typeface="Verdana"/>
              </a:rPr>
              <a:t>tível</a:t>
            </a:r>
            <a:r>
              <a:rPr sz="1500" spc="-114">
                <a:solidFill>
                  <a:srgbClr val="0C285A"/>
                </a:solidFill>
                <a:latin typeface="Verdana"/>
                <a:cs typeface="Verdana"/>
              </a:rPr>
              <a:t> </a:t>
            </a:r>
            <a:r>
              <a:rPr sz="1500" spc="-110">
                <a:solidFill>
                  <a:srgbClr val="0C285A"/>
                </a:solidFill>
                <a:latin typeface="Verdana"/>
                <a:cs typeface="Verdana"/>
              </a:rPr>
              <a:t>com </a:t>
            </a:r>
            <a:r>
              <a:rPr sz="1500" spc="-114">
                <a:solidFill>
                  <a:srgbClr val="0C285A"/>
                </a:solidFill>
                <a:latin typeface="Verdana"/>
                <a:cs typeface="Verdana"/>
              </a:rPr>
              <a:t>a</a:t>
            </a:r>
            <a:r>
              <a:rPr sz="1500" spc="-110">
                <a:solidFill>
                  <a:srgbClr val="0C285A"/>
                </a:solidFill>
                <a:latin typeface="Verdana"/>
                <a:cs typeface="Verdana"/>
              </a:rPr>
              <a:t> atividade </a:t>
            </a:r>
            <a:r>
              <a:rPr sz="1500" spc="-130">
                <a:solidFill>
                  <a:srgbClr val="0C285A"/>
                </a:solidFill>
                <a:latin typeface="Verdana"/>
                <a:cs typeface="Verdana"/>
              </a:rPr>
              <a:t>contratada.</a:t>
            </a:r>
            <a:r>
              <a:rPr sz="1500" spc="-114">
                <a:solidFill>
                  <a:srgbClr val="0C285A"/>
                </a:solidFill>
                <a:latin typeface="Verdana"/>
                <a:cs typeface="Verdana"/>
              </a:rPr>
              <a:t> </a:t>
            </a:r>
            <a:r>
              <a:rPr sz="1500" spc="-110">
                <a:solidFill>
                  <a:srgbClr val="0C285A"/>
                </a:solidFill>
                <a:latin typeface="Verdana"/>
                <a:cs typeface="Verdana"/>
              </a:rPr>
              <a:t>Além </a:t>
            </a:r>
            <a:r>
              <a:rPr sz="1500" spc="-114">
                <a:solidFill>
                  <a:srgbClr val="0C285A"/>
                </a:solidFill>
                <a:latin typeface="Verdana"/>
                <a:cs typeface="Verdana"/>
              </a:rPr>
              <a:t>disso,</a:t>
            </a:r>
            <a:r>
              <a:rPr sz="1500" spc="-110">
                <a:solidFill>
                  <a:srgbClr val="0C285A"/>
                </a:solidFill>
                <a:latin typeface="Verdana"/>
                <a:cs typeface="Verdana"/>
              </a:rPr>
              <a:t> </a:t>
            </a:r>
            <a:r>
              <a:rPr sz="1500" spc="-125">
                <a:solidFill>
                  <a:srgbClr val="0C285A"/>
                </a:solidFill>
                <a:latin typeface="Verdana"/>
                <a:cs typeface="Verdana"/>
              </a:rPr>
              <a:t>somente</a:t>
            </a:r>
            <a:r>
              <a:rPr sz="1500" spc="-110">
                <a:solidFill>
                  <a:srgbClr val="0C285A"/>
                </a:solidFill>
                <a:latin typeface="Verdana"/>
                <a:cs typeface="Verdana"/>
              </a:rPr>
              <a:t> </a:t>
            </a:r>
            <a:r>
              <a:rPr sz="1500" spc="-120">
                <a:solidFill>
                  <a:srgbClr val="0C285A"/>
                </a:solidFill>
                <a:latin typeface="Verdana"/>
                <a:cs typeface="Verdana"/>
              </a:rPr>
              <a:t>empresas</a:t>
            </a:r>
            <a:r>
              <a:rPr sz="1500" spc="-114">
                <a:solidFill>
                  <a:srgbClr val="0C285A"/>
                </a:solidFill>
                <a:latin typeface="Verdana"/>
                <a:cs typeface="Verdana"/>
              </a:rPr>
              <a:t> </a:t>
            </a:r>
            <a:r>
              <a:rPr sz="1500" spc="-110">
                <a:solidFill>
                  <a:srgbClr val="0C285A"/>
                </a:solidFill>
                <a:latin typeface="Verdana"/>
                <a:cs typeface="Verdana"/>
              </a:rPr>
              <a:t>com </a:t>
            </a:r>
            <a:r>
              <a:rPr sz="1500" spc="-95">
                <a:solidFill>
                  <a:srgbClr val="0C285A"/>
                </a:solidFill>
                <a:latin typeface="Verdana"/>
                <a:cs typeface="Verdana"/>
              </a:rPr>
              <a:t>situação</a:t>
            </a:r>
            <a:r>
              <a:rPr sz="1500" spc="-110">
                <a:solidFill>
                  <a:srgbClr val="0C285A"/>
                </a:solidFill>
                <a:latin typeface="Verdana"/>
                <a:cs typeface="Verdana"/>
              </a:rPr>
              <a:t> </a:t>
            </a:r>
            <a:r>
              <a:rPr sz="1500" spc="-100">
                <a:solidFill>
                  <a:srgbClr val="0C285A"/>
                </a:solidFill>
                <a:latin typeface="Verdana"/>
                <a:cs typeface="Verdana"/>
              </a:rPr>
              <a:t>cadastral</a:t>
            </a:r>
            <a:r>
              <a:rPr sz="1500" spc="-110">
                <a:solidFill>
                  <a:srgbClr val="0C285A"/>
                </a:solidFill>
                <a:latin typeface="Verdana"/>
                <a:cs typeface="Verdana"/>
              </a:rPr>
              <a:t> </a:t>
            </a:r>
            <a:r>
              <a:rPr sz="1500" spc="-125">
                <a:solidFill>
                  <a:srgbClr val="0C285A"/>
                </a:solidFill>
                <a:latin typeface="Verdana"/>
                <a:cs typeface="Verdana"/>
              </a:rPr>
              <a:t>ativa</a:t>
            </a:r>
            <a:r>
              <a:rPr sz="1500" spc="-114">
                <a:solidFill>
                  <a:srgbClr val="0C285A"/>
                </a:solidFill>
                <a:latin typeface="Verdana"/>
                <a:cs typeface="Verdana"/>
              </a:rPr>
              <a:t> </a:t>
            </a:r>
            <a:r>
              <a:rPr sz="1500" spc="-25">
                <a:solidFill>
                  <a:srgbClr val="0C285A"/>
                </a:solidFill>
                <a:latin typeface="Verdana"/>
                <a:cs typeface="Verdana"/>
              </a:rPr>
              <a:t>po- </a:t>
            </a:r>
            <a:r>
              <a:rPr sz="1500" spc="-140">
                <a:solidFill>
                  <a:srgbClr val="0C285A"/>
                </a:solidFill>
                <a:latin typeface="Verdana"/>
                <a:cs typeface="Verdana"/>
              </a:rPr>
              <a:t>dem</a:t>
            </a:r>
            <a:r>
              <a:rPr sz="1500" spc="-105">
                <a:solidFill>
                  <a:srgbClr val="0C285A"/>
                </a:solidFill>
                <a:latin typeface="Verdana"/>
                <a:cs typeface="Verdana"/>
              </a:rPr>
              <a:t> </a:t>
            </a:r>
            <a:r>
              <a:rPr sz="1500" spc="-120">
                <a:solidFill>
                  <a:srgbClr val="0C285A"/>
                </a:solidFill>
                <a:latin typeface="Verdana"/>
                <a:cs typeface="Verdana"/>
              </a:rPr>
              <a:t>ter</a:t>
            </a:r>
            <a:r>
              <a:rPr sz="1500" spc="-105">
                <a:solidFill>
                  <a:srgbClr val="0C285A"/>
                </a:solidFill>
                <a:latin typeface="Verdana"/>
                <a:cs typeface="Verdana"/>
              </a:rPr>
              <a:t> seus </a:t>
            </a:r>
            <a:r>
              <a:rPr sz="1500" spc="-114">
                <a:solidFill>
                  <a:srgbClr val="0C285A"/>
                </a:solidFill>
                <a:latin typeface="Verdana"/>
                <a:cs typeface="Verdana"/>
              </a:rPr>
              <a:t>documentos</a:t>
            </a:r>
            <a:r>
              <a:rPr sz="1500" spc="-100">
                <a:solidFill>
                  <a:srgbClr val="0C285A"/>
                </a:solidFill>
                <a:latin typeface="Verdana"/>
                <a:cs typeface="Verdana"/>
              </a:rPr>
              <a:t> </a:t>
            </a:r>
            <a:r>
              <a:rPr sz="1500" spc="-125">
                <a:solidFill>
                  <a:srgbClr val="0C285A"/>
                </a:solidFill>
                <a:latin typeface="Verdana"/>
                <a:cs typeface="Verdana"/>
              </a:rPr>
              <a:t>aprovados,</a:t>
            </a:r>
            <a:r>
              <a:rPr sz="1500" spc="-105">
                <a:solidFill>
                  <a:srgbClr val="0C285A"/>
                </a:solidFill>
                <a:latin typeface="Verdana"/>
                <a:cs typeface="Verdana"/>
              </a:rPr>
              <a:t> </a:t>
            </a:r>
            <a:r>
              <a:rPr sz="1500" spc="-114">
                <a:solidFill>
                  <a:srgbClr val="0C285A"/>
                </a:solidFill>
                <a:latin typeface="Verdana"/>
                <a:cs typeface="Verdana"/>
              </a:rPr>
              <a:t>tornando</a:t>
            </a:r>
            <a:r>
              <a:rPr sz="1500" spc="-105">
                <a:solidFill>
                  <a:srgbClr val="0C285A"/>
                </a:solidFill>
                <a:latin typeface="Verdana"/>
                <a:cs typeface="Verdana"/>
              </a:rPr>
              <a:t> </a:t>
            </a:r>
            <a:r>
              <a:rPr sz="1500" spc="-95">
                <a:solidFill>
                  <a:srgbClr val="0C285A"/>
                </a:solidFill>
                <a:latin typeface="Verdana"/>
                <a:cs typeface="Verdana"/>
              </a:rPr>
              <a:t>essa</a:t>
            </a:r>
            <a:r>
              <a:rPr sz="1500" spc="-100">
                <a:solidFill>
                  <a:srgbClr val="0C285A"/>
                </a:solidFill>
                <a:latin typeface="Verdana"/>
                <a:cs typeface="Verdana"/>
              </a:rPr>
              <a:t> </a:t>
            </a:r>
            <a:r>
              <a:rPr sz="1500" spc="-95">
                <a:solidFill>
                  <a:srgbClr val="0C285A"/>
                </a:solidFill>
                <a:latin typeface="Verdana"/>
                <a:cs typeface="Verdana"/>
              </a:rPr>
              <a:t>verificação</a:t>
            </a:r>
            <a:r>
              <a:rPr sz="1500" spc="-105">
                <a:solidFill>
                  <a:srgbClr val="0C285A"/>
                </a:solidFill>
                <a:latin typeface="Verdana"/>
                <a:cs typeface="Verdana"/>
              </a:rPr>
              <a:t> </a:t>
            </a:r>
            <a:r>
              <a:rPr sz="1500" spc="-110">
                <a:solidFill>
                  <a:srgbClr val="0C285A"/>
                </a:solidFill>
                <a:latin typeface="Verdana"/>
                <a:cs typeface="Verdana"/>
              </a:rPr>
              <a:t>obrigatória</a:t>
            </a:r>
            <a:r>
              <a:rPr sz="1500" spc="-105">
                <a:solidFill>
                  <a:srgbClr val="0C285A"/>
                </a:solidFill>
                <a:latin typeface="Verdana"/>
                <a:cs typeface="Verdana"/>
              </a:rPr>
              <a:t> </a:t>
            </a:r>
            <a:r>
              <a:rPr sz="1500" spc="-160">
                <a:solidFill>
                  <a:srgbClr val="0C285A"/>
                </a:solidFill>
                <a:latin typeface="Verdana"/>
                <a:cs typeface="Verdana"/>
              </a:rPr>
              <a:t>em</a:t>
            </a:r>
            <a:r>
              <a:rPr sz="1500" spc="-100">
                <a:solidFill>
                  <a:srgbClr val="0C285A"/>
                </a:solidFill>
                <a:latin typeface="Verdana"/>
                <a:cs typeface="Verdana"/>
              </a:rPr>
              <a:t> </a:t>
            </a:r>
            <a:r>
              <a:rPr sz="1500" spc="-110">
                <a:solidFill>
                  <a:srgbClr val="0C285A"/>
                </a:solidFill>
                <a:latin typeface="Verdana"/>
                <a:cs typeface="Verdana"/>
              </a:rPr>
              <a:t>todas</a:t>
            </a:r>
            <a:r>
              <a:rPr sz="1500" spc="-105">
                <a:solidFill>
                  <a:srgbClr val="0C285A"/>
                </a:solidFill>
                <a:latin typeface="Verdana"/>
                <a:cs typeface="Verdana"/>
              </a:rPr>
              <a:t> </a:t>
            </a:r>
            <a:r>
              <a:rPr sz="1500" spc="-110">
                <a:solidFill>
                  <a:srgbClr val="0C285A"/>
                </a:solidFill>
                <a:latin typeface="Verdana"/>
                <a:cs typeface="Verdana"/>
              </a:rPr>
              <a:t>as</a:t>
            </a:r>
            <a:r>
              <a:rPr sz="1500" spc="-105">
                <a:solidFill>
                  <a:srgbClr val="0C285A"/>
                </a:solidFill>
                <a:latin typeface="Verdana"/>
                <a:cs typeface="Verdana"/>
              </a:rPr>
              <a:t> </a:t>
            </a:r>
            <a:r>
              <a:rPr sz="1500" spc="-10">
                <a:solidFill>
                  <a:srgbClr val="0C285A"/>
                </a:solidFill>
                <a:latin typeface="Verdana"/>
                <a:cs typeface="Verdana"/>
              </a:rPr>
              <a:t>análises.</a:t>
            </a:r>
            <a:endParaRPr sz="1500">
              <a:latin typeface="Verdana"/>
              <a:cs typeface="Verdana"/>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6494"/>
            <a:ext cx="4744720" cy="738505"/>
          </a:xfrm>
          <a:prstGeom prst="rect">
            <a:avLst/>
          </a:prstGeom>
        </p:spPr>
        <p:txBody>
          <a:bodyPr vert="horz" wrap="square" lIns="0" tIns="12700" rIns="0" bIns="0" rtlCol="0">
            <a:spAutoFit/>
          </a:bodyPr>
          <a:lstStyle/>
          <a:p>
            <a:pPr marL="21590">
              <a:lnSpc>
                <a:spcPts val="2805"/>
              </a:lnSpc>
              <a:spcBef>
                <a:spcPts val="100"/>
              </a:spcBef>
            </a:pPr>
            <a:r>
              <a:rPr sz="2400" b="1" i="1" spc="-160">
                <a:solidFill>
                  <a:srgbClr val="FFFFFF"/>
                </a:solidFill>
                <a:latin typeface="Trebuchet MS"/>
                <a:cs typeface="Trebuchet MS"/>
              </a:rPr>
              <a:t>Cadastro</a:t>
            </a:r>
            <a:r>
              <a:rPr sz="2400" b="1" i="1" spc="-145">
                <a:solidFill>
                  <a:srgbClr val="FFFFFF"/>
                </a:solidFill>
                <a:latin typeface="Trebuchet MS"/>
                <a:cs typeface="Trebuchet MS"/>
              </a:rPr>
              <a:t> </a:t>
            </a:r>
            <a:r>
              <a:rPr sz="2400" b="1" i="1" spc="-120">
                <a:solidFill>
                  <a:srgbClr val="FFFFFF"/>
                </a:solidFill>
                <a:latin typeface="Trebuchet MS"/>
                <a:cs typeface="Trebuchet MS"/>
              </a:rPr>
              <a:t>Nacional</a:t>
            </a:r>
            <a:r>
              <a:rPr sz="2400" b="1" i="1" spc="-140">
                <a:solidFill>
                  <a:srgbClr val="FFFFFF"/>
                </a:solidFill>
                <a:latin typeface="Trebuchet MS"/>
                <a:cs typeface="Trebuchet MS"/>
              </a:rPr>
              <a:t> </a:t>
            </a:r>
            <a:r>
              <a:rPr sz="2400" b="1" i="1" spc="-170">
                <a:solidFill>
                  <a:srgbClr val="FFFFFF"/>
                </a:solidFill>
                <a:latin typeface="Trebuchet MS"/>
                <a:cs typeface="Trebuchet MS"/>
              </a:rPr>
              <a:t>de</a:t>
            </a:r>
            <a:r>
              <a:rPr sz="2400" b="1" i="1" spc="-140">
                <a:solidFill>
                  <a:srgbClr val="FFFFFF"/>
                </a:solidFill>
                <a:latin typeface="Trebuchet MS"/>
                <a:cs typeface="Trebuchet MS"/>
              </a:rPr>
              <a:t> </a:t>
            </a:r>
            <a:r>
              <a:rPr sz="2400" b="1" i="1" spc="-175">
                <a:solidFill>
                  <a:srgbClr val="FFFFFF"/>
                </a:solidFill>
                <a:latin typeface="Trebuchet MS"/>
                <a:cs typeface="Trebuchet MS"/>
              </a:rPr>
              <a:t>Pessoa</a:t>
            </a:r>
            <a:r>
              <a:rPr sz="2400" b="1" i="1" spc="-145">
                <a:solidFill>
                  <a:srgbClr val="FFFFFF"/>
                </a:solidFill>
                <a:latin typeface="Trebuchet MS"/>
                <a:cs typeface="Trebuchet MS"/>
              </a:rPr>
              <a:t> </a:t>
            </a:r>
            <a:r>
              <a:rPr sz="2400" b="1" i="1" spc="-190">
                <a:solidFill>
                  <a:srgbClr val="FFFFFF"/>
                </a:solidFill>
                <a:latin typeface="Trebuchet MS"/>
                <a:cs typeface="Trebuchet MS"/>
              </a:rPr>
              <a:t>Jurídica</a:t>
            </a:r>
            <a:endParaRPr sz="2400">
              <a:latin typeface="Trebuchet MS"/>
              <a:cs typeface="Trebuchet MS"/>
            </a:endParaRPr>
          </a:p>
          <a:p>
            <a:pPr marL="12700">
              <a:lnSpc>
                <a:spcPts val="280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1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3192145" cy="787400"/>
          </a:xfrm>
          <a:prstGeom prst="rect">
            <a:avLst/>
          </a:prstGeom>
        </p:spPr>
        <p:txBody>
          <a:bodyPr vert="horz" wrap="square" lIns="0" tIns="12700" rIns="0" bIns="0" rtlCol="0">
            <a:spAutoFit/>
          </a:bodyPr>
          <a:lstStyle/>
          <a:p>
            <a:pPr marL="12700">
              <a:lnSpc>
                <a:spcPct val="100000"/>
              </a:lnSpc>
              <a:spcBef>
                <a:spcPts val="100"/>
              </a:spcBef>
            </a:pPr>
            <a:r>
              <a:rPr spc="-210"/>
              <a:t>Cartão</a:t>
            </a:r>
            <a:r>
              <a:rPr spc="-340"/>
              <a:t> </a:t>
            </a:r>
            <a:r>
              <a:rPr spc="-355"/>
              <a:t>CNPJ</a:t>
            </a:r>
          </a:p>
        </p:txBody>
      </p:sp>
      <p:grpSp>
        <p:nvGrpSpPr>
          <p:cNvPr id="4" name="object 4"/>
          <p:cNvGrpSpPr/>
          <p:nvPr/>
        </p:nvGrpSpPr>
        <p:grpSpPr>
          <a:xfrm>
            <a:off x="505195" y="2209914"/>
            <a:ext cx="7388859" cy="5045075"/>
            <a:chOff x="505195" y="2209914"/>
            <a:chExt cx="7388859" cy="5045075"/>
          </a:xfrm>
        </p:grpSpPr>
        <p:pic>
          <p:nvPicPr>
            <p:cNvPr id="5" name="object 5"/>
            <p:cNvPicPr/>
            <p:nvPr/>
          </p:nvPicPr>
          <p:blipFill>
            <a:blip r:embed="rId2" cstate="print"/>
            <a:stretch>
              <a:fillRect/>
            </a:stretch>
          </p:blipFill>
          <p:spPr>
            <a:xfrm>
              <a:off x="3414001" y="2209914"/>
              <a:ext cx="3863987" cy="5044668"/>
            </a:xfrm>
            <a:prstGeom prst="rect">
              <a:avLst/>
            </a:prstGeom>
          </p:spPr>
        </p:pic>
        <p:sp>
          <p:nvSpPr>
            <p:cNvPr id="6" name="object 6"/>
            <p:cNvSpPr/>
            <p:nvPr/>
          </p:nvSpPr>
          <p:spPr>
            <a:xfrm>
              <a:off x="3695500" y="3007904"/>
              <a:ext cx="561975" cy="160020"/>
            </a:xfrm>
            <a:custGeom>
              <a:avLst/>
              <a:gdLst/>
              <a:ahLst/>
              <a:cxnLst/>
              <a:rect l="l" t="t" r="r" b="b"/>
              <a:pathLst>
                <a:path w="561975" h="160019">
                  <a:moveTo>
                    <a:pt x="0" y="0"/>
                  </a:moveTo>
                  <a:lnTo>
                    <a:pt x="0" y="160007"/>
                  </a:lnTo>
                  <a:lnTo>
                    <a:pt x="561403" y="160007"/>
                  </a:lnTo>
                  <a:lnTo>
                    <a:pt x="561403" y="61963"/>
                  </a:lnTo>
                  <a:lnTo>
                    <a:pt x="561403" y="0"/>
                  </a:lnTo>
                  <a:lnTo>
                    <a:pt x="0" y="0"/>
                  </a:lnTo>
                  <a:close/>
                </a:path>
              </a:pathLst>
            </a:custGeom>
            <a:ln w="25400">
              <a:solidFill>
                <a:srgbClr val="222E54"/>
              </a:solidFill>
            </a:ln>
          </p:spPr>
          <p:txBody>
            <a:bodyPr wrap="square" lIns="0" tIns="0" rIns="0" bIns="0" rtlCol="0"/>
            <a:lstStyle/>
            <a:p>
              <a:endParaRPr/>
            </a:p>
          </p:txBody>
        </p:sp>
        <p:sp>
          <p:nvSpPr>
            <p:cNvPr id="7" name="object 7"/>
            <p:cNvSpPr/>
            <p:nvPr/>
          </p:nvSpPr>
          <p:spPr>
            <a:xfrm>
              <a:off x="3702700" y="6066105"/>
              <a:ext cx="529590" cy="160020"/>
            </a:xfrm>
            <a:custGeom>
              <a:avLst/>
              <a:gdLst/>
              <a:ahLst/>
              <a:cxnLst/>
              <a:rect l="l" t="t" r="r" b="b"/>
              <a:pathLst>
                <a:path w="529589" h="160020">
                  <a:moveTo>
                    <a:pt x="0" y="0"/>
                  </a:moveTo>
                  <a:lnTo>
                    <a:pt x="0" y="160007"/>
                  </a:lnTo>
                  <a:lnTo>
                    <a:pt x="529005" y="160007"/>
                  </a:lnTo>
                  <a:lnTo>
                    <a:pt x="529005" y="61963"/>
                  </a:lnTo>
                  <a:lnTo>
                    <a:pt x="529005" y="0"/>
                  </a:lnTo>
                  <a:lnTo>
                    <a:pt x="0" y="0"/>
                  </a:lnTo>
                  <a:close/>
                </a:path>
              </a:pathLst>
            </a:custGeom>
            <a:ln w="25400">
              <a:solidFill>
                <a:srgbClr val="222E54"/>
              </a:solidFill>
            </a:ln>
          </p:spPr>
          <p:txBody>
            <a:bodyPr wrap="square" lIns="0" tIns="0" rIns="0" bIns="0" rtlCol="0"/>
            <a:lstStyle/>
            <a:p>
              <a:endParaRPr/>
            </a:p>
          </p:txBody>
        </p:sp>
        <p:sp>
          <p:nvSpPr>
            <p:cNvPr id="8" name="object 8"/>
            <p:cNvSpPr/>
            <p:nvPr/>
          </p:nvSpPr>
          <p:spPr>
            <a:xfrm>
              <a:off x="3612700" y="6892306"/>
              <a:ext cx="2458720" cy="295275"/>
            </a:xfrm>
            <a:custGeom>
              <a:avLst/>
              <a:gdLst/>
              <a:ahLst/>
              <a:cxnLst/>
              <a:rect l="l" t="t" r="r" b="b"/>
              <a:pathLst>
                <a:path w="2458720" h="295275">
                  <a:moveTo>
                    <a:pt x="0" y="0"/>
                  </a:moveTo>
                  <a:lnTo>
                    <a:pt x="0" y="295008"/>
                  </a:lnTo>
                  <a:lnTo>
                    <a:pt x="2458605" y="295008"/>
                  </a:lnTo>
                  <a:lnTo>
                    <a:pt x="2458605" y="114261"/>
                  </a:lnTo>
                  <a:lnTo>
                    <a:pt x="2458605" y="0"/>
                  </a:lnTo>
                  <a:lnTo>
                    <a:pt x="0" y="0"/>
                  </a:lnTo>
                  <a:close/>
                </a:path>
              </a:pathLst>
            </a:custGeom>
            <a:ln w="25400">
              <a:solidFill>
                <a:srgbClr val="222E54"/>
              </a:solidFill>
            </a:ln>
          </p:spPr>
          <p:txBody>
            <a:bodyPr wrap="square" lIns="0" tIns="0" rIns="0" bIns="0" rtlCol="0"/>
            <a:lstStyle/>
            <a:p>
              <a:endParaRPr/>
            </a:p>
          </p:txBody>
        </p:sp>
        <p:sp>
          <p:nvSpPr>
            <p:cNvPr id="9" name="object 9"/>
            <p:cNvSpPr/>
            <p:nvPr/>
          </p:nvSpPr>
          <p:spPr>
            <a:xfrm>
              <a:off x="3695500" y="3655908"/>
              <a:ext cx="3243580" cy="1299845"/>
            </a:xfrm>
            <a:custGeom>
              <a:avLst/>
              <a:gdLst/>
              <a:ahLst/>
              <a:cxnLst/>
              <a:rect l="l" t="t" r="r" b="b"/>
              <a:pathLst>
                <a:path w="3243579" h="1299845">
                  <a:moveTo>
                    <a:pt x="0" y="0"/>
                  </a:moveTo>
                  <a:lnTo>
                    <a:pt x="0" y="1299603"/>
                  </a:lnTo>
                  <a:lnTo>
                    <a:pt x="3243402" y="1299603"/>
                  </a:lnTo>
                  <a:lnTo>
                    <a:pt x="3243402" y="503326"/>
                  </a:lnTo>
                  <a:lnTo>
                    <a:pt x="3243402" y="0"/>
                  </a:lnTo>
                  <a:lnTo>
                    <a:pt x="0" y="0"/>
                  </a:lnTo>
                  <a:close/>
                </a:path>
              </a:pathLst>
            </a:custGeom>
            <a:ln w="25400">
              <a:solidFill>
                <a:srgbClr val="222E54"/>
              </a:solidFill>
            </a:ln>
          </p:spPr>
          <p:txBody>
            <a:bodyPr wrap="square" lIns="0" tIns="0" rIns="0" bIns="0" rtlCol="0"/>
            <a:lstStyle/>
            <a:p>
              <a:endParaRPr/>
            </a:p>
          </p:txBody>
        </p:sp>
        <p:sp>
          <p:nvSpPr>
            <p:cNvPr id="10" name="object 10"/>
            <p:cNvSpPr/>
            <p:nvPr/>
          </p:nvSpPr>
          <p:spPr>
            <a:xfrm>
              <a:off x="554752" y="2537995"/>
              <a:ext cx="3128645" cy="549910"/>
            </a:xfrm>
            <a:custGeom>
              <a:avLst/>
              <a:gdLst/>
              <a:ahLst/>
              <a:cxnLst/>
              <a:rect l="l" t="t" r="r" b="b"/>
              <a:pathLst>
                <a:path w="3128645" h="549910">
                  <a:moveTo>
                    <a:pt x="3128048" y="549910"/>
                  </a:moveTo>
                  <a:lnTo>
                    <a:pt x="2914332" y="549910"/>
                  </a:lnTo>
                  <a:lnTo>
                    <a:pt x="2914332" y="0"/>
                  </a:lnTo>
                  <a:lnTo>
                    <a:pt x="0" y="0"/>
                  </a:lnTo>
                  <a:lnTo>
                    <a:pt x="0" y="187020"/>
                  </a:lnTo>
                </a:path>
              </a:pathLst>
            </a:custGeom>
            <a:ln w="25400">
              <a:solidFill>
                <a:srgbClr val="222E55"/>
              </a:solidFill>
            </a:ln>
          </p:spPr>
          <p:txBody>
            <a:bodyPr wrap="square" lIns="0" tIns="0" rIns="0" bIns="0" rtlCol="0"/>
            <a:lstStyle/>
            <a:p>
              <a:endParaRPr/>
            </a:p>
          </p:txBody>
        </p:sp>
        <p:sp>
          <p:nvSpPr>
            <p:cNvPr id="11" name="object 11"/>
            <p:cNvSpPr/>
            <p:nvPr/>
          </p:nvSpPr>
          <p:spPr>
            <a:xfrm>
              <a:off x="505195" y="2676776"/>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sp>
          <p:nvSpPr>
            <p:cNvPr id="12" name="object 12"/>
            <p:cNvSpPr/>
            <p:nvPr/>
          </p:nvSpPr>
          <p:spPr>
            <a:xfrm>
              <a:off x="6951600" y="3087904"/>
              <a:ext cx="892810" cy="998219"/>
            </a:xfrm>
            <a:custGeom>
              <a:avLst/>
              <a:gdLst/>
              <a:ahLst/>
              <a:cxnLst/>
              <a:rect l="l" t="t" r="r" b="b"/>
              <a:pathLst>
                <a:path w="892809" h="998220">
                  <a:moveTo>
                    <a:pt x="0" y="998093"/>
                  </a:moveTo>
                  <a:lnTo>
                    <a:pt x="326402" y="998093"/>
                  </a:lnTo>
                  <a:lnTo>
                    <a:pt x="326402" y="0"/>
                  </a:lnTo>
                  <a:lnTo>
                    <a:pt x="892797" y="0"/>
                  </a:lnTo>
                  <a:lnTo>
                    <a:pt x="892797" y="175755"/>
                  </a:lnTo>
                </a:path>
              </a:pathLst>
            </a:custGeom>
            <a:ln w="25400">
              <a:solidFill>
                <a:srgbClr val="222E55"/>
              </a:solidFill>
            </a:ln>
          </p:spPr>
          <p:txBody>
            <a:bodyPr wrap="square" lIns="0" tIns="0" rIns="0" bIns="0" rtlCol="0"/>
            <a:lstStyle/>
            <a:p>
              <a:endParaRPr/>
            </a:p>
          </p:txBody>
        </p:sp>
        <p:sp>
          <p:nvSpPr>
            <p:cNvPr id="13" name="object 13"/>
            <p:cNvSpPr/>
            <p:nvPr/>
          </p:nvSpPr>
          <p:spPr>
            <a:xfrm>
              <a:off x="7794844" y="3215435"/>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sp>
          <p:nvSpPr>
            <p:cNvPr id="14" name="object 14"/>
            <p:cNvSpPr/>
            <p:nvPr/>
          </p:nvSpPr>
          <p:spPr>
            <a:xfrm>
              <a:off x="554751" y="4460403"/>
              <a:ext cx="3135630" cy="1685925"/>
            </a:xfrm>
            <a:custGeom>
              <a:avLst/>
              <a:gdLst/>
              <a:ahLst/>
              <a:cxnLst/>
              <a:rect l="l" t="t" r="r" b="b"/>
              <a:pathLst>
                <a:path w="3135629" h="1685925">
                  <a:moveTo>
                    <a:pt x="3135249" y="1685696"/>
                  </a:moveTo>
                  <a:lnTo>
                    <a:pt x="2867571" y="1685696"/>
                  </a:lnTo>
                  <a:lnTo>
                    <a:pt x="2867571" y="0"/>
                  </a:lnTo>
                  <a:lnTo>
                    <a:pt x="0" y="0"/>
                  </a:lnTo>
                  <a:lnTo>
                    <a:pt x="0" y="120853"/>
                  </a:lnTo>
                </a:path>
              </a:pathLst>
            </a:custGeom>
            <a:ln w="25400">
              <a:solidFill>
                <a:srgbClr val="222E55"/>
              </a:solidFill>
            </a:ln>
          </p:spPr>
          <p:txBody>
            <a:bodyPr wrap="square" lIns="0" tIns="0" rIns="0" bIns="0" rtlCol="0"/>
            <a:lstStyle/>
            <a:p>
              <a:endParaRPr/>
            </a:p>
          </p:txBody>
        </p:sp>
        <p:sp>
          <p:nvSpPr>
            <p:cNvPr id="15" name="object 15"/>
            <p:cNvSpPr/>
            <p:nvPr/>
          </p:nvSpPr>
          <p:spPr>
            <a:xfrm>
              <a:off x="505195" y="4533035"/>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sp>
          <p:nvSpPr>
            <p:cNvPr id="16" name="object 16"/>
            <p:cNvSpPr/>
            <p:nvPr/>
          </p:nvSpPr>
          <p:spPr>
            <a:xfrm>
              <a:off x="6083999" y="5303253"/>
              <a:ext cx="1717675" cy="1799589"/>
            </a:xfrm>
            <a:custGeom>
              <a:avLst/>
              <a:gdLst/>
              <a:ahLst/>
              <a:cxnLst/>
              <a:rect l="l" t="t" r="r" b="b"/>
              <a:pathLst>
                <a:path w="1717675" h="1799590">
                  <a:moveTo>
                    <a:pt x="0" y="1799551"/>
                  </a:moveTo>
                  <a:lnTo>
                    <a:pt x="1152004" y="1799551"/>
                  </a:lnTo>
                  <a:lnTo>
                    <a:pt x="1152004" y="0"/>
                  </a:lnTo>
                  <a:lnTo>
                    <a:pt x="1717205" y="0"/>
                  </a:lnTo>
                  <a:lnTo>
                    <a:pt x="1717205" y="185216"/>
                  </a:lnTo>
                </a:path>
              </a:pathLst>
            </a:custGeom>
            <a:ln w="25400">
              <a:solidFill>
                <a:srgbClr val="222E55"/>
              </a:solidFill>
            </a:ln>
          </p:spPr>
          <p:txBody>
            <a:bodyPr wrap="square" lIns="0" tIns="0" rIns="0" bIns="0" rtlCol="0"/>
            <a:lstStyle/>
            <a:p>
              <a:endParaRPr/>
            </a:p>
          </p:txBody>
        </p:sp>
        <p:sp>
          <p:nvSpPr>
            <p:cNvPr id="17" name="object 17"/>
            <p:cNvSpPr/>
            <p:nvPr/>
          </p:nvSpPr>
          <p:spPr>
            <a:xfrm>
              <a:off x="7751644" y="5440229"/>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grpSp>
      <p:sp>
        <p:nvSpPr>
          <p:cNvPr id="18" name="object 18"/>
          <p:cNvSpPr txBox="1"/>
          <p:nvPr/>
        </p:nvSpPr>
        <p:spPr>
          <a:xfrm>
            <a:off x="444500" y="2823517"/>
            <a:ext cx="2615565" cy="52832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80">
                <a:solidFill>
                  <a:srgbClr val="222E54"/>
                </a:solidFill>
                <a:latin typeface="Verdana"/>
                <a:cs typeface="Verdana"/>
              </a:rPr>
              <a:t>Verifique</a:t>
            </a:r>
            <a:r>
              <a:rPr sz="1100" spc="-75">
                <a:solidFill>
                  <a:srgbClr val="222E54"/>
                </a:solidFill>
                <a:latin typeface="Verdana"/>
                <a:cs typeface="Verdana"/>
              </a:rPr>
              <a:t> se </a:t>
            </a:r>
            <a:r>
              <a:rPr sz="1100" spc="-95">
                <a:solidFill>
                  <a:srgbClr val="222E54"/>
                </a:solidFill>
                <a:latin typeface="Verdana"/>
                <a:cs typeface="Verdana"/>
              </a:rPr>
              <a:t>a</a:t>
            </a:r>
            <a:r>
              <a:rPr sz="1100" spc="-75">
                <a:solidFill>
                  <a:srgbClr val="222E54"/>
                </a:solidFill>
                <a:latin typeface="Verdana"/>
                <a:cs typeface="Verdana"/>
              </a:rPr>
              <a:t> </a:t>
            </a:r>
            <a:r>
              <a:rPr sz="1100" spc="-95">
                <a:solidFill>
                  <a:srgbClr val="222E54"/>
                </a:solidFill>
                <a:latin typeface="Verdana"/>
                <a:cs typeface="Verdana"/>
              </a:rPr>
              <a:t>razão</a:t>
            </a:r>
            <a:r>
              <a:rPr sz="1100" spc="-80">
                <a:solidFill>
                  <a:srgbClr val="222E54"/>
                </a:solidFill>
                <a:latin typeface="Verdana"/>
                <a:cs typeface="Verdana"/>
              </a:rPr>
              <a:t> </a:t>
            </a:r>
            <a:r>
              <a:rPr sz="1100" spc="-60">
                <a:solidFill>
                  <a:srgbClr val="222E54"/>
                </a:solidFill>
                <a:latin typeface="Verdana"/>
                <a:cs typeface="Verdana"/>
              </a:rPr>
              <a:t>social</a:t>
            </a:r>
            <a:r>
              <a:rPr sz="1100" spc="-75">
                <a:solidFill>
                  <a:srgbClr val="222E54"/>
                </a:solidFill>
                <a:latin typeface="Verdana"/>
                <a:cs typeface="Verdana"/>
              </a:rPr>
              <a:t> </a:t>
            </a:r>
            <a:r>
              <a:rPr sz="1100" spc="-50">
                <a:solidFill>
                  <a:srgbClr val="222E54"/>
                </a:solidFill>
                <a:latin typeface="Verdana"/>
                <a:cs typeface="Verdana"/>
              </a:rPr>
              <a:t>e/ou </a:t>
            </a:r>
            <a:r>
              <a:rPr sz="1100" spc="-55">
                <a:solidFill>
                  <a:srgbClr val="222E54"/>
                </a:solidFill>
                <a:latin typeface="Verdana"/>
                <a:cs typeface="Verdana"/>
              </a:rPr>
              <a:t>CNPJ</a:t>
            </a:r>
            <a:r>
              <a:rPr sz="1100" spc="-65">
                <a:solidFill>
                  <a:srgbClr val="222E54"/>
                </a:solidFill>
                <a:latin typeface="Verdana"/>
                <a:cs typeface="Verdana"/>
              </a:rPr>
              <a:t> </a:t>
            </a:r>
            <a:r>
              <a:rPr sz="1100" spc="-85">
                <a:solidFill>
                  <a:srgbClr val="222E54"/>
                </a:solidFill>
                <a:latin typeface="Verdana"/>
                <a:cs typeface="Verdana"/>
              </a:rPr>
              <a:t>informados</a:t>
            </a:r>
            <a:r>
              <a:rPr sz="1100" spc="-60">
                <a:solidFill>
                  <a:srgbClr val="222E54"/>
                </a:solidFill>
                <a:latin typeface="Verdana"/>
                <a:cs typeface="Verdana"/>
              </a:rPr>
              <a:t> </a:t>
            </a:r>
            <a:r>
              <a:rPr sz="1100" spc="-75">
                <a:solidFill>
                  <a:srgbClr val="222E54"/>
                </a:solidFill>
                <a:latin typeface="Verdana"/>
                <a:cs typeface="Verdana"/>
              </a:rPr>
              <a:t>no</a:t>
            </a:r>
            <a:r>
              <a:rPr sz="1100" spc="-60">
                <a:solidFill>
                  <a:srgbClr val="222E54"/>
                </a:solidFill>
                <a:latin typeface="Verdana"/>
                <a:cs typeface="Verdana"/>
              </a:rPr>
              <a:t> </a:t>
            </a:r>
            <a:r>
              <a:rPr sz="1100" spc="-90">
                <a:solidFill>
                  <a:srgbClr val="222E54"/>
                </a:solidFill>
                <a:latin typeface="Verdana"/>
                <a:cs typeface="Verdana"/>
              </a:rPr>
              <a:t>documento</a:t>
            </a:r>
            <a:r>
              <a:rPr sz="1100" spc="-65">
                <a:solidFill>
                  <a:srgbClr val="222E54"/>
                </a:solidFill>
                <a:latin typeface="Verdana"/>
                <a:cs typeface="Verdana"/>
              </a:rPr>
              <a:t> </a:t>
            </a:r>
            <a:r>
              <a:rPr sz="1100" spc="-80">
                <a:solidFill>
                  <a:srgbClr val="222E54"/>
                </a:solidFill>
                <a:latin typeface="Verdana"/>
                <a:cs typeface="Verdana"/>
              </a:rPr>
              <a:t>estão</a:t>
            </a:r>
            <a:r>
              <a:rPr sz="1100" spc="-60">
                <a:solidFill>
                  <a:srgbClr val="222E54"/>
                </a:solidFill>
                <a:latin typeface="Verdana"/>
                <a:cs typeface="Verdana"/>
              </a:rPr>
              <a:t> </a:t>
            </a:r>
            <a:r>
              <a:rPr sz="1100" spc="-25">
                <a:solidFill>
                  <a:srgbClr val="222E54"/>
                </a:solidFill>
                <a:latin typeface="Verdana"/>
                <a:cs typeface="Verdana"/>
              </a:rPr>
              <a:t>de </a:t>
            </a:r>
            <a:r>
              <a:rPr sz="1100" spc="-70">
                <a:solidFill>
                  <a:srgbClr val="222E54"/>
                </a:solidFill>
                <a:latin typeface="Verdana"/>
                <a:cs typeface="Verdana"/>
              </a:rPr>
              <a:t>acordo</a:t>
            </a:r>
            <a:r>
              <a:rPr sz="1100" spc="-75">
                <a:solidFill>
                  <a:srgbClr val="222E54"/>
                </a:solidFill>
                <a:latin typeface="Verdana"/>
                <a:cs typeface="Verdana"/>
              </a:rPr>
              <a:t> </a:t>
            </a:r>
            <a:r>
              <a:rPr sz="1100" spc="-85">
                <a:solidFill>
                  <a:srgbClr val="222E54"/>
                </a:solidFill>
                <a:latin typeface="Verdana"/>
                <a:cs typeface="Verdana"/>
              </a:rPr>
              <a:t>com</a:t>
            </a:r>
            <a:r>
              <a:rPr sz="1100" spc="-70">
                <a:solidFill>
                  <a:srgbClr val="222E54"/>
                </a:solidFill>
                <a:latin typeface="Verdana"/>
                <a:cs typeface="Verdana"/>
              </a:rPr>
              <a:t> </a:t>
            </a:r>
            <a:r>
              <a:rPr sz="1100" spc="-65">
                <a:solidFill>
                  <a:srgbClr val="222E54"/>
                </a:solidFill>
                <a:latin typeface="Verdana"/>
                <a:cs typeface="Verdana"/>
              </a:rPr>
              <a:t>o</a:t>
            </a:r>
            <a:r>
              <a:rPr sz="1100" spc="-75">
                <a:solidFill>
                  <a:srgbClr val="222E54"/>
                </a:solidFill>
                <a:latin typeface="Verdana"/>
                <a:cs typeface="Verdana"/>
              </a:rPr>
              <a:t> </a:t>
            </a:r>
            <a:r>
              <a:rPr sz="1100" spc="-80">
                <a:solidFill>
                  <a:srgbClr val="222E54"/>
                </a:solidFill>
                <a:latin typeface="Verdana"/>
                <a:cs typeface="Verdana"/>
              </a:rPr>
              <a:t>cadastro</a:t>
            </a:r>
            <a:r>
              <a:rPr sz="1100" spc="-70">
                <a:solidFill>
                  <a:srgbClr val="222E54"/>
                </a:solidFill>
                <a:latin typeface="Verdana"/>
                <a:cs typeface="Verdana"/>
              </a:rPr>
              <a:t> do</a:t>
            </a:r>
            <a:r>
              <a:rPr sz="1100" spc="-75">
                <a:solidFill>
                  <a:srgbClr val="222E54"/>
                </a:solidFill>
                <a:latin typeface="Verdana"/>
                <a:cs typeface="Verdana"/>
              </a:rPr>
              <a:t> </a:t>
            </a:r>
            <a:r>
              <a:rPr sz="1100" spc="-80">
                <a:solidFill>
                  <a:srgbClr val="222E54"/>
                </a:solidFill>
                <a:latin typeface="Verdana"/>
                <a:cs typeface="Verdana"/>
              </a:rPr>
              <a:t>fornecedor</a:t>
            </a:r>
            <a:r>
              <a:rPr sz="1100" spc="-70">
                <a:solidFill>
                  <a:srgbClr val="222E54"/>
                </a:solidFill>
                <a:latin typeface="Verdana"/>
                <a:cs typeface="Verdana"/>
              </a:rPr>
              <a:t> </a:t>
            </a:r>
            <a:r>
              <a:rPr sz="1100" spc="-25">
                <a:solidFill>
                  <a:srgbClr val="222E54"/>
                </a:solidFill>
                <a:latin typeface="Verdana"/>
                <a:cs typeface="Verdana"/>
              </a:rPr>
              <a:t>no</a:t>
            </a:r>
            <a:endParaRPr sz="1100">
              <a:latin typeface="Verdana"/>
              <a:cs typeface="Verdana"/>
            </a:endParaRPr>
          </a:p>
        </p:txBody>
      </p:sp>
      <p:sp>
        <p:nvSpPr>
          <p:cNvPr id="24" name="object 2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132</a:t>
            </a:fld>
            <a:endParaRPr spc="-25"/>
          </a:p>
        </p:txBody>
      </p:sp>
      <p:sp>
        <p:nvSpPr>
          <p:cNvPr id="25" name="object 2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6" name="object 2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9" name="object 19"/>
          <p:cNvSpPr txBox="1"/>
          <p:nvPr/>
        </p:nvSpPr>
        <p:spPr>
          <a:xfrm>
            <a:off x="444500" y="3326437"/>
            <a:ext cx="525780" cy="193040"/>
          </a:xfrm>
          <a:prstGeom prst="rect">
            <a:avLst/>
          </a:prstGeom>
        </p:spPr>
        <p:txBody>
          <a:bodyPr vert="horz" wrap="square" lIns="0" tIns="12700" rIns="0" bIns="0" rtlCol="0">
            <a:spAutoFit/>
          </a:bodyPr>
          <a:lstStyle/>
          <a:p>
            <a:pPr marL="12700">
              <a:lnSpc>
                <a:spcPct val="100000"/>
              </a:lnSpc>
              <a:spcBef>
                <a:spcPts val="100"/>
              </a:spcBef>
            </a:pPr>
            <a:r>
              <a:rPr sz="1100" spc="-95">
                <a:solidFill>
                  <a:srgbClr val="222E54"/>
                </a:solidFill>
                <a:latin typeface="Verdana"/>
                <a:cs typeface="Verdana"/>
              </a:rPr>
              <a:t>sistema.</a:t>
            </a:r>
            <a:endParaRPr sz="1100">
              <a:latin typeface="Verdana"/>
              <a:cs typeface="Verdana"/>
            </a:endParaRPr>
          </a:p>
        </p:txBody>
      </p:sp>
      <p:sp>
        <p:nvSpPr>
          <p:cNvPr id="20" name="object 20"/>
          <p:cNvSpPr txBox="1"/>
          <p:nvPr/>
        </p:nvSpPr>
        <p:spPr>
          <a:xfrm>
            <a:off x="7664336" y="3370303"/>
            <a:ext cx="2491105" cy="859210"/>
          </a:xfrm>
          <a:prstGeom prst="rect">
            <a:avLst/>
          </a:prstGeom>
        </p:spPr>
        <p:txBody>
          <a:bodyPr vert="horz" wrap="square" lIns="0" tIns="12700" rIns="0" bIns="0" rtlCol="0" anchor="t">
            <a:spAutoFit/>
          </a:bodyPr>
          <a:lstStyle/>
          <a:p>
            <a:pPr marL="12700" marR="5080" algn="just">
              <a:spcBef>
                <a:spcPts val="100"/>
              </a:spcBef>
            </a:pPr>
            <a:r>
              <a:rPr sz="1100" b="1" spc="15">
                <a:solidFill>
                  <a:srgbClr val="222E54"/>
                </a:solidFill>
                <a:latin typeface="Arial"/>
                <a:cs typeface="Arial"/>
              </a:rPr>
              <a:t>2º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70" err="1">
                <a:solidFill>
                  <a:srgbClr val="222E54"/>
                </a:solidFill>
                <a:latin typeface="Verdana"/>
                <a:cs typeface="Verdana"/>
              </a:rPr>
              <a:t>Confira</a:t>
            </a:r>
            <a:r>
              <a:rPr sz="1100" spc="-110">
                <a:solidFill>
                  <a:srgbClr val="222E54"/>
                </a:solidFill>
                <a:latin typeface="Verdana"/>
                <a:cs typeface="Verdana"/>
              </a:rPr>
              <a:t> </a:t>
            </a:r>
            <a:r>
              <a:rPr sz="1100" spc="-70">
                <a:solidFill>
                  <a:srgbClr val="222E54"/>
                </a:solidFill>
                <a:latin typeface="Verdana"/>
                <a:cs typeface="Verdana"/>
              </a:rPr>
              <a:t>se</a:t>
            </a:r>
            <a:r>
              <a:rPr sz="1100" spc="-110">
                <a:solidFill>
                  <a:srgbClr val="222E54"/>
                </a:solidFill>
                <a:latin typeface="Verdana"/>
                <a:cs typeface="Verdana"/>
              </a:rPr>
              <a:t> </a:t>
            </a:r>
            <a:r>
              <a:rPr sz="1100" spc="-60">
                <a:solidFill>
                  <a:srgbClr val="222E54"/>
                </a:solidFill>
                <a:latin typeface="Verdana"/>
                <a:cs typeface="Verdana"/>
              </a:rPr>
              <a:t>o</a:t>
            </a:r>
            <a:r>
              <a:rPr sz="1100" spc="-110">
                <a:solidFill>
                  <a:srgbClr val="222E54"/>
                </a:solidFill>
                <a:latin typeface="Verdana"/>
                <a:cs typeface="Verdana"/>
              </a:rPr>
              <a:t> </a:t>
            </a:r>
            <a:r>
              <a:rPr sz="1100" spc="-30">
                <a:solidFill>
                  <a:srgbClr val="222E54"/>
                </a:solidFill>
                <a:latin typeface="Verdana"/>
                <a:cs typeface="Verdana"/>
              </a:rPr>
              <a:t>CNAE</a:t>
            </a:r>
            <a:r>
              <a:rPr sz="1100" spc="-110">
                <a:solidFill>
                  <a:srgbClr val="222E54"/>
                </a:solidFill>
                <a:latin typeface="Verdana"/>
                <a:cs typeface="Verdana"/>
              </a:rPr>
              <a:t> </a:t>
            </a:r>
            <a:r>
              <a:rPr sz="1100" spc="-70">
                <a:solidFill>
                  <a:srgbClr val="222E54"/>
                </a:solidFill>
                <a:latin typeface="Verdana"/>
                <a:cs typeface="Verdana"/>
              </a:rPr>
              <a:t>(</a:t>
            </a:r>
            <a:r>
              <a:rPr sz="1100" spc="-70" err="1">
                <a:solidFill>
                  <a:srgbClr val="222E54"/>
                </a:solidFill>
                <a:latin typeface="Verdana"/>
                <a:cs typeface="Verdana"/>
              </a:rPr>
              <a:t>Classifi</a:t>
            </a:r>
            <a:r>
              <a:rPr sz="1100" spc="-70">
                <a:solidFill>
                  <a:srgbClr val="222E54"/>
                </a:solidFill>
                <a:latin typeface="Verdana"/>
                <a:cs typeface="Verdana"/>
              </a:rPr>
              <a:t>- </a:t>
            </a:r>
            <a:r>
              <a:rPr sz="1100" spc="-55" err="1">
                <a:solidFill>
                  <a:srgbClr val="222E54"/>
                </a:solidFill>
                <a:latin typeface="Verdana"/>
                <a:cs typeface="Verdana"/>
              </a:rPr>
              <a:t>cação</a:t>
            </a:r>
            <a:r>
              <a:rPr sz="1100" spc="-110">
                <a:solidFill>
                  <a:srgbClr val="222E54"/>
                </a:solidFill>
                <a:latin typeface="Verdana"/>
                <a:cs typeface="Verdana"/>
              </a:rPr>
              <a:t> </a:t>
            </a:r>
            <a:r>
              <a:rPr sz="1100" spc="-55">
                <a:solidFill>
                  <a:srgbClr val="222E54"/>
                </a:solidFill>
                <a:latin typeface="Verdana"/>
                <a:cs typeface="Verdana"/>
              </a:rPr>
              <a:t>Nacional</a:t>
            </a:r>
            <a:r>
              <a:rPr sz="1100" spc="-110">
                <a:solidFill>
                  <a:srgbClr val="222E54"/>
                </a:solidFill>
                <a:latin typeface="Verdana"/>
                <a:cs typeface="Verdana"/>
              </a:rPr>
              <a:t> </a:t>
            </a:r>
            <a:r>
              <a:rPr sz="1100" spc="-75">
                <a:solidFill>
                  <a:srgbClr val="222E54"/>
                </a:solidFill>
                <a:latin typeface="Verdana"/>
                <a:cs typeface="Verdana"/>
              </a:rPr>
              <a:t>de</a:t>
            </a:r>
            <a:r>
              <a:rPr sz="1100" spc="-110">
                <a:solidFill>
                  <a:srgbClr val="222E54"/>
                </a:solidFill>
                <a:latin typeface="Verdana"/>
                <a:cs typeface="Verdana"/>
              </a:rPr>
              <a:t> </a:t>
            </a:r>
            <a:r>
              <a:rPr sz="1100" spc="-70" err="1">
                <a:solidFill>
                  <a:srgbClr val="222E54"/>
                </a:solidFill>
                <a:latin typeface="Verdana"/>
                <a:cs typeface="Verdana"/>
              </a:rPr>
              <a:t>Atividades</a:t>
            </a:r>
            <a:r>
              <a:rPr sz="1100" spc="-110">
                <a:solidFill>
                  <a:srgbClr val="222E54"/>
                </a:solidFill>
                <a:latin typeface="Verdana"/>
                <a:cs typeface="Verdana"/>
              </a:rPr>
              <a:t> </a:t>
            </a:r>
            <a:r>
              <a:rPr sz="1100" spc="-75" err="1">
                <a:solidFill>
                  <a:srgbClr val="222E54"/>
                </a:solidFill>
                <a:latin typeface="Verdana"/>
                <a:cs typeface="Verdana"/>
              </a:rPr>
              <a:t>Econômi</a:t>
            </a:r>
            <a:r>
              <a:rPr sz="1100" spc="-75">
                <a:solidFill>
                  <a:srgbClr val="222E54"/>
                </a:solidFill>
                <a:latin typeface="Verdana"/>
                <a:cs typeface="Verdana"/>
              </a:rPr>
              <a:t>-</a:t>
            </a:r>
            <a:r>
              <a:rPr lang="pt-BR" sz="1100" spc="-70">
                <a:solidFill>
                  <a:srgbClr val="222E54"/>
                </a:solidFill>
                <a:latin typeface="Verdana"/>
                <a:cs typeface="Verdana"/>
              </a:rPr>
              <a:t> </a:t>
            </a:r>
            <a:r>
              <a:rPr sz="1100" spc="-80" err="1">
                <a:solidFill>
                  <a:srgbClr val="222E54"/>
                </a:solidFill>
                <a:latin typeface="Verdana"/>
                <a:cs typeface="Verdana"/>
              </a:rPr>
              <a:t>cas</a:t>
            </a:r>
            <a:r>
              <a:rPr sz="1100" spc="-80">
                <a:solidFill>
                  <a:srgbClr val="222E54"/>
                </a:solidFill>
                <a:latin typeface="Verdana"/>
                <a:cs typeface="Verdana"/>
              </a:rPr>
              <a:t>)</a:t>
            </a:r>
            <a:r>
              <a:rPr sz="1100" spc="-110">
                <a:solidFill>
                  <a:srgbClr val="222E54"/>
                </a:solidFill>
                <a:latin typeface="Verdana"/>
                <a:cs typeface="Verdana"/>
              </a:rPr>
              <a:t> </a:t>
            </a:r>
            <a:r>
              <a:rPr sz="1100" spc="-85" err="1">
                <a:solidFill>
                  <a:srgbClr val="222E54"/>
                </a:solidFill>
                <a:latin typeface="Verdana"/>
                <a:cs typeface="Verdana"/>
              </a:rPr>
              <a:t>informado</a:t>
            </a:r>
            <a:r>
              <a:rPr sz="1100" spc="-110">
                <a:solidFill>
                  <a:srgbClr val="222E54"/>
                </a:solidFill>
                <a:latin typeface="Verdana"/>
                <a:cs typeface="Verdana"/>
              </a:rPr>
              <a:t> </a:t>
            </a:r>
            <a:r>
              <a:rPr sz="1100" spc="-70">
                <a:solidFill>
                  <a:srgbClr val="222E54"/>
                </a:solidFill>
                <a:latin typeface="Verdana"/>
                <a:cs typeface="Verdana"/>
              </a:rPr>
              <a:t>no</a:t>
            </a:r>
            <a:r>
              <a:rPr sz="1100" spc="-110">
                <a:solidFill>
                  <a:srgbClr val="222E54"/>
                </a:solidFill>
                <a:latin typeface="Verdana"/>
                <a:cs typeface="Verdana"/>
              </a:rPr>
              <a:t> </a:t>
            </a:r>
            <a:r>
              <a:rPr sz="1100" spc="-70" err="1">
                <a:solidFill>
                  <a:srgbClr val="222E54"/>
                </a:solidFill>
                <a:latin typeface="Verdana"/>
                <a:cs typeface="Verdana"/>
              </a:rPr>
              <a:t>cartão</a:t>
            </a:r>
            <a:r>
              <a:rPr sz="1100" spc="-110">
                <a:solidFill>
                  <a:srgbClr val="222E54"/>
                </a:solidFill>
                <a:latin typeface="Verdana"/>
                <a:cs typeface="Verdana"/>
              </a:rPr>
              <a:t> </a:t>
            </a:r>
            <a:r>
              <a:rPr sz="1100" spc="-65" err="1">
                <a:solidFill>
                  <a:srgbClr val="222E54"/>
                </a:solidFill>
                <a:latin typeface="Verdana"/>
                <a:cs typeface="Verdana"/>
              </a:rPr>
              <a:t>possui</a:t>
            </a:r>
            <a:r>
              <a:rPr sz="1100" spc="-110">
                <a:solidFill>
                  <a:srgbClr val="222E54"/>
                </a:solidFill>
                <a:latin typeface="Verdana"/>
                <a:cs typeface="Verdana"/>
              </a:rPr>
              <a:t> </a:t>
            </a:r>
            <a:r>
              <a:rPr sz="1100" spc="-70" err="1">
                <a:solidFill>
                  <a:srgbClr val="222E54"/>
                </a:solidFill>
                <a:latin typeface="Verdana"/>
                <a:cs typeface="Verdana"/>
              </a:rPr>
              <a:t>relação</a:t>
            </a:r>
            <a:r>
              <a:rPr sz="1100" spc="-40">
                <a:solidFill>
                  <a:srgbClr val="222E54"/>
                </a:solidFill>
                <a:latin typeface="Verdana"/>
                <a:cs typeface="Verdana"/>
              </a:rPr>
              <a:t> </a:t>
            </a:r>
            <a:r>
              <a:rPr sz="1100" spc="-80">
                <a:solidFill>
                  <a:srgbClr val="222E54"/>
                </a:solidFill>
                <a:latin typeface="Verdana"/>
                <a:cs typeface="Verdana"/>
              </a:rPr>
              <a:t>com</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75" err="1">
                <a:solidFill>
                  <a:srgbClr val="222E54"/>
                </a:solidFill>
                <a:latin typeface="Verdana"/>
                <a:cs typeface="Verdana"/>
              </a:rPr>
              <a:t>categoria</a:t>
            </a:r>
            <a:r>
              <a:rPr sz="1100" spc="-110">
                <a:solidFill>
                  <a:srgbClr val="222E54"/>
                </a:solidFill>
                <a:latin typeface="Verdana"/>
                <a:cs typeface="Verdana"/>
              </a:rPr>
              <a:t> </a:t>
            </a:r>
            <a:r>
              <a:rPr sz="1100" spc="-80" err="1">
                <a:solidFill>
                  <a:srgbClr val="222E54"/>
                </a:solidFill>
                <a:latin typeface="Verdana"/>
                <a:cs typeface="Verdana"/>
              </a:rPr>
              <a:t>cadastrada</a:t>
            </a:r>
            <a:r>
              <a:rPr sz="1100" spc="-110">
                <a:solidFill>
                  <a:srgbClr val="222E54"/>
                </a:solidFill>
                <a:latin typeface="Verdana"/>
                <a:cs typeface="Verdana"/>
              </a:rPr>
              <a:t> </a:t>
            </a:r>
            <a:r>
              <a:rPr sz="1100" spc="-70">
                <a:solidFill>
                  <a:srgbClr val="222E54"/>
                </a:solidFill>
                <a:latin typeface="Verdana"/>
                <a:cs typeface="Verdana"/>
              </a:rPr>
              <a:t>no</a:t>
            </a:r>
            <a:r>
              <a:rPr sz="1100" spc="-110">
                <a:solidFill>
                  <a:srgbClr val="222E54"/>
                </a:solidFill>
                <a:latin typeface="Verdana"/>
                <a:cs typeface="Verdana"/>
              </a:rPr>
              <a:t> </a:t>
            </a:r>
            <a:r>
              <a:rPr sz="1100" spc="-100" err="1">
                <a:solidFill>
                  <a:srgbClr val="222E54"/>
                </a:solidFill>
                <a:latin typeface="Verdana"/>
                <a:cs typeface="Verdana"/>
              </a:rPr>
              <a:t>sistema</a:t>
            </a:r>
            <a:r>
              <a:rPr sz="1100" spc="-100">
                <a:solidFill>
                  <a:srgbClr val="222E54"/>
                </a:solidFill>
                <a:latin typeface="Verdana"/>
                <a:cs typeface="Verdana"/>
              </a:rPr>
              <a:t>. </a:t>
            </a:r>
            <a:r>
              <a:rPr sz="1100" b="1" spc="-70">
                <a:solidFill>
                  <a:srgbClr val="222E54"/>
                </a:solidFill>
                <a:latin typeface="Arial"/>
                <a:cs typeface="Arial"/>
              </a:rPr>
              <a:t>ATENÇÃO</a:t>
            </a:r>
            <a:r>
              <a:rPr sz="1100" spc="-70">
                <a:solidFill>
                  <a:srgbClr val="222E54"/>
                </a:solidFill>
                <a:latin typeface="Verdana"/>
                <a:cs typeface="Verdana"/>
              </a:rPr>
              <a:t>:</a:t>
            </a:r>
            <a:r>
              <a:rPr sz="1100" spc="-110">
                <a:solidFill>
                  <a:srgbClr val="222E54"/>
                </a:solidFill>
                <a:latin typeface="Verdana"/>
                <a:cs typeface="Verdana"/>
              </a:rPr>
              <a:t> </a:t>
            </a:r>
            <a:r>
              <a:rPr sz="1100" spc="-65" err="1">
                <a:solidFill>
                  <a:srgbClr val="222E54"/>
                </a:solidFill>
                <a:latin typeface="Verdana"/>
                <a:cs typeface="Verdana"/>
              </a:rPr>
              <a:t>pode</a:t>
            </a:r>
            <a:r>
              <a:rPr sz="1100" spc="-110">
                <a:solidFill>
                  <a:srgbClr val="222E54"/>
                </a:solidFill>
                <a:latin typeface="Verdana"/>
                <a:cs typeface="Verdana"/>
              </a:rPr>
              <a:t> </a:t>
            </a:r>
            <a:r>
              <a:rPr sz="1100" spc="-80">
                <a:solidFill>
                  <a:srgbClr val="222E54"/>
                </a:solidFill>
                <a:latin typeface="Verdana"/>
                <a:cs typeface="Verdana"/>
              </a:rPr>
              <a:t>ser</a:t>
            </a:r>
            <a:r>
              <a:rPr sz="1100" spc="-110">
                <a:solidFill>
                  <a:srgbClr val="222E54"/>
                </a:solidFill>
                <a:latin typeface="Verdana"/>
                <a:cs typeface="Verdana"/>
              </a:rPr>
              <a:t> </a:t>
            </a:r>
            <a:r>
              <a:rPr sz="1100" spc="-85">
                <a:solidFill>
                  <a:srgbClr val="222E54"/>
                </a:solidFill>
                <a:latin typeface="Verdana"/>
                <a:cs typeface="Verdana"/>
              </a:rPr>
              <a:t>tanto</a:t>
            </a:r>
            <a:r>
              <a:rPr sz="1100" spc="-110">
                <a:solidFill>
                  <a:srgbClr val="222E54"/>
                </a:solidFill>
                <a:latin typeface="Verdana"/>
                <a:cs typeface="Verdana"/>
              </a:rPr>
              <a:t> </a:t>
            </a:r>
            <a:r>
              <a:rPr sz="1100" spc="-60">
                <a:solidFill>
                  <a:srgbClr val="222E54"/>
                </a:solidFill>
                <a:latin typeface="Verdana"/>
                <a:cs typeface="Verdana"/>
              </a:rPr>
              <a:t>o</a:t>
            </a:r>
            <a:r>
              <a:rPr sz="1100" spc="-110">
                <a:solidFill>
                  <a:srgbClr val="222E54"/>
                </a:solidFill>
                <a:latin typeface="Verdana"/>
                <a:cs typeface="Verdana"/>
              </a:rPr>
              <a:t> </a:t>
            </a:r>
            <a:r>
              <a:rPr sz="1100" spc="-30">
                <a:solidFill>
                  <a:srgbClr val="222E54"/>
                </a:solidFill>
                <a:latin typeface="Verdana"/>
                <a:cs typeface="Verdana"/>
              </a:rPr>
              <a:t>CNAE</a:t>
            </a:r>
            <a:r>
              <a:rPr sz="1100" spc="-110">
                <a:solidFill>
                  <a:srgbClr val="222E54"/>
                </a:solidFill>
                <a:latin typeface="Verdana"/>
                <a:cs typeface="Verdana"/>
              </a:rPr>
              <a:t> </a:t>
            </a:r>
            <a:r>
              <a:rPr sz="1100" spc="-80" err="1">
                <a:solidFill>
                  <a:srgbClr val="222E54"/>
                </a:solidFill>
                <a:latin typeface="Verdana"/>
                <a:cs typeface="Verdana"/>
              </a:rPr>
              <a:t>prin</a:t>
            </a:r>
            <a:r>
              <a:rPr sz="1100" spc="-80">
                <a:solidFill>
                  <a:srgbClr val="222E54"/>
                </a:solidFill>
                <a:latin typeface="Verdana"/>
                <a:cs typeface="Verdana"/>
              </a:rPr>
              <a:t>-</a:t>
            </a:r>
            <a:endParaRPr sz="1100">
              <a:latin typeface="Verdana"/>
              <a:cs typeface="Verdana"/>
            </a:endParaRPr>
          </a:p>
        </p:txBody>
      </p:sp>
      <p:sp>
        <p:nvSpPr>
          <p:cNvPr id="21" name="object 21"/>
          <p:cNvSpPr txBox="1"/>
          <p:nvPr/>
        </p:nvSpPr>
        <p:spPr>
          <a:xfrm>
            <a:off x="7664336" y="4208503"/>
            <a:ext cx="1755139" cy="193040"/>
          </a:xfrm>
          <a:prstGeom prst="rect">
            <a:avLst/>
          </a:prstGeom>
        </p:spPr>
        <p:txBody>
          <a:bodyPr vert="horz" wrap="square" lIns="0" tIns="12700" rIns="0" bIns="0" rtlCol="0">
            <a:spAutoFit/>
          </a:bodyPr>
          <a:lstStyle/>
          <a:p>
            <a:pPr marL="12700">
              <a:lnSpc>
                <a:spcPct val="100000"/>
              </a:lnSpc>
              <a:spcBef>
                <a:spcPts val="100"/>
              </a:spcBef>
            </a:pPr>
            <a:r>
              <a:rPr sz="1100" spc="-55">
                <a:solidFill>
                  <a:srgbClr val="222E54"/>
                </a:solidFill>
                <a:latin typeface="Verdana"/>
                <a:cs typeface="Verdana"/>
              </a:rPr>
              <a:t>cipal</a:t>
            </a:r>
            <a:r>
              <a:rPr sz="1100" spc="-85">
                <a:solidFill>
                  <a:srgbClr val="222E54"/>
                </a:solidFill>
                <a:latin typeface="Verdana"/>
                <a:cs typeface="Verdana"/>
              </a:rPr>
              <a:t> </a:t>
            </a:r>
            <a:r>
              <a:rPr sz="1100" spc="-90">
                <a:solidFill>
                  <a:srgbClr val="222E54"/>
                </a:solidFill>
                <a:latin typeface="Verdana"/>
                <a:cs typeface="Verdana"/>
              </a:rPr>
              <a:t>quanto</a:t>
            </a:r>
            <a:r>
              <a:rPr sz="1100" spc="-80">
                <a:solidFill>
                  <a:srgbClr val="222E54"/>
                </a:solidFill>
                <a:latin typeface="Verdana"/>
                <a:cs typeface="Verdana"/>
              </a:rPr>
              <a:t> </a:t>
            </a:r>
            <a:r>
              <a:rPr sz="1100" spc="-130">
                <a:solidFill>
                  <a:srgbClr val="222E54"/>
                </a:solidFill>
                <a:latin typeface="Verdana"/>
                <a:cs typeface="Verdana"/>
              </a:rPr>
              <a:t>um</a:t>
            </a:r>
            <a:r>
              <a:rPr sz="1100" spc="-80">
                <a:solidFill>
                  <a:srgbClr val="222E54"/>
                </a:solidFill>
                <a:latin typeface="Verdana"/>
                <a:cs typeface="Verdana"/>
              </a:rPr>
              <a:t> </a:t>
            </a:r>
            <a:r>
              <a:rPr sz="1100" spc="-70">
                <a:solidFill>
                  <a:srgbClr val="222E54"/>
                </a:solidFill>
                <a:latin typeface="Verdana"/>
                <a:cs typeface="Verdana"/>
              </a:rPr>
              <a:t>secundário.</a:t>
            </a:r>
            <a:endParaRPr sz="1100">
              <a:latin typeface="Verdana"/>
              <a:cs typeface="Verdana"/>
            </a:endParaRPr>
          </a:p>
        </p:txBody>
      </p:sp>
      <p:sp>
        <p:nvSpPr>
          <p:cNvPr id="22" name="object 22"/>
          <p:cNvSpPr txBox="1"/>
          <p:nvPr/>
        </p:nvSpPr>
        <p:spPr>
          <a:xfrm>
            <a:off x="444500" y="4682505"/>
            <a:ext cx="2835910"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80">
                <a:solidFill>
                  <a:srgbClr val="222E54"/>
                </a:solidFill>
                <a:latin typeface="Verdana"/>
                <a:cs typeface="Verdana"/>
              </a:rPr>
              <a:t>Observe</a:t>
            </a:r>
            <a:r>
              <a:rPr sz="1100" spc="-65">
                <a:solidFill>
                  <a:srgbClr val="222E54"/>
                </a:solidFill>
                <a:latin typeface="Verdana"/>
                <a:cs typeface="Verdana"/>
              </a:rPr>
              <a:t> </a:t>
            </a:r>
            <a:r>
              <a:rPr sz="1100" spc="-75">
                <a:solidFill>
                  <a:srgbClr val="222E54"/>
                </a:solidFill>
                <a:latin typeface="Verdana"/>
                <a:cs typeface="Verdana"/>
              </a:rPr>
              <a:t>se</a:t>
            </a:r>
            <a:r>
              <a:rPr sz="1100" spc="-70">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a:t>
            </a:r>
            <a:r>
              <a:rPr sz="1100" spc="-75">
                <a:solidFill>
                  <a:srgbClr val="222E54"/>
                </a:solidFill>
                <a:latin typeface="Verdana"/>
                <a:cs typeface="Verdana"/>
              </a:rPr>
              <a:t>situação</a:t>
            </a:r>
            <a:r>
              <a:rPr sz="1100" spc="-65">
                <a:solidFill>
                  <a:srgbClr val="222E54"/>
                </a:solidFill>
                <a:latin typeface="Verdana"/>
                <a:cs typeface="Verdana"/>
              </a:rPr>
              <a:t> </a:t>
            </a:r>
            <a:r>
              <a:rPr sz="1100" spc="-10">
                <a:solidFill>
                  <a:srgbClr val="222E54"/>
                </a:solidFill>
                <a:latin typeface="Verdana"/>
                <a:cs typeface="Verdana"/>
              </a:rPr>
              <a:t>cadastral </a:t>
            </a:r>
            <a:r>
              <a:rPr sz="1100" spc="-85">
                <a:solidFill>
                  <a:srgbClr val="222E54"/>
                </a:solidFill>
                <a:latin typeface="Verdana"/>
                <a:cs typeface="Verdana"/>
              </a:rPr>
              <a:t>da</a:t>
            </a:r>
            <a:r>
              <a:rPr sz="1100" spc="-70">
                <a:solidFill>
                  <a:srgbClr val="222E54"/>
                </a:solidFill>
                <a:latin typeface="Verdana"/>
                <a:cs typeface="Verdana"/>
              </a:rPr>
              <a:t> </a:t>
            </a:r>
            <a:r>
              <a:rPr sz="1100" spc="-95">
                <a:solidFill>
                  <a:srgbClr val="222E54"/>
                </a:solidFill>
                <a:latin typeface="Verdana"/>
                <a:cs typeface="Verdana"/>
              </a:rPr>
              <a:t>empresa</a:t>
            </a:r>
            <a:r>
              <a:rPr sz="1100" spc="-70">
                <a:solidFill>
                  <a:srgbClr val="222E54"/>
                </a:solidFill>
                <a:latin typeface="Verdana"/>
                <a:cs typeface="Verdana"/>
              </a:rPr>
              <a:t> </a:t>
            </a:r>
            <a:r>
              <a:rPr sz="1100" spc="-85">
                <a:solidFill>
                  <a:srgbClr val="222E54"/>
                </a:solidFill>
                <a:latin typeface="Verdana"/>
                <a:cs typeface="Verdana"/>
              </a:rPr>
              <a:t>está</a:t>
            </a:r>
            <a:r>
              <a:rPr sz="1100" spc="-65">
                <a:solidFill>
                  <a:srgbClr val="222E54"/>
                </a:solidFill>
                <a:latin typeface="Verdana"/>
                <a:cs typeface="Verdana"/>
              </a:rPr>
              <a:t> </a:t>
            </a:r>
            <a:r>
              <a:rPr sz="1100" spc="-80">
                <a:solidFill>
                  <a:srgbClr val="222E54"/>
                </a:solidFill>
                <a:latin typeface="Verdana"/>
                <a:cs typeface="Verdana"/>
              </a:rPr>
              <a:t>como</a:t>
            </a:r>
            <a:r>
              <a:rPr sz="1100" spc="-70">
                <a:solidFill>
                  <a:srgbClr val="222E54"/>
                </a:solidFill>
                <a:latin typeface="Verdana"/>
                <a:cs typeface="Verdana"/>
              </a:rPr>
              <a:t> </a:t>
            </a:r>
            <a:r>
              <a:rPr sz="1100" b="1" spc="-80">
                <a:solidFill>
                  <a:srgbClr val="222E54"/>
                </a:solidFill>
                <a:latin typeface="Arial"/>
                <a:cs typeface="Arial"/>
              </a:rPr>
              <a:t>ATIVA</a:t>
            </a:r>
            <a:r>
              <a:rPr sz="1100" spc="-80">
                <a:solidFill>
                  <a:srgbClr val="222E54"/>
                </a:solidFill>
                <a:latin typeface="Verdana"/>
                <a:cs typeface="Verdana"/>
              </a:rPr>
              <a:t>.</a:t>
            </a:r>
            <a:r>
              <a:rPr sz="1100" spc="-65">
                <a:solidFill>
                  <a:srgbClr val="222E54"/>
                </a:solidFill>
                <a:latin typeface="Verdana"/>
                <a:cs typeface="Verdana"/>
              </a:rPr>
              <a:t> </a:t>
            </a:r>
            <a:r>
              <a:rPr sz="1100" spc="-80">
                <a:solidFill>
                  <a:srgbClr val="222E54"/>
                </a:solidFill>
                <a:latin typeface="Verdana"/>
                <a:cs typeface="Verdana"/>
              </a:rPr>
              <a:t>Qualquer</a:t>
            </a:r>
            <a:r>
              <a:rPr sz="1100" spc="-70">
                <a:solidFill>
                  <a:srgbClr val="222E54"/>
                </a:solidFill>
                <a:latin typeface="Verdana"/>
                <a:cs typeface="Verdana"/>
              </a:rPr>
              <a:t> outra </a:t>
            </a:r>
            <a:r>
              <a:rPr sz="1100" spc="-75">
                <a:solidFill>
                  <a:srgbClr val="222E54"/>
                </a:solidFill>
                <a:latin typeface="Verdana"/>
                <a:cs typeface="Verdana"/>
              </a:rPr>
              <a:t>situação</a:t>
            </a:r>
            <a:r>
              <a:rPr sz="1100" spc="-60">
                <a:solidFill>
                  <a:srgbClr val="222E54"/>
                </a:solidFill>
                <a:latin typeface="Verdana"/>
                <a:cs typeface="Verdana"/>
              </a:rPr>
              <a:t> </a:t>
            </a:r>
            <a:r>
              <a:rPr sz="1100" spc="-105">
                <a:solidFill>
                  <a:srgbClr val="222E54"/>
                </a:solidFill>
                <a:latin typeface="Verdana"/>
                <a:cs typeface="Verdana"/>
              </a:rPr>
              <a:t>(baixada,</a:t>
            </a:r>
            <a:r>
              <a:rPr sz="1100" spc="-60">
                <a:solidFill>
                  <a:srgbClr val="222E54"/>
                </a:solidFill>
                <a:latin typeface="Verdana"/>
                <a:cs typeface="Verdana"/>
              </a:rPr>
              <a:t> </a:t>
            </a:r>
            <a:r>
              <a:rPr sz="1100" spc="-100">
                <a:solidFill>
                  <a:srgbClr val="222E54"/>
                </a:solidFill>
                <a:latin typeface="Verdana"/>
                <a:cs typeface="Verdana"/>
              </a:rPr>
              <a:t>inapta,</a:t>
            </a:r>
            <a:r>
              <a:rPr sz="1100" spc="-60">
                <a:solidFill>
                  <a:srgbClr val="222E54"/>
                </a:solidFill>
                <a:latin typeface="Verdana"/>
                <a:cs typeface="Verdana"/>
              </a:rPr>
              <a:t> </a:t>
            </a:r>
            <a:r>
              <a:rPr sz="1100" spc="-90">
                <a:solidFill>
                  <a:srgbClr val="222E54"/>
                </a:solidFill>
                <a:latin typeface="Verdana"/>
                <a:cs typeface="Verdana"/>
              </a:rPr>
              <a:t>nula</a:t>
            </a:r>
            <a:r>
              <a:rPr sz="1100" spc="-60">
                <a:solidFill>
                  <a:srgbClr val="222E54"/>
                </a:solidFill>
                <a:latin typeface="Verdana"/>
                <a:cs typeface="Verdana"/>
              </a:rPr>
              <a:t> </a:t>
            </a:r>
            <a:r>
              <a:rPr sz="1100" spc="-80">
                <a:solidFill>
                  <a:srgbClr val="222E54"/>
                </a:solidFill>
                <a:latin typeface="Verdana"/>
                <a:cs typeface="Verdana"/>
              </a:rPr>
              <a:t>ou</a:t>
            </a:r>
            <a:r>
              <a:rPr sz="1100" spc="-60">
                <a:solidFill>
                  <a:srgbClr val="222E54"/>
                </a:solidFill>
                <a:latin typeface="Verdana"/>
                <a:cs typeface="Verdana"/>
              </a:rPr>
              <a:t> </a:t>
            </a:r>
            <a:r>
              <a:rPr sz="1100" spc="-10">
                <a:solidFill>
                  <a:srgbClr val="222E54"/>
                </a:solidFill>
                <a:latin typeface="Verdana"/>
                <a:cs typeface="Verdana"/>
              </a:rPr>
              <a:t>suspensa) </a:t>
            </a:r>
            <a:r>
              <a:rPr sz="1100" spc="-95">
                <a:solidFill>
                  <a:srgbClr val="222E54"/>
                </a:solidFill>
                <a:latin typeface="Verdana"/>
                <a:cs typeface="Verdana"/>
              </a:rPr>
              <a:t>torna</a:t>
            </a:r>
            <a:r>
              <a:rPr sz="1100" spc="-70">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90">
                <a:solidFill>
                  <a:srgbClr val="222E54"/>
                </a:solidFill>
                <a:latin typeface="Verdana"/>
                <a:cs typeface="Verdana"/>
              </a:rPr>
              <a:t>documento</a:t>
            </a:r>
            <a:r>
              <a:rPr sz="1100" spc="-70">
                <a:solidFill>
                  <a:srgbClr val="222E54"/>
                </a:solidFill>
                <a:latin typeface="Verdana"/>
                <a:cs typeface="Verdana"/>
              </a:rPr>
              <a:t> </a:t>
            </a:r>
            <a:r>
              <a:rPr sz="1100" spc="-75">
                <a:solidFill>
                  <a:srgbClr val="222E54"/>
                </a:solidFill>
                <a:latin typeface="Verdana"/>
                <a:cs typeface="Verdana"/>
              </a:rPr>
              <a:t>inválido</a:t>
            </a:r>
            <a:r>
              <a:rPr sz="1100" spc="-70">
                <a:solidFill>
                  <a:srgbClr val="222E54"/>
                </a:solidFill>
                <a:latin typeface="Verdana"/>
                <a:cs typeface="Verdana"/>
              </a:rPr>
              <a:t> </a:t>
            </a:r>
            <a:r>
              <a:rPr sz="1100" spc="-95">
                <a:solidFill>
                  <a:srgbClr val="222E54"/>
                </a:solidFill>
                <a:latin typeface="Verdana"/>
                <a:cs typeface="Verdana"/>
              </a:rPr>
              <a:t>para</a:t>
            </a:r>
            <a:r>
              <a:rPr sz="1100" spc="-65">
                <a:solidFill>
                  <a:srgbClr val="222E54"/>
                </a:solidFill>
                <a:latin typeface="Verdana"/>
                <a:cs typeface="Verdana"/>
              </a:rPr>
              <a:t> </a:t>
            </a:r>
            <a:r>
              <a:rPr sz="1100" spc="-10">
                <a:solidFill>
                  <a:srgbClr val="222E54"/>
                </a:solidFill>
                <a:latin typeface="Verdana"/>
                <a:cs typeface="Verdana"/>
              </a:rPr>
              <a:t>aprovação.</a:t>
            </a:r>
            <a:endParaRPr sz="1100">
              <a:latin typeface="Verdana"/>
              <a:cs typeface="Verdana"/>
            </a:endParaRPr>
          </a:p>
        </p:txBody>
      </p:sp>
      <p:sp>
        <p:nvSpPr>
          <p:cNvPr id="23" name="object 23"/>
          <p:cNvSpPr txBox="1"/>
          <p:nvPr/>
        </p:nvSpPr>
        <p:spPr>
          <a:xfrm>
            <a:off x="7664336" y="5593209"/>
            <a:ext cx="2479675"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a:t>
            </a:r>
            <a:r>
              <a:rPr sz="1100" b="1" spc="-10">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30">
                <a:solidFill>
                  <a:srgbClr val="222E54"/>
                </a:solidFill>
                <a:latin typeface="Verdana"/>
                <a:cs typeface="Verdana"/>
              </a:rPr>
              <a:t>A</a:t>
            </a:r>
            <a:r>
              <a:rPr sz="1100" spc="-75">
                <a:solidFill>
                  <a:srgbClr val="222E54"/>
                </a:solidFill>
                <a:latin typeface="Verdana"/>
                <a:cs typeface="Verdana"/>
              </a:rPr>
              <a:t> </a:t>
            </a:r>
            <a:r>
              <a:rPr sz="1100" spc="-95">
                <a:solidFill>
                  <a:srgbClr val="222E54"/>
                </a:solidFill>
                <a:latin typeface="Verdana"/>
                <a:cs typeface="Verdana"/>
              </a:rPr>
              <a:t>data</a:t>
            </a:r>
            <a:r>
              <a:rPr sz="1100" spc="-80">
                <a:solidFill>
                  <a:srgbClr val="222E54"/>
                </a:solidFill>
                <a:latin typeface="Verdana"/>
                <a:cs typeface="Verdana"/>
              </a:rPr>
              <a:t> de</a:t>
            </a:r>
            <a:r>
              <a:rPr sz="1100" spc="-75">
                <a:solidFill>
                  <a:srgbClr val="222E54"/>
                </a:solidFill>
                <a:latin typeface="Verdana"/>
                <a:cs typeface="Verdana"/>
              </a:rPr>
              <a:t> </a:t>
            </a:r>
            <a:r>
              <a:rPr sz="1100" spc="-85">
                <a:solidFill>
                  <a:srgbClr val="222E54"/>
                </a:solidFill>
                <a:latin typeface="Verdana"/>
                <a:cs typeface="Verdana"/>
              </a:rPr>
              <a:t>emissão</a:t>
            </a:r>
            <a:r>
              <a:rPr sz="1100" spc="-80">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20">
                <a:solidFill>
                  <a:srgbClr val="222E54"/>
                </a:solidFill>
                <a:latin typeface="Verdana"/>
                <a:cs typeface="Verdana"/>
              </a:rPr>
              <a:t>docu- </a:t>
            </a:r>
            <a:r>
              <a:rPr sz="1100" spc="-105">
                <a:solidFill>
                  <a:srgbClr val="222E54"/>
                </a:solidFill>
                <a:latin typeface="Verdana"/>
                <a:cs typeface="Verdana"/>
              </a:rPr>
              <a:t>mento</a:t>
            </a:r>
            <a:r>
              <a:rPr sz="1100" spc="-65">
                <a:solidFill>
                  <a:srgbClr val="222E54"/>
                </a:solidFill>
                <a:latin typeface="Verdana"/>
                <a:cs typeface="Verdana"/>
              </a:rPr>
              <a:t> </a:t>
            </a:r>
            <a:r>
              <a:rPr sz="1100" spc="-95">
                <a:solidFill>
                  <a:srgbClr val="222E54"/>
                </a:solidFill>
                <a:latin typeface="Verdana"/>
                <a:cs typeface="Verdana"/>
              </a:rPr>
              <a:t>deve</a:t>
            </a:r>
            <a:r>
              <a:rPr sz="1100" spc="-65">
                <a:solidFill>
                  <a:srgbClr val="222E54"/>
                </a:solidFill>
                <a:latin typeface="Verdana"/>
                <a:cs typeface="Verdana"/>
              </a:rPr>
              <a:t> </a:t>
            </a:r>
            <a:r>
              <a:rPr sz="1100" spc="-80">
                <a:solidFill>
                  <a:srgbClr val="222E54"/>
                </a:solidFill>
                <a:latin typeface="Verdana"/>
                <a:cs typeface="Verdana"/>
              </a:rPr>
              <a:t>corresponder</a:t>
            </a:r>
            <a:r>
              <a:rPr sz="1100" spc="-60">
                <a:solidFill>
                  <a:srgbClr val="222E54"/>
                </a:solidFill>
                <a:latin typeface="Verdana"/>
                <a:cs typeface="Verdana"/>
              </a:rPr>
              <a:t> </a:t>
            </a:r>
            <a:r>
              <a:rPr sz="1100" spc="-95">
                <a:solidFill>
                  <a:srgbClr val="222E54"/>
                </a:solidFill>
                <a:latin typeface="Verdana"/>
                <a:cs typeface="Verdana"/>
              </a:rPr>
              <a:t>à</a:t>
            </a:r>
            <a:r>
              <a:rPr sz="1100" spc="-65">
                <a:solidFill>
                  <a:srgbClr val="222E54"/>
                </a:solidFill>
                <a:latin typeface="Verdana"/>
                <a:cs typeface="Verdana"/>
              </a:rPr>
              <a:t> </a:t>
            </a:r>
            <a:r>
              <a:rPr sz="1100" b="1" spc="-10">
                <a:solidFill>
                  <a:srgbClr val="222E54"/>
                </a:solidFill>
                <a:latin typeface="Arial"/>
                <a:cs typeface="Arial"/>
              </a:rPr>
              <a:t>competên- </a:t>
            </a:r>
            <a:r>
              <a:rPr sz="1100" b="1">
                <a:solidFill>
                  <a:srgbClr val="222E54"/>
                </a:solidFill>
                <a:latin typeface="Arial"/>
                <a:cs typeface="Arial"/>
              </a:rPr>
              <a:t>cia</a:t>
            </a:r>
            <a:r>
              <a:rPr sz="1100" b="1" spc="-40">
                <a:solidFill>
                  <a:srgbClr val="222E54"/>
                </a:solidFill>
                <a:latin typeface="Arial"/>
                <a:cs typeface="Arial"/>
              </a:rPr>
              <a:t> </a:t>
            </a:r>
            <a:r>
              <a:rPr sz="1100" b="1">
                <a:solidFill>
                  <a:srgbClr val="222E54"/>
                </a:solidFill>
                <a:latin typeface="Arial"/>
                <a:cs typeface="Arial"/>
              </a:rPr>
              <a:t>em</a:t>
            </a:r>
            <a:r>
              <a:rPr sz="1100" b="1" spc="-35">
                <a:solidFill>
                  <a:srgbClr val="222E54"/>
                </a:solidFill>
                <a:latin typeface="Arial"/>
                <a:cs typeface="Arial"/>
              </a:rPr>
              <a:t> </a:t>
            </a:r>
            <a:r>
              <a:rPr sz="1100" b="1" spc="-20">
                <a:solidFill>
                  <a:srgbClr val="222E54"/>
                </a:solidFill>
                <a:latin typeface="Arial"/>
                <a:cs typeface="Arial"/>
              </a:rPr>
              <a:t>análise</a:t>
            </a:r>
            <a:r>
              <a:rPr sz="1100" b="1" spc="-35">
                <a:solidFill>
                  <a:srgbClr val="222E54"/>
                </a:solidFill>
                <a:latin typeface="Arial"/>
                <a:cs typeface="Arial"/>
              </a:rPr>
              <a:t> </a:t>
            </a:r>
            <a:r>
              <a:rPr sz="1100" b="1" spc="-50">
                <a:solidFill>
                  <a:srgbClr val="222E54"/>
                </a:solidFill>
                <a:latin typeface="Arial"/>
                <a:cs typeface="Arial"/>
              </a:rPr>
              <a:t>ou</a:t>
            </a:r>
            <a:r>
              <a:rPr sz="1100" b="1" spc="-35">
                <a:solidFill>
                  <a:srgbClr val="222E54"/>
                </a:solidFill>
                <a:latin typeface="Arial"/>
                <a:cs typeface="Arial"/>
              </a:rPr>
              <a:t> </a:t>
            </a:r>
            <a:r>
              <a:rPr sz="1100" b="1" spc="-25">
                <a:solidFill>
                  <a:srgbClr val="222E54"/>
                </a:solidFill>
                <a:latin typeface="Arial"/>
                <a:cs typeface="Arial"/>
              </a:rPr>
              <a:t>posterior.</a:t>
            </a:r>
            <a:r>
              <a:rPr sz="1100" b="1" spc="-40">
                <a:solidFill>
                  <a:srgbClr val="222E54"/>
                </a:solidFill>
                <a:latin typeface="Arial"/>
                <a:cs typeface="Arial"/>
              </a:rPr>
              <a:t> </a:t>
            </a:r>
            <a:r>
              <a:rPr sz="1100" spc="-70">
                <a:solidFill>
                  <a:srgbClr val="222E54"/>
                </a:solidFill>
                <a:latin typeface="Verdana"/>
                <a:cs typeface="Verdana"/>
              </a:rPr>
              <a:t>Documen- </a:t>
            </a:r>
            <a:r>
              <a:rPr sz="1100" spc="-75">
                <a:solidFill>
                  <a:srgbClr val="222E54"/>
                </a:solidFill>
                <a:latin typeface="Verdana"/>
                <a:cs typeface="Verdana"/>
              </a:rPr>
              <a:t>tos </a:t>
            </a:r>
            <a:r>
              <a:rPr sz="1100" spc="-85">
                <a:solidFill>
                  <a:srgbClr val="222E54"/>
                </a:solidFill>
                <a:latin typeface="Verdana"/>
                <a:cs typeface="Verdana"/>
              </a:rPr>
              <a:t>com</a:t>
            </a:r>
            <a:r>
              <a:rPr sz="1100" spc="-70">
                <a:solidFill>
                  <a:srgbClr val="222E54"/>
                </a:solidFill>
                <a:latin typeface="Verdana"/>
                <a:cs typeface="Verdana"/>
              </a:rPr>
              <a:t> </a:t>
            </a:r>
            <a:r>
              <a:rPr sz="1100" spc="-95">
                <a:solidFill>
                  <a:srgbClr val="222E54"/>
                </a:solidFill>
                <a:latin typeface="Verdana"/>
                <a:cs typeface="Verdana"/>
              </a:rPr>
              <a:t>data</a:t>
            </a:r>
            <a:r>
              <a:rPr sz="1100" spc="-70">
                <a:solidFill>
                  <a:srgbClr val="222E54"/>
                </a:solidFill>
                <a:latin typeface="Verdana"/>
                <a:cs typeface="Verdana"/>
              </a:rPr>
              <a:t> </a:t>
            </a:r>
            <a:r>
              <a:rPr sz="1100" spc="-80">
                <a:solidFill>
                  <a:srgbClr val="222E54"/>
                </a:solidFill>
                <a:latin typeface="Verdana"/>
                <a:cs typeface="Verdana"/>
              </a:rPr>
              <a:t>de</a:t>
            </a:r>
            <a:r>
              <a:rPr sz="1100" spc="-75">
                <a:solidFill>
                  <a:srgbClr val="222E54"/>
                </a:solidFill>
                <a:latin typeface="Verdana"/>
                <a:cs typeface="Verdana"/>
              </a:rPr>
              <a:t> </a:t>
            </a:r>
            <a:r>
              <a:rPr sz="1100" spc="-85">
                <a:solidFill>
                  <a:srgbClr val="222E54"/>
                </a:solidFill>
                <a:latin typeface="Verdana"/>
                <a:cs typeface="Verdana"/>
              </a:rPr>
              <a:t>emissão</a:t>
            </a:r>
            <a:r>
              <a:rPr sz="1100" spc="-70">
                <a:solidFill>
                  <a:srgbClr val="222E54"/>
                </a:solidFill>
                <a:latin typeface="Verdana"/>
                <a:cs typeface="Verdana"/>
              </a:rPr>
              <a:t> </a:t>
            </a:r>
            <a:r>
              <a:rPr sz="1100" spc="-85">
                <a:solidFill>
                  <a:srgbClr val="222E54"/>
                </a:solidFill>
                <a:latin typeface="Verdana"/>
                <a:cs typeface="Verdana"/>
              </a:rPr>
              <a:t>anteriores</a:t>
            </a:r>
            <a:r>
              <a:rPr sz="1100" spc="-70">
                <a:solidFill>
                  <a:srgbClr val="222E54"/>
                </a:solidFill>
                <a:latin typeface="Verdana"/>
                <a:cs typeface="Verdana"/>
              </a:rPr>
              <a:t> </a:t>
            </a:r>
            <a:r>
              <a:rPr sz="1100" spc="-50">
                <a:solidFill>
                  <a:srgbClr val="222E54"/>
                </a:solidFill>
                <a:latin typeface="Verdana"/>
                <a:cs typeface="Verdana"/>
              </a:rPr>
              <a:t>a </a:t>
            </a:r>
            <a:r>
              <a:rPr sz="1100" spc="-75">
                <a:solidFill>
                  <a:srgbClr val="222E54"/>
                </a:solidFill>
                <a:latin typeface="Verdana"/>
                <a:cs typeface="Verdana"/>
              </a:rPr>
              <a:t>essas </a:t>
            </a:r>
            <a:r>
              <a:rPr sz="1100" spc="-90">
                <a:solidFill>
                  <a:srgbClr val="222E54"/>
                </a:solidFill>
                <a:latin typeface="Verdana"/>
                <a:cs typeface="Verdana"/>
              </a:rPr>
              <a:t>datas</a:t>
            </a:r>
            <a:r>
              <a:rPr sz="1100" spc="-75">
                <a:solidFill>
                  <a:srgbClr val="222E54"/>
                </a:solidFill>
                <a:latin typeface="Verdana"/>
                <a:cs typeface="Verdana"/>
              </a:rPr>
              <a:t> </a:t>
            </a:r>
            <a:r>
              <a:rPr sz="1100" spc="-105">
                <a:solidFill>
                  <a:srgbClr val="222E54"/>
                </a:solidFill>
                <a:latin typeface="Verdana"/>
                <a:cs typeface="Verdana"/>
              </a:rPr>
              <a:t>devem</a:t>
            </a:r>
            <a:r>
              <a:rPr sz="1100" spc="-75">
                <a:solidFill>
                  <a:srgbClr val="222E54"/>
                </a:solidFill>
                <a:latin typeface="Verdana"/>
                <a:cs typeface="Verdana"/>
              </a:rPr>
              <a:t> </a:t>
            </a:r>
            <a:r>
              <a:rPr sz="1100" spc="-85">
                <a:solidFill>
                  <a:srgbClr val="222E54"/>
                </a:solidFill>
                <a:latin typeface="Verdana"/>
                <a:cs typeface="Verdana"/>
              </a:rPr>
              <a:t>ser</a:t>
            </a:r>
            <a:r>
              <a:rPr sz="1100" spc="-75">
                <a:solidFill>
                  <a:srgbClr val="222E54"/>
                </a:solidFill>
                <a:latin typeface="Verdana"/>
                <a:cs typeface="Verdana"/>
              </a:rPr>
              <a:t> </a:t>
            </a:r>
            <a:r>
              <a:rPr sz="1100" spc="-10">
                <a:solidFill>
                  <a:srgbClr val="222E54"/>
                </a:solidFill>
                <a:latin typeface="Verdana"/>
                <a:cs typeface="Verdana"/>
              </a:rPr>
              <a:t>recusados.</a:t>
            </a:r>
            <a:endParaRPr sz="1100">
              <a:latin typeface="Verdana"/>
              <a:cs typeface="Verdana"/>
            </a:endParaRPr>
          </a:p>
        </p:txBody>
      </p:sp>
      <p:pic>
        <p:nvPicPr>
          <p:cNvPr id="2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040C465-1026-F5F3-6C83-D496C3B91CB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a:off x="3726899" y="2992576"/>
            <a:ext cx="726763" cy="902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ED69334-CB41-719C-D9D7-C4F1C86C2E3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666257" y="330801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0FF6BF0-2B1F-8795-30BF-B8DFFA6E683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725805" y="351590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D63CFF2-EE54-739E-4D9E-AA5713E73D4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345800" y="572437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845E051-7B43-7BD3-933C-0DC7D68AF83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665163" y="510085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42AB8AC-2529-2072-7311-88876DB4B41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665163" y="549927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1B1F3A5-F78B-E0FF-E725-C4BE70FB5E2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665163" y="572449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52A838D-9BEE-3D63-4E89-E783636768C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660885" y="527040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41DAB7D-5F4A-8CD7-DA1E-8FDDE99C31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350185" y="549558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A6ED08C-719D-B841-ECBC-ED2E2AE4303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731360" y="5495581"/>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53670">
              <a:lnSpc>
                <a:spcPts val="5850"/>
              </a:lnSpc>
              <a:spcBef>
                <a:spcPts val="100"/>
              </a:spcBef>
            </a:pPr>
            <a:r>
              <a:rPr spc="-245"/>
              <a:t>Registro</a:t>
            </a:r>
            <a:r>
              <a:rPr spc="-345"/>
              <a:t> </a:t>
            </a:r>
            <a:r>
              <a:rPr spc="-200"/>
              <a:t>de</a:t>
            </a:r>
            <a:r>
              <a:rPr spc="-340"/>
              <a:t> </a:t>
            </a:r>
            <a:r>
              <a:rPr spc="-50"/>
              <a:t>Autônomo</a:t>
            </a:r>
          </a:p>
          <a:p>
            <a:pPr marL="171450">
              <a:lnSpc>
                <a:spcPts val="2730"/>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133</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spc="-10"/>
              <a:t>FUNÇÃO:</a:t>
            </a:r>
          </a:p>
          <a:p>
            <a:pPr marL="12700" marR="10160">
              <a:lnSpc>
                <a:spcPct val="100000"/>
              </a:lnSpc>
            </a:pPr>
            <a:r>
              <a:rPr b="0" spc="-65">
                <a:latin typeface="Verdana"/>
                <a:cs typeface="Verdana"/>
              </a:rPr>
              <a:t>O</a:t>
            </a:r>
            <a:r>
              <a:rPr b="0" spc="-114">
                <a:latin typeface="Verdana"/>
                <a:cs typeface="Verdana"/>
              </a:rPr>
              <a:t> </a:t>
            </a:r>
            <a:r>
              <a:rPr b="0" spc="-110">
                <a:latin typeface="Verdana"/>
                <a:cs typeface="Verdana"/>
              </a:rPr>
              <a:t>registro</a:t>
            </a:r>
            <a:r>
              <a:rPr b="0" spc="-114">
                <a:latin typeface="Verdana"/>
                <a:cs typeface="Verdana"/>
              </a:rPr>
              <a:t> </a:t>
            </a:r>
            <a:r>
              <a:rPr b="0" spc="-110">
                <a:latin typeface="Verdana"/>
                <a:cs typeface="Verdana"/>
              </a:rPr>
              <a:t>de</a:t>
            </a:r>
            <a:r>
              <a:rPr b="0" spc="-114">
                <a:latin typeface="Verdana"/>
                <a:cs typeface="Verdana"/>
              </a:rPr>
              <a:t> autônomo </a:t>
            </a:r>
            <a:r>
              <a:rPr b="0" spc="-150">
                <a:latin typeface="Verdana"/>
                <a:cs typeface="Verdana"/>
              </a:rPr>
              <a:t>tem</a:t>
            </a:r>
            <a:r>
              <a:rPr b="0" spc="-110">
                <a:latin typeface="Verdana"/>
                <a:cs typeface="Verdana"/>
              </a:rPr>
              <a:t> </a:t>
            </a:r>
            <a:r>
              <a:rPr b="0" spc="-114">
                <a:latin typeface="Verdana"/>
                <a:cs typeface="Verdana"/>
              </a:rPr>
              <a:t>como </a:t>
            </a:r>
            <a:r>
              <a:rPr b="0" spc="-100">
                <a:latin typeface="Verdana"/>
                <a:cs typeface="Verdana"/>
              </a:rPr>
              <a:t>função</a:t>
            </a:r>
            <a:r>
              <a:rPr b="0" spc="-114">
                <a:latin typeface="Verdana"/>
                <a:cs typeface="Verdana"/>
              </a:rPr>
              <a:t> </a:t>
            </a:r>
            <a:r>
              <a:rPr b="0" spc="-120">
                <a:latin typeface="Verdana"/>
                <a:cs typeface="Verdana"/>
              </a:rPr>
              <a:t>formalizar</a:t>
            </a:r>
            <a:r>
              <a:rPr b="0" spc="-114">
                <a:latin typeface="Verdana"/>
                <a:cs typeface="Verdana"/>
              </a:rPr>
              <a:t> a</a:t>
            </a:r>
            <a:r>
              <a:rPr b="0" spc="-110">
                <a:latin typeface="Verdana"/>
                <a:cs typeface="Verdana"/>
              </a:rPr>
              <a:t> </a:t>
            </a:r>
            <a:r>
              <a:rPr b="0" spc="-105">
                <a:latin typeface="Verdana"/>
                <a:cs typeface="Verdana"/>
              </a:rPr>
              <a:t>contratação</a:t>
            </a:r>
            <a:r>
              <a:rPr b="0" spc="-114">
                <a:latin typeface="Verdana"/>
                <a:cs typeface="Verdana"/>
              </a:rPr>
              <a:t> </a:t>
            </a:r>
            <a:r>
              <a:rPr b="0" spc="-110">
                <a:latin typeface="Verdana"/>
                <a:cs typeface="Verdana"/>
              </a:rPr>
              <a:t>de</a:t>
            </a:r>
            <a:r>
              <a:rPr b="0" spc="-114">
                <a:latin typeface="Verdana"/>
                <a:cs typeface="Verdana"/>
              </a:rPr>
              <a:t> </a:t>
            </a:r>
            <a:r>
              <a:rPr b="0" spc="-95">
                <a:latin typeface="Verdana"/>
                <a:cs typeface="Verdana"/>
              </a:rPr>
              <a:t>pessoa</a:t>
            </a:r>
            <a:r>
              <a:rPr b="0" spc="-114">
                <a:latin typeface="Verdana"/>
                <a:cs typeface="Verdana"/>
              </a:rPr>
              <a:t> </a:t>
            </a:r>
            <a:r>
              <a:rPr b="0" spc="-85">
                <a:latin typeface="Verdana"/>
                <a:cs typeface="Verdana"/>
              </a:rPr>
              <a:t>física</a:t>
            </a:r>
            <a:r>
              <a:rPr b="0" spc="-110">
                <a:latin typeface="Verdana"/>
                <a:cs typeface="Verdana"/>
              </a:rPr>
              <a:t> </a:t>
            </a:r>
            <a:r>
              <a:rPr b="0" spc="-135">
                <a:latin typeface="Verdana"/>
                <a:cs typeface="Verdana"/>
              </a:rPr>
              <a:t>sem</a:t>
            </a:r>
            <a:r>
              <a:rPr b="0" spc="-114">
                <a:latin typeface="Verdana"/>
                <a:cs typeface="Verdana"/>
              </a:rPr>
              <a:t> </a:t>
            </a:r>
            <a:r>
              <a:rPr b="0" spc="-10">
                <a:latin typeface="Verdana"/>
                <a:cs typeface="Verdana"/>
              </a:rPr>
              <a:t>vínculo </a:t>
            </a:r>
            <a:r>
              <a:rPr b="0" spc="-120">
                <a:latin typeface="Verdana"/>
                <a:cs typeface="Verdana"/>
              </a:rPr>
              <a:t>empregatício,</a:t>
            </a:r>
            <a:r>
              <a:rPr b="0" spc="-105">
                <a:latin typeface="Verdana"/>
                <a:cs typeface="Verdana"/>
              </a:rPr>
              <a:t> </a:t>
            </a:r>
            <a:r>
              <a:rPr b="0" spc="-114">
                <a:latin typeface="Verdana"/>
                <a:cs typeface="Verdana"/>
              </a:rPr>
              <a:t>comprovando</a:t>
            </a:r>
            <a:r>
              <a:rPr b="0" spc="-100">
                <a:latin typeface="Verdana"/>
                <a:cs typeface="Verdana"/>
              </a:rPr>
              <a:t> </a:t>
            </a:r>
            <a:r>
              <a:rPr b="0" spc="-110">
                <a:latin typeface="Verdana"/>
                <a:cs typeface="Verdana"/>
              </a:rPr>
              <a:t>que</a:t>
            </a:r>
            <a:r>
              <a:rPr b="0" spc="-100">
                <a:latin typeface="Verdana"/>
                <a:cs typeface="Verdana"/>
              </a:rPr>
              <a:t> o</a:t>
            </a:r>
            <a:r>
              <a:rPr b="0" spc="-105">
                <a:latin typeface="Verdana"/>
                <a:cs typeface="Verdana"/>
              </a:rPr>
              <a:t> </a:t>
            </a:r>
            <a:r>
              <a:rPr b="0" spc="-110">
                <a:latin typeface="Verdana"/>
                <a:cs typeface="Verdana"/>
              </a:rPr>
              <a:t>prestador</a:t>
            </a:r>
            <a:r>
              <a:rPr b="0" spc="-100">
                <a:latin typeface="Verdana"/>
                <a:cs typeface="Verdana"/>
              </a:rPr>
              <a:t> </a:t>
            </a:r>
            <a:r>
              <a:rPr b="0" spc="-110">
                <a:latin typeface="Verdana"/>
                <a:cs typeface="Verdana"/>
              </a:rPr>
              <a:t>está</a:t>
            </a:r>
            <a:r>
              <a:rPr b="0" spc="-100">
                <a:latin typeface="Verdana"/>
                <a:cs typeface="Verdana"/>
              </a:rPr>
              <a:t> </a:t>
            </a:r>
            <a:r>
              <a:rPr b="0" spc="-110">
                <a:latin typeface="Verdana"/>
                <a:cs typeface="Verdana"/>
              </a:rPr>
              <a:t>autorizado</a:t>
            </a:r>
            <a:r>
              <a:rPr b="0" spc="-100">
                <a:latin typeface="Verdana"/>
                <a:cs typeface="Verdana"/>
              </a:rPr>
              <a:t> </a:t>
            </a:r>
            <a:r>
              <a:rPr b="0" spc="-114">
                <a:latin typeface="Verdana"/>
                <a:cs typeface="Verdana"/>
              </a:rPr>
              <a:t>a</a:t>
            </a:r>
            <a:r>
              <a:rPr b="0" spc="-105">
                <a:latin typeface="Verdana"/>
                <a:cs typeface="Verdana"/>
              </a:rPr>
              <a:t> </a:t>
            </a:r>
            <a:r>
              <a:rPr b="0" spc="-125">
                <a:latin typeface="Verdana"/>
                <a:cs typeface="Verdana"/>
              </a:rPr>
              <a:t>executar</a:t>
            </a:r>
            <a:r>
              <a:rPr b="0" spc="-100">
                <a:latin typeface="Verdana"/>
                <a:cs typeface="Verdana"/>
              </a:rPr>
              <a:t> </a:t>
            </a:r>
            <a:r>
              <a:rPr b="0" spc="-90">
                <a:latin typeface="Verdana"/>
                <a:cs typeface="Verdana"/>
              </a:rPr>
              <a:t>serviços</a:t>
            </a:r>
            <a:r>
              <a:rPr b="0" spc="-100">
                <a:latin typeface="Verdana"/>
                <a:cs typeface="Verdana"/>
              </a:rPr>
              <a:t> </a:t>
            </a:r>
            <a:r>
              <a:rPr b="0" spc="-110">
                <a:latin typeface="Verdana"/>
                <a:cs typeface="Verdana"/>
              </a:rPr>
              <a:t>de</a:t>
            </a:r>
            <a:r>
              <a:rPr b="0" spc="-105">
                <a:latin typeface="Verdana"/>
                <a:cs typeface="Verdana"/>
              </a:rPr>
              <a:t> </a:t>
            </a:r>
            <a:r>
              <a:rPr b="0" spc="-135">
                <a:latin typeface="Verdana"/>
                <a:cs typeface="Verdana"/>
              </a:rPr>
              <a:t>forma</a:t>
            </a:r>
            <a:r>
              <a:rPr b="0" spc="-100">
                <a:latin typeface="Verdana"/>
                <a:cs typeface="Verdana"/>
              </a:rPr>
              <a:t> </a:t>
            </a:r>
            <a:r>
              <a:rPr b="0" spc="-55">
                <a:latin typeface="Verdana"/>
                <a:cs typeface="Verdana"/>
              </a:rPr>
              <a:t>indepen- </a:t>
            </a:r>
            <a:r>
              <a:rPr b="0" spc="-140">
                <a:latin typeface="Verdana"/>
                <a:cs typeface="Verdana"/>
              </a:rPr>
              <a:t>dente.</a:t>
            </a:r>
            <a:r>
              <a:rPr b="0" spc="-100">
                <a:latin typeface="Verdana"/>
                <a:cs typeface="Verdana"/>
              </a:rPr>
              <a:t> </a:t>
            </a:r>
            <a:r>
              <a:rPr b="0" spc="-90">
                <a:latin typeface="Verdana"/>
                <a:cs typeface="Verdana"/>
              </a:rPr>
              <a:t>Ele</a:t>
            </a:r>
            <a:r>
              <a:rPr b="0" spc="-100">
                <a:latin typeface="Verdana"/>
                <a:cs typeface="Verdana"/>
              </a:rPr>
              <a:t> </a:t>
            </a:r>
            <a:r>
              <a:rPr b="0" spc="-110">
                <a:latin typeface="Verdana"/>
                <a:cs typeface="Verdana"/>
              </a:rPr>
              <a:t>assegura</a:t>
            </a:r>
            <a:r>
              <a:rPr b="0" spc="-95">
                <a:latin typeface="Verdana"/>
                <a:cs typeface="Verdana"/>
              </a:rPr>
              <a:t> </a:t>
            </a:r>
            <a:r>
              <a:rPr b="0" spc="-100">
                <a:latin typeface="Verdana"/>
                <a:cs typeface="Verdana"/>
              </a:rPr>
              <a:t>o </a:t>
            </a:r>
            <a:r>
              <a:rPr b="0" spc="-125">
                <a:latin typeface="Verdana"/>
                <a:cs typeface="Verdana"/>
              </a:rPr>
              <a:t>enquadramento</a:t>
            </a:r>
            <a:r>
              <a:rPr b="0" spc="-95">
                <a:latin typeface="Verdana"/>
                <a:cs typeface="Verdana"/>
              </a:rPr>
              <a:t> </a:t>
            </a:r>
            <a:r>
              <a:rPr b="0" spc="-105">
                <a:latin typeface="Verdana"/>
                <a:cs typeface="Verdana"/>
              </a:rPr>
              <a:t>correto</a:t>
            </a:r>
            <a:r>
              <a:rPr b="0" spc="-100">
                <a:latin typeface="Verdana"/>
                <a:cs typeface="Verdana"/>
              </a:rPr>
              <a:t> </a:t>
            </a:r>
            <a:r>
              <a:rPr b="0" spc="-95">
                <a:latin typeface="Verdana"/>
                <a:cs typeface="Verdana"/>
              </a:rPr>
              <a:t>dessa </a:t>
            </a:r>
            <a:r>
              <a:rPr b="0" spc="-110">
                <a:latin typeface="Verdana"/>
                <a:cs typeface="Verdana"/>
              </a:rPr>
              <a:t>modalidade</a:t>
            </a:r>
            <a:r>
              <a:rPr b="0" spc="-100">
                <a:latin typeface="Verdana"/>
                <a:cs typeface="Verdana"/>
              </a:rPr>
              <a:t> </a:t>
            </a:r>
            <a:r>
              <a:rPr b="0" spc="-110">
                <a:latin typeface="Verdana"/>
                <a:cs typeface="Verdana"/>
              </a:rPr>
              <a:t>de</a:t>
            </a:r>
            <a:r>
              <a:rPr b="0" spc="-100">
                <a:latin typeface="Verdana"/>
                <a:cs typeface="Verdana"/>
              </a:rPr>
              <a:t> </a:t>
            </a:r>
            <a:r>
              <a:rPr b="0" spc="-125">
                <a:latin typeface="Verdana"/>
                <a:cs typeface="Verdana"/>
              </a:rPr>
              <a:t>trabalho,</a:t>
            </a:r>
            <a:r>
              <a:rPr b="0" spc="-95">
                <a:latin typeface="Verdana"/>
                <a:cs typeface="Verdana"/>
              </a:rPr>
              <a:t> </a:t>
            </a:r>
            <a:r>
              <a:rPr b="0" spc="-114">
                <a:latin typeface="Verdana"/>
                <a:cs typeface="Verdana"/>
              </a:rPr>
              <a:t>garantindo</a:t>
            </a:r>
            <a:r>
              <a:rPr b="0" spc="-100">
                <a:latin typeface="Verdana"/>
                <a:cs typeface="Verdana"/>
              </a:rPr>
              <a:t> </a:t>
            </a:r>
            <a:r>
              <a:rPr b="0" spc="-10">
                <a:latin typeface="Verdana"/>
                <a:cs typeface="Verdana"/>
              </a:rPr>
              <a:t>clareza </a:t>
            </a:r>
            <a:r>
              <a:rPr b="0" spc="-105">
                <a:latin typeface="Verdana"/>
                <a:cs typeface="Verdana"/>
              </a:rPr>
              <a:t>sobre</a:t>
            </a:r>
            <a:r>
              <a:rPr b="0" spc="-120">
                <a:latin typeface="Verdana"/>
                <a:cs typeface="Verdana"/>
              </a:rPr>
              <a:t> </a:t>
            </a:r>
            <a:r>
              <a:rPr b="0" spc="-114">
                <a:latin typeface="Verdana"/>
                <a:cs typeface="Verdana"/>
              </a:rPr>
              <a:t>a</a:t>
            </a:r>
            <a:r>
              <a:rPr b="0" spc="-120">
                <a:latin typeface="Verdana"/>
                <a:cs typeface="Verdana"/>
              </a:rPr>
              <a:t> </a:t>
            </a:r>
            <a:r>
              <a:rPr b="0" spc="-100">
                <a:latin typeface="Verdana"/>
                <a:cs typeface="Verdana"/>
              </a:rPr>
              <a:t>ausência</a:t>
            </a:r>
            <a:r>
              <a:rPr b="0" spc="-114">
                <a:latin typeface="Verdana"/>
                <a:cs typeface="Verdana"/>
              </a:rPr>
              <a:t> </a:t>
            </a:r>
            <a:r>
              <a:rPr b="0" spc="-110">
                <a:latin typeface="Verdana"/>
                <a:cs typeface="Verdana"/>
              </a:rPr>
              <a:t>de</a:t>
            </a:r>
            <a:r>
              <a:rPr b="0" spc="-120">
                <a:latin typeface="Verdana"/>
                <a:cs typeface="Verdana"/>
              </a:rPr>
              <a:t> </a:t>
            </a:r>
            <a:r>
              <a:rPr b="0" spc="-100">
                <a:latin typeface="Verdana"/>
                <a:cs typeface="Verdana"/>
              </a:rPr>
              <a:t>relação</a:t>
            </a:r>
            <a:r>
              <a:rPr b="0" spc="-114">
                <a:latin typeface="Verdana"/>
                <a:cs typeface="Verdana"/>
              </a:rPr>
              <a:t> </a:t>
            </a:r>
            <a:r>
              <a:rPr b="0" spc="-20">
                <a:latin typeface="Verdana"/>
                <a:cs typeface="Verdana"/>
              </a:rPr>
              <a:t>CLT.</a:t>
            </a:r>
          </a:p>
          <a:p>
            <a:pPr marL="12700">
              <a:lnSpc>
                <a:spcPct val="100000"/>
              </a:lnSpc>
              <a:spcBef>
                <a:spcPts val="1800"/>
              </a:spcBef>
            </a:pPr>
            <a:r>
              <a:rPr spc="-10"/>
              <a:t>IMPORTÂNCIA:</a:t>
            </a:r>
          </a:p>
          <a:p>
            <a:pPr marL="12700" marR="5080">
              <a:lnSpc>
                <a:spcPct val="100000"/>
              </a:lnSpc>
            </a:pPr>
            <a:r>
              <a:rPr b="0" spc="-85">
                <a:latin typeface="Verdana"/>
                <a:cs typeface="Verdana"/>
              </a:rPr>
              <a:t>Esse</a:t>
            </a:r>
            <a:r>
              <a:rPr b="0" spc="-105">
                <a:latin typeface="Verdana"/>
                <a:cs typeface="Verdana"/>
              </a:rPr>
              <a:t> </a:t>
            </a:r>
            <a:r>
              <a:rPr b="0" spc="-120">
                <a:latin typeface="Verdana"/>
                <a:cs typeface="Verdana"/>
              </a:rPr>
              <a:t>documento</a:t>
            </a:r>
            <a:r>
              <a:rPr b="0" spc="-105">
                <a:latin typeface="Verdana"/>
                <a:cs typeface="Verdana"/>
              </a:rPr>
              <a:t> </a:t>
            </a:r>
            <a:r>
              <a:rPr b="0" spc="-114">
                <a:latin typeface="Verdana"/>
                <a:cs typeface="Verdana"/>
              </a:rPr>
              <a:t>é</a:t>
            </a:r>
            <a:r>
              <a:rPr b="0" spc="-105">
                <a:latin typeface="Verdana"/>
                <a:cs typeface="Verdana"/>
              </a:rPr>
              <a:t> </a:t>
            </a:r>
            <a:r>
              <a:rPr b="0" spc="-114">
                <a:latin typeface="Verdana"/>
                <a:cs typeface="Verdana"/>
              </a:rPr>
              <a:t>importante</a:t>
            </a:r>
            <a:r>
              <a:rPr b="0" spc="-100">
                <a:latin typeface="Verdana"/>
                <a:cs typeface="Verdana"/>
              </a:rPr>
              <a:t> </a:t>
            </a:r>
            <a:r>
              <a:rPr b="0" spc="-110">
                <a:latin typeface="Verdana"/>
                <a:cs typeface="Verdana"/>
              </a:rPr>
              <a:t>porque</a:t>
            </a:r>
            <a:r>
              <a:rPr b="0" spc="-105">
                <a:latin typeface="Verdana"/>
                <a:cs typeface="Verdana"/>
              </a:rPr>
              <a:t> </a:t>
            </a:r>
            <a:r>
              <a:rPr b="0" spc="-114">
                <a:latin typeface="Verdana"/>
                <a:cs typeface="Verdana"/>
              </a:rPr>
              <a:t>protege</a:t>
            </a:r>
            <a:r>
              <a:rPr b="0" spc="-105">
                <a:latin typeface="Verdana"/>
                <a:cs typeface="Verdana"/>
              </a:rPr>
              <a:t> </a:t>
            </a:r>
            <a:r>
              <a:rPr b="0" spc="-114">
                <a:latin typeface="Verdana"/>
                <a:cs typeface="Verdana"/>
              </a:rPr>
              <a:t>a</a:t>
            </a:r>
            <a:r>
              <a:rPr b="0" spc="-105">
                <a:latin typeface="Verdana"/>
                <a:cs typeface="Verdana"/>
              </a:rPr>
              <a:t> </a:t>
            </a:r>
            <a:r>
              <a:rPr b="0" spc="-120">
                <a:latin typeface="Verdana"/>
                <a:cs typeface="Verdana"/>
              </a:rPr>
              <a:t>empresa</a:t>
            </a:r>
            <a:r>
              <a:rPr b="0" spc="-100">
                <a:latin typeface="Verdana"/>
                <a:cs typeface="Verdana"/>
              </a:rPr>
              <a:t> </a:t>
            </a:r>
            <a:r>
              <a:rPr b="0" spc="-110">
                <a:latin typeface="Verdana"/>
                <a:cs typeface="Verdana"/>
              </a:rPr>
              <a:t>de</a:t>
            </a:r>
            <a:r>
              <a:rPr b="0" spc="-105">
                <a:latin typeface="Verdana"/>
                <a:cs typeface="Verdana"/>
              </a:rPr>
              <a:t> </a:t>
            </a:r>
            <a:r>
              <a:rPr b="0" spc="-85">
                <a:latin typeface="Verdana"/>
                <a:cs typeface="Verdana"/>
              </a:rPr>
              <a:t>riscos</a:t>
            </a:r>
            <a:r>
              <a:rPr b="0" spc="-105">
                <a:latin typeface="Verdana"/>
                <a:cs typeface="Verdana"/>
              </a:rPr>
              <a:t> </a:t>
            </a:r>
            <a:r>
              <a:rPr b="0" spc="-120">
                <a:latin typeface="Verdana"/>
                <a:cs typeface="Verdana"/>
              </a:rPr>
              <a:t>trabalhistas,</a:t>
            </a:r>
            <a:r>
              <a:rPr b="0" spc="-105">
                <a:latin typeface="Verdana"/>
                <a:cs typeface="Verdana"/>
              </a:rPr>
              <a:t> </a:t>
            </a:r>
            <a:r>
              <a:rPr b="0" spc="-145">
                <a:latin typeface="Verdana"/>
                <a:cs typeface="Verdana"/>
              </a:rPr>
              <a:t>já</a:t>
            </a:r>
            <a:r>
              <a:rPr b="0" spc="-100">
                <a:latin typeface="Verdana"/>
                <a:cs typeface="Verdana"/>
              </a:rPr>
              <a:t> </a:t>
            </a:r>
            <a:r>
              <a:rPr b="0" spc="-110">
                <a:latin typeface="Verdana"/>
                <a:cs typeface="Verdana"/>
              </a:rPr>
              <a:t>que</a:t>
            </a:r>
            <a:r>
              <a:rPr b="0" spc="-105">
                <a:latin typeface="Verdana"/>
                <a:cs typeface="Verdana"/>
              </a:rPr>
              <a:t> </a:t>
            </a:r>
            <a:r>
              <a:rPr b="0" spc="-10">
                <a:latin typeface="Verdana"/>
                <a:cs typeface="Verdana"/>
              </a:rPr>
              <a:t>comprova </a:t>
            </a:r>
            <a:r>
              <a:rPr b="0" spc="-110">
                <a:latin typeface="Verdana"/>
                <a:cs typeface="Verdana"/>
              </a:rPr>
              <a:t>que</a:t>
            </a:r>
            <a:r>
              <a:rPr b="0" spc="-114">
                <a:latin typeface="Verdana"/>
                <a:cs typeface="Verdana"/>
              </a:rPr>
              <a:t> a</a:t>
            </a:r>
            <a:r>
              <a:rPr b="0" spc="-110">
                <a:latin typeface="Verdana"/>
                <a:cs typeface="Verdana"/>
              </a:rPr>
              <a:t> </a:t>
            </a:r>
            <a:r>
              <a:rPr b="0" spc="-105">
                <a:latin typeface="Verdana"/>
                <a:cs typeface="Verdana"/>
              </a:rPr>
              <a:t>contratação</a:t>
            </a:r>
            <a:r>
              <a:rPr b="0" spc="-110">
                <a:latin typeface="Verdana"/>
                <a:cs typeface="Verdana"/>
              </a:rPr>
              <a:t> </a:t>
            </a:r>
            <a:r>
              <a:rPr b="0" spc="-95">
                <a:latin typeface="Verdana"/>
                <a:cs typeface="Verdana"/>
              </a:rPr>
              <a:t>foi</a:t>
            </a:r>
            <a:r>
              <a:rPr b="0" spc="-110">
                <a:latin typeface="Verdana"/>
                <a:cs typeface="Verdana"/>
              </a:rPr>
              <a:t> </a:t>
            </a:r>
            <a:r>
              <a:rPr b="0" spc="-105">
                <a:latin typeface="Verdana"/>
                <a:cs typeface="Verdana"/>
              </a:rPr>
              <a:t>feita</a:t>
            </a:r>
            <a:r>
              <a:rPr b="0" spc="-114">
                <a:latin typeface="Verdana"/>
                <a:cs typeface="Verdana"/>
              </a:rPr>
              <a:t> </a:t>
            </a:r>
            <a:r>
              <a:rPr b="0" spc="-95">
                <a:latin typeface="Verdana"/>
                <a:cs typeface="Verdana"/>
              </a:rPr>
              <a:t>sob</a:t>
            </a:r>
            <a:r>
              <a:rPr b="0" spc="-110">
                <a:latin typeface="Verdana"/>
                <a:cs typeface="Verdana"/>
              </a:rPr>
              <a:t> </a:t>
            </a:r>
            <a:r>
              <a:rPr b="0" spc="-120">
                <a:latin typeface="Verdana"/>
                <a:cs typeface="Verdana"/>
              </a:rPr>
              <a:t>regime</a:t>
            </a:r>
            <a:r>
              <a:rPr b="0" spc="-110">
                <a:latin typeface="Verdana"/>
                <a:cs typeface="Verdana"/>
              </a:rPr>
              <a:t> </a:t>
            </a:r>
            <a:r>
              <a:rPr b="0" spc="-140">
                <a:latin typeface="Verdana"/>
                <a:cs typeface="Verdana"/>
              </a:rPr>
              <a:t>autônomo.</a:t>
            </a:r>
            <a:r>
              <a:rPr b="0" spc="-114">
                <a:latin typeface="Verdana"/>
                <a:cs typeface="Verdana"/>
              </a:rPr>
              <a:t> </a:t>
            </a:r>
            <a:r>
              <a:rPr b="0" spc="-80">
                <a:latin typeface="Verdana"/>
                <a:cs typeface="Verdana"/>
              </a:rPr>
              <a:t>Na</a:t>
            </a:r>
            <a:r>
              <a:rPr b="0" spc="-110">
                <a:latin typeface="Verdana"/>
                <a:cs typeface="Verdana"/>
              </a:rPr>
              <a:t> </a:t>
            </a:r>
            <a:r>
              <a:rPr b="0" spc="-120">
                <a:latin typeface="Verdana"/>
                <a:cs typeface="Verdana"/>
              </a:rPr>
              <a:t>validação,</a:t>
            </a:r>
            <a:r>
              <a:rPr b="0" spc="-110">
                <a:latin typeface="Verdana"/>
                <a:cs typeface="Verdana"/>
              </a:rPr>
              <a:t> </a:t>
            </a:r>
            <a:r>
              <a:rPr b="0" spc="-100">
                <a:latin typeface="Verdana"/>
                <a:cs typeface="Verdana"/>
              </a:rPr>
              <a:t>o</a:t>
            </a:r>
            <a:r>
              <a:rPr b="0" spc="-110">
                <a:latin typeface="Verdana"/>
                <a:cs typeface="Verdana"/>
              </a:rPr>
              <a:t> registro</a:t>
            </a:r>
            <a:r>
              <a:rPr b="0" spc="-114">
                <a:latin typeface="Verdana"/>
                <a:cs typeface="Verdana"/>
              </a:rPr>
              <a:t> </a:t>
            </a:r>
            <a:r>
              <a:rPr b="0" spc="-110">
                <a:latin typeface="Verdana"/>
                <a:cs typeface="Verdana"/>
              </a:rPr>
              <a:t>assegura que </a:t>
            </a:r>
            <a:r>
              <a:rPr b="0" spc="-114">
                <a:latin typeface="Verdana"/>
                <a:cs typeface="Verdana"/>
              </a:rPr>
              <a:t>a</a:t>
            </a:r>
            <a:r>
              <a:rPr b="0" spc="-110">
                <a:latin typeface="Verdana"/>
                <a:cs typeface="Verdana"/>
              </a:rPr>
              <a:t> </a:t>
            </a:r>
            <a:r>
              <a:rPr b="0" spc="-60">
                <a:latin typeface="Verdana"/>
                <a:cs typeface="Verdana"/>
              </a:rPr>
              <a:t>prestação </a:t>
            </a:r>
            <a:r>
              <a:rPr b="0" spc="-110">
                <a:latin typeface="Verdana"/>
                <a:cs typeface="Verdana"/>
              </a:rPr>
              <a:t>de </a:t>
            </a:r>
            <a:r>
              <a:rPr b="0" spc="-90">
                <a:latin typeface="Verdana"/>
                <a:cs typeface="Verdana"/>
              </a:rPr>
              <a:t>serviços</a:t>
            </a:r>
            <a:r>
              <a:rPr b="0" spc="-110">
                <a:latin typeface="Verdana"/>
                <a:cs typeface="Verdana"/>
              </a:rPr>
              <a:t> está</a:t>
            </a:r>
            <a:r>
              <a:rPr b="0" spc="-105">
                <a:latin typeface="Verdana"/>
                <a:cs typeface="Verdana"/>
              </a:rPr>
              <a:t> </a:t>
            </a:r>
            <a:r>
              <a:rPr b="0" spc="-160">
                <a:latin typeface="Verdana"/>
                <a:cs typeface="Verdana"/>
              </a:rPr>
              <a:t>em</a:t>
            </a:r>
            <a:r>
              <a:rPr b="0" spc="-110">
                <a:latin typeface="Verdana"/>
                <a:cs typeface="Verdana"/>
              </a:rPr>
              <a:t> conformidade com</a:t>
            </a:r>
            <a:r>
              <a:rPr b="0" spc="-105">
                <a:latin typeface="Verdana"/>
                <a:cs typeface="Verdana"/>
              </a:rPr>
              <a:t> </a:t>
            </a:r>
            <a:r>
              <a:rPr b="0" spc="-114">
                <a:latin typeface="Verdana"/>
                <a:cs typeface="Verdana"/>
              </a:rPr>
              <a:t>a</a:t>
            </a:r>
            <a:r>
              <a:rPr b="0" spc="-110">
                <a:latin typeface="Verdana"/>
                <a:cs typeface="Verdana"/>
              </a:rPr>
              <a:t> </a:t>
            </a:r>
            <a:r>
              <a:rPr b="0" spc="-105">
                <a:latin typeface="Verdana"/>
                <a:cs typeface="Verdana"/>
              </a:rPr>
              <a:t>legislação,</a:t>
            </a:r>
            <a:r>
              <a:rPr b="0" spc="-110">
                <a:latin typeface="Verdana"/>
                <a:cs typeface="Verdana"/>
              </a:rPr>
              <a:t> que</a:t>
            </a:r>
            <a:r>
              <a:rPr b="0" spc="-105">
                <a:latin typeface="Verdana"/>
                <a:cs typeface="Verdana"/>
              </a:rPr>
              <a:t> </a:t>
            </a:r>
            <a:r>
              <a:rPr b="0" spc="-100">
                <a:latin typeface="Verdana"/>
                <a:cs typeface="Verdana"/>
              </a:rPr>
              <a:t>o</a:t>
            </a:r>
            <a:r>
              <a:rPr b="0" spc="-110">
                <a:latin typeface="Verdana"/>
                <a:cs typeface="Verdana"/>
              </a:rPr>
              <a:t> </a:t>
            </a:r>
            <a:r>
              <a:rPr b="0" spc="-114">
                <a:latin typeface="Verdana"/>
                <a:cs typeface="Verdana"/>
              </a:rPr>
              <a:t>trabalhador</a:t>
            </a:r>
            <a:r>
              <a:rPr b="0" spc="-110">
                <a:latin typeface="Verdana"/>
                <a:cs typeface="Verdana"/>
              </a:rPr>
              <a:t> </a:t>
            </a:r>
            <a:r>
              <a:rPr b="0" spc="-95">
                <a:latin typeface="Verdana"/>
                <a:cs typeface="Verdana"/>
              </a:rPr>
              <a:t>foi</a:t>
            </a:r>
            <a:r>
              <a:rPr b="0" spc="-105">
                <a:latin typeface="Verdana"/>
                <a:cs typeface="Verdana"/>
              </a:rPr>
              <a:t> </a:t>
            </a:r>
            <a:r>
              <a:rPr b="0" spc="-120">
                <a:latin typeface="Verdana"/>
                <a:cs typeface="Verdana"/>
              </a:rPr>
              <a:t>devidamente</a:t>
            </a:r>
            <a:r>
              <a:rPr b="0" spc="-110">
                <a:latin typeface="Verdana"/>
                <a:cs typeface="Verdana"/>
              </a:rPr>
              <a:t> </a:t>
            </a:r>
            <a:r>
              <a:rPr b="0" spc="-55">
                <a:latin typeface="Verdana"/>
                <a:cs typeface="Verdana"/>
              </a:rPr>
              <a:t>identificado </a:t>
            </a:r>
            <a:r>
              <a:rPr b="0" spc="-114">
                <a:latin typeface="Verdana"/>
                <a:cs typeface="Verdana"/>
              </a:rPr>
              <a:t>e</a:t>
            </a:r>
            <a:r>
              <a:rPr b="0" spc="-120">
                <a:latin typeface="Verdana"/>
                <a:cs typeface="Verdana"/>
              </a:rPr>
              <a:t> </a:t>
            </a:r>
            <a:r>
              <a:rPr b="0" spc="-110">
                <a:latin typeface="Verdana"/>
                <a:cs typeface="Verdana"/>
              </a:rPr>
              <a:t>que</a:t>
            </a:r>
            <a:r>
              <a:rPr b="0" spc="-120">
                <a:latin typeface="Verdana"/>
                <a:cs typeface="Verdana"/>
              </a:rPr>
              <a:t> </a:t>
            </a:r>
            <a:r>
              <a:rPr b="0" spc="-110">
                <a:latin typeface="Verdana"/>
                <a:cs typeface="Verdana"/>
              </a:rPr>
              <a:t>não</a:t>
            </a:r>
            <a:r>
              <a:rPr b="0" spc="-120">
                <a:latin typeface="Verdana"/>
                <a:cs typeface="Verdana"/>
              </a:rPr>
              <a:t> há </a:t>
            </a:r>
            <a:r>
              <a:rPr b="0" spc="-100">
                <a:latin typeface="Verdana"/>
                <a:cs typeface="Verdana"/>
              </a:rPr>
              <a:t>vínculo</a:t>
            </a:r>
            <a:r>
              <a:rPr b="0" spc="-120">
                <a:latin typeface="Verdana"/>
                <a:cs typeface="Verdana"/>
              </a:rPr>
              <a:t> </a:t>
            </a:r>
            <a:r>
              <a:rPr b="0" spc="-110">
                <a:latin typeface="Verdana"/>
                <a:cs typeface="Verdana"/>
              </a:rPr>
              <a:t>de</a:t>
            </a:r>
            <a:r>
              <a:rPr b="0" spc="-120">
                <a:latin typeface="Verdana"/>
                <a:cs typeface="Verdana"/>
              </a:rPr>
              <a:t> </a:t>
            </a:r>
            <a:r>
              <a:rPr b="0" spc="-100">
                <a:latin typeface="Verdana"/>
                <a:cs typeface="Verdana"/>
              </a:rPr>
              <a:t>subordinação</a:t>
            </a:r>
            <a:r>
              <a:rPr b="0" spc="-120">
                <a:latin typeface="Verdana"/>
                <a:cs typeface="Verdana"/>
              </a:rPr>
              <a:t> </a:t>
            </a:r>
            <a:r>
              <a:rPr b="0" spc="-35">
                <a:latin typeface="Verdana"/>
                <a:cs typeface="Verdana"/>
              </a:rPr>
              <a:t>caracterizado.</a:t>
            </a:r>
          </a:p>
          <a:p>
            <a:pPr marL="12700">
              <a:lnSpc>
                <a:spcPct val="100000"/>
              </a:lnSpc>
              <a:spcBef>
                <a:spcPts val="1800"/>
              </a:spcBef>
            </a:pPr>
            <a:r>
              <a:rPr spc="-10"/>
              <a:t>CURIOSIDADES:</a:t>
            </a:r>
          </a:p>
          <a:p>
            <a:pPr marL="12700" marR="158750">
              <a:lnSpc>
                <a:spcPct val="100000"/>
              </a:lnSpc>
            </a:pPr>
            <a:r>
              <a:rPr b="0" spc="-65">
                <a:latin typeface="Verdana"/>
                <a:cs typeface="Verdana"/>
              </a:rPr>
              <a:t>O</a:t>
            </a:r>
            <a:r>
              <a:rPr b="0" spc="-114">
                <a:latin typeface="Verdana"/>
                <a:cs typeface="Verdana"/>
              </a:rPr>
              <a:t> </a:t>
            </a:r>
            <a:r>
              <a:rPr b="0" spc="-110">
                <a:latin typeface="Verdana"/>
                <a:cs typeface="Verdana"/>
              </a:rPr>
              <a:t>registro de </a:t>
            </a:r>
            <a:r>
              <a:rPr b="0" spc="-114">
                <a:latin typeface="Verdana"/>
                <a:cs typeface="Verdana"/>
              </a:rPr>
              <a:t>autônomo </a:t>
            </a:r>
            <a:r>
              <a:rPr b="0" spc="-125">
                <a:latin typeface="Verdana"/>
                <a:cs typeface="Verdana"/>
              </a:rPr>
              <a:t>deve</a:t>
            </a:r>
            <a:r>
              <a:rPr b="0" spc="-110">
                <a:latin typeface="Verdana"/>
                <a:cs typeface="Verdana"/>
              </a:rPr>
              <a:t> </a:t>
            </a:r>
            <a:r>
              <a:rPr b="0" spc="-105">
                <a:latin typeface="Verdana"/>
                <a:cs typeface="Verdana"/>
              </a:rPr>
              <a:t>conter</a:t>
            </a:r>
            <a:r>
              <a:rPr b="0" spc="-110">
                <a:latin typeface="Verdana"/>
                <a:cs typeface="Verdana"/>
              </a:rPr>
              <a:t> </a:t>
            </a:r>
            <a:r>
              <a:rPr b="0" spc="-95">
                <a:latin typeface="Verdana"/>
                <a:cs typeface="Verdana"/>
              </a:rPr>
              <a:t>dados</a:t>
            </a:r>
            <a:r>
              <a:rPr b="0" spc="-114">
                <a:latin typeface="Verdana"/>
                <a:cs typeface="Verdana"/>
              </a:rPr>
              <a:t> </a:t>
            </a:r>
            <a:r>
              <a:rPr b="0" spc="-90">
                <a:latin typeface="Verdana"/>
                <a:cs typeface="Verdana"/>
              </a:rPr>
              <a:t>pessoais</a:t>
            </a:r>
            <a:r>
              <a:rPr b="0" spc="-110">
                <a:latin typeface="Verdana"/>
                <a:cs typeface="Verdana"/>
              </a:rPr>
              <a:t> </a:t>
            </a:r>
            <a:r>
              <a:rPr b="0" spc="-105">
                <a:latin typeface="Verdana"/>
                <a:cs typeface="Verdana"/>
              </a:rPr>
              <a:t>completos</a:t>
            </a:r>
            <a:r>
              <a:rPr b="0" spc="-110">
                <a:latin typeface="Verdana"/>
                <a:cs typeface="Verdana"/>
              </a:rPr>
              <a:t> </a:t>
            </a:r>
            <a:r>
              <a:rPr b="0" spc="-160">
                <a:latin typeface="Verdana"/>
                <a:cs typeface="Verdana"/>
              </a:rPr>
              <a:t>(nome,</a:t>
            </a:r>
            <a:r>
              <a:rPr b="0" spc="-114">
                <a:latin typeface="Verdana"/>
                <a:cs typeface="Verdana"/>
              </a:rPr>
              <a:t> </a:t>
            </a:r>
            <a:r>
              <a:rPr b="0" spc="-90">
                <a:latin typeface="Verdana"/>
                <a:cs typeface="Verdana"/>
              </a:rPr>
              <a:t>CPF,</a:t>
            </a:r>
            <a:r>
              <a:rPr b="0" spc="-110">
                <a:latin typeface="Verdana"/>
                <a:cs typeface="Verdana"/>
              </a:rPr>
              <a:t> </a:t>
            </a:r>
            <a:r>
              <a:rPr b="0" spc="-125">
                <a:latin typeface="Verdana"/>
                <a:cs typeface="Verdana"/>
              </a:rPr>
              <a:t>endereço),</a:t>
            </a:r>
            <a:r>
              <a:rPr b="0" spc="-110">
                <a:latin typeface="Verdana"/>
                <a:cs typeface="Verdana"/>
              </a:rPr>
              <a:t> </a:t>
            </a:r>
            <a:r>
              <a:rPr b="0" spc="-40">
                <a:latin typeface="Verdana"/>
                <a:cs typeface="Verdana"/>
              </a:rPr>
              <a:t>descrição </a:t>
            </a:r>
            <a:r>
              <a:rPr b="0" spc="-100">
                <a:latin typeface="Verdana"/>
                <a:cs typeface="Verdana"/>
              </a:rPr>
              <a:t>clara</a:t>
            </a:r>
            <a:r>
              <a:rPr b="0" spc="-114">
                <a:latin typeface="Verdana"/>
                <a:cs typeface="Verdana"/>
              </a:rPr>
              <a:t> </a:t>
            </a:r>
            <a:r>
              <a:rPr b="0" spc="-100">
                <a:latin typeface="Verdana"/>
                <a:cs typeface="Verdana"/>
              </a:rPr>
              <a:t>do</a:t>
            </a:r>
            <a:r>
              <a:rPr b="0" spc="-114">
                <a:latin typeface="Verdana"/>
                <a:cs typeface="Verdana"/>
              </a:rPr>
              <a:t> </a:t>
            </a:r>
            <a:r>
              <a:rPr b="0" spc="-95">
                <a:latin typeface="Verdana"/>
                <a:cs typeface="Verdana"/>
              </a:rPr>
              <a:t>serviço</a:t>
            </a:r>
            <a:r>
              <a:rPr b="0" spc="-110">
                <a:latin typeface="Verdana"/>
                <a:cs typeface="Verdana"/>
              </a:rPr>
              <a:t> prestado</a:t>
            </a:r>
            <a:r>
              <a:rPr b="0" spc="-114">
                <a:latin typeface="Verdana"/>
                <a:cs typeface="Verdana"/>
              </a:rPr>
              <a:t> e</a:t>
            </a:r>
            <a:r>
              <a:rPr b="0" spc="-110">
                <a:latin typeface="Verdana"/>
                <a:cs typeface="Verdana"/>
              </a:rPr>
              <a:t> </a:t>
            </a:r>
            <a:r>
              <a:rPr b="0" spc="-114">
                <a:latin typeface="Verdana"/>
                <a:cs typeface="Verdana"/>
              </a:rPr>
              <a:t>a </a:t>
            </a:r>
            <a:r>
              <a:rPr b="0" spc="-140">
                <a:latin typeface="Verdana"/>
                <a:cs typeface="Verdana"/>
              </a:rPr>
              <a:t>forma</a:t>
            </a:r>
            <a:r>
              <a:rPr b="0" spc="-110">
                <a:latin typeface="Verdana"/>
                <a:cs typeface="Verdana"/>
              </a:rPr>
              <a:t> de</a:t>
            </a:r>
            <a:r>
              <a:rPr b="0" spc="-114">
                <a:latin typeface="Verdana"/>
                <a:cs typeface="Verdana"/>
              </a:rPr>
              <a:t> </a:t>
            </a:r>
            <a:r>
              <a:rPr b="0" spc="-135">
                <a:latin typeface="Verdana"/>
                <a:cs typeface="Verdana"/>
              </a:rPr>
              <a:t>pagamento.</a:t>
            </a:r>
            <a:r>
              <a:rPr b="0" spc="-110">
                <a:latin typeface="Verdana"/>
                <a:cs typeface="Verdana"/>
              </a:rPr>
              <a:t> </a:t>
            </a:r>
            <a:r>
              <a:rPr b="0" spc="-145">
                <a:latin typeface="Verdana"/>
                <a:cs typeface="Verdana"/>
              </a:rPr>
              <a:t>Em</a:t>
            </a:r>
            <a:r>
              <a:rPr b="0" spc="-114">
                <a:latin typeface="Verdana"/>
                <a:cs typeface="Verdana"/>
              </a:rPr>
              <a:t> </a:t>
            </a:r>
            <a:r>
              <a:rPr b="0" spc="-105">
                <a:latin typeface="Verdana"/>
                <a:cs typeface="Verdana"/>
              </a:rPr>
              <a:t>alguns</a:t>
            </a:r>
            <a:r>
              <a:rPr b="0" spc="-110">
                <a:latin typeface="Verdana"/>
                <a:cs typeface="Verdana"/>
              </a:rPr>
              <a:t> casos,</a:t>
            </a:r>
            <a:r>
              <a:rPr b="0" spc="-114">
                <a:latin typeface="Verdana"/>
                <a:cs typeface="Verdana"/>
              </a:rPr>
              <a:t> </a:t>
            </a:r>
            <a:r>
              <a:rPr b="0" spc="-100">
                <a:latin typeface="Verdana"/>
                <a:cs typeface="Verdana"/>
              </a:rPr>
              <a:t>pode</a:t>
            </a:r>
            <a:r>
              <a:rPr b="0" spc="-110">
                <a:latin typeface="Verdana"/>
                <a:cs typeface="Verdana"/>
              </a:rPr>
              <a:t> </a:t>
            </a:r>
            <a:r>
              <a:rPr b="0" spc="-105">
                <a:latin typeface="Verdana"/>
                <a:cs typeface="Verdana"/>
              </a:rPr>
              <a:t>ser</a:t>
            </a:r>
            <a:r>
              <a:rPr b="0" spc="-114">
                <a:latin typeface="Verdana"/>
                <a:cs typeface="Verdana"/>
              </a:rPr>
              <a:t> </a:t>
            </a:r>
            <a:r>
              <a:rPr b="0" spc="-105">
                <a:latin typeface="Verdana"/>
                <a:cs typeface="Verdana"/>
              </a:rPr>
              <a:t>acompanhado</a:t>
            </a:r>
            <a:r>
              <a:rPr b="0" spc="-110">
                <a:latin typeface="Verdana"/>
                <a:cs typeface="Verdana"/>
              </a:rPr>
              <a:t> </a:t>
            </a:r>
            <a:r>
              <a:rPr b="0" spc="-25">
                <a:latin typeface="Verdana"/>
                <a:cs typeface="Verdana"/>
              </a:rPr>
              <a:t>de </a:t>
            </a:r>
            <a:r>
              <a:rPr b="0" spc="-120">
                <a:latin typeface="Verdana"/>
                <a:cs typeface="Verdana"/>
              </a:rPr>
              <a:t>comprovantes</a:t>
            </a:r>
            <a:r>
              <a:rPr b="0" spc="-95">
                <a:latin typeface="Verdana"/>
                <a:cs typeface="Verdana"/>
              </a:rPr>
              <a:t> </a:t>
            </a:r>
            <a:r>
              <a:rPr b="0" spc="-110">
                <a:latin typeface="Verdana"/>
                <a:cs typeface="Verdana"/>
              </a:rPr>
              <a:t>de</a:t>
            </a:r>
            <a:r>
              <a:rPr b="0" spc="-90">
                <a:latin typeface="Verdana"/>
                <a:cs typeface="Verdana"/>
              </a:rPr>
              <a:t> </a:t>
            </a:r>
            <a:r>
              <a:rPr b="0" spc="-100">
                <a:latin typeface="Verdana"/>
                <a:cs typeface="Verdana"/>
              </a:rPr>
              <a:t>contribuição</a:t>
            </a:r>
            <a:r>
              <a:rPr b="0" spc="-90">
                <a:latin typeface="Verdana"/>
                <a:cs typeface="Verdana"/>
              </a:rPr>
              <a:t> </a:t>
            </a:r>
            <a:r>
              <a:rPr b="0" spc="-105">
                <a:latin typeface="Verdana"/>
                <a:cs typeface="Verdana"/>
              </a:rPr>
              <a:t>previdenciária</a:t>
            </a:r>
            <a:r>
              <a:rPr b="0" spc="-90">
                <a:latin typeface="Verdana"/>
                <a:cs typeface="Verdana"/>
              </a:rPr>
              <a:t> </a:t>
            </a:r>
            <a:r>
              <a:rPr b="0" spc="-140">
                <a:latin typeface="Verdana"/>
                <a:cs typeface="Verdana"/>
              </a:rPr>
              <a:t>(INSS)</a:t>
            </a:r>
            <a:r>
              <a:rPr b="0" spc="-90">
                <a:latin typeface="Verdana"/>
                <a:cs typeface="Verdana"/>
              </a:rPr>
              <a:t> </a:t>
            </a:r>
            <a:r>
              <a:rPr b="0" spc="-110">
                <a:latin typeface="Verdana"/>
                <a:cs typeface="Verdana"/>
              </a:rPr>
              <a:t>ou</a:t>
            </a:r>
            <a:r>
              <a:rPr b="0" spc="-95">
                <a:latin typeface="Verdana"/>
                <a:cs typeface="Verdana"/>
              </a:rPr>
              <a:t> </a:t>
            </a:r>
            <a:r>
              <a:rPr b="0" spc="-110">
                <a:latin typeface="Verdana"/>
                <a:cs typeface="Verdana"/>
              </a:rPr>
              <a:t>de</a:t>
            </a:r>
            <a:r>
              <a:rPr b="0" spc="-90">
                <a:latin typeface="Verdana"/>
                <a:cs typeface="Verdana"/>
              </a:rPr>
              <a:t> </a:t>
            </a:r>
            <a:r>
              <a:rPr b="0" spc="-100">
                <a:latin typeface="Verdana"/>
                <a:cs typeface="Verdana"/>
              </a:rPr>
              <a:t>retenções</a:t>
            </a:r>
            <a:r>
              <a:rPr b="0" spc="-90">
                <a:latin typeface="Verdana"/>
                <a:cs typeface="Verdana"/>
              </a:rPr>
              <a:t> </a:t>
            </a:r>
            <a:r>
              <a:rPr b="0" spc="-105">
                <a:latin typeface="Verdana"/>
                <a:cs typeface="Verdana"/>
              </a:rPr>
              <a:t>fiscais,</a:t>
            </a:r>
            <a:r>
              <a:rPr b="0" spc="-90">
                <a:latin typeface="Verdana"/>
                <a:cs typeface="Verdana"/>
              </a:rPr>
              <a:t> </a:t>
            </a:r>
            <a:r>
              <a:rPr b="0" spc="-114">
                <a:latin typeface="Verdana"/>
                <a:cs typeface="Verdana"/>
              </a:rPr>
              <a:t>garantindo</a:t>
            </a:r>
            <a:r>
              <a:rPr b="0" spc="-90">
                <a:latin typeface="Verdana"/>
                <a:cs typeface="Verdana"/>
              </a:rPr>
              <a:t> </a:t>
            </a:r>
            <a:r>
              <a:rPr b="0" spc="-114">
                <a:latin typeface="Verdana"/>
                <a:cs typeface="Verdana"/>
              </a:rPr>
              <a:t>a</a:t>
            </a:r>
            <a:r>
              <a:rPr b="0" spc="-90">
                <a:latin typeface="Verdana"/>
                <a:cs typeface="Verdana"/>
              </a:rPr>
              <a:t> </a:t>
            </a:r>
            <a:r>
              <a:rPr b="0" spc="-30">
                <a:latin typeface="Verdana"/>
                <a:cs typeface="Verdana"/>
              </a:rPr>
              <a:t>regula- </a:t>
            </a:r>
            <a:r>
              <a:rPr b="0" spc="-105">
                <a:latin typeface="Verdana"/>
                <a:cs typeface="Verdana"/>
              </a:rPr>
              <a:t>ridade</a:t>
            </a:r>
            <a:r>
              <a:rPr b="0" spc="-110">
                <a:latin typeface="Verdana"/>
                <a:cs typeface="Verdana"/>
              </a:rPr>
              <a:t> da </a:t>
            </a:r>
            <a:r>
              <a:rPr b="0" spc="-120">
                <a:latin typeface="Verdana"/>
                <a:cs typeface="Verdana"/>
              </a:rPr>
              <a:t>contratação.</a:t>
            </a:r>
            <a:r>
              <a:rPr b="0" spc="-110">
                <a:latin typeface="Verdana"/>
                <a:cs typeface="Verdana"/>
              </a:rPr>
              <a:t> </a:t>
            </a:r>
            <a:r>
              <a:rPr b="0" spc="-165">
                <a:latin typeface="Verdana"/>
                <a:cs typeface="Verdana"/>
              </a:rPr>
              <a:t>Também</a:t>
            </a:r>
            <a:r>
              <a:rPr b="0" spc="-110">
                <a:latin typeface="Verdana"/>
                <a:cs typeface="Verdana"/>
              </a:rPr>
              <a:t> </a:t>
            </a:r>
            <a:r>
              <a:rPr b="0" spc="-114">
                <a:latin typeface="Verdana"/>
                <a:cs typeface="Verdana"/>
              </a:rPr>
              <a:t>é</a:t>
            </a:r>
            <a:r>
              <a:rPr b="0" spc="-110">
                <a:latin typeface="Verdana"/>
                <a:cs typeface="Verdana"/>
              </a:rPr>
              <a:t> </a:t>
            </a:r>
            <a:r>
              <a:rPr b="0" spc="-95">
                <a:latin typeface="Verdana"/>
                <a:cs typeface="Verdana"/>
              </a:rPr>
              <a:t>utilizado</a:t>
            </a:r>
            <a:r>
              <a:rPr b="0" spc="-110">
                <a:latin typeface="Verdana"/>
                <a:cs typeface="Verdana"/>
              </a:rPr>
              <a:t> </a:t>
            </a:r>
            <a:r>
              <a:rPr b="0" spc="-114">
                <a:latin typeface="Verdana"/>
                <a:cs typeface="Verdana"/>
              </a:rPr>
              <a:t>como</a:t>
            </a:r>
            <a:r>
              <a:rPr b="0" spc="-105">
                <a:latin typeface="Verdana"/>
                <a:cs typeface="Verdana"/>
              </a:rPr>
              <a:t> </a:t>
            </a:r>
            <a:r>
              <a:rPr b="0" spc="-110">
                <a:latin typeface="Verdana"/>
                <a:cs typeface="Verdana"/>
              </a:rPr>
              <a:t>base </a:t>
            </a:r>
            <a:r>
              <a:rPr b="0" spc="-120">
                <a:latin typeface="Verdana"/>
                <a:cs typeface="Verdana"/>
              </a:rPr>
              <a:t>para</a:t>
            </a:r>
            <a:r>
              <a:rPr b="0" spc="-110">
                <a:latin typeface="Verdana"/>
                <a:cs typeface="Verdana"/>
              </a:rPr>
              <a:t> </a:t>
            </a:r>
            <a:r>
              <a:rPr b="0" spc="-114">
                <a:latin typeface="Verdana"/>
                <a:cs typeface="Verdana"/>
              </a:rPr>
              <a:t>validar</a:t>
            </a:r>
            <a:r>
              <a:rPr b="0" spc="-110">
                <a:latin typeface="Verdana"/>
                <a:cs typeface="Verdana"/>
              </a:rPr>
              <a:t> </a:t>
            </a:r>
            <a:r>
              <a:rPr b="0" spc="-114">
                <a:latin typeface="Verdana"/>
                <a:cs typeface="Verdana"/>
              </a:rPr>
              <a:t>notas</a:t>
            </a:r>
            <a:r>
              <a:rPr b="0" spc="-110">
                <a:latin typeface="Verdana"/>
                <a:cs typeface="Verdana"/>
              </a:rPr>
              <a:t> de </a:t>
            </a:r>
            <a:r>
              <a:rPr b="0" spc="-120">
                <a:latin typeface="Verdana"/>
                <a:cs typeface="Verdana"/>
              </a:rPr>
              <a:t>pagamento</a:t>
            </a:r>
            <a:r>
              <a:rPr b="0" spc="-105">
                <a:latin typeface="Verdana"/>
                <a:cs typeface="Verdana"/>
              </a:rPr>
              <a:t> </a:t>
            </a:r>
            <a:r>
              <a:rPr b="0" spc="-114">
                <a:latin typeface="Verdana"/>
                <a:cs typeface="Verdana"/>
              </a:rPr>
              <a:t>e</a:t>
            </a:r>
            <a:r>
              <a:rPr b="0" spc="-110">
                <a:latin typeface="Verdana"/>
                <a:cs typeface="Verdana"/>
              </a:rPr>
              <a:t> </a:t>
            </a:r>
            <a:r>
              <a:rPr b="0" spc="-10">
                <a:latin typeface="Verdana"/>
                <a:cs typeface="Verdana"/>
              </a:rPr>
              <a:t>recibos </a:t>
            </a:r>
            <a:r>
              <a:rPr b="0" spc="-105">
                <a:latin typeface="Verdana"/>
                <a:cs typeface="Verdana"/>
              </a:rPr>
              <a:t>emitidos </a:t>
            </a:r>
            <a:r>
              <a:rPr b="0" spc="-90">
                <a:latin typeface="Verdana"/>
                <a:cs typeface="Verdana"/>
              </a:rPr>
              <a:t>pelo</a:t>
            </a:r>
            <a:r>
              <a:rPr b="0" spc="-100">
                <a:latin typeface="Verdana"/>
                <a:cs typeface="Verdana"/>
              </a:rPr>
              <a:t> </a:t>
            </a:r>
            <a:r>
              <a:rPr b="0" spc="-35">
                <a:latin typeface="Verdana"/>
                <a:cs typeface="Verdana"/>
              </a:rPr>
              <a:t>prestador.</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53670">
              <a:lnSpc>
                <a:spcPts val="5850"/>
              </a:lnSpc>
              <a:spcBef>
                <a:spcPts val="100"/>
              </a:spcBef>
            </a:pPr>
            <a:r>
              <a:rPr spc="-245"/>
              <a:t>Registro</a:t>
            </a:r>
            <a:r>
              <a:rPr spc="-345"/>
              <a:t> </a:t>
            </a:r>
            <a:r>
              <a:rPr spc="-200"/>
              <a:t>de</a:t>
            </a:r>
            <a:r>
              <a:rPr spc="-340"/>
              <a:t> </a:t>
            </a:r>
            <a:r>
              <a:rPr spc="-50"/>
              <a:t>Autônomo</a:t>
            </a:r>
          </a:p>
          <a:p>
            <a:pPr marL="171450">
              <a:lnSpc>
                <a:spcPts val="273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grpSp>
        <p:nvGrpSpPr>
          <p:cNvPr id="3" name="object 3"/>
          <p:cNvGrpSpPr/>
          <p:nvPr/>
        </p:nvGrpSpPr>
        <p:grpSpPr>
          <a:xfrm>
            <a:off x="522744" y="2201557"/>
            <a:ext cx="7064375" cy="5214620"/>
            <a:chOff x="522744" y="2201557"/>
            <a:chExt cx="7064375" cy="5214620"/>
          </a:xfrm>
        </p:grpSpPr>
        <p:pic>
          <p:nvPicPr>
            <p:cNvPr id="4" name="object 4"/>
            <p:cNvPicPr/>
            <p:nvPr/>
          </p:nvPicPr>
          <p:blipFill>
            <a:blip r:embed="rId2" cstate="print"/>
            <a:stretch>
              <a:fillRect/>
            </a:stretch>
          </p:blipFill>
          <p:spPr>
            <a:xfrm>
              <a:off x="3387420" y="2201557"/>
              <a:ext cx="3917162" cy="5214454"/>
            </a:xfrm>
            <a:prstGeom prst="rect">
              <a:avLst/>
            </a:prstGeom>
          </p:spPr>
        </p:pic>
        <p:sp>
          <p:nvSpPr>
            <p:cNvPr id="5" name="object 5"/>
            <p:cNvSpPr/>
            <p:nvPr/>
          </p:nvSpPr>
          <p:spPr>
            <a:xfrm>
              <a:off x="3504699" y="3252708"/>
              <a:ext cx="3693795" cy="565150"/>
            </a:xfrm>
            <a:custGeom>
              <a:avLst/>
              <a:gdLst/>
              <a:ahLst/>
              <a:cxnLst/>
              <a:rect l="l" t="t" r="r" b="b"/>
              <a:pathLst>
                <a:path w="3693795" h="565150">
                  <a:moveTo>
                    <a:pt x="0" y="0"/>
                  </a:moveTo>
                  <a:lnTo>
                    <a:pt x="0" y="564997"/>
                  </a:lnTo>
                  <a:lnTo>
                    <a:pt x="3693401" y="564997"/>
                  </a:lnTo>
                  <a:lnTo>
                    <a:pt x="3693401" y="218821"/>
                  </a:lnTo>
                  <a:lnTo>
                    <a:pt x="3693401" y="0"/>
                  </a:lnTo>
                  <a:lnTo>
                    <a:pt x="0" y="0"/>
                  </a:lnTo>
                  <a:close/>
                </a:path>
              </a:pathLst>
            </a:custGeom>
            <a:ln w="25400">
              <a:solidFill>
                <a:srgbClr val="222E54"/>
              </a:solidFill>
            </a:ln>
          </p:spPr>
          <p:txBody>
            <a:bodyPr wrap="square" lIns="0" tIns="0" rIns="0" bIns="0" rtlCol="0"/>
            <a:lstStyle/>
            <a:p>
              <a:endParaRPr/>
            </a:p>
          </p:txBody>
        </p:sp>
        <p:sp>
          <p:nvSpPr>
            <p:cNvPr id="6" name="object 6"/>
            <p:cNvSpPr/>
            <p:nvPr/>
          </p:nvSpPr>
          <p:spPr>
            <a:xfrm>
              <a:off x="3522700" y="3933107"/>
              <a:ext cx="3676015" cy="464820"/>
            </a:xfrm>
            <a:custGeom>
              <a:avLst/>
              <a:gdLst/>
              <a:ahLst/>
              <a:cxnLst/>
              <a:rect l="l" t="t" r="r" b="b"/>
              <a:pathLst>
                <a:path w="3676015" h="464820">
                  <a:moveTo>
                    <a:pt x="0" y="0"/>
                  </a:moveTo>
                  <a:lnTo>
                    <a:pt x="0" y="464197"/>
                  </a:lnTo>
                  <a:lnTo>
                    <a:pt x="3675405" y="464197"/>
                  </a:lnTo>
                  <a:lnTo>
                    <a:pt x="3675405" y="179781"/>
                  </a:lnTo>
                  <a:lnTo>
                    <a:pt x="3675405" y="0"/>
                  </a:lnTo>
                  <a:lnTo>
                    <a:pt x="0" y="0"/>
                  </a:lnTo>
                  <a:close/>
                </a:path>
              </a:pathLst>
            </a:custGeom>
            <a:ln w="25400">
              <a:solidFill>
                <a:srgbClr val="222E54"/>
              </a:solidFill>
            </a:ln>
          </p:spPr>
          <p:txBody>
            <a:bodyPr wrap="square" lIns="0" tIns="0" rIns="0" bIns="0" rtlCol="0"/>
            <a:lstStyle/>
            <a:p>
              <a:endParaRPr/>
            </a:p>
          </p:txBody>
        </p:sp>
        <p:sp>
          <p:nvSpPr>
            <p:cNvPr id="7" name="object 7"/>
            <p:cNvSpPr/>
            <p:nvPr/>
          </p:nvSpPr>
          <p:spPr>
            <a:xfrm>
              <a:off x="3504699" y="4573911"/>
              <a:ext cx="3693795" cy="565150"/>
            </a:xfrm>
            <a:custGeom>
              <a:avLst/>
              <a:gdLst/>
              <a:ahLst/>
              <a:cxnLst/>
              <a:rect l="l" t="t" r="r" b="b"/>
              <a:pathLst>
                <a:path w="3693795" h="565150">
                  <a:moveTo>
                    <a:pt x="0" y="0"/>
                  </a:moveTo>
                  <a:lnTo>
                    <a:pt x="0" y="564997"/>
                  </a:lnTo>
                  <a:lnTo>
                    <a:pt x="3693401" y="564997"/>
                  </a:lnTo>
                  <a:lnTo>
                    <a:pt x="3693401" y="218821"/>
                  </a:lnTo>
                  <a:lnTo>
                    <a:pt x="3693401" y="0"/>
                  </a:lnTo>
                  <a:lnTo>
                    <a:pt x="0" y="0"/>
                  </a:lnTo>
                  <a:close/>
                </a:path>
              </a:pathLst>
            </a:custGeom>
            <a:ln w="25400">
              <a:solidFill>
                <a:srgbClr val="222E54"/>
              </a:solidFill>
            </a:ln>
          </p:spPr>
          <p:txBody>
            <a:bodyPr wrap="square" lIns="0" tIns="0" rIns="0" bIns="0" rtlCol="0"/>
            <a:lstStyle/>
            <a:p>
              <a:endParaRPr/>
            </a:p>
          </p:txBody>
        </p:sp>
        <p:sp>
          <p:nvSpPr>
            <p:cNvPr id="8" name="object 8"/>
            <p:cNvSpPr/>
            <p:nvPr/>
          </p:nvSpPr>
          <p:spPr>
            <a:xfrm>
              <a:off x="584995" y="2620801"/>
              <a:ext cx="2907030" cy="1159510"/>
            </a:xfrm>
            <a:custGeom>
              <a:avLst/>
              <a:gdLst/>
              <a:ahLst/>
              <a:cxnLst/>
              <a:rect l="l" t="t" r="r" b="b"/>
              <a:pathLst>
                <a:path w="2907029" h="1159510">
                  <a:moveTo>
                    <a:pt x="2907004" y="1159192"/>
                  </a:moveTo>
                  <a:lnTo>
                    <a:pt x="2802420" y="1159192"/>
                  </a:lnTo>
                  <a:lnTo>
                    <a:pt x="2802420" y="0"/>
                  </a:lnTo>
                  <a:lnTo>
                    <a:pt x="0" y="0"/>
                  </a:lnTo>
                  <a:lnTo>
                    <a:pt x="0" y="105511"/>
                  </a:lnTo>
                </a:path>
              </a:pathLst>
            </a:custGeom>
            <a:ln w="25400">
              <a:solidFill>
                <a:srgbClr val="242E55"/>
              </a:solidFill>
            </a:ln>
          </p:spPr>
          <p:txBody>
            <a:bodyPr wrap="square" lIns="0" tIns="0" rIns="0" bIns="0" rtlCol="0"/>
            <a:lstStyle/>
            <a:p>
              <a:endParaRPr/>
            </a:p>
          </p:txBody>
        </p:sp>
        <p:sp>
          <p:nvSpPr>
            <p:cNvPr id="9" name="object 9"/>
            <p:cNvSpPr/>
            <p:nvPr/>
          </p:nvSpPr>
          <p:spPr>
            <a:xfrm>
              <a:off x="535444" y="2678092"/>
              <a:ext cx="99695" cy="136525"/>
            </a:xfrm>
            <a:custGeom>
              <a:avLst/>
              <a:gdLst/>
              <a:ahLst/>
              <a:cxnLst/>
              <a:rect l="l" t="t" r="r" b="b"/>
              <a:pathLst>
                <a:path w="99695" h="136525">
                  <a:moveTo>
                    <a:pt x="99110" y="0"/>
                  </a:moveTo>
                  <a:lnTo>
                    <a:pt x="0" y="0"/>
                  </a:lnTo>
                  <a:lnTo>
                    <a:pt x="49555" y="136156"/>
                  </a:lnTo>
                  <a:lnTo>
                    <a:pt x="99110" y="0"/>
                  </a:lnTo>
                  <a:close/>
                </a:path>
              </a:pathLst>
            </a:custGeom>
            <a:solidFill>
              <a:srgbClr val="242E55"/>
            </a:solidFill>
          </p:spPr>
          <p:txBody>
            <a:bodyPr wrap="square" lIns="0" tIns="0" rIns="0" bIns="0" rtlCol="0"/>
            <a:lstStyle/>
            <a:p>
              <a:endParaRPr/>
            </a:p>
          </p:txBody>
        </p:sp>
        <p:sp>
          <p:nvSpPr>
            <p:cNvPr id="10" name="object 10"/>
            <p:cNvSpPr/>
            <p:nvPr/>
          </p:nvSpPr>
          <p:spPr>
            <a:xfrm>
              <a:off x="7210800" y="4077008"/>
              <a:ext cx="288290" cy="873125"/>
            </a:xfrm>
            <a:custGeom>
              <a:avLst/>
              <a:gdLst/>
              <a:ahLst/>
              <a:cxnLst/>
              <a:rect l="l" t="t" r="r" b="b"/>
              <a:pathLst>
                <a:path w="288290" h="873125">
                  <a:moveTo>
                    <a:pt x="0" y="872997"/>
                  </a:moveTo>
                  <a:lnTo>
                    <a:pt x="93776" y="872997"/>
                  </a:lnTo>
                  <a:lnTo>
                    <a:pt x="93776" y="0"/>
                  </a:lnTo>
                  <a:lnTo>
                    <a:pt x="288264" y="0"/>
                  </a:lnTo>
                </a:path>
              </a:pathLst>
            </a:custGeom>
            <a:ln w="25399">
              <a:solidFill>
                <a:srgbClr val="242E55"/>
              </a:solidFill>
            </a:ln>
          </p:spPr>
          <p:txBody>
            <a:bodyPr wrap="square" lIns="0" tIns="0" rIns="0" bIns="0" rtlCol="0"/>
            <a:lstStyle/>
            <a:p>
              <a:endParaRPr/>
            </a:p>
          </p:txBody>
        </p:sp>
        <p:sp>
          <p:nvSpPr>
            <p:cNvPr id="11" name="object 11"/>
            <p:cNvSpPr/>
            <p:nvPr/>
          </p:nvSpPr>
          <p:spPr>
            <a:xfrm>
              <a:off x="7450831" y="4027449"/>
              <a:ext cx="136525" cy="99695"/>
            </a:xfrm>
            <a:custGeom>
              <a:avLst/>
              <a:gdLst/>
              <a:ahLst/>
              <a:cxnLst/>
              <a:rect l="l" t="t" r="r" b="b"/>
              <a:pathLst>
                <a:path w="136525" h="99695">
                  <a:moveTo>
                    <a:pt x="0" y="0"/>
                  </a:moveTo>
                  <a:lnTo>
                    <a:pt x="0" y="99085"/>
                  </a:lnTo>
                  <a:lnTo>
                    <a:pt x="136169" y="49555"/>
                  </a:lnTo>
                  <a:lnTo>
                    <a:pt x="0" y="0"/>
                  </a:lnTo>
                  <a:close/>
                </a:path>
              </a:pathLst>
            </a:custGeom>
            <a:solidFill>
              <a:srgbClr val="242E55"/>
            </a:solidFill>
          </p:spPr>
          <p:txBody>
            <a:bodyPr wrap="square" lIns="0" tIns="0" rIns="0" bIns="0" rtlCol="0"/>
            <a:lstStyle/>
            <a:p>
              <a:endParaRPr/>
            </a:p>
          </p:txBody>
        </p:sp>
        <p:sp>
          <p:nvSpPr>
            <p:cNvPr id="12" name="object 12"/>
            <p:cNvSpPr/>
            <p:nvPr/>
          </p:nvSpPr>
          <p:spPr>
            <a:xfrm>
              <a:off x="572300" y="4282215"/>
              <a:ext cx="2938145" cy="709930"/>
            </a:xfrm>
            <a:custGeom>
              <a:avLst/>
              <a:gdLst/>
              <a:ahLst/>
              <a:cxnLst/>
              <a:rect l="l" t="t" r="r" b="b"/>
              <a:pathLst>
                <a:path w="2938145" h="709929">
                  <a:moveTo>
                    <a:pt x="2937700" y="0"/>
                  </a:moveTo>
                  <a:lnTo>
                    <a:pt x="0" y="0"/>
                  </a:lnTo>
                  <a:lnTo>
                    <a:pt x="0" y="709536"/>
                  </a:lnTo>
                </a:path>
              </a:pathLst>
            </a:custGeom>
            <a:ln w="25400">
              <a:solidFill>
                <a:srgbClr val="242E55"/>
              </a:solidFill>
            </a:ln>
          </p:spPr>
          <p:txBody>
            <a:bodyPr wrap="square" lIns="0" tIns="0" rIns="0" bIns="0" rtlCol="0"/>
            <a:lstStyle/>
            <a:p>
              <a:endParaRPr/>
            </a:p>
          </p:txBody>
        </p:sp>
        <p:sp>
          <p:nvSpPr>
            <p:cNvPr id="13" name="object 13"/>
            <p:cNvSpPr/>
            <p:nvPr/>
          </p:nvSpPr>
          <p:spPr>
            <a:xfrm>
              <a:off x="522744" y="4943528"/>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grpSp>
      <p:sp>
        <p:nvSpPr>
          <p:cNvPr id="14" name="object 14"/>
          <p:cNvSpPr txBox="1"/>
          <p:nvPr/>
        </p:nvSpPr>
        <p:spPr>
          <a:xfrm>
            <a:off x="444500" y="2818282"/>
            <a:ext cx="2611120" cy="69596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90">
                <a:solidFill>
                  <a:srgbClr val="222E54"/>
                </a:solidFill>
                <a:latin typeface="Verdana"/>
                <a:cs typeface="Verdana"/>
              </a:rPr>
              <a:t>Deve</a:t>
            </a:r>
            <a:r>
              <a:rPr sz="1100" spc="-65">
                <a:solidFill>
                  <a:srgbClr val="222E54"/>
                </a:solidFill>
                <a:latin typeface="Verdana"/>
                <a:cs typeface="Verdana"/>
              </a:rPr>
              <a:t> </a:t>
            </a:r>
            <a:r>
              <a:rPr sz="1100" spc="-80">
                <a:solidFill>
                  <a:srgbClr val="222E54"/>
                </a:solidFill>
                <a:latin typeface="Verdana"/>
                <a:cs typeface="Verdana"/>
              </a:rPr>
              <a:t>conter</a:t>
            </a:r>
            <a:r>
              <a:rPr sz="1100" spc="-70">
                <a:solidFill>
                  <a:srgbClr val="222E54"/>
                </a:solidFill>
                <a:latin typeface="Verdana"/>
                <a:cs typeface="Verdana"/>
              </a:rPr>
              <a:t> </a:t>
            </a:r>
            <a:r>
              <a:rPr sz="1100" spc="-85">
                <a:solidFill>
                  <a:srgbClr val="222E54"/>
                </a:solidFill>
                <a:latin typeface="Verdana"/>
                <a:cs typeface="Verdana"/>
              </a:rPr>
              <a:t>as</a:t>
            </a:r>
            <a:r>
              <a:rPr sz="1100" spc="-70">
                <a:solidFill>
                  <a:srgbClr val="222E54"/>
                </a:solidFill>
                <a:latin typeface="Verdana"/>
                <a:cs typeface="Verdana"/>
              </a:rPr>
              <a:t> </a:t>
            </a:r>
            <a:r>
              <a:rPr sz="1100" spc="-80">
                <a:solidFill>
                  <a:srgbClr val="222E54"/>
                </a:solidFill>
                <a:latin typeface="Verdana"/>
                <a:cs typeface="Verdana"/>
              </a:rPr>
              <a:t>informações</a:t>
            </a:r>
            <a:r>
              <a:rPr sz="1100" spc="-70">
                <a:solidFill>
                  <a:srgbClr val="222E54"/>
                </a:solidFill>
                <a:latin typeface="Verdana"/>
                <a:cs typeface="Verdana"/>
              </a:rPr>
              <a:t> </a:t>
            </a:r>
            <a:r>
              <a:rPr sz="1100" spc="-25">
                <a:solidFill>
                  <a:srgbClr val="222E54"/>
                </a:solidFill>
                <a:latin typeface="Verdana"/>
                <a:cs typeface="Verdana"/>
              </a:rPr>
              <a:t>de </a:t>
            </a:r>
            <a:r>
              <a:rPr sz="1100" spc="-65">
                <a:solidFill>
                  <a:srgbClr val="222E54"/>
                </a:solidFill>
                <a:latin typeface="Verdana"/>
                <a:cs typeface="Verdana"/>
              </a:rPr>
              <a:t>qualificação </a:t>
            </a:r>
            <a:r>
              <a:rPr sz="1100" spc="-70">
                <a:solidFill>
                  <a:srgbClr val="222E54"/>
                </a:solidFill>
                <a:latin typeface="Verdana"/>
                <a:cs typeface="Verdana"/>
              </a:rPr>
              <a:t>do</a:t>
            </a:r>
            <a:r>
              <a:rPr sz="1100" spc="-65">
                <a:solidFill>
                  <a:srgbClr val="222E54"/>
                </a:solidFill>
                <a:latin typeface="Verdana"/>
                <a:cs typeface="Verdana"/>
              </a:rPr>
              <a:t> </a:t>
            </a:r>
            <a:r>
              <a:rPr sz="1100" spc="-100">
                <a:solidFill>
                  <a:srgbClr val="222E54"/>
                </a:solidFill>
                <a:latin typeface="Verdana"/>
                <a:cs typeface="Verdana"/>
              </a:rPr>
              <a:t>efetivo:</a:t>
            </a:r>
            <a:r>
              <a:rPr sz="1100" spc="-60">
                <a:solidFill>
                  <a:srgbClr val="222E54"/>
                </a:solidFill>
                <a:latin typeface="Verdana"/>
                <a:cs typeface="Verdana"/>
              </a:rPr>
              <a:t> </a:t>
            </a:r>
            <a:r>
              <a:rPr sz="1100" spc="-85">
                <a:solidFill>
                  <a:srgbClr val="222E54"/>
                </a:solidFill>
                <a:latin typeface="Verdana"/>
                <a:cs typeface="Verdana"/>
              </a:rPr>
              <a:t>Nome</a:t>
            </a:r>
            <a:r>
              <a:rPr sz="1100" spc="-65">
                <a:solidFill>
                  <a:srgbClr val="222E54"/>
                </a:solidFill>
                <a:latin typeface="Verdana"/>
                <a:cs typeface="Verdana"/>
              </a:rPr>
              <a:t> </a:t>
            </a:r>
            <a:r>
              <a:rPr sz="1100" spc="-10">
                <a:solidFill>
                  <a:srgbClr val="222E54"/>
                </a:solidFill>
                <a:latin typeface="Verdana"/>
                <a:cs typeface="Verdana"/>
              </a:rPr>
              <a:t>Completo, </a:t>
            </a:r>
            <a:r>
              <a:rPr sz="1100" spc="-95">
                <a:solidFill>
                  <a:srgbClr val="222E54"/>
                </a:solidFill>
                <a:latin typeface="Verdana"/>
                <a:cs typeface="Verdana"/>
              </a:rPr>
              <a:t>RG,</a:t>
            </a:r>
            <a:r>
              <a:rPr sz="1100" spc="-90">
                <a:solidFill>
                  <a:srgbClr val="222E54"/>
                </a:solidFill>
                <a:latin typeface="Verdana"/>
                <a:cs typeface="Verdana"/>
              </a:rPr>
              <a:t> </a:t>
            </a:r>
            <a:r>
              <a:rPr sz="1100" spc="-10">
                <a:solidFill>
                  <a:srgbClr val="222E54"/>
                </a:solidFill>
                <a:latin typeface="Verdana"/>
                <a:cs typeface="Verdana"/>
              </a:rPr>
              <a:t>CPF</a:t>
            </a:r>
            <a:r>
              <a:rPr sz="1100" spc="-85">
                <a:solidFill>
                  <a:srgbClr val="222E54"/>
                </a:solidFill>
                <a:latin typeface="Verdana"/>
                <a:cs typeface="Verdana"/>
              </a:rPr>
              <a:t> e </a:t>
            </a:r>
            <a:r>
              <a:rPr sz="1100" spc="-90">
                <a:solidFill>
                  <a:srgbClr val="222E54"/>
                </a:solidFill>
                <a:latin typeface="Verdana"/>
                <a:cs typeface="Verdana"/>
              </a:rPr>
              <a:t>endereço.</a:t>
            </a:r>
            <a:r>
              <a:rPr sz="1100" spc="-85">
                <a:solidFill>
                  <a:srgbClr val="222E54"/>
                </a:solidFill>
                <a:latin typeface="Verdana"/>
                <a:cs typeface="Verdana"/>
              </a:rPr>
              <a:t> </a:t>
            </a:r>
            <a:r>
              <a:rPr sz="1100" spc="-80">
                <a:solidFill>
                  <a:srgbClr val="222E54"/>
                </a:solidFill>
                <a:latin typeface="Verdana"/>
                <a:cs typeface="Verdana"/>
              </a:rPr>
              <a:t>Verifique</a:t>
            </a:r>
            <a:r>
              <a:rPr sz="1100" spc="-85">
                <a:solidFill>
                  <a:srgbClr val="222E54"/>
                </a:solidFill>
                <a:latin typeface="Verdana"/>
                <a:cs typeface="Verdana"/>
              </a:rPr>
              <a:t> </a:t>
            </a:r>
            <a:r>
              <a:rPr sz="1100" spc="-75">
                <a:solidFill>
                  <a:srgbClr val="222E54"/>
                </a:solidFill>
                <a:latin typeface="Verdana"/>
                <a:cs typeface="Verdana"/>
              </a:rPr>
              <a:t>se</a:t>
            </a:r>
            <a:r>
              <a:rPr sz="1100" spc="-85">
                <a:solidFill>
                  <a:srgbClr val="222E54"/>
                </a:solidFill>
                <a:latin typeface="Verdana"/>
                <a:cs typeface="Verdana"/>
              </a:rPr>
              <a:t> é </a:t>
            </a:r>
            <a:r>
              <a:rPr sz="1100" spc="-65">
                <a:solidFill>
                  <a:srgbClr val="222E54"/>
                </a:solidFill>
                <a:latin typeface="Verdana"/>
                <a:cs typeface="Verdana"/>
              </a:rPr>
              <a:t>o</a:t>
            </a:r>
            <a:r>
              <a:rPr sz="1100" spc="-85">
                <a:solidFill>
                  <a:srgbClr val="222E54"/>
                </a:solidFill>
                <a:latin typeface="Verdana"/>
                <a:cs typeface="Verdana"/>
              </a:rPr>
              <a:t> </a:t>
            </a:r>
            <a:r>
              <a:rPr sz="1100" spc="-75">
                <a:solidFill>
                  <a:srgbClr val="222E54"/>
                </a:solidFill>
                <a:latin typeface="Verdana"/>
                <a:cs typeface="Verdana"/>
              </a:rPr>
              <a:t>mes- </a:t>
            </a:r>
            <a:r>
              <a:rPr sz="1100" spc="-110">
                <a:solidFill>
                  <a:srgbClr val="222E54"/>
                </a:solidFill>
                <a:latin typeface="Verdana"/>
                <a:cs typeface="Verdana"/>
              </a:rPr>
              <a:t>mo</a:t>
            </a:r>
            <a:r>
              <a:rPr sz="1100" spc="-105">
                <a:solidFill>
                  <a:srgbClr val="222E54"/>
                </a:solidFill>
                <a:latin typeface="Verdana"/>
                <a:cs typeface="Verdana"/>
              </a:rPr>
              <a:t> </a:t>
            </a:r>
            <a:r>
              <a:rPr sz="1100" spc="-70">
                <a:solidFill>
                  <a:srgbClr val="222E54"/>
                </a:solidFill>
                <a:latin typeface="Verdana"/>
                <a:cs typeface="Verdana"/>
              </a:rPr>
              <a:t>do</a:t>
            </a:r>
            <a:r>
              <a:rPr sz="1100" spc="-95">
                <a:solidFill>
                  <a:srgbClr val="222E54"/>
                </a:solidFill>
                <a:latin typeface="Verdana"/>
                <a:cs typeface="Verdana"/>
              </a:rPr>
              <a:t> </a:t>
            </a:r>
            <a:r>
              <a:rPr sz="1100" spc="-10">
                <a:solidFill>
                  <a:srgbClr val="222E54"/>
                </a:solidFill>
                <a:latin typeface="Verdana"/>
                <a:cs typeface="Verdana"/>
              </a:rPr>
              <a:t>sistema.</a:t>
            </a:r>
            <a:endParaRPr sz="1100">
              <a:latin typeface="Verdana"/>
              <a:cs typeface="Verdana"/>
            </a:endParaRPr>
          </a:p>
        </p:txBody>
      </p:sp>
      <p:sp>
        <p:nvSpPr>
          <p:cNvPr id="18" name="object 18"/>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134</a:t>
            </a:fld>
            <a:endParaRPr spc="-25"/>
          </a:p>
        </p:txBody>
      </p:sp>
      <p:sp>
        <p:nvSpPr>
          <p:cNvPr id="19" name="object 19"/>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0" name="object 20"/>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5" name="object 15"/>
          <p:cNvSpPr txBox="1"/>
          <p:nvPr/>
        </p:nvSpPr>
        <p:spPr>
          <a:xfrm>
            <a:off x="444500" y="5114252"/>
            <a:ext cx="2736215"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 </a:t>
            </a:r>
            <a:r>
              <a:rPr sz="1100" b="1" spc="-55">
                <a:solidFill>
                  <a:srgbClr val="222E54"/>
                </a:solidFill>
                <a:latin typeface="Arial"/>
                <a:cs typeface="Arial"/>
              </a:rPr>
              <a:t>PASSO:</a:t>
            </a:r>
            <a:r>
              <a:rPr sz="1100" b="1" spc="15">
                <a:solidFill>
                  <a:srgbClr val="222E54"/>
                </a:solidFill>
                <a:latin typeface="Arial"/>
                <a:cs typeface="Arial"/>
              </a:rPr>
              <a:t> </a:t>
            </a:r>
            <a:r>
              <a:rPr sz="1100" spc="-50">
                <a:solidFill>
                  <a:srgbClr val="222E54"/>
                </a:solidFill>
                <a:latin typeface="Verdana"/>
                <a:cs typeface="Verdana"/>
              </a:rPr>
              <a:t>O</a:t>
            </a:r>
            <a:r>
              <a:rPr sz="1100" spc="-60">
                <a:solidFill>
                  <a:srgbClr val="222E54"/>
                </a:solidFill>
                <a:latin typeface="Verdana"/>
                <a:cs typeface="Verdana"/>
              </a:rPr>
              <a:t> </a:t>
            </a:r>
            <a:r>
              <a:rPr sz="1100" spc="-90">
                <a:solidFill>
                  <a:srgbClr val="222E54"/>
                </a:solidFill>
                <a:latin typeface="Verdana"/>
                <a:cs typeface="Verdana"/>
              </a:rPr>
              <a:t>documento</a:t>
            </a:r>
            <a:r>
              <a:rPr sz="1100" spc="-65">
                <a:solidFill>
                  <a:srgbClr val="222E54"/>
                </a:solidFill>
                <a:latin typeface="Verdana"/>
                <a:cs typeface="Verdana"/>
              </a:rPr>
              <a:t> </a:t>
            </a:r>
            <a:r>
              <a:rPr sz="1100" spc="-70">
                <a:solidFill>
                  <a:srgbClr val="222E54"/>
                </a:solidFill>
                <a:latin typeface="Verdana"/>
                <a:cs typeface="Verdana"/>
              </a:rPr>
              <a:t>precisa</a:t>
            </a:r>
            <a:r>
              <a:rPr sz="1100" spc="-65">
                <a:solidFill>
                  <a:srgbClr val="222E54"/>
                </a:solidFill>
                <a:latin typeface="Verdana"/>
                <a:cs typeface="Verdana"/>
              </a:rPr>
              <a:t> </a:t>
            </a:r>
            <a:r>
              <a:rPr sz="1100" spc="-10">
                <a:solidFill>
                  <a:srgbClr val="222E54"/>
                </a:solidFill>
                <a:latin typeface="Verdana"/>
                <a:cs typeface="Verdana"/>
              </a:rPr>
              <a:t>conter </a:t>
            </a:r>
            <a:r>
              <a:rPr sz="1100" spc="-105">
                <a:solidFill>
                  <a:srgbClr val="222E54"/>
                </a:solidFill>
                <a:latin typeface="Verdana"/>
                <a:cs typeface="Verdana"/>
              </a:rPr>
              <a:t>também</a:t>
            </a:r>
            <a:r>
              <a:rPr sz="1100" spc="-70">
                <a:solidFill>
                  <a:srgbClr val="222E54"/>
                </a:solidFill>
                <a:latin typeface="Verdana"/>
                <a:cs typeface="Verdana"/>
              </a:rPr>
              <a:t> </a:t>
            </a:r>
            <a:r>
              <a:rPr sz="1100" spc="-95">
                <a:solidFill>
                  <a:srgbClr val="222E54"/>
                </a:solidFill>
                <a:latin typeface="Verdana"/>
                <a:cs typeface="Verdana"/>
              </a:rPr>
              <a:t>a</a:t>
            </a:r>
            <a:r>
              <a:rPr sz="1100" spc="-65">
                <a:solidFill>
                  <a:srgbClr val="222E54"/>
                </a:solidFill>
                <a:latin typeface="Verdana"/>
                <a:cs typeface="Verdana"/>
              </a:rPr>
              <a:t> </a:t>
            </a:r>
            <a:r>
              <a:rPr sz="1100" spc="-85">
                <a:solidFill>
                  <a:srgbClr val="222E54"/>
                </a:solidFill>
                <a:latin typeface="Verdana"/>
                <a:cs typeface="Verdana"/>
              </a:rPr>
              <a:t>atividade</a:t>
            </a:r>
            <a:r>
              <a:rPr sz="1100" spc="-70">
                <a:solidFill>
                  <a:srgbClr val="222E54"/>
                </a:solidFill>
                <a:latin typeface="Verdana"/>
                <a:cs typeface="Verdana"/>
              </a:rPr>
              <a:t> </a:t>
            </a:r>
            <a:r>
              <a:rPr sz="1100" spc="-85">
                <a:solidFill>
                  <a:srgbClr val="222E54"/>
                </a:solidFill>
                <a:latin typeface="Verdana"/>
                <a:cs typeface="Verdana"/>
              </a:rPr>
              <a:t>exercida</a:t>
            </a:r>
            <a:r>
              <a:rPr sz="1100" spc="-65">
                <a:solidFill>
                  <a:srgbClr val="222E54"/>
                </a:solidFill>
                <a:latin typeface="Verdana"/>
                <a:cs typeface="Verdana"/>
              </a:rPr>
              <a:t> </a:t>
            </a:r>
            <a:r>
              <a:rPr sz="1100" spc="-70">
                <a:solidFill>
                  <a:srgbClr val="222E54"/>
                </a:solidFill>
                <a:latin typeface="Verdana"/>
                <a:cs typeface="Verdana"/>
              </a:rPr>
              <a:t>pelo </a:t>
            </a:r>
            <a:r>
              <a:rPr sz="1100" spc="-40">
                <a:solidFill>
                  <a:srgbClr val="222E54"/>
                </a:solidFill>
                <a:latin typeface="Verdana"/>
                <a:cs typeface="Verdana"/>
              </a:rPr>
              <a:t>colabora- </a:t>
            </a:r>
            <a:r>
              <a:rPr sz="1100" spc="-125">
                <a:solidFill>
                  <a:srgbClr val="222E54"/>
                </a:solidFill>
                <a:latin typeface="Verdana"/>
                <a:cs typeface="Verdana"/>
              </a:rPr>
              <a:t>dor.</a:t>
            </a:r>
            <a:r>
              <a:rPr sz="1100" spc="-75">
                <a:solidFill>
                  <a:srgbClr val="222E54"/>
                </a:solidFill>
                <a:latin typeface="Verdana"/>
                <a:cs typeface="Verdana"/>
              </a:rPr>
              <a:t> </a:t>
            </a:r>
            <a:r>
              <a:rPr sz="1100" spc="-70">
                <a:solidFill>
                  <a:srgbClr val="222E54"/>
                </a:solidFill>
                <a:latin typeface="Verdana"/>
                <a:cs typeface="Verdana"/>
              </a:rPr>
              <a:t>Essa </a:t>
            </a:r>
            <a:r>
              <a:rPr sz="1100" spc="-95">
                <a:solidFill>
                  <a:srgbClr val="222E54"/>
                </a:solidFill>
                <a:latin typeface="Verdana"/>
                <a:cs typeface="Verdana"/>
              </a:rPr>
              <a:t>deve</a:t>
            </a:r>
            <a:r>
              <a:rPr sz="1100" spc="-70">
                <a:solidFill>
                  <a:srgbClr val="222E54"/>
                </a:solidFill>
                <a:latin typeface="Verdana"/>
                <a:cs typeface="Verdana"/>
              </a:rPr>
              <a:t> </a:t>
            </a:r>
            <a:r>
              <a:rPr sz="1100" spc="-90">
                <a:solidFill>
                  <a:srgbClr val="222E54"/>
                </a:solidFill>
                <a:latin typeface="Verdana"/>
                <a:cs typeface="Verdana"/>
              </a:rPr>
              <a:t>estar</a:t>
            </a:r>
            <a:r>
              <a:rPr sz="1100" spc="-75">
                <a:solidFill>
                  <a:srgbClr val="222E54"/>
                </a:solidFill>
                <a:latin typeface="Verdana"/>
                <a:cs typeface="Verdana"/>
              </a:rPr>
              <a:t> relacionada</a:t>
            </a:r>
            <a:r>
              <a:rPr sz="1100" spc="-70">
                <a:solidFill>
                  <a:srgbClr val="222E54"/>
                </a:solidFill>
                <a:latin typeface="Verdana"/>
                <a:cs typeface="Verdana"/>
              </a:rPr>
              <a:t> </a:t>
            </a:r>
            <a:r>
              <a:rPr sz="1100" spc="-95">
                <a:solidFill>
                  <a:srgbClr val="222E54"/>
                </a:solidFill>
                <a:latin typeface="Verdana"/>
                <a:cs typeface="Verdana"/>
              </a:rPr>
              <a:t>à</a:t>
            </a:r>
            <a:r>
              <a:rPr sz="1100" spc="-70">
                <a:solidFill>
                  <a:srgbClr val="222E54"/>
                </a:solidFill>
                <a:latin typeface="Verdana"/>
                <a:cs typeface="Verdana"/>
              </a:rPr>
              <a:t> </a:t>
            </a:r>
            <a:r>
              <a:rPr sz="1100" spc="-10">
                <a:solidFill>
                  <a:srgbClr val="222E54"/>
                </a:solidFill>
                <a:latin typeface="Verdana"/>
                <a:cs typeface="Verdana"/>
              </a:rPr>
              <a:t>ativida- </a:t>
            </a:r>
            <a:r>
              <a:rPr sz="1100" spc="-70">
                <a:solidFill>
                  <a:srgbClr val="222E54"/>
                </a:solidFill>
                <a:latin typeface="Verdana"/>
                <a:cs typeface="Verdana"/>
              </a:rPr>
              <a:t>de/função </a:t>
            </a:r>
            <a:r>
              <a:rPr sz="1100" spc="-85">
                <a:solidFill>
                  <a:srgbClr val="222E54"/>
                </a:solidFill>
                <a:latin typeface="Verdana"/>
                <a:cs typeface="Verdana"/>
              </a:rPr>
              <a:t>cadastrada</a:t>
            </a:r>
            <a:r>
              <a:rPr sz="1100" spc="-65">
                <a:solidFill>
                  <a:srgbClr val="222E54"/>
                </a:solidFill>
                <a:latin typeface="Verdana"/>
                <a:cs typeface="Verdana"/>
              </a:rPr>
              <a:t> </a:t>
            </a:r>
            <a:r>
              <a:rPr sz="1100" spc="-75">
                <a:solidFill>
                  <a:srgbClr val="222E54"/>
                </a:solidFill>
                <a:latin typeface="Verdana"/>
                <a:cs typeface="Verdana"/>
              </a:rPr>
              <a:t>no</a:t>
            </a:r>
            <a:r>
              <a:rPr sz="1100" spc="-70">
                <a:solidFill>
                  <a:srgbClr val="222E54"/>
                </a:solidFill>
                <a:latin typeface="Verdana"/>
                <a:cs typeface="Verdana"/>
              </a:rPr>
              <a:t> </a:t>
            </a:r>
            <a:r>
              <a:rPr sz="1100" spc="-90">
                <a:solidFill>
                  <a:srgbClr val="222E54"/>
                </a:solidFill>
                <a:latin typeface="Verdana"/>
                <a:cs typeface="Verdana"/>
              </a:rPr>
              <a:t>modal</a:t>
            </a:r>
            <a:r>
              <a:rPr sz="1100" spc="-65">
                <a:solidFill>
                  <a:srgbClr val="222E54"/>
                </a:solidFill>
                <a:latin typeface="Verdana"/>
                <a:cs typeface="Verdana"/>
              </a:rPr>
              <a:t> </a:t>
            </a:r>
            <a:r>
              <a:rPr sz="1100" spc="-95">
                <a:solidFill>
                  <a:srgbClr val="222E54"/>
                </a:solidFill>
                <a:latin typeface="Verdana"/>
                <a:cs typeface="Verdana"/>
              </a:rPr>
              <a:t>para</a:t>
            </a:r>
            <a:r>
              <a:rPr sz="1100" spc="-70">
                <a:solidFill>
                  <a:srgbClr val="222E54"/>
                </a:solidFill>
                <a:latin typeface="Verdana"/>
                <a:cs typeface="Verdana"/>
              </a:rPr>
              <a:t> </a:t>
            </a:r>
            <a:r>
              <a:rPr sz="1100" spc="-65">
                <a:solidFill>
                  <a:srgbClr val="222E54"/>
                </a:solidFill>
                <a:latin typeface="Verdana"/>
                <a:cs typeface="Verdana"/>
              </a:rPr>
              <a:t>aquele </a:t>
            </a:r>
            <a:r>
              <a:rPr sz="1100" spc="-10">
                <a:solidFill>
                  <a:srgbClr val="222E54"/>
                </a:solidFill>
                <a:latin typeface="Verdana"/>
                <a:cs typeface="Verdana"/>
              </a:rPr>
              <a:t>funcionário.</a:t>
            </a:r>
            <a:endParaRPr sz="1100">
              <a:latin typeface="Verdana"/>
              <a:cs typeface="Verdana"/>
            </a:endParaRPr>
          </a:p>
        </p:txBody>
      </p:sp>
      <p:sp>
        <p:nvSpPr>
          <p:cNvPr id="16" name="object 16"/>
          <p:cNvSpPr txBox="1"/>
          <p:nvPr/>
        </p:nvSpPr>
        <p:spPr>
          <a:xfrm>
            <a:off x="7687665" y="6125121"/>
            <a:ext cx="2550795" cy="528320"/>
          </a:xfrm>
          <a:prstGeom prst="rect">
            <a:avLst/>
          </a:prstGeom>
        </p:spPr>
        <p:txBody>
          <a:bodyPr vert="horz" wrap="square" lIns="0" tIns="12700" rIns="0" bIns="0" rtlCol="0">
            <a:spAutoFit/>
          </a:bodyPr>
          <a:lstStyle/>
          <a:p>
            <a:pPr marL="12700" marR="5080">
              <a:lnSpc>
                <a:spcPct val="100000"/>
              </a:lnSpc>
              <a:spcBef>
                <a:spcPts val="100"/>
              </a:spcBef>
            </a:pPr>
            <a:r>
              <a:rPr sz="1100" b="1" spc="-50">
                <a:solidFill>
                  <a:srgbClr val="222E54"/>
                </a:solidFill>
                <a:latin typeface="Arial"/>
                <a:cs typeface="Arial"/>
              </a:rPr>
              <a:t>ATENÇÃO:</a:t>
            </a:r>
            <a:r>
              <a:rPr sz="1100" b="1" spc="-20">
                <a:solidFill>
                  <a:srgbClr val="222E54"/>
                </a:solidFill>
                <a:latin typeface="Arial"/>
                <a:cs typeface="Arial"/>
              </a:rPr>
              <a:t> </a:t>
            </a:r>
            <a:r>
              <a:rPr sz="1100" spc="-80">
                <a:solidFill>
                  <a:srgbClr val="222E54"/>
                </a:solidFill>
                <a:latin typeface="Verdana"/>
                <a:cs typeface="Verdana"/>
              </a:rPr>
              <a:t>Este</a:t>
            </a:r>
            <a:r>
              <a:rPr sz="1100" spc="-90">
                <a:solidFill>
                  <a:srgbClr val="222E54"/>
                </a:solidFill>
                <a:latin typeface="Verdana"/>
                <a:cs typeface="Verdana"/>
              </a:rPr>
              <a:t> </a:t>
            </a:r>
            <a:r>
              <a:rPr sz="1100" spc="-85">
                <a:solidFill>
                  <a:srgbClr val="222E54"/>
                </a:solidFill>
                <a:latin typeface="Verdana"/>
                <a:cs typeface="Verdana"/>
              </a:rPr>
              <a:t>não</a:t>
            </a:r>
            <a:r>
              <a:rPr sz="1100" spc="-90">
                <a:solidFill>
                  <a:srgbClr val="222E54"/>
                </a:solidFill>
                <a:latin typeface="Verdana"/>
                <a:cs typeface="Verdana"/>
              </a:rPr>
              <a:t> </a:t>
            </a:r>
            <a:r>
              <a:rPr sz="1100" spc="-85">
                <a:solidFill>
                  <a:srgbClr val="222E54"/>
                </a:solidFill>
                <a:latin typeface="Verdana"/>
                <a:cs typeface="Verdana"/>
              </a:rPr>
              <a:t>é </a:t>
            </a:r>
            <a:r>
              <a:rPr sz="1100" spc="-130">
                <a:solidFill>
                  <a:srgbClr val="222E54"/>
                </a:solidFill>
                <a:latin typeface="Verdana"/>
                <a:cs typeface="Verdana"/>
              </a:rPr>
              <a:t>um</a:t>
            </a:r>
            <a:r>
              <a:rPr sz="1100" spc="-90">
                <a:solidFill>
                  <a:srgbClr val="222E54"/>
                </a:solidFill>
                <a:latin typeface="Verdana"/>
                <a:cs typeface="Verdana"/>
              </a:rPr>
              <a:t> </a:t>
            </a:r>
            <a:r>
              <a:rPr sz="1100" spc="-10">
                <a:solidFill>
                  <a:srgbClr val="222E54"/>
                </a:solidFill>
                <a:latin typeface="Verdana"/>
                <a:cs typeface="Verdana"/>
              </a:rPr>
              <a:t>documento </a:t>
            </a:r>
            <a:r>
              <a:rPr sz="1100" spc="-100">
                <a:solidFill>
                  <a:srgbClr val="222E54"/>
                </a:solidFill>
                <a:latin typeface="Verdana"/>
                <a:cs typeface="Verdana"/>
              </a:rPr>
              <a:t>padrão.</a:t>
            </a:r>
            <a:r>
              <a:rPr sz="1100" spc="-85">
                <a:solidFill>
                  <a:srgbClr val="222E54"/>
                </a:solidFill>
                <a:latin typeface="Verdana"/>
                <a:cs typeface="Verdana"/>
              </a:rPr>
              <a:t> </a:t>
            </a:r>
            <a:r>
              <a:rPr sz="1100" spc="-65">
                <a:solidFill>
                  <a:srgbClr val="222E54"/>
                </a:solidFill>
                <a:latin typeface="Verdana"/>
                <a:cs typeface="Verdana"/>
              </a:rPr>
              <a:t>Ele</a:t>
            </a:r>
            <a:r>
              <a:rPr sz="1100" spc="-80">
                <a:solidFill>
                  <a:srgbClr val="222E54"/>
                </a:solidFill>
                <a:latin typeface="Verdana"/>
                <a:cs typeface="Verdana"/>
              </a:rPr>
              <a:t> </a:t>
            </a:r>
            <a:r>
              <a:rPr sz="1100" spc="-70">
                <a:solidFill>
                  <a:srgbClr val="222E54"/>
                </a:solidFill>
                <a:latin typeface="Verdana"/>
                <a:cs typeface="Verdana"/>
              </a:rPr>
              <a:t>pode</a:t>
            </a:r>
            <a:r>
              <a:rPr sz="1100" spc="-80">
                <a:solidFill>
                  <a:srgbClr val="222E54"/>
                </a:solidFill>
                <a:latin typeface="Verdana"/>
                <a:cs typeface="Verdana"/>
              </a:rPr>
              <a:t> </a:t>
            </a:r>
            <a:r>
              <a:rPr sz="1100" spc="-105">
                <a:solidFill>
                  <a:srgbClr val="222E54"/>
                </a:solidFill>
                <a:latin typeface="Verdana"/>
                <a:cs typeface="Verdana"/>
              </a:rPr>
              <a:t>mudar</a:t>
            </a:r>
            <a:r>
              <a:rPr sz="1100" spc="-85">
                <a:solidFill>
                  <a:srgbClr val="222E54"/>
                </a:solidFill>
                <a:latin typeface="Verdana"/>
                <a:cs typeface="Verdana"/>
              </a:rPr>
              <a:t> </a:t>
            </a:r>
            <a:r>
              <a:rPr sz="1100" spc="-80">
                <a:solidFill>
                  <a:srgbClr val="222E54"/>
                </a:solidFill>
                <a:latin typeface="Verdana"/>
                <a:cs typeface="Verdana"/>
              </a:rPr>
              <a:t>de </a:t>
            </a:r>
            <a:r>
              <a:rPr sz="1100" spc="-70">
                <a:solidFill>
                  <a:srgbClr val="222E54"/>
                </a:solidFill>
                <a:latin typeface="Verdana"/>
                <a:cs typeface="Verdana"/>
              </a:rPr>
              <a:t>acordo</a:t>
            </a:r>
            <a:r>
              <a:rPr sz="1100" spc="-80">
                <a:solidFill>
                  <a:srgbClr val="222E54"/>
                </a:solidFill>
                <a:latin typeface="Verdana"/>
                <a:cs typeface="Verdana"/>
              </a:rPr>
              <a:t> </a:t>
            </a:r>
            <a:r>
              <a:rPr sz="1100" spc="-85">
                <a:solidFill>
                  <a:srgbClr val="222E54"/>
                </a:solidFill>
                <a:latin typeface="Verdana"/>
                <a:cs typeface="Verdana"/>
              </a:rPr>
              <a:t>com</a:t>
            </a:r>
            <a:r>
              <a:rPr sz="1100" spc="-80">
                <a:solidFill>
                  <a:srgbClr val="222E54"/>
                </a:solidFill>
                <a:latin typeface="Verdana"/>
                <a:cs typeface="Verdana"/>
              </a:rPr>
              <a:t> </a:t>
            </a:r>
            <a:r>
              <a:rPr sz="1100" spc="-50">
                <a:solidFill>
                  <a:srgbClr val="222E54"/>
                </a:solidFill>
                <a:latin typeface="Verdana"/>
                <a:cs typeface="Verdana"/>
              </a:rPr>
              <a:t>o </a:t>
            </a:r>
            <a:r>
              <a:rPr sz="1100" spc="-10">
                <a:solidFill>
                  <a:srgbClr val="222E54"/>
                </a:solidFill>
                <a:latin typeface="Verdana"/>
                <a:cs typeface="Verdana"/>
              </a:rPr>
              <a:t>município.</a:t>
            </a:r>
            <a:endParaRPr sz="1100">
              <a:latin typeface="Verdana"/>
              <a:cs typeface="Verdana"/>
            </a:endParaRPr>
          </a:p>
        </p:txBody>
      </p:sp>
      <p:sp>
        <p:nvSpPr>
          <p:cNvPr id="17" name="object 17"/>
          <p:cNvSpPr txBox="1"/>
          <p:nvPr/>
        </p:nvSpPr>
        <p:spPr>
          <a:xfrm>
            <a:off x="7646314" y="3988409"/>
            <a:ext cx="2501900"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55">
                <a:solidFill>
                  <a:srgbClr val="222E54"/>
                </a:solidFill>
                <a:latin typeface="Verdana"/>
                <a:cs typeface="Verdana"/>
              </a:rPr>
              <a:t>É</a:t>
            </a:r>
            <a:r>
              <a:rPr sz="1100" spc="-70">
                <a:solidFill>
                  <a:srgbClr val="222E54"/>
                </a:solidFill>
                <a:latin typeface="Verdana"/>
                <a:cs typeface="Verdana"/>
              </a:rPr>
              <a:t> necessário </a:t>
            </a:r>
            <a:r>
              <a:rPr sz="1100" spc="-80">
                <a:solidFill>
                  <a:srgbClr val="222E54"/>
                </a:solidFill>
                <a:latin typeface="Verdana"/>
                <a:cs typeface="Verdana"/>
              </a:rPr>
              <a:t>que</a:t>
            </a:r>
            <a:r>
              <a:rPr sz="1100" spc="-70">
                <a:solidFill>
                  <a:srgbClr val="222E54"/>
                </a:solidFill>
                <a:latin typeface="Verdana"/>
                <a:cs typeface="Verdana"/>
              </a:rPr>
              <a:t> </a:t>
            </a:r>
            <a:r>
              <a:rPr sz="1100" spc="-85">
                <a:solidFill>
                  <a:srgbClr val="222E54"/>
                </a:solidFill>
                <a:latin typeface="Verdana"/>
                <a:cs typeface="Verdana"/>
              </a:rPr>
              <a:t>contenha</a:t>
            </a:r>
            <a:r>
              <a:rPr sz="1100" spc="-70">
                <a:solidFill>
                  <a:srgbClr val="222E54"/>
                </a:solidFill>
                <a:latin typeface="Verdana"/>
                <a:cs typeface="Verdana"/>
              </a:rPr>
              <a:t> </a:t>
            </a:r>
            <a:r>
              <a:rPr sz="1100" spc="-50">
                <a:solidFill>
                  <a:srgbClr val="222E54"/>
                </a:solidFill>
                <a:latin typeface="Verdana"/>
                <a:cs typeface="Verdana"/>
              </a:rPr>
              <a:t>a </a:t>
            </a:r>
            <a:r>
              <a:rPr sz="1100" spc="-65">
                <a:solidFill>
                  <a:srgbClr val="222E54"/>
                </a:solidFill>
                <a:latin typeface="Verdana"/>
                <a:cs typeface="Verdana"/>
              </a:rPr>
              <a:t>identificação </a:t>
            </a:r>
            <a:r>
              <a:rPr sz="1100" spc="-70">
                <a:solidFill>
                  <a:srgbClr val="222E54"/>
                </a:solidFill>
                <a:latin typeface="Verdana"/>
                <a:cs typeface="Verdana"/>
              </a:rPr>
              <a:t>do</a:t>
            </a:r>
            <a:r>
              <a:rPr sz="1100" spc="-65">
                <a:solidFill>
                  <a:srgbClr val="222E54"/>
                </a:solidFill>
                <a:latin typeface="Verdana"/>
                <a:cs typeface="Verdana"/>
              </a:rPr>
              <a:t> </a:t>
            </a:r>
            <a:r>
              <a:rPr sz="1100" spc="-10">
                <a:solidFill>
                  <a:srgbClr val="222E54"/>
                </a:solidFill>
                <a:latin typeface="Verdana"/>
                <a:cs typeface="Verdana"/>
              </a:rPr>
              <a:t>município.</a:t>
            </a:r>
            <a:endParaRPr sz="1100">
              <a:latin typeface="Verdana"/>
              <a:cs typeface="Verdana"/>
            </a:endParaRPr>
          </a:p>
        </p:txBody>
      </p:sp>
      <p:pic>
        <p:nvPicPr>
          <p:cNvPr id="2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363B427-FC63-F0DD-0F86-FBB1C4303AB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975306" y="3269612"/>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6494"/>
            <a:ext cx="4449445" cy="738505"/>
          </a:xfrm>
          <a:prstGeom prst="rect">
            <a:avLst/>
          </a:prstGeom>
        </p:spPr>
        <p:txBody>
          <a:bodyPr vert="horz" wrap="square" lIns="0" tIns="12700" rIns="0" bIns="0" rtlCol="0">
            <a:spAutoFit/>
          </a:bodyPr>
          <a:lstStyle/>
          <a:p>
            <a:pPr marL="21590">
              <a:lnSpc>
                <a:spcPts val="2805"/>
              </a:lnSpc>
              <a:spcBef>
                <a:spcPts val="100"/>
              </a:spcBef>
            </a:pPr>
            <a:r>
              <a:rPr sz="2400" b="1" i="1" spc="-160">
                <a:solidFill>
                  <a:srgbClr val="FFFFFF"/>
                </a:solidFill>
                <a:latin typeface="Trebuchet MS"/>
                <a:cs typeface="Trebuchet MS"/>
              </a:rPr>
              <a:t>Recibo</a:t>
            </a:r>
            <a:r>
              <a:rPr sz="2400" b="1" i="1" spc="-145">
                <a:solidFill>
                  <a:srgbClr val="FFFFFF"/>
                </a:solidFill>
                <a:latin typeface="Trebuchet MS"/>
                <a:cs typeface="Trebuchet MS"/>
              </a:rPr>
              <a:t> </a:t>
            </a:r>
            <a:r>
              <a:rPr sz="2400" b="1" i="1" spc="-170">
                <a:solidFill>
                  <a:srgbClr val="FFFFFF"/>
                </a:solidFill>
                <a:latin typeface="Trebuchet MS"/>
                <a:cs typeface="Trebuchet MS"/>
              </a:rPr>
              <a:t>de</a:t>
            </a:r>
            <a:r>
              <a:rPr sz="2400" b="1" i="1" spc="-140">
                <a:solidFill>
                  <a:srgbClr val="FFFFFF"/>
                </a:solidFill>
                <a:latin typeface="Trebuchet MS"/>
                <a:cs typeface="Trebuchet MS"/>
              </a:rPr>
              <a:t> </a:t>
            </a:r>
            <a:r>
              <a:rPr sz="2400" b="1" i="1" spc="-160">
                <a:solidFill>
                  <a:srgbClr val="FFFFFF"/>
                </a:solidFill>
                <a:latin typeface="Trebuchet MS"/>
                <a:cs typeface="Trebuchet MS"/>
              </a:rPr>
              <a:t>Pagamento</a:t>
            </a:r>
            <a:r>
              <a:rPr sz="2400" b="1" i="1" spc="-145">
                <a:solidFill>
                  <a:srgbClr val="FFFFFF"/>
                </a:solidFill>
                <a:latin typeface="Trebuchet MS"/>
                <a:cs typeface="Trebuchet MS"/>
              </a:rPr>
              <a:t> </a:t>
            </a:r>
            <a:r>
              <a:rPr sz="2400" b="1" i="1" spc="-165">
                <a:solidFill>
                  <a:srgbClr val="FFFFFF"/>
                </a:solidFill>
                <a:latin typeface="Trebuchet MS"/>
                <a:cs typeface="Trebuchet MS"/>
              </a:rPr>
              <a:t>a</a:t>
            </a:r>
            <a:r>
              <a:rPr sz="2400" b="1" i="1" spc="-140">
                <a:solidFill>
                  <a:srgbClr val="FFFFFF"/>
                </a:solidFill>
                <a:latin typeface="Trebuchet MS"/>
                <a:cs typeface="Trebuchet MS"/>
              </a:rPr>
              <a:t> </a:t>
            </a:r>
            <a:r>
              <a:rPr sz="2400" b="1" i="1" spc="-40">
                <a:solidFill>
                  <a:srgbClr val="FFFFFF"/>
                </a:solidFill>
                <a:latin typeface="Trebuchet MS"/>
                <a:cs typeface="Trebuchet MS"/>
              </a:rPr>
              <a:t>Autônomo</a:t>
            </a:r>
            <a:endParaRPr sz="2400">
              <a:latin typeface="Trebuchet MS"/>
              <a:cs typeface="Trebuchet MS"/>
            </a:endParaRPr>
          </a:p>
          <a:p>
            <a:pPr marL="12700">
              <a:lnSpc>
                <a:spcPts val="2805"/>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135</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987789" y="211800"/>
            <a:ext cx="1007110" cy="787400"/>
          </a:xfrm>
          <a:prstGeom prst="rect">
            <a:avLst/>
          </a:prstGeom>
        </p:spPr>
        <p:txBody>
          <a:bodyPr vert="horz" wrap="square" lIns="0" tIns="12700" rIns="0" bIns="0" rtlCol="0">
            <a:spAutoFit/>
          </a:bodyPr>
          <a:lstStyle/>
          <a:p>
            <a:pPr marL="12700">
              <a:lnSpc>
                <a:spcPct val="100000"/>
              </a:lnSpc>
              <a:spcBef>
                <a:spcPts val="100"/>
              </a:spcBef>
            </a:pPr>
            <a:r>
              <a:rPr spc="-440"/>
              <a:t>RPA</a:t>
            </a:r>
          </a:p>
        </p:txBody>
      </p:sp>
      <p:sp>
        <p:nvSpPr>
          <p:cNvPr id="4" name="object 4"/>
          <p:cNvSpPr txBox="1"/>
          <p:nvPr/>
        </p:nvSpPr>
        <p:spPr>
          <a:xfrm>
            <a:off x="1160268" y="2429819"/>
            <a:ext cx="8352155" cy="43688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87630" algn="just">
              <a:lnSpc>
                <a:spcPct val="100000"/>
              </a:lnSpc>
            </a:pPr>
            <a:r>
              <a:rPr sz="1500" spc="-60">
                <a:solidFill>
                  <a:srgbClr val="0C285A"/>
                </a:solidFill>
                <a:latin typeface="Verdana"/>
                <a:cs typeface="Verdana"/>
              </a:rPr>
              <a:t>O</a:t>
            </a:r>
            <a:r>
              <a:rPr sz="1500" spc="-150">
                <a:solidFill>
                  <a:srgbClr val="0C285A"/>
                </a:solidFill>
                <a:latin typeface="Verdana"/>
                <a:cs typeface="Verdana"/>
              </a:rPr>
              <a:t> </a:t>
            </a:r>
            <a:r>
              <a:rPr sz="1500" spc="-65">
                <a:solidFill>
                  <a:srgbClr val="0C285A"/>
                </a:solidFill>
                <a:latin typeface="Verdana"/>
                <a:cs typeface="Verdana"/>
              </a:rPr>
              <a:t>RPA</a:t>
            </a:r>
            <a:r>
              <a:rPr sz="1500" spc="-150">
                <a:solidFill>
                  <a:srgbClr val="0C285A"/>
                </a:solidFill>
                <a:latin typeface="Verdana"/>
                <a:cs typeface="Verdana"/>
              </a:rPr>
              <a:t> </a:t>
            </a:r>
            <a:r>
              <a:rPr sz="1500" spc="-145">
                <a:solidFill>
                  <a:srgbClr val="0C285A"/>
                </a:solidFill>
                <a:latin typeface="Verdana"/>
                <a:cs typeface="Verdana"/>
              </a:rPr>
              <a:t>tem</a:t>
            </a:r>
            <a:r>
              <a:rPr sz="1500" spc="-150">
                <a:solidFill>
                  <a:srgbClr val="0C285A"/>
                </a:solidFill>
                <a:latin typeface="Verdana"/>
                <a:cs typeface="Verdana"/>
              </a:rPr>
              <a:t> </a:t>
            </a:r>
            <a:r>
              <a:rPr sz="1500" spc="-110">
                <a:solidFill>
                  <a:srgbClr val="0C285A"/>
                </a:solidFill>
                <a:latin typeface="Verdana"/>
                <a:cs typeface="Verdana"/>
              </a:rPr>
              <a:t>como</a:t>
            </a:r>
            <a:r>
              <a:rPr sz="1500" spc="-150">
                <a:solidFill>
                  <a:srgbClr val="0C285A"/>
                </a:solidFill>
                <a:latin typeface="Verdana"/>
                <a:cs typeface="Verdana"/>
              </a:rPr>
              <a:t> </a:t>
            </a:r>
            <a:r>
              <a:rPr sz="1500" spc="-95">
                <a:solidFill>
                  <a:srgbClr val="0C285A"/>
                </a:solidFill>
                <a:latin typeface="Verdana"/>
                <a:cs typeface="Verdana"/>
              </a:rPr>
              <a:t>função</a:t>
            </a:r>
            <a:r>
              <a:rPr sz="1500" spc="-150">
                <a:solidFill>
                  <a:srgbClr val="0C285A"/>
                </a:solidFill>
                <a:latin typeface="Verdana"/>
                <a:cs typeface="Verdana"/>
              </a:rPr>
              <a:t> </a:t>
            </a:r>
            <a:r>
              <a:rPr sz="1500" spc="-114">
                <a:solidFill>
                  <a:srgbClr val="0C285A"/>
                </a:solidFill>
                <a:latin typeface="Verdana"/>
                <a:cs typeface="Verdana"/>
              </a:rPr>
              <a:t>formalizar</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100">
                <a:solidFill>
                  <a:srgbClr val="0C285A"/>
                </a:solidFill>
                <a:latin typeface="Verdana"/>
                <a:cs typeface="Verdana"/>
              </a:rPr>
              <a:t>contratação</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114">
                <a:solidFill>
                  <a:srgbClr val="0C285A"/>
                </a:solidFill>
                <a:latin typeface="Verdana"/>
                <a:cs typeface="Verdana"/>
              </a:rPr>
              <a:t>pagamento</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85">
                <a:solidFill>
                  <a:srgbClr val="0C285A"/>
                </a:solidFill>
                <a:latin typeface="Verdana"/>
                <a:cs typeface="Verdana"/>
              </a:rPr>
              <a:t>serviços</a:t>
            </a:r>
            <a:r>
              <a:rPr sz="1500" spc="-150">
                <a:solidFill>
                  <a:srgbClr val="0C285A"/>
                </a:solidFill>
                <a:latin typeface="Verdana"/>
                <a:cs typeface="Verdana"/>
              </a:rPr>
              <a:t> </a:t>
            </a:r>
            <a:r>
              <a:rPr sz="1500" spc="-100">
                <a:solidFill>
                  <a:srgbClr val="0C285A"/>
                </a:solidFill>
                <a:latin typeface="Verdana"/>
                <a:cs typeface="Verdana"/>
              </a:rPr>
              <a:t>prestados</a:t>
            </a:r>
            <a:r>
              <a:rPr sz="1500" spc="-150">
                <a:solidFill>
                  <a:srgbClr val="0C285A"/>
                </a:solidFill>
                <a:latin typeface="Verdana"/>
                <a:cs typeface="Verdana"/>
              </a:rPr>
              <a:t> </a:t>
            </a:r>
            <a:r>
              <a:rPr sz="1500" spc="-95">
                <a:solidFill>
                  <a:srgbClr val="0C285A"/>
                </a:solidFill>
                <a:latin typeface="Verdana"/>
                <a:cs typeface="Verdana"/>
              </a:rPr>
              <a:t>por</a:t>
            </a:r>
            <a:r>
              <a:rPr sz="1500" spc="-150">
                <a:solidFill>
                  <a:srgbClr val="0C285A"/>
                </a:solidFill>
                <a:latin typeface="Verdana"/>
                <a:cs typeface="Verdana"/>
              </a:rPr>
              <a:t> </a:t>
            </a:r>
            <a:r>
              <a:rPr sz="1500" spc="-100">
                <a:solidFill>
                  <a:srgbClr val="0C285A"/>
                </a:solidFill>
                <a:latin typeface="Verdana"/>
                <a:cs typeface="Verdana"/>
              </a:rPr>
              <a:t>profis-</a:t>
            </a:r>
            <a:r>
              <a:rPr sz="1500" spc="-85">
                <a:solidFill>
                  <a:srgbClr val="0C285A"/>
                </a:solidFill>
                <a:latin typeface="Verdana"/>
                <a:cs typeface="Verdana"/>
              </a:rPr>
              <a:t> </a:t>
            </a:r>
            <a:r>
              <a:rPr sz="1500" spc="-90">
                <a:solidFill>
                  <a:srgbClr val="0C285A"/>
                </a:solidFill>
                <a:latin typeface="Verdana"/>
                <a:cs typeface="Verdana"/>
              </a:rPr>
              <a:t>sionais</a:t>
            </a:r>
            <a:r>
              <a:rPr sz="1500" spc="-150">
                <a:solidFill>
                  <a:srgbClr val="0C285A"/>
                </a:solidFill>
                <a:latin typeface="Verdana"/>
                <a:cs typeface="Verdana"/>
              </a:rPr>
              <a:t> </a:t>
            </a:r>
            <a:r>
              <a:rPr sz="1500" spc="-125">
                <a:solidFill>
                  <a:srgbClr val="0C285A"/>
                </a:solidFill>
                <a:latin typeface="Verdana"/>
                <a:cs typeface="Verdana"/>
              </a:rPr>
              <a:t>autônomos,</a:t>
            </a:r>
            <a:r>
              <a:rPr sz="1500" spc="-150">
                <a:solidFill>
                  <a:srgbClr val="0C285A"/>
                </a:solidFill>
                <a:latin typeface="Verdana"/>
                <a:cs typeface="Verdana"/>
              </a:rPr>
              <a:t> </a:t>
            </a:r>
            <a:r>
              <a:rPr sz="1500" spc="-100">
                <a:solidFill>
                  <a:srgbClr val="0C285A"/>
                </a:solidFill>
                <a:latin typeface="Verdana"/>
                <a:cs typeface="Verdana"/>
              </a:rPr>
              <a:t>reunindo</a:t>
            </a:r>
            <a:r>
              <a:rPr sz="1500" spc="-150">
                <a:solidFill>
                  <a:srgbClr val="0C285A"/>
                </a:solidFill>
                <a:latin typeface="Verdana"/>
                <a:cs typeface="Verdana"/>
              </a:rPr>
              <a:t> </a:t>
            </a:r>
            <a:r>
              <a:rPr sz="1500" spc="-80">
                <a:solidFill>
                  <a:srgbClr val="0C285A"/>
                </a:solidFill>
                <a:latin typeface="Verdana"/>
                <a:cs typeface="Verdana"/>
              </a:rPr>
              <a:t>os</a:t>
            </a:r>
            <a:r>
              <a:rPr sz="1500" spc="-150">
                <a:solidFill>
                  <a:srgbClr val="0C285A"/>
                </a:solidFill>
                <a:latin typeface="Verdana"/>
                <a:cs typeface="Verdana"/>
              </a:rPr>
              <a:t> </a:t>
            </a:r>
            <a:r>
              <a:rPr sz="1500" spc="-90">
                <a:solidFill>
                  <a:srgbClr val="0C285A"/>
                </a:solidFill>
                <a:latin typeface="Verdana"/>
                <a:cs typeface="Verdana"/>
              </a:rPr>
              <a:t>dados</a:t>
            </a:r>
            <a:r>
              <a:rPr sz="1500" spc="-150">
                <a:solidFill>
                  <a:srgbClr val="0C285A"/>
                </a:solidFill>
                <a:latin typeface="Verdana"/>
                <a:cs typeface="Verdana"/>
              </a:rPr>
              <a:t> </a:t>
            </a:r>
            <a:r>
              <a:rPr sz="1500" spc="-95">
                <a:solidFill>
                  <a:srgbClr val="0C285A"/>
                </a:solidFill>
                <a:latin typeface="Verdana"/>
                <a:cs typeface="Verdana"/>
              </a:rPr>
              <a:t>do</a:t>
            </a:r>
            <a:r>
              <a:rPr sz="1500" spc="-150">
                <a:solidFill>
                  <a:srgbClr val="0C285A"/>
                </a:solidFill>
                <a:latin typeface="Verdana"/>
                <a:cs typeface="Verdana"/>
              </a:rPr>
              <a:t> </a:t>
            </a:r>
            <a:r>
              <a:rPr sz="1500" spc="-125">
                <a:solidFill>
                  <a:srgbClr val="0C285A"/>
                </a:solidFill>
                <a:latin typeface="Verdana"/>
                <a:cs typeface="Verdana"/>
              </a:rPr>
              <a:t>prestador,</a:t>
            </a:r>
            <a:r>
              <a:rPr sz="1500" spc="-150">
                <a:solidFill>
                  <a:srgbClr val="0C285A"/>
                </a:solidFill>
                <a:latin typeface="Verdana"/>
                <a:cs typeface="Verdana"/>
              </a:rPr>
              <a:t> </a:t>
            </a:r>
            <a:r>
              <a:rPr sz="1500" spc="-80">
                <a:solidFill>
                  <a:srgbClr val="0C285A"/>
                </a:solidFill>
                <a:latin typeface="Verdana"/>
                <a:cs typeface="Verdana"/>
              </a:rPr>
              <a:t>os</a:t>
            </a:r>
            <a:r>
              <a:rPr sz="1500" spc="-150">
                <a:solidFill>
                  <a:srgbClr val="0C285A"/>
                </a:solidFill>
                <a:latin typeface="Verdana"/>
                <a:cs typeface="Verdana"/>
              </a:rPr>
              <a:t> </a:t>
            </a:r>
            <a:r>
              <a:rPr sz="1500" spc="-110">
                <a:solidFill>
                  <a:srgbClr val="0C285A"/>
                </a:solidFill>
                <a:latin typeface="Verdana"/>
                <a:cs typeface="Verdana"/>
              </a:rPr>
              <a:t>valores</a:t>
            </a:r>
            <a:r>
              <a:rPr sz="1500" spc="-150">
                <a:solidFill>
                  <a:srgbClr val="0C285A"/>
                </a:solidFill>
                <a:latin typeface="Verdana"/>
                <a:cs typeface="Verdana"/>
              </a:rPr>
              <a:t> </a:t>
            </a:r>
            <a:r>
              <a:rPr sz="1500" spc="-90">
                <a:solidFill>
                  <a:srgbClr val="0C285A"/>
                </a:solidFill>
                <a:latin typeface="Verdana"/>
                <a:cs typeface="Verdana"/>
              </a:rPr>
              <a:t>pagos</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80">
                <a:solidFill>
                  <a:srgbClr val="0C285A"/>
                </a:solidFill>
                <a:latin typeface="Verdana"/>
                <a:cs typeface="Verdana"/>
              </a:rPr>
              <a:t>os</a:t>
            </a:r>
            <a:r>
              <a:rPr sz="1500" spc="-150">
                <a:solidFill>
                  <a:srgbClr val="0C285A"/>
                </a:solidFill>
                <a:latin typeface="Verdana"/>
                <a:cs typeface="Verdana"/>
              </a:rPr>
              <a:t> </a:t>
            </a:r>
            <a:r>
              <a:rPr sz="1500" spc="-90">
                <a:solidFill>
                  <a:srgbClr val="0C285A"/>
                </a:solidFill>
                <a:latin typeface="Verdana"/>
                <a:cs typeface="Verdana"/>
              </a:rPr>
              <a:t>descontos</a:t>
            </a:r>
            <a:r>
              <a:rPr sz="1500" spc="-150">
                <a:solidFill>
                  <a:srgbClr val="0C285A"/>
                </a:solidFill>
                <a:latin typeface="Verdana"/>
                <a:cs typeface="Verdana"/>
              </a:rPr>
              <a:t> </a:t>
            </a:r>
            <a:r>
              <a:rPr sz="1500" spc="-110">
                <a:solidFill>
                  <a:srgbClr val="0C285A"/>
                </a:solidFill>
                <a:latin typeface="Verdana"/>
                <a:cs typeface="Verdana"/>
              </a:rPr>
              <a:t>obrigatórios.</a:t>
            </a:r>
            <a:r>
              <a:rPr sz="1500" spc="-240">
                <a:solidFill>
                  <a:srgbClr val="0C285A"/>
                </a:solidFill>
                <a:latin typeface="Verdana"/>
                <a:cs typeface="Verdana"/>
              </a:rPr>
              <a:t> </a:t>
            </a:r>
            <a:r>
              <a:rPr sz="1500" spc="-85">
                <a:solidFill>
                  <a:srgbClr val="0C285A"/>
                </a:solidFill>
                <a:latin typeface="Verdana"/>
                <a:cs typeface="Verdana"/>
              </a:rPr>
              <a:t>Ele</a:t>
            </a:r>
            <a:r>
              <a:rPr sz="1500" spc="-150">
                <a:solidFill>
                  <a:srgbClr val="0C285A"/>
                </a:solidFill>
                <a:latin typeface="Verdana"/>
                <a:cs typeface="Verdana"/>
              </a:rPr>
              <a:t> </a:t>
            </a:r>
            <a:r>
              <a:rPr sz="1500" spc="-100">
                <a:solidFill>
                  <a:srgbClr val="0C285A"/>
                </a:solidFill>
                <a:latin typeface="Verdana"/>
                <a:cs typeface="Verdana"/>
              </a:rPr>
              <a:t>substitui</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105">
                <a:solidFill>
                  <a:srgbClr val="0C285A"/>
                </a:solidFill>
                <a:latin typeface="Verdana"/>
                <a:cs typeface="Verdana"/>
              </a:rPr>
              <a:t>emissão</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10">
                <a:solidFill>
                  <a:srgbClr val="0C285A"/>
                </a:solidFill>
                <a:latin typeface="Verdana"/>
                <a:cs typeface="Verdana"/>
              </a:rPr>
              <a:t>nota</a:t>
            </a:r>
            <a:r>
              <a:rPr sz="1500" spc="-150">
                <a:solidFill>
                  <a:srgbClr val="0C285A"/>
                </a:solidFill>
                <a:latin typeface="Verdana"/>
                <a:cs typeface="Verdana"/>
              </a:rPr>
              <a:t> </a:t>
            </a:r>
            <a:r>
              <a:rPr sz="1500" spc="-80">
                <a:solidFill>
                  <a:srgbClr val="0C285A"/>
                </a:solidFill>
                <a:latin typeface="Verdana"/>
                <a:cs typeface="Verdana"/>
              </a:rPr>
              <a:t>fiscal</a:t>
            </a:r>
            <a:r>
              <a:rPr sz="1500" spc="-150">
                <a:solidFill>
                  <a:srgbClr val="0C285A"/>
                </a:solidFill>
                <a:latin typeface="Verdana"/>
                <a:cs typeface="Verdana"/>
              </a:rPr>
              <a:t> </a:t>
            </a:r>
            <a:r>
              <a:rPr sz="1500" spc="-105">
                <a:solidFill>
                  <a:srgbClr val="0C285A"/>
                </a:solidFill>
                <a:latin typeface="Verdana"/>
                <a:cs typeface="Verdana"/>
              </a:rPr>
              <a:t>quando</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90">
                <a:solidFill>
                  <a:srgbClr val="0C285A"/>
                </a:solidFill>
                <a:latin typeface="Verdana"/>
                <a:cs typeface="Verdana"/>
              </a:rPr>
              <a:t>serviço</a:t>
            </a:r>
            <a:r>
              <a:rPr sz="1500" spc="-150">
                <a:solidFill>
                  <a:srgbClr val="0C285A"/>
                </a:solidFill>
                <a:latin typeface="Verdana"/>
                <a:cs typeface="Verdana"/>
              </a:rPr>
              <a:t> </a:t>
            </a:r>
            <a:r>
              <a:rPr sz="1500" spc="-110">
                <a:solidFill>
                  <a:srgbClr val="0C285A"/>
                </a:solidFill>
                <a:latin typeface="Verdana"/>
                <a:cs typeface="Verdana"/>
              </a:rPr>
              <a:t>é</a:t>
            </a:r>
            <a:r>
              <a:rPr sz="1500" spc="-150">
                <a:solidFill>
                  <a:srgbClr val="0C285A"/>
                </a:solidFill>
                <a:latin typeface="Verdana"/>
                <a:cs typeface="Verdana"/>
              </a:rPr>
              <a:t> </a:t>
            </a:r>
            <a:r>
              <a:rPr sz="1500" spc="-105">
                <a:solidFill>
                  <a:srgbClr val="0C285A"/>
                </a:solidFill>
                <a:latin typeface="Verdana"/>
                <a:cs typeface="Verdana"/>
              </a:rPr>
              <a:t>contratado</a:t>
            </a:r>
            <a:r>
              <a:rPr sz="1500" spc="-150">
                <a:solidFill>
                  <a:srgbClr val="0C285A"/>
                </a:solidFill>
                <a:latin typeface="Verdana"/>
                <a:cs typeface="Verdana"/>
              </a:rPr>
              <a:t> </a:t>
            </a:r>
            <a:r>
              <a:rPr sz="1500" spc="-95">
                <a:solidFill>
                  <a:srgbClr val="0C285A"/>
                </a:solidFill>
                <a:latin typeface="Verdana"/>
                <a:cs typeface="Verdana"/>
              </a:rPr>
              <a:t>por</a:t>
            </a:r>
            <a:r>
              <a:rPr sz="1500" spc="-150">
                <a:solidFill>
                  <a:srgbClr val="0C285A"/>
                </a:solidFill>
                <a:latin typeface="Verdana"/>
                <a:cs typeface="Verdana"/>
              </a:rPr>
              <a:t> </a:t>
            </a:r>
            <a:r>
              <a:rPr sz="1500" spc="-90">
                <a:solidFill>
                  <a:srgbClr val="0C285A"/>
                </a:solidFill>
                <a:latin typeface="Verdana"/>
                <a:cs typeface="Verdana"/>
              </a:rPr>
              <a:t>pessoa</a:t>
            </a:r>
            <a:r>
              <a:rPr sz="1500" spc="-150">
                <a:solidFill>
                  <a:srgbClr val="0C285A"/>
                </a:solidFill>
                <a:latin typeface="Verdana"/>
                <a:cs typeface="Verdana"/>
              </a:rPr>
              <a:t> </a:t>
            </a:r>
            <a:r>
              <a:rPr sz="1500" spc="-105">
                <a:solidFill>
                  <a:srgbClr val="0C285A"/>
                </a:solidFill>
                <a:latin typeface="Verdana"/>
                <a:cs typeface="Verdana"/>
              </a:rPr>
              <a:t>física,</a:t>
            </a:r>
            <a:r>
              <a:rPr sz="1500" spc="-150">
                <a:solidFill>
                  <a:srgbClr val="0C285A"/>
                </a:solidFill>
                <a:latin typeface="Verdana"/>
                <a:cs typeface="Verdana"/>
              </a:rPr>
              <a:t> </a:t>
            </a:r>
            <a:r>
              <a:rPr sz="1500" spc="-95">
                <a:solidFill>
                  <a:srgbClr val="0C285A"/>
                </a:solidFill>
                <a:latin typeface="Verdana"/>
                <a:cs typeface="Verdana"/>
              </a:rPr>
              <a:t>funcionando</a:t>
            </a:r>
            <a:r>
              <a:rPr sz="1500" spc="-60">
                <a:solidFill>
                  <a:srgbClr val="0C285A"/>
                </a:solidFill>
                <a:latin typeface="Verdana"/>
                <a:cs typeface="Verdana"/>
              </a:rPr>
              <a:t> </a:t>
            </a:r>
            <a:r>
              <a:rPr sz="1500" spc="-110">
                <a:solidFill>
                  <a:srgbClr val="0C285A"/>
                </a:solidFill>
                <a:latin typeface="Verdana"/>
                <a:cs typeface="Verdana"/>
              </a:rPr>
              <a:t>como</a:t>
            </a:r>
            <a:r>
              <a:rPr sz="1500" spc="-150">
                <a:solidFill>
                  <a:srgbClr val="0C285A"/>
                </a:solidFill>
                <a:latin typeface="Verdana"/>
                <a:cs typeface="Verdana"/>
              </a:rPr>
              <a:t> </a:t>
            </a:r>
            <a:r>
              <a:rPr sz="1500" spc="-114">
                <a:solidFill>
                  <a:srgbClr val="0C285A"/>
                </a:solidFill>
                <a:latin typeface="Verdana"/>
                <a:cs typeface="Verdana"/>
              </a:rPr>
              <a:t>documento</a:t>
            </a:r>
            <a:r>
              <a:rPr sz="1500" spc="-150">
                <a:solidFill>
                  <a:srgbClr val="0C285A"/>
                </a:solidFill>
                <a:latin typeface="Verdana"/>
                <a:cs typeface="Verdana"/>
              </a:rPr>
              <a:t> </a:t>
            </a:r>
            <a:r>
              <a:rPr sz="1500" spc="-75">
                <a:solidFill>
                  <a:srgbClr val="0C285A"/>
                </a:solidFill>
                <a:latin typeface="Verdana"/>
                <a:cs typeface="Verdana"/>
              </a:rPr>
              <a:t>oficial</a:t>
            </a:r>
            <a:r>
              <a:rPr sz="1500" spc="-150">
                <a:solidFill>
                  <a:srgbClr val="0C285A"/>
                </a:solidFill>
                <a:latin typeface="Verdana"/>
                <a:cs typeface="Verdana"/>
              </a:rPr>
              <a:t> </a:t>
            </a:r>
            <a:r>
              <a:rPr sz="1500" spc="-105">
                <a:solidFill>
                  <a:srgbClr val="0C285A"/>
                </a:solidFill>
                <a:latin typeface="Verdana"/>
                <a:cs typeface="Verdana"/>
              </a:rPr>
              <a:t>da</a:t>
            </a:r>
            <a:r>
              <a:rPr sz="1500" spc="-150">
                <a:solidFill>
                  <a:srgbClr val="0C285A"/>
                </a:solidFill>
                <a:latin typeface="Verdana"/>
                <a:cs typeface="Verdana"/>
              </a:rPr>
              <a:t> </a:t>
            </a:r>
            <a:r>
              <a:rPr sz="1500" spc="-95">
                <a:solidFill>
                  <a:srgbClr val="0C285A"/>
                </a:solidFill>
                <a:latin typeface="Verdana"/>
                <a:cs typeface="Verdana"/>
              </a:rPr>
              <a:t>relação</a:t>
            </a:r>
            <a:r>
              <a:rPr sz="1500" spc="-150">
                <a:solidFill>
                  <a:srgbClr val="0C285A"/>
                </a:solidFill>
                <a:latin typeface="Verdana"/>
                <a:cs typeface="Verdana"/>
              </a:rPr>
              <a:t> </a:t>
            </a:r>
            <a:r>
              <a:rPr sz="1500" spc="-120">
                <a:solidFill>
                  <a:srgbClr val="0C285A"/>
                </a:solidFill>
                <a:latin typeface="Verdana"/>
                <a:cs typeface="Verdana"/>
              </a:rPr>
              <a:t>entre</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114">
                <a:solidFill>
                  <a:srgbClr val="0C285A"/>
                </a:solidFill>
                <a:latin typeface="Verdana"/>
                <a:cs typeface="Verdana"/>
              </a:rPr>
              <a:t>empresa</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135">
                <a:solidFill>
                  <a:srgbClr val="0C285A"/>
                </a:solidFill>
                <a:latin typeface="Verdana"/>
                <a:cs typeface="Verdana"/>
              </a:rPr>
              <a:t>autônomo.</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5080">
              <a:lnSpc>
                <a:spcPct val="100000"/>
              </a:lnSpc>
            </a:pPr>
            <a:r>
              <a:rPr sz="1500" spc="-85">
                <a:solidFill>
                  <a:srgbClr val="0C285A"/>
                </a:solidFill>
                <a:latin typeface="Verdana"/>
                <a:cs typeface="Verdana"/>
              </a:rPr>
              <a:t>Esse</a:t>
            </a:r>
            <a:r>
              <a:rPr sz="1500" spc="-105">
                <a:solidFill>
                  <a:srgbClr val="0C285A"/>
                </a:solidFill>
                <a:latin typeface="Verdana"/>
                <a:cs typeface="Verdana"/>
              </a:rPr>
              <a:t> </a:t>
            </a:r>
            <a:r>
              <a:rPr sz="1500" spc="-120">
                <a:solidFill>
                  <a:srgbClr val="0C285A"/>
                </a:solidFill>
                <a:latin typeface="Verdana"/>
                <a:cs typeface="Verdana"/>
              </a:rPr>
              <a:t>documento</a:t>
            </a:r>
            <a:r>
              <a:rPr sz="1500" spc="-100">
                <a:solidFill>
                  <a:srgbClr val="0C285A"/>
                </a:solidFill>
                <a:latin typeface="Verdana"/>
                <a:cs typeface="Verdana"/>
              </a:rPr>
              <a:t> </a:t>
            </a:r>
            <a:r>
              <a:rPr sz="1500" spc="-114">
                <a:solidFill>
                  <a:srgbClr val="0C285A"/>
                </a:solidFill>
                <a:latin typeface="Verdana"/>
                <a:cs typeface="Verdana"/>
              </a:rPr>
              <a:t>é</a:t>
            </a:r>
            <a:r>
              <a:rPr sz="1500" spc="-100">
                <a:solidFill>
                  <a:srgbClr val="0C285A"/>
                </a:solidFill>
                <a:latin typeface="Verdana"/>
                <a:cs typeface="Verdana"/>
              </a:rPr>
              <a:t> </a:t>
            </a:r>
            <a:r>
              <a:rPr sz="1500" spc="-114">
                <a:solidFill>
                  <a:srgbClr val="0C285A"/>
                </a:solidFill>
                <a:latin typeface="Verdana"/>
                <a:cs typeface="Verdana"/>
              </a:rPr>
              <a:t>importante</a:t>
            </a:r>
            <a:r>
              <a:rPr sz="1500" spc="-105">
                <a:solidFill>
                  <a:srgbClr val="0C285A"/>
                </a:solidFill>
                <a:latin typeface="Verdana"/>
                <a:cs typeface="Verdana"/>
              </a:rPr>
              <a:t> </a:t>
            </a:r>
            <a:r>
              <a:rPr sz="1500" spc="-110">
                <a:solidFill>
                  <a:srgbClr val="0C285A"/>
                </a:solidFill>
                <a:latin typeface="Verdana"/>
                <a:cs typeface="Verdana"/>
              </a:rPr>
              <a:t>porque</a:t>
            </a:r>
            <a:r>
              <a:rPr sz="1500" spc="-100">
                <a:solidFill>
                  <a:srgbClr val="0C285A"/>
                </a:solidFill>
                <a:latin typeface="Verdana"/>
                <a:cs typeface="Verdana"/>
              </a:rPr>
              <a:t> </a:t>
            </a:r>
            <a:r>
              <a:rPr sz="1500" spc="-125">
                <a:solidFill>
                  <a:srgbClr val="0C285A"/>
                </a:solidFill>
                <a:latin typeface="Verdana"/>
                <a:cs typeface="Verdana"/>
              </a:rPr>
              <a:t>garante</a:t>
            </a:r>
            <a:r>
              <a:rPr sz="1500" spc="-100">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10">
                <a:solidFill>
                  <a:srgbClr val="0C285A"/>
                </a:solidFill>
                <a:latin typeface="Verdana"/>
                <a:cs typeface="Verdana"/>
              </a:rPr>
              <a:t>conformidade</a:t>
            </a:r>
            <a:r>
              <a:rPr sz="1500" spc="-100">
                <a:solidFill>
                  <a:srgbClr val="0C285A"/>
                </a:solidFill>
                <a:latin typeface="Verdana"/>
                <a:cs typeface="Verdana"/>
              </a:rPr>
              <a:t> </a:t>
            </a:r>
            <a:r>
              <a:rPr sz="1500" spc="-95">
                <a:solidFill>
                  <a:srgbClr val="0C285A"/>
                </a:solidFill>
                <a:latin typeface="Verdana"/>
                <a:cs typeface="Verdana"/>
              </a:rPr>
              <a:t>legal</a:t>
            </a:r>
            <a:r>
              <a:rPr sz="1500" spc="-100">
                <a:solidFill>
                  <a:srgbClr val="0C285A"/>
                </a:solidFill>
                <a:latin typeface="Verdana"/>
                <a:cs typeface="Verdana"/>
              </a:rPr>
              <a:t> </a:t>
            </a:r>
            <a:r>
              <a:rPr sz="1500" spc="-120">
                <a:solidFill>
                  <a:srgbClr val="0C285A"/>
                </a:solidFill>
                <a:latin typeface="Verdana"/>
                <a:cs typeface="Verdana"/>
              </a:rPr>
              <a:t>na</a:t>
            </a:r>
            <a:r>
              <a:rPr sz="1500" spc="-105">
                <a:solidFill>
                  <a:srgbClr val="0C285A"/>
                </a:solidFill>
                <a:latin typeface="Verdana"/>
                <a:cs typeface="Verdana"/>
              </a:rPr>
              <a:t> contratação</a:t>
            </a:r>
            <a:r>
              <a:rPr sz="1500" spc="-100">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a:t>
            </a:r>
            <a:r>
              <a:rPr sz="1500" spc="-10">
                <a:solidFill>
                  <a:srgbClr val="0C285A"/>
                </a:solidFill>
                <a:latin typeface="Verdana"/>
                <a:cs typeface="Verdana"/>
              </a:rPr>
              <a:t>autônomos, </a:t>
            </a:r>
            <a:r>
              <a:rPr sz="1500" spc="-110">
                <a:solidFill>
                  <a:srgbClr val="0C285A"/>
                </a:solidFill>
                <a:latin typeface="Verdana"/>
                <a:cs typeface="Verdana"/>
              </a:rPr>
              <a:t>assegurando</a:t>
            </a:r>
            <a:r>
              <a:rPr sz="1500" spc="-105">
                <a:solidFill>
                  <a:srgbClr val="0C285A"/>
                </a:solidFill>
                <a:latin typeface="Verdana"/>
                <a:cs typeface="Verdana"/>
              </a:rPr>
              <a:t> </a:t>
            </a:r>
            <a:r>
              <a:rPr sz="1500" spc="-110">
                <a:solidFill>
                  <a:srgbClr val="0C285A"/>
                </a:solidFill>
                <a:latin typeface="Verdana"/>
                <a:cs typeface="Verdana"/>
              </a:rPr>
              <a:t>que</a:t>
            </a:r>
            <a:r>
              <a:rPr sz="1500" spc="-105">
                <a:solidFill>
                  <a:srgbClr val="0C285A"/>
                </a:solidFill>
                <a:latin typeface="Verdana"/>
                <a:cs typeface="Verdana"/>
              </a:rPr>
              <a:t> </a:t>
            </a:r>
            <a:r>
              <a:rPr sz="1500" spc="-80">
                <a:solidFill>
                  <a:srgbClr val="0C285A"/>
                </a:solidFill>
                <a:latin typeface="Verdana"/>
                <a:cs typeface="Verdana"/>
              </a:rPr>
              <a:t>os</a:t>
            </a:r>
            <a:r>
              <a:rPr sz="1500" spc="-105">
                <a:solidFill>
                  <a:srgbClr val="0C285A"/>
                </a:solidFill>
                <a:latin typeface="Verdana"/>
                <a:cs typeface="Verdana"/>
              </a:rPr>
              <a:t> tributos incidentes, </a:t>
            </a:r>
            <a:r>
              <a:rPr sz="1500" spc="-114">
                <a:solidFill>
                  <a:srgbClr val="0C285A"/>
                </a:solidFill>
                <a:latin typeface="Verdana"/>
                <a:cs typeface="Verdana"/>
              </a:rPr>
              <a:t>como</a:t>
            </a:r>
            <a:r>
              <a:rPr sz="1500" spc="-105">
                <a:solidFill>
                  <a:srgbClr val="0C285A"/>
                </a:solidFill>
                <a:latin typeface="Verdana"/>
                <a:cs typeface="Verdana"/>
              </a:rPr>
              <a:t> </a:t>
            </a:r>
            <a:r>
              <a:rPr sz="1500" spc="-125">
                <a:solidFill>
                  <a:srgbClr val="0C285A"/>
                </a:solidFill>
                <a:latin typeface="Verdana"/>
                <a:cs typeface="Verdana"/>
              </a:rPr>
              <a:t>INSS</a:t>
            </a:r>
            <a:r>
              <a:rPr sz="1500" spc="-105">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50">
                <a:solidFill>
                  <a:srgbClr val="0C285A"/>
                </a:solidFill>
                <a:latin typeface="Verdana"/>
                <a:cs typeface="Verdana"/>
              </a:rPr>
              <a:t>IRRF,</a:t>
            </a:r>
            <a:r>
              <a:rPr sz="1500" spc="-100">
                <a:solidFill>
                  <a:srgbClr val="0C285A"/>
                </a:solidFill>
                <a:latin typeface="Verdana"/>
                <a:cs typeface="Verdana"/>
              </a:rPr>
              <a:t> </a:t>
            </a:r>
            <a:r>
              <a:rPr sz="1500" spc="-135">
                <a:solidFill>
                  <a:srgbClr val="0C285A"/>
                </a:solidFill>
                <a:latin typeface="Verdana"/>
                <a:cs typeface="Verdana"/>
              </a:rPr>
              <a:t>sejam</a:t>
            </a:r>
            <a:r>
              <a:rPr sz="1500" spc="-105">
                <a:solidFill>
                  <a:srgbClr val="0C285A"/>
                </a:solidFill>
                <a:latin typeface="Verdana"/>
                <a:cs typeface="Verdana"/>
              </a:rPr>
              <a:t> </a:t>
            </a:r>
            <a:r>
              <a:rPr sz="1500" spc="-90">
                <a:solidFill>
                  <a:srgbClr val="0C285A"/>
                </a:solidFill>
                <a:latin typeface="Verdana"/>
                <a:cs typeface="Verdana"/>
              </a:rPr>
              <a:t>recolhidos</a:t>
            </a:r>
            <a:r>
              <a:rPr sz="1500" spc="-105">
                <a:solidFill>
                  <a:srgbClr val="0C285A"/>
                </a:solidFill>
                <a:latin typeface="Verdana"/>
                <a:cs typeface="Verdana"/>
              </a:rPr>
              <a:t> </a:t>
            </a:r>
            <a:r>
              <a:rPr sz="1500" spc="-130">
                <a:solidFill>
                  <a:srgbClr val="0C285A"/>
                </a:solidFill>
                <a:latin typeface="Verdana"/>
                <a:cs typeface="Verdana"/>
              </a:rPr>
              <a:t>corretamente.</a:t>
            </a:r>
            <a:r>
              <a:rPr sz="1500" spc="-105">
                <a:solidFill>
                  <a:srgbClr val="0C285A"/>
                </a:solidFill>
                <a:latin typeface="Verdana"/>
                <a:cs typeface="Verdana"/>
              </a:rPr>
              <a:t> </a:t>
            </a:r>
            <a:r>
              <a:rPr sz="1500" spc="-80">
                <a:solidFill>
                  <a:srgbClr val="0C285A"/>
                </a:solidFill>
                <a:latin typeface="Verdana"/>
                <a:cs typeface="Verdana"/>
              </a:rPr>
              <a:t>Na</a:t>
            </a:r>
            <a:r>
              <a:rPr sz="1500" spc="-105">
                <a:solidFill>
                  <a:srgbClr val="0C285A"/>
                </a:solidFill>
                <a:latin typeface="Verdana"/>
                <a:cs typeface="Verdana"/>
              </a:rPr>
              <a:t> </a:t>
            </a:r>
            <a:r>
              <a:rPr sz="1500" spc="-25">
                <a:solidFill>
                  <a:srgbClr val="0C285A"/>
                </a:solidFill>
                <a:latin typeface="Verdana"/>
                <a:cs typeface="Verdana"/>
              </a:rPr>
              <a:t>vali- </a:t>
            </a:r>
            <a:r>
              <a:rPr sz="1500" spc="-125">
                <a:solidFill>
                  <a:srgbClr val="0C285A"/>
                </a:solidFill>
                <a:latin typeface="Verdana"/>
                <a:cs typeface="Verdana"/>
              </a:rPr>
              <a:t>dação,</a:t>
            </a:r>
            <a:r>
              <a:rPr sz="1500" spc="-110">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a:t>
            </a:r>
            <a:r>
              <a:rPr sz="1500" spc="-70">
                <a:solidFill>
                  <a:srgbClr val="0C285A"/>
                </a:solidFill>
                <a:latin typeface="Verdana"/>
                <a:cs typeface="Verdana"/>
              </a:rPr>
              <a:t>RPA</a:t>
            </a:r>
            <a:r>
              <a:rPr sz="1500" spc="-105">
                <a:solidFill>
                  <a:srgbClr val="0C285A"/>
                </a:solidFill>
                <a:latin typeface="Verdana"/>
                <a:cs typeface="Verdana"/>
              </a:rPr>
              <a:t> </a:t>
            </a:r>
            <a:r>
              <a:rPr sz="1500" spc="-120">
                <a:solidFill>
                  <a:srgbClr val="0C285A"/>
                </a:solidFill>
                <a:latin typeface="Verdana"/>
                <a:cs typeface="Verdana"/>
              </a:rPr>
              <a:t>comprova</a:t>
            </a:r>
            <a:r>
              <a:rPr sz="1500" spc="-110">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10">
                <a:solidFill>
                  <a:srgbClr val="0C285A"/>
                </a:solidFill>
                <a:latin typeface="Verdana"/>
                <a:cs typeface="Verdana"/>
              </a:rPr>
              <a:t>regularidade </a:t>
            </a:r>
            <a:r>
              <a:rPr sz="1500" spc="-100">
                <a:solidFill>
                  <a:srgbClr val="0C285A"/>
                </a:solidFill>
                <a:latin typeface="Verdana"/>
                <a:cs typeface="Verdana"/>
              </a:rPr>
              <a:t>do</a:t>
            </a:r>
            <a:r>
              <a:rPr sz="1500" spc="-105">
                <a:solidFill>
                  <a:srgbClr val="0C285A"/>
                </a:solidFill>
                <a:latin typeface="Verdana"/>
                <a:cs typeface="Verdana"/>
              </a:rPr>
              <a:t> </a:t>
            </a:r>
            <a:r>
              <a:rPr sz="1500" spc="-120">
                <a:solidFill>
                  <a:srgbClr val="0C285A"/>
                </a:solidFill>
                <a:latin typeface="Verdana"/>
                <a:cs typeface="Verdana"/>
              </a:rPr>
              <a:t>pagamento</a:t>
            </a:r>
            <a:r>
              <a:rPr sz="1500" spc="-11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105">
                <a:solidFill>
                  <a:srgbClr val="0C285A"/>
                </a:solidFill>
                <a:latin typeface="Verdana"/>
                <a:cs typeface="Verdana"/>
              </a:rPr>
              <a:t>correta </a:t>
            </a:r>
            <a:r>
              <a:rPr sz="1500" spc="-90">
                <a:solidFill>
                  <a:srgbClr val="0C285A"/>
                </a:solidFill>
                <a:latin typeface="Verdana"/>
                <a:cs typeface="Verdana"/>
              </a:rPr>
              <a:t>identificação</a:t>
            </a:r>
            <a:r>
              <a:rPr sz="1500" spc="-110">
                <a:solidFill>
                  <a:srgbClr val="0C285A"/>
                </a:solidFill>
                <a:latin typeface="Verdana"/>
                <a:cs typeface="Verdana"/>
              </a:rPr>
              <a:t> </a:t>
            </a:r>
            <a:r>
              <a:rPr sz="1500" spc="-100">
                <a:solidFill>
                  <a:srgbClr val="0C285A"/>
                </a:solidFill>
                <a:latin typeface="Verdana"/>
                <a:cs typeface="Verdana"/>
              </a:rPr>
              <a:t>do</a:t>
            </a:r>
            <a:r>
              <a:rPr sz="1500" spc="-105">
                <a:solidFill>
                  <a:srgbClr val="0C285A"/>
                </a:solidFill>
                <a:latin typeface="Verdana"/>
                <a:cs typeface="Verdana"/>
              </a:rPr>
              <a:t> </a:t>
            </a:r>
            <a:r>
              <a:rPr sz="1500" spc="-130">
                <a:solidFill>
                  <a:srgbClr val="0C285A"/>
                </a:solidFill>
                <a:latin typeface="Verdana"/>
                <a:cs typeface="Verdana"/>
              </a:rPr>
              <a:t>prestador,</a:t>
            </a:r>
            <a:r>
              <a:rPr sz="1500" spc="-110">
                <a:solidFill>
                  <a:srgbClr val="0C285A"/>
                </a:solidFill>
                <a:latin typeface="Verdana"/>
                <a:cs typeface="Verdana"/>
              </a:rPr>
              <a:t> </a:t>
            </a:r>
            <a:r>
              <a:rPr sz="1500" spc="-65">
                <a:solidFill>
                  <a:srgbClr val="0C285A"/>
                </a:solidFill>
                <a:latin typeface="Verdana"/>
                <a:cs typeface="Verdana"/>
              </a:rPr>
              <a:t>evitan- </a:t>
            </a:r>
            <a:r>
              <a:rPr sz="1500" spc="-100">
                <a:solidFill>
                  <a:srgbClr val="0C285A"/>
                </a:solidFill>
                <a:latin typeface="Verdana"/>
                <a:cs typeface="Verdana"/>
              </a:rPr>
              <a:t>do</a:t>
            </a:r>
            <a:r>
              <a:rPr sz="1500" spc="-120">
                <a:solidFill>
                  <a:srgbClr val="0C285A"/>
                </a:solidFill>
                <a:latin typeface="Verdana"/>
                <a:cs typeface="Verdana"/>
              </a:rPr>
              <a:t> </a:t>
            </a:r>
            <a:r>
              <a:rPr sz="1500" spc="-85">
                <a:solidFill>
                  <a:srgbClr val="0C285A"/>
                </a:solidFill>
                <a:latin typeface="Verdana"/>
                <a:cs typeface="Verdana"/>
              </a:rPr>
              <a:t>riscos</a:t>
            </a:r>
            <a:r>
              <a:rPr sz="1500" spc="-114">
                <a:solidFill>
                  <a:srgbClr val="0C285A"/>
                </a:solidFill>
                <a:latin typeface="Verdana"/>
                <a:cs typeface="Verdana"/>
              </a:rPr>
              <a:t> </a:t>
            </a:r>
            <a:r>
              <a:rPr sz="1500" spc="-85">
                <a:solidFill>
                  <a:srgbClr val="0C285A"/>
                </a:solidFill>
                <a:latin typeface="Verdana"/>
                <a:cs typeface="Verdana"/>
              </a:rPr>
              <a:t>fiscais</a:t>
            </a:r>
            <a:r>
              <a:rPr sz="1500" spc="-114">
                <a:solidFill>
                  <a:srgbClr val="0C285A"/>
                </a:solidFill>
                <a:latin typeface="Verdana"/>
                <a:cs typeface="Verdana"/>
              </a:rPr>
              <a:t> e </a:t>
            </a:r>
            <a:r>
              <a:rPr sz="1500" spc="-110">
                <a:solidFill>
                  <a:srgbClr val="0C285A"/>
                </a:solidFill>
                <a:latin typeface="Verdana"/>
                <a:cs typeface="Verdana"/>
              </a:rPr>
              <a:t>trabalhistas</a:t>
            </a:r>
            <a:r>
              <a:rPr sz="1500" spc="-114">
                <a:solidFill>
                  <a:srgbClr val="0C285A"/>
                </a:solidFill>
                <a:latin typeface="Verdana"/>
                <a:cs typeface="Verdana"/>
              </a:rPr>
              <a:t> </a:t>
            </a:r>
            <a:r>
              <a:rPr sz="1500" spc="-120">
                <a:solidFill>
                  <a:srgbClr val="0C285A"/>
                </a:solidFill>
                <a:latin typeface="Verdana"/>
                <a:cs typeface="Verdana"/>
              </a:rPr>
              <a:t>para</a:t>
            </a:r>
            <a:r>
              <a:rPr sz="1500" spc="-114">
                <a:solidFill>
                  <a:srgbClr val="0C285A"/>
                </a:solidFill>
                <a:latin typeface="Verdana"/>
                <a:cs typeface="Verdana"/>
              </a:rPr>
              <a:t> a </a:t>
            </a:r>
            <a:r>
              <a:rPr sz="1500" spc="-10">
                <a:solidFill>
                  <a:srgbClr val="0C285A"/>
                </a:solidFill>
                <a:latin typeface="Verdana"/>
                <a:cs typeface="Verdana"/>
              </a:rPr>
              <a:t>empresa.</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88265">
              <a:lnSpc>
                <a:spcPct val="100000"/>
              </a:lnSpc>
            </a:pPr>
            <a:r>
              <a:rPr sz="1500" spc="-65">
                <a:solidFill>
                  <a:srgbClr val="0C285A"/>
                </a:solidFill>
                <a:latin typeface="Verdana"/>
                <a:cs typeface="Verdana"/>
              </a:rPr>
              <a:t>O</a:t>
            </a:r>
            <a:r>
              <a:rPr sz="1500" spc="-114">
                <a:solidFill>
                  <a:srgbClr val="0C285A"/>
                </a:solidFill>
                <a:latin typeface="Verdana"/>
                <a:cs typeface="Verdana"/>
              </a:rPr>
              <a:t> </a:t>
            </a:r>
            <a:r>
              <a:rPr sz="1500" spc="-70">
                <a:solidFill>
                  <a:srgbClr val="0C285A"/>
                </a:solidFill>
                <a:latin typeface="Verdana"/>
                <a:cs typeface="Verdana"/>
              </a:rPr>
              <a:t>RPA</a:t>
            </a:r>
            <a:r>
              <a:rPr sz="1500" spc="-114">
                <a:solidFill>
                  <a:srgbClr val="0C285A"/>
                </a:solidFill>
                <a:latin typeface="Verdana"/>
                <a:cs typeface="Verdana"/>
              </a:rPr>
              <a:t> </a:t>
            </a:r>
            <a:r>
              <a:rPr sz="1500" spc="-125">
                <a:solidFill>
                  <a:srgbClr val="0C285A"/>
                </a:solidFill>
                <a:latin typeface="Verdana"/>
                <a:cs typeface="Verdana"/>
              </a:rPr>
              <a:t>deve</a:t>
            </a:r>
            <a:r>
              <a:rPr sz="1500" spc="-114">
                <a:solidFill>
                  <a:srgbClr val="0C285A"/>
                </a:solidFill>
                <a:latin typeface="Verdana"/>
                <a:cs typeface="Verdana"/>
              </a:rPr>
              <a:t> </a:t>
            </a:r>
            <a:r>
              <a:rPr sz="1500" spc="-125">
                <a:solidFill>
                  <a:srgbClr val="0C285A"/>
                </a:solidFill>
                <a:latin typeface="Verdana"/>
                <a:cs typeface="Verdana"/>
              </a:rPr>
              <a:t>sempre</a:t>
            </a:r>
            <a:r>
              <a:rPr sz="1500" spc="-114">
                <a:solidFill>
                  <a:srgbClr val="0C285A"/>
                </a:solidFill>
                <a:latin typeface="Verdana"/>
                <a:cs typeface="Verdana"/>
              </a:rPr>
              <a:t> </a:t>
            </a:r>
            <a:r>
              <a:rPr sz="1500" spc="-105">
                <a:solidFill>
                  <a:srgbClr val="0C285A"/>
                </a:solidFill>
                <a:latin typeface="Verdana"/>
                <a:cs typeface="Verdana"/>
              </a:rPr>
              <a:t>conter</a:t>
            </a:r>
            <a:r>
              <a:rPr sz="1500" spc="-114">
                <a:solidFill>
                  <a:srgbClr val="0C285A"/>
                </a:solidFill>
                <a:latin typeface="Verdana"/>
                <a:cs typeface="Verdana"/>
              </a:rPr>
              <a:t> a </a:t>
            </a:r>
            <a:r>
              <a:rPr sz="1500" spc="-90">
                <a:solidFill>
                  <a:srgbClr val="0C285A"/>
                </a:solidFill>
                <a:latin typeface="Verdana"/>
                <a:cs typeface="Verdana"/>
              </a:rPr>
              <a:t>identificação</a:t>
            </a:r>
            <a:r>
              <a:rPr sz="1500" spc="-114">
                <a:solidFill>
                  <a:srgbClr val="0C285A"/>
                </a:solidFill>
                <a:latin typeface="Verdana"/>
                <a:cs typeface="Verdana"/>
              </a:rPr>
              <a:t> </a:t>
            </a:r>
            <a:r>
              <a:rPr sz="1500" spc="-105">
                <a:solidFill>
                  <a:srgbClr val="0C285A"/>
                </a:solidFill>
                <a:latin typeface="Verdana"/>
                <a:cs typeface="Verdana"/>
              </a:rPr>
              <a:t>completa</a:t>
            </a:r>
            <a:r>
              <a:rPr sz="1500" spc="-114">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35">
                <a:solidFill>
                  <a:srgbClr val="0C285A"/>
                </a:solidFill>
                <a:latin typeface="Verdana"/>
                <a:cs typeface="Verdana"/>
              </a:rPr>
              <a:t>autônomo,</a:t>
            </a:r>
            <a:r>
              <a:rPr sz="1500" spc="-114">
                <a:solidFill>
                  <a:srgbClr val="0C285A"/>
                </a:solidFill>
                <a:latin typeface="Verdana"/>
                <a:cs typeface="Verdana"/>
              </a:rPr>
              <a:t> </a:t>
            </a:r>
            <a:r>
              <a:rPr sz="1500" spc="-90">
                <a:solidFill>
                  <a:srgbClr val="0C285A"/>
                </a:solidFill>
                <a:latin typeface="Verdana"/>
                <a:cs typeface="Verdana"/>
              </a:rPr>
              <a:t>incluindo</a:t>
            </a:r>
            <a:r>
              <a:rPr sz="1500" spc="-114">
                <a:solidFill>
                  <a:srgbClr val="0C285A"/>
                </a:solidFill>
                <a:latin typeface="Verdana"/>
                <a:cs typeface="Verdana"/>
              </a:rPr>
              <a:t> </a:t>
            </a:r>
            <a:r>
              <a:rPr sz="1500" spc="-10">
                <a:solidFill>
                  <a:srgbClr val="0C285A"/>
                </a:solidFill>
                <a:latin typeface="Verdana"/>
                <a:cs typeface="Verdana"/>
              </a:rPr>
              <a:t>CPF</a:t>
            </a:r>
            <a:r>
              <a:rPr sz="1500" spc="-114">
                <a:solidFill>
                  <a:srgbClr val="0C285A"/>
                </a:solidFill>
                <a:latin typeface="Verdana"/>
                <a:cs typeface="Verdana"/>
              </a:rPr>
              <a:t> e </a:t>
            </a:r>
            <a:r>
              <a:rPr sz="1500" spc="-135">
                <a:solidFill>
                  <a:srgbClr val="0C285A"/>
                </a:solidFill>
                <a:latin typeface="Verdana"/>
                <a:cs typeface="Verdana"/>
              </a:rPr>
              <a:t>número</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20">
                <a:solidFill>
                  <a:srgbClr val="0C285A"/>
                </a:solidFill>
                <a:latin typeface="Verdana"/>
                <a:cs typeface="Verdana"/>
              </a:rPr>
              <a:t>ins- </a:t>
            </a:r>
            <a:r>
              <a:rPr sz="1500" spc="-85">
                <a:solidFill>
                  <a:srgbClr val="0C285A"/>
                </a:solidFill>
                <a:latin typeface="Verdana"/>
                <a:cs typeface="Verdana"/>
              </a:rPr>
              <a:t>crição</a:t>
            </a:r>
            <a:r>
              <a:rPr sz="1500" spc="-114">
                <a:solidFill>
                  <a:srgbClr val="0C285A"/>
                </a:solidFill>
                <a:latin typeface="Verdana"/>
                <a:cs typeface="Verdana"/>
              </a:rPr>
              <a:t> </a:t>
            </a:r>
            <a:r>
              <a:rPr sz="1500" spc="-110">
                <a:solidFill>
                  <a:srgbClr val="0C285A"/>
                </a:solidFill>
                <a:latin typeface="Verdana"/>
                <a:cs typeface="Verdana"/>
              </a:rPr>
              <a:t>no </a:t>
            </a:r>
            <a:r>
              <a:rPr sz="1500" spc="-150">
                <a:solidFill>
                  <a:srgbClr val="0C285A"/>
                </a:solidFill>
                <a:latin typeface="Verdana"/>
                <a:cs typeface="Verdana"/>
              </a:rPr>
              <a:t>INSS,</a:t>
            </a:r>
            <a:r>
              <a:rPr sz="1500" spc="-110">
                <a:solidFill>
                  <a:srgbClr val="0C285A"/>
                </a:solidFill>
                <a:latin typeface="Verdana"/>
                <a:cs typeface="Verdana"/>
              </a:rPr>
              <a:t> </a:t>
            </a:r>
            <a:r>
              <a:rPr sz="1500" spc="-125">
                <a:solidFill>
                  <a:srgbClr val="0C285A"/>
                </a:solidFill>
                <a:latin typeface="Verdana"/>
                <a:cs typeface="Verdana"/>
              </a:rPr>
              <a:t>além</a:t>
            </a:r>
            <a:r>
              <a:rPr sz="1500" spc="-110">
                <a:solidFill>
                  <a:srgbClr val="0C285A"/>
                </a:solidFill>
                <a:latin typeface="Verdana"/>
                <a:cs typeface="Verdana"/>
              </a:rPr>
              <a:t> da </a:t>
            </a:r>
            <a:r>
              <a:rPr sz="1500" spc="-90">
                <a:solidFill>
                  <a:srgbClr val="0C285A"/>
                </a:solidFill>
                <a:latin typeface="Verdana"/>
                <a:cs typeface="Verdana"/>
              </a:rPr>
              <a:t>descrição</a:t>
            </a:r>
            <a:r>
              <a:rPr sz="1500" spc="-110">
                <a:solidFill>
                  <a:srgbClr val="0C285A"/>
                </a:solidFill>
                <a:latin typeface="Verdana"/>
                <a:cs typeface="Verdana"/>
              </a:rPr>
              <a:t> </a:t>
            </a:r>
            <a:r>
              <a:rPr sz="1500" spc="-90">
                <a:solidFill>
                  <a:srgbClr val="0C285A"/>
                </a:solidFill>
                <a:latin typeface="Verdana"/>
                <a:cs typeface="Verdana"/>
              </a:rPr>
              <a:t>dos</a:t>
            </a:r>
            <a:r>
              <a:rPr sz="1500" spc="-110">
                <a:solidFill>
                  <a:srgbClr val="0C285A"/>
                </a:solidFill>
                <a:latin typeface="Verdana"/>
                <a:cs typeface="Verdana"/>
              </a:rPr>
              <a:t> </a:t>
            </a:r>
            <a:r>
              <a:rPr sz="1500" spc="-114">
                <a:solidFill>
                  <a:srgbClr val="0C285A"/>
                </a:solidFill>
                <a:latin typeface="Verdana"/>
                <a:cs typeface="Verdana"/>
              </a:rPr>
              <a:t>valores</a:t>
            </a:r>
            <a:r>
              <a:rPr sz="1500" spc="-110">
                <a:solidFill>
                  <a:srgbClr val="0C285A"/>
                </a:solidFill>
                <a:latin typeface="Verdana"/>
                <a:cs typeface="Verdana"/>
              </a:rPr>
              <a:t> </a:t>
            </a:r>
            <a:r>
              <a:rPr sz="1500" spc="-140">
                <a:solidFill>
                  <a:srgbClr val="0C285A"/>
                </a:solidFill>
                <a:latin typeface="Verdana"/>
                <a:cs typeface="Verdana"/>
              </a:rPr>
              <a:t>bruto,</a:t>
            </a:r>
            <a:r>
              <a:rPr sz="1500" spc="-110">
                <a:solidFill>
                  <a:srgbClr val="0C285A"/>
                </a:solidFill>
                <a:latin typeface="Verdana"/>
                <a:cs typeface="Verdana"/>
              </a:rPr>
              <a:t> </a:t>
            </a:r>
            <a:r>
              <a:rPr sz="1500" spc="-85">
                <a:solidFill>
                  <a:srgbClr val="0C285A"/>
                </a:solidFill>
                <a:latin typeface="Verdana"/>
                <a:cs typeface="Verdana"/>
              </a:rPr>
              <a:t>líquido</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descontos. </a:t>
            </a:r>
            <a:r>
              <a:rPr sz="1500" spc="-90">
                <a:solidFill>
                  <a:srgbClr val="0C285A"/>
                </a:solidFill>
                <a:latin typeface="Verdana"/>
                <a:cs typeface="Verdana"/>
              </a:rPr>
              <a:t>Ele</a:t>
            </a:r>
            <a:r>
              <a:rPr sz="1500" spc="-114">
                <a:solidFill>
                  <a:srgbClr val="0C285A"/>
                </a:solidFill>
                <a:latin typeface="Verdana"/>
                <a:cs typeface="Verdana"/>
              </a:rPr>
              <a:t> </a:t>
            </a:r>
            <a:r>
              <a:rPr sz="1500" spc="-95">
                <a:solidFill>
                  <a:srgbClr val="0C285A"/>
                </a:solidFill>
                <a:latin typeface="Verdana"/>
                <a:cs typeface="Verdana"/>
              </a:rPr>
              <a:t>funciona</a:t>
            </a:r>
            <a:r>
              <a:rPr sz="1500" spc="-110">
                <a:solidFill>
                  <a:srgbClr val="0C285A"/>
                </a:solidFill>
                <a:latin typeface="Verdana"/>
                <a:cs typeface="Verdana"/>
              </a:rPr>
              <a:t> </a:t>
            </a:r>
            <a:r>
              <a:rPr sz="1500" spc="-114">
                <a:solidFill>
                  <a:srgbClr val="0C285A"/>
                </a:solidFill>
                <a:latin typeface="Verdana"/>
                <a:cs typeface="Verdana"/>
              </a:rPr>
              <a:t>como</a:t>
            </a:r>
            <a:r>
              <a:rPr sz="1500" spc="-110">
                <a:solidFill>
                  <a:srgbClr val="0C285A"/>
                </a:solidFill>
                <a:latin typeface="Verdana"/>
                <a:cs typeface="Verdana"/>
              </a:rPr>
              <a:t> </a:t>
            </a:r>
            <a:r>
              <a:rPr sz="1500" spc="-20">
                <a:solidFill>
                  <a:srgbClr val="0C285A"/>
                </a:solidFill>
                <a:latin typeface="Verdana"/>
                <a:cs typeface="Verdana"/>
              </a:rPr>
              <a:t>base </a:t>
            </a:r>
            <a:r>
              <a:rPr sz="1500" spc="-120">
                <a:solidFill>
                  <a:srgbClr val="0C285A"/>
                </a:solidFill>
                <a:latin typeface="Verdana"/>
                <a:cs typeface="Verdana"/>
              </a:rPr>
              <a:t>para </a:t>
            </a:r>
            <a:r>
              <a:rPr sz="1500" spc="-114">
                <a:solidFill>
                  <a:srgbClr val="0C285A"/>
                </a:solidFill>
                <a:latin typeface="Verdana"/>
                <a:cs typeface="Verdana"/>
              </a:rPr>
              <a:t>validar</a:t>
            </a:r>
            <a:r>
              <a:rPr sz="1500" spc="-120">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120">
                <a:solidFill>
                  <a:srgbClr val="0C285A"/>
                </a:solidFill>
                <a:latin typeface="Verdana"/>
                <a:cs typeface="Verdana"/>
              </a:rPr>
              <a:t>comprovante </a:t>
            </a:r>
            <a:r>
              <a:rPr sz="1500" spc="-110">
                <a:solidFill>
                  <a:srgbClr val="0C285A"/>
                </a:solidFill>
                <a:latin typeface="Verdana"/>
                <a:cs typeface="Verdana"/>
              </a:rPr>
              <a:t>de</a:t>
            </a:r>
            <a:r>
              <a:rPr sz="1500" spc="-120">
                <a:solidFill>
                  <a:srgbClr val="0C285A"/>
                </a:solidFill>
                <a:latin typeface="Verdana"/>
                <a:cs typeface="Verdana"/>
              </a:rPr>
              <a:t> pagamento </a:t>
            </a:r>
            <a:r>
              <a:rPr sz="1500" spc="-100">
                <a:solidFill>
                  <a:srgbClr val="0C285A"/>
                </a:solidFill>
                <a:latin typeface="Verdana"/>
                <a:cs typeface="Verdana"/>
              </a:rPr>
              <a:t>do</a:t>
            </a:r>
            <a:r>
              <a:rPr sz="1500" spc="-114">
                <a:solidFill>
                  <a:srgbClr val="0C285A"/>
                </a:solidFill>
                <a:latin typeface="Verdana"/>
                <a:cs typeface="Verdana"/>
              </a:rPr>
              <a:t> </a:t>
            </a:r>
            <a:r>
              <a:rPr sz="1500" spc="-95">
                <a:solidFill>
                  <a:srgbClr val="0C285A"/>
                </a:solidFill>
                <a:latin typeface="Verdana"/>
                <a:cs typeface="Verdana"/>
              </a:rPr>
              <a:t>serviço</a:t>
            </a:r>
            <a:r>
              <a:rPr sz="1500" spc="-120">
                <a:solidFill>
                  <a:srgbClr val="0C285A"/>
                </a:solidFill>
                <a:latin typeface="Verdana"/>
                <a:cs typeface="Verdana"/>
              </a:rPr>
              <a:t> </a:t>
            </a:r>
            <a:r>
              <a:rPr sz="1500" spc="-114">
                <a:solidFill>
                  <a:srgbClr val="0C285A"/>
                </a:solidFill>
                <a:latin typeface="Verdana"/>
                <a:cs typeface="Verdana"/>
              </a:rPr>
              <a:t>e</a:t>
            </a:r>
            <a:r>
              <a:rPr sz="1500" spc="-120">
                <a:solidFill>
                  <a:srgbClr val="0C285A"/>
                </a:solidFill>
                <a:latin typeface="Verdana"/>
                <a:cs typeface="Verdana"/>
              </a:rPr>
              <a:t> </a:t>
            </a:r>
            <a:r>
              <a:rPr sz="1500" spc="-110">
                <a:solidFill>
                  <a:srgbClr val="0C285A"/>
                </a:solidFill>
                <a:latin typeface="Verdana"/>
                <a:cs typeface="Verdana"/>
              </a:rPr>
              <a:t>não</a:t>
            </a:r>
            <a:r>
              <a:rPr sz="1500" spc="-114">
                <a:solidFill>
                  <a:srgbClr val="0C285A"/>
                </a:solidFill>
                <a:latin typeface="Verdana"/>
                <a:cs typeface="Verdana"/>
              </a:rPr>
              <a:t> </a:t>
            </a:r>
            <a:r>
              <a:rPr sz="1500" spc="-100">
                <a:solidFill>
                  <a:srgbClr val="0C285A"/>
                </a:solidFill>
                <a:latin typeface="Verdana"/>
                <a:cs typeface="Verdana"/>
              </a:rPr>
              <a:t>pode</a:t>
            </a:r>
            <a:r>
              <a:rPr sz="1500" spc="-120">
                <a:solidFill>
                  <a:srgbClr val="0C285A"/>
                </a:solidFill>
                <a:latin typeface="Verdana"/>
                <a:cs typeface="Verdana"/>
              </a:rPr>
              <a:t> </a:t>
            </a:r>
            <a:r>
              <a:rPr sz="1500" spc="-105">
                <a:solidFill>
                  <a:srgbClr val="0C285A"/>
                </a:solidFill>
                <a:latin typeface="Verdana"/>
                <a:cs typeface="Verdana"/>
              </a:rPr>
              <a:t>ser</a:t>
            </a:r>
            <a:r>
              <a:rPr sz="1500" spc="-120">
                <a:solidFill>
                  <a:srgbClr val="0C285A"/>
                </a:solidFill>
                <a:latin typeface="Verdana"/>
                <a:cs typeface="Verdana"/>
              </a:rPr>
              <a:t> </a:t>
            </a:r>
            <a:r>
              <a:rPr sz="1500" spc="-90">
                <a:solidFill>
                  <a:srgbClr val="0C285A"/>
                </a:solidFill>
                <a:latin typeface="Verdana"/>
                <a:cs typeface="Verdana"/>
              </a:rPr>
              <a:t>aceito</a:t>
            </a:r>
            <a:r>
              <a:rPr sz="1500" spc="-114">
                <a:solidFill>
                  <a:srgbClr val="0C285A"/>
                </a:solidFill>
                <a:latin typeface="Verdana"/>
                <a:cs typeface="Verdana"/>
              </a:rPr>
              <a:t> </a:t>
            </a:r>
            <a:r>
              <a:rPr sz="1500" spc="-135">
                <a:solidFill>
                  <a:srgbClr val="0C285A"/>
                </a:solidFill>
                <a:latin typeface="Verdana"/>
                <a:cs typeface="Verdana"/>
              </a:rPr>
              <a:t>sem</a:t>
            </a:r>
            <a:r>
              <a:rPr sz="1500" spc="-120">
                <a:solidFill>
                  <a:srgbClr val="0C285A"/>
                </a:solidFill>
                <a:latin typeface="Verdana"/>
                <a:cs typeface="Verdana"/>
              </a:rPr>
              <a:t> </a:t>
            </a:r>
            <a:r>
              <a:rPr sz="1500" spc="-80">
                <a:solidFill>
                  <a:srgbClr val="0C285A"/>
                </a:solidFill>
                <a:latin typeface="Verdana"/>
                <a:cs typeface="Verdana"/>
              </a:rPr>
              <a:t>os</a:t>
            </a:r>
            <a:r>
              <a:rPr sz="1500" spc="-120">
                <a:solidFill>
                  <a:srgbClr val="0C285A"/>
                </a:solidFill>
                <a:latin typeface="Verdana"/>
                <a:cs typeface="Verdana"/>
              </a:rPr>
              <a:t> </a:t>
            </a:r>
            <a:r>
              <a:rPr sz="1500" spc="-95">
                <a:solidFill>
                  <a:srgbClr val="0C285A"/>
                </a:solidFill>
                <a:latin typeface="Verdana"/>
                <a:cs typeface="Verdana"/>
              </a:rPr>
              <a:t>descontos</a:t>
            </a:r>
            <a:r>
              <a:rPr sz="1500" spc="-114">
                <a:solidFill>
                  <a:srgbClr val="0C285A"/>
                </a:solidFill>
                <a:latin typeface="Verdana"/>
                <a:cs typeface="Verdana"/>
              </a:rPr>
              <a:t> </a:t>
            </a:r>
            <a:r>
              <a:rPr sz="1500" spc="-20">
                <a:solidFill>
                  <a:srgbClr val="0C285A"/>
                </a:solidFill>
                <a:latin typeface="Verdana"/>
                <a:cs typeface="Verdana"/>
              </a:rPr>
              <a:t>pre- </a:t>
            </a:r>
            <a:r>
              <a:rPr sz="1500" spc="-100">
                <a:solidFill>
                  <a:srgbClr val="0C285A"/>
                </a:solidFill>
                <a:latin typeface="Verdana"/>
                <a:cs typeface="Verdana"/>
              </a:rPr>
              <a:t>videnciários</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de imposto</a:t>
            </a:r>
            <a:r>
              <a:rPr sz="1500" spc="-105">
                <a:solidFill>
                  <a:srgbClr val="0C285A"/>
                </a:solidFill>
                <a:latin typeface="Verdana"/>
                <a:cs typeface="Verdana"/>
              </a:rPr>
              <a:t> </a:t>
            </a:r>
            <a:r>
              <a:rPr sz="1500" spc="-110">
                <a:solidFill>
                  <a:srgbClr val="0C285A"/>
                </a:solidFill>
                <a:latin typeface="Verdana"/>
                <a:cs typeface="Verdana"/>
              </a:rPr>
              <a:t>de </a:t>
            </a:r>
            <a:r>
              <a:rPr sz="1500" spc="-120">
                <a:solidFill>
                  <a:srgbClr val="0C285A"/>
                </a:solidFill>
                <a:latin typeface="Verdana"/>
                <a:cs typeface="Verdana"/>
              </a:rPr>
              <a:t>renda</a:t>
            </a:r>
            <a:r>
              <a:rPr sz="1500" spc="-110">
                <a:solidFill>
                  <a:srgbClr val="0C285A"/>
                </a:solidFill>
                <a:latin typeface="Verdana"/>
                <a:cs typeface="Verdana"/>
              </a:rPr>
              <a:t> quando aplicáveis.</a:t>
            </a:r>
            <a:r>
              <a:rPr sz="1500" spc="-105">
                <a:solidFill>
                  <a:srgbClr val="0C285A"/>
                </a:solidFill>
                <a:latin typeface="Verdana"/>
                <a:cs typeface="Verdana"/>
              </a:rPr>
              <a:t> </a:t>
            </a:r>
            <a:r>
              <a:rPr sz="1500" spc="-75">
                <a:solidFill>
                  <a:srgbClr val="0C285A"/>
                </a:solidFill>
                <a:latin typeface="Verdana"/>
                <a:cs typeface="Verdana"/>
              </a:rPr>
              <a:t>Por</a:t>
            </a:r>
            <a:r>
              <a:rPr sz="1500" spc="-110">
                <a:solidFill>
                  <a:srgbClr val="0C285A"/>
                </a:solidFill>
                <a:latin typeface="Verdana"/>
                <a:cs typeface="Verdana"/>
              </a:rPr>
              <a:t> </a:t>
            </a:r>
            <a:r>
              <a:rPr sz="1500" spc="-105">
                <a:solidFill>
                  <a:srgbClr val="0C285A"/>
                </a:solidFill>
                <a:latin typeface="Verdana"/>
                <a:cs typeface="Verdana"/>
              </a:rPr>
              <a:t>ser</a:t>
            </a:r>
            <a:r>
              <a:rPr sz="1500" spc="-110">
                <a:solidFill>
                  <a:srgbClr val="0C285A"/>
                </a:solidFill>
                <a:latin typeface="Verdana"/>
                <a:cs typeface="Verdana"/>
              </a:rPr>
              <a:t> </a:t>
            </a:r>
            <a:r>
              <a:rPr sz="1500" spc="-165">
                <a:solidFill>
                  <a:srgbClr val="0C285A"/>
                </a:solidFill>
                <a:latin typeface="Verdana"/>
                <a:cs typeface="Verdana"/>
              </a:rPr>
              <a:t>um</a:t>
            </a:r>
            <a:r>
              <a:rPr sz="1500" spc="-110">
                <a:solidFill>
                  <a:srgbClr val="0C285A"/>
                </a:solidFill>
                <a:latin typeface="Verdana"/>
                <a:cs typeface="Verdana"/>
              </a:rPr>
              <a:t> </a:t>
            </a:r>
            <a:r>
              <a:rPr sz="1500" spc="-120">
                <a:solidFill>
                  <a:srgbClr val="0C285A"/>
                </a:solidFill>
                <a:latin typeface="Verdana"/>
                <a:cs typeface="Verdana"/>
              </a:rPr>
              <a:t>documento</a:t>
            </a:r>
            <a:r>
              <a:rPr sz="1500" spc="-105">
                <a:solidFill>
                  <a:srgbClr val="0C285A"/>
                </a:solidFill>
                <a:latin typeface="Verdana"/>
                <a:cs typeface="Verdana"/>
              </a:rPr>
              <a:t> </a:t>
            </a:r>
            <a:r>
              <a:rPr sz="1500" spc="-120">
                <a:solidFill>
                  <a:srgbClr val="0C285A"/>
                </a:solidFill>
                <a:latin typeface="Verdana"/>
                <a:cs typeface="Verdana"/>
              </a:rPr>
              <a:t>transitório,</a:t>
            </a:r>
            <a:r>
              <a:rPr sz="1500" spc="-110">
                <a:solidFill>
                  <a:srgbClr val="0C285A"/>
                </a:solidFill>
                <a:latin typeface="Verdana"/>
                <a:cs typeface="Verdana"/>
              </a:rPr>
              <a:t> não </a:t>
            </a:r>
            <a:r>
              <a:rPr sz="1500" spc="-20">
                <a:solidFill>
                  <a:srgbClr val="0C285A"/>
                </a:solidFill>
                <a:latin typeface="Verdana"/>
                <a:cs typeface="Verdana"/>
              </a:rPr>
              <a:t>gera </a:t>
            </a:r>
            <a:r>
              <a:rPr sz="1500" spc="-100">
                <a:solidFill>
                  <a:srgbClr val="0C285A"/>
                </a:solidFill>
                <a:latin typeface="Verdana"/>
                <a:cs typeface="Verdana"/>
              </a:rPr>
              <a:t>vínculo </a:t>
            </a:r>
            <a:r>
              <a:rPr sz="1500" spc="-120">
                <a:solidFill>
                  <a:srgbClr val="0C285A"/>
                </a:solidFill>
                <a:latin typeface="Verdana"/>
                <a:cs typeface="Verdana"/>
              </a:rPr>
              <a:t>empregatício,</a:t>
            </a:r>
            <a:r>
              <a:rPr sz="1500" spc="-95">
                <a:solidFill>
                  <a:srgbClr val="0C285A"/>
                </a:solidFill>
                <a:latin typeface="Verdana"/>
                <a:cs typeface="Verdana"/>
              </a:rPr>
              <a:t> </a:t>
            </a:r>
            <a:r>
              <a:rPr sz="1500" spc="-145">
                <a:solidFill>
                  <a:srgbClr val="0C285A"/>
                </a:solidFill>
                <a:latin typeface="Verdana"/>
                <a:cs typeface="Verdana"/>
              </a:rPr>
              <a:t>mas</a:t>
            </a:r>
            <a:r>
              <a:rPr sz="1500" spc="-95">
                <a:solidFill>
                  <a:srgbClr val="0C285A"/>
                </a:solidFill>
                <a:latin typeface="Verdana"/>
                <a:cs typeface="Verdana"/>
              </a:rPr>
              <a:t> </a:t>
            </a:r>
            <a:r>
              <a:rPr sz="1500" spc="-114">
                <a:solidFill>
                  <a:srgbClr val="0C285A"/>
                </a:solidFill>
                <a:latin typeface="Verdana"/>
                <a:cs typeface="Verdana"/>
              </a:rPr>
              <a:t>sua</a:t>
            </a:r>
            <a:r>
              <a:rPr sz="1500" spc="-95">
                <a:solidFill>
                  <a:srgbClr val="0C285A"/>
                </a:solidFill>
                <a:latin typeface="Verdana"/>
                <a:cs typeface="Verdana"/>
              </a:rPr>
              <a:t> </a:t>
            </a:r>
            <a:r>
              <a:rPr sz="1500" spc="-100">
                <a:solidFill>
                  <a:srgbClr val="0C285A"/>
                </a:solidFill>
                <a:latin typeface="Verdana"/>
                <a:cs typeface="Verdana"/>
              </a:rPr>
              <a:t>ausência</a:t>
            </a:r>
            <a:r>
              <a:rPr sz="1500" spc="-95">
                <a:solidFill>
                  <a:srgbClr val="0C285A"/>
                </a:solidFill>
                <a:latin typeface="Verdana"/>
                <a:cs typeface="Verdana"/>
              </a:rPr>
              <a:t> </a:t>
            </a:r>
            <a:r>
              <a:rPr sz="1500" spc="-110">
                <a:solidFill>
                  <a:srgbClr val="0C285A"/>
                </a:solidFill>
                <a:latin typeface="Verdana"/>
                <a:cs typeface="Verdana"/>
              </a:rPr>
              <a:t>ou</a:t>
            </a:r>
            <a:r>
              <a:rPr sz="1500" spc="-95">
                <a:solidFill>
                  <a:srgbClr val="0C285A"/>
                </a:solidFill>
                <a:latin typeface="Verdana"/>
                <a:cs typeface="Verdana"/>
              </a:rPr>
              <a:t> </a:t>
            </a:r>
            <a:r>
              <a:rPr sz="1500" spc="-90">
                <a:solidFill>
                  <a:srgbClr val="0C285A"/>
                </a:solidFill>
                <a:latin typeface="Verdana"/>
                <a:cs typeface="Verdana"/>
              </a:rPr>
              <a:t>inconsistência</a:t>
            </a:r>
            <a:r>
              <a:rPr sz="1500" spc="-100">
                <a:solidFill>
                  <a:srgbClr val="0C285A"/>
                </a:solidFill>
                <a:latin typeface="Verdana"/>
                <a:cs typeface="Verdana"/>
              </a:rPr>
              <a:t> pode</a:t>
            </a:r>
            <a:r>
              <a:rPr sz="1500" spc="-95">
                <a:solidFill>
                  <a:srgbClr val="0C285A"/>
                </a:solidFill>
                <a:latin typeface="Verdana"/>
                <a:cs typeface="Verdana"/>
              </a:rPr>
              <a:t> </a:t>
            </a:r>
            <a:r>
              <a:rPr sz="1500" spc="-105">
                <a:solidFill>
                  <a:srgbClr val="0C285A"/>
                </a:solidFill>
                <a:latin typeface="Verdana"/>
                <a:cs typeface="Verdana"/>
              </a:rPr>
              <a:t>caracterizar</a:t>
            </a:r>
            <a:r>
              <a:rPr sz="1500" spc="-95">
                <a:solidFill>
                  <a:srgbClr val="0C285A"/>
                </a:solidFill>
                <a:latin typeface="Verdana"/>
                <a:cs typeface="Verdana"/>
              </a:rPr>
              <a:t> </a:t>
            </a:r>
            <a:r>
              <a:rPr sz="1500" spc="-105">
                <a:solidFill>
                  <a:srgbClr val="0C285A"/>
                </a:solidFill>
                <a:latin typeface="Verdana"/>
                <a:cs typeface="Verdana"/>
              </a:rPr>
              <a:t>irregularidade</a:t>
            </a:r>
            <a:r>
              <a:rPr sz="1500" spc="-95">
                <a:solidFill>
                  <a:srgbClr val="0C285A"/>
                </a:solidFill>
                <a:latin typeface="Verdana"/>
                <a:cs typeface="Verdana"/>
              </a:rPr>
              <a:t> </a:t>
            </a:r>
            <a:r>
              <a:rPr sz="1500" spc="-120">
                <a:solidFill>
                  <a:srgbClr val="0C285A"/>
                </a:solidFill>
                <a:latin typeface="Verdana"/>
                <a:cs typeface="Verdana"/>
              </a:rPr>
              <a:t>na</a:t>
            </a:r>
            <a:r>
              <a:rPr sz="1500" spc="-95">
                <a:solidFill>
                  <a:srgbClr val="0C285A"/>
                </a:solidFill>
                <a:latin typeface="Verdana"/>
                <a:cs typeface="Verdana"/>
              </a:rPr>
              <a:t> </a:t>
            </a:r>
            <a:r>
              <a:rPr sz="1500" spc="-20">
                <a:solidFill>
                  <a:srgbClr val="0C285A"/>
                </a:solidFill>
                <a:latin typeface="Verdana"/>
                <a:cs typeface="Verdana"/>
              </a:rPr>
              <a:t>con- </a:t>
            </a:r>
            <a:r>
              <a:rPr sz="1500" spc="-114">
                <a:solidFill>
                  <a:srgbClr val="0C285A"/>
                </a:solidFill>
                <a:latin typeface="Verdana"/>
                <a:cs typeface="Verdana"/>
              </a:rPr>
              <a:t>tratação</a:t>
            </a:r>
            <a:r>
              <a:rPr sz="1500" spc="-90">
                <a:solidFill>
                  <a:srgbClr val="0C285A"/>
                </a:solidFill>
                <a:latin typeface="Verdana"/>
                <a:cs typeface="Verdana"/>
              </a:rPr>
              <a:t> </a:t>
            </a:r>
            <a:r>
              <a:rPr sz="1500" spc="-110">
                <a:solidFill>
                  <a:srgbClr val="0C285A"/>
                </a:solidFill>
                <a:latin typeface="Verdana"/>
                <a:cs typeface="Verdana"/>
              </a:rPr>
              <a:t>de</a:t>
            </a:r>
            <a:r>
              <a:rPr sz="1500" spc="-85">
                <a:solidFill>
                  <a:srgbClr val="0C285A"/>
                </a:solidFill>
                <a:latin typeface="Verdana"/>
                <a:cs typeface="Verdana"/>
              </a:rPr>
              <a:t> </a:t>
            </a:r>
            <a:r>
              <a:rPr sz="1500" spc="-110">
                <a:solidFill>
                  <a:srgbClr val="0C285A"/>
                </a:solidFill>
                <a:latin typeface="Verdana"/>
                <a:cs typeface="Verdana"/>
              </a:rPr>
              <a:t>prestadores</a:t>
            </a:r>
            <a:r>
              <a:rPr sz="1500" spc="-85">
                <a:solidFill>
                  <a:srgbClr val="0C285A"/>
                </a:solidFill>
                <a:latin typeface="Verdana"/>
                <a:cs typeface="Verdana"/>
              </a:rPr>
              <a:t> </a:t>
            </a:r>
            <a:r>
              <a:rPr sz="1500" spc="-25">
                <a:solidFill>
                  <a:srgbClr val="0C285A"/>
                </a:solidFill>
                <a:latin typeface="Verdana"/>
                <a:cs typeface="Verdana"/>
              </a:rPr>
              <a:t>autônomos.</a:t>
            </a:r>
            <a:endParaRPr sz="1500">
              <a:latin typeface="Verdana"/>
              <a:cs typeface="Verdana"/>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7789" y="896494"/>
            <a:ext cx="4449445" cy="738505"/>
          </a:xfrm>
          <a:prstGeom prst="rect">
            <a:avLst/>
          </a:prstGeom>
        </p:spPr>
        <p:txBody>
          <a:bodyPr vert="horz" wrap="square" lIns="0" tIns="12700" rIns="0" bIns="0" rtlCol="0">
            <a:spAutoFit/>
          </a:bodyPr>
          <a:lstStyle/>
          <a:p>
            <a:pPr marL="21590">
              <a:lnSpc>
                <a:spcPts val="2805"/>
              </a:lnSpc>
              <a:spcBef>
                <a:spcPts val="100"/>
              </a:spcBef>
            </a:pPr>
            <a:r>
              <a:rPr sz="2400" b="1" i="1" spc="-160">
                <a:latin typeface="Trebuchet MS"/>
                <a:cs typeface="Trebuchet MS"/>
              </a:rPr>
              <a:t>Recibo</a:t>
            </a:r>
            <a:r>
              <a:rPr sz="2400" b="1" i="1" spc="-145">
                <a:latin typeface="Trebuchet MS"/>
                <a:cs typeface="Trebuchet MS"/>
              </a:rPr>
              <a:t> </a:t>
            </a:r>
            <a:r>
              <a:rPr sz="2400" b="1" i="1" spc="-170">
                <a:latin typeface="Trebuchet MS"/>
                <a:cs typeface="Trebuchet MS"/>
              </a:rPr>
              <a:t>de</a:t>
            </a:r>
            <a:r>
              <a:rPr sz="2400" b="1" i="1" spc="-140">
                <a:latin typeface="Trebuchet MS"/>
                <a:cs typeface="Trebuchet MS"/>
              </a:rPr>
              <a:t> </a:t>
            </a:r>
            <a:r>
              <a:rPr sz="2400" b="1" i="1" spc="-160">
                <a:latin typeface="Trebuchet MS"/>
                <a:cs typeface="Trebuchet MS"/>
              </a:rPr>
              <a:t>Pagamento</a:t>
            </a:r>
            <a:r>
              <a:rPr sz="2400" b="1" i="1" spc="-145">
                <a:latin typeface="Trebuchet MS"/>
                <a:cs typeface="Trebuchet MS"/>
              </a:rPr>
              <a:t> </a:t>
            </a:r>
            <a:r>
              <a:rPr sz="2400" b="1" i="1" spc="-165">
                <a:latin typeface="Trebuchet MS"/>
                <a:cs typeface="Trebuchet MS"/>
              </a:rPr>
              <a:t>a</a:t>
            </a:r>
            <a:r>
              <a:rPr sz="2400" b="1" i="1" spc="-140">
                <a:latin typeface="Trebuchet MS"/>
                <a:cs typeface="Trebuchet MS"/>
              </a:rPr>
              <a:t> </a:t>
            </a:r>
            <a:r>
              <a:rPr sz="2400" b="1" i="1" spc="-40">
                <a:latin typeface="Trebuchet MS"/>
                <a:cs typeface="Trebuchet MS"/>
              </a:rPr>
              <a:t>Autônomo</a:t>
            </a:r>
            <a:endParaRPr sz="2400">
              <a:latin typeface="Trebuchet MS"/>
              <a:cs typeface="Trebuchet MS"/>
            </a:endParaRPr>
          </a:p>
          <a:p>
            <a:pPr marL="12700">
              <a:lnSpc>
                <a:spcPts val="2805"/>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sp>
        <p:nvSpPr>
          <p:cNvPr id="3" name="object 3"/>
          <p:cNvSpPr txBox="1"/>
          <p:nvPr/>
        </p:nvSpPr>
        <p:spPr>
          <a:xfrm>
            <a:off x="987789" y="211800"/>
            <a:ext cx="1007110" cy="787400"/>
          </a:xfrm>
          <a:prstGeom prst="rect">
            <a:avLst/>
          </a:prstGeom>
        </p:spPr>
        <p:txBody>
          <a:bodyPr vert="horz" wrap="square" lIns="0" tIns="12700" rIns="0" bIns="0" rtlCol="0">
            <a:spAutoFit/>
          </a:bodyPr>
          <a:lstStyle/>
          <a:p>
            <a:pPr marL="12700">
              <a:lnSpc>
                <a:spcPct val="100000"/>
              </a:lnSpc>
              <a:spcBef>
                <a:spcPts val="100"/>
              </a:spcBef>
            </a:pPr>
            <a:r>
              <a:rPr sz="5000" spc="-440">
                <a:solidFill>
                  <a:srgbClr val="FFFFFF"/>
                </a:solidFill>
                <a:latin typeface="Trebuchet MS"/>
                <a:cs typeface="Trebuchet MS"/>
              </a:rPr>
              <a:t>RPA</a:t>
            </a:r>
            <a:endParaRPr sz="5000">
              <a:latin typeface="Trebuchet MS"/>
              <a:cs typeface="Trebuchet MS"/>
            </a:endParaRPr>
          </a:p>
        </p:txBody>
      </p:sp>
      <p:grpSp>
        <p:nvGrpSpPr>
          <p:cNvPr id="4" name="object 4"/>
          <p:cNvGrpSpPr/>
          <p:nvPr/>
        </p:nvGrpSpPr>
        <p:grpSpPr>
          <a:xfrm>
            <a:off x="505195" y="2399299"/>
            <a:ext cx="8203565" cy="4562475"/>
            <a:chOff x="505195" y="2399299"/>
            <a:chExt cx="8203565" cy="4562475"/>
          </a:xfrm>
        </p:grpSpPr>
        <p:pic>
          <p:nvPicPr>
            <p:cNvPr id="5" name="object 5"/>
            <p:cNvPicPr/>
            <p:nvPr/>
          </p:nvPicPr>
          <p:blipFill>
            <a:blip r:embed="rId2" cstate="print"/>
            <a:stretch>
              <a:fillRect/>
            </a:stretch>
          </p:blipFill>
          <p:spPr>
            <a:xfrm>
              <a:off x="2272500" y="2520005"/>
              <a:ext cx="6146990" cy="4243633"/>
            </a:xfrm>
            <a:prstGeom prst="rect">
              <a:avLst/>
            </a:prstGeom>
          </p:spPr>
        </p:pic>
        <p:pic>
          <p:nvPicPr>
            <p:cNvPr id="6" name="object 6"/>
            <p:cNvPicPr/>
            <p:nvPr/>
          </p:nvPicPr>
          <p:blipFill>
            <a:blip r:embed="rId3" cstate="print"/>
            <a:stretch>
              <a:fillRect/>
            </a:stretch>
          </p:blipFill>
          <p:spPr>
            <a:xfrm>
              <a:off x="6390004" y="5922010"/>
              <a:ext cx="1028407" cy="319785"/>
            </a:xfrm>
            <a:prstGeom prst="rect">
              <a:avLst/>
            </a:prstGeom>
          </p:spPr>
        </p:pic>
        <p:sp>
          <p:nvSpPr>
            <p:cNvPr id="7" name="object 7"/>
            <p:cNvSpPr/>
            <p:nvPr/>
          </p:nvSpPr>
          <p:spPr>
            <a:xfrm>
              <a:off x="2317499" y="2549706"/>
              <a:ext cx="0" cy="4114165"/>
            </a:xfrm>
            <a:custGeom>
              <a:avLst/>
              <a:gdLst/>
              <a:ahLst/>
              <a:cxnLst/>
              <a:rect l="l" t="t" r="r" b="b"/>
              <a:pathLst>
                <a:path h="4114165">
                  <a:moveTo>
                    <a:pt x="0" y="0"/>
                  </a:moveTo>
                  <a:lnTo>
                    <a:pt x="0" y="4113898"/>
                  </a:lnTo>
                </a:path>
              </a:pathLst>
            </a:custGeom>
            <a:ln w="25400">
              <a:solidFill>
                <a:srgbClr val="FFFFFF"/>
              </a:solidFill>
            </a:ln>
          </p:spPr>
          <p:txBody>
            <a:bodyPr wrap="square" lIns="0" tIns="0" rIns="0" bIns="0" rtlCol="0"/>
            <a:lstStyle/>
            <a:p>
              <a:endParaRPr/>
            </a:p>
          </p:txBody>
        </p:sp>
        <p:sp>
          <p:nvSpPr>
            <p:cNvPr id="8" name="object 8"/>
            <p:cNvSpPr/>
            <p:nvPr/>
          </p:nvSpPr>
          <p:spPr>
            <a:xfrm>
              <a:off x="2293199" y="6651000"/>
              <a:ext cx="6095365" cy="0"/>
            </a:xfrm>
            <a:custGeom>
              <a:avLst/>
              <a:gdLst/>
              <a:ahLst/>
              <a:cxnLst/>
              <a:rect l="l" t="t" r="r" b="b"/>
              <a:pathLst>
                <a:path w="6095365">
                  <a:moveTo>
                    <a:pt x="0" y="0"/>
                  </a:moveTo>
                  <a:lnTo>
                    <a:pt x="6094793" y="0"/>
                  </a:lnTo>
                </a:path>
              </a:pathLst>
            </a:custGeom>
            <a:ln w="25400">
              <a:solidFill>
                <a:srgbClr val="FFFFFF"/>
              </a:solidFill>
            </a:ln>
          </p:spPr>
          <p:txBody>
            <a:bodyPr wrap="square" lIns="0" tIns="0" rIns="0" bIns="0" rtlCol="0"/>
            <a:lstStyle/>
            <a:p>
              <a:endParaRPr/>
            </a:p>
          </p:txBody>
        </p:sp>
        <p:sp>
          <p:nvSpPr>
            <p:cNvPr id="9" name="object 9"/>
            <p:cNvSpPr/>
            <p:nvPr/>
          </p:nvSpPr>
          <p:spPr>
            <a:xfrm>
              <a:off x="8373600" y="2547363"/>
              <a:ext cx="0" cy="4104004"/>
            </a:xfrm>
            <a:custGeom>
              <a:avLst/>
              <a:gdLst/>
              <a:ahLst/>
              <a:cxnLst/>
              <a:rect l="l" t="t" r="r" b="b"/>
              <a:pathLst>
                <a:path h="4104004">
                  <a:moveTo>
                    <a:pt x="0" y="4103636"/>
                  </a:moveTo>
                  <a:lnTo>
                    <a:pt x="0" y="0"/>
                  </a:lnTo>
                </a:path>
              </a:pathLst>
            </a:custGeom>
            <a:ln w="25400">
              <a:solidFill>
                <a:srgbClr val="FFFFFF"/>
              </a:solidFill>
            </a:ln>
          </p:spPr>
          <p:txBody>
            <a:bodyPr wrap="square" lIns="0" tIns="0" rIns="0" bIns="0" rtlCol="0"/>
            <a:lstStyle/>
            <a:p>
              <a:endParaRPr/>
            </a:p>
          </p:txBody>
        </p:sp>
        <p:sp>
          <p:nvSpPr>
            <p:cNvPr id="10" name="object 10"/>
            <p:cNvSpPr/>
            <p:nvPr/>
          </p:nvSpPr>
          <p:spPr>
            <a:xfrm>
              <a:off x="2311918" y="2563200"/>
              <a:ext cx="6067425" cy="0"/>
            </a:xfrm>
            <a:custGeom>
              <a:avLst/>
              <a:gdLst/>
              <a:ahLst/>
              <a:cxnLst/>
              <a:rect l="l" t="t" r="r" b="b"/>
              <a:pathLst>
                <a:path w="6067425">
                  <a:moveTo>
                    <a:pt x="6067082" y="0"/>
                  </a:moveTo>
                  <a:lnTo>
                    <a:pt x="0" y="0"/>
                  </a:lnTo>
                </a:path>
              </a:pathLst>
            </a:custGeom>
            <a:ln w="25400">
              <a:solidFill>
                <a:srgbClr val="FFFFFF"/>
              </a:solidFill>
            </a:ln>
          </p:spPr>
          <p:txBody>
            <a:bodyPr wrap="square" lIns="0" tIns="0" rIns="0" bIns="0" rtlCol="0"/>
            <a:lstStyle/>
            <a:p>
              <a:endParaRPr/>
            </a:p>
          </p:txBody>
        </p:sp>
        <p:sp>
          <p:nvSpPr>
            <p:cNvPr id="11" name="object 11"/>
            <p:cNvSpPr/>
            <p:nvPr/>
          </p:nvSpPr>
          <p:spPr>
            <a:xfrm>
              <a:off x="2466699" y="2986305"/>
              <a:ext cx="5711190" cy="295275"/>
            </a:xfrm>
            <a:custGeom>
              <a:avLst/>
              <a:gdLst/>
              <a:ahLst/>
              <a:cxnLst/>
              <a:rect l="l" t="t" r="r" b="b"/>
              <a:pathLst>
                <a:path w="5711190" h="295275">
                  <a:moveTo>
                    <a:pt x="0" y="0"/>
                  </a:moveTo>
                  <a:lnTo>
                    <a:pt x="0" y="295008"/>
                  </a:lnTo>
                  <a:lnTo>
                    <a:pt x="5710605" y="295008"/>
                  </a:lnTo>
                  <a:lnTo>
                    <a:pt x="5710605" y="114261"/>
                  </a:lnTo>
                  <a:lnTo>
                    <a:pt x="5710605" y="0"/>
                  </a:lnTo>
                  <a:lnTo>
                    <a:pt x="0" y="0"/>
                  </a:lnTo>
                  <a:close/>
                </a:path>
              </a:pathLst>
            </a:custGeom>
            <a:ln w="25400">
              <a:solidFill>
                <a:srgbClr val="222E54"/>
              </a:solidFill>
            </a:ln>
          </p:spPr>
          <p:txBody>
            <a:bodyPr wrap="square" lIns="0" tIns="0" rIns="0" bIns="0" rtlCol="0"/>
            <a:lstStyle/>
            <a:p>
              <a:endParaRPr/>
            </a:p>
          </p:txBody>
        </p:sp>
        <p:sp>
          <p:nvSpPr>
            <p:cNvPr id="12" name="object 12"/>
            <p:cNvSpPr/>
            <p:nvPr/>
          </p:nvSpPr>
          <p:spPr>
            <a:xfrm>
              <a:off x="2676700" y="3984707"/>
              <a:ext cx="2602865" cy="1487170"/>
            </a:xfrm>
            <a:custGeom>
              <a:avLst/>
              <a:gdLst/>
              <a:ahLst/>
              <a:cxnLst/>
              <a:rect l="l" t="t" r="r" b="b"/>
              <a:pathLst>
                <a:path w="2602865" h="1487170">
                  <a:moveTo>
                    <a:pt x="0" y="0"/>
                  </a:moveTo>
                  <a:lnTo>
                    <a:pt x="0" y="1486598"/>
                  </a:lnTo>
                  <a:lnTo>
                    <a:pt x="2602598" y="1486598"/>
                  </a:lnTo>
                  <a:lnTo>
                    <a:pt x="2602598" y="575754"/>
                  </a:lnTo>
                  <a:lnTo>
                    <a:pt x="2602598" y="0"/>
                  </a:lnTo>
                  <a:lnTo>
                    <a:pt x="0" y="0"/>
                  </a:lnTo>
                  <a:close/>
                </a:path>
              </a:pathLst>
            </a:custGeom>
            <a:ln w="25400">
              <a:solidFill>
                <a:srgbClr val="222E54"/>
              </a:solidFill>
            </a:ln>
          </p:spPr>
          <p:txBody>
            <a:bodyPr wrap="square" lIns="0" tIns="0" rIns="0" bIns="0" rtlCol="0"/>
            <a:lstStyle/>
            <a:p>
              <a:endParaRPr/>
            </a:p>
          </p:txBody>
        </p:sp>
        <p:sp>
          <p:nvSpPr>
            <p:cNvPr id="13" name="object 13"/>
            <p:cNvSpPr/>
            <p:nvPr/>
          </p:nvSpPr>
          <p:spPr>
            <a:xfrm>
              <a:off x="5610700" y="3984707"/>
              <a:ext cx="2602865" cy="1654810"/>
            </a:xfrm>
            <a:custGeom>
              <a:avLst/>
              <a:gdLst/>
              <a:ahLst/>
              <a:cxnLst/>
              <a:rect l="l" t="t" r="r" b="b"/>
              <a:pathLst>
                <a:path w="2602865" h="1654810">
                  <a:moveTo>
                    <a:pt x="0" y="0"/>
                  </a:moveTo>
                  <a:lnTo>
                    <a:pt x="0" y="1654606"/>
                  </a:lnTo>
                  <a:lnTo>
                    <a:pt x="2602598" y="1654606"/>
                  </a:lnTo>
                  <a:lnTo>
                    <a:pt x="2602598" y="640816"/>
                  </a:lnTo>
                  <a:lnTo>
                    <a:pt x="2602598" y="0"/>
                  </a:lnTo>
                  <a:lnTo>
                    <a:pt x="0" y="0"/>
                  </a:lnTo>
                  <a:close/>
                </a:path>
              </a:pathLst>
            </a:custGeom>
            <a:ln w="25400">
              <a:solidFill>
                <a:srgbClr val="222E54"/>
              </a:solidFill>
            </a:ln>
          </p:spPr>
          <p:txBody>
            <a:bodyPr wrap="square" lIns="0" tIns="0" rIns="0" bIns="0" rtlCol="0"/>
            <a:lstStyle/>
            <a:p>
              <a:endParaRPr/>
            </a:p>
          </p:txBody>
        </p:sp>
        <p:sp>
          <p:nvSpPr>
            <p:cNvPr id="14" name="object 14"/>
            <p:cNvSpPr/>
            <p:nvPr/>
          </p:nvSpPr>
          <p:spPr>
            <a:xfrm>
              <a:off x="6435100" y="5866303"/>
              <a:ext cx="932815" cy="586740"/>
            </a:xfrm>
            <a:custGeom>
              <a:avLst/>
              <a:gdLst/>
              <a:ahLst/>
              <a:cxnLst/>
              <a:rect l="l" t="t" r="r" b="b"/>
              <a:pathLst>
                <a:path w="932815" h="586739">
                  <a:moveTo>
                    <a:pt x="0" y="0"/>
                  </a:moveTo>
                  <a:lnTo>
                    <a:pt x="0" y="586600"/>
                  </a:lnTo>
                  <a:lnTo>
                    <a:pt x="932205" y="586600"/>
                  </a:lnTo>
                  <a:lnTo>
                    <a:pt x="932205" y="227190"/>
                  </a:lnTo>
                  <a:lnTo>
                    <a:pt x="932205" y="0"/>
                  </a:lnTo>
                  <a:lnTo>
                    <a:pt x="0" y="0"/>
                  </a:lnTo>
                  <a:close/>
                </a:path>
              </a:pathLst>
            </a:custGeom>
            <a:ln w="25400">
              <a:solidFill>
                <a:srgbClr val="222E54"/>
              </a:solidFill>
            </a:ln>
          </p:spPr>
          <p:txBody>
            <a:bodyPr wrap="square" lIns="0" tIns="0" rIns="0" bIns="0" rtlCol="0"/>
            <a:lstStyle/>
            <a:p>
              <a:endParaRPr/>
            </a:p>
          </p:txBody>
        </p:sp>
        <p:sp>
          <p:nvSpPr>
            <p:cNvPr id="15" name="object 15"/>
            <p:cNvSpPr/>
            <p:nvPr/>
          </p:nvSpPr>
          <p:spPr>
            <a:xfrm>
              <a:off x="4275099" y="6197508"/>
              <a:ext cx="568960" cy="255904"/>
            </a:xfrm>
            <a:custGeom>
              <a:avLst/>
              <a:gdLst/>
              <a:ahLst/>
              <a:cxnLst/>
              <a:rect l="l" t="t" r="r" b="b"/>
              <a:pathLst>
                <a:path w="568960" h="255904">
                  <a:moveTo>
                    <a:pt x="0" y="0"/>
                  </a:moveTo>
                  <a:lnTo>
                    <a:pt x="0" y="255396"/>
                  </a:lnTo>
                  <a:lnTo>
                    <a:pt x="568604" y="255396"/>
                  </a:lnTo>
                  <a:lnTo>
                    <a:pt x="568604" y="98920"/>
                  </a:lnTo>
                  <a:lnTo>
                    <a:pt x="568604" y="0"/>
                  </a:lnTo>
                  <a:lnTo>
                    <a:pt x="0" y="0"/>
                  </a:lnTo>
                  <a:close/>
                </a:path>
              </a:pathLst>
            </a:custGeom>
            <a:ln w="25400">
              <a:solidFill>
                <a:srgbClr val="222E54"/>
              </a:solidFill>
            </a:ln>
          </p:spPr>
          <p:txBody>
            <a:bodyPr wrap="square" lIns="0" tIns="0" rIns="0" bIns="0" rtlCol="0"/>
            <a:lstStyle/>
            <a:p>
              <a:endParaRPr/>
            </a:p>
          </p:txBody>
        </p:sp>
        <p:sp>
          <p:nvSpPr>
            <p:cNvPr id="16" name="object 16"/>
            <p:cNvSpPr/>
            <p:nvPr/>
          </p:nvSpPr>
          <p:spPr>
            <a:xfrm>
              <a:off x="2941835" y="5731099"/>
              <a:ext cx="1365885" cy="255904"/>
            </a:xfrm>
            <a:custGeom>
              <a:avLst/>
              <a:gdLst/>
              <a:ahLst/>
              <a:cxnLst/>
              <a:rect l="l" t="t" r="r" b="b"/>
              <a:pathLst>
                <a:path w="1365885" h="255904">
                  <a:moveTo>
                    <a:pt x="0" y="0"/>
                  </a:moveTo>
                  <a:lnTo>
                    <a:pt x="0" y="255396"/>
                  </a:lnTo>
                  <a:lnTo>
                    <a:pt x="1365465" y="255396"/>
                  </a:lnTo>
                  <a:lnTo>
                    <a:pt x="1365465" y="98920"/>
                  </a:lnTo>
                  <a:lnTo>
                    <a:pt x="1365465" y="0"/>
                  </a:lnTo>
                  <a:lnTo>
                    <a:pt x="0" y="0"/>
                  </a:lnTo>
                  <a:close/>
                </a:path>
              </a:pathLst>
            </a:custGeom>
            <a:ln w="25400">
              <a:solidFill>
                <a:srgbClr val="222E54"/>
              </a:solidFill>
            </a:ln>
          </p:spPr>
          <p:txBody>
            <a:bodyPr wrap="square" lIns="0" tIns="0" rIns="0" bIns="0" rtlCol="0"/>
            <a:lstStyle/>
            <a:p>
              <a:endParaRPr/>
            </a:p>
          </p:txBody>
        </p:sp>
        <p:sp>
          <p:nvSpPr>
            <p:cNvPr id="17" name="object 17"/>
            <p:cNvSpPr/>
            <p:nvPr/>
          </p:nvSpPr>
          <p:spPr>
            <a:xfrm>
              <a:off x="554744" y="2411999"/>
              <a:ext cx="2190750" cy="561975"/>
            </a:xfrm>
            <a:custGeom>
              <a:avLst/>
              <a:gdLst/>
              <a:ahLst/>
              <a:cxnLst/>
              <a:rect l="l" t="t" r="r" b="b"/>
              <a:pathLst>
                <a:path w="2190750" h="561975">
                  <a:moveTo>
                    <a:pt x="2190254" y="561606"/>
                  </a:moveTo>
                  <a:lnTo>
                    <a:pt x="2190254" y="0"/>
                  </a:lnTo>
                  <a:lnTo>
                    <a:pt x="0" y="0"/>
                  </a:lnTo>
                  <a:lnTo>
                    <a:pt x="0" y="186512"/>
                  </a:lnTo>
                </a:path>
              </a:pathLst>
            </a:custGeom>
            <a:ln w="25399">
              <a:solidFill>
                <a:srgbClr val="222E55"/>
              </a:solidFill>
            </a:ln>
          </p:spPr>
          <p:txBody>
            <a:bodyPr wrap="square" lIns="0" tIns="0" rIns="0" bIns="0" rtlCol="0"/>
            <a:lstStyle/>
            <a:p>
              <a:endParaRPr/>
            </a:p>
          </p:txBody>
        </p:sp>
        <p:sp>
          <p:nvSpPr>
            <p:cNvPr id="18" name="object 18"/>
            <p:cNvSpPr/>
            <p:nvPr/>
          </p:nvSpPr>
          <p:spPr>
            <a:xfrm>
              <a:off x="505195" y="2550285"/>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sp>
          <p:nvSpPr>
            <p:cNvPr id="19" name="object 19"/>
            <p:cNvSpPr/>
            <p:nvPr/>
          </p:nvSpPr>
          <p:spPr>
            <a:xfrm>
              <a:off x="4675499" y="2973609"/>
              <a:ext cx="3970654" cy="998855"/>
            </a:xfrm>
            <a:custGeom>
              <a:avLst/>
              <a:gdLst/>
              <a:ahLst/>
              <a:cxnLst/>
              <a:rect l="l" t="t" r="r" b="b"/>
              <a:pathLst>
                <a:path w="3970654" h="998854">
                  <a:moveTo>
                    <a:pt x="0" y="998385"/>
                  </a:moveTo>
                  <a:lnTo>
                    <a:pt x="0" y="854392"/>
                  </a:lnTo>
                  <a:lnTo>
                    <a:pt x="3640505" y="854392"/>
                  </a:lnTo>
                  <a:lnTo>
                    <a:pt x="3640505" y="0"/>
                  </a:lnTo>
                  <a:lnTo>
                    <a:pt x="3970502" y="0"/>
                  </a:lnTo>
                  <a:lnTo>
                    <a:pt x="3970502" y="142455"/>
                  </a:lnTo>
                </a:path>
              </a:pathLst>
            </a:custGeom>
            <a:ln w="25399">
              <a:solidFill>
                <a:srgbClr val="222E55"/>
              </a:solidFill>
            </a:ln>
          </p:spPr>
          <p:txBody>
            <a:bodyPr wrap="square" lIns="0" tIns="0" rIns="0" bIns="0" rtlCol="0"/>
            <a:lstStyle/>
            <a:p>
              <a:endParaRPr/>
            </a:p>
          </p:txBody>
        </p:sp>
        <p:sp>
          <p:nvSpPr>
            <p:cNvPr id="20" name="object 20"/>
            <p:cNvSpPr/>
            <p:nvPr/>
          </p:nvSpPr>
          <p:spPr>
            <a:xfrm>
              <a:off x="8596444" y="3067834"/>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sp>
          <p:nvSpPr>
            <p:cNvPr id="21" name="object 21"/>
            <p:cNvSpPr/>
            <p:nvPr/>
          </p:nvSpPr>
          <p:spPr>
            <a:xfrm>
              <a:off x="554753" y="4554011"/>
              <a:ext cx="5043805" cy="1004569"/>
            </a:xfrm>
            <a:custGeom>
              <a:avLst/>
              <a:gdLst/>
              <a:ahLst/>
              <a:cxnLst/>
              <a:rect l="l" t="t" r="r" b="b"/>
              <a:pathLst>
                <a:path w="5043805" h="1004570">
                  <a:moveTo>
                    <a:pt x="5043246" y="1004392"/>
                  </a:moveTo>
                  <a:lnTo>
                    <a:pt x="2023465" y="1004392"/>
                  </a:lnTo>
                  <a:lnTo>
                    <a:pt x="2023465" y="0"/>
                  </a:lnTo>
                  <a:lnTo>
                    <a:pt x="0" y="0"/>
                  </a:lnTo>
                  <a:lnTo>
                    <a:pt x="0" y="134061"/>
                  </a:lnTo>
                </a:path>
              </a:pathLst>
            </a:custGeom>
            <a:ln w="25400">
              <a:solidFill>
                <a:srgbClr val="222E55"/>
              </a:solidFill>
            </a:ln>
          </p:spPr>
          <p:txBody>
            <a:bodyPr wrap="square" lIns="0" tIns="0" rIns="0" bIns="0" rtlCol="0"/>
            <a:lstStyle/>
            <a:p>
              <a:endParaRPr/>
            </a:p>
          </p:txBody>
        </p:sp>
        <p:sp>
          <p:nvSpPr>
            <p:cNvPr id="22" name="object 22"/>
            <p:cNvSpPr/>
            <p:nvPr/>
          </p:nvSpPr>
          <p:spPr>
            <a:xfrm>
              <a:off x="505195" y="4639832"/>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23" name="object 23"/>
            <p:cNvSpPr/>
            <p:nvPr/>
          </p:nvSpPr>
          <p:spPr>
            <a:xfrm>
              <a:off x="2177994" y="5922002"/>
              <a:ext cx="3278504" cy="990600"/>
            </a:xfrm>
            <a:custGeom>
              <a:avLst/>
              <a:gdLst/>
              <a:ahLst/>
              <a:cxnLst/>
              <a:rect l="l" t="t" r="r" b="b"/>
              <a:pathLst>
                <a:path w="3278504" h="990600">
                  <a:moveTo>
                    <a:pt x="751141" y="0"/>
                  </a:moveTo>
                  <a:lnTo>
                    <a:pt x="0" y="0"/>
                  </a:lnTo>
                  <a:lnTo>
                    <a:pt x="0" y="989990"/>
                  </a:lnTo>
                  <a:lnTo>
                    <a:pt x="3278073" y="989990"/>
                  </a:lnTo>
                </a:path>
              </a:pathLst>
            </a:custGeom>
            <a:ln w="25400">
              <a:solidFill>
                <a:srgbClr val="222E55"/>
              </a:solidFill>
            </a:ln>
          </p:spPr>
          <p:txBody>
            <a:bodyPr wrap="square" lIns="0" tIns="0" rIns="0" bIns="0" rtlCol="0"/>
            <a:lstStyle/>
            <a:p>
              <a:endParaRPr/>
            </a:p>
          </p:txBody>
        </p:sp>
        <p:sp>
          <p:nvSpPr>
            <p:cNvPr id="24" name="object 24"/>
            <p:cNvSpPr/>
            <p:nvPr/>
          </p:nvSpPr>
          <p:spPr>
            <a:xfrm>
              <a:off x="5407830" y="6862452"/>
              <a:ext cx="136525" cy="99695"/>
            </a:xfrm>
            <a:custGeom>
              <a:avLst/>
              <a:gdLst/>
              <a:ahLst/>
              <a:cxnLst/>
              <a:rect l="l" t="t" r="r" b="b"/>
              <a:pathLst>
                <a:path w="136525" h="99695">
                  <a:moveTo>
                    <a:pt x="0" y="0"/>
                  </a:moveTo>
                  <a:lnTo>
                    <a:pt x="0" y="99098"/>
                  </a:lnTo>
                  <a:lnTo>
                    <a:pt x="136169" y="49542"/>
                  </a:lnTo>
                  <a:lnTo>
                    <a:pt x="0" y="0"/>
                  </a:lnTo>
                  <a:close/>
                </a:path>
              </a:pathLst>
            </a:custGeom>
            <a:solidFill>
              <a:srgbClr val="222E55"/>
            </a:solidFill>
          </p:spPr>
          <p:txBody>
            <a:bodyPr wrap="square" lIns="0" tIns="0" rIns="0" bIns="0" rtlCol="0"/>
            <a:lstStyle/>
            <a:p>
              <a:endParaRPr/>
            </a:p>
          </p:txBody>
        </p:sp>
        <p:sp>
          <p:nvSpPr>
            <p:cNvPr id="25" name="object 25"/>
            <p:cNvSpPr/>
            <p:nvPr/>
          </p:nvSpPr>
          <p:spPr>
            <a:xfrm>
              <a:off x="4662799" y="5076002"/>
              <a:ext cx="3996054" cy="1458595"/>
            </a:xfrm>
            <a:custGeom>
              <a:avLst/>
              <a:gdLst/>
              <a:ahLst/>
              <a:cxnLst/>
              <a:rect l="l" t="t" r="r" b="b"/>
              <a:pathLst>
                <a:path w="3996054" h="1458595">
                  <a:moveTo>
                    <a:pt x="0" y="1389595"/>
                  </a:moveTo>
                  <a:lnTo>
                    <a:pt x="0" y="1457998"/>
                  </a:lnTo>
                  <a:lnTo>
                    <a:pt x="3617201" y="1457998"/>
                  </a:lnTo>
                  <a:lnTo>
                    <a:pt x="3617201" y="0"/>
                  </a:lnTo>
                  <a:lnTo>
                    <a:pt x="3995902" y="0"/>
                  </a:lnTo>
                  <a:lnTo>
                    <a:pt x="3995902" y="173062"/>
                  </a:lnTo>
                </a:path>
              </a:pathLst>
            </a:custGeom>
            <a:ln w="25400">
              <a:solidFill>
                <a:srgbClr val="222E55"/>
              </a:solidFill>
            </a:ln>
          </p:spPr>
          <p:txBody>
            <a:bodyPr wrap="square" lIns="0" tIns="0" rIns="0" bIns="0" rtlCol="0"/>
            <a:lstStyle/>
            <a:p>
              <a:endParaRPr/>
            </a:p>
          </p:txBody>
        </p:sp>
        <p:sp>
          <p:nvSpPr>
            <p:cNvPr id="26" name="object 26"/>
            <p:cNvSpPr/>
            <p:nvPr/>
          </p:nvSpPr>
          <p:spPr>
            <a:xfrm>
              <a:off x="8609144" y="5200827"/>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grpSp>
      <p:sp>
        <p:nvSpPr>
          <p:cNvPr id="27" name="object 27"/>
          <p:cNvSpPr txBox="1"/>
          <p:nvPr/>
        </p:nvSpPr>
        <p:spPr>
          <a:xfrm>
            <a:off x="444500" y="2722283"/>
            <a:ext cx="1626235" cy="69596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5">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30">
                <a:solidFill>
                  <a:srgbClr val="222E54"/>
                </a:solidFill>
                <a:latin typeface="Verdana"/>
                <a:cs typeface="Verdana"/>
              </a:rPr>
              <a:t>A</a:t>
            </a:r>
            <a:r>
              <a:rPr sz="1100" spc="-80">
                <a:solidFill>
                  <a:srgbClr val="222E54"/>
                </a:solidFill>
                <a:latin typeface="Verdana"/>
                <a:cs typeface="Verdana"/>
              </a:rPr>
              <a:t> </a:t>
            </a:r>
            <a:r>
              <a:rPr sz="1100" spc="-85">
                <a:solidFill>
                  <a:srgbClr val="222E54"/>
                </a:solidFill>
                <a:latin typeface="Verdana"/>
                <a:cs typeface="Verdana"/>
              </a:rPr>
              <a:t>Razão</a:t>
            </a:r>
            <a:r>
              <a:rPr sz="1100" spc="-75">
                <a:solidFill>
                  <a:srgbClr val="222E54"/>
                </a:solidFill>
                <a:latin typeface="Verdana"/>
                <a:cs typeface="Verdana"/>
              </a:rPr>
              <a:t> </a:t>
            </a:r>
            <a:r>
              <a:rPr sz="1100" spc="-50">
                <a:solidFill>
                  <a:srgbClr val="222E54"/>
                </a:solidFill>
                <a:latin typeface="Verdana"/>
                <a:cs typeface="Verdana"/>
              </a:rPr>
              <a:t>Social </a:t>
            </a:r>
            <a:r>
              <a:rPr sz="1100" spc="-85">
                <a:solidFill>
                  <a:srgbClr val="222E54"/>
                </a:solidFill>
                <a:latin typeface="Verdana"/>
                <a:cs typeface="Verdana"/>
              </a:rPr>
              <a:t>e/ou</a:t>
            </a:r>
            <a:r>
              <a:rPr sz="1100" spc="-80">
                <a:solidFill>
                  <a:srgbClr val="222E54"/>
                </a:solidFill>
                <a:latin typeface="Verdana"/>
                <a:cs typeface="Verdana"/>
              </a:rPr>
              <a:t> </a:t>
            </a:r>
            <a:r>
              <a:rPr sz="1100" spc="-50">
                <a:solidFill>
                  <a:srgbClr val="222E54"/>
                </a:solidFill>
                <a:latin typeface="Verdana"/>
                <a:cs typeface="Verdana"/>
              </a:rPr>
              <a:t>CNPJ</a:t>
            </a:r>
            <a:r>
              <a:rPr sz="1100" spc="-80">
                <a:solidFill>
                  <a:srgbClr val="222E54"/>
                </a:solidFill>
                <a:latin typeface="Verdana"/>
                <a:cs typeface="Verdana"/>
              </a:rPr>
              <a:t> </a:t>
            </a:r>
            <a:r>
              <a:rPr sz="1100" spc="-105">
                <a:solidFill>
                  <a:srgbClr val="222E54"/>
                </a:solidFill>
                <a:latin typeface="Verdana"/>
                <a:cs typeface="Verdana"/>
              </a:rPr>
              <a:t>devem</a:t>
            </a:r>
            <a:r>
              <a:rPr sz="1100" spc="-80">
                <a:solidFill>
                  <a:srgbClr val="222E54"/>
                </a:solidFill>
                <a:latin typeface="Verdana"/>
                <a:cs typeface="Verdana"/>
              </a:rPr>
              <a:t> </a:t>
            </a:r>
            <a:r>
              <a:rPr sz="1100" spc="-20">
                <a:solidFill>
                  <a:srgbClr val="222E54"/>
                </a:solidFill>
                <a:latin typeface="Verdana"/>
                <a:cs typeface="Verdana"/>
              </a:rPr>
              <a:t>estar </a:t>
            </a:r>
            <a:r>
              <a:rPr sz="1100" spc="-80">
                <a:solidFill>
                  <a:srgbClr val="222E54"/>
                </a:solidFill>
                <a:latin typeface="Verdana"/>
                <a:cs typeface="Verdana"/>
              </a:rPr>
              <a:t>de</a:t>
            </a:r>
            <a:r>
              <a:rPr sz="1100" spc="-85">
                <a:solidFill>
                  <a:srgbClr val="222E54"/>
                </a:solidFill>
                <a:latin typeface="Verdana"/>
                <a:cs typeface="Verdana"/>
              </a:rPr>
              <a:t> </a:t>
            </a:r>
            <a:r>
              <a:rPr sz="1100" spc="-70">
                <a:solidFill>
                  <a:srgbClr val="222E54"/>
                </a:solidFill>
                <a:latin typeface="Verdana"/>
                <a:cs typeface="Verdana"/>
              </a:rPr>
              <a:t>acordo</a:t>
            </a:r>
            <a:r>
              <a:rPr sz="1100" spc="-85">
                <a:solidFill>
                  <a:srgbClr val="222E54"/>
                </a:solidFill>
                <a:latin typeface="Verdana"/>
                <a:cs typeface="Verdana"/>
              </a:rPr>
              <a:t> com </a:t>
            </a:r>
            <a:r>
              <a:rPr sz="1100" spc="-65">
                <a:solidFill>
                  <a:srgbClr val="222E54"/>
                </a:solidFill>
                <a:latin typeface="Verdana"/>
                <a:cs typeface="Verdana"/>
              </a:rPr>
              <a:t>os</a:t>
            </a:r>
            <a:r>
              <a:rPr sz="1100" spc="-80">
                <a:solidFill>
                  <a:srgbClr val="222E54"/>
                </a:solidFill>
                <a:latin typeface="Verdana"/>
                <a:cs typeface="Verdana"/>
              </a:rPr>
              <a:t> </a:t>
            </a:r>
            <a:r>
              <a:rPr sz="1100" spc="-20">
                <a:solidFill>
                  <a:srgbClr val="222E54"/>
                </a:solidFill>
                <a:latin typeface="Verdana"/>
                <a:cs typeface="Verdana"/>
              </a:rPr>
              <a:t>dados </a:t>
            </a:r>
            <a:r>
              <a:rPr sz="1100" spc="-80">
                <a:solidFill>
                  <a:srgbClr val="222E54"/>
                </a:solidFill>
                <a:latin typeface="Verdana"/>
                <a:cs typeface="Verdana"/>
              </a:rPr>
              <a:t>cadastrais</a:t>
            </a:r>
            <a:r>
              <a:rPr sz="1100" spc="-75">
                <a:solidFill>
                  <a:srgbClr val="222E54"/>
                </a:solidFill>
                <a:latin typeface="Verdana"/>
                <a:cs typeface="Verdana"/>
              </a:rPr>
              <a:t> </a:t>
            </a:r>
            <a:r>
              <a:rPr sz="1100" spc="-70">
                <a:solidFill>
                  <a:srgbClr val="222E54"/>
                </a:solidFill>
                <a:latin typeface="Verdana"/>
                <a:cs typeface="Verdana"/>
              </a:rPr>
              <a:t>do </a:t>
            </a:r>
            <a:r>
              <a:rPr sz="1100" spc="-10">
                <a:solidFill>
                  <a:srgbClr val="222E54"/>
                </a:solidFill>
                <a:latin typeface="Verdana"/>
                <a:cs typeface="Verdana"/>
              </a:rPr>
              <a:t>modal.</a:t>
            </a:r>
            <a:endParaRPr sz="1100">
              <a:latin typeface="Verdana"/>
              <a:cs typeface="Verdana"/>
            </a:endParaRPr>
          </a:p>
        </p:txBody>
      </p:sp>
      <p:sp>
        <p:nvSpPr>
          <p:cNvPr id="32" name="object 32"/>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136</a:t>
            </a:fld>
            <a:endParaRPr spc="-25"/>
          </a:p>
        </p:txBody>
      </p:sp>
      <p:sp>
        <p:nvSpPr>
          <p:cNvPr id="33" name="object 33"/>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4" name="object 34"/>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8" name="object 28"/>
          <p:cNvSpPr txBox="1"/>
          <p:nvPr/>
        </p:nvSpPr>
        <p:spPr>
          <a:xfrm>
            <a:off x="8522372" y="3226320"/>
            <a:ext cx="1668780" cy="863600"/>
          </a:xfrm>
          <a:prstGeom prst="rect">
            <a:avLst/>
          </a:prstGeom>
        </p:spPr>
        <p:txBody>
          <a:bodyPr vert="horz" wrap="square" lIns="0" tIns="12700" rIns="0" bIns="0" rtlCol="0">
            <a:spAutoFit/>
          </a:bodyPr>
          <a:lstStyle/>
          <a:p>
            <a:pPr marL="12700" marR="71120">
              <a:lnSpc>
                <a:spcPct val="100000"/>
              </a:lnSpc>
              <a:spcBef>
                <a:spcPts val="100"/>
              </a:spcBef>
            </a:pPr>
            <a:r>
              <a:rPr sz="1100" b="1">
                <a:solidFill>
                  <a:srgbClr val="222E54"/>
                </a:solidFill>
                <a:latin typeface="Arial"/>
                <a:cs typeface="Arial"/>
              </a:rPr>
              <a:t>2º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90">
                <a:solidFill>
                  <a:srgbClr val="222E54"/>
                </a:solidFill>
                <a:latin typeface="Verdana"/>
                <a:cs typeface="Verdana"/>
              </a:rPr>
              <a:t>Deve</a:t>
            </a:r>
            <a:r>
              <a:rPr sz="1100" spc="-70">
                <a:solidFill>
                  <a:srgbClr val="222E54"/>
                </a:solidFill>
                <a:latin typeface="Verdana"/>
                <a:cs typeface="Verdana"/>
              </a:rPr>
              <a:t> </a:t>
            </a:r>
            <a:r>
              <a:rPr sz="1100" spc="-10">
                <a:solidFill>
                  <a:srgbClr val="222E54"/>
                </a:solidFill>
                <a:latin typeface="Verdana"/>
                <a:cs typeface="Verdana"/>
              </a:rPr>
              <a:t>conter </a:t>
            </a:r>
            <a:r>
              <a:rPr sz="1100" spc="-65">
                <a:solidFill>
                  <a:srgbClr val="222E54"/>
                </a:solidFill>
                <a:latin typeface="Verdana"/>
                <a:cs typeface="Verdana"/>
              </a:rPr>
              <a:t>os </a:t>
            </a:r>
            <a:r>
              <a:rPr sz="1100" spc="-75">
                <a:solidFill>
                  <a:srgbClr val="222E54"/>
                </a:solidFill>
                <a:latin typeface="Verdana"/>
                <a:cs typeface="Verdana"/>
              </a:rPr>
              <a:t>dados</a:t>
            </a:r>
            <a:r>
              <a:rPr sz="1100" spc="-65">
                <a:solidFill>
                  <a:srgbClr val="222E54"/>
                </a:solidFill>
                <a:latin typeface="Verdana"/>
                <a:cs typeface="Verdana"/>
              </a:rPr>
              <a:t> </a:t>
            </a:r>
            <a:r>
              <a:rPr sz="1100" spc="-70">
                <a:solidFill>
                  <a:srgbClr val="222E54"/>
                </a:solidFill>
                <a:latin typeface="Verdana"/>
                <a:cs typeface="Verdana"/>
              </a:rPr>
              <a:t>profissionais</a:t>
            </a:r>
            <a:r>
              <a:rPr sz="1100" spc="-65">
                <a:solidFill>
                  <a:srgbClr val="222E54"/>
                </a:solidFill>
                <a:latin typeface="Verdana"/>
                <a:cs typeface="Verdana"/>
              </a:rPr>
              <a:t> </a:t>
            </a:r>
            <a:r>
              <a:rPr sz="1100" spc="-35">
                <a:solidFill>
                  <a:srgbClr val="222E54"/>
                </a:solidFill>
                <a:latin typeface="Verdana"/>
                <a:cs typeface="Verdana"/>
              </a:rPr>
              <a:t>do </a:t>
            </a:r>
            <a:r>
              <a:rPr sz="1100" spc="-105">
                <a:solidFill>
                  <a:srgbClr val="222E54"/>
                </a:solidFill>
                <a:latin typeface="Verdana"/>
                <a:cs typeface="Verdana"/>
              </a:rPr>
              <a:t>autônomo:</a:t>
            </a:r>
            <a:r>
              <a:rPr sz="1100" spc="-75">
                <a:solidFill>
                  <a:srgbClr val="222E54"/>
                </a:solidFill>
                <a:latin typeface="Verdana"/>
                <a:cs typeface="Verdana"/>
              </a:rPr>
              <a:t> </a:t>
            </a:r>
            <a:r>
              <a:rPr sz="1100" b="1">
                <a:solidFill>
                  <a:srgbClr val="222E54"/>
                </a:solidFill>
                <a:latin typeface="Arial"/>
                <a:cs typeface="Arial"/>
              </a:rPr>
              <a:t>NOME,</a:t>
            </a:r>
            <a:r>
              <a:rPr sz="1100" b="1" spc="-10">
                <a:solidFill>
                  <a:srgbClr val="222E54"/>
                </a:solidFill>
                <a:latin typeface="Arial"/>
                <a:cs typeface="Arial"/>
              </a:rPr>
              <a:t> </a:t>
            </a:r>
            <a:r>
              <a:rPr sz="1100" b="1" spc="-45">
                <a:solidFill>
                  <a:srgbClr val="222E54"/>
                </a:solidFill>
                <a:latin typeface="Arial"/>
                <a:cs typeface="Arial"/>
              </a:rPr>
              <a:t>CPF</a:t>
            </a:r>
            <a:r>
              <a:rPr sz="1100" b="1" spc="-5">
                <a:solidFill>
                  <a:srgbClr val="222E54"/>
                </a:solidFill>
                <a:latin typeface="Arial"/>
                <a:cs typeface="Arial"/>
              </a:rPr>
              <a:t> </a:t>
            </a:r>
            <a:r>
              <a:rPr sz="1100" b="1" spc="-50">
                <a:solidFill>
                  <a:srgbClr val="222E54"/>
                </a:solidFill>
                <a:latin typeface="Arial"/>
                <a:cs typeface="Arial"/>
              </a:rPr>
              <a:t>e</a:t>
            </a:r>
            <a:endParaRPr sz="1100">
              <a:latin typeface="Arial"/>
              <a:cs typeface="Arial"/>
            </a:endParaRPr>
          </a:p>
          <a:p>
            <a:pPr marL="12700" marR="5080">
              <a:lnSpc>
                <a:spcPct val="100000"/>
              </a:lnSpc>
            </a:pPr>
            <a:r>
              <a:rPr sz="1100" b="1" spc="-20">
                <a:solidFill>
                  <a:srgbClr val="222E54"/>
                </a:solidFill>
                <a:latin typeface="Arial"/>
                <a:cs typeface="Arial"/>
              </a:rPr>
              <a:t>NÚMERO</a:t>
            </a:r>
            <a:r>
              <a:rPr sz="1100" b="1" spc="-25">
                <a:solidFill>
                  <a:srgbClr val="222E54"/>
                </a:solidFill>
                <a:latin typeface="Arial"/>
                <a:cs typeface="Arial"/>
              </a:rPr>
              <a:t> </a:t>
            </a:r>
            <a:r>
              <a:rPr sz="1100" b="1" spc="-30">
                <a:solidFill>
                  <a:srgbClr val="222E54"/>
                </a:solidFill>
                <a:latin typeface="Arial"/>
                <a:cs typeface="Arial"/>
              </a:rPr>
              <a:t>DE</a:t>
            </a:r>
            <a:r>
              <a:rPr sz="1100" b="1" spc="-25">
                <a:solidFill>
                  <a:srgbClr val="222E54"/>
                </a:solidFill>
                <a:latin typeface="Arial"/>
                <a:cs typeface="Arial"/>
              </a:rPr>
              <a:t> </a:t>
            </a:r>
            <a:r>
              <a:rPr sz="1100" b="1" spc="-20">
                <a:solidFill>
                  <a:srgbClr val="222E54"/>
                </a:solidFill>
                <a:latin typeface="Arial"/>
                <a:cs typeface="Arial"/>
              </a:rPr>
              <a:t>INSCRIÇÃO </a:t>
            </a:r>
            <a:r>
              <a:rPr sz="1100" b="1">
                <a:solidFill>
                  <a:srgbClr val="222E54"/>
                </a:solidFill>
                <a:latin typeface="Arial"/>
                <a:cs typeface="Arial"/>
              </a:rPr>
              <a:t>DO</a:t>
            </a:r>
            <a:r>
              <a:rPr sz="1100" b="1" spc="-50">
                <a:solidFill>
                  <a:srgbClr val="222E54"/>
                </a:solidFill>
                <a:latin typeface="Arial"/>
                <a:cs typeface="Arial"/>
              </a:rPr>
              <a:t> </a:t>
            </a:r>
            <a:r>
              <a:rPr sz="1100" b="1" spc="-10">
                <a:solidFill>
                  <a:srgbClr val="222E54"/>
                </a:solidFill>
                <a:latin typeface="Arial"/>
                <a:cs typeface="Arial"/>
              </a:rPr>
              <a:t>INSS.</a:t>
            </a:r>
            <a:endParaRPr sz="1100">
              <a:latin typeface="Arial"/>
              <a:cs typeface="Arial"/>
            </a:endParaRPr>
          </a:p>
        </p:txBody>
      </p:sp>
      <p:sp>
        <p:nvSpPr>
          <p:cNvPr id="29" name="object 29"/>
          <p:cNvSpPr txBox="1"/>
          <p:nvPr/>
        </p:nvSpPr>
        <p:spPr>
          <a:xfrm>
            <a:off x="444500" y="4804930"/>
            <a:ext cx="1647825"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10">
                <a:solidFill>
                  <a:srgbClr val="222E54"/>
                </a:solidFill>
                <a:latin typeface="Verdana"/>
                <a:cs typeface="Verdana"/>
              </a:rPr>
              <a:t>documento </a:t>
            </a:r>
            <a:r>
              <a:rPr sz="1100" spc="-95">
                <a:solidFill>
                  <a:srgbClr val="222E54"/>
                </a:solidFill>
                <a:latin typeface="Verdana"/>
                <a:cs typeface="Verdana"/>
              </a:rPr>
              <a:t>deve</a:t>
            </a:r>
            <a:r>
              <a:rPr sz="1100" spc="-75">
                <a:solidFill>
                  <a:srgbClr val="222E54"/>
                </a:solidFill>
                <a:latin typeface="Verdana"/>
                <a:cs typeface="Verdana"/>
              </a:rPr>
              <a:t> </a:t>
            </a:r>
            <a:r>
              <a:rPr sz="1100" spc="-80">
                <a:solidFill>
                  <a:srgbClr val="222E54"/>
                </a:solidFill>
                <a:latin typeface="Verdana"/>
                <a:cs typeface="Verdana"/>
              </a:rPr>
              <a:t>conter</a:t>
            </a:r>
            <a:r>
              <a:rPr sz="1100" spc="-70">
                <a:solidFill>
                  <a:srgbClr val="222E54"/>
                </a:solidFill>
                <a:latin typeface="Verdana"/>
                <a:cs typeface="Verdana"/>
              </a:rPr>
              <a:t> </a:t>
            </a:r>
            <a:r>
              <a:rPr sz="1100" spc="-75">
                <a:solidFill>
                  <a:srgbClr val="222E54"/>
                </a:solidFill>
                <a:latin typeface="Verdana"/>
                <a:cs typeface="Verdana"/>
              </a:rPr>
              <a:t>todos </a:t>
            </a:r>
            <a:r>
              <a:rPr sz="1100" spc="-65">
                <a:solidFill>
                  <a:srgbClr val="222E54"/>
                </a:solidFill>
                <a:latin typeface="Verdana"/>
                <a:cs typeface="Verdana"/>
              </a:rPr>
              <a:t>os</a:t>
            </a:r>
            <a:r>
              <a:rPr sz="1100" spc="-70">
                <a:solidFill>
                  <a:srgbClr val="222E54"/>
                </a:solidFill>
                <a:latin typeface="Verdana"/>
                <a:cs typeface="Verdana"/>
              </a:rPr>
              <a:t> </a:t>
            </a:r>
            <a:r>
              <a:rPr sz="1100" spc="-75">
                <a:solidFill>
                  <a:srgbClr val="222E54"/>
                </a:solidFill>
                <a:latin typeface="Verdana"/>
                <a:cs typeface="Verdana"/>
              </a:rPr>
              <a:t>valo- </a:t>
            </a:r>
            <a:r>
              <a:rPr sz="1100" spc="-85">
                <a:solidFill>
                  <a:srgbClr val="222E54"/>
                </a:solidFill>
                <a:latin typeface="Verdana"/>
                <a:cs typeface="Verdana"/>
              </a:rPr>
              <a:t>res</a:t>
            </a:r>
            <a:r>
              <a:rPr sz="1100" spc="-55">
                <a:solidFill>
                  <a:srgbClr val="222E54"/>
                </a:solidFill>
                <a:latin typeface="Verdana"/>
                <a:cs typeface="Verdana"/>
              </a:rPr>
              <a:t> </a:t>
            </a:r>
            <a:r>
              <a:rPr sz="1100" spc="-80">
                <a:solidFill>
                  <a:srgbClr val="222E54"/>
                </a:solidFill>
                <a:latin typeface="Verdana"/>
                <a:cs typeface="Verdana"/>
              </a:rPr>
              <a:t>discriminados,</a:t>
            </a:r>
            <a:r>
              <a:rPr sz="1100" spc="-50">
                <a:solidFill>
                  <a:srgbClr val="222E54"/>
                </a:solidFill>
                <a:latin typeface="Verdana"/>
                <a:cs typeface="Verdana"/>
              </a:rPr>
              <a:t> </a:t>
            </a:r>
            <a:r>
              <a:rPr sz="1100" spc="-20">
                <a:solidFill>
                  <a:srgbClr val="222E54"/>
                </a:solidFill>
                <a:latin typeface="Verdana"/>
                <a:cs typeface="Verdana"/>
              </a:rPr>
              <a:t>como: </a:t>
            </a:r>
            <a:r>
              <a:rPr sz="1100" spc="-90">
                <a:solidFill>
                  <a:srgbClr val="222E54"/>
                </a:solidFill>
                <a:latin typeface="Verdana"/>
                <a:cs typeface="Verdana"/>
              </a:rPr>
              <a:t>valor</a:t>
            </a:r>
            <a:r>
              <a:rPr sz="1100" spc="-70">
                <a:solidFill>
                  <a:srgbClr val="222E54"/>
                </a:solidFill>
                <a:latin typeface="Verdana"/>
                <a:cs typeface="Verdana"/>
              </a:rPr>
              <a:t> </a:t>
            </a:r>
            <a:r>
              <a:rPr sz="1100" spc="-80">
                <a:solidFill>
                  <a:srgbClr val="222E54"/>
                </a:solidFill>
                <a:latin typeface="Verdana"/>
                <a:cs typeface="Verdana"/>
              </a:rPr>
              <a:t>líquido,</a:t>
            </a:r>
            <a:r>
              <a:rPr sz="1100" spc="-70">
                <a:solidFill>
                  <a:srgbClr val="222E54"/>
                </a:solidFill>
                <a:latin typeface="Verdana"/>
                <a:cs typeface="Verdana"/>
              </a:rPr>
              <a:t> </a:t>
            </a:r>
            <a:r>
              <a:rPr sz="1100" spc="-90">
                <a:solidFill>
                  <a:srgbClr val="222E54"/>
                </a:solidFill>
                <a:latin typeface="Verdana"/>
                <a:cs typeface="Verdana"/>
              </a:rPr>
              <a:t>valor</a:t>
            </a:r>
            <a:r>
              <a:rPr sz="1100" spc="-70">
                <a:solidFill>
                  <a:srgbClr val="222E54"/>
                </a:solidFill>
                <a:latin typeface="Verdana"/>
                <a:cs typeface="Verdana"/>
              </a:rPr>
              <a:t> </a:t>
            </a:r>
            <a:r>
              <a:rPr sz="1100" spc="-85">
                <a:solidFill>
                  <a:srgbClr val="222E54"/>
                </a:solidFill>
                <a:latin typeface="Verdana"/>
                <a:cs typeface="Verdana"/>
              </a:rPr>
              <a:t>bruto</a:t>
            </a:r>
            <a:r>
              <a:rPr sz="1100" spc="-65">
                <a:solidFill>
                  <a:srgbClr val="222E54"/>
                </a:solidFill>
                <a:latin typeface="Verdana"/>
                <a:cs typeface="Verdana"/>
              </a:rPr>
              <a:t> </a:t>
            </a:r>
            <a:r>
              <a:rPr sz="1100" spc="-60">
                <a:solidFill>
                  <a:srgbClr val="222E54"/>
                </a:solidFill>
                <a:latin typeface="Verdana"/>
                <a:cs typeface="Verdana"/>
              </a:rPr>
              <a:t>e </a:t>
            </a:r>
            <a:r>
              <a:rPr sz="1100" spc="-65">
                <a:solidFill>
                  <a:srgbClr val="222E54"/>
                </a:solidFill>
                <a:latin typeface="Verdana"/>
                <a:cs typeface="Verdana"/>
              </a:rPr>
              <a:t>os</a:t>
            </a:r>
            <a:r>
              <a:rPr sz="1100" spc="-95">
                <a:solidFill>
                  <a:srgbClr val="222E54"/>
                </a:solidFill>
                <a:latin typeface="Verdana"/>
                <a:cs typeface="Verdana"/>
              </a:rPr>
              <a:t> </a:t>
            </a:r>
            <a:r>
              <a:rPr sz="1100" spc="-10">
                <a:solidFill>
                  <a:srgbClr val="222E54"/>
                </a:solidFill>
                <a:latin typeface="Verdana"/>
                <a:cs typeface="Verdana"/>
              </a:rPr>
              <a:t>descontos.</a:t>
            </a:r>
            <a:endParaRPr sz="1100">
              <a:latin typeface="Verdana"/>
              <a:cs typeface="Verdana"/>
            </a:endParaRPr>
          </a:p>
        </p:txBody>
      </p:sp>
      <p:sp>
        <p:nvSpPr>
          <p:cNvPr id="30" name="object 30"/>
          <p:cNvSpPr txBox="1"/>
          <p:nvPr/>
        </p:nvSpPr>
        <p:spPr>
          <a:xfrm>
            <a:off x="8522372" y="5343893"/>
            <a:ext cx="1710689"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a:t>
            </a:r>
            <a:r>
              <a:rPr sz="1100" b="1" spc="-15">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55">
                <a:solidFill>
                  <a:srgbClr val="222E54"/>
                </a:solidFill>
                <a:latin typeface="Verdana"/>
                <a:cs typeface="Verdana"/>
              </a:rPr>
              <a:t>RPA</a:t>
            </a:r>
            <a:r>
              <a:rPr sz="1100" spc="-80">
                <a:solidFill>
                  <a:srgbClr val="222E54"/>
                </a:solidFill>
                <a:latin typeface="Verdana"/>
                <a:cs typeface="Verdana"/>
              </a:rPr>
              <a:t> </a:t>
            </a:r>
            <a:r>
              <a:rPr sz="1100" spc="-20">
                <a:solidFill>
                  <a:srgbClr val="222E54"/>
                </a:solidFill>
                <a:latin typeface="Verdana"/>
                <a:cs typeface="Verdana"/>
              </a:rPr>
              <a:t>deve </a:t>
            </a:r>
            <a:r>
              <a:rPr sz="1100" spc="-80">
                <a:solidFill>
                  <a:srgbClr val="222E54"/>
                </a:solidFill>
                <a:latin typeface="Verdana"/>
                <a:cs typeface="Verdana"/>
              </a:rPr>
              <a:t>conter</a:t>
            </a:r>
            <a:r>
              <a:rPr sz="1100" spc="-85">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95">
                <a:solidFill>
                  <a:srgbClr val="222E54"/>
                </a:solidFill>
                <a:latin typeface="Verdana"/>
                <a:cs typeface="Verdana"/>
              </a:rPr>
              <a:t>data</a:t>
            </a:r>
            <a:r>
              <a:rPr sz="1100" spc="-85">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a:t>
            </a:r>
            <a:r>
              <a:rPr sz="1100" spc="-70">
                <a:solidFill>
                  <a:srgbClr val="222E54"/>
                </a:solidFill>
                <a:latin typeface="Verdana"/>
                <a:cs typeface="Verdana"/>
              </a:rPr>
              <a:t>pagamen- </a:t>
            </a:r>
            <a:r>
              <a:rPr sz="1100" spc="-85">
                <a:solidFill>
                  <a:srgbClr val="222E54"/>
                </a:solidFill>
                <a:latin typeface="Verdana"/>
                <a:cs typeface="Verdana"/>
              </a:rPr>
              <a:t>to</a:t>
            </a:r>
            <a:r>
              <a:rPr sz="1100" spc="-100">
                <a:solidFill>
                  <a:srgbClr val="222E54"/>
                </a:solidFill>
                <a:latin typeface="Verdana"/>
                <a:cs typeface="Verdana"/>
              </a:rPr>
              <a:t> </a:t>
            </a:r>
            <a:r>
              <a:rPr sz="1100" spc="-85">
                <a:solidFill>
                  <a:srgbClr val="222E54"/>
                </a:solidFill>
                <a:latin typeface="Verdana"/>
                <a:cs typeface="Verdana"/>
              </a:rPr>
              <a:t>e</a:t>
            </a:r>
            <a:r>
              <a:rPr sz="1100" spc="-95">
                <a:solidFill>
                  <a:srgbClr val="222E54"/>
                </a:solidFill>
                <a:latin typeface="Verdana"/>
                <a:cs typeface="Verdana"/>
              </a:rPr>
              <a:t> a </a:t>
            </a:r>
            <a:r>
              <a:rPr sz="1100" b="1" spc="-25">
                <a:solidFill>
                  <a:srgbClr val="222E54"/>
                </a:solidFill>
                <a:latin typeface="Arial"/>
                <a:cs typeface="Arial"/>
              </a:rPr>
              <a:t>assinatura</a:t>
            </a:r>
            <a:r>
              <a:rPr sz="1100" b="1" spc="-30">
                <a:solidFill>
                  <a:srgbClr val="222E54"/>
                </a:solidFill>
                <a:latin typeface="Arial"/>
                <a:cs typeface="Arial"/>
              </a:rPr>
              <a:t> </a:t>
            </a:r>
            <a:r>
              <a:rPr sz="1100" b="1" spc="-20">
                <a:solidFill>
                  <a:srgbClr val="222E54"/>
                </a:solidFill>
                <a:latin typeface="Arial"/>
                <a:cs typeface="Arial"/>
              </a:rPr>
              <a:t>do</a:t>
            </a:r>
            <a:r>
              <a:rPr sz="1100" b="1" spc="-25">
                <a:solidFill>
                  <a:srgbClr val="222E54"/>
                </a:solidFill>
                <a:latin typeface="Arial"/>
                <a:cs typeface="Arial"/>
              </a:rPr>
              <a:t> </a:t>
            </a:r>
            <a:r>
              <a:rPr sz="1100" b="1" spc="-20">
                <a:solidFill>
                  <a:srgbClr val="222E54"/>
                </a:solidFill>
                <a:latin typeface="Arial"/>
                <a:cs typeface="Arial"/>
              </a:rPr>
              <a:t>autô- </a:t>
            </a:r>
            <a:r>
              <a:rPr sz="1100" b="1" spc="-30">
                <a:solidFill>
                  <a:srgbClr val="222E54"/>
                </a:solidFill>
                <a:latin typeface="Arial"/>
                <a:cs typeface="Arial"/>
              </a:rPr>
              <a:t>nomo</a:t>
            </a:r>
            <a:r>
              <a:rPr sz="1100" b="1" spc="-5">
                <a:solidFill>
                  <a:srgbClr val="222E54"/>
                </a:solidFill>
                <a:latin typeface="Arial"/>
                <a:cs typeface="Arial"/>
              </a:rPr>
              <a:t> </a:t>
            </a:r>
            <a:r>
              <a:rPr sz="1100" spc="-75">
                <a:solidFill>
                  <a:srgbClr val="222E54"/>
                </a:solidFill>
                <a:latin typeface="Verdana"/>
                <a:cs typeface="Verdana"/>
              </a:rPr>
              <a:t>sendo </a:t>
            </a:r>
            <a:r>
              <a:rPr sz="1100" spc="-90">
                <a:solidFill>
                  <a:srgbClr val="222E54"/>
                </a:solidFill>
                <a:latin typeface="Verdana"/>
                <a:cs typeface="Verdana"/>
              </a:rPr>
              <a:t>manuscrita</a:t>
            </a:r>
            <a:r>
              <a:rPr sz="1100" spc="-70">
                <a:solidFill>
                  <a:srgbClr val="222E54"/>
                </a:solidFill>
                <a:latin typeface="Verdana"/>
                <a:cs typeface="Verdana"/>
              </a:rPr>
              <a:t> </a:t>
            </a:r>
            <a:r>
              <a:rPr sz="1100" spc="-60">
                <a:solidFill>
                  <a:srgbClr val="222E54"/>
                </a:solidFill>
                <a:latin typeface="Verdana"/>
                <a:cs typeface="Verdana"/>
              </a:rPr>
              <a:t>ou </a:t>
            </a:r>
            <a:r>
              <a:rPr sz="1100" spc="-10">
                <a:solidFill>
                  <a:srgbClr val="222E54"/>
                </a:solidFill>
                <a:latin typeface="Verdana"/>
                <a:cs typeface="Verdana"/>
              </a:rPr>
              <a:t>digital.</a:t>
            </a:r>
            <a:endParaRPr sz="1100">
              <a:latin typeface="Verdana"/>
              <a:cs typeface="Verdana"/>
            </a:endParaRPr>
          </a:p>
        </p:txBody>
      </p:sp>
      <p:sp>
        <p:nvSpPr>
          <p:cNvPr id="31" name="object 31"/>
          <p:cNvSpPr txBox="1"/>
          <p:nvPr/>
        </p:nvSpPr>
        <p:spPr>
          <a:xfrm>
            <a:off x="5576379" y="6754304"/>
            <a:ext cx="2832100" cy="360680"/>
          </a:xfrm>
          <a:prstGeom prst="rect">
            <a:avLst/>
          </a:prstGeom>
        </p:spPr>
        <p:txBody>
          <a:bodyPr vert="horz" wrap="square" lIns="0" tIns="12700" rIns="0" bIns="0" rtlCol="0">
            <a:spAutoFit/>
          </a:bodyPr>
          <a:lstStyle/>
          <a:p>
            <a:pPr marL="12700">
              <a:lnSpc>
                <a:spcPct val="100000"/>
              </a:lnSpc>
              <a:spcBef>
                <a:spcPts val="100"/>
              </a:spcBef>
            </a:pPr>
            <a:r>
              <a:rPr sz="1100" b="1" spc="-50">
                <a:solidFill>
                  <a:srgbClr val="222E54"/>
                </a:solidFill>
                <a:latin typeface="Arial"/>
                <a:cs typeface="Arial"/>
              </a:rPr>
              <a:t>ATENÇÃO:</a:t>
            </a:r>
            <a:r>
              <a:rPr sz="1100" b="1" spc="-20">
                <a:solidFill>
                  <a:srgbClr val="222E54"/>
                </a:solidFill>
                <a:latin typeface="Arial"/>
                <a:cs typeface="Arial"/>
              </a:rPr>
              <a:t> </a:t>
            </a:r>
            <a:r>
              <a:rPr sz="1100" spc="-60">
                <a:solidFill>
                  <a:srgbClr val="222E54"/>
                </a:solidFill>
                <a:latin typeface="Verdana"/>
                <a:cs typeface="Verdana"/>
              </a:rPr>
              <a:t>Os</a:t>
            </a:r>
            <a:r>
              <a:rPr sz="1100" spc="-80">
                <a:solidFill>
                  <a:srgbClr val="222E54"/>
                </a:solidFill>
                <a:latin typeface="Verdana"/>
                <a:cs typeface="Verdana"/>
              </a:rPr>
              <a:t> </a:t>
            </a:r>
            <a:r>
              <a:rPr sz="1100" spc="-70">
                <a:solidFill>
                  <a:srgbClr val="222E54"/>
                </a:solidFill>
                <a:latin typeface="Verdana"/>
                <a:cs typeface="Verdana"/>
              </a:rPr>
              <a:t>descontos</a:t>
            </a:r>
            <a:r>
              <a:rPr sz="1100" spc="-85">
                <a:solidFill>
                  <a:srgbClr val="222E54"/>
                </a:solidFill>
                <a:latin typeface="Verdana"/>
                <a:cs typeface="Verdana"/>
              </a:rPr>
              <a:t> </a:t>
            </a:r>
            <a:r>
              <a:rPr sz="1100" spc="-80">
                <a:solidFill>
                  <a:srgbClr val="222E54"/>
                </a:solidFill>
                <a:latin typeface="Verdana"/>
                <a:cs typeface="Verdana"/>
              </a:rPr>
              <a:t>de</a:t>
            </a:r>
            <a:r>
              <a:rPr sz="1100" spc="-85">
                <a:solidFill>
                  <a:srgbClr val="222E54"/>
                </a:solidFill>
                <a:latin typeface="Verdana"/>
                <a:cs typeface="Verdana"/>
              </a:rPr>
              <a:t> </a:t>
            </a:r>
            <a:r>
              <a:rPr sz="1100" spc="-90">
                <a:solidFill>
                  <a:srgbClr val="222E54"/>
                </a:solidFill>
                <a:latin typeface="Verdana"/>
                <a:cs typeface="Verdana"/>
              </a:rPr>
              <a:t>INSS</a:t>
            </a:r>
            <a:r>
              <a:rPr sz="1100" spc="-80">
                <a:solidFill>
                  <a:srgbClr val="222E54"/>
                </a:solidFill>
                <a:latin typeface="Verdana"/>
                <a:cs typeface="Verdana"/>
              </a:rPr>
              <a:t> </a:t>
            </a:r>
            <a:r>
              <a:rPr sz="1100" spc="-85">
                <a:solidFill>
                  <a:srgbClr val="222E54"/>
                </a:solidFill>
                <a:latin typeface="Verdana"/>
                <a:cs typeface="Verdana"/>
              </a:rPr>
              <a:t>e </a:t>
            </a:r>
            <a:r>
              <a:rPr sz="1100" spc="-80">
                <a:solidFill>
                  <a:srgbClr val="222E54"/>
                </a:solidFill>
                <a:latin typeface="Verdana"/>
                <a:cs typeface="Verdana"/>
              </a:rPr>
              <a:t>IRRF</a:t>
            </a:r>
            <a:r>
              <a:rPr sz="1100" spc="-85">
                <a:solidFill>
                  <a:srgbClr val="222E54"/>
                </a:solidFill>
                <a:latin typeface="Verdana"/>
                <a:cs typeface="Verdana"/>
              </a:rPr>
              <a:t> </a:t>
            </a:r>
            <a:r>
              <a:rPr sz="1100" spc="-25">
                <a:solidFill>
                  <a:srgbClr val="222E54"/>
                </a:solidFill>
                <a:latin typeface="Verdana"/>
                <a:cs typeface="Verdana"/>
              </a:rPr>
              <a:t>são</a:t>
            </a:r>
            <a:endParaRPr sz="1100">
              <a:latin typeface="Verdana"/>
              <a:cs typeface="Verdana"/>
            </a:endParaRPr>
          </a:p>
          <a:p>
            <a:pPr marL="12700">
              <a:lnSpc>
                <a:spcPct val="100000"/>
              </a:lnSpc>
            </a:pPr>
            <a:r>
              <a:rPr sz="1100" b="1" spc="-20">
                <a:solidFill>
                  <a:srgbClr val="222E54"/>
                </a:solidFill>
                <a:latin typeface="Arial"/>
                <a:cs typeface="Arial"/>
              </a:rPr>
              <a:t>obrigatórios</a:t>
            </a:r>
            <a:r>
              <a:rPr sz="1100" b="1">
                <a:solidFill>
                  <a:srgbClr val="222E54"/>
                </a:solidFill>
                <a:latin typeface="Arial"/>
                <a:cs typeface="Arial"/>
              </a:rPr>
              <a:t> </a:t>
            </a:r>
            <a:r>
              <a:rPr sz="1100" spc="-95">
                <a:solidFill>
                  <a:srgbClr val="222E54"/>
                </a:solidFill>
                <a:latin typeface="Verdana"/>
                <a:cs typeface="Verdana"/>
              </a:rPr>
              <a:t>para</a:t>
            </a:r>
            <a:r>
              <a:rPr sz="1100" spc="-75">
                <a:solidFill>
                  <a:srgbClr val="222E54"/>
                </a:solidFill>
                <a:latin typeface="Verdana"/>
                <a:cs typeface="Verdana"/>
              </a:rPr>
              <a:t> </a:t>
            </a:r>
            <a:r>
              <a:rPr sz="1100" spc="-20">
                <a:solidFill>
                  <a:srgbClr val="222E54"/>
                </a:solidFill>
                <a:latin typeface="Verdana"/>
                <a:cs typeface="Verdana"/>
              </a:rPr>
              <a:t>RPA.</a:t>
            </a:r>
            <a:endParaRPr sz="1100">
              <a:latin typeface="Verdana"/>
              <a:cs typeface="Verdana"/>
            </a:endParaRPr>
          </a:p>
        </p:txBody>
      </p:sp>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92C9C0C-4EE2-5167-00B1-E389063093A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445403" y="3147316"/>
            <a:ext cx="1524000" cy="16790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EC4EB39-172F-A42F-4D60-C33C2CA9456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3969465" y="3148440"/>
            <a:ext cx="1524000" cy="14224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993B7E0-F6A7-0281-0482-BC5D8403EF2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6481785" y="3148440"/>
            <a:ext cx="1524000" cy="14224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0FDA2DA-C769-E05B-1B41-69D525690BD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3207434" y="4101577"/>
            <a:ext cx="1524000" cy="14224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30398A9-C1AA-AD15-C849-50DBAF33B5A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3207434" y="4661545"/>
            <a:ext cx="1524000" cy="1422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EADDE8E-6127-4D28-4E6C-7ECD712DA16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3207434" y="4244548"/>
            <a:ext cx="1524000" cy="14224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505EE6B-1ADE-14D9-05A9-53466886D7F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6219837" y="6317621"/>
            <a:ext cx="1524000" cy="14224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72324B3-89B5-CD14-A2D3-AC70CC0422A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3207434" y="4518575"/>
            <a:ext cx="1524000" cy="14224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437E82D-745A-56F7-1D0F-AE38DDB1BDD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3207434" y="4375604"/>
            <a:ext cx="1524000" cy="14224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D219DC1-683D-A302-E6D4-3CB40432EB2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2588284" y="5340656"/>
            <a:ext cx="1524000" cy="14224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4DF2123-4A45-3E34-8A23-5DC241798CB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4052812" y="5340656"/>
            <a:ext cx="1524000" cy="14224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4556C64-8685-C446-0545-CFEDB1ADC85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569338" y="6335649"/>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52000" y="2526639"/>
            <a:ext cx="4819434" cy="4331525"/>
          </a:xfrm>
          <a:prstGeom prst="rect">
            <a:avLst/>
          </a:prstGeom>
        </p:spPr>
      </p:pic>
      <p:sp>
        <p:nvSpPr>
          <p:cNvPr id="3" name="object 3"/>
          <p:cNvSpPr txBox="1"/>
          <p:nvPr/>
        </p:nvSpPr>
        <p:spPr>
          <a:xfrm>
            <a:off x="7934299" y="5441645"/>
            <a:ext cx="2303780" cy="1701800"/>
          </a:xfrm>
          <a:prstGeom prst="rect">
            <a:avLst/>
          </a:prstGeom>
        </p:spPr>
        <p:txBody>
          <a:bodyPr vert="horz" wrap="square" lIns="0" tIns="12700" rIns="0" bIns="0" rtlCol="0">
            <a:spAutoFit/>
          </a:bodyPr>
          <a:lstStyle/>
          <a:p>
            <a:pPr marL="12700">
              <a:lnSpc>
                <a:spcPct val="100000"/>
              </a:lnSpc>
              <a:spcBef>
                <a:spcPts val="100"/>
              </a:spcBef>
            </a:pPr>
            <a:r>
              <a:rPr sz="1100" b="1" spc="-10">
                <a:solidFill>
                  <a:srgbClr val="222E54"/>
                </a:solidFill>
                <a:latin typeface="Arial"/>
                <a:cs typeface="Arial"/>
              </a:rPr>
              <a:t>PONTO</a:t>
            </a:r>
            <a:r>
              <a:rPr sz="1100" b="1" spc="-60">
                <a:solidFill>
                  <a:srgbClr val="222E54"/>
                </a:solidFill>
                <a:latin typeface="Arial"/>
                <a:cs typeface="Arial"/>
              </a:rPr>
              <a:t> </a:t>
            </a:r>
            <a:r>
              <a:rPr sz="1100" b="1" spc="-10">
                <a:solidFill>
                  <a:srgbClr val="222E54"/>
                </a:solidFill>
                <a:latin typeface="Arial"/>
                <a:cs typeface="Arial"/>
              </a:rPr>
              <a:t>MANUAL</a:t>
            </a:r>
            <a:r>
              <a:rPr sz="1100" b="1" spc="-50">
                <a:solidFill>
                  <a:srgbClr val="222E54"/>
                </a:solidFill>
                <a:latin typeface="Arial"/>
                <a:cs typeface="Arial"/>
              </a:rPr>
              <a:t> </a:t>
            </a:r>
            <a:r>
              <a:rPr sz="1100" b="1" spc="-70">
                <a:solidFill>
                  <a:srgbClr val="222E54"/>
                </a:solidFill>
                <a:latin typeface="Arial"/>
                <a:cs typeface="Arial"/>
              </a:rPr>
              <a:t>X</a:t>
            </a:r>
            <a:r>
              <a:rPr sz="1100" b="1" spc="-40">
                <a:solidFill>
                  <a:srgbClr val="222E54"/>
                </a:solidFill>
                <a:latin typeface="Arial"/>
                <a:cs typeface="Arial"/>
              </a:rPr>
              <a:t> </a:t>
            </a:r>
            <a:r>
              <a:rPr sz="1100" b="1" spc="-10">
                <a:solidFill>
                  <a:srgbClr val="222E54"/>
                </a:solidFill>
                <a:latin typeface="Arial"/>
                <a:cs typeface="Arial"/>
              </a:rPr>
              <a:t>ELETRÔNI-</a:t>
            </a:r>
            <a:endParaRPr sz="1100">
              <a:latin typeface="Arial"/>
              <a:cs typeface="Arial"/>
            </a:endParaRPr>
          </a:p>
          <a:p>
            <a:pPr marL="12700" marR="5080">
              <a:lnSpc>
                <a:spcPct val="100000"/>
              </a:lnSpc>
            </a:pPr>
            <a:r>
              <a:rPr sz="1100" b="1" spc="-20">
                <a:solidFill>
                  <a:srgbClr val="222E54"/>
                </a:solidFill>
                <a:latin typeface="Arial"/>
                <a:cs typeface="Arial"/>
              </a:rPr>
              <a:t>CO:</a:t>
            </a:r>
            <a:r>
              <a:rPr sz="1100" b="1" spc="-5">
                <a:solidFill>
                  <a:srgbClr val="222E54"/>
                </a:solidFill>
                <a:latin typeface="Arial"/>
                <a:cs typeface="Arial"/>
              </a:rPr>
              <a:t> </a:t>
            </a:r>
            <a:r>
              <a:rPr sz="1100" spc="-70">
                <a:solidFill>
                  <a:srgbClr val="222E54"/>
                </a:solidFill>
                <a:latin typeface="Verdana"/>
                <a:cs typeface="Verdana"/>
              </a:rPr>
              <a:t>Ponto</a:t>
            </a:r>
            <a:r>
              <a:rPr sz="1100" spc="-75">
                <a:solidFill>
                  <a:srgbClr val="222E54"/>
                </a:solidFill>
                <a:latin typeface="Verdana"/>
                <a:cs typeface="Verdana"/>
              </a:rPr>
              <a:t> </a:t>
            </a:r>
            <a:r>
              <a:rPr sz="1100" spc="-100">
                <a:solidFill>
                  <a:srgbClr val="222E54"/>
                </a:solidFill>
                <a:latin typeface="Verdana"/>
                <a:cs typeface="Verdana"/>
              </a:rPr>
              <a:t>manual</a:t>
            </a:r>
            <a:r>
              <a:rPr sz="1100" spc="-80">
                <a:solidFill>
                  <a:srgbClr val="222E54"/>
                </a:solidFill>
                <a:latin typeface="Verdana"/>
                <a:cs typeface="Verdana"/>
              </a:rPr>
              <a:t> </a:t>
            </a:r>
            <a:r>
              <a:rPr sz="1100" spc="-85">
                <a:solidFill>
                  <a:srgbClr val="222E54"/>
                </a:solidFill>
                <a:latin typeface="Verdana"/>
                <a:cs typeface="Verdana"/>
              </a:rPr>
              <a:t>e</a:t>
            </a:r>
            <a:r>
              <a:rPr sz="1100" spc="-80">
                <a:solidFill>
                  <a:srgbClr val="222E54"/>
                </a:solidFill>
                <a:latin typeface="Verdana"/>
                <a:cs typeface="Verdana"/>
              </a:rPr>
              <a:t> </a:t>
            </a:r>
            <a:r>
              <a:rPr sz="1100" spc="-70">
                <a:solidFill>
                  <a:srgbClr val="222E54"/>
                </a:solidFill>
                <a:latin typeface="Verdana"/>
                <a:cs typeface="Verdana"/>
              </a:rPr>
              <a:t>eletrônico</a:t>
            </a:r>
            <a:r>
              <a:rPr sz="1100" spc="-80">
                <a:solidFill>
                  <a:srgbClr val="222E54"/>
                </a:solidFill>
                <a:latin typeface="Verdana"/>
                <a:cs typeface="Verdana"/>
              </a:rPr>
              <a:t> </a:t>
            </a:r>
            <a:r>
              <a:rPr sz="1100" spc="-25">
                <a:solidFill>
                  <a:srgbClr val="222E54"/>
                </a:solidFill>
                <a:latin typeface="Verdana"/>
                <a:cs typeface="Verdana"/>
              </a:rPr>
              <a:t>têm </a:t>
            </a:r>
            <a:r>
              <a:rPr sz="1100" spc="-85">
                <a:solidFill>
                  <a:srgbClr val="222E54"/>
                </a:solidFill>
                <a:latin typeface="Verdana"/>
                <a:cs typeface="Verdana"/>
              </a:rPr>
              <a:t>validade</a:t>
            </a:r>
            <a:r>
              <a:rPr sz="1100" spc="-70">
                <a:solidFill>
                  <a:srgbClr val="222E54"/>
                </a:solidFill>
                <a:latin typeface="Verdana"/>
                <a:cs typeface="Verdana"/>
              </a:rPr>
              <a:t> </a:t>
            </a:r>
            <a:r>
              <a:rPr sz="1100" spc="-90">
                <a:solidFill>
                  <a:srgbClr val="222E54"/>
                </a:solidFill>
                <a:latin typeface="Verdana"/>
                <a:cs typeface="Verdana"/>
              </a:rPr>
              <a:t>legal,</a:t>
            </a:r>
            <a:r>
              <a:rPr sz="1100" spc="-65">
                <a:solidFill>
                  <a:srgbClr val="222E54"/>
                </a:solidFill>
                <a:latin typeface="Verdana"/>
                <a:cs typeface="Verdana"/>
              </a:rPr>
              <a:t> </a:t>
            </a:r>
            <a:r>
              <a:rPr sz="1100" spc="-75">
                <a:solidFill>
                  <a:srgbClr val="222E54"/>
                </a:solidFill>
                <a:latin typeface="Verdana"/>
                <a:cs typeface="Verdana"/>
              </a:rPr>
              <a:t>desde</a:t>
            </a:r>
            <a:r>
              <a:rPr sz="1100" spc="-65">
                <a:solidFill>
                  <a:srgbClr val="222E54"/>
                </a:solidFill>
                <a:latin typeface="Verdana"/>
                <a:cs typeface="Verdana"/>
              </a:rPr>
              <a:t> </a:t>
            </a:r>
            <a:r>
              <a:rPr sz="1100" spc="-80">
                <a:solidFill>
                  <a:srgbClr val="222E54"/>
                </a:solidFill>
                <a:latin typeface="Verdana"/>
                <a:cs typeface="Verdana"/>
              </a:rPr>
              <a:t>que</a:t>
            </a:r>
            <a:r>
              <a:rPr sz="1100" spc="-65">
                <a:solidFill>
                  <a:srgbClr val="222E54"/>
                </a:solidFill>
                <a:latin typeface="Verdana"/>
                <a:cs typeface="Verdana"/>
              </a:rPr>
              <a:t> </a:t>
            </a:r>
            <a:r>
              <a:rPr sz="1100" spc="-90">
                <a:solidFill>
                  <a:srgbClr val="222E54"/>
                </a:solidFill>
                <a:latin typeface="Verdana"/>
                <a:cs typeface="Verdana"/>
              </a:rPr>
              <a:t>sigam</a:t>
            </a:r>
            <a:r>
              <a:rPr sz="1100" spc="-65">
                <a:solidFill>
                  <a:srgbClr val="222E54"/>
                </a:solidFill>
                <a:latin typeface="Verdana"/>
                <a:cs typeface="Verdana"/>
              </a:rPr>
              <a:t> </a:t>
            </a:r>
            <a:r>
              <a:rPr sz="1100" spc="-25">
                <a:solidFill>
                  <a:srgbClr val="222E54"/>
                </a:solidFill>
                <a:latin typeface="Verdana"/>
                <a:cs typeface="Verdana"/>
              </a:rPr>
              <a:t>as </a:t>
            </a:r>
            <a:r>
              <a:rPr sz="1100" spc="-90">
                <a:solidFill>
                  <a:srgbClr val="222E54"/>
                </a:solidFill>
                <a:latin typeface="Verdana"/>
                <a:cs typeface="Verdana"/>
              </a:rPr>
              <a:t>exigências.</a:t>
            </a:r>
            <a:r>
              <a:rPr sz="1100" spc="-65">
                <a:solidFill>
                  <a:srgbClr val="222E54"/>
                </a:solidFill>
                <a:latin typeface="Verdana"/>
                <a:cs typeface="Verdana"/>
              </a:rPr>
              <a:t> </a:t>
            </a:r>
            <a:r>
              <a:rPr sz="1100" spc="-50">
                <a:solidFill>
                  <a:srgbClr val="222E54"/>
                </a:solidFill>
                <a:latin typeface="Verdana"/>
                <a:cs typeface="Verdana"/>
              </a:rPr>
              <a:t>O</a:t>
            </a:r>
            <a:r>
              <a:rPr sz="1100" spc="-65">
                <a:solidFill>
                  <a:srgbClr val="222E54"/>
                </a:solidFill>
                <a:latin typeface="Verdana"/>
                <a:cs typeface="Verdana"/>
              </a:rPr>
              <a:t> </a:t>
            </a:r>
            <a:r>
              <a:rPr sz="1100" spc="-100">
                <a:solidFill>
                  <a:srgbClr val="222E54"/>
                </a:solidFill>
                <a:latin typeface="Verdana"/>
                <a:cs typeface="Verdana"/>
              </a:rPr>
              <a:t>manual</a:t>
            </a:r>
            <a:r>
              <a:rPr sz="1100" spc="-65">
                <a:solidFill>
                  <a:srgbClr val="222E54"/>
                </a:solidFill>
                <a:latin typeface="Verdana"/>
                <a:cs typeface="Verdana"/>
              </a:rPr>
              <a:t> </a:t>
            </a:r>
            <a:r>
              <a:rPr sz="1100" spc="-95">
                <a:solidFill>
                  <a:srgbClr val="222E54"/>
                </a:solidFill>
                <a:latin typeface="Verdana"/>
                <a:cs typeface="Verdana"/>
              </a:rPr>
              <a:t>deve</a:t>
            </a:r>
            <a:r>
              <a:rPr sz="1100" spc="-65">
                <a:solidFill>
                  <a:srgbClr val="222E54"/>
                </a:solidFill>
                <a:latin typeface="Verdana"/>
                <a:cs typeface="Verdana"/>
              </a:rPr>
              <a:t> </a:t>
            </a:r>
            <a:r>
              <a:rPr sz="1100" spc="-85">
                <a:solidFill>
                  <a:srgbClr val="222E54"/>
                </a:solidFill>
                <a:latin typeface="Verdana"/>
                <a:cs typeface="Verdana"/>
              </a:rPr>
              <a:t>ser</a:t>
            </a:r>
            <a:r>
              <a:rPr sz="1100" spc="-65">
                <a:solidFill>
                  <a:srgbClr val="222E54"/>
                </a:solidFill>
                <a:latin typeface="Verdana"/>
                <a:cs typeface="Verdana"/>
              </a:rPr>
              <a:t> </a:t>
            </a:r>
            <a:r>
              <a:rPr sz="1100" spc="-20">
                <a:solidFill>
                  <a:srgbClr val="222E54"/>
                </a:solidFill>
                <a:latin typeface="Verdana"/>
                <a:cs typeface="Verdana"/>
              </a:rPr>
              <a:t>pre- </a:t>
            </a:r>
            <a:r>
              <a:rPr sz="1100" spc="-70">
                <a:solidFill>
                  <a:srgbClr val="222E54"/>
                </a:solidFill>
                <a:latin typeface="Verdana"/>
                <a:cs typeface="Verdana"/>
              </a:rPr>
              <a:t>enchido</a:t>
            </a:r>
            <a:r>
              <a:rPr sz="1100" spc="-65">
                <a:solidFill>
                  <a:srgbClr val="222E54"/>
                </a:solidFill>
                <a:latin typeface="Verdana"/>
                <a:cs typeface="Verdana"/>
              </a:rPr>
              <a:t> </a:t>
            </a:r>
            <a:r>
              <a:rPr sz="1100" spc="-95">
                <a:solidFill>
                  <a:srgbClr val="222E54"/>
                </a:solidFill>
                <a:latin typeface="Verdana"/>
                <a:cs typeface="Verdana"/>
              </a:rPr>
              <a:t>corretamente</a:t>
            </a:r>
            <a:r>
              <a:rPr sz="1100" spc="-65">
                <a:solidFill>
                  <a:srgbClr val="222E54"/>
                </a:solidFill>
                <a:latin typeface="Verdana"/>
                <a:cs typeface="Verdana"/>
              </a:rPr>
              <a:t> </a:t>
            </a:r>
            <a:r>
              <a:rPr sz="1100" spc="-85">
                <a:solidFill>
                  <a:srgbClr val="222E54"/>
                </a:solidFill>
                <a:latin typeface="Verdana"/>
                <a:cs typeface="Verdana"/>
              </a:rPr>
              <a:t>e</a:t>
            </a:r>
            <a:r>
              <a:rPr sz="1100" spc="-65">
                <a:solidFill>
                  <a:srgbClr val="222E54"/>
                </a:solidFill>
                <a:latin typeface="Verdana"/>
                <a:cs typeface="Verdana"/>
              </a:rPr>
              <a:t> o </a:t>
            </a:r>
            <a:r>
              <a:rPr sz="1100" spc="-10">
                <a:solidFill>
                  <a:srgbClr val="222E54"/>
                </a:solidFill>
                <a:latin typeface="Verdana"/>
                <a:cs typeface="Verdana"/>
              </a:rPr>
              <a:t>eletrônico </a:t>
            </a:r>
            <a:r>
              <a:rPr sz="1100" spc="-70">
                <a:solidFill>
                  <a:srgbClr val="222E54"/>
                </a:solidFill>
                <a:latin typeface="Verdana"/>
                <a:cs typeface="Verdana"/>
              </a:rPr>
              <a:t>precisa </a:t>
            </a:r>
            <a:r>
              <a:rPr sz="1100" spc="-80">
                <a:solidFill>
                  <a:srgbClr val="222E54"/>
                </a:solidFill>
                <a:latin typeface="Verdana"/>
                <a:cs typeface="Verdana"/>
              </a:rPr>
              <a:t>de</a:t>
            </a:r>
            <a:r>
              <a:rPr sz="1100" spc="-65">
                <a:solidFill>
                  <a:srgbClr val="222E54"/>
                </a:solidFill>
                <a:latin typeface="Verdana"/>
                <a:cs typeface="Verdana"/>
              </a:rPr>
              <a:t> certificação </a:t>
            </a:r>
            <a:r>
              <a:rPr sz="1100" spc="-80">
                <a:solidFill>
                  <a:srgbClr val="222E54"/>
                </a:solidFill>
                <a:latin typeface="Verdana"/>
                <a:cs typeface="Verdana"/>
              </a:rPr>
              <a:t>ou</a:t>
            </a:r>
            <a:r>
              <a:rPr sz="1100" spc="-65">
                <a:solidFill>
                  <a:srgbClr val="222E54"/>
                </a:solidFill>
                <a:latin typeface="Verdana"/>
                <a:cs typeface="Verdana"/>
              </a:rPr>
              <a:t> </a:t>
            </a:r>
            <a:r>
              <a:rPr sz="1100" spc="-10">
                <a:solidFill>
                  <a:srgbClr val="222E54"/>
                </a:solidFill>
                <a:latin typeface="Verdana"/>
                <a:cs typeface="Verdana"/>
              </a:rPr>
              <a:t>sistema </a:t>
            </a:r>
            <a:r>
              <a:rPr sz="1100" spc="-90">
                <a:solidFill>
                  <a:srgbClr val="222E54"/>
                </a:solidFill>
                <a:latin typeface="Verdana"/>
                <a:cs typeface="Verdana"/>
              </a:rPr>
              <a:t>confiável.</a:t>
            </a:r>
            <a:r>
              <a:rPr sz="1100" spc="-70">
                <a:solidFill>
                  <a:srgbClr val="222E54"/>
                </a:solidFill>
                <a:latin typeface="Verdana"/>
                <a:cs typeface="Verdana"/>
              </a:rPr>
              <a:t> </a:t>
            </a:r>
            <a:r>
              <a:rPr sz="1100" spc="-50">
                <a:solidFill>
                  <a:srgbClr val="222E54"/>
                </a:solidFill>
                <a:latin typeface="Verdana"/>
                <a:cs typeface="Verdana"/>
              </a:rPr>
              <a:t>O</a:t>
            </a:r>
            <a:r>
              <a:rPr sz="1100" spc="-65">
                <a:solidFill>
                  <a:srgbClr val="222E54"/>
                </a:solidFill>
                <a:latin typeface="Verdana"/>
                <a:cs typeface="Verdana"/>
              </a:rPr>
              <a:t> essencial </a:t>
            </a:r>
            <a:r>
              <a:rPr sz="1100" spc="-85">
                <a:solidFill>
                  <a:srgbClr val="222E54"/>
                </a:solidFill>
                <a:latin typeface="Verdana"/>
                <a:cs typeface="Verdana"/>
              </a:rPr>
              <a:t>é</a:t>
            </a:r>
            <a:r>
              <a:rPr sz="1100" spc="-65">
                <a:solidFill>
                  <a:srgbClr val="222E54"/>
                </a:solidFill>
                <a:latin typeface="Verdana"/>
                <a:cs typeface="Verdana"/>
              </a:rPr>
              <a:t> </a:t>
            </a:r>
            <a:r>
              <a:rPr sz="1100" spc="-90">
                <a:solidFill>
                  <a:srgbClr val="222E54"/>
                </a:solidFill>
                <a:latin typeface="Verdana"/>
                <a:cs typeface="Verdana"/>
              </a:rPr>
              <a:t>registrar</a:t>
            </a:r>
            <a:r>
              <a:rPr sz="1100" spc="-65">
                <a:solidFill>
                  <a:srgbClr val="222E54"/>
                </a:solidFill>
                <a:latin typeface="Verdana"/>
                <a:cs typeface="Verdana"/>
              </a:rPr>
              <a:t> </a:t>
            </a:r>
            <a:r>
              <a:rPr sz="1100" spc="-45">
                <a:solidFill>
                  <a:srgbClr val="222E54"/>
                </a:solidFill>
                <a:latin typeface="Verdana"/>
                <a:cs typeface="Verdana"/>
              </a:rPr>
              <a:t>com </a:t>
            </a:r>
            <a:r>
              <a:rPr sz="1100" spc="-70">
                <a:solidFill>
                  <a:srgbClr val="222E54"/>
                </a:solidFill>
                <a:latin typeface="Verdana"/>
                <a:cs typeface="Verdana"/>
              </a:rPr>
              <a:t>precisão</a:t>
            </a:r>
            <a:r>
              <a:rPr sz="1100" spc="-60">
                <a:solidFill>
                  <a:srgbClr val="222E54"/>
                </a:solidFill>
                <a:latin typeface="Verdana"/>
                <a:cs typeface="Verdana"/>
              </a:rPr>
              <a:t> </a:t>
            </a:r>
            <a:r>
              <a:rPr sz="1100" spc="-100">
                <a:solidFill>
                  <a:srgbClr val="222E54"/>
                </a:solidFill>
                <a:latin typeface="Verdana"/>
                <a:cs typeface="Verdana"/>
              </a:rPr>
              <a:t>entradas,</a:t>
            </a:r>
            <a:r>
              <a:rPr sz="1100" spc="-55">
                <a:solidFill>
                  <a:srgbClr val="222E54"/>
                </a:solidFill>
                <a:latin typeface="Verdana"/>
                <a:cs typeface="Verdana"/>
              </a:rPr>
              <a:t> </a:t>
            </a:r>
            <a:r>
              <a:rPr sz="1100" spc="-90">
                <a:solidFill>
                  <a:srgbClr val="222E54"/>
                </a:solidFill>
                <a:latin typeface="Verdana"/>
                <a:cs typeface="Verdana"/>
              </a:rPr>
              <a:t>saídas,</a:t>
            </a:r>
            <a:r>
              <a:rPr sz="1100" spc="-55">
                <a:solidFill>
                  <a:srgbClr val="222E54"/>
                </a:solidFill>
                <a:latin typeface="Verdana"/>
                <a:cs typeface="Verdana"/>
              </a:rPr>
              <a:t> </a:t>
            </a:r>
            <a:r>
              <a:rPr sz="1100" spc="-20">
                <a:solidFill>
                  <a:srgbClr val="222E54"/>
                </a:solidFill>
                <a:latin typeface="Verdana"/>
                <a:cs typeface="Verdana"/>
              </a:rPr>
              <a:t>intervalos </a:t>
            </a:r>
            <a:r>
              <a:rPr sz="1100" spc="-85">
                <a:solidFill>
                  <a:srgbClr val="222E54"/>
                </a:solidFill>
                <a:latin typeface="Verdana"/>
                <a:cs typeface="Verdana"/>
              </a:rPr>
              <a:t>e</a:t>
            </a:r>
            <a:r>
              <a:rPr sz="1100" spc="-65">
                <a:solidFill>
                  <a:srgbClr val="222E54"/>
                </a:solidFill>
                <a:latin typeface="Verdana"/>
                <a:cs typeface="Verdana"/>
              </a:rPr>
              <a:t> </a:t>
            </a:r>
            <a:r>
              <a:rPr sz="1100" spc="-85">
                <a:solidFill>
                  <a:srgbClr val="222E54"/>
                </a:solidFill>
                <a:latin typeface="Verdana"/>
                <a:cs typeface="Verdana"/>
              </a:rPr>
              <a:t>ausências,</a:t>
            </a:r>
            <a:r>
              <a:rPr sz="1100" spc="-60">
                <a:solidFill>
                  <a:srgbClr val="222E54"/>
                </a:solidFill>
                <a:latin typeface="Verdana"/>
                <a:cs typeface="Verdana"/>
              </a:rPr>
              <a:t> </a:t>
            </a:r>
            <a:r>
              <a:rPr sz="1100" spc="-85">
                <a:solidFill>
                  <a:srgbClr val="222E54"/>
                </a:solidFill>
                <a:latin typeface="Verdana"/>
                <a:cs typeface="Verdana"/>
              </a:rPr>
              <a:t>garantindo</a:t>
            </a:r>
            <a:r>
              <a:rPr sz="1100" spc="-60">
                <a:solidFill>
                  <a:srgbClr val="222E54"/>
                </a:solidFill>
                <a:latin typeface="Verdana"/>
                <a:cs typeface="Verdana"/>
              </a:rPr>
              <a:t> </a:t>
            </a:r>
            <a:r>
              <a:rPr sz="1100" spc="-45">
                <a:solidFill>
                  <a:srgbClr val="222E54"/>
                </a:solidFill>
                <a:latin typeface="Verdana"/>
                <a:cs typeface="Verdana"/>
              </a:rPr>
              <a:t>conformida- </a:t>
            </a:r>
            <a:r>
              <a:rPr sz="1100" spc="-80">
                <a:solidFill>
                  <a:srgbClr val="222E54"/>
                </a:solidFill>
                <a:latin typeface="Verdana"/>
                <a:cs typeface="Verdana"/>
              </a:rPr>
              <a:t>de</a:t>
            </a:r>
            <a:r>
              <a:rPr sz="1100" spc="-75">
                <a:solidFill>
                  <a:srgbClr val="222E54"/>
                </a:solidFill>
                <a:latin typeface="Verdana"/>
                <a:cs typeface="Verdana"/>
              </a:rPr>
              <a:t> </a:t>
            </a:r>
            <a:r>
              <a:rPr sz="1100" spc="-85">
                <a:solidFill>
                  <a:srgbClr val="222E54"/>
                </a:solidFill>
                <a:latin typeface="Verdana"/>
                <a:cs typeface="Verdana"/>
              </a:rPr>
              <a:t>e</a:t>
            </a:r>
            <a:r>
              <a:rPr sz="1100" spc="-75">
                <a:solidFill>
                  <a:srgbClr val="222E54"/>
                </a:solidFill>
                <a:latin typeface="Verdana"/>
                <a:cs typeface="Verdana"/>
              </a:rPr>
              <a:t> </a:t>
            </a:r>
            <a:r>
              <a:rPr sz="1100" spc="-85">
                <a:solidFill>
                  <a:srgbClr val="222E54"/>
                </a:solidFill>
                <a:latin typeface="Verdana"/>
                <a:cs typeface="Verdana"/>
              </a:rPr>
              <a:t>evitando</a:t>
            </a:r>
            <a:r>
              <a:rPr sz="1100" spc="-75">
                <a:solidFill>
                  <a:srgbClr val="222E54"/>
                </a:solidFill>
                <a:latin typeface="Verdana"/>
                <a:cs typeface="Verdana"/>
              </a:rPr>
              <a:t> passivos </a:t>
            </a:r>
            <a:r>
              <a:rPr sz="1100" spc="-10">
                <a:solidFill>
                  <a:srgbClr val="222E54"/>
                </a:solidFill>
                <a:latin typeface="Verdana"/>
                <a:cs typeface="Verdana"/>
              </a:rPr>
              <a:t>trabalhistas.</a:t>
            </a:r>
            <a:endParaRPr sz="1100">
              <a:latin typeface="Verdana"/>
              <a:cs typeface="Verdana"/>
            </a:endParaRPr>
          </a:p>
        </p:txBody>
      </p:sp>
      <p:sp>
        <p:nvSpPr>
          <p:cNvPr id="4" name="object 4"/>
          <p:cNvSpPr txBox="1">
            <a:spLocks noGrp="1"/>
          </p:cNvSpPr>
          <p:nvPr>
            <p:ph type="title"/>
          </p:nvPr>
        </p:nvSpPr>
        <p:spPr>
          <a:xfrm>
            <a:off x="684800" y="381138"/>
            <a:ext cx="4249420" cy="1115060"/>
          </a:xfrm>
          <a:prstGeom prst="rect">
            <a:avLst/>
          </a:prstGeom>
        </p:spPr>
        <p:txBody>
          <a:bodyPr vert="horz" wrap="square" lIns="0" tIns="12700" rIns="0" bIns="0" rtlCol="0">
            <a:spAutoFit/>
          </a:bodyPr>
          <a:lstStyle/>
          <a:p>
            <a:pPr marL="12700">
              <a:lnSpc>
                <a:spcPts val="5850"/>
              </a:lnSpc>
              <a:spcBef>
                <a:spcPts val="100"/>
              </a:spcBef>
            </a:pPr>
            <a:r>
              <a:rPr spc="-210"/>
              <a:t>Cartão</a:t>
            </a:r>
            <a:r>
              <a:rPr spc="-345"/>
              <a:t> </a:t>
            </a:r>
            <a:r>
              <a:rPr spc="-200"/>
              <a:t>de</a:t>
            </a:r>
            <a:r>
              <a:rPr spc="-340"/>
              <a:t> </a:t>
            </a:r>
            <a:r>
              <a:rPr spc="-130"/>
              <a:t>Ponto</a:t>
            </a:r>
          </a:p>
          <a:p>
            <a:pPr marL="30480">
              <a:lnSpc>
                <a:spcPts val="273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grpSp>
        <p:nvGrpSpPr>
          <p:cNvPr id="5" name="object 5"/>
          <p:cNvGrpSpPr/>
          <p:nvPr/>
        </p:nvGrpSpPr>
        <p:grpSpPr>
          <a:xfrm>
            <a:off x="499445" y="2305457"/>
            <a:ext cx="8226425" cy="4464685"/>
            <a:chOff x="499445" y="2305457"/>
            <a:chExt cx="8226425" cy="4464685"/>
          </a:xfrm>
        </p:grpSpPr>
        <p:sp>
          <p:nvSpPr>
            <p:cNvPr id="6" name="object 6"/>
            <p:cNvSpPr/>
            <p:nvPr/>
          </p:nvSpPr>
          <p:spPr>
            <a:xfrm>
              <a:off x="2939500" y="3355343"/>
              <a:ext cx="2761615" cy="3402329"/>
            </a:xfrm>
            <a:custGeom>
              <a:avLst/>
              <a:gdLst/>
              <a:ahLst/>
              <a:cxnLst/>
              <a:rect l="l" t="t" r="r" b="b"/>
              <a:pathLst>
                <a:path w="2761615" h="3402329">
                  <a:moveTo>
                    <a:pt x="0" y="0"/>
                  </a:moveTo>
                  <a:lnTo>
                    <a:pt x="0" y="3401796"/>
                  </a:lnTo>
                  <a:lnTo>
                    <a:pt x="2761005" y="3401796"/>
                  </a:lnTo>
                  <a:lnTo>
                    <a:pt x="2761005" y="1317510"/>
                  </a:lnTo>
                  <a:lnTo>
                    <a:pt x="2761005" y="0"/>
                  </a:lnTo>
                  <a:lnTo>
                    <a:pt x="0" y="0"/>
                  </a:lnTo>
                  <a:close/>
                </a:path>
              </a:pathLst>
            </a:custGeom>
            <a:ln w="25400">
              <a:solidFill>
                <a:srgbClr val="222E54"/>
              </a:solidFill>
            </a:ln>
          </p:spPr>
          <p:txBody>
            <a:bodyPr wrap="square" lIns="0" tIns="0" rIns="0" bIns="0" rtlCol="0"/>
            <a:lstStyle/>
            <a:p>
              <a:endParaRPr/>
            </a:p>
          </p:txBody>
        </p:sp>
        <p:sp>
          <p:nvSpPr>
            <p:cNvPr id="7" name="object 7"/>
            <p:cNvSpPr/>
            <p:nvPr/>
          </p:nvSpPr>
          <p:spPr>
            <a:xfrm>
              <a:off x="554755" y="2318157"/>
              <a:ext cx="5681980" cy="364490"/>
            </a:xfrm>
            <a:custGeom>
              <a:avLst/>
              <a:gdLst/>
              <a:ahLst/>
              <a:cxnLst/>
              <a:rect l="l" t="t" r="r" b="b"/>
              <a:pathLst>
                <a:path w="5681980" h="364489">
                  <a:moveTo>
                    <a:pt x="5681370" y="245656"/>
                  </a:moveTo>
                  <a:lnTo>
                    <a:pt x="5681370" y="0"/>
                  </a:lnTo>
                  <a:lnTo>
                    <a:pt x="0" y="0"/>
                  </a:lnTo>
                  <a:lnTo>
                    <a:pt x="0" y="364159"/>
                  </a:lnTo>
                </a:path>
              </a:pathLst>
            </a:custGeom>
            <a:ln w="25399">
              <a:solidFill>
                <a:srgbClr val="0C285A"/>
              </a:solidFill>
            </a:ln>
          </p:spPr>
          <p:txBody>
            <a:bodyPr wrap="square" lIns="0" tIns="0" rIns="0" bIns="0" rtlCol="0"/>
            <a:lstStyle/>
            <a:p>
              <a:endParaRPr/>
            </a:p>
          </p:txBody>
        </p:sp>
        <p:sp>
          <p:nvSpPr>
            <p:cNvPr id="8" name="object 8"/>
            <p:cNvSpPr/>
            <p:nvPr/>
          </p:nvSpPr>
          <p:spPr>
            <a:xfrm>
              <a:off x="505195" y="2634081"/>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9" name="object 9"/>
            <p:cNvSpPr/>
            <p:nvPr/>
          </p:nvSpPr>
          <p:spPr>
            <a:xfrm>
              <a:off x="6643322" y="2730649"/>
              <a:ext cx="1673225" cy="148590"/>
            </a:xfrm>
            <a:custGeom>
              <a:avLst/>
              <a:gdLst/>
              <a:ahLst/>
              <a:cxnLst/>
              <a:rect l="l" t="t" r="r" b="b"/>
              <a:pathLst>
                <a:path w="1673225" h="148589">
                  <a:moveTo>
                    <a:pt x="0" y="0"/>
                  </a:moveTo>
                  <a:lnTo>
                    <a:pt x="1672678" y="0"/>
                  </a:lnTo>
                  <a:lnTo>
                    <a:pt x="1672678" y="148158"/>
                  </a:lnTo>
                </a:path>
              </a:pathLst>
            </a:custGeom>
            <a:ln w="25400">
              <a:solidFill>
                <a:srgbClr val="0C285A"/>
              </a:solidFill>
            </a:ln>
          </p:spPr>
          <p:txBody>
            <a:bodyPr wrap="square" lIns="0" tIns="0" rIns="0" bIns="0" rtlCol="0"/>
            <a:lstStyle/>
            <a:p>
              <a:endParaRPr/>
            </a:p>
          </p:txBody>
        </p:sp>
        <p:sp>
          <p:nvSpPr>
            <p:cNvPr id="10" name="object 10"/>
            <p:cNvSpPr/>
            <p:nvPr/>
          </p:nvSpPr>
          <p:spPr>
            <a:xfrm>
              <a:off x="8266445" y="2830578"/>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1" name="object 11"/>
            <p:cNvSpPr/>
            <p:nvPr/>
          </p:nvSpPr>
          <p:spPr>
            <a:xfrm>
              <a:off x="549003" y="4638652"/>
              <a:ext cx="2385060" cy="330200"/>
            </a:xfrm>
            <a:custGeom>
              <a:avLst/>
              <a:gdLst/>
              <a:ahLst/>
              <a:cxnLst/>
              <a:rect l="l" t="t" r="r" b="b"/>
              <a:pathLst>
                <a:path w="2385060" h="330200">
                  <a:moveTo>
                    <a:pt x="2384996" y="0"/>
                  </a:moveTo>
                  <a:lnTo>
                    <a:pt x="0" y="0"/>
                  </a:lnTo>
                  <a:lnTo>
                    <a:pt x="0" y="329666"/>
                  </a:lnTo>
                </a:path>
              </a:pathLst>
            </a:custGeom>
            <a:ln w="25400">
              <a:solidFill>
                <a:srgbClr val="0C285A"/>
              </a:solidFill>
            </a:ln>
          </p:spPr>
          <p:txBody>
            <a:bodyPr wrap="square" lIns="0" tIns="0" rIns="0" bIns="0" rtlCol="0"/>
            <a:lstStyle/>
            <a:p>
              <a:endParaRPr/>
            </a:p>
          </p:txBody>
        </p:sp>
        <p:sp>
          <p:nvSpPr>
            <p:cNvPr id="12" name="object 12"/>
            <p:cNvSpPr/>
            <p:nvPr/>
          </p:nvSpPr>
          <p:spPr>
            <a:xfrm>
              <a:off x="499445" y="4920081"/>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3" name="object 13"/>
            <p:cNvSpPr/>
            <p:nvPr/>
          </p:nvSpPr>
          <p:spPr>
            <a:xfrm>
              <a:off x="7771442" y="5113760"/>
              <a:ext cx="904875" cy="234315"/>
            </a:xfrm>
            <a:custGeom>
              <a:avLst/>
              <a:gdLst/>
              <a:ahLst/>
              <a:cxnLst/>
              <a:rect l="l" t="t" r="r" b="b"/>
              <a:pathLst>
                <a:path w="904875" h="234314">
                  <a:moveTo>
                    <a:pt x="0" y="0"/>
                  </a:moveTo>
                  <a:lnTo>
                    <a:pt x="904557" y="0"/>
                  </a:lnTo>
                  <a:lnTo>
                    <a:pt x="904557" y="234302"/>
                  </a:lnTo>
                </a:path>
              </a:pathLst>
            </a:custGeom>
            <a:ln w="25399">
              <a:solidFill>
                <a:srgbClr val="0C285A"/>
              </a:solidFill>
            </a:ln>
          </p:spPr>
          <p:txBody>
            <a:bodyPr wrap="square" lIns="0" tIns="0" rIns="0" bIns="0" rtlCol="0"/>
            <a:lstStyle/>
            <a:p>
              <a:endParaRPr/>
            </a:p>
          </p:txBody>
        </p:sp>
        <p:sp>
          <p:nvSpPr>
            <p:cNvPr id="14" name="object 14"/>
            <p:cNvSpPr/>
            <p:nvPr/>
          </p:nvSpPr>
          <p:spPr>
            <a:xfrm>
              <a:off x="8626444" y="5299835"/>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5" name="object 15"/>
            <p:cNvSpPr/>
            <p:nvPr/>
          </p:nvSpPr>
          <p:spPr>
            <a:xfrm>
              <a:off x="2946704" y="2516200"/>
              <a:ext cx="4032250" cy="430530"/>
            </a:xfrm>
            <a:custGeom>
              <a:avLst/>
              <a:gdLst/>
              <a:ahLst/>
              <a:cxnLst/>
              <a:rect l="l" t="t" r="r" b="b"/>
              <a:pathLst>
                <a:path w="4032250" h="430530">
                  <a:moveTo>
                    <a:pt x="0" y="241350"/>
                  </a:moveTo>
                  <a:lnTo>
                    <a:pt x="3683927" y="241350"/>
                  </a:lnTo>
                  <a:lnTo>
                    <a:pt x="3683927" y="129946"/>
                  </a:lnTo>
                  <a:lnTo>
                    <a:pt x="0" y="129946"/>
                  </a:lnTo>
                  <a:lnTo>
                    <a:pt x="0" y="241350"/>
                  </a:lnTo>
                  <a:close/>
                </a:path>
                <a:path w="4032250" h="430530">
                  <a:moveTo>
                    <a:pt x="2546997" y="122554"/>
                  </a:moveTo>
                  <a:lnTo>
                    <a:pt x="4031843" y="122554"/>
                  </a:lnTo>
                  <a:lnTo>
                    <a:pt x="4031843" y="0"/>
                  </a:lnTo>
                  <a:lnTo>
                    <a:pt x="2546997" y="0"/>
                  </a:lnTo>
                  <a:lnTo>
                    <a:pt x="2546997" y="122554"/>
                  </a:lnTo>
                  <a:close/>
                </a:path>
                <a:path w="4032250" h="430530">
                  <a:moveTo>
                    <a:pt x="514794" y="430301"/>
                  </a:moveTo>
                  <a:lnTo>
                    <a:pt x="1254391" y="430301"/>
                  </a:lnTo>
                  <a:lnTo>
                    <a:pt x="1254391" y="315290"/>
                  </a:lnTo>
                  <a:lnTo>
                    <a:pt x="514794" y="315290"/>
                  </a:lnTo>
                  <a:lnTo>
                    <a:pt x="514794" y="430301"/>
                  </a:lnTo>
                  <a:close/>
                </a:path>
              </a:pathLst>
            </a:custGeom>
            <a:ln w="25400">
              <a:solidFill>
                <a:srgbClr val="222E54"/>
              </a:solidFill>
            </a:ln>
          </p:spPr>
          <p:txBody>
            <a:bodyPr wrap="square" lIns="0" tIns="0" rIns="0" bIns="0" rtlCol="0"/>
            <a:lstStyle/>
            <a:p>
              <a:endParaRPr/>
            </a:p>
          </p:txBody>
        </p:sp>
        <p:sp>
          <p:nvSpPr>
            <p:cNvPr id="16" name="object 16"/>
            <p:cNvSpPr/>
            <p:nvPr/>
          </p:nvSpPr>
          <p:spPr>
            <a:xfrm>
              <a:off x="4213800" y="2892774"/>
              <a:ext cx="3593465" cy="1186180"/>
            </a:xfrm>
            <a:custGeom>
              <a:avLst/>
              <a:gdLst/>
              <a:ahLst/>
              <a:cxnLst/>
              <a:rect l="l" t="t" r="r" b="b"/>
              <a:pathLst>
                <a:path w="3593465" h="1186179">
                  <a:moveTo>
                    <a:pt x="0" y="0"/>
                  </a:moveTo>
                  <a:lnTo>
                    <a:pt x="3455149" y="0"/>
                  </a:lnTo>
                  <a:lnTo>
                    <a:pt x="3455149" y="1185684"/>
                  </a:lnTo>
                  <a:lnTo>
                    <a:pt x="3593058" y="1185684"/>
                  </a:lnTo>
                </a:path>
              </a:pathLst>
            </a:custGeom>
            <a:ln w="25400">
              <a:solidFill>
                <a:srgbClr val="0C285A"/>
              </a:solidFill>
            </a:ln>
          </p:spPr>
          <p:txBody>
            <a:bodyPr wrap="square" lIns="0" tIns="0" rIns="0" bIns="0" rtlCol="0"/>
            <a:lstStyle/>
            <a:p>
              <a:endParaRPr/>
            </a:p>
          </p:txBody>
        </p:sp>
        <p:sp>
          <p:nvSpPr>
            <p:cNvPr id="17" name="object 17"/>
            <p:cNvSpPr/>
            <p:nvPr/>
          </p:nvSpPr>
          <p:spPr>
            <a:xfrm>
              <a:off x="7758630" y="4028900"/>
              <a:ext cx="136525" cy="99695"/>
            </a:xfrm>
            <a:custGeom>
              <a:avLst/>
              <a:gdLst/>
              <a:ahLst/>
              <a:cxnLst/>
              <a:rect l="l" t="t" r="r" b="b"/>
              <a:pathLst>
                <a:path w="136525" h="99695">
                  <a:moveTo>
                    <a:pt x="0" y="0"/>
                  </a:moveTo>
                  <a:lnTo>
                    <a:pt x="0" y="99098"/>
                  </a:lnTo>
                  <a:lnTo>
                    <a:pt x="136169" y="49555"/>
                  </a:lnTo>
                  <a:lnTo>
                    <a:pt x="0" y="0"/>
                  </a:lnTo>
                  <a:close/>
                </a:path>
              </a:pathLst>
            </a:custGeom>
            <a:solidFill>
              <a:srgbClr val="0C285A"/>
            </a:solidFill>
          </p:spPr>
          <p:txBody>
            <a:bodyPr wrap="square" lIns="0" tIns="0" rIns="0" bIns="0" rtlCol="0"/>
            <a:lstStyle/>
            <a:p>
              <a:endParaRPr/>
            </a:p>
          </p:txBody>
        </p:sp>
      </p:grpSp>
      <p:grpSp>
        <p:nvGrpSpPr>
          <p:cNvPr id="18" name="object 18"/>
          <p:cNvGrpSpPr/>
          <p:nvPr/>
        </p:nvGrpSpPr>
        <p:grpSpPr>
          <a:xfrm>
            <a:off x="7492771" y="1507324"/>
            <a:ext cx="952500" cy="558800"/>
            <a:chOff x="7492771" y="1507324"/>
            <a:chExt cx="952500" cy="558800"/>
          </a:xfrm>
        </p:grpSpPr>
        <p:sp>
          <p:nvSpPr>
            <p:cNvPr id="19" name="object 19"/>
            <p:cNvSpPr/>
            <p:nvPr/>
          </p:nvSpPr>
          <p:spPr>
            <a:xfrm>
              <a:off x="7492771" y="1507324"/>
              <a:ext cx="952500" cy="558800"/>
            </a:xfrm>
            <a:custGeom>
              <a:avLst/>
              <a:gdLst/>
              <a:ahLst/>
              <a:cxnLst/>
              <a:rect l="l" t="t" r="r" b="b"/>
              <a:pathLst>
                <a:path w="952500" h="558800">
                  <a:moveTo>
                    <a:pt x="952500" y="0"/>
                  </a:moveTo>
                  <a:lnTo>
                    <a:pt x="0" y="0"/>
                  </a:lnTo>
                  <a:lnTo>
                    <a:pt x="0" y="558800"/>
                  </a:lnTo>
                  <a:lnTo>
                    <a:pt x="952500" y="558800"/>
                  </a:lnTo>
                  <a:lnTo>
                    <a:pt x="952500" y="0"/>
                  </a:lnTo>
                  <a:close/>
                </a:path>
              </a:pathLst>
            </a:custGeom>
            <a:solidFill>
              <a:srgbClr val="000000">
                <a:alpha val="75000"/>
              </a:srgbClr>
            </a:solidFill>
          </p:spPr>
          <p:txBody>
            <a:bodyPr wrap="square" lIns="0" tIns="0" rIns="0" bIns="0" rtlCol="0"/>
            <a:lstStyle/>
            <a:p>
              <a:endParaRPr/>
            </a:p>
          </p:txBody>
        </p:sp>
        <p:sp>
          <p:nvSpPr>
            <p:cNvPr id="20" name="object 20"/>
            <p:cNvSpPr/>
            <p:nvPr/>
          </p:nvSpPr>
          <p:spPr>
            <a:xfrm>
              <a:off x="7566310" y="1555410"/>
              <a:ext cx="788670" cy="396875"/>
            </a:xfrm>
            <a:custGeom>
              <a:avLst/>
              <a:gdLst/>
              <a:ahLst/>
              <a:cxnLst/>
              <a:rect l="l" t="t" r="r" b="b"/>
              <a:pathLst>
                <a:path w="788670" h="396875">
                  <a:moveTo>
                    <a:pt x="710310" y="0"/>
                  </a:moveTo>
                  <a:lnTo>
                    <a:pt x="78181" y="0"/>
                  </a:ln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close/>
                </a:path>
              </a:pathLst>
            </a:custGeom>
            <a:solidFill>
              <a:srgbClr val="325FAA"/>
            </a:solidFill>
          </p:spPr>
          <p:txBody>
            <a:bodyPr wrap="square" lIns="0" tIns="0" rIns="0" bIns="0" rtlCol="0"/>
            <a:lstStyle/>
            <a:p>
              <a:endParaRPr/>
            </a:p>
          </p:txBody>
        </p:sp>
        <p:sp>
          <p:nvSpPr>
            <p:cNvPr id="21" name="object 21"/>
            <p:cNvSpPr/>
            <p:nvPr/>
          </p:nvSpPr>
          <p:spPr>
            <a:xfrm>
              <a:off x="7566310" y="1555410"/>
              <a:ext cx="788670" cy="396875"/>
            </a:xfrm>
            <a:custGeom>
              <a:avLst/>
              <a:gdLst/>
              <a:ahLst/>
              <a:cxnLst/>
              <a:rect l="l" t="t" r="r" b="b"/>
              <a:pathLst>
                <a:path w="788670" h="396875">
                  <a:moveTo>
                    <a:pt x="78181" y="0"/>
                  </a:move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lnTo>
                    <a:pt x="78181" y="0"/>
                  </a:lnTo>
                  <a:close/>
                </a:path>
              </a:pathLst>
            </a:custGeom>
            <a:ln w="18389">
              <a:solidFill>
                <a:srgbClr val="325FAA"/>
              </a:solidFill>
            </a:ln>
          </p:spPr>
          <p:txBody>
            <a:bodyPr wrap="square" lIns="0" tIns="0" rIns="0" bIns="0" rtlCol="0"/>
            <a:lstStyle/>
            <a:p>
              <a:endParaRPr/>
            </a:p>
          </p:txBody>
        </p:sp>
      </p:grpSp>
      <p:sp>
        <p:nvSpPr>
          <p:cNvPr id="22" name="object 22"/>
          <p:cNvSpPr txBox="1"/>
          <p:nvPr/>
        </p:nvSpPr>
        <p:spPr>
          <a:xfrm>
            <a:off x="444500" y="2814407"/>
            <a:ext cx="2113915" cy="193040"/>
          </a:xfrm>
          <a:prstGeom prst="rect">
            <a:avLst/>
          </a:prstGeom>
        </p:spPr>
        <p:txBody>
          <a:bodyPr vert="horz" wrap="square" lIns="0" tIns="12700" rIns="0" bIns="0" rtlCol="0">
            <a:spAutoFit/>
          </a:bodyPr>
          <a:lstStyle/>
          <a:p>
            <a:pPr marL="12700">
              <a:lnSpc>
                <a:spcPct val="100000"/>
              </a:lnSpc>
              <a:spcBef>
                <a:spcPts val="100"/>
              </a:spcBef>
            </a:pPr>
            <a:r>
              <a:rPr sz="1100" b="1" spc="-80">
                <a:solidFill>
                  <a:srgbClr val="222E54"/>
                </a:solidFill>
                <a:latin typeface="Arial"/>
                <a:cs typeface="Arial"/>
              </a:rPr>
              <a:t>1º</a:t>
            </a:r>
            <a:r>
              <a:rPr sz="1100" b="1" spc="-2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Verificar</a:t>
            </a:r>
            <a:r>
              <a:rPr sz="1100" b="1" spc="-20">
                <a:solidFill>
                  <a:srgbClr val="222E54"/>
                </a:solidFill>
                <a:latin typeface="Arial"/>
                <a:cs typeface="Arial"/>
              </a:rPr>
              <a:t> </a:t>
            </a:r>
            <a:r>
              <a:rPr sz="1100" b="1" spc="-50">
                <a:solidFill>
                  <a:srgbClr val="222E54"/>
                </a:solidFill>
                <a:latin typeface="Arial"/>
                <a:cs typeface="Arial"/>
              </a:rPr>
              <a:t>o</a:t>
            </a:r>
            <a:r>
              <a:rPr sz="1100" b="1" spc="-20">
                <a:solidFill>
                  <a:srgbClr val="222E54"/>
                </a:solidFill>
                <a:latin typeface="Arial"/>
                <a:cs typeface="Arial"/>
              </a:rPr>
              <a:t> </a:t>
            </a:r>
            <a:r>
              <a:rPr sz="1100" b="1" spc="-25">
                <a:solidFill>
                  <a:srgbClr val="222E54"/>
                </a:solidFill>
                <a:latin typeface="Arial"/>
                <a:cs typeface="Arial"/>
              </a:rPr>
              <a:t>Período</a:t>
            </a:r>
            <a:r>
              <a:rPr sz="1100" b="1" spc="-20">
                <a:solidFill>
                  <a:srgbClr val="222E54"/>
                </a:solidFill>
                <a:latin typeface="Arial"/>
                <a:cs typeface="Arial"/>
              </a:rPr>
              <a:t> </a:t>
            </a:r>
            <a:r>
              <a:rPr sz="1100" b="1" spc="-25">
                <a:solidFill>
                  <a:srgbClr val="222E54"/>
                </a:solidFill>
                <a:latin typeface="Arial"/>
                <a:cs typeface="Arial"/>
              </a:rPr>
              <a:t>do</a:t>
            </a:r>
            <a:endParaRPr sz="1100">
              <a:latin typeface="Arial"/>
              <a:cs typeface="Arial"/>
            </a:endParaRPr>
          </a:p>
        </p:txBody>
      </p:sp>
      <p:sp>
        <p:nvSpPr>
          <p:cNvPr id="29" name="object 29"/>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14</a:t>
            </a:fld>
            <a:endParaRPr spc="-25"/>
          </a:p>
        </p:txBody>
      </p:sp>
      <p:sp>
        <p:nvSpPr>
          <p:cNvPr id="30" name="object 30"/>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1" name="object 31"/>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3" name="object 23"/>
          <p:cNvSpPr txBox="1"/>
          <p:nvPr/>
        </p:nvSpPr>
        <p:spPr>
          <a:xfrm>
            <a:off x="444500" y="2982047"/>
            <a:ext cx="2356485" cy="528320"/>
          </a:xfrm>
          <a:prstGeom prst="rect">
            <a:avLst/>
          </a:prstGeom>
        </p:spPr>
        <p:txBody>
          <a:bodyPr vert="horz" wrap="square" lIns="0" tIns="12700" rIns="0" bIns="0" rtlCol="0">
            <a:spAutoFit/>
          </a:bodyPr>
          <a:lstStyle/>
          <a:p>
            <a:pPr marL="12700">
              <a:lnSpc>
                <a:spcPct val="100000"/>
              </a:lnSpc>
              <a:spcBef>
                <a:spcPts val="100"/>
              </a:spcBef>
            </a:pPr>
            <a:r>
              <a:rPr sz="1100" b="1">
                <a:solidFill>
                  <a:srgbClr val="222E54"/>
                </a:solidFill>
                <a:latin typeface="Arial"/>
                <a:cs typeface="Arial"/>
              </a:rPr>
              <a:t>Cartão</a:t>
            </a:r>
            <a:r>
              <a:rPr sz="1100" b="1" spc="-70">
                <a:solidFill>
                  <a:srgbClr val="222E54"/>
                </a:solidFill>
                <a:latin typeface="Arial"/>
                <a:cs typeface="Arial"/>
              </a:rPr>
              <a:t> </a:t>
            </a:r>
            <a:r>
              <a:rPr sz="1100" b="1">
                <a:solidFill>
                  <a:srgbClr val="222E54"/>
                </a:solidFill>
                <a:latin typeface="Arial"/>
                <a:cs typeface="Arial"/>
              </a:rPr>
              <a:t>de</a:t>
            </a:r>
            <a:r>
              <a:rPr sz="1100" b="1" spc="-65">
                <a:solidFill>
                  <a:srgbClr val="222E54"/>
                </a:solidFill>
                <a:latin typeface="Arial"/>
                <a:cs typeface="Arial"/>
              </a:rPr>
              <a:t> </a:t>
            </a:r>
            <a:r>
              <a:rPr sz="1100" b="1" spc="-10">
                <a:solidFill>
                  <a:srgbClr val="222E54"/>
                </a:solidFill>
                <a:latin typeface="Arial"/>
                <a:cs typeface="Arial"/>
              </a:rPr>
              <a:t>Ponto.</a:t>
            </a:r>
            <a:endParaRPr sz="1100">
              <a:latin typeface="Arial"/>
              <a:cs typeface="Arial"/>
            </a:endParaRPr>
          </a:p>
          <a:p>
            <a:pPr marL="12700" marR="5080">
              <a:lnSpc>
                <a:spcPct val="100000"/>
              </a:lnSpc>
            </a:pPr>
            <a:r>
              <a:rPr sz="1100" spc="-75">
                <a:solidFill>
                  <a:srgbClr val="222E54"/>
                </a:solidFill>
                <a:latin typeface="Verdana"/>
                <a:cs typeface="Verdana"/>
              </a:rPr>
              <a:t>Competência</a:t>
            </a:r>
            <a:r>
              <a:rPr sz="1100" spc="-65">
                <a:solidFill>
                  <a:srgbClr val="222E54"/>
                </a:solidFill>
                <a:latin typeface="Verdana"/>
                <a:cs typeface="Verdana"/>
              </a:rPr>
              <a:t> </a:t>
            </a:r>
            <a:r>
              <a:rPr sz="1100" spc="-100">
                <a:solidFill>
                  <a:srgbClr val="222E54"/>
                </a:solidFill>
                <a:latin typeface="Verdana"/>
                <a:cs typeface="Verdana"/>
              </a:rPr>
              <a:t>correta:</a:t>
            </a:r>
            <a:r>
              <a:rPr sz="1100" spc="-65">
                <a:solidFill>
                  <a:srgbClr val="222E54"/>
                </a:solidFill>
                <a:latin typeface="Verdana"/>
                <a:cs typeface="Verdana"/>
              </a:rPr>
              <a:t> o</a:t>
            </a:r>
            <a:r>
              <a:rPr sz="1100" spc="-60">
                <a:solidFill>
                  <a:srgbClr val="222E54"/>
                </a:solidFill>
                <a:latin typeface="Verdana"/>
                <a:cs typeface="Verdana"/>
              </a:rPr>
              <a:t> </a:t>
            </a:r>
            <a:r>
              <a:rPr sz="1100" spc="-75">
                <a:solidFill>
                  <a:srgbClr val="222E54"/>
                </a:solidFill>
                <a:latin typeface="Verdana"/>
                <a:cs typeface="Verdana"/>
              </a:rPr>
              <a:t>período</a:t>
            </a:r>
            <a:r>
              <a:rPr sz="1100" spc="-65">
                <a:solidFill>
                  <a:srgbClr val="222E54"/>
                </a:solidFill>
                <a:latin typeface="Verdana"/>
                <a:cs typeface="Verdana"/>
              </a:rPr>
              <a:t> regis- </a:t>
            </a:r>
            <a:r>
              <a:rPr sz="1100" spc="-90">
                <a:solidFill>
                  <a:srgbClr val="222E54"/>
                </a:solidFill>
                <a:latin typeface="Verdana"/>
                <a:cs typeface="Verdana"/>
              </a:rPr>
              <a:t>trado</a:t>
            </a:r>
            <a:r>
              <a:rPr sz="1100" spc="-65">
                <a:solidFill>
                  <a:srgbClr val="222E54"/>
                </a:solidFill>
                <a:latin typeface="Verdana"/>
                <a:cs typeface="Verdana"/>
              </a:rPr>
              <a:t> </a:t>
            </a:r>
            <a:r>
              <a:rPr sz="1100" spc="-95">
                <a:solidFill>
                  <a:srgbClr val="222E54"/>
                </a:solidFill>
                <a:latin typeface="Verdana"/>
                <a:cs typeface="Verdana"/>
              </a:rPr>
              <a:t>deve</a:t>
            </a:r>
            <a:r>
              <a:rPr sz="1100" spc="-60">
                <a:solidFill>
                  <a:srgbClr val="222E54"/>
                </a:solidFill>
                <a:latin typeface="Verdana"/>
                <a:cs typeface="Verdana"/>
              </a:rPr>
              <a:t> </a:t>
            </a:r>
            <a:r>
              <a:rPr sz="1100" spc="-80">
                <a:solidFill>
                  <a:srgbClr val="222E54"/>
                </a:solidFill>
                <a:latin typeface="Verdana"/>
                <a:cs typeface="Verdana"/>
              </a:rPr>
              <a:t>corresponder</a:t>
            </a:r>
            <a:r>
              <a:rPr sz="1100" spc="-65">
                <a:solidFill>
                  <a:srgbClr val="222E54"/>
                </a:solidFill>
                <a:latin typeface="Verdana"/>
                <a:cs typeface="Verdana"/>
              </a:rPr>
              <a:t> </a:t>
            </a:r>
            <a:r>
              <a:rPr sz="1100" spc="-80">
                <a:solidFill>
                  <a:srgbClr val="222E54"/>
                </a:solidFill>
                <a:latin typeface="Verdana"/>
                <a:cs typeface="Verdana"/>
              </a:rPr>
              <a:t>ao</a:t>
            </a:r>
            <a:r>
              <a:rPr sz="1100" spc="-60">
                <a:solidFill>
                  <a:srgbClr val="222E54"/>
                </a:solidFill>
                <a:latin typeface="Verdana"/>
                <a:cs typeface="Verdana"/>
              </a:rPr>
              <a:t> </a:t>
            </a:r>
            <a:r>
              <a:rPr sz="1100" spc="-10">
                <a:solidFill>
                  <a:srgbClr val="222E54"/>
                </a:solidFill>
                <a:latin typeface="Verdana"/>
                <a:cs typeface="Verdana"/>
              </a:rPr>
              <a:t>mês/ano</a:t>
            </a:r>
            <a:endParaRPr sz="1100">
              <a:latin typeface="Verdana"/>
              <a:cs typeface="Verdana"/>
            </a:endParaRPr>
          </a:p>
        </p:txBody>
      </p:sp>
      <p:sp>
        <p:nvSpPr>
          <p:cNvPr id="24" name="object 24"/>
          <p:cNvSpPr txBox="1"/>
          <p:nvPr/>
        </p:nvSpPr>
        <p:spPr>
          <a:xfrm>
            <a:off x="444500" y="3484967"/>
            <a:ext cx="2346960" cy="695960"/>
          </a:xfrm>
          <a:prstGeom prst="rect">
            <a:avLst/>
          </a:prstGeom>
        </p:spPr>
        <p:txBody>
          <a:bodyPr vert="horz" wrap="square" lIns="0" tIns="12700" rIns="0" bIns="0" rtlCol="0">
            <a:spAutoFit/>
          </a:bodyPr>
          <a:lstStyle/>
          <a:p>
            <a:pPr marL="12700">
              <a:lnSpc>
                <a:spcPct val="100000"/>
              </a:lnSpc>
              <a:spcBef>
                <a:spcPts val="100"/>
              </a:spcBef>
            </a:pPr>
            <a:r>
              <a:rPr sz="1100" spc="-10">
                <a:solidFill>
                  <a:srgbClr val="222E54"/>
                </a:solidFill>
                <a:latin typeface="Verdana"/>
                <a:cs typeface="Verdana"/>
              </a:rPr>
              <a:t>solicitado.</a:t>
            </a:r>
            <a:endParaRPr sz="1100">
              <a:latin typeface="Verdana"/>
              <a:cs typeface="Verdana"/>
            </a:endParaRPr>
          </a:p>
          <a:p>
            <a:pPr marL="12700" marR="5080">
              <a:lnSpc>
                <a:spcPct val="100000"/>
              </a:lnSpc>
            </a:pPr>
            <a:r>
              <a:rPr sz="1100" spc="-65">
                <a:solidFill>
                  <a:srgbClr val="222E54"/>
                </a:solidFill>
                <a:latin typeface="Verdana"/>
                <a:cs typeface="Verdana"/>
              </a:rPr>
              <a:t>Períodos</a:t>
            </a:r>
            <a:r>
              <a:rPr sz="1100" spc="-50">
                <a:solidFill>
                  <a:srgbClr val="222E54"/>
                </a:solidFill>
                <a:latin typeface="Verdana"/>
                <a:cs typeface="Verdana"/>
              </a:rPr>
              <a:t> </a:t>
            </a:r>
            <a:r>
              <a:rPr sz="1100" spc="-100">
                <a:solidFill>
                  <a:srgbClr val="222E54"/>
                </a:solidFill>
                <a:latin typeface="Verdana"/>
                <a:cs typeface="Verdana"/>
              </a:rPr>
              <a:t>“quebrados”:</a:t>
            </a:r>
            <a:r>
              <a:rPr sz="1100" spc="-50">
                <a:solidFill>
                  <a:srgbClr val="222E54"/>
                </a:solidFill>
                <a:latin typeface="Verdana"/>
                <a:cs typeface="Verdana"/>
              </a:rPr>
              <a:t> </a:t>
            </a:r>
            <a:r>
              <a:rPr sz="1100" spc="-65">
                <a:solidFill>
                  <a:srgbClr val="222E54"/>
                </a:solidFill>
                <a:latin typeface="Verdana"/>
                <a:cs typeface="Verdana"/>
              </a:rPr>
              <a:t>o</a:t>
            </a:r>
            <a:r>
              <a:rPr sz="1100" spc="-50">
                <a:solidFill>
                  <a:srgbClr val="222E54"/>
                </a:solidFill>
                <a:latin typeface="Verdana"/>
                <a:cs typeface="Verdana"/>
              </a:rPr>
              <a:t> </a:t>
            </a:r>
            <a:r>
              <a:rPr sz="1100" spc="-75">
                <a:solidFill>
                  <a:srgbClr val="222E54"/>
                </a:solidFill>
                <a:latin typeface="Verdana"/>
                <a:cs typeface="Verdana"/>
              </a:rPr>
              <a:t>cartão</a:t>
            </a:r>
            <a:r>
              <a:rPr sz="1100" spc="-50">
                <a:solidFill>
                  <a:srgbClr val="222E54"/>
                </a:solidFill>
                <a:latin typeface="Verdana"/>
                <a:cs typeface="Verdana"/>
              </a:rPr>
              <a:t> </a:t>
            </a:r>
            <a:r>
              <a:rPr sz="1100" spc="-25">
                <a:solidFill>
                  <a:srgbClr val="222E54"/>
                </a:solidFill>
                <a:latin typeface="Verdana"/>
                <a:cs typeface="Verdana"/>
              </a:rPr>
              <a:t>de </a:t>
            </a:r>
            <a:r>
              <a:rPr sz="1100" spc="-80">
                <a:solidFill>
                  <a:srgbClr val="222E54"/>
                </a:solidFill>
                <a:latin typeface="Verdana"/>
                <a:cs typeface="Verdana"/>
              </a:rPr>
              <a:t>ponto</a:t>
            </a:r>
            <a:r>
              <a:rPr sz="1100" spc="-75">
                <a:solidFill>
                  <a:srgbClr val="222E54"/>
                </a:solidFill>
                <a:latin typeface="Verdana"/>
                <a:cs typeface="Verdana"/>
              </a:rPr>
              <a:t> </a:t>
            </a:r>
            <a:r>
              <a:rPr sz="1100" spc="-95">
                <a:solidFill>
                  <a:srgbClr val="222E54"/>
                </a:solidFill>
                <a:latin typeface="Verdana"/>
                <a:cs typeface="Verdana"/>
              </a:rPr>
              <a:t>deve</a:t>
            </a:r>
            <a:r>
              <a:rPr sz="1100" spc="-70">
                <a:solidFill>
                  <a:srgbClr val="222E54"/>
                </a:solidFill>
                <a:latin typeface="Verdana"/>
                <a:cs typeface="Verdana"/>
              </a:rPr>
              <a:t> cobrir </a:t>
            </a:r>
            <a:r>
              <a:rPr sz="1100" spc="-65">
                <a:solidFill>
                  <a:srgbClr val="222E54"/>
                </a:solidFill>
                <a:latin typeface="Verdana"/>
                <a:cs typeface="Verdana"/>
              </a:rPr>
              <a:t>os</a:t>
            </a:r>
            <a:r>
              <a:rPr sz="1100" spc="-70">
                <a:solidFill>
                  <a:srgbClr val="222E54"/>
                </a:solidFill>
                <a:latin typeface="Verdana"/>
                <a:cs typeface="Verdana"/>
              </a:rPr>
              <a:t> </a:t>
            </a:r>
            <a:r>
              <a:rPr sz="1100" spc="-85">
                <a:solidFill>
                  <a:srgbClr val="222E54"/>
                </a:solidFill>
                <a:latin typeface="Verdana"/>
                <a:cs typeface="Verdana"/>
              </a:rPr>
              <a:t>primeiros</a:t>
            </a:r>
            <a:r>
              <a:rPr sz="1100" spc="-70">
                <a:solidFill>
                  <a:srgbClr val="222E54"/>
                </a:solidFill>
                <a:latin typeface="Verdana"/>
                <a:cs typeface="Verdana"/>
              </a:rPr>
              <a:t> </a:t>
            </a:r>
            <a:r>
              <a:rPr sz="1100" spc="-210">
                <a:solidFill>
                  <a:srgbClr val="222E54"/>
                </a:solidFill>
                <a:latin typeface="Verdana"/>
                <a:cs typeface="Verdana"/>
              </a:rPr>
              <a:t>15</a:t>
            </a:r>
            <a:r>
              <a:rPr sz="1100" spc="-70">
                <a:solidFill>
                  <a:srgbClr val="222E54"/>
                </a:solidFill>
                <a:latin typeface="Verdana"/>
                <a:cs typeface="Verdana"/>
              </a:rPr>
              <a:t> </a:t>
            </a:r>
            <a:r>
              <a:rPr sz="1100" spc="-50">
                <a:solidFill>
                  <a:srgbClr val="222E54"/>
                </a:solidFill>
                <a:latin typeface="Verdana"/>
                <a:cs typeface="Verdana"/>
              </a:rPr>
              <a:t>dias </a:t>
            </a:r>
            <a:r>
              <a:rPr sz="1100" spc="-85">
                <a:solidFill>
                  <a:srgbClr val="222E54"/>
                </a:solidFill>
                <a:latin typeface="Verdana"/>
                <a:cs typeface="Verdana"/>
              </a:rPr>
              <a:t>da</a:t>
            </a:r>
            <a:r>
              <a:rPr sz="1100" spc="-100">
                <a:solidFill>
                  <a:srgbClr val="222E54"/>
                </a:solidFill>
                <a:latin typeface="Verdana"/>
                <a:cs typeface="Verdana"/>
              </a:rPr>
              <a:t> </a:t>
            </a:r>
            <a:r>
              <a:rPr sz="1100" spc="-10">
                <a:solidFill>
                  <a:srgbClr val="222E54"/>
                </a:solidFill>
                <a:latin typeface="Verdana"/>
                <a:cs typeface="Verdana"/>
              </a:rPr>
              <a:t>competência.</a:t>
            </a:r>
            <a:endParaRPr sz="1100">
              <a:latin typeface="Verdana"/>
              <a:cs typeface="Verdana"/>
            </a:endParaRPr>
          </a:p>
        </p:txBody>
      </p:sp>
      <p:sp>
        <p:nvSpPr>
          <p:cNvPr id="25" name="object 25"/>
          <p:cNvSpPr txBox="1"/>
          <p:nvPr/>
        </p:nvSpPr>
        <p:spPr>
          <a:xfrm>
            <a:off x="7934235" y="2998951"/>
            <a:ext cx="2313305" cy="695960"/>
          </a:xfrm>
          <a:prstGeom prst="rect">
            <a:avLst/>
          </a:prstGeom>
        </p:spPr>
        <p:txBody>
          <a:bodyPr vert="horz" wrap="square" lIns="0" tIns="12700" rIns="0" bIns="0" rtlCol="0">
            <a:spAutoFit/>
          </a:bodyPr>
          <a:lstStyle/>
          <a:p>
            <a:pPr marL="12700" marR="149225">
              <a:lnSpc>
                <a:spcPct val="100000"/>
              </a:lnSpc>
              <a:spcBef>
                <a:spcPts val="100"/>
              </a:spcBef>
            </a:pPr>
            <a:r>
              <a:rPr sz="1100" b="1">
                <a:solidFill>
                  <a:srgbClr val="222E54"/>
                </a:solidFill>
                <a:latin typeface="Arial"/>
                <a:cs typeface="Arial"/>
              </a:rPr>
              <a:t>2º</a:t>
            </a:r>
            <a:r>
              <a:rPr sz="1100" b="1" spc="5">
                <a:solidFill>
                  <a:srgbClr val="222E54"/>
                </a:solidFill>
                <a:latin typeface="Arial"/>
                <a:cs typeface="Arial"/>
              </a:rPr>
              <a:t> </a:t>
            </a:r>
            <a:r>
              <a:rPr sz="1100" b="1" spc="-55">
                <a:solidFill>
                  <a:srgbClr val="222E54"/>
                </a:solidFill>
                <a:latin typeface="Arial"/>
                <a:cs typeface="Arial"/>
              </a:rPr>
              <a:t>PASSO:</a:t>
            </a:r>
            <a:r>
              <a:rPr sz="1100" b="1" spc="20">
                <a:solidFill>
                  <a:srgbClr val="222E54"/>
                </a:solidFill>
                <a:latin typeface="Arial"/>
                <a:cs typeface="Arial"/>
              </a:rPr>
              <a:t> </a:t>
            </a:r>
            <a:r>
              <a:rPr sz="1100" spc="-85">
                <a:solidFill>
                  <a:srgbClr val="222E54"/>
                </a:solidFill>
                <a:latin typeface="Verdana"/>
                <a:cs typeface="Verdana"/>
              </a:rPr>
              <a:t>Confirmar</a:t>
            </a:r>
            <a:r>
              <a:rPr sz="1100" spc="-60">
                <a:solidFill>
                  <a:srgbClr val="222E54"/>
                </a:solidFill>
                <a:latin typeface="Verdana"/>
                <a:cs typeface="Verdana"/>
              </a:rPr>
              <a:t> </a:t>
            </a:r>
            <a:r>
              <a:rPr sz="1100" spc="-85">
                <a:solidFill>
                  <a:srgbClr val="222E54"/>
                </a:solidFill>
                <a:latin typeface="Verdana"/>
                <a:cs typeface="Verdana"/>
              </a:rPr>
              <a:t>Razão</a:t>
            </a:r>
            <a:r>
              <a:rPr sz="1100" spc="-60">
                <a:solidFill>
                  <a:srgbClr val="222E54"/>
                </a:solidFill>
                <a:latin typeface="Verdana"/>
                <a:cs typeface="Verdana"/>
              </a:rPr>
              <a:t> </a:t>
            </a:r>
            <a:r>
              <a:rPr sz="1100" spc="-45">
                <a:solidFill>
                  <a:srgbClr val="222E54"/>
                </a:solidFill>
                <a:latin typeface="Verdana"/>
                <a:cs typeface="Verdana"/>
              </a:rPr>
              <a:t>Social </a:t>
            </a:r>
            <a:r>
              <a:rPr sz="1100" spc="-85">
                <a:solidFill>
                  <a:srgbClr val="222E54"/>
                </a:solidFill>
                <a:latin typeface="Verdana"/>
                <a:cs typeface="Verdana"/>
              </a:rPr>
              <a:t>e/ou </a:t>
            </a:r>
            <a:r>
              <a:rPr sz="1100" spc="-50">
                <a:solidFill>
                  <a:srgbClr val="222E54"/>
                </a:solidFill>
                <a:latin typeface="Verdana"/>
                <a:cs typeface="Verdana"/>
              </a:rPr>
              <a:t>CNPJ</a:t>
            </a:r>
            <a:r>
              <a:rPr sz="1100" spc="-85">
                <a:solidFill>
                  <a:srgbClr val="222E54"/>
                </a:solidFill>
                <a:latin typeface="Verdana"/>
                <a:cs typeface="Verdana"/>
              </a:rPr>
              <a:t> </a:t>
            </a:r>
            <a:r>
              <a:rPr sz="1100" spc="-70">
                <a:solidFill>
                  <a:srgbClr val="222E54"/>
                </a:solidFill>
                <a:latin typeface="Verdana"/>
                <a:cs typeface="Verdana"/>
              </a:rPr>
              <a:t>do</a:t>
            </a:r>
            <a:r>
              <a:rPr sz="1100" spc="-85">
                <a:solidFill>
                  <a:srgbClr val="222E54"/>
                </a:solidFill>
                <a:latin typeface="Verdana"/>
                <a:cs typeface="Verdana"/>
              </a:rPr>
              <a:t> </a:t>
            </a:r>
            <a:r>
              <a:rPr sz="1100" spc="-10">
                <a:solidFill>
                  <a:srgbClr val="222E54"/>
                </a:solidFill>
                <a:latin typeface="Verdana"/>
                <a:cs typeface="Verdana"/>
              </a:rPr>
              <a:t>Fornecedor.</a:t>
            </a:r>
            <a:endParaRPr sz="1100">
              <a:latin typeface="Verdana"/>
              <a:cs typeface="Verdana"/>
            </a:endParaRPr>
          </a:p>
          <a:p>
            <a:pPr marL="12700" marR="5080">
              <a:lnSpc>
                <a:spcPct val="100000"/>
              </a:lnSpc>
            </a:pPr>
            <a:r>
              <a:rPr sz="1100" spc="-30">
                <a:solidFill>
                  <a:srgbClr val="222E54"/>
                </a:solidFill>
                <a:latin typeface="Verdana"/>
                <a:cs typeface="Verdana"/>
              </a:rPr>
              <a:t>A</a:t>
            </a:r>
            <a:r>
              <a:rPr sz="1100" spc="-90">
                <a:solidFill>
                  <a:srgbClr val="222E54"/>
                </a:solidFill>
                <a:latin typeface="Verdana"/>
                <a:cs typeface="Verdana"/>
              </a:rPr>
              <a:t> </a:t>
            </a:r>
            <a:r>
              <a:rPr sz="1100" spc="-95">
                <a:solidFill>
                  <a:srgbClr val="222E54"/>
                </a:solidFill>
                <a:latin typeface="Verdana"/>
                <a:cs typeface="Verdana"/>
              </a:rPr>
              <a:t>razão</a:t>
            </a:r>
            <a:r>
              <a:rPr sz="1100" spc="-85">
                <a:solidFill>
                  <a:srgbClr val="222E54"/>
                </a:solidFill>
                <a:latin typeface="Verdana"/>
                <a:cs typeface="Verdana"/>
              </a:rPr>
              <a:t> </a:t>
            </a:r>
            <a:r>
              <a:rPr sz="1100" spc="-60">
                <a:solidFill>
                  <a:srgbClr val="222E54"/>
                </a:solidFill>
                <a:latin typeface="Verdana"/>
                <a:cs typeface="Verdana"/>
              </a:rPr>
              <a:t>social</a:t>
            </a:r>
            <a:r>
              <a:rPr sz="1100" spc="-85">
                <a:solidFill>
                  <a:srgbClr val="222E54"/>
                </a:solidFill>
                <a:latin typeface="Verdana"/>
                <a:cs typeface="Verdana"/>
              </a:rPr>
              <a:t> e </a:t>
            </a:r>
            <a:r>
              <a:rPr sz="1100" spc="-65">
                <a:solidFill>
                  <a:srgbClr val="222E54"/>
                </a:solidFill>
                <a:latin typeface="Verdana"/>
                <a:cs typeface="Verdana"/>
              </a:rPr>
              <a:t>o</a:t>
            </a:r>
            <a:r>
              <a:rPr sz="1100" spc="-85">
                <a:solidFill>
                  <a:srgbClr val="222E54"/>
                </a:solidFill>
                <a:latin typeface="Verdana"/>
                <a:cs typeface="Verdana"/>
              </a:rPr>
              <a:t> </a:t>
            </a:r>
            <a:r>
              <a:rPr sz="1100" spc="-50">
                <a:solidFill>
                  <a:srgbClr val="222E54"/>
                </a:solidFill>
                <a:latin typeface="Verdana"/>
                <a:cs typeface="Verdana"/>
              </a:rPr>
              <a:t>CNPJ</a:t>
            </a:r>
            <a:r>
              <a:rPr sz="1100" spc="-85">
                <a:solidFill>
                  <a:srgbClr val="222E54"/>
                </a:solidFill>
                <a:latin typeface="Verdana"/>
                <a:cs typeface="Verdana"/>
              </a:rPr>
              <a:t> </a:t>
            </a:r>
            <a:r>
              <a:rPr sz="1100" spc="-105">
                <a:solidFill>
                  <a:srgbClr val="222E54"/>
                </a:solidFill>
                <a:latin typeface="Verdana"/>
                <a:cs typeface="Verdana"/>
              </a:rPr>
              <a:t>devem</a:t>
            </a:r>
            <a:r>
              <a:rPr sz="1100" spc="-85">
                <a:solidFill>
                  <a:srgbClr val="222E54"/>
                </a:solidFill>
                <a:latin typeface="Verdana"/>
                <a:cs typeface="Verdana"/>
              </a:rPr>
              <a:t> ser </a:t>
            </a:r>
            <a:r>
              <a:rPr sz="1100" spc="-25">
                <a:solidFill>
                  <a:srgbClr val="222E54"/>
                </a:solidFill>
                <a:latin typeface="Verdana"/>
                <a:cs typeface="Verdana"/>
              </a:rPr>
              <a:t>os </a:t>
            </a:r>
            <a:r>
              <a:rPr sz="1100" spc="-100">
                <a:solidFill>
                  <a:srgbClr val="222E54"/>
                </a:solidFill>
                <a:latin typeface="Verdana"/>
                <a:cs typeface="Verdana"/>
              </a:rPr>
              <a:t>mesmos</a:t>
            </a:r>
            <a:r>
              <a:rPr sz="1100" spc="-65">
                <a:solidFill>
                  <a:srgbClr val="222E54"/>
                </a:solidFill>
                <a:latin typeface="Verdana"/>
                <a:cs typeface="Verdana"/>
              </a:rPr>
              <a:t> </a:t>
            </a:r>
            <a:r>
              <a:rPr sz="1100" spc="-80">
                <a:solidFill>
                  <a:srgbClr val="222E54"/>
                </a:solidFill>
                <a:latin typeface="Verdana"/>
                <a:cs typeface="Verdana"/>
              </a:rPr>
              <a:t>cadastrados</a:t>
            </a:r>
            <a:r>
              <a:rPr sz="1100" spc="-60">
                <a:solidFill>
                  <a:srgbClr val="222E54"/>
                </a:solidFill>
                <a:latin typeface="Verdana"/>
                <a:cs typeface="Verdana"/>
              </a:rPr>
              <a:t> </a:t>
            </a:r>
            <a:r>
              <a:rPr sz="1100" spc="-75">
                <a:solidFill>
                  <a:srgbClr val="222E54"/>
                </a:solidFill>
                <a:latin typeface="Verdana"/>
                <a:cs typeface="Verdana"/>
              </a:rPr>
              <a:t>no</a:t>
            </a:r>
            <a:r>
              <a:rPr sz="1100" spc="-65">
                <a:solidFill>
                  <a:srgbClr val="222E54"/>
                </a:solidFill>
                <a:latin typeface="Verdana"/>
                <a:cs typeface="Verdana"/>
              </a:rPr>
              <a:t> </a:t>
            </a:r>
            <a:r>
              <a:rPr sz="1100" spc="-10">
                <a:solidFill>
                  <a:srgbClr val="222E54"/>
                </a:solidFill>
                <a:latin typeface="Verdana"/>
                <a:cs typeface="Verdana"/>
              </a:rPr>
              <a:t>sistema.</a:t>
            </a:r>
            <a:endParaRPr sz="1100">
              <a:latin typeface="Verdana"/>
              <a:cs typeface="Verdana"/>
            </a:endParaRPr>
          </a:p>
        </p:txBody>
      </p:sp>
      <p:sp>
        <p:nvSpPr>
          <p:cNvPr id="26" name="object 26"/>
          <p:cNvSpPr txBox="1"/>
          <p:nvPr/>
        </p:nvSpPr>
        <p:spPr>
          <a:xfrm>
            <a:off x="7938706" y="3953800"/>
            <a:ext cx="2231390" cy="103124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90">
                <a:solidFill>
                  <a:srgbClr val="222E54"/>
                </a:solidFill>
                <a:latin typeface="Verdana"/>
                <a:cs typeface="Verdana"/>
              </a:rPr>
              <a:t>Todos</a:t>
            </a:r>
            <a:r>
              <a:rPr sz="1100" spc="-70">
                <a:solidFill>
                  <a:srgbClr val="222E54"/>
                </a:solidFill>
                <a:latin typeface="Verdana"/>
                <a:cs typeface="Verdana"/>
              </a:rPr>
              <a:t> </a:t>
            </a:r>
            <a:r>
              <a:rPr sz="1100" spc="-65">
                <a:solidFill>
                  <a:srgbClr val="222E54"/>
                </a:solidFill>
                <a:latin typeface="Verdana"/>
                <a:cs typeface="Verdana"/>
              </a:rPr>
              <a:t>os</a:t>
            </a:r>
            <a:r>
              <a:rPr sz="1100" spc="-70">
                <a:solidFill>
                  <a:srgbClr val="222E54"/>
                </a:solidFill>
                <a:latin typeface="Verdana"/>
                <a:cs typeface="Verdana"/>
              </a:rPr>
              <a:t> </a:t>
            </a:r>
            <a:r>
              <a:rPr sz="1100" spc="-45">
                <a:solidFill>
                  <a:srgbClr val="222E54"/>
                </a:solidFill>
                <a:latin typeface="Verdana"/>
                <a:cs typeface="Verdana"/>
              </a:rPr>
              <a:t>colaboradores </a:t>
            </a:r>
            <a:r>
              <a:rPr sz="1100" spc="-85">
                <a:solidFill>
                  <a:srgbClr val="222E54"/>
                </a:solidFill>
                <a:latin typeface="Verdana"/>
                <a:cs typeface="Verdana"/>
              </a:rPr>
              <a:t>presentes</a:t>
            </a:r>
            <a:r>
              <a:rPr sz="1100" spc="-70">
                <a:solidFill>
                  <a:srgbClr val="222E54"/>
                </a:solidFill>
                <a:latin typeface="Verdana"/>
                <a:cs typeface="Verdana"/>
              </a:rPr>
              <a:t> </a:t>
            </a:r>
            <a:r>
              <a:rPr sz="1100" spc="-100">
                <a:solidFill>
                  <a:srgbClr val="222E54"/>
                </a:solidFill>
                <a:latin typeface="Verdana"/>
                <a:cs typeface="Verdana"/>
              </a:rPr>
              <a:t>na</a:t>
            </a:r>
            <a:r>
              <a:rPr sz="1100" spc="-65">
                <a:solidFill>
                  <a:srgbClr val="222E54"/>
                </a:solidFill>
                <a:latin typeface="Verdana"/>
                <a:cs typeface="Verdana"/>
              </a:rPr>
              <a:t> </a:t>
            </a:r>
            <a:r>
              <a:rPr sz="1100" spc="-70">
                <a:solidFill>
                  <a:srgbClr val="222E54"/>
                </a:solidFill>
                <a:latin typeface="Verdana"/>
                <a:cs typeface="Verdana"/>
              </a:rPr>
              <a:t>Análise</a:t>
            </a:r>
            <a:r>
              <a:rPr sz="1100" spc="-65">
                <a:solidFill>
                  <a:srgbClr val="222E54"/>
                </a:solidFill>
                <a:latin typeface="Verdana"/>
                <a:cs typeface="Verdana"/>
              </a:rPr>
              <a:t> </a:t>
            </a:r>
            <a:r>
              <a:rPr sz="1100" spc="-80">
                <a:solidFill>
                  <a:srgbClr val="222E54"/>
                </a:solidFill>
                <a:latin typeface="Verdana"/>
                <a:cs typeface="Verdana"/>
              </a:rPr>
              <a:t>de</a:t>
            </a:r>
            <a:r>
              <a:rPr sz="1100" spc="-65">
                <a:solidFill>
                  <a:srgbClr val="222E54"/>
                </a:solidFill>
                <a:latin typeface="Verdana"/>
                <a:cs typeface="Verdana"/>
              </a:rPr>
              <a:t> </a:t>
            </a:r>
            <a:r>
              <a:rPr sz="1100" spc="-10">
                <a:solidFill>
                  <a:srgbClr val="222E54"/>
                </a:solidFill>
                <a:latin typeface="Verdana"/>
                <a:cs typeface="Verdana"/>
              </a:rPr>
              <a:t>Colabo- </a:t>
            </a:r>
            <a:r>
              <a:rPr sz="1100" spc="-75">
                <a:solidFill>
                  <a:srgbClr val="222E54"/>
                </a:solidFill>
                <a:latin typeface="Verdana"/>
                <a:cs typeface="Verdana"/>
              </a:rPr>
              <a:t>radores/Relação</a:t>
            </a:r>
            <a:r>
              <a:rPr sz="1100" spc="-45">
                <a:solidFill>
                  <a:srgbClr val="222E54"/>
                </a:solidFill>
                <a:latin typeface="Verdana"/>
                <a:cs typeface="Verdana"/>
              </a:rPr>
              <a:t> </a:t>
            </a:r>
            <a:r>
              <a:rPr sz="1100" spc="-80">
                <a:solidFill>
                  <a:srgbClr val="222E54"/>
                </a:solidFill>
                <a:latin typeface="Verdana"/>
                <a:cs typeface="Verdana"/>
              </a:rPr>
              <a:t>de</a:t>
            </a:r>
            <a:r>
              <a:rPr sz="1100" spc="-40">
                <a:solidFill>
                  <a:srgbClr val="222E54"/>
                </a:solidFill>
                <a:latin typeface="Verdana"/>
                <a:cs typeface="Verdana"/>
              </a:rPr>
              <a:t> </a:t>
            </a:r>
            <a:r>
              <a:rPr sz="1100" spc="-10">
                <a:solidFill>
                  <a:srgbClr val="222E54"/>
                </a:solidFill>
                <a:latin typeface="Verdana"/>
                <a:cs typeface="Verdana"/>
              </a:rPr>
              <a:t>Empregados </a:t>
            </a:r>
            <a:r>
              <a:rPr sz="1100" spc="-100">
                <a:solidFill>
                  <a:srgbClr val="222E54"/>
                </a:solidFill>
                <a:latin typeface="Verdana"/>
                <a:cs typeface="Verdana"/>
              </a:rPr>
              <a:t>(RE)</a:t>
            </a:r>
            <a:r>
              <a:rPr sz="1100" spc="-85">
                <a:solidFill>
                  <a:srgbClr val="222E54"/>
                </a:solidFill>
                <a:latin typeface="Verdana"/>
                <a:cs typeface="Verdana"/>
              </a:rPr>
              <a:t> </a:t>
            </a:r>
            <a:r>
              <a:rPr sz="1100" spc="-105">
                <a:solidFill>
                  <a:srgbClr val="222E54"/>
                </a:solidFill>
                <a:latin typeface="Verdana"/>
                <a:cs typeface="Verdana"/>
              </a:rPr>
              <a:t>devem</a:t>
            </a:r>
            <a:r>
              <a:rPr sz="1100" spc="-80">
                <a:solidFill>
                  <a:srgbClr val="222E54"/>
                </a:solidFill>
                <a:latin typeface="Verdana"/>
                <a:cs typeface="Verdana"/>
              </a:rPr>
              <a:t> </a:t>
            </a:r>
            <a:r>
              <a:rPr sz="1100" spc="-95">
                <a:solidFill>
                  <a:srgbClr val="222E54"/>
                </a:solidFill>
                <a:latin typeface="Verdana"/>
                <a:cs typeface="Verdana"/>
              </a:rPr>
              <a:t>ter</a:t>
            </a:r>
            <a:r>
              <a:rPr sz="1100" spc="-80">
                <a:solidFill>
                  <a:srgbClr val="222E54"/>
                </a:solidFill>
                <a:latin typeface="Verdana"/>
                <a:cs typeface="Verdana"/>
              </a:rPr>
              <a:t> seu </a:t>
            </a:r>
            <a:r>
              <a:rPr sz="1100" spc="-75">
                <a:solidFill>
                  <a:srgbClr val="222E54"/>
                </a:solidFill>
                <a:latin typeface="Verdana"/>
                <a:cs typeface="Verdana"/>
              </a:rPr>
              <a:t>Cartão</a:t>
            </a:r>
            <a:r>
              <a:rPr sz="1100" spc="-80">
                <a:solidFill>
                  <a:srgbClr val="222E54"/>
                </a:solidFill>
                <a:latin typeface="Verdana"/>
                <a:cs typeface="Verdana"/>
              </a:rPr>
              <a:t> de </a:t>
            </a:r>
            <a:r>
              <a:rPr sz="1100" spc="-55">
                <a:solidFill>
                  <a:srgbClr val="222E54"/>
                </a:solidFill>
                <a:latin typeface="Verdana"/>
                <a:cs typeface="Verdana"/>
              </a:rPr>
              <a:t>Ponto </a:t>
            </a:r>
            <a:r>
              <a:rPr sz="1100" spc="-105">
                <a:solidFill>
                  <a:srgbClr val="222E54"/>
                </a:solidFill>
                <a:latin typeface="Verdana"/>
                <a:cs typeface="Verdana"/>
              </a:rPr>
              <a:t>anexado.</a:t>
            </a:r>
            <a:r>
              <a:rPr sz="1100" spc="-80">
                <a:solidFill>
                  <a:srgbClr val="222E54"/>
                </a:solidFill>
                <a:latin typeface="Verdana"/>
                <a:cs typeface="Verdana"/>
              </a:rPr>
              <a:t> </a:t>
            </a:r>
            <a:r>
              <a:rPr sz="1100" spc="-65">
                <a:solidFill>
                  <a:srgbClr val="222E54"/>
                </a:solidFill>
                <a:latin typeface="Verdana"/>
                <a:cs typeface="Verdana"/>
              </a:rPr>
              <a:t>Use</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b="1" spc="-25">
                <a:solidFill>
                  <a:srgbClr val="222E54"/>
                </a:solidFill>
                <a:latin typeface="Arial"/>
                <a:cs typeface="Arial"/>
              </a:rPr>
              <a:t>Amostragem</a:t>
            </a:r>
            <a:r>
              <a:rPr sz="1100" b="1">
                <a:solidFill>
                  <a:srgbClr val="222E54"/>
                </a:solidFill>
                <a:latin typeface="Arial"/>
                <a:cs typeface="Arial"/>
              </a:rPr>
              <a:t> </a:t>
            </a:r>
            <a:r>
              <a:rPr sz="1100" spc="-20">
                <a:solidFill>
                  <a:srgbClr val="222E54"/>
                </a:solidFill>
                <a:latin typeface="Verdana"/>
                <a:cs typeface="Verdana"/>
              </a:rPr>
              <a:t>para </a:t>
            </a:r>
            <a:r>
              <a:rPr sz="1100" spc="-10">
                <a:solidFill>
                  <a:srgbClr val="222E54"/>
                </a:solidFill>
                <a:latin typeface="Verdana"/>
                <a:cs typeface="Verdana"/>
              </a:rPr>
              <a:t>análise.</a:t>
            </a:r>
            <a:endParaRPr sz="1100">
              <a:latin typeface="Verdana"/>
              <a:cs typeface="Verdana"/>
            </a:endParaRPr>
          </a:p>
        </p:txBody>
      </p:sp>
      <p:sp>
        <p:nvSpPr>
          <p:cNvPr id="27" name="object 27"/>
          <p:cNvSpPr txBox="1"/>
          <p:nvPr/>
        </p:nvSpPr>
        <p:spPr>
          <a:xfrm>
            <a:off x="444500" y="5088025"/>
            <a:ext cx="2332990" cy="1701800"/>
          </a:xfrm>
          <a:prstGeom prst="rect">
            <a:avLst/>
          </a:prstGeom>
        </p:spPr>
        <p:txBody>
          <a:bodyPr vert="horz" wrap="square" lIns="0" tIns="12700" rIns="0" bIns="0" rtlCol="0">
            <a:spAutoFit/>
          </a:bodyPr>
          <a:lstStyle/>
          <a:p>
            <a:pPr marL="12700" marR="25400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b="1" spc="-20">
                <a:solidFill>
                  <a:srgbClr val="222E54"/>
                </a:solidFill>
                <a:latin typeface="Arial"/>
                <a:cs typeface="Arial"/>
              </a:rPr>
              <a:t>Analisar</a:t>
            </a:r>
            <a:r>
              <a:rPr sz="1100" b="1" spc="-5">
                <a:solidFill>
                  <a:srgbClr val="222E54"/>
                </a:solidFill>
                <a:latin typeface="Arial"/>
                <a:cs typeface="Arial"/>
              </a:rPr>
              <a:t> </a:t>
            </a:r>
            <a:r>
              <a:rPr sz="1100" b="1" spc="-20">
                <a:solidFill>
                  <a:srgbClr val="222E54"/>
                </a:solidFill>
                <a:latin typeface="Arial"/>
                <a:cs typeface="Arial"/>
              </a:rPr>
              <a:t>registros</a:t>
            </a:r>
            <a:r>
              <a:rPr sz="1100" b="1" spc="-5">
                <a:solidFill>
                  <a:srgbClr val="222E54"/>
                </a:solidFill>
                <a:latin typeface="Arial"/>
                <a:cs typeface="Arial"/>
              </a:rPr>
              <a:t> </a:t>
            </a:r>
            <a:r>
              <a:rPr sz="1100" b="1" spc="-25">
                <a:solidFill>
                  <a:srgbClr val="222E54"/>
                </a:solidFill>
                <a:latin typeface="Arial"/>
                <a:cs typeface="Arial"/>
              </a:rPr>
              <a:t>de </a:t>
            </a:r>
            <a:r>
              <a:rPr sz="1100" b="1" spc="-20">
                <a:solidFill>
                  <a:srgbClr val="222E54"/>
                </a:solidFill>
                <a:latin typeface="Arial"/>
                <a:cs typeface="Arial"/>
              </a:rPr>
              <a:t>jornada</a:t>
            </a:r>
            <a:r>
              <a:rPr sz="1100" b="1" spc="-30">
                <a:solidFill>
                  <a:srgbClr val="222E54"/>
                </a:solidFill>
                <a:latin typeface="Arial"/>
                <a:cs typeface="Arial"/>
              </a:rPr>
              <a:t> </a:t>
            </a:r>
            <a:r>
              <a:rPr sz="1100" b="1">
                <a:solidFill>
                  <a:srgbClr val="222E54"/>
                </a:solidFill>
                <a:latin typeface="Arial"/>
                <a:cs typeface="Arial"/>
              </a:rPr>
              <a:t>e</a:t>
            </a:r>
            <a:r>
              <a:rPr sz="1100" b="1" spc="-30">
                <a:solidFill>
                  <a:srgbClr val="222E54"/>
                </a:solidFill>
                <a:latin typeface="Arial"/>
                <a:cs typeface="Arial"/>
              </a:rPr>
              <a:t> </a:t>
            </a:r>
            <a:r>
              <a:rPr sz="1100" b="1" spc="-10">
                <a:solidFill>
                  <a:srgbClr val="222E54"/>
                </a:solidFill>
                <a:latin typeface="Arial"/>
                <a:cs typeface="Arial"/>
              </a:rPr>
              <a:t>ausências.</a:t>
            </a:r>
            <a:endParaRPr sz="1100">
              <a:latin typeface="Arial"/>
              <a:cs typeface="Arial"/>
            </a:endParaRPr>
          </a:p>
          <a:p>
            <a:pPr marL="12700" marR="151765">
              <a:lnSpc>
                <a:spcPct val="100000"/>
              </a:lnSpc>
            </a:pPr>
            <a:r>
              <a:rPr sz="1100" spc="-80">
                <a:solidFill>
                  <a:srgbClr val="222E54"/>
                </a:solidFill>
                <a:latin typeface="Verdana"/>
                <a:cs typeface="Verdana"/>
              </a:rPr>
              <a:t>Registro</a:t>
            </a:r>
            <a:r>
              <a:rPr sz="1100" spc="-75">
                <a:solidFill>
                  <a:srgbClr val="222E54"/>
                </a:solidFill>
                <a:latin typeface="Verdana"/>
                <a:cs typeface="Verdana"/>
              </a:rPr>
              <a:t> </a:t>
            </a:r>
            <a:r>
              <a:rPr sz="1100" spc="-80">
                <a:solidFill>
                  <a:srgbClr val="222E54"/>
                </a:solidFill>
                <a:latin typeface="Verdana"/>
                <a:cs typeface="Verdana"/>
              </a:rPr>
              <a:t>de</a:t>
            </a:r>
            <a:r>
              <a:rPr sz="1100" spc="-70">
                <a:solidFill>
                  <a:srgbClr val="222E54"/>
                </a:solidFill>
                <a:latin typeface="Verdana"/>
                <a:cs typeface="Verdana"/>
              </a:rPr>
              <a:t> </a:t>
            </a:r>
            <a:r>
              <a:rPr sz="1100" spc="-110">
                <a:solidFill>
                  <a:srgbClr val="222E54"/>
                </a:solidFill>
                <a:latin typeface="Verdana"/>
                <a:cs typeface="Verdana"/>
              </a:rPr>
              <a:t>horas:</a:t>
            </a:r>
            <a:r>
              <a:rPr sz="1100" spc="-70">
                <a:solidFill>
                  <a:srgbClr val="222E54"/>
                </a:solidFill>
                <a:latin typeface="Verdana"/>
                <a:cs typeface="Verdana"/>
              </a:rPr>
              <a:t> </a:t>
            </a:r>
            <a:r>
              <a:rPr sz="1100" spc="-90">
                <a:solidFill>
                  <a:srgbClr val="222E54"/>
                </a:solidFill>
                <a:latin typeface="Verdana"/>
                <a:cs typeface="Verdana"/>
              </a:rPr>
              <a:t>Deve</a:t>
            </a:r>
            <a:r>
              <a:rPr sz="1100" spc="-75">
                <a:solidFill>
                  <a:srgbClr val="222E54"/>
                </a:solidFill>
                <a:latin typeface="Verdana"/>
                <a:cs typeface="Verdana"/>
              </a:rPr>
              <a:t> </a:t>
            </a:r>
            <a:r>
              <a:rPr sz="1100" spc="-10">
                <a:solidFill>
                  <a:srgbClr val="222E54"/>
                </a:solidFill>
                <a:latin typeface="Verdana"/>
                <a:cs typeface="Verdana"/>
              </a:rPr>
              <a:t>conter </a:t>
            </a:r>
            <a:r>
              <a:rPr sz="1100" spc="-110">
                <a:solidFill>
                  <a:srgbClr val="222E54"/>
                </a:solidFill>
                <a:latin typeface="Verdana"/>
                <a:cs typeface="Verdana"/>
              </a:rPr>
              <a:t>entrada,</a:t>
            </a:r>
            <a:r>
              <a:rPr sz="1100" spc="-65">
                <a:solidFill>
                  <a:srgbClr val="222E54"/>
                </a:solidFill>
                <a:latin typeface="Verdana"/>
                <a:cs typeface="Verdana"/>
              </a:rPr>
              <a:t> </a:t>
            </a:r>
            <a:r>
              <a:rPr sz="1100" spc="-75">
                <a:solidFill>
                  <a:srgbClr val="222E54"/>
                </a:solidFill>
                <a:latin typeface="Verdana"/>
                <a:cs typeface="Verdana"/>
              </a:rPr>
              <a:t>saída</a:t>
            </a:r>
            <a:r>
              <a:rPr sz="1100" spc="-65">
                <a:solidFill>
                  <a:srgbClr val="222E54"/>
                </a:solidFill>
                <a:latin typeface="Verdana"/>
                <a:cs typeface="Verdana"/>
              </a:rPr>
              <a:t> </a:t>
            </a:r>
            <a:r>
              <a:rPr sz="1100" spc="-85">
                <a:solidFill>
                  <a:srgbClr val="222E54"/>
                </a:solidFill>
                <a:latin typeface="Verdana"/>
                <a:cs typeface="Verdana"/>
              </a:rPr>
              <a:t>e</a:t>
            </a:r>
            <a:r>
              <a:rPr sz="1100" spc="-65">
                <a:solidFill>
                  <a:srgbClr val="222E54"/>
                </a:solidFill>
                <a:latin typeface="Verdana"/>
                <a:cs typeface="Verdana"/>
              </a:rPr>
              <a:t> </a:t>
            </a:r>
            <a:r>
              <a:rPr sz="1100" spc="-80">
                <a:solidFill>
                  <a:srgbClr val="222E54"/>
                </a:solidFill>
                <a:latin typeface="Verdana"/>
                <a:cs typeface="Verdana"/>
              </a:rPr>
              <a:t>intervalos</a:t>
            </a:r>
            <a:r>
              <a:rPr sz="1100" spc="-65">
                <a:solidFill>
                  <a:srgbClr val="222E54"/>
                </a:solidFill>
                <a:latin typeface="Verdana"/>
                <a:cs typeface="Verdana"/>
              </a:rPr>
              <a:t> </a:t>
            </a:r>
            <a:r>
              <a:rPr sz="1100" spc="-90">
                <a:solidFill>
                  <a:srgbClr val="222E54"/>
                </a:solidFill>
                <a:latin typeface="Verdana"/>
                <a:cs typeface="Verdana"/>
              </a:rPr>
              <a:t>(almoço, </a:t>
            </a:r>
            <a:r>
              <a:rPr sz="1100" spc="-10">
                <a:solidFill>
                  <a:srgbClr val="222E54"/>
                </a:solidFill>
                <a:latin typeface="Verdana"/>
                <a:cs typeface="Verdana"/>
              </a:rPr>
              <a:t>pausas).</a:t>
            </a:r>
            <a:endParaRPr sz="1100">
              <a:latin typeface="Verdana"/>
              <a:cs typeface="Verdana"/>
            </a:endParaRPr>
          </a:p>
          <a:p>
            <a:pPr marL="12700" marR="5080">
              <a:lnSpc>
                <a:spcPct val="100000"/>
              </a:lnSpc>
            </a:pPr>
            <a:r>
              <a:rPr sz="1100" spc="-70">
                <a:solidFill>
                  <a:srgbClr val="222E54"/>
                </a:solidFill>
                <a:latin typeface="Verdana"/>
                <a:cs typeface="Verdana"/>
              </a:rPr>
              <a:t>Ausências</a:t>
            </a:r>
            <a:r>
              <a:rPr sz="1100" spc="-35">
                <a:solidFill>
                  <a:srgbClr val="222E54"/>
                </a:solidFill>
                <a:latin typeface="Verdana"/>
                <a:cs typeface="Verdana"/>
              </a:rPr>
              <a:t> </a:t>
            </a:r>
            <a:r>
              <a:rPr sz="1100" spc="-90">
                <a:solidFill>
                  <a:srgbClr val="222E54"/>
                </a:solidFill>
                <a:latin typeface="Verdana"/>
                <a:cs typeface="Verdana"/>
              </a:rPr>
              <a:t>justificadas:</a:t>
            </a:r>
            <a:r>
              <a:rPr sz="1100" spc="-35">
                <a:solidFill>
                  <a:srgbClr val="222E54"/>
                </a:solidFill>
                <a:latin typeface="Verdana"/>
                <a:cs typeface="Verdana"/>
              </a:rPr>
              <a:t> </a:t>
            </a:r>
            <a:r>
              <a:rPr sz="1100" spc="-105">
                <a:solidFill>
                  <a:srgbClr val="222E54"/>
                </a:solidFill>
                <a:latin typeface="Verdana"/>
                <a:cs typeface="Verdana"/>
              </a:rPr>
              <a:t>Devem</a:t>
            </a:r>
            <a:r>
              <a:rPr sz="1100" spc="-35">
                <a:solidFill>
                  <a:srgbClr val="222E54"/>
                </a:solidFill>
                <a:latin typeface="Verdana"/>
                <a:cs typeface="Verdana"/>
              </a:rPr>
              <a:t> </a:t>
            </a:r>
            <a:r>
              <a:rPr sz="1100" spc="-20">
                <a:solidFill>
                  <a:srgbClr val="222E54"/>
                </a:solidFill>
                <a:latin typeface="Verdana"/>
                <a:cs typeface="Verdana"/>
              </a:rPr>
              <a:t>cons- </a:t>
            </a:r>
            <a:r>
              <a:rPr sz="1100" spc="-95">
                <a:solidFill>
                  <a:srgbClr val="222E54"/>
                </a:solidFill>
                <a:latin typeface="Verdana"/>
                <a:cs typeface="Verdana"/>
              </a:rPr>
              <a:t>tar</a:t>
            </a:r>
            <a:r>
              <a:rPr sz="1100" spc="-75">
                <a:solidFill>
                  <a:srgbClr val="222E54"/>
                </a:solidFill>
                <a:latin typeface="Verdana"/>
                <a:cs typeface="Verdana"/>
              </a:rPr>
              <a:t> </a:t>
            </a:r>
            <a:r>
              <a:rPr sz="1100" spc="-80">
                <a:solidFill>
                  <a:srgbClr val="222E54"/>
                </a:solidFill>
                <a:latin typeface="Verdana"/>
                <a:cs typeface="Verdana"/>
              </a:rPr>
              <a:t>registros</a:t>
            </a:r>
            <a:r>
              <a:rPr sz="1100" spc="-70">
                <a:solidFill>
                  <a:srgbClr val="222E54"/>
                </a:solidFill>
                <a:latin typeface="Verdana"/>
                <a:cs typeface="Verdana"/>
              </a:rPr>
              <a:t> </a:t>
            </a:r>
            <a:r>
              <a:rPr sz="1100" spc="-80">
                <a:solidFill>
                  <a:srgbClr val="222E54"/>
                </a:solidFill>
                <a:latin typeface="Verdana"/>
                <a:cs typeface="Verdana"/>
              </a:rPr>
              <a:t>de</a:t>
            </a:r>
            <a:r>
              <a:rPr sz="1100" spc="-75">
                <a:solidFill>
                  <a:srgbClr val="222E54"/>
                </a:solidFill>
                <a:latin typeface="Verdana"/>
                <a:cs typeface="Verdana"/>
              </a:rPr>
              <a:t> </a:t>
            </a:r>
            <a:r>
              <a:rPr sz="1100" spc="-95">
                <a:solidFill>
                  <a:srgbClr val="222E54"/>
                </a:solidFill>
                <a:latin typeface="Verdana"/>
                <a:cs typeface="Verdana"/>
              </a:rPr>
              <a:t>férias,</a:t>
            </a:r>
            <a:r>
              <a:rPr sz="1100" spc="-70">
                <a:solidFill>
                  <a:srgbClr val="222E54"/>
                </a:solidFill>
                <a:latin typeface="Verdana"/>
                <a:cs typeface="Verdana"/>
              </a:rPr>
              <a:t> </a:t>
            </a:r>
            <a:r>
              <a:rPr sz="1100" spc="-60">
                <a:solidFill>
                  <a:srgbClr val="222E54"/>
                </a:solidFill>
                <a:latin typeface="Verdana"/>
                <a:cs typeface="Verdana"/>
              </a:rPr>
              <a:t>licença</a:t>
            </a:r>
            <a:r>
              <a:rPr sz="1100" spc="-75">
                <a:solidFill>
                  <a:srgbClr val="222E54"/>
                </a:solidFill>
                <a:latin typeface="Verdana"/>
                <a:cs typeface="Verdana"/>
              </a:rPr>
              <a:t> </a:t>
            </a:r>
            <a:r>
              <a:rPr sz="1100" spc="-80">
                <a:solidFill>
                  <a:srgbClr val="222E54"/>
                </a:solidFill>
                <a:latin typeface="Verdana"/>
                <a:cs typeface="Verdana"/>
              </a:rPr>
              <a:t>médica, </a:t>
            </a:r>
            <a:r>
              <a:rPr sz="1100" spc="-75">
                <a:solidFill>
                  <a:srgbClr val="222E54"/>
                </a:solidFill>
                <a:latin typeface="Verdana"/>
                <a:cs typeface="Verdana"/>
              </a:rPr>
              <a:t>folgas</a:t>
            </a:r>
            <a:r>
              <a:rPr sz="1100" spc="-85">
                <a:solidFill>
                  <a:srgbClr val="222E54"/>
                </a:solidFill>
                <a:latin typeface="Verdana"/>
                <a:cs typeface="Verdana"/>
              </a:rPr>
              <a:t> </a:t>
            </a:r>
            <a:r>
              <a:rPr sz="1100" spc="-80">
                <a:solidFill>
                  <a:srgbClr val="222E54"/>
                </a:solidFill>
                <a:latin typeface="Verdana"/>
                <a:cs typeface="Verdana"/>
              </a:rPr>
              <a:t>ou</a:t>
            </a:r>
            <a:r>
              <a:rPr sz="1100" spc="-85">
                <a:solidFill>
                  <a:srgbClr val="222E54"/>
                </a:solidFill>
                <a:latin typeface="Verdana"/>
                <a:cs typeface="Verdana"/>
              </a:rPr>
              <a:t> </a:t>
            </a:r>
            <a:r>
              <a:rPr sz="1100" spc="-95">
                <a:solidFill>
                  <a:srgbClr val="222E54"/>
                </a:solidFill>
                <a:latin typeface="Verdana"/>
                <a:cs typeface="Verdana"/>
              </a:rPr>
              <a:t>faltas.</a:t>
            </a:r>
            <a:r>
              <a:rPr sz="1100" spc="-80">
                <a:solidFill>
                  <a:srgbClr val="222E54"/>
                </a:solidFill>
                <a:latin typeface="Verdana"/>
                <a:cs typeface="Verdana"/>
              </a:rPr>
              <a:t> </a:t>
            </a:r>
            <a:r>
              <a:rPr sz="1100" spc="-110">
                <a:solidFill>
                  <a:srgbClr val="222E54"/>
                </a:solidFill>
                <a:latin typeface="Verdana"/>
                <a:cs typeface="Verdana"/>
              </a:rPr>
              <a:t>Em</a:t>
            </a:r>
            <a:r>
              <a:rPr sz="1100" spc="-85">
                <a:solidFill>
                  <a:srgbClr val="222E54"/>
                </a:solidFill>
                <a:latin typeface="Verdana"/>
                <a:cs typeface="Verdana"/>
              </a:rPr>
              <a:t> </a:t>
            </a:r>
            <a:r>
              <a:rPr sz="1100" spc="-70">
                <a:solidFill>
                  <a:srgbClr val="222E54"/>
                </a:solidFill>
                <a:latin typeface="Verdana"/>
                <a:cs typeface="Verdana"/>
              </a:rPr>
              <a:t>escala</a:t>
            </a:r>
            <a:r>
              <a:rPr sz="1100" spc="-80">
                <a:solidFill>
                  <a:srgbClr val="222E54"/>
                </a:solidFill>
                <a:latin typeface="Verdana"/>
                <a:cs typeface="Verdana"/>
              </a:rPr>
              <a:t> de</a:t>
            </a:r>
            <a:r>
              <a:rPr sz="1100" spc="-85">
                <a:solidFill>
                  <a:srgbClr val="222E54"/>
                </a:solidFill>
                <a:latin typeface="Verdana"/>
                <a:cs typeface="Verdana"/>
              </a:rPr>
              <a:t> </a:t>
            </a:r>
            <a:r>
              <a:rPr sz="1100" spc="-220">
                <a:solidFill>
                  <a:srgbClr val="222E54"/>
                </a:solidFill>
                <a:latin typeface="Verdana"/>
                <a:cs typeface="Verdana"/>
              </a:rPr>
              <a:t>12</a:t>
            </a:r>
            <a:r>
              <a:rPr sz="1100" spc="-85">
                <a:solidFill>
                  <a:srgbClr val="222E54"/>
                </a:solidFill>
                <a:latin typeface="Verdana"/>
                <a:cs typeface="Verdana"/>
              </a:rPr>
              <a:t> </a:t>
            </a:r>
            <a:r>
              <a:rPr sz="1100" spc="-25">
                <a:solidFill>
                  <a:srgbClr val="222E54"/>
                </a:solidFill>
                <a:latin typeface="Verdana"/>
                <a:cs typeface="Verdana"/>
              </a:rPr>
              <a:t>por </a:t>
            </a:r>
            <a:r>
              <a:rPr sz="1100" spc="-105">
                <a:solidFill>
                  <a:srgbClr val="222E54"/>
                </a:solidFill>
                <a:latin typeface="Verdana"/>
                <a:cs typeface="Verdana"/>
              </a:rPr>
              <a:t>36</a:t>
            </a:r>
            <a:r>
              <a:rPr sz="1100" spc="-85">
                <a:solidFill>
                  <a:srgbClr val="222E54"/>
                </a:solidFill>
                <a:latin typeface="Verdana"/>
                <a:cs typeface="Verdana"/>
              </a:rPr>
              <a:t> e prémarcação</a:t>
            </a:r>
            <a:r>
              <a:rPr sz="1100" spc="-90">
                <a:solidFill>
                  <a:srgbClr val="222E54"/>
                </a:solidFill>
                <a:latin typeface="Verdana"/>
                <a:cs typeface="Verdana"/>
              </a:rPr>
              <a:t> </a:t>
            </a:r>
            <a:r>
              <a:rPr sz="1100" spc="-85">
                <a:solidFill>
                  <a:srgbClr val="222E54"/>
                </a:solidFill>
                <a:latin typeface="Verdana"/>
                <a:cs typeface="Verdana"/>
              </a:rPr>
              <a:t>não é </a:t>
            </a:r>
            <a:r>
              <a:rPr sz="1100" spc="-10">
                <a:solidFill>
                  <a:srgbClr val="222E54"/>
                </a:solidFill>
                <a:latin typeface="Verdana"/>
                <a:cs typeface="Verdana"/>
              </a:rPr>
              <a:t>necessário </a:t>
            </a:r>
            <a:r>
              <a:rPr sz="1100" spc="-85">
                <a:solidFill>
                  <a:srgbClr val="222E54"/>
                </a:solidFill>
                <a:latin typeface="Verdana"/>
                <a:cs typeface="Verdana"/>
              </a:rPr>
              <a:t>marcação</a:t>
            </a:r>
            <a:r>
              <a:rPr sz="1100" spc="-80">
                <a:solidFill>
                  <a:srgbClr val="222E54"/>
                </a:solidFill>
                <a:latin typeface="Verdana"/>
                <a:cs typeface="Verdana"/>
              </a:rPr>
              <a:t> de ponto </a:t>
            </a:r>
            <a:r>
              <a:rPr sz="1100" spc="-75">
                <a:solidFill>
                  <a:srgbClr val="222E54"/>
                </a:solidFill>
                <a:latin typeface="Verdana"/>
                <a:cs typeface="Verdana"/>
              </a:rPr>
              <a:t>no</a:t>
            </a:r>
            <a:r>
              <a:rPr sz="1100" spc="-80">
                <a:solidFill>
                  <a:srgbClr val="222E54"/>
                </a:solidFill>
                <a:latin typeface="Verdana"/>
                <a:cs typeface="Verdana"/>
              </a:rPr>
              <a:t> </a:t>
            </a:r>
            <a:r>
              <a:rPr sz="1100" spc="-10">
                <a:solidFill>
                  <a:srgbClr val="222E54"/>
                </a:solidFill>
                <a:latin typeface="Verdana"/>
                <a:cs typeface="Verdana"/>
              </a:rPr>
              <a:t>almoço.</a:t>
            </a:r>
            <a:endParaRPr sz="1100">
              <a:latin typeface="Verdana"/>
              <a:cs typeface="Verdana"/>
            </a:endParaRPr>
          </a:p>
        </p:txBody>
      </p:sp>
      <p:sp>
        <p:nvSpPr>
          <p:cNvPr id="28" name="object 28"/>
          <p:cNvSpPr txBox="1"/>
          <p:nvPr/>
        </p:nvSpPr>
        <p:spPr>
          <a:xfrm>
            <a:off x="7492771" y="1507324"/>
            <a:ext cx="952500" cy="558800"/>
          </a:xfrm>
          <a:prstGeom prst="rect">
            <a:avLst/>
          </a:prstGeom>
        </p:spPr>
        <p:txBody>
          <a:bodyPr vert="horz" wrap="square" lIns="0" tIns="68580" rIns="0" bIns="0" rtlCol="0">
            <a:spAutoFit/>
          </a:bodyPr>
          <a:lstStyle/>
          <a:p>
            <a:pPr marL="130810" marR="123189">
              <a:lnSpc>
                <a:spcPct val="104099"/>
              </a:lnSpc>
              <a:spcBef>
                <a:spcPts val="540"/>
              </a:spcBef>
            </a:pPr>
            <a:r>
              <a:rPr sz="700" i="1" spc="-65">
                <a:solidFill>
                  <a:srgbClr val="FFFFFF"/>
                </a:solidFill>
                <a:latin typeface="Arial"/>
                <a:cs typeface="Arial"/>
              </a:rPr>
              <a:t>Acesse</a:t>
            </a:r>
            <a:r>
              <a:rPr sz="700" i="1" spc="-15">
                <a:solidFill>
                  <a:srgbClr val="FFFFFF"/>
                </a:solidFill>
                <a:latin typeface="Arial"/>
                <a:cs typeface="Arial"/>
              </a:rPr>
              <a:t> </a:t>
            </a:r>
            <a:r>
              <a:rPr sz="700" i="1">
                <a:solidFill>
                  <a:srgbClr val="FFFFFF"/>
                </a:solidFill>
                <a:latin typeface="Arial"/>
                <a:cs typeface="Arial"/>
              </a:rPr>
              <a:t>a</a:t>
            </a:r>
            <a:r>
              <a:rPr sz="700" i="1" spc="-10">
                <a:solidFill>
                  <a:srgbClr val="FFFFFF"/>
                </a:solidFill>
                <a:latin typeface="Arial"/>
                <a:cs typeface="Arial"/>
              </a:rPr>
              <a:t> explica-</a:t>
            </a:r>
            <a:r>
              <a:rPr sz="700" i="1" spc="500">
                <a:solidFill>
                  <a:srgbClr val="FFFFFF"/>
                </a:solidFill>
                <a:latin typeface="Arial"/>
                <a:cs typeface="Arial"/>
              </a:rPr>
              <a:t> </a:t>
            </a:r>
            <a:r>
              <a:rPr sz="700" i="1">
                <a:solidFill>
                  <a:srgbClr val="FFFFFF"/>
                </a:solidFill>
                <a:latin typeface="Arial"/>
                <a:cs typeface="Arial"/>
              </a:rPr>
              <a:t>ção</a:t>
            </a:r>
            <a:r>
              <a:rPr sz="700" i="1" spc="-20">
                <a:solidFill>
                  <a:srgbClr val="FFFFFF"/>
                </a:solidFill>
                <a:latin typeface="Arial"/>
                <a:cs typeface="Arial"/>
              </a:rPr>
              <a:t> </a:t>
            </a:r>
            <a:r>
              <a:rPr sz="700" i="1" spc="-30">
                <a:solidFill>
                  <a:srgbClr val="FFFFFF"/>
                </a:solidFill>
                <a:latin typeface="Arial"/>
                <a:cs typeface="Arial"/>
              </a:rPr>
              <a:t>de</a:t>
            </a:r>
            <a:r>
              <a:rPr sz="700" i="1" spc="-20">
                <a:solidFill>
                  <a:srgbClr val="FFFFFF"/>
                </a:solidFill>
                <a:latin typeface="Arial"/>
                <a:cs typeface="Arial"/>
              </a:rPr>
              <a:t> </a:t>
            </a:r>
            <a:r>
              <a:rPr sz="700" i="1" spc="-35">
                <a:solidFill>
                  <a:srgbClr val="FFFFFF"/>
                </a:solidFill>
                <a:latin typeface="Arial"/>
                <a:cs typeface="Arial"/>
              </a:rPr>
              <a:t>Relação</a:t>
            </a:r>
            <a:r>
              <a:rPr sz="700" i="1" spc="-15">
                <a:solidFill>
                  <a:srgbClr val="FFFFFF"/>
                </a:solidFill>
                <a:latin typeface="Arial"/>
                <a:cs typeface="Arial"/>
              </a:rPr>
              <a:t> </a:t>
            </a:r>
            <a:r>
              <a:rPr sz="700" i="1" spc="-40">
                <a:solidFill>
                  <a:srgbClr val="FFFFFF"/>
                </a:solidFill>
                <a:latin typeface="Arial"/>
                <a:cs typeface="Arial"/>
              </a:rPr>
              <a:t>de</a:t>
            </a:r>
            <a:r>
              <a:rPr sz="700" i="1" spc="500">
                <a:solidFill>
                  <a:srgbClr val="FFFFFF"/>
                </a:solidFill>
                <a:latin typeface="Arial"/>
                <a:cs typeface="Arial"/>
              </a:rPr>
              <a:t> </a:t>
            </a:r>
            <a:r>
              <a:rPr sz="700" i="1" spc="-10">
                <a:solidFill>
                  <a:srgbClr val="FFFFFF"/>
                </a:solidFill>
                <a:latin typeface="Arial"/>
                <a:cs typeface="Arial"/>
              </a:rPr>
              <a:t>Empregados</a:t>
            </a:r>
            <a:endParaRPr sz="700">
              <a:latin typeface="Arial"/>
              <a:cs typeface="Arial"/>
            </a:endParaRPr>
          </a:p>
        </p:txBody>
      </p:sp>
      <p:grpSp>
        <p:nvGrpSpPr>
          <p:cNvPr id="35" name="Group 34">
            <a:extLst>
              <a:ext uri="{FF2B5EF4-FFF2-40B4-BE49-F238E27FC236}">
                <a16:creationId xmlns:a16="http://schemas.microsoft.com/office/drawing/2014/main" id="{E1DFD40E-9322-D51E-36EE-F8F1FC806806}"/>
              </a:ext>
            </a:extLst>
          </p:cNvPr>
          <p:cNvGrpSpPr/>
          <p:nvPr/>
        </p:nvGrpSpPr>
        <p:grpSpPr>
          <a:xfrm>
            <a:off x="3473342" y="2671172"/>
            <a:ext cx="1668550" cy="72592"/>
            <a:chOff x="3253568" y="4344068"/>
            <a:chExt cx="1800431" cy="57599"/>
          </a:xfrm>
        </p:grpSpPr>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11ABC5A-F433-9A4F-A4FB-37BA1A41CE0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2D68200-1D9C-0021-1B4B-116682CD40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2575803-98AC-B062-93F7-DC79EEA1B9C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40048" b="37924"/>
          <a:stretch>
            <a:fillRect/>
          </a:stretch>
        </p:blipFill>
        <p:spPr bwMode="auto">
          <a:xfrm>
            <a:off x="6093415" y="2666047"/>
            <a:ext cx="500314" cy="646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CF17E71-2021-6EAF-A562-562C2A47B21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40048" b="37924"/>
          <a:stretch>
            <a:fillRect/>
          </a:stretch>
        </p:blipFill>
        <p:spPr bwMode="auto">
          <a:xfrm>
            <a:off x="3649080" y="2855996"/>
            <a:ext cx="500314" cy="646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75B9518-8498-DFF5-8978-DF0F559508C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40048" b="37924"/>
          <a:stretch>
            <a:fillRect/>
          </a:stretch>
        </p:blipFill>
        <p:spPr bwMode="auto">
          <a:xfrm>
            <a:off x="6065586" y="3092255"/>
            <a:ext cx="500314" cy="64602"/>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7">
            <a:extLst>
              <a:ext uri="{FF2B5EF4-FFF2-40B4-BE49-F238E27FC236}">
                <a16:creationId xmlns:a16="http://schemas.microsoft.com/office/drawing/2014/main" id="{3CCB35E9-B470-D734-87E5-BEC48EC172EE}"/>
              </a:ext>
            </a:extLst>
          </p:cNvPr>
          <p:cNvGrpSpPr/>
          <p:nvPr/>
        </p:nvGrpSpPr>
        <p:grpSpPr>
          <a:xfrm>
            <a:off x="3478340" y="2736939"/>
            <a:ext cx="1581151" cy="147926"/>
            <a:chOff x="3253568" y="4344068"/>
            <a:chExt cx="1537858" cy="57599"/>
          </a:xfrm>
        </p:grpSpPr>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7F4F69C-BF49-4BDF-6CA5-AF710F03FC6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58B7C84-F20B-416E-3407-E2823DFD7E9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D9F7647-2E88-C5E1-CFA7-291DC03843D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40048" b="37924"/>
          <a:stretch>
            <a:fillRect/>
          </a:stretch>
        </p:blipFill>
        <p:spPr bwMode="auto">
          <a:xfrm>
            <a:off x="6097509" y="2773449"/>
            <a:ext cx="500314" cy="646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699" y="-12700"/>
            <a:ext cx="10717530" cy="2051685"/>
            <a:chOff x="-12699" y="-12700"/>
            <a:chExt cx="10717530" cy="2051685"/>
          </a:xfrm>
        </p:grpSpPr>
        <p:sp>
          <p:nvSpPr>
            <p:cNvPr id="3" name="object 3"/>
            <p:cNvSpPr/>
            <p:nvPr/>
          </p:nvSpPr>
          <p:spPr>
            <a:xfrm>
              <a:off x="0" y="0"/>
              <a:ext cx="9365615" cy="2026285"/>
            </a:xfrm>
            <a:custGeom>
              <a:avLst/>
              <a:gdLst/>
              <a:ahLst/>
              <a:cxnLst/>
              <a:rect l="l" t="t" r="r" b="b"/>
              <a:pathLst>
                <a:path w="9365615" h="2026285">
                  <a:moveTo>
                    <a:pt x="8669415" y="0"/>
                  </a:moveTo>
                  <a:lnTo>
                    <a:pt x="0" y="0"/>
                  </a:lnTo>
                  <a:lnTo>
                    <a:pt x="0" y="2025930"/>
                  </a:lnTo>
                  <a:lnTo>
                    <a:pt x="8322683" y="2025930"/>
                  </a:lnTo>
                  <a:lnTo>
                    <a:pt x="8370408" y="2024857"/>
                  </a:lnTo>
                  <a:lnTo>
                    <a:pt x="8417582" y="2021669"/>
                  </a:lnTo>
                  <a:lnTo>
                    <a:pt x="8464159" y="2016412"/>
                  </a:lnTo>
                  <a:lnTo>
                    <a:pt x="8510094" y="2009132"/>
                  </a:lnTo>
                  <a:lnTo>
                    <a:pt x="8555340" y="1999875"/>
                  </a:lnTo>
                  <a:lnTo>
                    <a:pt x="8599851" y="1988687"/>
                  </a:lnTo>
                  <a:lnTo>
                    <a:pt x="8643581" y="1975614"/>
                  </a:lnTo>
                  <a:lnTo>
                    <a:pt x="8686485" y="1960702"/>
                  </a:lnTo>
                  <a:lnTo>
                    <a:pt x="8728515" y="1943997"/>
                  </a:lnTo>
                  <a:lnTo>
                    <a:pt x="8769627" y="1925545"/>
                  </a:lnTo>
                  <a:lnTo>
                    <a:pt x="8809774" y="1905392"/>
                  </a:lnTo>
                  <a:lnTo>
                    <a:pt x="8848911" y="1883584"/>
                  </a:lnTo>
                  <a:lnTo>
                    <a:pt x="8886990" y="1860167"/>
                  </a:lnTo>
                  <a:lnTo>
                    <a:pt x="8923967" y="1835188"/>
                  </a:lnTo>
                  <a:lnTo>
                    <a:pt x="8959794" y="1808691"/>
                  </a:lnTo>
                  <a:lnTo>
                    <a:pt x="8994427" y="1780723"/>
                  </a:lnTo>
                  <a:lnTo>
                    <a:pt x="9027819" y="1751330"/>
                  </a:lnTo>
                  <a:lnTo>
                    <a:pt x="9059924" y="1720559"/>
                  </a:lnTo>
                  <a:lnTo>
                    <a:pt x="9090696" y="1688454"/>
                  </a:lnTo>
                  <a:lnTo>
                    <a:pt x="9120090" y="1655063"/>
                  </a:lnTo>
                  <a:lnTo>
                    <a:pt x="9148058" y="1620430"/>
                  </a:lnTo>
                  <a:lnTo>
                    <a:pt x="9174555" y="1584603"/>
                  </a:lnTo>
                  <a:lnTo>
                    <a:pt x="9199536" y="1547627"/>
                  </a:lnTo>
                  <a:lnTo>
                    <a:pt x="9222953" y="1509548"/>
                  </a:lnTo>
                  <a:lnTo>
                    <a:pt x="9244761" y="1470412"/>
                  </a:lnTo>
                  <a:lnTo>
                    <a:pt x="9264915" y="1430266"/>
                  </a:lnTo>
                  <a:lnTo>
                    <a:pt x="9283367" y="1389154"/>
                  </a:lnTo>
                  <a:lnTo>
                    <a:pt x="9300073" y="1347124"/>
                  </a:lnTo>
                  <a:lnTo>
                    <a:pt x="9314985" y="1304221"/>
                  </a:lnTo>
                  <a:lnTo>
                    <a:pt x="9328058" y="1260491"/>
                  </a:lnTo>
                  <a:lnTo>
                    <a:pt x="9339247" y="1215980"/>
                  </a:lnTo>
                  <a:lnTo>
                    <a:pt x="9348504" y="1170734"/>
                  </a:lnTo>
                  <a:lnTo>
                    <a:pt x="9355784" y="1124800"/>
                  </a:lnTo>
                  <a:lnTo>
                    <a:pt x="9361041" y="1078222"/>
                  </a:lnTo>
                  <a:lnTo>
                    <a:pt x="9364229" y="1031048"/>
                  </a:lnTo>
                  <a:lnTo>
                    <a:pt x="9365302" y="983324"/>
                  </a:lnTo>
                  <a:lnTo>
                    <a:pt x="9364229" y="935598"/>
                  </a:lnTo>
                  <a:lnTo>
                    <a:pt x="9361041" y="888423"/>
                  </a:lnTo>
                  <a:lnTo>
                    <a:pt x="9355784" y="841845"/>
                  </a:lnTo>
                  <a:lnTo>
                    <a:pt x="9348504" y="795909"/>
                  </a:lnTo>
                  <a:lnTo>
                    <a:pt x="9339247" y="750663"/>
                  </a:lnTo>
                  <a:lnTo>
                    <a:pt x="9328058" y="706151"/>
                  </a:lnTo>
                  <a:lnTo>
                    <a:pt x="9314985" y="662421"/>
                  </a:lnTo>
                  <a:lnTo>
                    <a:pt x="9300073" y="619517"/>
                  </a:lnTo>
                  <a:lnTo>
                    <a:pt x="9283367" y="577486"/>
                  </a:lnTo>
                  <a:lnTo>
                    <a:pt x="9264915" y="536374"/>
                  </a:lnTo>
                  <a:lnTo>
                    <a:pt x="9244761" y="496227"/>
                  </a:lnTo>
                  <a:lnTo>
                    <a:pt x="9222953" y="457090"/>
                  </a:lnTo>
                  <a:lnTo>
                    <a:pt x="9199536" y="419011"/>
                  </a:lnTo>
                  <a:lnTo>
                    <a:pt x="9174555" y="382034"/>
                  </a:lnTo>
                  <a:lnTo>
                    <a:pt x="9148058" y="346207"/>
                  </a:lnTo>
                  <a:lnTo>
                    <a:pt x="9120090" y="311574"/>
                  </a:lnTo>
                  <a:lnTo>
                    <a:pt x="9090696" y="278182"/>
                  </a:lnTo>
                  <a:lnTo>
                    <a:pt x="9059924" y="246078"/>
                  </a:lnTo>
                  <a:lnTo>
                    <a:pt x="9027819" y="215306"/>
                  </a:lnTo>
                  <a:lnTo>
                    <a:pt x="8994427" y="185913"/>
                  </a:lnTo>
                  <a:lnTo>
                    <a:pt x="8959794" y="157945"/>
                  </a:lnTo>
                  <a:lnTo>
                    <a:pt x="8923967" y="131448"/>
                  </a:lnTo>
                  <a:lnTo>
                    <a:pt x="8886990" y="106468"/>
                  </a:lnTo>
                  <a:lnTo>
                    <a:pt x="8848911" y="83051"/>
                  </a:lnTo>
                  <a:lnTo>
                    <a:pt x="8809774" y="61243"/>
                  </a:lnTo>
                  <a:lnTo>
                    <a:pt x="8769627" y="41090"/>
                  </a:lnTo>
                  <a:lnTo>
                    <a:pt x="8728515" y="22638"/>
                  </a:lnTo>
                  <a:lnTo>
                    <a:pt x="8686485" y="5932"/>
                  </a:lnTo>
                  <a:lnTo>
                    <a:pt x="8669415" y="0"/>
                  </a:lnTo>
                  <a:close/>
                </a:path>
              </a:pathLst>
            </a:custGeom>
            <a:solidFill>
              <a:srgbClr val="202E55"/>
            </a:solidFill>
          </p:spPr>
          <p:txBody>
            <a:bodyPr wrap="square" lIns="0" tIns="0" rIns="0" bIns="0" rtlCol="0"/>
            <a:lstStyle/>
            <a:p>
              <a:endParaRPr/>
            </a:p>
          </p:txBody>
        </p:sp>
        <p:sp>
          <p:nvSpPr>
            <p:cNvPr id="4" name="object 4"/>
            <p:cNvSpPr/>
            <p:nvPr/>
          </p:nvSpPr>
          <p:spPr>
            <a:xfrm>
              <a:off x="0" y="0"/>
              <a:ext cx="9365615" cy="2026285"/>
            </a:xfrm>
            <a:custGeom>
              <a:avLst/>
              <a:gdLst/>
              <a:ahLst/>
              <a:cxnLst/>
              <a:rect l="l" t="t" r="r" b="b"/>
              <a:pathLst>
                <a:path w="9365615" h="2026285">
                  <a:moveTo>
                    <a:pt x="0" y="2025930"/>
                  </a:moveTo>
                  <a:lnTo>
                    <a:pt x="8322683" y="2025930"/>
                  </a:lnTo>
                  <a:lnTo>
                    <a:pt x="8370408" y="2024857"/>
                  </a:lnTo>
                  <a:lnTo>
                    <a:pt x="8417582" y="2021669"/>
                  </a:lnTo>
                  <a:lnTo>
                    <a:pt x="8464159" y="2016412"/>
                  </a:lnTo>
                  <a:lnTo>
                    <a:pt x="8510094" y="2009132"/>
                  </a:lnTo>
                  <a:lnTo>
                    <a:pt x="8555340" y="1999875"/>
                  </a:lnTo>
                  <a:lnTo>
                    <a:pt x="8599851" y="1988687"/>
                  </a:lnTo>
                  <a:lnTo>
                    <a:pt x="8643581" y="1975614"/>
                  </a:lnTo>
                  <a:lnTo>
                    <a:pt x="8686485" y="1960702"/>
                  </a:lnTo>
                  <a:lnTo>
                    <a:pt x="8728515" y="1943997"/>
                  </a:lnTo>
                  <a:lnTo>
                    <a:pt x="8769627" y="1925545"/>
                  </a:lnTo>
                  <a:lnTo>
                    <a:pt x="8809774" y="1905392"/>
                  </a:lnTo>
                  <a:lnTo>
                    <a:pt x="8848911" y="1883584"/>
                  </a:lnTo>
                  <a:lnTo>
                    <a:pt x="8886990" y="1860167"/>
                  </a:lnTo>
                  <a:lnTo>
                    <a:pt x="8923967" y="1835188"/>
                  </a:lnTo>
                  <a:lnTo>
                    <a:pt x="8959794" y="1808691"/>
                  </a:lnTo>
                  <a:lnTo>
                    <a:pt x="8994427" y="1780723"/>
                  </a:lnTo>
                  <a:lnTo>
                    <a:pt x="9027819" y="1751330"/>
                  </a:lnTo>
                  <a:lnTo>
                    <a:pt x="9059924" y="1720559"/>
                  </a:lnTo>
                  <a:lnTo>
                    <a:pt x="9090696" y="1688454"/>
                  </a:lnTo>
                  <a:lnTo>
                    <a:pt x="9120090" y="1655063"/>
                  </a:lnTo>
                  <a:lnTo>
                    <a:pt x="9148058" y="1620430"/>
                  </a:lnTo>
                  <a:lnTo>
                    <a:pt x="9174555" y="1584603"/>
                  </a:lnTo>
                  <a:lnTo>
                    <a:pt x="9199536" y="1547627"/>
                  </a:lnTo>
                  <a:lnTo>
                    <a:pt x="9222953" y="1509548"/>
                  </a:lnTo>
                  <a:lnTo>
                    <a:pt x="9244761" y="1470412"/>
                  </a:lnTo>
                  <a:lnTo>
                    <a:pt x="9264915" y="1430266"/>
                  </a:lnTo>
                  <a:lnTo>
                    <a:pt x="9283367" y="1389154"/>
                  </a:lnTo>
                  <a:lnTo>
                    <a:pt x="9300073" y="1347124"/>
                  </a:lnTo>
                  <a:lnTo>
                    <a:pt x="9314985" y="1304221"/>
                  </a:lnTo>
                  <a:lnTo>
                    <a:pt x="9328058" y="1260491"/>
                  </a:lnTo>
                  <a:lnTo>
                    <a:pt x="9339247" y="1215980"/>
                  </a:lnTo>
                  <a:lnTo>
                    <a:pt x="9348504" y="1170734"/>
                  </a:lnTo>
                  <a:lnTo>
                    <a:pt x="9355784" y="1124800"/>
                  </a:lnTo>
                  <a:lnTo>
                    <a:pt x="9361041" y="1078222"/>
                  </a:lnTo>
                  <a:lnTo>
                    <a:pt x="9364229" y="1031048"/>
                  </a:lnTo>
                  <a:lnTo>
                    <a:pt x="9365302" y="983324"/>
                  </a:lnTo>
                  <a:lnTo>
                    <a:pt x="9364229" y="935598"/>
                  </a:lnTo>
                  <a:lnTo>
                    <a:pt x="9361041" y="888423"/>
                  </a:lnTo>
                  <a:lnTo>
                    <a:pt x="9355784" y="841845"/>
                  </a:lnTo>
                  <a:lnTo>
                    <a:pt x="9348504" y="795909"/>
                  </a:lnTo>
                  <a:lnTo>
                    <a:pt x="9339247" y="750663"/>
                  </a:lnTo>
                  <a:lnTo>
                    <a:pt x="9328058" y="706151"/>
                  </a:lnTo>
                  <a:lnTo>
                    <a:pt x="9314985" y="662421"/>
                  </a:lnTo>
                  <a:lnTo>
                    <a:pt x="9300073" y="619517"/>
                  </a:lnTo>
                  <a:lnTo>
                    <a:pt x="9283367" y="577486"/>
                  </a:lnTo>
                  <a:lnTo>
                    <a:pt x="9264915" y="536374"/>
                  </a:lnTo>
                  <a:lnTo>
                    <a:pt x="9244761" y="496227"/>
                  </a:lnTo>
                  <a:lnTo>
                    <a:pt x="9222953" y="457090"/>
                  </a:lnTo>
                  <a:lnTo>
                    <a:pt x="9199536" y="419011"/>
                  </a:lnTo>
                  <a:lnTo>
                    <a:pt x="9174555" y="382034"/>
                  </a:lnTo>
                  <a:lnTo>
                    <a:pt x="9148058" y="346207"/>
                  </a:lnTo>
                  <a:lnTo>
                    <a:pt x="9120090" y="311574"/>
                  </a:lnTo>
                  <a:lnTo>
                    <a:pt x="9090696" y="278182"/>
                  </a:lnTo>
                  <a:lnTo>
                    <a:pt x="9059924" y="246078"/>
                  </a:lnTo>
                  <a:lnTo>
                    <a:pt x="9027819" y="215306"/>
                  </a:lnTo>
                  <a:lnTo>
                    <a:pt x="8994427" y="185913"/>
                  </a:lnTo>
                  <a:lnTo>
                    <a:pt x="8959794" y="157945"/>
                  </a:lnTo>
                  <a:lnTo>
                    <a:pt x="8923967" y="131448"/>
                  </a:lnTo>
                  <a:lnTo>
                    <a:pt x="8886990" y="106468"/>
                  </a:lnTo>
                  <a:lnTo>
                    <a:pt x="8848911" y="83051"/>
                  </a:lnTo>
                  <a:lnTo>
                    <a:pt x="8809774" y="61243"/>
                  </a:lnTo>
                  <a:lnTo>
                    <a:pt x="8769627" y="41090"/>
                  </a:lnTo>
                  <a:lnTo>
                    <a:pt x="8728515" y="22638"/>
                  </a:lnTo>
                  <a:lnTo>
                    <a:pt x="8686485" y="5932"/>
                  </a:lnTo>
                  <a:lnTo>
                    <a:pt x="8669415" y="0"/>
                  </a:lnTo>
                </a:path>
              </a:pathLst>
            </a:custGeom>
            <a:ln w="25400">
              <a:solidFill>
                <a:srgbClr val="202E55"/>
              </a:solidFill>
            </a:ln>
          </p:spPr>
          <p:txBody>
            <a:bodyPr wrap="square" lIns="0" tIns="0" rIns="0" bIns="0" rtlCol="0"/>
            <a:lstStyle/>
            <a:p>
              <a:endParaRPr/>
            </a:p>
          </p:txBody>
        </p:sp>
        <p:sp>
          <p:nvSpPr>
            <p:cNvPr id="5" name="object 5"/>
            <p:cNvSpPr/>
            <p:nvPr/>
          </p:nvSpPr>
          <p:spPr>
            <a:xfrm>
              <a:off x="8697695" y="0"/>
              <a:ext cx="1994535" cy="1787525"/>
            </a:xfrm>
            <a:custGeom>
              <a:avLst/>
              <a:gdLst/>
              <a:ahLst/>
              <a:cxnLst/>
              <a:rect l="l" t="t" r="r" b="b"/>
              <a:pathLst>
                <a:path w="1994534" h="1787525">
                  <a:moveTo>
                    <a:pt x="1994307" y="0"/>
                  </a:moveTo>
                  <a:lnTo>
                    <a:pt x="28511" y="0"/>
                  </a:lnTo>
                  <a:lnTo>
                    <a:pt x="26970" y="7385"/>
                  </a:lnTo>
                  <a:lnTo>
                    <a:pt x="18825" y="53639"/>
                  </a:lnTo>
                  <a:lnTo>
                    <a:pt x="12110" y="100371"/>
                  </a:lnTo>
                  <a:lnTo>
                    <a:pt x="6846" y="147556"/>
                  </a:lnTo>
                  <a:lnTo>
                    <a:pt x="3058" y="195171"/>
                  </a:lnTo>
                  <a:lnTo>
                    <a:pt x="768" y="243194"/>
                  </a:lnTo>
                  <a:lnTo>
                    <a:pt x="0" y="291600"/>
                  </a:lnTo>
                  <a:lnTo>
                    <a:pt x="768" y="340008"/>
                  </a:lnTo>
                  <a:lnTo>
                    <a:pt x="3058" y="388031"/>
                  </a:lnTo>
                  <a:lnTo>
                    <a:pt x="6846" y="435647"/>
                  </a:lnTo>
                  <a:lnTo>
                    <a:pt x="12110" y="482833"/>
                  </a:lnTo>
                  <a:lnTo>
                    <a:pt x="18825" y="529565"/>
                  </a:lnTo>
                  <a:lnTo>
                    <a:pt x="26970" y="575820"/>
                  </a:lnTo>
                  <a:lnTo>
                    <a:pt x="36519" y="621575"/>
                  </a:lnTo>
                  <a:lnTo>
                    <a:pt x="47451" y="666807"/>
                  </a:lnTo>
                  <a:lnTo>
                    <a:pt x="59742" y="711492"/>
                  </a:lnTo>
                  <a:lnTo>
                    <a:pt x="73369" y="755608"/>
                  </a:lnTo>
                  <a:lnTo>
                    <a:pt x="88308" y="799130"/>
                  </a:lnTo>
                  <a:lnTo>
                    <a:pt x="104537" y="842036"/>
                  </a:lnTo>
                  <a:lnTo>
                    <a:pt x="122032" y="884303"/>
                  </a:lnTo>
                  <a:lnTo>
                    <a:pt x="140770" y="925908"/>
                  </a:lnTo>
                  <a:lnTo>
                    <a:pt x="160727" y="966826"/>
                  </a:lnTo>
                  <a:lnTo>
                    <a:pt x="181881" y="1007036"/>
                  </a:lnTo>
                  <a:lnTo>
                    <a:pt x="204209" y="1046513"/>
                  </a:lnTo>
                  <a:lnTo>
                    <a:pt x="227686" y="1085235"/>
                  </a:lnTo>
                  <a:lnTo>
                    <a:pt x="252291" y="1123178"/>
                  </a:lnTo>
                  <a:lnTo>
                    <a:pt x="277999" y="1160319"/>
                  </a:lnTo>
                  <a:lnTo>
                    <a:pt x="304788" y="1196635"/>
                  </a:lnTo>
                  <a:lnTo>
                    <a:pt x="332633" y="1232103"/>
                  </a:lnTo>
                  <a:lnTo>
                    <a:pt x="361513" y="1266699"/>
                  </a:lnTo>
                  <a:lnTo>
                    <a:pt x="391404" y="1300401"/>
                  </a:lnTo>
                  <a:lnTo>
                    <a:pt x="422282" y="1333184"/>
                  </a:lnTo>
                  <a:lnTo>
                    <a:pt x="454125" y="1365027"/>
                  </a:lnTo>
                  <a:lnTo>
                    <a:pt x="486909" y="1395905"/>
                  </a:lnTo>
                  <a:lnTo>
                    <a:pt x="520610" y="1425795"/>
                  </a:lnTo>
                  <a:lnTo>
                    <a:pt x="555207" y="1454675"/>
                  </a:lnTo>
                  <a:lnTo>
                    <a:pt x="590675" y="1482520"/>
                  </a:lnTo>
                  <a:lnTo>
                    <a:pt x="626991" y="1509309"/>
                  </a:lnTo>
                  <a:lnTo>
                    <a:pt x="664132" y="1535017"/>
                  </a:lnTo>
                  <a:lnTo>
                    <a:pt x="702075" y="1559621"/>
                  </a:lnTo>
                  <a:lnTo>
                    <a:pt x="740797" y="1583098"/>
                  </a:lnTo>
                  <a:lnTo>
                    <a:pt x="780274" y="1605425"/>
                  </a:lnTo>
                  <a:lnTo>
                    <a:pt x="820484" y="1626579"/>
                  </a:lnTo>
                  <a:lnTo>
                    <a:pt x="861402" y="1646537"/>
                  </a:lnTo>
                  <a:lnTo>
                    <a:pt x="903006" y="1665274"/>
                  </a:lnTo>
                  <a:lnTo>
                    <a:pt x="945273" y="1682769"/>
                  </a:lnTo>
                  <a:lnTo>
                    <a:pt x="988179" y="1698998"/>
                  </a:lnTo>
                  <a:lnTo>
                    <a:pt x="1031702" y="1713937"/>
                  </a:lnTo>
                  <a:lnTo>
                    <a:pt x="1075817" y="1727563"/>
                  </a:lnTo>
                  <a:lnTo>
                    <a:pt x="1120502" y="1739854"/>
                  </a:lnTo>
                  <a:lnTo>
                    <a:pt x="1165733" y="1750786"/>
                  </a:lnTo>
                  <a:lnTo>
                    <a:pt x="1211488" y="1760335"/>
                  </a:lnTo>
                  <a:lnTo>
                    <a:pt x="1257742" y="1768479"/>
                  </a:lnTo>
                  <a:lnTo>
                    <a:pt x="1304474" y="1775194"/>
                  </a:lnTo>
                  <a:lnTo>
                    <a:pt x="1351659" y="1780458"/>
                  </a:lnTo>
                  <a:lnTo>
                    <a:pt x="1399274" y="1784246"/>
                  </a:lnTo>
                  <a:lnTo>
                    <a:pt x="1447297" y="1786536"/>
                  </a:lnTo>
                  <a:lnTo>
                    <a:pt x="1495704" y="1787305"/>
                  </a:lnTo>
                  <a:lnTo>
                    <a:pt x="1544111" y="1786536"/>
                  </a:lnTo>
                  <a:lnTo>
                    <a:pt x="1592135" y="1784246"/>
                  </a:lnTo>
                  <a:lnTo>
                    <a:pt x="1639751" y="1780458"/>
                  </a:lnTo>
                  <a:lnTo>
                    <a:pt x="1686937" y="1775194"/>
                  </a:lnTo>
                  <a:lnTo>
                    <a:pt x="1733669" y="1768479"/>
                  </a:lnTo>
                  <a:lnTo>
                    <a:pt x="1779924" y="1760335"/>
                  </a:lnTo>
                  <a:lnTo>
                    <a:pt x="1825679" y="1750786"/>
                  </a:lnTo>
                  <a:lnTo>
                    <a:pt x="1870910" y="1739854"/>
                  </a:lnTo>
                  <a:lnTo>
                    <a:pt x="1915596" y="1727563"/>
                  </a:lnTo>
                  <a:lnTo>
                    <a:pt x="1959711" y="1713937"/>
                  </a:lnTo>
                  <a:lnTo>
                    <a:pt x="1994307" y="1702062"/>
                  </a:lnTo>
                  <a:lnTo>
                    <a:pt x="1994307" y="0"/>
                  </a:lnTo>
                  <a:close/>
                </a:path>
              </a:pathLst>
            </a:custGeom>
            <a:solidFill>
              <a:srgbClr val="2460C0"/>
            </a:solidFill>
          </p:spPr>
          <p:txBody>
            <a:bodyPr wrap="square" lIns="0" tIns="0" rIns="0" bIns="0" rtlCol="0"/>
            <a:lstStyle/>
            <a:p>
              <a:endParaRPr/>
            </a:p>
          </p:txBody>
        </p:sp>
        <p:sp>
          <p:nvSpPr>
            <p:cNvPr id="6" name="object 6"/>
            <p:cNvSpPr/>
            <p:nvPr/>
          </p:nvSpPr>
          <p:spPr>
            <a:xfrm>
              <a:off x="8697695" y="0"/>
              <a:ext cx="1994535" cy="1787525"/>
            </a:xfrm>
            <a:custGeom>
              <a:avLst/>
              <a:gdLst/>
              <a:ahLst/>
              <a:cxnLst/>
              <a:rect l="l" t="t" r="r" b="b"/>
              <a:pathLst>
                <a:path w="1994534" h="1787525">
                  <a:moveTo>
                    <a:pt x="28511" y="0"/>
                  </a:moveTo>
                  <a:lnTo>
                    <a:pt x="18825" y="53639"/>
                  </a:lnTo>
                  <a:lnTo>
                    <a:pt x="12110" y="100371"/>
                  </a:lnTo>
                  <a:lnTo>
                    <a:pt x="6846" y="147556"/>
                  </a:lnTo>
                  <a:lnTo>
                    <a:pt x="3058" y="195171"/>
                  </a:lnTo>
                  <a:lnTo>
                    <a:pt x="768" y="243194"/>
                  </a:lnTo>
                  <a:lnTo>
                    <a:pt x="0" y="291600"/>
                  </a:lnTo>
                  <a:lnTo>
                    <a:pt x="768" y="340008"/>
                  </a:lnTo>
                  <a:lnTo>
                    <a:pt x="3058" y="388031"/>
                  </a:lnTo>
                  <a:lnTo>
                    <a:pt x="6846" y="435647"/>
                  </a:lnTo>
                  <a:lnTo>
                    <a:pt x="12110" y="482833"/>
                  </a:lnTo>
                  <a:lnTo>
                    <a:pt x="18825" y="529565"/>
                  </a:lnTo>
                  <a:lnTo>
                    <a:pt x="26970" y="575820"/>
                  </a:lnTo>
                  <a:lnTo>
                    <a:pt x="36519" y="621575"/>
                  </a:lnTo>
                  <a:lnTo>
                    <a:pt x="47451" y="666807"/>
                  </a:lnTo>
                  <a:lnTo>
                    <a:pt x="59742" y="711492"/>
                  </a:lnTo>
                  <a:lnTo>
                    <a:pt x="73369" y="755608"/>
                  </a:lnTo>
                  <a:lnTo>
                    <a:pt x="88308" y="799130"/>
                  </a:lnTo>
                  <a:lnTo>
                    <a:pt x="104537" y="842036"/>
                  </a:lnTo>
                  <a:lnTo>
                    <a:pt x="122032" y="884303"/>
                  </a:lnTo>
                  <a:lnTo>
                    <a:pt x="140770" y="925908"/>
                  </a:lnTo>
                  <a:lnTo>
                    <a:pt x="160727" y="966826"/>
                  </a:lnTo>
                  <a:lnTo>
                    <a:pt x="181881" y="1007036"/>
                  </a:lnTo>
                  <a:lnTo>
                    <a:pt x="204209" y="1046513"/>
                  </a:lnTo>
                  <a:lnTo>
                    <a:pt x="227686" y="1085235"/>
                  </a:lnTo>
                  <a:lnTo>
                    <a:pt x="252291" y="1123178"/>
                  </a:lnTo>
                  <a:lnTo>
                    <a:pt x="277999" y="1160319"/>
                  </a:lnTo>
                  <a:lnTo>
                    <a:pt x="304788" y="1196635"/>
                  </a:lnTo>
                  <a:lnTo>
                    <a:pt x="332633" y="1232103"/>
                  </a:lnTo>
                  <a:lnTo>
                    <a:pt x="361513" y="1266699"/>
                  </a:lnTo>
                  <a:lnTo>
                    <a:pt x="391404" y="1300401"/>
                  </a:lnTo>
                  <a:lnTo>
                    <a:pt x="422282" y="1333184"/>
                  </a:lnTo>
                  <a:lnTo>
                    <a:pt x="454125" y="1365027"/>
                  </a:lnTo>
                  <a:lnTo>
                    <a:pt x="486909" y="1395905"/>
                  </a:lnTo>
                  <a:lnTo>
                    <a:pt x="520610" y="1425795"/>
                  </a:lnTo>
                  <a:lnTo>
                    <a:pt x="555207" y="1454675"/>
                  </a:lnTo>
                  <a:lnTo>
                    <a:pt x="590675" y="1482520"/>
                  </a:lnTo>
                  <a:lnTo>
                    <a:pt x="626991" y="1509309"/>
                  </a:lnTo>
                  <a:lnTo>
                    <a:pt x="664132" y="1535017"/>
                  </a:lnTo>
                  <a:lnTo>
                    <a:pt x="702075" y="1559621"/>
                  </a:lnTo>
                  <a:lnTo>
                    <a:pt x="740797" y="1583098"/>
                  </a:lnTo>
                  <a:lnTo>
                    <a:pt x="780274" y="1605425"/>
                  </a:lnTo>
                  <a:lnTo>
                    <a:pt x="820484" y="1626579"/>
                  </a:lnTo>
                  <a:lnTo>
                    <a:pt x="861402" y="1646537"/>
                  </a:lnTo>
                  <a:lnTo>
                    <a:pt x="903006" y="1665274"/>
                  </a:lnTo>
                  <a:lnTo>
                    <a:pt x="945273" y="1682769"/>
                  </a:lnTo>
                  <a:lnTo>
                    <a:pt x="988179" y="1698998"/>
                  </a:lnTo>
                  <a:lnTo>
                    <a:pt x="1031702" y="1713937"/>
                  </a:lnTo>
                  <a:lnTo>
                    <a:pt x="1075817" y="1727563"/>
                  </a:lnTo>
                  <a:lnTo>
                    <a:pt x="1120502" y="1739854"/>
                  </a:lnTo>
                  <a:lnTo>
                    <a:pt x="1165733" y="1750786"/>
                  </a:lnTo>
                  <a:lnTo>
                    <a:pt x="1211488" y="1760335"/>
                  </a:lnTo>
                  <a:lnTo>
                    <a:pt x="1257742" y="1768479"/>
                  </a:lnTo>
                  <a:lnTo>
                    <a:pt x="1304474" y="1775194"/>
                  </a:lnTo>
                  <a:lnTo>
                    <a:pt x="1351659" y="1780458"/>
                  </a:lnTo>
                  <a:lnTo>
                    <a:pt x="1399274" y="1784246"/>
                  </a:lnTo>
                  <a:lnTo>
                    <a:pt x="1447297" y="1786536"/>
                  </a:lnTo>
                  <a:lnTo>
                    <a:pt x="1495704" y="1787305"/>
                  </a:lnTo>
                  <a:lnTo>
                    <a:pt x="1544111" y="1786536"/>
                  </a:lnTo>
                  <a:lnTo>
                    <a:pt x="1592135" y="1784246"/>
                  </a:lnTo>
                  <a:lnTo>
                    <a:pt x="1639751" y="1780458"/>
                  </a:lnTo>
                  <a:lnTo>
                    <a:pt x="1686937" y="1775194"/>
                  </a:lnTo>
                  <a:lnTo>
                    <a:pt x="1733669" y="1768479"/>
                  </a:lnTo>
                  <a:lnTo>
                    <a:pt x="1779924" y="1760335"/>
                  </a:lnTo>
                  <a:lnTo>
                    <a:pt x="1825679" y="1750786"/>
                  </a:lnTo>
                  <a:lnTo>
                    <a:pt x="1870910" y="1739854"/>
                  </a:lnTo>
                  <a:lnTo>
                    <a:pt x="1915596" y="1727563"/>
                  </a:lnTo>
                  <a:lnTo>
                    <a:pt x="1959711" y="1713937"/>
                  </a:lnTo>
                  <a:lnTo>
                    <a:pt x="1994307" y="1702062"/>
                  </a:lnTo>
                </a:path>
              </a:pathLst>
            </a:custGeom>
            <a:ln w="25399">
              <a:solidFill>
                <a:srgbClr val="2460C0"/>
              </a:solidFill>
            </a:ln>
          </p:spPr>
          <p:txBody>
            <a:bodyPr wrap="square" lIns="0" tIns="0" rIns="0" bIns="0" rtlCol="0"/>
            <a:lstStyle/>
            <a:p>
              <a:endParaRPr/>
            </a:p>
          </p:txBody>
        </p:sp>
        <p:pic>
          <p:nvPicPr>
            <p:cNvPr id="7" name="object 7"/>
            <p:cNvPicPr/>
            <p:nvPr/>
          </p:nvPicPr>
          <p:blipFill>
            <a:blip r:embed="rId2" cstate="print"/>
            <a:stretch>
              <a:fillRect/>
            </a:stretch>
          </p:blipFill>
          <p:spPr>
            <a:xfrm>
              <a:off x="9045000" y="290545"/>
              <a:ext cx="1416064" cy="654765"/>
            </a:xfrm>
            <a:prstGeom prst="rect">
              <a:avLst/>
            </a:prstGeom>
          </p:spPr>
        </p:pic>
      </p:grpSp>
      <p:sp>
        <p:nvSpPr>
          <p:cNvPr id="8" name="object 8"/>
          <p:cNvSpPr txBox="1"/>
          <p:nvPr/>
        </p:nvSpPr>
        <p:spPr>
          <a:xfrm>
            <a:off x="1035439" y="914477"/>
            <a:ext cx="3653154" cy="720725"/>
          </a:xfrm>
          <a:prstGeom prst="rect">
            <a:avLst/>
          </a:prstGeom>
        </p:spPr>
        <p:txBody>
          <a:bodyPr vert="horz" wrap="square" lIns="0" tIns="12700" rIns="0" bIns="0" rtlCol="0">
            <a:spAutoFit/>
          </a:bodyPr>
          <a:lstStyle/>
          <a:p>
            <a:pPr marL="21590">
              <a:lnSpc>
                <a:spcPts val="2735"/>
              </a:lnSpc>
              <a:spcBef>
                <a:spcPts val="100"/>
              </a:spcBef>
            </a:pPr>
            <a:r>
              <a:rPr sz="2400" b="1" i="1" spc="-155">
                <a:solidFill>
                  <a:srgbClr val="FFFFFF"/>
                </a:solidFill>
                <a:latin typeface="Trebuchet MS"/>
                <a:cs typeface="Trebuchet MS"/>
              </a:rPr>
              <a:t>Relação </a:t>
            </a:r>
            <a:r>
              <a:rPr sz="2400" b="1" i="1" spc="-170">
                <a:solidFill>
                  <a:srgbClr val="FFFFFF"/>
                </a:solidFill>
                <a:latin typeface="Trebuchet MS"/>
                <a:cs typeface="Trebuchet MS"/>
              </a:rPr>
              <a:t>de</a:t>
            </a:r>
            <a:r>
              <a:rPr sz="2400" b="1" i="1" spc="-150">
                <a:solidFill>
                  <a:srgbClr val="FFFFFF"/>
                </a:solidFill>
                <a:latin typeface="Trebuchet MS"/>
                <a:cs typeface="Trebuchet MS"/>
              </a:rPr>
              <a:t> </a:t>
            </a:r>
            <a:r>
              <a:rPr sz="2400" b="1" i="1" spc="-100">
                <a:solidFill>
                  <a:srgbClr val="FFFFFF"/>
                </a:solidFill>
                <a:latin typeface="Trebuchet MS"/>
                <a:cs typeface="Trebuchet MS"/>
              </a:rPr>
              <a:t>Beneficiários</a:t>
            </a:r>
            <a:endParaRPr sz="2400">
              <a:latin typeface="Trebuchet MS"/>
              <a:cs typeface="Trebuchet MS"/>
            </a:endParaRPr>
          </a:p>
          <a:p>
            <a:pPr marL="12700">
              <a:lnSpc>
                <a:spcPts val="273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9" name="object 9"/>
          <p:cNvSpPr txBox="1">
            <a:spLocks noGrp="1"/>
          </p:cNvSpPr>
          <p:nvPr>
            <p:ph type="title"/>
          </p:nvPr>
        </p:nvSpPr>
        <p:spPr>
          <a:xfrm>
            <a:off x="987789" y="211800"/>
            <a:ext cx="3468370" cy="787400"/>
          </a:xfrm>
          <a:prstGeom prst="rect">
            <a:avLst/>
          </a:prstGeom>
        </p:spPr>
        <p:txBody>
          <a:bodyPr vert="horz" wrap="square" lIns="0" tIns="12700" rIns="0" bIns="0" rtlCol="0">
            <a:spAutoFit/>
          </a:bodyPr>
          <a:lstStyle/>
          <a:p>
            <a:pPr marL="12700">
              <a:lnSpc>
                <a:spcPct val="100000"/>
              </a:lnSpc>
              <a:spcBef>
                <a:spcPts val="100"/>
              </a:spcBef>
            </a:pPr>
            <a:r>
              <a:rPr spc="-325"/>
              <a:t>Vale</a:t>
            </a:r>
            <a:r>
              <a:rPr spc="-355"/>
              <a:t> </a:t>
            </a:r>
            <a:r>
              <a:rPr spc="-265"/>
              <a:t>Refeição</a:t>
            </a:r>
          </a:p>
        </p:txBody>
      </p:sp>
      <p:grpSp>
        <p:nvGrpSpPr>
          <p:cNvPr id="10" name="object 10"/>
          <p:cNvGrpSpPr/>
          <p:nvPr/>
        </p:nvGrpSpPr>
        <p:grpSpPr>
          <a:xfrm>
            <a:off x="589644" y="2448943"/>
            <a:ext cx="7733030" cy="4691380"/>
            <a:chOff x="624009" y="2462305"/>
            <a:chExt cx="7733030" cy="4691380"/>
          </a:xfrm>
        </p:grpSpPr>
        <p:pic>
          <p:nvPicPr>
            <p:cNvPr id="11" name="object 11"/>
            <p:cNvPicPr/>
            <p:nvPr/>
          </p:nvPicPr>
          <p:blipFill>
            <a:blip r:embed="rId3" cstate="print"/>
            <a:stretch>
              <a:fillRect/>
            </a:stretch>
          </p:blipFill>
          <p:spPr>
            <a:xfrm>
              <a:off x="2335504" y="2644660"/>
              <a:ext cx="6020993" cy="4508995"/>
            </a:xfrm>
            <a:prstGeom prst="rect">
              <a:avLst/>
            </a:prstGeom>
          </p:spPr>
        </p:pic>
        <p:sp>
          <p:nvSpPr>
            <p:cNvPr id="12" name="object 12"/>
            <p:cNvSpPr/>
            <p:nvPr/>
          </p:nvSpPr>
          <p:spPr>
            <a:xfrm>
              <a:off x="2388704" y="2694711"/>
              <a:ext cx="5330190" cy="4436110"/>
            </a:xfrm>
            <a:custGeom>
              <a:avLst/>
              <a:gdLst/>
              <a:ahLst/>
              <a:cxnLst/>
              <a:rect l="l" t="t" r="r" b="b"/>
              <a:pathLst>
                <a:path w="5330190" h="4436109">
                  <a:moveTo>
                    <a:pt x="0" y="4434370"/>
                  </a:moveTo>
                  <a:lnTo>
                    <a:pt x="5329605" y="4434370"/>
                  </a:lnTo>
                  <a:lnTo>
                    <a:pt x="5329605" y="1593214"/>
                  </a:lnTo>
                  <a:lnTo>
                    <a:pt x="0" y="1593214"/>
                  </a:lnTo>
                  <a:lnTo>
                    <a:pt x="0" y="4434370"/>
                  </a:lnTo>
                  <a:close/>
                </a:path>
                <a:path w="5330190" h="4436109">
                  <a:moveTo>
                    <a:pt x="1728000" y="255397"/>
                  </a:moveTo>
                  <a:lnTo>
                    <a:pt x="3437801" y="255397"/>
                  </a:lnTo>
                  <a:lnTo>
                    <a:pt x="3437801" y="0"/>
                  </a:lnTo>
                  <a:lnTo>
                    <a:pt x="1728000" y="0"/>
                  </a:lnTo>
                  <a:lnTo>
                    <a:pt x="1728000" y="255397"/>
                  </a:lnTo>
                  <a:close/>
                </a:path>
                <a:path w="5330190" h="4436109">
                  <a:moveTo>
                    <a:pt x="4611598" y="4435716"/>
                  </a:moveTo>
                  <a:lnTo>
                    <a:pt x="4931803" y="4435716"/>
                  </a:lnTo>
                  <a:lnTo>
                    <a:pt x="4931803" y="1763991"/>
                  </a:lnTo>
                  <a:lnTo>
                    <a:pt x="4611598" y="1763991"/>
                  </a:lnTo>
                  <a:lnTo>
                    <a:pt x="4611598" y="4435716"/>
                  </a:lnTo>
                  <a:close/>
                </a:path>
              </a:pathLst>
            </a:custGeom>
            <a:ln w="25400">
              <a:solidFill>
                <a:srgbClr val="222E54"/>
              </a:solidFill>
            </a:ln>
          </p:spPr>
          <p:txBody>
            <a:bodyPr wrap="square" lIns="0" tIns="0" rIns="0" bIns="0" rtlCol="0"/>
            <a:lstStyle/>
            <a:p>
              <a:endParaRPr/>
            </a:p>
          </p:txBody>
        </p:sp>
        <p:sp>
          <p:nvSpPr>
            <p:cNvPr id="13" name="object 13"/>
            <p:cNvSpPr/>
            <p:nvPr/>
          </p:nvSpPr>
          <p:spPr>
            <a:xfrm>
              <a:off x="756367" y="2475005"/>
              <a:ext cx="3618229" cy="335280"/>
            </a:xfrm>
            <a:custGeom>
              <a:avLst/>
              <a:gdLst/>
              <a:ahLst/>
              <a:cxnLst/>
              <a:rect l="l" t="t" r="r" b="b"/>
              <a:pathLst>
                <a:path w="3618229" h="335280">
                  <a:moveTo>
                    <a:pt x="3617633" y="206997"/>
                  </a:moveTo>
                  <a:lnTo>
                    <a:pt x="3617633" y="0"/>
                  </a:lnTo>
                  <a:lnTo>
                    <a:pt x="0" y="0"/>
                  </a:lnTo>
                  <a:lnTo>
                    <a:pt x="0" y="335051"/>
                  </a:lnTo>
                </a:path>
              </a:pathLst>
            </a:custGeom>
            <a:ln w="25400">
              <a:solidFill>
                <a:srgbClr val="0C285A"/>
              </a:solidFill>
            </a:ln>
          </p:spPr>
          <p:txBody>
            <a:bodyPr wrap="square" lIns="0" tIns="0" rIns="0" bIns="0" rtlCol="0"/>
            <a:lstStyle/>
            <a:p>
              <a:endParaRPr/>
            </a:p>
          </p:txBody>
        </p:sp>
        <p:sp>
          <p:nvSpPr>
            <p:cNvPr id="14" name="object 14"/>
            <p:cNvSpPr/>
            <p:nvPr/>
          </p:nvSpPr>
          <p:spPr>
            <a:xfrm>
              <a:off x="706808" y="2761832"/>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5" name="object 15"/>
            <p:cNvSpPr/>
            <p:nvPr/>
          </p:nvSpPr>
          <p:spPr>
            <a:xfrm>
              <a:off x="673559" y="4392006"/>
              <a:ext cx="1831339" cy="170180"/>
            </a:xfrm>
            <a:custGeom>
              <a:avLst/>
              <a:gdLst/>
              <a:ahLst/>
              <a:cxnLst/>
              <a:rect l="l" t="t" r="r" b="b"/>
              <a:pathLst>
                <a:path w="1831339" h="170179">
                  <a:moveTo>
                    <a:pt x="1830908" y="0"/>
                  </a:moveTo>
                  <a:lnTo>
                    <a:pt x="0" y="0"/>
                  </a:lnTo>
                  <a:lnTo>
                    <a:pt x="0" y="170091"/>
                  </a:lnTo>
                </a:path>
              </a:pathLst>
            </a:custGeom>
            <a:ln w="25400">
              <a:solidFill>
                <a:srgbClr val="0C285A"/>
              </a:solidFill>
            </a:ln>
          </p:spPr>
          <p:txBody>
            <a:bodyPr wrap="square" lIns="0" tIns="0" rIns="0" bIns="0" rtlCol="0"/>
            <a:lstStyle/>
            <a:p>
              <a:endParaRPr/>
            </a:p>
          </p:txBody>
        </p:sp>
        <p:sp>
          <p:nvSpPr>
            <p:cNvPr id="16" name="object 16"/>
            <p:cNvSpPr/>
            <p:nvPr/>
          </p:nvSpPr>
          <p:spPr>
            <a:xfrm>
              <a:off x="624009" y="4513868"/>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7" name="object 17"/>
            <p:cNvSpPr/>
            <p:nvPr/>
          </p:nvSpPr>
          <p:spPr>
            <a:xfrm>
              <a:off x="7333200" y="4542006"/>
              <a:ext cx="717550" cy="140970"/>
            </a:xfrm>
            <a:custGeom>
              <a:avLst/>
              <a:gdLst/>
              <a:ahLst/>
              <a:cxnLst/>
              <a:rect l="l" t="t" r="r" b="b"/>
              <a:pathLst>
                <a:path w="717550" h="140970">
                  <a:moveTo>
                    <a:pt x="0" y="0"/>
                  </a:moveTo>
                  <a:lnTo>
                    <a:pt x="717245" y="0"/>
                  </a:lnTo>
                  <a:lnTo>
                    <a:pt x="717245" y="140817"/>
                  </a:lnTo>
                </a:path>
              </a:pathLst>
            </a:custGeom>
            <a:ln w="25400">
              <a:solidFill>
                <a:srgbClr val="0C285A"/>
              </a:solidFill>
            </a:ln>
          </p:spPr>
          <p:txBody>
            <a:bodyPr wrap="square" lIns="0" tIns="0" rIns="0" bIns="0" rtlCol="0"/>
            <a:lstStyle/>
            <a:p>
              <a:endParaRPr/>
            </a:p>
          </p:txBody>
        </p:sp>
        <p:sp>
          <p:nvSpPr>
            <p:cNvPr id="18" name="object 18"/>
            <p:cNvSpPr/>
            <p:nvPr/>
          </p:nvSpPr>
          <p:spPr>
            <a:xfrm>
              <a:off x="8000894" y="4634598"/>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9" name="object 19"/>
            <p:cNvSpPr/>
            <p:nvPr/>
          </p:nvSpPr>
          <p:spPr>
            <a:xfrm>
              <a:off x="7277494" y="4356100"/>
              <a:ext cx="388620" cy="61594"/>
            </a:xfrm>
            <a:custGeom>
              <a:avLst/>
              <a:gdLst/>
              <a:ahLst/>
              <a:cxnLst/>
              <a:rect l="l" t="t" r="r" b="b"/>
              <a:pathLst>
                <a:path w="388620" h="61595">
                  <a:moveTo>
                    <a:pt x="388594" y="0"/>
                  </a:moveTo>
                  <a:lnTo>
                    <a:pt x="0" y="0"/>
                  </a:lnTo>
                  <a:lnTo>
                    <a:pt x="0" y="60998"/>
                  </a:lnTo>
                  <a:lnTo>
                    <a:pt x="388594" y="60998"/>
                  </a:lnTo>
                  <a:lnTo>
                    <a:pt x="388594" y="0"/>
                  </a:lnTo>
                  <a:close/>
                </a:path>
              </a:pathLst>
            </a:custGeom>
            <a:solidFill>
              <a:srgbClr val="FFFFFF"/>
            </a:solidFill>
          </p:spPr>
          <p:txBody>
            <a:bodyPr wrap="square" lIns="0" tIns="0" rIns="0" bIns="0" rtlCol="0"/>
            <a:lstStyle/>
            <a:p>
              <a:endParaRPr/>
            </a:p>
          </p:txBody>
        </p:sp>
        <p:sp>
          <p:nvSpPr>
            <p:cNvPr id="20" name="object 20"/>
            <p:cNvSpPr/>
            <p:nvPr/>
          </p:nvSpPr>
          <p:spPr>
            <a:xfrm>
              <a:off x="7277494" y="4356100"/>
              <a:ext cx="388620" cy="61594"/>
            </a:xfrm>
            <a:custGeom>
              <a:avLst/>
              <a:gdLst/>
              <a:ahLst/>
              <a:cxnLst/>
              <a:rect l="l" t="t" r="r" b="b"/>
              <a:pathLst>
                <a:path w="388620" h="61595">
                  <a:moveTo>
                    <a:pt x="0" y="60998"/>
                  </a:moveTo>
                  <a:lnTo>
                    <a:pt x="388594" y="60998"/>
                  </a:lnTo>
                  <a:lnTo>
                    <a:pt x="388594" y="0"/>
                  </a:lnTo>
                  <a:lnTo>
                    <a:pt x="0" y="0"/>
                  </a:lnTo>
                  <a:lnTo>
                    <a:pt x="0" y="60998"/>
                  </a:lnTo>
                  <a:close/>
                </a:path>
              </a:pathLst>
            </a:custGeom>
            <a:ln w="25400">
              <a:solidFill>
                <a:srgbClr val="FFFFFF"/>
              </a:solidFill>
            </a:ln>
          </p:spPr>
          <p:txBody>
            <a:bodyPr wrap="square" lIns="0" tIns="0" rIns="0" bIns="0" rtlCol="0"/>
            <a:lstStyle/>
            <a:p>
              <a:endParaRPr/>
            </a:p>
          </p:txBody>
        </p:sp>
        <p:sp>
          <p:nvSpPr>
            <p:cNvPr id="21" name="object 21"/>
            <p:cNvSpPr/>
            <p:nvPr/>
          </p:nvSpPr>
          <p:spPr>
            <a:xfrm>
              <a:off x="2640698" y="3706304"/>
              <a:ext cx="388620" cy="61594"/>
            </a:xfrm>
            <a:custGeom>
              <a:avLst/>
              <a:gdLst/>
              <a:ahLst/>
              <a:cxnLst/>
              <a:rect l="l" t="t" r="r" b="b"/>
              <a:pathLst>
                <a:path w="388619" h="61595">
                  <a:moveTo>
                    <a:pt x="388594" y="0"/>
                  </a:moveTo>
                  <a:lnTo>
                    <a:pt x="0" y="0"/>
                  </a:lnTo>
                  <a:lnTo>
                    <a:pt x="0" y="60998"/>
                  </a:lnTo>
                  <a:lnTo>
                    <a:pt x="388594" y="60998"/>
                  </a:lnTo>
                  <a:lnTo>
                    <a:pt x="388594" y="0"/>
                  </a:lnTo>
                  <a:close/>
                </a:path>
              </a:pathLst>
            </a:custGeom>
            <a:solidFill>
              <a:srgbClr val="FFFFFF"/>
            </a:solidFill>
          </p:spPr>
          <p:txBody>
            <a:bodyPr wrap="square" lIns="0" tIns="0" rIns="0" bIns="0" rtlCol="0"/>
            <a:lstStyle/>
            <a:p>
              <a:endParaRPr/>
            </a:p>
          </p:txBody>
        </p:sp>
        <p:sp>
          <p:nvSpPr>
            <p:cNvPr id="22" name="object 22"/>
            <p:cNvSpPr/>
            <p:nvPr/>
          </p:nvSpPr>
          <p:spPr>
            <a:xfrm>
              <a:off x="2640698" y="3706304"/>
              <a:ext cx="388620" cy="61594"/>
            </a:xfrm>
            <a:custGeom>
              <a:avLst/>
              <a:gdLst/>
              <a:ahLst/>
              <a:cxnLst/>
              <a:rect l="l" t="t" r="r" b="b"/>
              <a:pathLst>
                <a:path w="388619" h="61595">
                  <a:moveTo>
                    <a:pt x="0" y="60998"/>
                  </a:moveTo>
                  <a:lnTo>
                    <a:pt x="388594" y="60998"/>
                  </a:lnTo>
                  <a:lnTo>
                    <a:pt x="388594" y="0"/>
                  </a:lnTo>
                  <a:lnTo>
                    <a:pt x="0" y="0"/>
                  </a:lnTo>
                  <a:lnTo>
                    <a:pt x="0" y="60998"/>
                  </a:lnTo>
                  <a:close/>
                </a:path>
              </a:pathLst>
            </a:custGeom>
            <a:ln w="25400">
              <a:solidFill>
                <a:srgbClr val="FFFFFF"/>
              </a:solidFill>
            </a:ln>
          </p:spPr>
          <p:txBody>
            <a:bodyPr wrap="square" lIns="0" tIns="0" rIns="0" bIns="0" rtlCol="0"/>
            <a:lstStyle/>
            <a:p>
              <a:endParaRPr/>
            </a:p>
          </p:txBody>
        </p:sp>
      </p:grpSp>
      <p:sp>
        <p:nvSpPr>
          <p:cNvPr id="23" name="object 23"/>
          <p:cNvSpPr/>
          <p:nvPr/>
        </p:nvSpPr>
        <p:spPr>
          <a:xfrm>
            <a:off x="8680444" y="2591988"/>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grpSp>
        <p:nvGrpSpPr>
          <p:cNvPr id="24" name="object 24"/>
          <p:cNvGrpSpPr/>
          <p:nvPr/>
        </p:nvGrpSpPr>
        <p:grpSpPr>
          <a:xfrm>
            <a:off x="6606451" y="1507324"/>
            <a:ext cx="1838960" cy="558800"/>
            <a:chOff x="6606451" y="1507324"/>
            <a:chExt cx="1838960" cy="558800"/>
          </a:xfrm>
        </p:grpSpPr>
        <p:sp>
          <p:nvSpPr>
            <p:cNvPr id="25" name="object 25"/>
            <p:cNvSpPr/>
            <p:nvPr/>
          </p:nvSpPr>
          <p:spPr>
            <a:xfrm>
              <a:off x="7492771" y="1507324"/>
              <a:ext cx="952500" cy="558800"/>
            </a:xfrm>
            <a:custGeom>
              <a:avLst/>
              <a:gdLst/>
              <a:ahLst/>
              <a:cxnLst/>
              <a:rect l="l" t="t" r="r" b="b"/>
              <a:pathLst>
                <a:path w="952500" h="558800">
                  <a:moveTo>
                    <a:pt x="952500" y="0"/>
                  </a:moveTo>
                  <a:lnTo>
                    <a:pt x="0" y="0"/>
                  </a:lnTo>
                  <a:lnTo>
                    <a:pt x="0" y="558800"/>
                  </a:lnTo>
                  <a:lnTo>
                    <a:pt x="952500" y="558800"/>
                  </a:lnTo>
                  <a:lnTo>
                    <a:pt x="952500" y="0"/>
                  </a:lnTo>
                  <a:close/>
                </a:path>
              </a:pathLst>
            </a:custGeom>
            <a:solidFill>
              <a:srgbClr val="000000">
                <a:alpha val="75000"/>
              </a:srgbClr>
            </a:solidFill>
          </p:spPr>
          <p:txBody>
            <a:bodyPr wrap="square" lIns="0" tIns="0" rIns="0" bIns="0" rtlCol="0"/>
            <a:lstStyle/>
            <a:p>
              <a:endParaRPr/>
            </a:p>
          </p:txBody>
        </p:sp>
        <p:sp>
          <p:nvSpPr>
            <p:cNvPr id="26" name="object 26"/>
            <p:cNvSpPr/>
            <p:nvPr/>
          </p:nvSpPr>
          <p:spPr>
            <a:xfrm>
              <a:off x="7566310" y="1555410"/>
              <a:ext cx="788670" cy="396875"/>
            </a:xfrm>
            <a:custGeom>
              <a:avLst/>
              <a:gdLst/>
              <a:ahLst/>
              <a:cxnLst/>
              <a:rect l="l" t="t" r="r" b="b"/>
              <a:pathLst>
                <a:path w="788670" h="396875">
                  <a:moveTo>
                    <a:pt x="710310" y="0"/>
                  </a:moveTo>
                  <a:lnTo>
                    <a:pt x="78181" y="0"/>
                  </a:ln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close/>
                </a:path>
              </a:pathLst>
            </a:custGeom>
            <a:solidFill>
              <a:srgbClr val="325FAA"/>
            </a:solidFill>
          </p:spPr>
          <p:txBody>
            <a:bodyPr wrap="square" lIns="0" tIns="0" rIns="0" bIns="0" rtlCol="0"/>
            <a:lstStyle/>
            <a:p>
              <a:endParaRPr/>
            </a:p>
          </p:txBody>
        </p:sp>
        <p:sp>
          <p:nvSpPr>
            <p:cNvPr id="27" name="object 27"/>
            <p:cNvSpPr/>
            <p:nvPr/>
          </p:nvSpPr>
          <p:spPr>
            <a:xfrm>
              <a:off x="7566310" y="1555410"/>
              <a:ext cx="788670" cy="396875"/>
            </a:xfrm>
            <a:custGeom>
              <a:avLst/>
              <a:gdLst/>
              <a:ahLst/>
              <a:cxnLst/>
              <a:rect l="l" t="t" r="r" b="b"/>
              <a:pathLst>
                <a:path w="788670" h="396875">
                  <a:moveTo>
                    <a:pt x="78181" y="0"/>
                  </a:move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lnTo>
                    <a:pt x="78181" y="0"/>
                  </a:lnTo>
                  <a:close/>
                </a:path>
              </a:pathLst>
            </a:custGeom>
            <a:ln w="18389">
              <a:solidFill>
                <a:srgbClr val="325FAA"/>
              </a:solidFill>
            </a:ln>
          </p:spPr>
          <p:txBody>
            <a:bodyPr wrap="square" lIns="0" tIns="0" rIns="0" bIns="0" rtlCol="0"/>
            <a:lstStyle/>
            <a:p>
              <a:endParaRPr/>
            </a:p>
          </p:txBody>
        </p:sp>
        <p:sp>
          <p:nvSpPr>
            <p:cNvPr id="28" name="object 28"/>
            <p:cNvSpPr/>
            <p:nvPr/>
          </p:nvSpPr>
          <p:spPr>
            <a:xfrm>
              <a:off x="6606451" y="1507324"/>
              <a:ext cx="952500" cy="558800"/>
            </a:xfrm>
            <a:custGeom>
              <a:avLst/>
              <a:gdLst/>
              <a:ahLst/>
              <a:cxnLst/>
              <a:rect l="l" t="t" r="r" b="b"/>
              <a:pathLst>
                <a:path w="952500" h="558800">
                  <a:moveTo>
                    <a:pt x="952500" y="0"/>
                  </a:moveTo>
                  <a:lnTo>
                    <a:pt x="0" y="0"/>
                  </a:lnTo>
                  <a:lnTo>
                    <a:pt x="0" y="558800"/>
                  </a:lnTo>
                  <a:lnTo>
                    <a:pt x="952500" y="558800"/>
                  </a:lnTo>
                  <a:lnTo>
                    <a:pt x="952500" y="0"/>
                  </a:lnTo>
                  <a:close/>
                </a:path>
              </a:pathLst>
            </a:custGeom>
            <a:solidFill>
              <a:srgbClr val="000000">
                <a:alpha val="75000"/>
              </a:srgbClr>
            </a:solidFill>
          </p:spPr>
          <p:txBody>
            <a:bodyPr wrap="square" lIns="0" tIns="0" rIns="0" bIns="0" rtlCol="0"/>
            <a:lstStyle/>
            <a:p>
              <a:endParaRPr/>
            </a:p>
          </p:txBody>
        </p:sp>
        <p:sp>
          <p:nvSpPr>
            <p:cNvPr id="29" name="object 29"/>
            <p:cNvSpPr/>
            <p:nvPr/>
          </p:nvSpPr>
          <p:spPr>
            <a:xfrm>
              <a:off x="6680000" y="1555410"/>
              <a:ext cx="788670" cy="396875"/>
            </a:xfrm>
            <a:custGeom>
              <a:avLst/>
              <a:gdLst/>
              <a:ahLst/>
              <a:cxnLst/>
              <a:rect l="l" t="t" r="r" b="b"/>
              <a:pathLst>
                <a:path w="788670" h="396875">
                  <a:moveTo>
                    <a:pt x="710310" y="0"/>
                  </a:moveTo>
                  <a:lnTo>
                    <a:pt x="78181" y="0"/>
                  </a:ln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close/>
                </a:path>
              </a:pathLst>
            </a:custGeom>
            <a:solidFill>
              <a:srgbClr val="325FAA"/>
            </a:solidFill>
          </p:spPr>
          <p:txBody>
            <a:bodyPr wrap="square" lIns="0" tIns="0" rIns="0" bIns="0" rtlCol="0"/>
            <a:lstStyle/>
            <a:p>
              <a:endParaRPr/>
            </a:p>
          </p:txBody>
        </p:sp>
        <p:sp>
          <p:nvSpPr>
            <p:cNvPr id="30" name="object 30"/>
            <p:cNvSpPr/>
            <p:nvPr/>
          </p:nvSpPr>
          <p:spPr>
            <a:xfrm>
              <a:off x="6680000" y="1555410"/>
              <a:ext cx="788670" cy="396875"/>
            </a:xfrm>
            <a:custGeom>
              <a:avLst/>
              <a:gdLst/>
              <a:ahLst/>
              <a:cxnLst/>
              <a:rect l="l" t="t" r="r" b="b"/>
              <a:pathLst>
                <a:path w="788670" h="396875">
                  <a:moveTo>
                    <a:pt x="78181" y="0"/>
                  </a:move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lnTo>
                    <a:pt x="78181" y="0"/>
                  </a:lnTo>
                  <a:close/>
                </a:path>
              </a:pathLst>
            </a:custGeom>
            <a:ln w="18389">
              <a:solidFill>
                <a:srgbClr val="325FAA"/>
              </a:solidFill>
            </a:ln>
          </p:spPr>
          <p:txBody>
            <a:bodyPr wrap="square" lIns="0" tIns="0" rIns="0" bIns="0" rtlCol="0"/>
            <a:lstStyle/>
            <a:p>
              <a:endParaRPr/>
            </a:p>
          </p:txBody>
        </p:sp>
      </p:grpSp>
      <p:sp>
        <p:nvSpPr>
          <p:cNvPr id="31" name="object 31"/>
          <p:cNvSpPr txBox="1"/>
          <p:nvPr/>
        </p:nvSpPr>
        <p:spPr>
          <a:xfrm>
            <a:off x="2624300" y="3696496"/>
            <a:ext cx="255904" cy="92075"/>
          </a:xfrm>
          <a:prstGeom prst="rect">
            <a:avLst/>
          </a:prstGeom>
        </p:spPr>
        <p:txBody>
          <a:bodyPr vert="horz" wrap="square" lIns="0" tIns="17145" rIns="0" bIns="0" rtlCol="0">
            <a:spAutoFit/>
          </a:bodyPr>
          <a:lstStyle/>
          <a:p>
            <a:pPr marL="12700">
              <a:lnSpc>
                <a:spcPct val="100000"/>
              </a:lnSpc>
              <a:spcBef>
                <a:spcPts val="135"/>
              </a:spcBef>
            </a:pPr>
            <a:r>
              <a:rPr sz="400" b="1" spc="-10">
                <a:latin typeface="Arial"/>
                <a:cs typeface="Arial"/>
              </a:rPr>
              <a:t>Refeição</a:t>
            </a:r>
            <a:endParaRPr sz="400">
              <a:latin typeface="Arial"/>
              <a:cs typeface="Arial"/>
            </a:endParaRPr>
          </a:p>
        </p:txBody>
      </p:sp>
      <p:sp>
        <p:nvSpPr>
          <p:cNvPr id="40" name="object 40"/>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15</a:t>
            </a:fld>
            <a:endParaRPr spc="-25"/>
          </a:p>
        </p:txBody>
      </p:sp>
      <p:sp>
        <p:nvSpPr>
          <p:cNvPr id="41" name="object 41"/>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42" name="object 42"/>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2" name="object 32"/>
          <p:cNvSpPr txBox="1"/>
          <p:nvPr/>
        </p:nvSpPr>
        <p:spPr>
          <a:xfrm>
            <a:off x="7270099" y="4342433"/>
            <a:ext cx="309880" cy="96520"/>
          </a:xfrm>
          <a:prstGeom prst="rect">
            <a:avLst/>
          </a:prstGeom>
        </p:spPr>
        <p:txBody>
          <a:bodyPr vert="horz" wrap="square" lIns="0" tIns="14605" rIns="0" bIns="0" rtlCol="0">
            <a:spAutoFit/>
          </a:bodyPr>
          <a:lstStyle/>
          <a:p>
            <a:pPr marL="12700">
              <a:lnSpc>
                <a:spcPct val="100000"/>
              </a:lnSpc>
              <a:spcBef>
                <a:spcPts val="115"/>
              </a:spcBef>
            </a:pPr>
            <a:r>
              <a:rPr sz="450" b="1" spc="-10">
                <a:latin typeface="Arial"/>
                <a:cs typeface="Arial"/>
              </a:rPr>
              <a:t>REFEIÇÃO</a:t>
            </a:r>
            <a:endParaRPr sz="450">
              <a:latin typeface="Arial"/>
              <a:cs typeface="Arial"/>
            </a:endParaRPr>
          </a:p>
        </p:txBody>
      </p:sp>
      <p:graphicFrame>
        <p:nvGraphicFramePr>
          <p:cNvPr id="33" name="object 33"/>
          <p:cNvGraphicFramePr>
            <a:graphicFrameLocks noGrp="1"/>
          </p:cNvGraphicFramePr>
          <p:nvPr/>
        </p:nvGraphicFramePr>
        <p:xfrm>
          <a:off x="7310704" y="2366900"/>
          <a:ext cx="1443355" cy="1423670"/>
        </p:xfrm>
        <a:graphic>
          <a:graphicData uri="http://schemas.openxmlformats.org/drawingml/2006/table">
            <a:tbl>
              <a:tblPr firstRow="1" bandRow="1">
                <a:tableStyleId>{2D5ABB26-0587-4C30-8999-92F81FD0307C}</a:tableStyleId>
              </a:tblPr>
              <a:tblGrid>
                <a:gridCol w="362585">
                  <a:extLst>
                    <a:ext uri="{9D8B030D-6E8A-4147-A177-3AD203B41FA5}">
                      <a16:colId xmlns:a16="http://schemas.microsoft.com/office/drawing/2014/main" val="20000"/>
                    </a:ext>
                  </a:extLst>
                </a:gridCol>
                <a:gridCol w="657860">
                  <a:extLst>
                    <a:ext uri="{9D8B030D-6E8A-4147-A177-3AD203B41FA5}">
                      <a16:colId xmlns:a16="http://schemas.microsoft.com/office/drawing/2014/main" val="20001"/>
                    </a:ext>
                  </a:extLst>
                </a:gridCol>
                <a:gridCol w="422910">
                  <a:extLst>
                    <a:ext uri="{9D8B030D-6E8A-4147-A177-3AD203B41FA5}">
                      <a16:colId xmlns:a16="http://schemas.microsoft.com/office/drawing/2014/main" val="20002"/>
                    </a:ext>
                  </a:extLst>
                </a:gridCol>
              </a:tblGrid>
              <a:tr h="260350">
                <a:tc rowSpan="2">
                  <a:txBody>
                    <a:bodyPr/>
                    <a:lstStyle/>
                    <a:p>
                      <a:pPr>
                        <a:lnSpc>
                          <a:spcPct val="100000"/>
                        </a:lnSpc>
                      </a:pPr>
                      <a:endParaRPr sz="1100">
                        <a:latin typeface="Times New Roman"/>
                        <a:cs typeface="Times New Roman"/>
                      </a:endParaRPr>
                    </a:p>
                  </a:txBody>
                  <a:tcPr marL="0" marR="0" marT="0" marB="0">
                    <a:lnR w="28575">
                      <a:solidFill>
                        <a:srgbClr val="0C285A"/>
                      </a:solidFill>
                      <a:prstDash val="solid"/>
                    </a:lnR>
                    <a:lnB w="28575">
                      <a:solidFill>
                        <a:srgbClr val="222E54"/>
                      </a:solidFill>
                      <a:prstDash val="solid"/>
                    </a:lnB>
                  </a:tcPr>
                </a:tc>
                <a:tc gridSpan="2">
                  <a:txBody>
                    <a:bodyPr/>
                    <a:lstStyle/>
                    <a:p>
                      <a:pPr marR="30480">
                        <a:lnSpc>
                          <a:spcPct val="100000"/>
                        </a:lnSpc>
                      </a:pPr>
                      <a:endParaRPr sz="1100">
                        <a:latin typeface="Times New Roman"/>
                        <a:cs typeface="Times New Roman"/>
                      </a:endParaRPr>
                    </a:p>
                  </a:txBody>
                  <a:tcPr marL="0" marR="0" marT="0" marB="0">
                    <a:lnL w="28575">
                      <a:solidFill>
                        <a:srgbClr val="0C285A"/>
                      </a:solidFill>
                      <a:prstDash val="solid"/>
                    </a:lnL>
                    <a:lnR w="28575">
                      <a:solidFill>
                        <a:srgbClr val="0C285A"/>
                      </a:solidFill>
                      <a:prstDash val="solid"/>
                    </a:lnR>
                    <a:lnT w="28575">
                      <a:solidFill>
                        <a:srgbClr val="0C285A"/>
                      </a:solidFill>
                      <a:prstDash val="solid"/>
                    </a:lnT>
                  </a:tcPr>
                </a:tc>
                <a:tc hMerge="1">
                  <a:txBody>
                    <a:bodyPr/>
                    <a:lstStyle/>
                    <a:p>
                      <a:endParaRPr/>
                    </a:p>
                  </a:txBody>
                  <a:tcPr marL="0" marR="0" marT="0" marB="0"/>
                </a:tc>
                <a:extLst>
                  <a:ext uri="{0D108BD9-81ED-4DB2-BD59-A6C34878D82A}">
                    <a16:rowId xmlns:a16="http://schemas.microsoft.com/office/drawing/2014/main" val="10000"/>
                  </a:ext>
                </a:extLst>
              </a:tr>
              <a:tr h="843280">
                <a:tc vMerge="1">
                  <a:txBody>
                    <a:bodyPr/>
                    <a:lstStyle/>
                    <a:p>
                      <a:endParaRPr/>
                    </a:p>
                  </a:txBody>
                  <a:tcPr marL="0" marR="0" marT="0" marB="0">
                    <a:lnR w="28575">
                      <a:solidFill>
                        <a:srgbClr val="0C285A"/>
                      </a:solidFill>
                      <a:prstDash val="solid"/>
                    </a:lnR>
                    <a:lnB w="28575">
                      <a:solidFill>
                        <a:srgbClr val="222E54"/>
                      </a:solidFill>
                      <a:prstDash val="solid"/>
                    </a:lnB>
                  </a:tcPr>
                </a:tc>
                <a:tc gridSpan="2">
                  <a:txBody>
                    <a:bodyPr/>
                    <a:lstStyle/>
                    <a:p>
                      <a:pPr marL="809625" algn="just">
                        <a:lnSpc>
                          <a:spcPct val="100000"/>
                        </a:lnSpc>
                        <a:spcBef>
                          <a:spcPts val="1100"/>
                        </a:spcBef>
                      </a:pPr>
                      <a:r>
                        <a:rPr sz="1100" b="1">
                          <a:solidFill>
                            <a:srgbClr val="222E54"/>
                          </a:solidFill>
                          <a:latin typeface="Arial"/>
                          <a:cs typeface="Arial"/>
                        </a:rPr>
                        <a:t>2º</a:t>
                      </a:r>
                      <a:r>
                        <a:rPr sz="1100" b="1" spc="-10">
                          <a:solidFill>
                            <a:srgbClr val="222E54"/>
                          </a:solidFill>
                          <a:latin typeface="Arial"/>
                          <a:cs typeface="Arial"/>
                        </a:rPr>
                        <a:t> </a:t>
                      </a:r>
                      <a:r>
                        <a:rPr sz="1100" b="1" spc="-50">
                          <a:solidFill>
                            <a:srgbClr val="222E54"/>
                          </a:solidFill>
                          <a:latin typeface="Arial"/>
                          <a:cs typeface="Arial"/>
                        </a:rPr>
                        <a:t>P </a:t>
                      </a:r>
                      <a:r>
                        <a:rPr sz="1100" spc="-50">
                          <a:solidFill>
                            <a:srgbClr val="222E54"/>
                          </a:solidFill>
                          <a:latin typeface="Verdana"/>
                          <a:cs typeface="Verdana"/>
                        </a:rPr>
                        <a:t>entr </a:t>
                      </a:r>
                      <a:r>
                        <a:rPr sz="1100" spc="-35">
                          <a:solidFill>
                            <a:srgbClr val="222E54"/>
                          </a:solidFill>
                          <a:latin typeface="Verdana"/>
                          <a:cs typeface="Verdana"/>
                        </a:rPr>
                        <a:t>corr </a:t>
                      </a:r>
                      <a:r>
                        <a:rPr sz="1100" spc="-85">
                          <a:solidFill>
                            <a:srgbClr val="222E54"/>
                          </a:solidFill>
                          <a:latin typeface="Verdana"/>
                          <a:cs typeface="Verdana"/>
                        </a:rPr>
                        <a:t>com</a:t>
                      </a:r>
                      <a:endParaRPr sz="1100">
                        <a:latin typeface="Verdana"/>
                        <a:cs typeface="Verdana"/>
                      </a:endParaRPr>
                    </a:p>
                  </a:txBody>
                  <a:tcPr marL="0" marR="0" marT="139700" marB="0">
                    <a:lnL w="28575">
                      <a:solidFill>
                        <a:srgbClr val="0C285A"/>
                      </a:solidFill>
                      <a:prstDash val="solid"/>
                    </a:lnL>
                  </a:tcPr>
                </a:tc>
                <a:tc hMerge="1">
                  <a:txBody>
                    <a:bodyPr/>
                    <a:lstStyle/>
                    <a:p>
                      <a:endParaRPr/>
                    </a:p>
                  </a:txBody>
                  <a:tcPr marL="0" marR="0" marT="0" marB="0"/>
                </a:tc>
                <a:extLst>
                  <a:ext uri="{0D108BD9-81ED-4DB2-BD59-A6C34878D82A}">
                    <a16:rowId xmlns:a16="http://schemas.microsoft.com/office/drawing/2014/main" val="10001"/>
                  </a:ext>
                </a:extLst>
              </a:tr>
              <a:tr h="320040">
                <a:tc gridSpan="2">
                  <a:txBody>
                    <a:bodyPr/>
                    <a:lstStyle/>
                    <a:p>
                      <a:pPr>
                        <a:lnSpc>
                          <a:spcPct val="100000"/>
                        </a:lnSpc>
                      </a:pPr>
                      <a:endParaRPr sz="1100">
                        <a:latin typeface="Times New Roman"/>
                        <a:cs typeface="Times New Roman"/>
                      </a:endParaRPr>
                    </a:p>
                  </a:txBody>
                  <a:tcPr marL="0" marR="0" marT="0" marB="0">
                    <a:lnL w="28575">
                      <a:solidFill>
                        <a:srgbClr val="222E54"/>
                      </a:solidFill>
                      <a:prstDash val="solid"/>
                    </a:lnL>
                    <a:lnR w="28575">
                      <a:solidFill>
                        <a:srgbClr val="222E54"/>
                      </a:solidFill>
                      <a:prstDash val="solid"/>
                    </a:lnR>
                    <a:lnT w="28575">
                      <a:solidFill>
                        <a:srgbClr val="222E54"/>
                      </a:solidFill>
                      <a:prstDash val="solid"/>
                    </a:lnT>
                    <a:lnB w="28575">
                      <a:solidFill>
                        <a:srgbClr val="222E54"/>
                      </a:solidFill>
                      <a:prstDash val="solid"/>
                    </a:lnB>
                  </a:tcPr>
                </a:tc>
                <a:tc hMerge="1">
                  <a:txBody>
                    <a:bodyPr/>
                    <a:lstStyle/>
                    <a:p>
                      <a:endParaRPr/>
                    </a:p>
                  </a:txBody>
                  <a:tcPr marL="0" marR="0" marT="0" marB="0"/>
                </a:tc>
                <a:tc>
                  <a:txBody>
                    <a:bodyPr/>
                    <a:lstStyle/>
                    <a:p>
                      <a:pPr marL="151765" marR="2540">
                        <a:lnSpc>
                          <a:spcPts val="1060"/>
                        </a:lnSpc>
                      </a:pPr>
                      <a:r>
                        <a:rPr sz="1100" spc="-85">
                          <a:solidFill>
                            <a:srgbClr val="222E54"/>
                          </a:solidFill>
                          <a:latin typeface="Verdana"/>
                          <a:cs typeface="Verdana"/>
                        </a:rPr>
                        <a:t>anál</a:t>
                      </a:r>
                      <a:endParaRPr sz="1100">
                        <a:latin typeface="Verdana"/>
                        <a:cs typeface="Verdana"/>
                      </a:endParaRPr>
                    </a:p>
                  </a:txBody>
                  <a:tcPr marL="0" marR="0" marT="0" marB="0">
                    <a:lnL w="28575">
                      <a:solidFill>
                        <a:srgbClr val="222E54"/>
                      </a:solidFill>
                      <a:prstDash val="solid"/>
                    </a:lnL>
                  </a:tcPr>
                </a:tc>
                <a:extLst>
                  <a:ext uri="{0D108BD9-81ED-4DB2-BD59-A6C34878D82A}">
                    <a16:rowId xmlns:a16="http://schemas.microsoft.com/office/drawing/2014/main" val="10002"/>
                  </a:ext>
                </a:extLst>
              </a:tr>
            </a:tbl>
          </a:graphicData>
        </a:graphic>
      </p:graphicFrame>
      <p:sp>
        <p:nvSpPr>
          <p:cNvPr id="34" name="object 34"/>
          <p:cNvSpPr txBox="1"/>
          <p:nvPr/>
        </p:nvSpPr>
        <p:spPr>
          <a:xfrm>
            <a:off x="8726099" y="2767281"/>
            <a:ext cx="1467485" cy="863600"/>
          </a:xfrm>
          <a:prstGeom prst="rect">
            <a:avLst/>
          </a:prstGeom>
        </p:spPr>
        <p:txBody>
          <a:bodyPr vert="horz" wrap="square" lIns="0" tIns="12700" rIns="0" bIns="0" rtlCol="0">
            <a:spAutoFit/>
          </a:bodyPr>
          <a:lstStyle/>
          <a:p>
            <a:pPr marL="18415">
              <a:lnSpc>
                <a:spcPct val="100000"/>
              </a:lnSpc>
              <a:spcBef>
                <a:spcPts val="100"/>
              </a:spcBef>
            </a:pPr>
            <a:r>
              <a:rPr sz="1100" b="1" spc="-35">
                <a:solidFill>
                  <a:srgbClr val="222E54"/>
                </a:solidFill>
                <a:latin typeface="Arial"/>
                <a:cs typeface="Arial"/>
              </a:rPr>
              <a:t>ASSO:</a:t>
            </a:r>
            <a:r>
              <a:rPr sz="1100" b="1" spc="-20">
                <a:solidFill>
                  <a:srgbClr val="222E54"/>
                </a:solidFill>
                <a:latin typeface="Arial"/>
                <a:cs typeface="Arial"/>
              </a:rPr>
              <a:t> </a:t>
            </a:r>
            <a:r>
              <a:rPr sz="1100" spc="-30">
                <a:solidFill>
                  <a:srgbClr val="222E54"/>
                </a:solidFill>
                <a:latin typeface="Verdana"/>
                <a:cs typeface="Verdana"/>
              </a:rPr>
              <a:t>A</a:t>
            </a:r>
            <a:r>
              <a:rPr sz="1100" spc="-100">
                <a:solidFill>
                  <a:srgbClr val="222E54"/>
                </a:solidFill>
                <a:latin typeface="Verdana"/>
                <a:cs typeface="Verdana"/>
              </a:rPr>
              <a:t> </a:t>
            </a:r>
            <a:r>
              <a:rPr sz="1100" spc="-95">
                <a:solidFill>
                  <a:srgbClr val="222E54"/>
                </a:solidFill>
                <a:latin typeface="Verdana"/>
                <a:cs typeface="Verdana"/>
              </a:rPr>
              <a:t>data </a:t>
            </a:r>
            <a:r>
              <a:rPr sz="1100" spc="-25">
                <a:solidFill>
                  <a:srgbClr val="222E54"/>
                </a:solidFill>
                <a:latin typeface="Verdana"/>
                <a:cs typeface="Verdana"/>
              </a:rPr>
              <a:t>de</a:t>
            </a:r>
            <a:endParaRPr sz="1100">
              <a:latin typeface="Verdana"/>
              <a:cs typeface="Verdana"/>
            </a:endParaRPr>
          </a:p>
          <a:p>
            <a:pPr marL="13335" marR="5080" indent="-1270">
              <a:lnSpc>
                <a:spcPct val="100000"/>
              </a:lnSpc>
            </a:pPr>
            <a:r>
              <a:rPr sz="1100" spc="-85">
                <a:solidFill>
                  <a:srgbClr val="222E54"/>
                </a:solidFill>
                <a:latin typeface="Verdana"/>
                <a:cs typeface="Verdana"/>
              </a:rPr>
              <a:t>ega</a:t>
            </a:r>
            <a:r>
              <a:rPr sz="1100" spc="-80">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65">
                <a:solidFill>
                  <a:srgbClr val="222E54"/>
                </a:solidFill>
                <a:latin typeface="Verdana"/>
                <a:cs typeface="Verdana"/>
              </a:rPr>
              <a:t>benefício</a:t>
            </a:r>
            <a:r>
              <a:rPr sz="1100" spc="-75">
                <a:solidFill>
                  <a:srgbClr val="222E54"/>
                </a:solidFill>
                <a:latin typeface="Verdana"/>
                <a:cs typeface="Verdana"/>
              </a:rPr>
              <a:t> </a:t>
            </a:r>
            <a:r>
              <a:rPr sz="1100" spc="-20">
                <a:solidFill>
                  <a:srgbClr val="222E54"/>
                </a:solidFill>
                <a:latin typeface="Verdana"/>
                <a:cs typeface="Verdana"/>
              </a:rPr>
              <a:t>deve </a:t>
            </a:r>
            <a:r>
              <a:rPr sz="1100" spc="-80">
                <a:solidFill>
                  <a:srgbClr val="222E54"/>
                </a:solidFill>
                <a:latin typeface="Verdana"/>
                <a:cs typeface="Verdana"/>
              </a:rPr>
              <a:t>esponder</a:t>
            </a:r>
            <a:r>
              <a:rPr sz="1100" spc="-75">
                <a:solidFill>
                  <a:srgbClr val="222E54"/>
                </a:solidFill>
                <a:latin typeface="Verdana"/>
                <a:cs typeface="Verdana"/>
              </a:rPr>
              <a:t> </a:t>
            </a:r>
            <a:r>
              <a:rPr sz="1100" spc="-80">
                <a:solidFill>
                  <a:srgbClr val="222E54"/>
                </a:solidFill>
                <a:latin typeface="Verdana"/>
                <a:cs typeface="Verdana"/>
              </a:rPr>
              <a:t>ao</a:t>
            </a:r>
            <a:r>
              <a:rPr sz="1100" spc="-70">
                <a:solidFill>
                  <a:srgbClr val="222E54"/>
                </a:solidFill>
                <a:latin typeface="Verdana"/>
                <a:cs typeface="Verdana"/>
              </a:rPr>
              <a:t> </a:t>
            </a:r>
            <a:r>
              <a:rPr sz="1100" spc="-55">
                <a:solidFill>
                  <a:srgbClr val="222E54"/>
                </a:solidFill>
                <a:latin typeface="Verdana"/>
                <a:cs typeface="Verdana"/>
              </a:rPr>
              <a:t>inicio</a:t>
            </a:r>
            <a:r>
              <a:rPr sz="1100" spc="-70">
                <a:solidFill>
                  <a:srgbClr val="222E54"/>
                </a:solidFill>
                <a:latin typeface="Verdana"/>
                <a:cs typeface="Verdana"/>
              </a:rPr>
              <a:t> </a:t>
            </a:r>
            <a:r>
              <a:rPr sz="1100" spc="-25">
                <a:solidFill>
                  <a:srgbClr val="222E54"/>
                </a:solidFill>
                <a:latin typeface="Verdana"/>
                <a:cs typeface="Verdana"/>
              </a:rPr>
              <a:t>da </a:t>
            </a:r>
            <a:r>
              <a:rPr sz="1100" spc="-75">
                <a:solidFill>
                  <a:srgbClr val="222E54"/>
                </a:solidFill>
                <a:latin typeface="Verdana"/>
                <a:cs typeface="Verdana"/>
              </a:rPr>
              <a:t>petência</a:t>
            </a:r>
            <a:r>
              <a:rPr sz="1100" spc="-60">
                <a:solidFill>
                  <a:srgbClr val="222E54"/>
                </a:solidFill>
                <a:latin typeface="Verdana"/>
                <a:cs typeface="Verdana"/>
              </a:rPr>
              <a:t> </a:t>
            </a:r>
            <a:r>
              <a:rPr sz="1100" spc="-85">
                <a:solidFill>
                  <a:srgbClr val="222E54"/>
                </a:solidFill>
                <a:latin typeface="Verdana"/>
                <a:cs typeface="Verdana"/>
              </a:rPr>
              <a:t>exigida</a:t>
            </a:r>
            <a:r>
              <a:rPr sz="1100" spc="-60">
                <a:solidFill>
                  <a:srgbClr val="222E54"/>
                </a:solidFill>
                <a:latin typeface="Verdana"/>
                <a:cs typeface="Verdana"/>
              </a:rPr>
              <a:t> </a:t>
            </a:r>
            <a:r>
              <a:rPr sz="1100" spc="-95">
                <a:solidFill>
                  <a:srgbClr val="222E54"/>
                </a:solidFill>
                <a:latin typeface="Verdana"/>
                <a:cs typeface="Verdana"/>
              </a:rPr>
              <a:t>para</a:t>
            </a:r>
            <a:r>
              <a:rPr sz="1100" spc="-55">
                <a:solidFill>
                  <a:srgbClr val="222E54"/>
                </a:solidFill>
                <a:latin typeface="Verdana"/>
                <a:cs typeface="Verdana"/>
              </a:rPr>
              <a:t> </a:t>
            </a:r>
            <a:r>
              <a:rPr sz="1100" spc="-50">
                <a:solidFill>
                  <a:srgbClr val="222E54"/>
                </a:solidFill>
                <a:latin typeface="Verdana"/>
                <a:cs typeface="Verdana"/>
              </a:rPr>
              <a:t>a </a:t>
            </a:r>
            <a:r>
              <a:rPr sz="1100" spc="-20">
                <a:solidFill>
                  <a:srgbClr val="222E54"/>
                </a:solidFill>
                <a:latin typeface="Verdana"/>
                <a:cs typeface="Verdana"/>
              </a:rPr>
              <a:t>ise.</a:t>
            </a:r>
            <a:endParaRPr sz="1100">
              <a:latin typeface="Verdana"/>
              <a:cs typeface="Verdana"/>
            </a:endParaRPr>
          </a:p>
        </p:txBody>
      </p:sp>
      <p:sp>
        <p:nvSpPr>
          <p:cNvPr id="35" name="object 35"/>
          <p:cNvSpPr txBox="1"/>
          <p:nvPr/>
        </p:nvSpPr>
        <p:spPr>
          <a:xfrm>
            <a:off x="444543" y="2939112"/>
            <a:ext cx="1691005" cy="86360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75">
                <a:solidFill>
                  <a:srgbClr val="222E54"/>
                </a:solidFill>
                <a:latin typeface="Verdana"/>
                <a:cs typeface="Verdana"/>
              </a:rPr>
              <a:t>Conferir se </a:t>
            </a:r>
            <a:r>
              <a:rPr sz="1100" spc="-50">
                <a:solidFill>
                  <a:srgbClr val="222E54"/>
                </a:solidFill>
                <a:latin typeface="Verdana"/>
                <a:cs typeface="Verdana"/>
              </a:rPr>
              <a:t>a </a:t>
            </a:r>
            <a:r>
              <a:rPr sz="1100" spc="-95">
                <a:solidFill>
                  <a:srgbClr val="222E54"/>
                </a:solidFill>
                <a:latin typeface="Verdana"/>
                <a:cs typeface="Verdana"/>
              </a:rPr>
              <a:t>razão</a:t>
            </a:r>
            <a:r>
              <a:rPr sz="1100" spc="-65">
                <a:solidFill>
                  <a:srgbClr val="222E54"/>
                </a:solidFill>
                <a:latin typeface="Verdana"/>
                <a:cs typeface="Verdana"/>
              </a:rPr>
              <a:t> </a:t>
            </a:r>
            <a:r>
              <a:rPr sz="1100" spc="-60">
                <a:solidFill>
                  <a:srgbClr val="222E54"/>
                </a:solidFill>
                <a:latin typeface="Verdana"/>
                <a:cs typeface="Verdana"/>
              </a:rPr>
              <a:t>social</a:t>
            </a:r>
            <a:r>
              <a:rPr sz="1100" spc="-65">
                <a:solidFill>
                  <a:srgbClr val="222E54"/>
                </a:solidFill>
                <a:latin typeface="Verdana"/>
                <a:cs typeface="Verdana"/>
              </a:rPr>
              <a:t> </a:t>
            </a:r>
            <a:r>
              <a:rPr sz="1100" spc="-85">
                <a:solidFill>
                  <a:srgbClr val="222E54"/>
                </a:solidFill>
                <a:latin typeface="Verdana"/>
                <a:cs typeface="Verdana"/>
              </a:rPr>
              <a:t>e/ou</a:t>
            </a:r>
            <a:r>
              <a:rPr sz="1100" spc="-65">
                <a:solidFill>
                  <a:srgbClr val="222E54"/>
                </a:solidFill>
                <a:latin typeface="Verdana"/>
                <a:cs typeface="Verdana"/>
              </a:rPr>
              <a:t> </a:t>
            </a:r>
            <a:r>
              <a:rPr sz="1100" spc="-20">
                <a:solidFill>
                  <a:srgbClr val="222E54"/>
                </a:solidFill>
                <a:latin typeface="Verdana"/>
                <a:cs typeface="Verdana"/>
              </a:rPr>
              <a:t>CNPJ </a:t>
            </a:r>
            <a:r>
              <a:rPr sz="1100" spc="-85">
                <a:solidFill>
                  <a:srgbClr val="222E54"/>
                </a:solidFill>
                <a:latin typeface="Verdana"/>
                <a:cs typeface="Verdana"/>
              </a:rPr>
              <a:t>informados</a:t>
            </a:r>
            <a:r>
              <a:rPr sz="1100" spc="-70">
                <a:solidFill>
                  <a:srgbClr val="222E54"/>
                </a:solidFill>
                <a:latin typeface="Verdana"/>
                <a:cs typeface="Verdana"/>
              </a:rPr>
              <a:t> </a:t>
            </a:r>
            <a:r>
              <a:rPr sz="1100" spc="-75">
                <a:solidFill>
                  <a:srgbClr val="222E54"/>
                </a:solidFill>
                <a:latin typeface="Verdana"/>
                <a:cs typeface="Verdana"/>
              </a:rPr>
              <a:t>no</a:t>
            </a:r>
            <a:r>
              <a:rPr sz="1100" spc="-65">
                <a:solidFill>
                  <a:srgbClr val="222E54"/>
                </a:solidFill>
                <a:latin typeface="Verdana"/>
                <a:cs typeface="Verdana"/>
              </a:rPr>
              <a:t> </a:t>
            </a:r>
            <a:r>
              <a:rPr sz="1100" spc="-35">
                <a:solidFill>
                  <a:srgbClr val="222E54"/>
                </a:solidFill>
                <a:latin typeface="Verdana"/>
                <a:cs typeface="Verdana"/>
              </a:rPr>
              <a:t>documento </a:t>
            </a:r>
            <a:r>
              <a:rPr sz="1100" spc="-60">
                <a:solidFill>
                  <a:srgbClr val="222E54"/>
                </a:solidFill>
                <a:latin typeface="Verdana"/>
                <a:cs typeface="Verdana"/>
              </a:rPr>
              <a:t>coincidem</a:t>
            </a:r>
            <a:r>
              <a:rPr sz="1100" spc="-95">
                <a:solidFill>
                  <a:srgbClr val="222E54"/>
                </a:solidFill>
                <a:latin typeface="Verdana"/>
                <a:cs typeface="Verdana"/>
              </a:rPr>
              <a:t> </a:t>
            </a:r>
            <a:r>
              <a:rPr sz="1100" spc="-85">
                <a:solidFill>
                  <a:srgbClr val="222E54"/>
                </a:solidFill>
                <a:latin typeface="Verdana"/>
                <a:cs typeface="Verdana"/>
              </a:rPr>
              <a:t>com</a:t>
            </a:r>
            <a:r>
              <a:rPr sz="1100" spc="-95">
                <a:solidFill>
                  <a:srgbClr val="222E54"/>
                </a:solidFill>
                <a:latin typeface="Verdana"/>
                <a:cs typeface="Verdana"/>
              </a:rPr>
              <a:t> </a:t>
            </a:r>
            <a:r>
              <a:rPr sz="1100" spc="-65">
                <a:solidFill>
                  <a:srgbClr val="222E54"/>
                </a:solidFill>
                <a:latin typeface="Verdana"/>
                <a:cs typeface="Verdana"/>
              </a:rPr>
              <a:t>os</a:t>
            </a:r>
            <a:r>
              <a:rPr sz="1100" spc="-95">
                <a:solidFill>
                  <a:srgbClr val="222E54"/>
                </a:solidFill>
                <a:latin typeface="Verdana"/>
                <a:cs typeface="Verdana"/>
              </a:rPr>
              <a:t> </a:t>
            </a:r>
            <a:r>
              <a:rPr sz="1100" spc="-20">
                <a:solidFill>
                  <a:srgbClr val="222E54"/>
                </a:solidFill>
                <a:latin typeface="Verdana"/>
                <a:cs typeface="Verdana"/>
              </a:rPr>
              <a:t>dados </a:t>
            </a:r>
            <a:r>
              <a:rPr sz="1100" spc="-80">
                <a:solidFill>
                  <a:srgbClr val="222E54"/>
                </a:solidFill>
                <a:latin typeface="Verdana"/>
                <a:cs typeface="Verdana"/>
              </a:rPr>
              <a:t>cadastrados</a:t>
            </a:r>
            <a:r>
              <a:rPr sz="1100" spc="-65">
                <a:solidFill>
                  <a:srgbClr val="222E54"/>
                </a:solidFill>
                <a:latin typeface="Verdana"/>
                <a:cs typeface="Verdana"/>
              </a:rPr>
              <a:t> </a:t>
            </a:r>
            <a:r>
              <a:rPr sz="1100" spc="-70">
                <a:solidFill>
                  <a:srgbClr val="222E54"/>
                </a:solidFill>
                <a:latin typeface="Verdana"/>
                <a:cs typeface="Verdana"/>
              </a:rPr>
              <a:t>do</a:t>
            </a:r>
            <a:r>
              <a:rPr sz="1100" spc="-60">
                <a:solidFill>
                  <a:srgbClr val="222E54"/>
                </a:solidFill>
                <a:latin typeface="Verdana"/>
                <a:cs typeface="Verdana"/>
              </a:rPr>
              <a:t> </a:t>
            </a:r>
            <a:r>
              <a:rPr sz="1100" spc="-90">
                <a:solidFill>
                  <a:srgbClr val="222E54"/>
                </a:solidFill>
                <a:latin typeface="Verdana"/>
                <a:cs typeface="Verdana"/>
              </a:rPr>
              <a:t>fornecedor.</a:t>
            </a:r>
            <a:endParaRPr sz="1100">
              <a:latin typeface="Verdana"/>
              <a:cs typeface="Verdana"/>
            </a:endParaRPr>
          </a:p>
        </p:txBody>
      </p:sp>
      <p:sp>
        <p:nvSpPr>
          <p:cNvPr id="36" name="object 36"/>
          <p:cNvSpPr txBox="1"/>
          <p:nvPr/>
        </p:nvSpPr>
        <p:spPr>
          <a:xfrm>
            <a:off x="7925338" y="4776726"/>
            <a:ext cx="2260600"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 </a:t>
            </a:r>
            <a:r>
              <a:rPr sz="1100" b="1" spc="-55">
                <a:solidFill>
                  <a:srgbClr val="222E54"/>
                </a:solidFill>
                <a:latin typeface="Arial"/>
                <a:cs typeface="Arial"/>
              </a:rPr>
              <a:t>PASSO:</a:t>
            </a:r>
            <a:r>
              <a:rPr sz="1100" b="1" spc="20">
                <a:solidFill>
                  <a:srgbClr val="222E54"/>
                </a:solidFill>
                <a:latin typeface="Arial"/>
                <a:cs typeface="Arial"/>
              </a:rPr>
              <a:t> </a:t>
            </a:r>
            <a:r>
              <a:rPr sz="1100" spc="-60">
                <a:solidFill>
                  <a:srgbClr val="222E54"/>
                </a:solidFill>
                <a:latin typeface="Verdana"/>
                <a:cs typeface="Verdana"/>
              </a:rPr>
              <a:t>Os</a:t>
            </a:r>
            <a:r>
              <a:rPr sz="1100" spc="-65">
                <a:solidFill>
                  <a:srgbClr val="222E54"/>
                </a:solidFill>
                <a:latin typeface="Verdana"/>
                <a:cs typeface="Verdana"/>
              </a:rPr>
              <a:t> </a:t>
            </a:r>
            <a:r>
              <a:rPr sz="1100" spc="-85">
                <a:solidFill>
                  <a:srgbClr val="222E54"/>
                </a:solidFill>
                <a:latin typeface="Verdana"/>
                <a:cs typeface="Verdana"/>
              </a:rPr>
              <a:t>valores</a:t>
            </a:r>
            <a:r>
              <a:rPr sz="1100" spc="-65">
                <a:solidFill>
                  <a:srgbClr val="222E54"/>
                </a:solidFill>
                <a:latin typeface="Verdana"/>
                <a:cs typeface="Verdana"/>
              </a:rPr>
              <a:t> </a:t>
            </a:r>
            <a:r>
              <a:rPr sz="1100" spc="-70">
                <a:solidFill>
                  <a:srgbClr val="222E54"/>
                </a:solidFill>
                <a:latin typeface="Verdana"/>
                <a:cs typeface="Verdana"/>
              </a:rPr>
              <a:t>recebidos</a:t>
            </a:r>
            <a:r>
              <a:rPr sz="1100" spc="-60">
                <a:solidFill>
                  <a:srgbClr val="222E54"/>
                </a:solidFill>
                <a:latin typeface="Verdana"/>
                <a:cs typeface="Verdana"/>
              </a:rPr>
              <a:t> </a:t>
            </a:r>
            <a:r>
              <a:rPr sz="1100" spc="-40">
                <a:solidFill>
                  <a:srgbClr val="222E54"/>
                </a:solidFill>
                <a:latin typeface="Verdana"/>
                <a:cs typeface="Verdana"/>
              </a:rPr>
              <a:t>por </a:t>
            </a:r>
            <a:r>
              <a:rPr sz="1100" spc="-75">
                <a:solidFill>
                  <a:srgbClr val="222E54"/>
                </a:solidFill>
                <a:latin typeface="Verdana"/>
                <a:cs typeface="Verdana"/>
              </a:rPr>
              <a:t>cada</a:t>
            </a:r>
            <a:r>
              <a:rPr sz="1100" spc="-65">
                <a:solidFill>
                  <a:srgbClr val="222E54"/>
                </a:solidFill>
                <a:latin typeface="Verdana"/>
                <a:cs typeface="Verdana"/>
              </a:rPr>
              <a:t> </a:t>
            </a:r>
            <a:r>
              <a:rPr sz="1100" spc="-75">
                <a:solidFill>
                  <a:srgbClr val="222E54"/>
                </a:solidFill>
                <a:latin typeface="Verdana"/>
                <a:cs typeface="Verdana"/>
              </a:rPr>
              <a:t>colaborador</a:t>
            </a:r>
            <a:r>
              <a:rPr sz="1100" spc="-60">
                <a:solidFill>
                  <a:srgbClr val="222E54"/>
                </a:solidFill>
                <a:latin typeface="Verdana"/>
                <a:cs typeface="Verdana"/>
              </a:rPr>
              <a:t> </a:t>
            </a:r>
            <a:r>
              <a:rPr sz="1100" spc="-105">
                <a:solidFill>
                  <a:srgbClr val="222E54"/>
                </a:solidFill>
                <a:latin typeface="Verdana"/>
                <a:cs typeface="Verdana"/>
              </a:rPr>
              <a:t>devem</a:t>
            </a:r>
            <a:r>
              <a:rPr sz="1100" spc="-60">
                <a:solidFill>
                  <a:srgbClr val="222E54"/>
                </a:solidFill>
                <a:latin typeface="Verdana"/>
                <a:cs typeface="Verdana"/>
              </a:rPr>
              <a:t> </a:t>
            </a:r>
            <a:r>
              <a:rPr sz="1100" spc="-90">
                <a:solidFill>
                  <a:srgbClr val="222E54"/>
                </a:solidFill>
                <a:latin typeface="Verdana"/>
                <a:cs typeface="Verdana"/>
              </a:rPr>
              <a:t>estar</a:t>
            </a:r>
            <a:r>
              <a:rPr sz="1100" spc="-65">
                <a:solidFill>
                  <a:srgbClr val="222E54"/>
                </a:solidFill>
                <a:latin typeface="Verdana"/>
                <a:cs typeface="Verdana"/>
              </a:rPr>
              <a:t> </a:t>
            </a:r>
            <a:r>
              <a:rPr sz="1100" spc="-25">
                <a:solidFill>
                  <a:srgbClr val="222E54"/>
                </a:solidFill>
                <a:latin typeface="Verdana"/>
                <a:cs typeface="Verdana"/>
              </a:rPr>
              <a:t>com- </a:t>
            </a:r>
            <a:r>
              <a:rPr sz="1100" spc="-85">
                <a:solidFill>
                  <a:srgbClr val="222E54"/>
                </a:solidFill>
                <a:latin typeface="Verdana"/>
                <a:cs typeface="Verdana"/>
              </a:rPr>
              <a:t>patíveis</a:t>
            </a:r>
            <a:r>
              <a:rPr sz="1100" spc="-75">
                <a:solidFill>
                  <a:srgbClr val="222E54"/>
                </a:solidFill>
                <a:latin typeface="Verdana"/>
                <a:cs typeface="Verdana"/>
              </a:rPr>
              <a:t> </a:t>
            </a:r>
            <a:r>
              <a:rPr sz="1100" spc="-85">
                <a:solidFill>
                  <a:srgbClr val="222E54"/>
                </a:solidFill>
                <a:latin typeface="Verdana"/>
                <a:cs typeface="Verdana"/>
              </a:rPr>
              <a:t>com</a:t>
            </a:r>
            <a:r>
              <a:rPr sz="1100" spc="-75">
                <a:solidFill>
                  <a:srgbClr val="222E54"/>
                </a:solidFill>
                <a:latin typeface="Verdana"/>
                <a:cs typeface="Verdana"/>
              </a:rPr>
              <a:t> </a:t>
            </a:r>
            <a:r>
              <a:rPr sz="1100" spc="-65">
                <a:solidFill>
                  <a:srgbClr val="222E54"/>
                </a:solidFill>
                <a:latin typeface="Verdana"/>
                <a:cs typeface="Verdana"/>
              </a:rPr>
              <a:t>o</a:t>
            </a:r>
            <a:r>
              <a:rPr sz="1100" spc="-75">
                <a:solidFill>
                  <a:srgbClr val="222E54"/>
                </a:solidFill>
                <a:latin typeface="Verdana"/>
                <a:cs typeface="Verdana"/>
              </a:rPr>
              <a:t> </a:t>
            </a:r>
            <a:r>
              <a:rPr sz="1100" spc="-85">
                <a:solidFill>
                  <a:srgbClr val="222E54"/>
                </a:solidFill>
                <a:latin typeface="Verdana"/>
                <a:cs typeface="Verdana"/>
              </a:rPr>
              <a:t>previsto</a:t>
            </a:r>
            <a:r>
              <a:rPr sz="1100" spc="-75">
                <a:solidFill>
                  <a:srgbClr val="222E54"/>
                </a:solidFill>
                <a:latin typeface="Verdana"/>
                <a:cs typeface="Verdana"/>
              </a:rPr>
              <a:t> </a:t>
            </a:r>
            <a:r>
              <a:rPr sz="1100" spc="-100">
                <a:solidFill>
                  <a:srgbClr val="222E54"/>
                </a:solidFill>
                <a:latin typeface="Verdana"/>
                <a:cs typeface="Verdana"/>
              </a:rPr>
              <a:t>na</a:t>
            </a:r>
            <a:r>
              <a:rPr sz="1100" spc="-70">
                <a:solidFill>
                  <a:srgbClr val="222E54"/>
                </a:solidFill>
                <a:latin typeface="Verdana"/>
                <a:cs typeface="Verdana"/>
              </a:rPr>
              <a:t> </a:t>
            </a:r>
            <a:r>
              <a:rPr sz="1100" b="1" spc="-10">
                <a:solidFill>
                  <a:srgbClr val="222E54"/>
                </a:solidFill>
                <a:latin typeface="Arial"/>
                <a:cs typeface="Arial"/>
              </a:rPr>
              <a:t>Conven- </a:t>
            </a:r>
            <a:r>
              <a:rPr sz="1100" b="1" spc="-20">
                <a:solidFill>
                  <a:srgbClr val="222E54"/>
                </a:solidFill>
                <a:latin typeface="Arial"/>
                <a:cs typeface="Arial"/>
              </a:rPr>
              <a:t>ção</a:t>
            </a:r>
            <a:r>
              <a:rPr sz="1100" b="1" spc="-35">
                <a:solidFill>
                  <a:srgbClr val="222E54"/>
                </a:solidFill>
                <a:latin typeface="Arial"/>
                <a:cs typeface="Arial"/>
              </a:rPr>
              <a:t> </a:t>
            </a:r>
            <a:r>
              <a:rPr sz="1100" b="1" spc="-20">
                <a:solidFill>
                  <a:srgbClr val="222E54"/>
                </a:solidFill>
                <a:latin typeface="Arial"/>
                <a:cs typeface="Arial"/>
              </a:rPr>
              <a:t>Coletiva</a:t>
            </a:r>
            <a:r>
              <a:rPr sz="1100" b="1" spc="-30">
                <a:solidFill>
                  <a:srgbClr val="222E54"/>
                </a:solidFill>
                <a:latin typeface="Arial"/>
                <a:cs typeface="Arial"/>
              </a:rPr>
              <a:t> </a:t>
            </a:r>
            <a:r>
              <a:rPr sz="1100" b="1">
                <a:solidFill>
                  <a:srgbClr val="222E54"/>
                </a:solidFill>
                <a:latin typeface="Arial"/>
                <a:cs typeface="Arial"/>
              </a:rPr>
              <a:t>de</a:t>
            </a:r>
            <a:r>
              <a:rPr sz="1100" b="1" spc="-30">
                <a:solidFill>
                  <a:srgbClr val="222E54"/>
                </a:solidFill>
                <a:latin typeface="Arial"/>
                <a:cs typeface="Arial"/>
              </a:rPr>
              <a:t> Trabalho</a:t>
            </a:r>
            <a:r>
              <a:rPr sz="1100" b="1" spc="-35">
                <a:solidFill>
                  <a:srgbClr val="222E54"/>
                </a:solidFill>
                <a:latin typeface="Arial"/>
                <a:cs typeface="Arial"/>
              </a:rPr>
              <a:t> </a:t>
            </a:r>
            <a:r>
              <a:rPr sz="1100" spc="-10">
                <a:solidFill>
                  <a:srgbClr val="222E54"/>
                </a:solidFill>
                <a:latin typeface="Verdana"/>
                <a:cs typeface="Verdana"/>
              </a:rPr>
              <a:t>(CCT).</a:t>
            </a:r>
            <a:endParaRPr sz="1100">
              <a:latin typeface="Verdana"/>
              <a:cs typeface="Verdana"/>
            </a:endParaRPr>
          </a:p>
        </p:txBody>
      </p:sp>
      <p:sp>
        <p:nvSpPr>
          <p:cNvPr id="37" name="object 37"/>
          <p:cNvSpPr txBox="1"/>
          <p:nvPr/>
        </p:nvSpPr>
        <p:spPr>
          <a:xfrm>
            <a:off x="7925338" y="5897539"/>
            <a:ext cx="2277110"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5º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65">
                <a:solidFill>
                  <a:srgbClr val="222E54"/>
                </a:solidFill>
                <a:latin typeface="Verdana"/>
                <a:cs typeface="Verdana"/>
              </a:rPr>
              <a:t>Caso</a:t>
            </a:r>
            <a:r>
              <a:rPr sz="1100" spc="-70">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65">
                <a:solidFill>
                  <a:srgbClr val="222E54"/>
                </a:solidFill>
                <a:latin typeface="Verdana"/>
                <a:cs typeface="Verdana"/>
              </a:rPr>
              <a:t>benefício</a:t>
            </a:r>
            <a:r>
              <a:rPr sz="1100" spc="-70">
                <a:solidFill>
                  <a:srgbClr val="222E54"/>
                </a:solidFill>
                <a:latin typeface="Verdana"/>
                <a:cs typeface="Verdana"/>
              </a:rPr>
              <a:t> </a:t>
            </a:r>
            <a:r>
              <a:rPr sz="1100" spc="-20">
                <a:solidFill>
                  <a:srgbClr val="222E54"/>
                </a:solidFill>
                <a:latin typeface="Verdana"/>
                <a:cs typeface="Verdana"/>
              </a:rPr>
              <a:t>seja </a:t>
            </a:r>
            <a:r>
              <a:rPr sz="1100" spc="-70">
                <a:solidFill>
                  <a:srgbClr val="222E54"/>
                </a:solidFill>
                <a:latin typeface="Verdana"/>
                <a:cs typeface="Verdana"/>
              </a:rPr>
              <a:t>oferecido</a:t>
            </a:r>
            <a:r>
              <a:rPr sz="1100" spc="-85">
                <a:solidFill>
                  <a:srgbClr val="222E54"/>
                </a:solidFill>
                <a:latin typeface="Verdana"/>
                <a:cs typeface="Verdana"/>
              </a:rPr>
              <a:t> </a:t>
            </a:r>
            <a:r>
              <a:rPr sz="1100" spc="-75">
                <a:solidFill>
                  <a:srgbClr val="222E54"/>
                </a:solidFill>
                <a:latin typeface="Verdana"/>
                <a:cs typeface="Verdana"/>
              </a:rPr>
              <a:t>por</a:t>
            </a:r>
            <a:r>
              <a:rPr sz="1100" spc="-85">
                <a:solidFill>
                  <a:srgbClr val="222E54"/>
                </a:solidFill>
                <a:latin typeface="Verdana"/>
                <a:cs typeface="Verdana"/>
              </a:rPr>
              <a:t> </a:t>
            </a:r>
            <a:r>
              <a:rPr sz="1100" spc="-90">
                <a:solidFill>
                  <a:srgbClr val="222E54"/>
                </a:solidFill>
                <a:latin typeface="Verdana"/>
                <a:cs typeface="Verdana"/>
              </a:rPr>
              <a:t>meio</a:t>
            </a:r>
            <a:r>
              <a:rPr sz="1100" spc="-85">
                <a:solidFill>
                  <a:srgbClr val="222E54"/>
                </a:solidFill>
                <a:latin typeface="Verdana"/>
                <a:cs typeface="Verdana"/>
              </a:rPr>
              <a:t> </a:t>
            </a:r>
            <a:r>
              <a:rPr sz="1100" spc="-80">
                <a:solidFill>
                  <a:srgbClr val="222E54"/>
                </a:solidFill>
                <a:latin typeface="Verdana"/>
                <a:cs typeface="Verdana"/>
              </a:rPr>
              <a:t>de </a:t>
            </a:r>
            <a:r>
              <a:rPr sz="1100" b="1" spc="-10">
                <a:solidFill>
                  <a:srgbClr val="222E54"/>
                </a:solidFill>
                <a:latin typeface="Arial"/>
                <a:cs typeface="Arial"/>
              </a:rPr>
              <a:t>refeitório</a:t>
            </a:r>
            <a:r>
              <a:rPr sz="1100" b="1" spc="-15">
                <a:solidFill>
                  <a:srgbClr val="222E54"/>
                </a:solidFill>
                <a:latin typeface="Arial"/>
                <a:cs typeface="Arial"/>
              </a:rPr>
              <a:t> </a:t>
            </a:r>
            <a:r>
              <a:rPr sz="1100" b="1" spc="-25">
                <a:solidFill>
                  <a:srgbClr val="222E54"/>
                </a:solidFill>
                <a:latin typeface="Arial"/>
                <a:cs typeface="Arial"/>
              </a:rPr>
              <a:t>ou </a:t>
            </a:r>
            <a:r>
              <a:rPr sz="1100" b="1" spc="-30">
                <a:solidFill>
                  <a:srgbClr val="222E54"/>
                </a:solidFill>
                <a:latin typeface="Arial"/>
                <a:cs typeface="Arial"/>
              </a:rPr>
              <a:t>marmita</a:t>
            </a:r>
            <a:r>
              <a:rPr sz="1100" spc="-30">
                <a:solidFill>
                  <a:srgbClr val="222E54"/>
                </a:solidFill>
                <a:latin typeface="Verdana"/>
                <a:cs typeface="Verdana"/>
              </a:rPr>
              <a:t>,</a:t>
            </a:r>
            <a:r>
              <a:rPr sz="1100" spc="-80">
                <a:solidFill>
                  <a:srgbClr val="222E54"/>
                </a:solidFill>
                <a:latin typeface="Verdana"/>
                <a:cs typeface="Verdana"/>
              </a:rPr>
              <a:t> </a:t>
            </a:r>
            <a:r>
              <a:rPr sz="1100" spc="-85">
                <a:solidFill>
                  <a:srgbClr val="222E54"/>
                </a:solidFill>
                <a:latin typeface="Verdana"/>
                <a:cs typeface="Verdana"/>
              </a:rPr>
              <a:t>é</a:t>
            </a:r>
            <a:r>
              <a:rPr sz="1100" spc="-80">
                <a:solidFill>
                  <a:srgbClr val="222E54"/>
                </a:solidFill>
                <a:latin typeface="Verdana"/>
                <a:cs typeface="Verdana"/>
              </a:rPr>
              <a:t> </a:t>
            </a:r>
            <a:r>
              <a:rPr sz="1100" spc="-70">
                <a:solidFill>
                  <a:srgbClr val="222E54"/>
                </a:solidFill>
                <a:latin typeface="Verdana"/>
                <a:cs typeface="Verdana"/>
              </a:rPr>
              <a:t>necessário</a:t>
            </a:r>
            <a:r>
              <a:rPr sz="1100" spc="-75">
                <a:solidFill>
                  <a:srgbClr val="222E54"/>
                </a:solidFill>
                <a:latin typeface="Verdana"/>
                <a:cs typeface="Verdana"/>
              </a:rPr>
              <a:t> </a:t>
            </a:r>
            <a:r>
              <a:rPr sz="1100" spc="-100">
                <a:solidFill>
                  <a:srgbClr val="222E54"/>
                </a:solidFill>
                <a:latin typeface="Verdana"/>
                <a:cs typeface="Verdana"/>
              </a:rPr>
              <a:t>anexar</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70">
                <a:solidFill>
                  <a:srgbClr val="222E54"/>
                </a:solidFill>
                <a:latin typeface="Verdana"/>
                <a:cs typeface="Verdana"/>
              </a:rPr>
              <a:t>rela- </a:t>
            </a:r>
            <a:r>
              <a:rPr sz="1100" spc="-65">
                <a:solidFill>
                  <a:srgbClr val="222E54"/>
                </a:solidFill>
                <a:latin typeface="Verdana"/>
                <a:cs typeface="Verdana"/>
              </a:rPr>
              <a:t>ção</a:t>
            </a:r>
            <a:r>
              <a:rPr sz="1100" spc="-80">
                <a:solidFill>
                  <a:srgbClr val="222E54"/>
                </a:solidFill>
                <a:latin typeface="Verdana"/>
                <a:cs typeface="Verdana"/>
              </a:rPr>
              <a:t> de</a:t>
            </a:r>
            <a:r>
              <a:rPr sz="1100" spc="-75">
                <a:solidFill>
                  <a:srgbClr val="222E54"/>
                </a:solidFill>
                <a:latin typeface="Verdana"/>
                <a:cs typeface="Verdana"/>
              </a:rPr>
              <a:t> beneficiários, </a:t>
            </a:r>
            <a:r>
              <a:rPr sz="1100" spc="-65">
                <a:solidFill>
                  <a:srgbClr val="222E54"/>
                </a:solidFill>
                <a:latin typeface="Verdana"/>
                <a:cs typeface="Verdana"/>
              </a:rPr>
              <a:t>os</a:t>
            </a:r>
            <a:r>
              <a:rPr sz="1100" spc="-75">
                <a:solidFill>
                  <a:srgbClr val="222E54"/>
                </a:solidFill>
                <a:latin typeface="Verdana"/>
                <a:cs typeface="Verdana"/>
              </a:rPr>
              <a:t> </a:t>
            </a:r>
            <a:r>
              <a:rPr sz="1100" spc="-60">
                <a:solidFill>
                  <a:srgbClr val="222E54"/>
                </a:solidFill>
                <a:latin typeface="Verdana"/>
                <a:cs typeface="Verdana"/>
              </a:rPr>
              <a:t>documentos </a:t>
            </a:r>
            <a:r>
              <a:rPr sz="1100" spc="-80">
                <a:solidFill>
                  <a:srgbClr val="222E54"/>
                </a:solidFill>
                <a:latin typeface="Verdana"/>
                <a:cs typeface="Verdana"/>
              </a:rPr>
              <a:t>de </a:t>
            </a:r>
            <a:r>
              <a:rPr sz="1100" spc="-95">
                <a:solidFill>
                  <a:srgbClr val="222E54"/>
                </a:solidFill>
                <a:latin typeface="Verdana"/>
                <a:cs typeface="Verdana"/>
              </a:rPr>
              <a:t>pagamento</a:t>
            </a:r>
            <a:r>
              <a:rPr sz="1100" spc="-75">
                <a:solidFill>
                  <a:srgbClr val="222E54"/>
                </a:solidFill>
                <a:latin typeface="Verdana"/>
                <a:cs typeface="Verdana"/>
              </a:rPr>
              <a:t> </a:t>
            </a:r>
            <a:r>
              <a:rPr sz="1100" spc="-20">
                <a:solidFill>
                  <a:srgbClr val="222E54"/>
                </a:solidFill>
                <a:latin typeface="Verdana"/>
                <a:cs typeface="Verdana"/>
              </a:rPr>
              <a:t>correspondente.</a:t>
            </a:r>
            <a:endParaRPr sz="1100">
              <a:latin typeface="Verdana"/>
              <a:cs typeface="Verdana"/>
            </a:endParaRPr>
          </a:p>
        </p:txBody>
      </p:sp>
      <p:sp>
        <p:nvSpPr>
          <p:cNvPr id="38" name="object 38"/>
          <p:cNvSpPr txBox="1"/>
          <p:nvPr/>
        </p:nvSpPr>
        <p:spPr>
          <a:xfrm>
            <a:off x="444543" y="4665944"/>
            <a:ext cx="1802130" cy="11988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90">
                <a:solidFill>
                  <a:srgbClr val="222E54"/>
                </a:solidFill>
                <a:latin typeface="Verdana"/>
                <a:cs typeface="Verdana"/>
              </a:rPr>
              <a:t>Todos</a:t>
            </a:r>
            <a:r>
              <a:rPr sz="1100" spc="-70">
                <a:solidFill>
                  <a:srgbClr val="222E54"/>
                </a:solidFill>
                <a:latin typeface="Verdana"/>
                <a:cs typeface="Verdana"/>
              </a:rPr>
              <a:t> </a:t>
            </a:r>
            <a:r>
              <a:rPr sz="1100" spc="-65">
                <a:solidFill>
                  <a:srgbClr val="222E54"/>
                </a:solidFill>
                <a:latin typeface="Verdana"/>
                <a:cs typeface="Verdana"/>
              </a:rPr>
              <a:t>os</a:t>
            </a:r>
            <a:r>
              <a:rPr sz="1100" spc="-70">
                <a:solidFill>
                  <a:srgbClr val="222E54"/>
                </a:solidFill>
                <a:latin typeface="Verdana"/>
                <a:cs typeface="Verdana"/>
              </a:rPr>
              <a:t> </a:t>
            </a:r>
            <a:r>
              <a:rPr sz="1100" spc="-30">
                <a:solidFill>
                  <a:srgbClr val="222E54"/>
                </a:solidFill>
                <a:latin typeface="Verdana"/>
                <a:cs typeface="Verdana"/>
              </a:rPr>
              <a:t>colabo- </a:t>
            </a:r>
            <a:r>
              <a:rPr sz="1100" spc="-85">
                <a:solidFill>
                  <a:srgbClr val="222E54"/>
                </a:solidFill>
                <a:latin typeface="Verdana"/>
                <a:cs typeface="Verdana"/>
              </a:rPr>
              <a:t>radores</a:t>
            </a:r>
            <a:r>
              <a:rPr sz="1100" spc="-65">
                <a:solidFill>
                  <a:srgbClr val="222E54"/>
                </a:solidFill>
                <a:latin typeface="Verdana"/>
                <a:cs typeface="Verdana"/>
              </a:rPr>
              <a:t> </a:t>
            </a:r>
            <a:r>
              <a:rPr sz="1100" spc="-85">
                <a:solidFill>
                  <a:srgbClr val="222E54"/>
                </a:solidFill>
                <a:latin typeface="Verdana"/>
                <a:cs typeface="Verdana"/>
              </a:rPr>
              <a:t>presentes</a:t>
            </a:r>
            <a:r>
              <a:rPr sz="1100" spc="-65">
                <a:solidFill>
                  <a:srgbClr val="222E54"/>
                </a:solidFill>
                <a:latin typeface="Verdana"/>
                <a:cs typeface="Verdana"/>
              </a:rPr>
              <a:t> </a:t>
            </a:r>
            <a:r>
              <a:rPr sz="1100" spc="-100">
                <a:solidFill>
                  <a:srgbClr val="222E54"/>
                </a:solidFill>
                <a:latin typeface="Verdana"/>
                <a:cs typeface="Verdana"/>
              </a:rPr>
              <a:t>na</a:t>
            </a:r>
            <a:r>
              <a:rPr sz="1100" spc="-65">
                <a:solidFill>
                  <a:srgbClr val="222E54"/>
                </a:solidFill>
                <a:latin typeface="Verdana"/>
                <a:cs typeface="Verdana"/>
              </a:rPr>
              <a:t> </a:t>
            </a:r>
            <a:r>
              <a:rPr sz="1100" spc="-55">
                <a:solidFill>
                  <a:srgbClr val="222E54"/>
                </a:solidFill>
                <a:latin typeface="Verdana"/>
                <a:cs typeface="Verdana"/>
              </a:rPr>
              <a:t>Análise </a:t>
            </a:r>
            <a:r>
              <a:rPr sz="1100" spc="-80">
                <a:solidFill>
                  <a:srgbClr val="222E54"/>
                </a:solidFill>
                <a:latin typeface="Verdana"/>
                <a:cs typeface="Verdana"/>
              </a:rPr>
              <a:t>de</a:t>
            </a:r>
            <a:r>
              <a:rPr sz="1100" spc="-100">
                <a:solidFill>
                  <a:srgbClr val="222E54"/>
                </a:solidFill>
                <a:latin typeface="Verdana"/>
                <a:cs typeface="Verdana"/>
              </a:rPr>
              <a:t> </a:t>
            </a:r>
            <a:r>
              <a:rPr sz="1100" spc="-20">
                <a:solidFill>
                  <a:srgbClr val="222E54"/>
                </a:solidFill>
                <a:latin typeface="Verdana"/>
                <a:cs typeface="Verdana"/>
              </a:rPr>
              <a:t>Colaboradores/Relação </a:t>
            </a:r>
            <a:r>
              <a:rPr sz="1100" spc="-80">
                <a:solidFill>
                  <a:srgbClr val="222E54"/>
                </a:solidFill>
                <a:latin typeface="Verdana"/>
                <a:cs typeface="Verdana"/>
              </a:rPr>
              <a:t>de</a:t>
            </a:r>
            <a:r>
              <a:rPr sz="1100" spc="-75">
                <a:solidFill>
                  <a:srgbClr val="222E54"/>
                </a:solidFill>
                <a:latin typeface="Verdana"/>
                <a:cs typeface="Verdana"/>
              </a:rPr>
              <a:t> </a:t>
            </a:r>
            <a:r>
              <a:rPr sz="1100" spc="-85">
                <a:solidFill>
                  <a:srgbClr val="222E54"/>
                </a:solidFill>
                <a:latin typeface="Verdana"/>
                <a:cs typeface="Verdana"/>
              </a:rPr>
              <a:t>Empregados</a:t>
            </a:r>
            <a:r>
              <a:rPr sz="1100" spc="-70">
                <a:solidFill>
                  <a:srgbClr val="222E54"/>
                </a:solidFill>
                <a:latin typeface="Verdana"/>
                <a:cs typeface="Verdana"/>
              </a:rPr>
              <a:t> </a:t>
            </a:r>
            <a:r>
              <a:rPr sz="1100" spc="-100">
                <a:solidFill>
                  <a:srgbClr val="222E54"/>
                </a:solidFill>
                <a:latin typeface="Verdana"/>
                <a:cs typeface="Verdana"/>
              </a:rPr>
              <a:t>(RE)</a:t>
            </a:r>
            <a:r>
              <a:rPr sz="1100" spc="-70">
                <a:solidFill>
                  <a:srgbClr val="222E54"/>
                </a:solidFill>
                <a:latin typeface="Verdana"/>
                <a:cs typeface="Verdana"/>
              </a:rPr>
              <a:t> </a:t>
            </a:r>
            <a:r>
              <a:rPr sz="1100" spc="-20">
                <a:solidFill>
                  <a:srgbClr val="222E54"/>
                </a:solidFill>
                <a:latin typeface="Verdana"/>
                <a:cs typeface="Verdana"/>
              </a:rPr>
              <a:t>devem </a:t>
            </a:r>
            <a:r>
              <a:rPr sz="1100" spc="-90">
                <a:solidFill>
                  <a:srgbClr val="222E54"/>
                </a:solidFill>
                <a:latin typeface="Verdana"/>
                <a:cs typeface="Verdana"/>
              </a:rPr>
              <a:t>estar</a:t>
            </a:r>
            <a:r>
              <a:rPr sz="1100" spc="-65">
                <a:solidFill>
                  <a:srgbClr val="222E54"/>
                </a:solidFill>
                <a:latin typeface="Verdana"/>
                <a:cs typeface="Verdana"/>
              </a:rPr>
              <a:t> </a:t>
            </a:r>
            <a:r>
              <a:rPr sz="1100" spc="-85">
                <a:solidFill>
                  <a:srgbClr val="222E54"/>
                </a:solidFill>
                <a:latin typeface="Verdana"/>
                <a:cs typeface="Verdana"/>
              </a:rPr>
              <a:t>presentes</a:t>
            </a:r>
            <a:r>
              <a:rPr sz="1100" spc="-65">
                <a:solidFill>
                  <a:srgbClr val="222E54"/>
                </a:solidFill>
                <a:latin typeface="Verdana"/>
                <a:cs typeface="Verdana"/>
              </a:rPr>
              <a:t> </a:t>
            </a:r>
            <a:r>
              <a:rPr sz="1100" spc="-100">
                <a:solidFill>
                  <a:srgbClr val="222E54"/>
                </a:solidFill>
                <a:latin typeface="Verdana"/>
                <a:cs typeface="Verdana"/>
              </a:rPr>
              <a:t>na</a:t>
            </a:r>
            <a:r>
              <a:rPr sz="1100" spc="-60">
                <a:solidFill>
                  <a:srgbClr val="222E54"/>
                </a:solidFill>
                <a:latin typeface="Verdana"/>
                <a:cs typeface="Verdana"/>
              </a:rPr>
              <a:t> </a:t>
            </a:r>
            <a:r>
              <a:rPr sz="1100" spc="-20">
                <a:solidFill>
                  <a:srgbClr val="222E54"/>
                </a:solidFill>
                <a:latin typeface="Verdana"/>
                <a:cs typeface="Verdana"/>
              </a:rPr>
              <a:t>Rela-</a:t>
            </a:r>
            <a:endParaRPr sz="1100">
              <a:latin typeface="Verdana"/>
              <a:cs typeface="Verdana"/>
            </a:endParaRPr>
          </a:p>
          <a:p>
            <a:pPr marL="12700">
              <a:lnSpc>
                <a:spcPct val="100000"/>
              </a:lnSpc>
            </a:pPr>
            <a:r>
              <a:rPr sz="1100" spc="-65">
                <a:solidFill>
                  <a:srgbClr val="222E54"/>
                </a:solidFill>
                <a:latin typeface="Verdana"/>
                <a:cs typeface="Verdana"/>
              </a:rPr>
              <a:t>ção</a:t>
            </a:r>
            <a:r>
              <a:rPr sz="1100" spc="-75">
                <a:solidFill>
                  <a:srgbClr val="222E54"/>
                </a:solidFill>
                <a:latin typeface="Verdana"/>
                <a:cs typeface="Verdana"/>
              </a:rPr>
              <a:t> </a:t>
            </a:r>
            <a:r>
              <a:rPr sz="1100" spc="-80">
                <a:solidFill>
                  <a:srgbClr val="222E54"/>
                </a:solidFill>
                <a:latin typeface="Verdana"/>
                <a:cs typeface="Verdana"/>
              </a:rPr>
              <a:t>de</a:t>
            </a:r>
            <a:r>
              <a:rPr sz="1100" spc="-75">
                <a:solidFill>
                  <a:srgbClr val="222E54"/>
                </a:solidFill>
                <a:latin typeface="Verdana"/>
                <a:cs typeface="Verdana"/>
              </a:rPr>
              <a:t> Beneficiários. </a:t>
            </a:r>
            <a:r>
              <a:rPr sz="1100" spc="-65">
                <a:solidFill>
                  <a:srgbClr val="222E54"/>
                </a:solidFill>
                <a:latin typeface="Verdana"/>
                <a:cs typeface="Verdana"/>
              </a:rPr>
              <a:t>Use</a:t>
            </a:r>
            <a:r>
              <a:rPr sz="1100" spc="-70">
                <a:solidFill>
                  <a:srgbClr val="222E54"/>
                </a:solidFill>
                <a:latin typeface="Verdana"/>
                <a:cs typeface="Verdana"/>
              </a:rPr>
              <a:t> </a:t>
            </a:r>
            <a:r>
              <a:rPr sz="1100" spc="-50">
                <a:solidFill>
                  <a:srgbClr val="222E54"/>
                </a:solidFill>
                <a:latin typeface="Verdana"/>
                <a:cs typeface="Verdana"/>
              </a:rPr>
              <a:t>a</a:t>
            </a:r>
            <a:endParaRPr sz="1100">
              <a:latin typeface="Verdana"/>
              <a:cs typeface="Verdana"/>
            </a:endParaRPr>
          </a:p>
          <a:p>
            <a:pPr marL="12700">
              <a:lnSpc>
                <a:spcPct val="100000"/>
              </a:lnSpc>
            </a:pPr>
            <a:r>
              <a:rPr sz="1100" b="1" spc="-25">
                <a:solidFill>
                  <a:srgbClr val="222E54"/>
                </a:solidFill>
                <a:latin typeface="Arial"/>
                <a:cs typeface="Arial"/>
              </a:rPr>
              <a:t>Amostragem</a:t>
            </a:r>
            <a:r>
              <a:rPr sz="1100" b="1" spc="5">
                <a:solidFill>
                  <a:srgbClr val="222E54"/>
                </a:solidFill>
                <a:latin typeface="Arial"/>
                <a:cs typeface="Arial"/>
              </a:rPr>
              <a:t> </a:t>
            </a:r>
            <a:r>
              <a:rPr sz="1100" spc="-95">
                <a:solidFill>
                  <a:srgbClr val="222E54"/>
                </a:solidFill>
                <a:latin typeface="Verdana"/>
                <a:cs typeface="Verdana"/>
              </a:rPr>
              <a:t>para</a:t>
            </a:r>
            <a:r>
              <a:rPr sz="1100" spc="-75">
                <a:solidFill>
                  <a:srgbClr val="222E54"/>
                </a:solidFill>
                <a:latin typeface="Verdana"/>
                <a:cs typeface="Verdana"/>
              </a:rPr>
              <a:t> </a:t>
            </a:r>
            <a:r>
              <a:rPr sz="1100" spc="-10">
                <a:solidFill>
                  <a:srgbClr val="222E54"/>
                </a:solidFill>
                <a:latin typeface="Verdana"/>
                <a:cs typeface="Verdana"/>
              </a:rPr>
              <a:t>análise.</a:t>
            </a:r>
            <a:endParaRPr sz="1100">
              <a:latin typeface="Verdana"/>
              <a:cs typeface="Verdana"/>
            </a:endParaRPr>
          </a:p>
        </p:txBody>
      </p:sp>
      <p:sp>
        <p:nvSpPr>
          <p:cNvPr id="39" name="object 39"/>
          <p:cNvSpPr txBox="1"/>
          <p:nvPr/>
        </p:nvSpPr>
        <p:spPr>
          <a:xfrm>
            <a:off x="6606451" y="1507324"/>
            <a:ext cx="1838960" cy="558800"/>
          </a:xfrm>
          <a:prstGeom prst="rect">
            <a:avLst/>
          </a:prstGeom>
        </p:spPr>
        <p:txBody>
          <a:bodyPr vert="horz" wrap="square" lIns="0" tIns="68580" rIns="0" bIns="0" rtlCol="0">
            <a:spAutoFit/>
          </a:bodyPr>
          <a:lstStyle/>
          <a:p>
            <a:pPr marL="120650" marR="122555" indent="33020">
              <a:lnSpc>
                <a:spcPct val="104099"/>
              </a:lnSpc>
              <a:spcBef>
                <a:spcPts val="540"/>
              </a:spcBef>
              <a:tabLst>
                <a:tab pos="1017905" algn="l"/>
                <a:tab pos="1049020" algn="l"/>
              </a:tabLst>
            </a:pPr>
            <a:r>
              <a:rPr sz="1050" i="1" spc="-97" baseline="-35714">
                <a:solidFill>
                  <a:srgbClr val="FFFFFF"/>
                </a:solidFill>
                <a:latin typeface="Arial"/>
                <a:cs typeface="Arial"/>
              </a:rPr>
              <a:t>Acesse</a:t>
            </a:r>
            <a:r>
              <a:rPr sz="1050" i="1" spc="-22" baseline="-35714">
                <a:solidFill>
                  <a:srgbClr val="FFFFFF"/>
                </a:solidFill>
                <a:latin typeface="Arial"/>
                <a:cs typeface="Arial"/>
              </a:rPr>
              <a:t> </a:t>
            </a:r>
            <a:r>
              <a:rPr sz="1050" i="1" baseline="-35714">
                <a:solidFill>
                  <a:srgbClr val="FFFFFF"/>
                </a:solidFill>
                <a:latin typeface="Arial"/>
                <a:cs typeface="Arial"/>
              </a:rPr>
              <a:t>a</a:t>
            </a:r>
            <a:r>
              <a:rPr sz="1050" i="1" spc="-15" baseline="-35714">
                <a:solidFill>
                  <a:srgbClr val="FFFFFF"/>
                </a:solidFill>
                <a:latin typeface="Arial"/>
                <a:cs typeface="Arial"/>
              </a:rPr>
              <a:t> explica-</a:t>
            </a:r>
            <a:r>
              <a:rPr sz="1050" i="1" baseline="-35714">
                <a:solidFill>
                  <a:srgbClr val="FFFFFF"/>
                </a:solidFill>
                <a:latin typeface="Arial"/>
                <a:cs typeface="Arial"/>
              </a:rPr>
              <a:t>		</a:t>
            </a:r>
            <a:r>
              <a:rPr sz="700" i="1" spc="-65">
                <a:solidFill>
                  <a:srgbClr val="FFFFFF"/>
                </a:solidFill>
                <a:latin typeface="Arial"/>
                <a:cs typeface="Arial"/>
              </a:rPr>
              <a:t>Acesse</a:t>
            </a:r>
            <a:r>
              <a:rPr sz="700" i="1" spc="-15">
                <a:solidFill>
                  <a:srgbClr val="FFFFFF"/>
                </a:solidFill>
                <a:latin typeface="Arial"/>
                <a:cs typeface="Arial"/>
              </a:rPr>
              <a:t> </a:t>
            </a:r>
            <a:r>
              <a:rPr sz="700" i="1">
                <a:solidFill>
                  <a:srgbClr val="FFFFFF"/>
                </a:solidFill>
                <a:latin typeface="Arial"/>
                <a:cs typeface="Arial"/>
              </a:rPr>
              <a:t>a</a:t>
            </a:r>
            <a:r>
              <a:rPr sz="700" i="1" spc="-10">
                <a:solidFill>
                  <a:srgbClr val="FFFFFF"/>
                </a:solidFill>
                <a:latin typeface="Arial"/>
                <a:cs typeface="Arial"/>
              </a:rPr>
              <a:t> explica-</a:t>
            </a:r>
            <a:r>
              <a:rPr sz="700" i="1" spc="500">
                <a:solidFill>
                  <a:srgbClr val="FFFFFF"/>
                </a:solidFill>
                <a:latin typeface="Arial"/>
                <a:cs typeface="Arial"/>
              </a:rPr>
              <a:t> </a:t>
            </a:r>
            <a:r>
              <a:rPr sz="1050" i="1" baseline="-35714">
                <a:solidFill>
                  <a:srgbClr val="FFFFFF"/>
                </a:solidFill>
                <a:latin typeface="Arial"/>
                <a:cs typeface="Arial"/>
              </a:rPr>
              <a:t>ção</a:t>
            </a:r>
            <a:r>
              <a:rPr sz="1050" i="1" spc="-30" baseline="-35714">
                <a:solidFill>
                  <a:srgbClr val="FFFFFF"/>
                </a:solidFill>
                <a:latin typeface="Arial"/>
                <a:cs typeface="Arial"/>
              </a:rPr>
              <a:t> </a:t>
            </a:r>
            <a:r>
              <a:rPr sz="1050" i="1" spc="-44" baseline="-35714">
                <a:solidFill>
                  <a:srgbClr val="FFFFFF"/>
                </a:solidFill>
                <a:latin typeface="Arial"/>
                <a:cs typeface="Arial"/>
              </a:rPr>
              <a:t>de</a:t>
            </a:r>
            <a:r>
              <a:rPr sz="1050" i="1" spc="-30" baseline="-35714">
                <a:solidFill>
                  <a:srgbClr val="FFFFFF"/>
                </a:solidFill>
                <a:latin typeface="Arial"/>
                <a:cs typeface="Arial"/>
              </a:rPr>
              <a:t> </a:t>
            </a:r>
            <a:r>
              <a:rPr sz="1050" i="1" spc="-82" baseline="-35714">
                <a:solidFill>
                  <a:srgbClr val="FFFFFF"/>
                </a:solidFill>
                <a:latin typeface="Arial"/>
                <a:cs typeface="Arial"/>
              </a:rPr>
              <a:t>ACT</a:t>
            </a:r>
            <a:r>
              <a:rPr sz="1050" i="1" spc="-22" baseline="-35714">
                <a:solidFill>
                  <a:srgbClr val="FFFFFF"/>
                </a:solidFill>
                <a:latin typeface="Arial"/>
                <a:cs typeface="Arial"/>
              </a:rPr>
              <a:t> </a:t>
            </a:r>
            <a:r>
              <a:rPr sz="1050" i="1" spc="-89" baseline="-35714">
                <a:solidFill>
                  <a:srgbClr val="FFFFFF"/>
                </a:solidFill>
                <a:latin typeface="Arial"/>
                <a:cs typeface="Arial"/>
              </a:rPr>
              <a:t>e</a:t>
            </a:r>
            <a:r>
              <a:rPr sz="1050" i="1" spc="-30" baseline="-35714">
                <a:solidFill>
                  <a:srgbClr val="FFFFFF"/>
                </a:solidFill>
                <a:latin typeface="Arial"/>
                <a:cs typeface="Arial"/>
              </a:rPr>
              <a:t> CCT.</a:t>
            </a:r>
            <a:r>
              <a:rPr sz="1050" i="1" baseline="-35714">
                <a:solidFill>
                  <a:srgbClr val="FFFFFF"/>
                </a:solidFill>
                <a:latin typeface="Arial"/>
                <a:cs typeface="Arial"/>
              </a:rPr>
              <a:t>	</a:t>
            </a:r>
            <a:r>
              <a:rPr sz="700" i="1">
                <a:solidFill>
                  <a:srgbClr val="FFFFFF"/>
                </a:solidFill>
                <a:latin typeface="Arial"/>
                <a:cs typeface="Arial"/>
              </a:rPr>
              <a:t>ção</a:t>
            </a:r>
            <a:r>
              <a:rPr sz="700" i="1" spc="-20">
                <a:solidFill>
                  <a:srgbClr val="FFFFFF"/>
                </a:solidFill>
                <a:latin typeface="Arial"/>
                <a:cs typeface="Arial"/>
              </a:rPr>
              <a:t> </a:t>
            </a:r>
            <a:r>
              <a:rPr sz="700" i="1" spc="-30">
                <a:solidFill>
                  <a:srgbClr val="FFFFFF"/>
                </a:solidFill>
                <a:latin typeface="Arial"/>
                <a:cs typeface="Arial"/>
              </a:rPr>
              <a:t>de</a:t>
            </a:r>
            <a:r>
              <a:rPr sz="700" i="1" spc="-20">
                <a:solidFill>
                  <a:srgbClr val="FFFFFF"/>
                </a:solidFill>
                <a:latin typeface="Arial"/>
                <a:cs typeface="Arial"/>
              </a:rPr>
              <a:t> </a:t>
            </a:r>
            <a:r>
              <a:rPr sz="700" i="1" spc="-35">
                <a:solidFill>
                  <a:srgbClr val="FFFFFF"/>
                </a:solidFill>
                <a:latin typeface="Arial"/>
                <a:cs typeface="Arial"/>
              </a:rPr>
              <a:t>Relação</a:t>
            </a:r>
            <a:r>
              <a:rPr sz="700" i="1" spc="-15">
                <a:solidFill>
                  <a:srgbClr val="FFFFFF"/>
                </a:solidFill>
                <a:latin typeface="Arial"/>
                <a:cs typeface="Arial"/>
              </a:rPr>
              <a:t> </a:t>
            </a:r>
            <a:r>
              <a:rPr sz="700" i="1" spc="-40">
                <a:solidFill>
                  <a:srgbClr val="FFFFFF"/>
                </a:solidFill>
                <a:latin typeface="Arial"/>
                <a:cs typeface="Arial"/>
              </a:rPr>
              <a:t>de</a:t>
            </a:r>
            <a:endParaRPr sz="700">
              <a:latin typeface="Arial"/>
              <a:cs typeface="Arial"/>
            </a:endParaRPr>
          </a:p>
          <a:p>
            <a:pPr marL="1125220">
              <a:lnSpc>
                <a:spcPct val="100000"/>
              </a:lnSpc>
              <a:spcBef>
                <a:spcPts val="35"/>
              </a:spcBef>
            </a:pPr>
            <a:r>
              <a:rPr sz="700" i="1" spc="-10">
                <a:solidFill>
                  <a:srgbClr val="FFFFFF"/>
                </a:solidFill>
                <a:latin typeface="Arial"/>
                <a:cs typeface="Arial"/>
              </a:rPr>
              <a:t>Empregados.</a:t>
            </a:r>
            <a:endParaRPr sz="700">
              <a:latin typeface="Arial"/>
              <a:cs typeface="Arial"/>
            </a:endParaRPr>
          </a:p>
        </p:txBody>
      </p:sp>
      <p:grpSp>
        <p:nvGrpSpPr>
          <p:cNvPr id="44" name="Group 43">
            <a:extLst>
              <a:ext uri="{FF2B5EF4-FFF2-40B4-BE49-F238E27FC236}">
                <a16:creationId xmlns:a16="http://schemas.microsoft.com/office/drawing/2014/main" id="{AA7C3833-2626-F1B5-90AB-59C2FCDE18D2}"/>
              </a:ext>
            </a:extLst>
          </p:cNvPr>
          <p:cNvGrpSpPr/>
          <p:nvPr/>
        </p:nvGrpSpPr>
        <p:grpSpPr>
          <a:xfrm>
            <a:off x="4123009" y="2728513"/>
            <a:ext cx="1668550" cy="72592"/>
            <a:chOff x="3253568" y="4344068"/>
            <a:chExt cx="1800431" cy="57599"/>
          </a:xfrm>
        </p:grpSpPr>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ED73986-B8FD-656A-E00E-5021F8DD413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A246611-9B74-F3CD-E11E-A5796B34A3D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id="{CDB8B740-986D-7AB3-582C-2B342F510058}"/>
              </a:ext>
            </a:extLst>
          </p:cNvPr>
          <p:cNvGrpSpPr/>
          <p:nvPr/>
        </p:nvGrpSpPr>
        <p:grpSpPr>
          <a:xfrm>
            <a:off x="4473697" y="2869257"/>
            <a:ext cx="872303" cy="58199"/>
            <a:chOff x="3253568" y="4344068"/>
            <a:chExt cx="1800431" cy="57599"/>
          </a:xfrm>
        </p:grpSpPr>
        <p:pic>
          <p:nvPicPr>
            <p:cNvPr id="4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877DAB4-AF87-EC4A-E0B9-64A7C51434A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23A1E8A-1C4A-B77C-EEA3-29E8B1C7F4B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1FA54918-A933-60E0-B119-DE46341F2A6A}"/>
              </a:ext>
            </a:extLst>
          </p:cNvPr>
          <p:cNvGrpSpPr/>
          <p:nvPr/>
        </p:nvGrpSpPr>
        <p:grpSpPr>
          <a:xfrm>
            <a:off x="3602454" y="4452038"/>
            <a:ext cx="1668550" cy="72592"/>
            <a:chOff x="3253568" y="4344068"/>
            <a:chExt cx="1800431" cy="57599"/>
          </a:xfrm>
        </p:grpSpPr>
        <p:pic>
          <p:nvPicPr>
            <p:cNvPr id="5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E3779D0-BCB4-C2A4-221A-0AC9E043C33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962F4B3-96B9-FA27-2615-50D1BF4084C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5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F22F26A-60C5-66C4-4179-0A180D33A19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09117" y="4474952"/>
            <a:ext cx="533543" cy="52412"/>
          </a:xfrm>
          <a:prstGeom prst="rect">
            <a:avLst/>
          </a:prstGeom>
          <a:noFill/>
          <a:extLst>
            <a:ext uri="{909E8E84-426E-40DD-AFC4-6F175D3DCCD1}">
              <a14:hiddenFill xmlns:a14="http://schemas.microsoft.com/office/drawing/2010/main">
                <a:solidFill>
                  <a:srgbClr val="FFFFFF"/>
                </a:solidFill>
              </a14:hiddenFill>
            </a:ext>
          </a:extLst>
        </p:spPr>
      </p:pic>
      <p:grpSp>
        <p:nvGrpSpPr>
          <p:cNvPr id="90" name="Group 89">
            <a:extLst>
              <a:ext uri="{FF2B5EF4-FFF2-40B4-BE49-F238E27FC236}">
                <a16:creationId xmlns:a16="http://schemas.microsoft.com/office/drawing/2014/main" id="{DE8D69AE-24EF-03A3-C119-670ACFA6806C}"/>
              </a:ext>
            </a:extLst>
          </p:cNvPr>
          <p:cNvGrpSpPr/>
          <p:nvPr/>
        </p:nvGrpSpPr>
        <p:grpSpPr>
          <a:xfrm>
            <a:off x="3602454" y="4536734"/>
            <a:ext cx="1668550" cy="72592"/>
            <a:chOff x="3253568" y="4344068"/>
            <a:chExt cx="1800431" cy="57599"/>
          </a:xfrm>
        </p:grpSpPr>
        <p:pic>
          <p:nvPicPr>
            <p:cNvPr id="9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9B62467-D40E-0560-3BD8-525A55E1C62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FA4FC0A-14F3-9618-A392-F1EE4CB03C9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9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4D89B91-4249-C971-AA0D-5CAA5A4199A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09116" y="4558458"/>
            <a:ext cx="533543" cy="52412"/>
          </a:xfrm>
          <a:prstGeom prst="rect">
            <a:avLst/>
          </a:prstGeom>
          <a:noFill/>
          <a:extLst>
            <a:ext uri="{909E8E84-426E-40DD-AFC4-6F175D3DCCD1}">
              <a14:hiddenFill xmlns:a14="http://schemas.microsoft.com/office/drawing/2010/main">
                <a:solidFill>
                  <a:srgbClr val="FFFFFF"/>
                </a:solidFill>
              </a14:hiddenFill>
            </a:ext>
          </a:extLst>
        </p:spPr>
      </p:pic>
      <p:grpSp>
        <p:nvGrpSpPr>
          <p:cNvPr id="94" name="Group 93">
            <a:extLst>
              <a:ext uri="{FF2B5EF4-FFF2-40B4-BE49-F238E27FC236}">
                <a16:creationId xmlns:a16="http://schemas.microsoft.com/office/drawing/2014/main" id="{8D39F959-1C7B-E20F-E9AE-F5485D2121DD}"/>
              </a:ext>
            </a:extLst>
          </p:cNvPr>
          <p:cNvGrpSpPr/>
          <p:nvPr/>
        </p:nvGrpSpPr>
        <p:grpSpPr>
          <a:xfrm>
            <a:off x="3602454" y="4632405"/>
            <a:ext cx="1668550" cy="72592"/>
            <a:chOff x="3253568" y="4344068"/>
            <a:chExt cx="1800431" cy="57599"/>
          </a:xfrm>
        </p:grpSpPr>
        <p:pic>
          <p:nvPicPr>
            <p:cNvPr id="9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DC6C4DE-6786-9F1E-B128-389DFE30974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A84DE40-DCE5-369B-E7DB-CA630144E80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9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7A6F905-809F-1B2E-2970-3B7FACAE9E8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09116" y="4642403"/>
            <a:ext cx="533543" cy="52412"/>
          </a:xfrm>
          <a:prstGeom prst="rect">
            <a:avLst/>
          </a:prstGeom>
          <a:noFill/>
          <a:extLst>
            <a:ext uri="{909E8E84-426E-40DD-AFC4-6F175D3DCCD1}">
              <a14:hiddenFill xmlns:a14="http://schemas.microsoft.com/office/drawing/2010/main">
                <a:solidFill>
                  <a:srgbClr val="FFFFFF"/>
                </a:solidFill>
              </a14:hiddenFill>
            </a:ext>
          </a:extLst>
        </p:spPr>
      </p:pic>
      <p:grpSp>
        <p:nvGrpSpPr>
          <p:cNvPr id="98" name="Group 97">
            <a:extLst>
              <a:ext uri="{FF2B5EF4-FFF2-40B4-BE49-F238E27FC236}">
                <a16:creationId xmlns:a16="http://schemas.microsoft.com/office/drawing/2014/main" id="{8F08C005-BA92-E8AA-B523-87C54E746A8C}"/>
              </a:ext>
            </a:extLst>
          </p:cNvPr>
          <p:cNvGrpSpPr/>
          <p:nvPr/>
        </p:nvGrpSpPr>
        <p:grpSpPr>
          <a:xfrm>
            <a:off x="3602454" y="4724058"/>
            <a:ext cx="1668550" cy="72592"/>
            <a:chOff x="3253568" y="4344068"/>
            <a:chExt cx="1800431" cy="57599"/>
          </a:xfrm>
        </p:grpSpPr>
        <p:pic>
          <p:nvPicPr>
            <p:cNvPr id="9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F67DBD8-2D2F-5C7A-30C1-56AF9F4878C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B4299E1-7536-31B5-DD19-BF6BD656D5C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10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D3F8BAA-B050-0A88-E51F-A8DCBC38D18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09115" y="4740539"/>
            <a:ext cx="533543" cy="52412"/>
          </a:xfrm>
          <a:prstGeom prst="rect">
            <a:avLst/>
          </a:prstGeom>
          <a:noFill/>
          <a:extLst>
            <a:ext uri="{909E8E84-426E-40DD-AFC4-6F175D3DCCD1}">
              <a14:hiddenFill xmlns:a14="http://schemas.microsoft.com/office/drawing/2010/main">
                <a:solidFill>
                  <a:srgbClr val="FFFFFF"/>
                </a:solidFill>
              </a14:hiddenFill>
            </a:ext>
          </a:extLst>
        </p:spPr>
      </p:pic>
      <p:grpSp>
        <p:nvGrpSpPr>
          <p:cNvPr id="102" name="Group 101">
            <a:extLst>
              <a:ext uri="{FF2B5EF4-FFF2-40B4-BE49-F238E27FC236}">
                <a16:creationId xmlns:a16="http://schemas.microsoft.com/office/drawing/2014/main" id="{0B96556A-1114-D341-0EED-DBBFADF52796}"/>
              </a:ext>
            </a:extLst>
          </p:cNvPr>
          <p:cNvGrpSpPr/>
          <p:nvPr/>
        </p:nvGrpSpPr>
        <p:grpSpPr>
          <a:xfrm>
            <a:off x="3602454" y="4907804"/>
            <a:ext cx="1668550" cy="72592"/>
            <a:chOff x="3253568" y="4344068"/>
            <a:chExt cx="1800431" cy="57599"/>
          </a:xfrm>
        </p:grpSpPr>
        <p:pic>
          <p:nvPicPr>
            <p:cNvPr id="10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F747918-214A-5AEB-8F69-C1655A5DFF4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78C703C-CA0D-2A3F-722F-0BE10941EBA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10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9637E57-C991-1D68-6CA2-F7DDD554F5A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09115" y="4824735"/>
            <a:ext cx="533543" cy="52412"/>
          </a:xfrm>
          <a:prstGeom prst="rect">
            <a:avLst/>
          </a:prstGeom>
          <a:noFill/>
          <a:extLst>
            <a:ext uri="{909E8E84-426E-40DD-AFC4-6F175D3DCCD1}">
              <a14:hiddenFill xmlns:a14="http://schemas.microsoft.com/office/drawing/2010/main">
                <a:solidFill>
                  <a:srgbClr val="FFFFFF"/>
                </a:solidFill>
              </a14:hiddenFill>
            </a:ext>
          </a:extLst>
        </p:spPr>
      </p:pic>
      <p:grpSp>
        <p:nvGrpSpPr>
          <p:cNvPr id="106" name="Group 105">
            <a:extLst>
              <a:ext uri="{FF2B5EF4-FFF2-40B4-BE49-F238E27FC236}">
                <a16:creationId xmlns:a16="http://schemas.microsoft.com/office/drawing/2014/main" id="{EE24B353-A6C8-EB79-6001-029F2BE57C2C}"/>
              </a:ext>
            </a:extLst>
          </p:cNvPr>
          <p:cNvGrpSpPr/>
          <p:nvPr/>
        </p:nvGrpSpPr>
        <p:grpSpPr>
          <a:xfrm>
            <a:off x="3602454" y="4815920"/>
            <a:ext cx="1668550" cy="72592"/>
            <a:chOff x="3253568" y="4344068"/>
            <a:chExt cx="1800431" cy="57599"/>
          </a:xfrm>
        </p:grpSpPr>
        <p:pic>
          <p:nvPicPr>
            <p:cNvPr id="10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9852EEE-ABF7-EF22-8B37-AD534FA5A89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DE3B4F8-56E3-FBB9-1A8A-127E5A13142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10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33D6490-6F49-9E24-B382-863562618FD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16534" y="4910125"/>
            <a:ext cx="533543" cy="52412"/>
          </a:xfrm>
          <a:prstGeom prst="rect">
            <a:avLst/>
          </a:prstGeom>
          <a:noFill/>
          <a:extLst>
            <a:ext uri="{909E8E84-426E-40DD-AFC4-6F175D3DCCD1}">
              <a14:hiddenFill xmlns:a14="http://schemas.microsoft.com/office/drawing/2010/main">
                <a:solidFill>
                  <a:srgbClr val="FFFFFF"/>
                </a:solidFill>
              </a14:hiddenFill>
            </a:ext>
          </a:extLst>
        </p:spPr>
      </p:pic>
      <p:grpSp>
        <p:nvGrpSpPr>
          <p:cNvPr id="110" name="Group 109">
            <a:extLst>
              <a:ext uri="{FF2B5EF4-FFF2-40B4-BE49-F238E27FC236}">
                <a16:creationId xmlns:a16="http://schemas.microsoft.com/office/drawing/2014/main" id="{569D9CE1-86B0-1EA3-32F9-CAF3BA57E370}"/>
              </a:ext>
            </a:extLst>
          </p:cNvPr>
          <p:cNvGrpSpPr/>
          <p:nvPr/>
        </p:nvGrpSpPr>
        <p:grpSpPr>
          <a:xfrm>
            <a:off x="3602454" y="4996512"/>
            <a:ext cx="1668550" cy="72592"/>
            <a:chOff x="3253568" y="4344068"/>
            <a:chExt cx="1800431" cy="57599"/>
          </a:xfrm>
        </p:grpSpPr>
        <p:pic>
          <p:nvPicPr>
            <p:cNvPr id="11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3BD855A-704E-9CB1-70E5-F0E18B6735A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BFFDA4B-83E4-9126-91D8-97BC0465C0F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11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46C36DD-176D-418C-A899-20B7C478EDC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09114" y="4993631"/>
            <a:ext cx="533543" cy="52412"/>
          </a:xfrm>
          <a:prstGeom prst="rect">
            <a:avLst/>
          </a:prstGeom>
          <a:noFill/>
          <a:extLst>
            <a:ext uri="{909E8E84-426E-40DD-AFC4-6F175D3DCCD1}">
              <a14:hiddenFill xmlns:a14="http://schemas.microsoft.com/office/drawing/2010/main">
                <a:solidFill>
                  <a:srgbClr val="FFFFFF"/>
                </a:solidFill>
              </a14:hiddenFill>
            </a:ext>
          </a:extLst>
        </p:spPr>
      </p:pic>
      <p:grpSp>
        <p:nvGrpSpPr>
          <p:cNvPr id="114" name="Group 113">
            <a:extLst>
              <a:ext uri="{FF2B5EF4-FFF2-40B4-BE49-F238E27FC236}">
                <a16:creationId xmlns:a16="http://schemas.microsoft.com/office/drawing/2014/main" id="{27D7927F-E80C-BF81-57E9-06797168263E}"/>
              </a:ext>
            </a:extLst>
          </p:cNvPr>
          <p:cNvGrpSpPr/>
          <p:nvPr/>
        </p:nvGrpSpPr>
        <p:grpSpPr>
          <a:xfrm>
            <a:off x="3602454" y="5080232"/>
            <a:ext cx="1668550" cy="72592"/>
            <a:chOff x="3253568" y="4344068"/>
            <a:chExt cx="1800431" cy="57599"/>
          </a:xfrm>
        </p:grpSpPr>
        <p:pic>
          <p:nvPicPr>
            <p:cNvPr id="11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58012D9-A3F1-83AB-5C73-99A59FE9DA1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37F360C-A8F6-E475-F03B-38AD0034868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11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7D27E49-ADA8-CAE0-A360-1E279EBB88E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09113" y="5083063"/>
            <a:ext cx="533543" cy="52412"/>
          </a:xfrm>
          <a:prstGeom prst="rect">
            <a:avLst/>
          </a:prstGeom>
          <a:noFill/>
          <a:extLst>
            <a:ext uri="{909E8E84-426E-40DD-AFC4-6F175D3DCCD1}">
              <a14:hiddenFill xmlns:a14="http://schemas.microsoft.com/office/drawing/2010/main">
                <a:solidFill>
                  <a:srgbClr val="FFFFFF"/>
                </a:solidFill>
              </a14:hiddenFill>
            </a:ext>
          </a:extLst>
        </p:spPr>
      </p:pic>
      <p:grpSp>
        <p:nvGrpSpPr>
          <p:cNvPr id="122" name="Group 121">
            <a:extLst>
              <a:ext uri="{FF2B5EF4-FFF2-40B4-BE49-F238E27FC236}">
                <a16:creationId xmlns:a16="http://schemas.microsoft.com/office/drawing/2014/main" id="{2834DF03-1E42-3ED1-A8F8-435BBFF3469F}"/>
              </a:ext>
            </a:extLst>
          </p:cNvPr>
          <p:cNvGrpSpPr/>
          <p:nvPr/>
        </p:nvGrpSpPr>
        <p:grpSpPr>
          <a:xfrm>
            <a:off x="3602454" y="5172605"/>
            <a:ext cx="1668550" cy="72592"/>
            <a:chOff x="3253568" y="4344068"/>
            <a:chExt cx="1800431" cy="57599"/>
          </a:xfrm>
        </p:grpSpPr>
        <p:pic>
          <p:nvPicPr>
            <p:cNvPr id="12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D59382D-B1EE-B621-C6E0-3DC5703970B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5A0DCAF-E379-B4DB-90B4-19F348A33EA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12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68A8973-0B4F-5BF7-815D-51C6A0BD8BC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09660" y="5175005"/>
            <a:ext cx="533543" cy="52412"/>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Group 125">
            <a:extLst>
              <a:ext uri="{FF2B5EF4-FFF2-40B4-BE49-F238E27FC236}">
                <a16:creationId xmlns:a16="http://schemas.microsoft.com/office/drawing/2014/main" id="{0A4FC47B-C877-75C0-BEC4-97D3D01A2D5E}"/>
              </a:ext>
            </a:extLst>
          </p:cNvPr>
          <p:cNvGrpSpPr/>
          <p:nvPr/>
        </p:nvGrpSpPr>
        <p:grpSpPr>
          <a:xfrm>
            <a:off x="3602454" y="5258952"/>
            <a:ext cx="1668550" cy="72592"/>
            <a:chOff x="3253568" y="4344068"/>
            <a:chExt cx="1800431" cy="57599"/>
          </a:xfrm>
        </p:grpSpPr>
        <p:pic>
          <p:nvPicPr>
            <p:cNvPr id="12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CCCB631-CEE6-1EB0-8303-D3562426F79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881A7D4-B0FD-E2A3-4024-E2614EFEB5B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12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0E53395-9F90-D7F6-58B6-738B4E7494E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09112" y="5258511"/>
            <a:ext cx="533543" cy="52412"/>
          </a:xfrm>
          <a:prstGeom prst="rect">
            <a:avLst/>
          </a:prstGeom>
          <a:noFill/>
          <a:extLst>
            <a:ext uri="{909E8E84-426E-40DD-AFC4-6F175D3DCCD1}">
              <a14:hiddenFill xmlns:a14="http://schemas.microsoft.com/office/drawing/2010/main">
                <a:solidFill>
                  <a:srgbClr val="FFFFFF"/>
                </a:solidFill>
              </a14:hiddenFill>
            </a:ext>
          </a:extLst>
        </p:spPr>
      </p:pic>
      <p:grpSp>
        <p:nvGrpSpPr>
          <p:cNvPr id="137" name="Group 136">
            <a:extLst>
              <a:ext uri="{FF2B5EF4-FFF2-40B4-BE49-F238E27FC236}">
                <a16:creationId xmlns:a16="http://schemas.microsoft.com/office/drawing/2014/main" id="{DA1DC0F0-4118-81C5-1276-BB7000832B94}"/>
              </a:ext>
            </a:extLst>
          </p:cNvPr>
          <p:cNvGrpSpPr/>
          <p:nvPr/>
        </p:nvGrpSpPr>
        <p:grpSpPr>
          <a:xfrm>
            <a:off x="3602454" y="5436390"/>
            <a:ext cx="1668550" cy="72592"/>
            <a:chOff x="3253568" y="4344068"/>
            <a:chExt cx="1800431" cy="57599"/>
          </a:xfrm>
        </p:grpSpPr>
        <p:pic>
          <p:nvPicPr>
            <p:cNvPr id="1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4155FBE-A0BF-2FD8-BDBC-D54DE847A36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A374182-10F3-D9E1-B549-1FF94080E72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0" name="Group 139">
            <a:extLst>
              <a:ext uri="{FF2B5EF4-FFF2-40B4-BE49-F238E27FC236}">
                <a16:creationId xmlns:a16="http://schemas.microsoft.com/office/drawing/2014/main" id="{5E704276-00D6-29B2-0D9C-66B6862CECD1}"/>
              </a:ext>
            </a:extLst>
          </p:cNvPr>
          <p:cNvGrpSpPr/>
          <p:nvPr/>
        </p:nvGrpSpPr>
        <p:grpSpPr>
          <a:xfrm>
            <a:off x="3602454" y="5534025"/>
            <a:ext cx="1668550" cy="72592"/>
            <a:chOff x="3253568" y="4344068"/>
            <a:chExt cx="1800431" cy="57599"/>
          </a:xfrm>
        </p:grpSpPr>
        <p:pic>
          <p:nvPicPr>
            <p:cNvPr id="1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F56D5AE-939A-353B-9D69-2E04CC62050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28276CF-0590-7538-BDAF-EB4350A4035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3" name="Group 142">
            <a:extLst>
              <a:ext uri="{FF2B5EF4-FFF2-40B4-BE49-F238E27FC236}">
                <a16:creationId xmlns:a16="http://schemas.microsoft.com/office/drawing/2014/main" id="{F7C71CB6-B70D-E7F9-3783-CC0C51503F7E}"/>
              </a:ext>
            </a:extLst>
          </p:cNvPr>
          <p:cNvGrpSpPr/>
          <p:nvPr/>
        </p:nvGrpSpPr>
        <p:grpSpPr>
          <a:xfrm>
            <a:off x="3602454" y="5617043"/>
            <a:ext cx="1668550" cy="72592"/>
            <a:chOff x="3253568" y="4344068"/>
            <a:chExt cx="1800431" cy="57599"/>
          </a:xfrm>
        </p:grpSpPr>
        <p:pic>
          <p:nvPicPr>
            <p:cNvPr id="1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3151301-CDA3-5539-B1BB-003B434ED68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9C3EBFA-C0C0-8C24-5755-60FD6DB3F69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6" name="Group 145">
            <a:extLst>
              <a:ext uri="{FF2B5EF4-FFF2-40B4-BE49-F238E27FC236}">
                <a16:creationId xmlns:a16="http://schemas.microsoft.com/office/drawing/2014/main" id="{CC9B6E25-1BFF-E4FD-4481-37CF02BA3E8F}"/>
              </a:ext>
            </a:extLst>
          </p:cNvPr>
          <p:cNvGrpSpPr/>
          <p:nvPr/>
        </p:nvGrpSpPr>
        <p:grpSpPr>
          <a:xfrm>
            <a:off x="3602454" y="5693243"/>
            <a:ext cx="1668550" cy="72592"/>
            <a:chOff x="3253568" y="4344068"/>
            <a:chExt cx="1800431" cy="57599"/>
          </a:xfrm>
        </p:grpSpPr>
        <p:pic>
          <p:nvPicPr>
            <p:cNvPr id="1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0688B9B-1566-62F6-EF34-6CC6C98F11A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E210B04-9DB8-12B5-532E-6B2A772E970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9" name="Group 148">
            <a:extLst>
              <a:ext uri="{FF2B5EF4-FFF2-40B4-BE49-F238E27FC236}">
                <a16:creationId xmlns:a16="http://schemas.microsoft.com/office/drawing/2014/main" id="{CEDF0BD3-D351-72E4-6CE0-6777B246C028}"/>
              </a:ext>
            </a:extLst>
          </p:cNvPr>
          <p:cNvGrpSpPr/>
          <p:nvPr/>
        </p:nvGrpSpPr>
        <p:grpSpPr>
          <a:xfrm>
            <a:off x="3602454" y="5786856"/>
            <a:ext cx="1668550" cy="72592"/>
            <a:chOff x="3253568" y="4344068"/>
            <a:chExt cx="1800431" cy="57599"/>
          </a:xfrm>
        </p:grpSpPr>
        <p:pic>
          <p:nvPicPr>
            <p:cNvPr id="15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299766A-310C-79B6-0DD0-1ECE1D07547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2C34075-9AD4-7D7A-15FF-CF25B36F5F7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2" name="Group 151">
            <a:extLst>
              <a:ext uri="{FF2B5EF4-FFF2-40B4-BE49-F238E27FC236}">
                <a16:creationId xmlns:a16="http://schemas.microsoft.com/office/drawing/2014/main" id="{F48EF7F5-A6C0-DA6D-8ADE-36C5FC6DB58E}"/>
              </a:ext>
            </a:extLst>
          </p:cNvPr>
          <p:cNvGrpSpPr/>
          <p:nvPr/>
        </p:nvGrpSpPr>
        <p:grpSpPr>
          <a:xfrm>
            <a:off x="3602454" y="5864824"/>
            <a:ext cx="1668550" cy="72592"/>
            <a:chOff x="3253568" y="4344068"/>
            <a:chExt cx="1800431" cy="57599"/>
          </a:xfrm>
        </p:grpSpPr>
        <p:pic>
          <p:nvPicPr>
            <p:cNvPr id="15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B3C35FA-72BA-B2A1-56D7-456EB4CE5CE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C62E0B5-BA1E-ED5F-E661-492A6C5B4B4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5" name="Group 154">
            <a:extLst>
              <a:ext uri="{FF2B5EF4-FFF2-40B4-BE49-F238E27FC236}">
                <a16:creationId xmlns:a16="http://schemas.microsoft.com/office/drawing/2014/main" id="{873150CE-6E35-F59A-F5DB-1AE21402AE5C}"/>
              </a:ext>
            </a:extLst>
          </p:cNvPr>
          <p:cNvGrpSpPr/>
          <p:nvPr/>
        </p:nvGrpSpPr>
        <p:grpSpPr>
          <a:xfrm>
            <a:off x="3602454" y="6067425"/>
            <a:ext cx="1668550" cy="72592"/>
            <a:chOff x="3253568" y="4344068"/>
            <a:chExt cx="1800431" cy="57599"/>
          </a:xfrm>
        </p:grpSpPr>
        <p:pic>
          <p:nvPicPr>
            <p:cNvPr id="15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4509923-C960-457A-D663-ACCC740AE01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9FD18A5-5617-9CFA-AA45-425F8B29170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8" name="Group 157">
            <a:extLst>
              <a:ext uri="{FF2B5EF4-FFF2-40B4-BE49-F238E27FC236}">
                <a16:creationId xmlns:a16="http://schemas.microsoft.com/office/drawing/2014/main" id="{5952D965-B8FB-5BF5-824A-CA525A75303E}"/>
              </a:ext>
            </a:extLst>
          </p:cNvPr>
          <p:cNvGrpSpPr/>
          <p:nvPr/>
        </p:nvGrpSpPr>
        <p:grpSpPr>
          <a:xfrm>
            <a:off x="3602454" y="6375833"/>
            <a:ext cx="1668550" cy="72592"/>
            <a:chOff x="3253568" y="4344068"/>
            <a:chExt cx="1800431" cy="57599"/>
          </a:xfrm>
        </p:grpSpPr>
        <p:pic>
          <p:nvPicPr>
            <p:cNvPr id="15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5F8BCDF-50BF-FC50-C226-7F775A064B6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38A7613-7D0F-E377-6900-4F102CD9B61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4" name="Group 163">
            <a:extLst>
              <a:ext uri="{FF2B5EF4-FFF2-40B4-BE49-F238E27FC236}">
                <a16:creationId xmlns:a16="http://schemas.microsoft.com/office/drawing/2014/main" id="{BF0B9111-6A41-87B9-DF00-36D1AAF36983}"/>
              </a:ext>
            </a:extLst>
          </p:cNvPr>
          <p:cNvGrpSpPr/>
          <p:nvPr/>
        </p:nvGrpSpPr>
        <p:grpSpPr>
          <a:xfrm>
            <a:off x="3602454" y="5343679"/>
            <a:ext cx="1668550" cy="72592"/>
            <a:chOff x="3253568" y="4344068"/>
            <a:chExt cx="1800431" cy="57599"/>
          </a:xfrm>
        </p:grpSpPr>
        <p:pic>
          <p:nvPicPr>
            <p:cNvPr id="16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F551BC8-A245-0EDB-E422-437FA76B933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3BC33B4-27EE-C627-8C46-4A3BDEF649F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7" name="Group 166">
            <a:extLst>
              <a:ext uri="{FF2B5EF4-FFF2-40B4-BE49-F238E27FC236}">
                <a16:creationId xmlns:a16="http://schemas.microsoft.com/office/drawing/2014/main" id="{DD70A464-8DF9-A08A-9364-738FB1B0CC2E}"/>
              </a:ext>
            </a:extLst>
          </p:cNvPr>
          <p:cNvGrpSpPr/>
          <p:nvPr/>
        </p:nvGrpSpPr>
        <p:grpSpPr>
          <a:xfrm>
            <a:off x="3602454" y="7001242"/>
            <a:ext cx="1668550" cy="72592"/>
            <a:chOff x="3253568" y="4344068"/>
            <a:chExt cx="1800431" cy="57599"/>
          </a:xfrm>
        </p:grpSpPr>
        <p:pic>
          <p:nvPicPr>
            <p:cNvPr id="16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AF6D9E0-7D15-EE4F-D98D-C95ED4A91D5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514F8F4-41E0-F2B6-F99F-61C52C4C342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0" name="Group 169">
            <a:extLst>
              <a:ext uri="{FF2B5EF4-FFF2-40B4-BE49-F238E27FC236}">
                <a16:creationId xmlns:a16="http://schemas.microsoft.com/office/drawing/2014/main" id="{E9D2A76B-BDA1-C279-02D9-D041D2CD82AF}"/>
              </a:ext>
            </a:extLst>
          </p:cNvPr>
          <p:cNvGrpSpPr/>
          <p:nvPr/>
        </p:nvGrpSpPr>
        <p:grpSpPr>
          <a:xfrm>
            <a:off x="3602454" y="6905625"/>
            <a:ext cx="1668550" cy="72592"/>
            <a:chOff x="3253568" y="4344068"/>
            <a:chExt cx="1800431" cy="57599"/>
          </a:xfrm>
        </p:grpSpPr>
        <p:pic>
          <p:nvPicPr>
            <p:cNvPr id="17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62B46C7-F152-FDC7-C126-3E02562AE54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0DFAD58-4675-0E96-950F-0457BB480A6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3" name="Group 172">
            <a:extLst>
              <a:ext uri="{FF2B5EF4-FFF2-40B4-BE49-F238E27FC236}">
                <a16:creationId xmlns:a16="http://schemas.microsoft.com/office/drawing/2014/main" id="{B3CB290B-C467-3F8C-B04A-61BE4EF4A004}"/>
              </a:ext>
            </a:extLst>
          </p:cNvPr>
          <p:cNvGrpSpPr/>
          <p:nvPr/>
        </p:nvGrpSpPr>
        <p:grpSpPr>
          <a:xfrm>
            <a:off x="3602454" y="6829425"/>
            <a:ext cx="1668550" cy="72592"/>
            <a:chOff x="3253568" y="4344068"/>
            <a:chExt cx="1800431" cy="57599"/>
          </a:xfrm>
        </p:grpSpPr>
        <p:pic>
          <p:nvPicPr>
            <p:cNvPr id="17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9923312-31E2-7A8A-A427-71A4C7F5AB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6D62175-F124-22E3-E471-4D9A4E52E14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id="{8D841C4F-C5C8-B0AD-FDDB-5B893E4E9E8A}"/>
              </a:ext>
            </a:extLst>
          </p:cNvPr>
          <p:cNvGrpSpPr/>
          <p:nvPr/>
        </p:nvGrpSpPr>
        <p:grpSpPr>
          <a:xfrm>
            <a:off x="3602454" y="6746828"/>
            <a:ext cx="1668550" cy="72592"/>
            <a:chOff x="3253568" y="4344068"/>
            <a:chExt cx="1800431" cy="57599"/>
          </a:xfrm>
        </p:grpSpPr>
        <p:pic>
          <p:nvPicPr>
            <p:cNvPr id="17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BBE53EE-CC17-46E6-4AFF-94AAB302BAC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E6F73D8-E8EB-8FE7-AE86-9CC8855F2B0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9" name="Group 178">
            <a:extLst>
              <a:ext uri="{FF2B5EF4-FFF2-40B4-BE49-F238E27FC236}">
                <a16:creationId xmlns:a16="http://schemas.microsoft.com/office/drawing/2014/main" id="{C9B9C6E3-1B8B-2A63-EAA0-17934A3AE298}"/>
              </a:ext>
            </a:extLst>
          </p:cNvPr>
          <p:cNvGrpSpPr/>
          <p:nvPr/>
        </p:nvGrpSpPr>
        <p:grpSpPr>
          <a:xfrm>
            <a:off x="3602454" y="6653112"/>
            <a:ext cx="1668550" cy="72592"/>
            <a:chOff x="3253568" y="4344068"/>
            <a:chExt cx="1800431" cy="57599"/>
          </a:xfrm>
        </p:grpSpPr>
        <p:pic>
          <p:nvPicPr>
            <p:cNvPr id="18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41EA6C3-7234-74A9-DCEE-04E8C952C18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3D81B8A-C8B7-6258-D9F4-03CF8C7A914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2" name="Group 181">
            <a:extLst>
              <a:ext uri="{FF2B5EF4-FFF2-40B4-BE49-F238E27FC236}">
                <a16:creationId xmlns:a16="http://schemas.microsoft.com/office/drawing/2014/main" id="{F66B56FF-2CBE-177C-28DF-DA0DBE1B518E}"/>
              </a:ext>
            </a:extLst>
          </p:cNvPr>
          <p:cNvGrpSpPr/>
          <p:nvPr/>
        </p:nvGrpSpPr>
        <p:grpSpPr>
          <a:xfrm>
            <a:off x="3602454" y="6570995"/>
            <a:ext cx="1668550" cy="72592"/>
            <a:chOff x="3253568" y="4344068"/>
            <a:chExt cx="1800431" cy="57599"/>
          </a:xfrm>
        </p:grpSpPr>
        <p:pic>
          <p:nvPicPr>
            <p:cNvPr id="18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4E509F2-02CC-3508-8C88-52578E1A209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B9E4E75-255B-1FD3-5117-B3F6FE575FC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4" name="Group 193">
            <a:extLst>
              <a:ext uri="{FF2B5EF4-FFF2-40B4-BE49-F238E27FC236}">
                <a16:creationId xmlns:a16="http://schemas.microsoft.com/office/drawing/2014/main" id="{4AA00B53-DD6D-076B-AC78-0B508C567241}"/>
              </a:ext>
            </a:extLst>
          </p:cNvPr>
          <p:cNvGrpSpPr/>
          <p:nvPr/>
        </p:nvGrpSpPr>
        <p:grpSpPr>
          <a:xfrm>
            <a:off x="3602454" y="6143625"/>
            <a:ext cx="1668550" cy="72592"/>
            <a:chOff x="3253568" y="4344068"/>
            <a:chExt cx="1800431" cy="57599"/>
          </a:xfrm>
        </p:grpSpPr>
        <p:pic>
          <p:nvPicPr>
            <p:cNvPr id="19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3D5A2E0-359E-CA8E-F54B-A8B0CB101FB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BA46C6E-3CCC-30AD-BA8F-C4BF9723443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7" name="Group 196">
            <a:extLst>
              <a:ext uri="{FF2B5EF4-FFF2-40B4-BE49-F238E27FC236}">
                <a16:creationId xmlns:a16="http://schemas.microsoft.com/office/drawing/2014/main" id="{5D5AA4B7-43DB-B017-3552-FBEC579D23EC}"/>
              </a:ext>
            </a:extLst>
          </p:cNvPr>
          <p:cNvGrpSpPr/>
          <p:nvPr/>
        </p:nvGrpSpPr>
        <p:grpSpPr>
          <a:xfrm>
            <a:off x="3602454" y="5991225"/>
            <a:ext cx="1668550" cy="72592"/>
            <a:chOff x="3253568" y="4344068"/>
            <a:chExt cx="1800431" cy="57599"/>
          </a:xfrm>
        </p:grpSpPr>
        <p:pic>
          <p:nvPicPr>
            <p:cNvPr id="19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0D5D184-2FB3-E895-2A12-003147DDDA5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FB06B0B-CE71-6D20-1F6D-DB6ACA0C58C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0" name="Group 199">
            <a:extLst>
              <a:ext uri="{FF2B5EF4-FFF2-40B4-BE49-F238E27FC236}">
                <a16:creationId xmlns:a16="http://schemas.microsoft.com/office/drawing/2014/main" id="{16137CE1-C85F-833E-A6A3-57393DB1E659}"/>
              </a:ext>
            </a:extLst>
          </p:cNvPr>
          <p:cNvGrpSpPr/>
          <p:nvPr/>
        </p:nvGrpSpPr>
        <p:grpSpPr>
          <a:xfrm>
            <a:off x="3602454" y="6219825"/>
            <a:ext cx="1668550" cy="72592"/>
            <a:chOff x="3253568" y="4344068"/>
            <a:chExt cx="1800431" cy="57599"/>
          </a:xfrm>
        </p:grpSpPr>
        <p:pic>
          <p:nvPicPr>
            <p:cNvPr id="20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40EAAB8-18BB-20D6-5FB9-EF452D6D1C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5F31D4F-CA2B-ED74-A90B-A312AF512D0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3" name="Group 202">
            <a:extLst>
              <a:ext uri="{FF2B5EF4-FFF2-40B4-BE49-F238E27FC236}">
                <a16:creationId xmlns:a16="http://schemas.microsoft.com/office/drawing/2014/main" id="{5B7ACA62-D648-25C8-5FF4-079E60612905}"/>
              </a:ext>
            </a:extLst>
          </p:cNvPr>
          <p:cNvGrpSpPr/>
          <p:nvPr/>
        </p:nvGrpSpPr>
        <p:grpSpPr>
          <a:xfrm>
            <a:off x="3602454" y="6296025"/>
            <a:ext cx="1668550" cy="72592"/>
            <a:chOff x="3253568" y="4344068"/>
            <a:chExt cx="1800431" cy="57599"/>
          </a:xfrm>
        </p:grpSpPr>
        <p:pic>
          <p:nvPicPr>
            <p:cNvPr id="20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CE68406-4FCA-C85F-2226-9423A577ECC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C400B5D-86F3-5E99-470C-33864A62A50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6" name="Group 205">
            <a:extLst>
              <a:ext uri="{FF2B5EF4-FFF2-40B4-BE49-F238E27FC236}">
                <a16:creationId xmlns:a16="http://schemas.microsoft.com/office/drawing/2014/main" id="{EF29E935-E559-43E2-2F52-A6B3300533DE}"/>
              </a:ext>
            </a:extLst>
          </p:cNvPr>
          <p:cNvGrpSpPr/>
          <p:nvPr/>
        </p:nvGrpSpPr>
        <p:grpSpPr>
          <a:xfrm>
            <a:off x="3602454" y="6448425"/>
            <a:ext cx="1668550" cy="72592"/>
            <a:chOff x="3253568" y="4344068"/>
            <a:chExt cx="1800431" cy="57599"/>
          </a:xfrm>
        </p:grpSpPr>
        <p:pic>
          <p:nvPicPr>
            <p:cNvPr id="20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F499A8E-BB0B-169C-C154-E9FAA46E766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8104A6E-4EB0-71C3-B474-76B84A66AF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9" name="Group 208">
            <a:extLst>
              <a:ext uri="{FF2B5EF4-FFF2-40B4-BE49-F238E27FC236}">
                <a16:creationId xmlns:a16="http://schemas.microsoft.com/office/drawing/2014/main" id="{2885E4FB-DEE9-4B57-D20D-67BF86CFD841}"/>
              </a:ext>
            </a:extLst>
          </p:cNvPr>
          <p:cNvGrpSpPr/>
          <p:nvPr/>
        </p:nvGrpSpPr>
        <p:grpSpPr>
          <a:xfrm>
            <a:off x="3602454" y="6524625"/>
            <a:ext cx="1668550" cy="72592"/>
            <a:chOff x="3253568" y="4344068"/>
            <a:chExt cx="1800431" cy="57599"/>
          </a:xfrm>
        </p:grpSpPr>
        <p:pic>
          <p:nvPicPr>
            <p:cNvPr id="21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E83AE18-D8FC-D0F8-C0A9-D5DE47427E4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406AD08-FC3C-681C-57B2-B0F83BFB6B0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2" name="Group 211">
            <a:extLst>
              <a:ext uri="{FF2B5EF4-FFF2-40B4-BE49-F238E27FC236}">
                <a16:creationId xmlns:a16="http://schemas.microsoft.com/office/drawing/2014/main" id="{9C13DDF3-3AF2-1F0F-6910-28B4021738B0}"/>
              </a:ext>
            </a:extLst>
          </p:cNvPr>
          <p:cNvGrpSpPr/>
          <p:nvPr/>
        </p:nvGrpSpPr>
        <p:grpSpPr>
          <a:xfrm>
            <a:off x="3602454" y="5915025"/>
            <a:ext cx="1668550" cy="72592"/>
            <a:chOff x="3253568" y="4344068"/>
            <a:chExt cx="1800431" cy="57599"/>
          </a:xfrm>
        </p:grpSpPr>
        <p:pic>
          <p:nvPicPr>
            <p:cNvPr id="21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3DDF2CE-09A9-1B3D-A99C-064EF5F7445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0ED5F42-BB0E-6DF3-52AA-DD61BCB5A5B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21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4B9BA55-0E43-B17B-5FFD-D9191B9E2BD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09112" y="5349340"/>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D63872A-E9B2-5EB5-BDF8-326F06F694D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16533" y="5439885"/>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9F22C4A-DDA2-00EF-196D-00E312B0A12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11770" y="5524788"/>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91B06EA-69B8-760E-4374-753E8256464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16532" y="5614220"/>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78A4009-50DC-B700-7ABB-22F54565C92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17049" y="5706162"/>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3D6D813-011F-92D0-0308-CEA3D437288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16532" y="5789668"/>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3B50205-61B1-34F7-7F94-8E1C6320527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16532" y="5880497"/>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64566B7-DED1-3AC7-9504-E9F4E2A7752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16532" y="5965116"/>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69AE83A-7E9E-4319-B1A2-43F48406C1A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16532" y="6054594"/>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D52D77E-1AAA-B84E-1D4F-32715025E89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16532" y="6144072"/>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22BF208-54DB-5113-33BE-8A21FCCA768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16532" y="6231939"/>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686EE0D-04A5-9126-3845-405D5E4BEE4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16531" y="6319806"/>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02ABD5F-273F-792D-E25C-AD0388519BF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16531" y="6403312"/>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6882608-ACF8-2D2D-2EB0-1908E8FF1E4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16531" y="6493903"/>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7346BA0-E394-5666-3791-7E0408D1A5D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16530" y="6577172"/>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443B798-DE26-96EE-8711-1A3D70A427E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09111" y="6665180"/>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5AB9C98-016A-634B-12BE-597039DD9B3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09110" y="6753290"/>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5309794-7C24-5644-496E-1DAEADC78A6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09110" y="6841491"/>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0282695-5EA4-DE25-3F81-525D5B4227B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09109" y="6925604"/>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FDABCB0-2277-1A68-F0E9-1B3FBBDCEC2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609108" y="7014528"/>
            <a:ext cx="533543" cy="52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699" y="-12700"/>
            <a:ext cx="10717530" cy="2051685"/>
            <a:chOff x="-12699" y="-12700"/>
            <a:chExt cx="10717530" cy="2051685"/>
          </a:xfrm>
        </p:grpSpPr>
        <p:sp>
          <p:nvSpPr>
            <p:cNvPr id="3" name="object 3"/>
            <p:cNvSpPr/>
            <p:nvPr/>
          </p:nvSpPr>
          <p:spPr>
            <a:xfrm>
              <a:off x="0" y="0"/>
              <a:ext cx="9365615" cy="2026285"/>
            </a:xfrm>
            <a:custGeom>
              <a:avLst/>
              <a:gdLst/>
              <a:ahLst/>
              <a:cxnLst/>
              <a:rect l="l" t="t" r="r" b="b"/>
              <a:pathLst>
                <a:path w="9365615" h="2026285">
                  <a:moveTo>
                    <a:pt x="8669415" y="0"/>
                  </a:moveTo>
                  <a:lnTo>
                    <a:pt x="0" y="0"/>
                  </a:lnTo>
                  <a:lnTo>
                    <a:pt x="0" y="2025930"/>
                  </a:lnTo>
                  <a:lnTo>
                    <a:pt x="8322683" y="2025930"/>
                  </a:lnTo>
                  <a:lnTo>
                    <a:pt x="8370408" y="2024857"/>
                  </a:lnTo>
                  <a:lnTo>
                    <a:pt x="8417582" y="2021669"/>
                  </a:lnTo>
                  <a:lnTo>
                    <a:pt x="8464159" y="2016412"/>
                  </a:lnTo>
                  <a:lnTo>
                    <a:pt x="8510094" y="2009132"/>
                  </a:lnTo>
                  <a:lnTo>
                    <a:pt x="8555340" y="1999875"/>
                  </a:lnTo>
                  <a:lnTo>
                    <a:pt x="8599851" y="1988687"/>
                  </a:lnTo>
                  <a:lnTo>
                    <a:pt x="8643581" y="1975614"/>
                  </a:lnTo>
                  <a:lnTo>
                    <a:pt x="8686485" y="1960702"/>
                  </a:lnTo>
                  <a:lnTo>
                    <a:pt x="8728515" y="1943997"/>
                  </a:lnTo>
                  <a:lnTo>
                    <a:pt x="8769627" y="1925545"/>
                  </a:lnTo>
                  <a:lnTo>
                    <a:pt x="8809774" y="1905392"/>
                  </a:lnTo>
                  <a:lnTo>
                    <a:pt x="8848911" y="1883584"/>
                  </a:lnTo>
                  <a:lnTo>
                    <a:pt x="8886990" y="1860167"/>
                  </a:lnTo>
                  <a:lnTo>
                    <a:pt x="8923967" y="1835188"/>
                  </a:lnTo>
                  <a:lnTo>
                    <a:pt x="8959794" y="1808691"/>
                  </a:lnTo>
                  <a:lnTo>
                    <a:pt x="8994427" y="1780723"/>
                  </a:lnTo>
                  <a:lnTo>
                    <a:pt x="9027819" y="1751330"/>
                  </a:lnTo>
                  <a:lnTo>
                    <a:pt x="9059924" y="1720559"/>
                  </a:lnTo>
                  <a:lnTo>
                    <a:pt x="9090696" y="1688454"/>
                  </a:lnTo>
                  <a:lnTo>
                    <a:pt x="9120090" y="1655063"/>
                  </a:lnTo>
                  <a:lnTo>
                    <a:pt x="9148058" y="1620430"/>
                  </a:lnTo>
                  <a:lnTo>
                    <a:pt x="9174555" y="1584603"/>
                  </a:lnTo>
                  <a:lnTo>
                    <a:pt x="9199536" y="1547627"/>
                  </a:lnTo>
                  <a:lnTo>
                    <a:pt x="9222953" y="1509548"/>
                  </a:lnTo>
                  <a:lnTo>
                    <a:pt x="9244761" y="1470412"/>
                  </a:lnTo>
                  <a:lnTo>
                    <a:pt x="9264915" y="1430266"/>
                  </a:lnTo>
                  <a:lnTo>
                    <a:pt x="9283367" y="1389154"/>
                  </a:lnTo>
                  <a:lnTo>
                    <a:pt x="9300073" y="1347124"/>
                  </a:lnTo>
                  <a:lnTo>
                    <a:pt x="9314985" y="1304221"/>
                  </a:lnTo>
                  <a:lnTo>
                    <a:pt x="9328058" y="1260491"/>
                  </a:lnTo>
                  <a:lnTo>
                    <a:pt x="9339247" y="1215980"/>
                  </a:lnTo>
                  <a:lnTo>
                    <a:pt x="9348504" y="1170734"/>
                  </a:lnTo>
                  <a:lnTo>
                    <a:pt x="9355784" y="1124800"/>
                  </a:lnTo>
                  <a:lnTo>
                    <a:pt x="9361041" y="1078222"/>
                  </a:lnTo>
                  <a:lnTo>
                    <a:pt x="9364229" y="1031048"/>
                  </a:lnTo>
                  <a:lnTo>
                    <a:pt x="9365302" y="983324"/>
                  </a:lnTo>
                  <a:lnTo>
                    <a:pt x="9364229" y="935598"/>
                  </a:lnTo>
                  <a:lnTo>
                    <a:pt x="9361041" y="888423"/>
                  </a:lnTo>
                  <a:lnTo>
                    <a:pt x="9355784" y="841845"/>
                  </a:lnTo>
                  <a:lnTo>
                    <a:pt x="9348504" y="795909"/>
                  </a:lnTo>
                  <a:lnTo>
                    <a:pt x="9339247" y="750663"/>
                  </a:lnTo>
                  <a:lnTo>
                    <a:pt x="9328058" y="706151"/>
                  </a:lnTo>
                  <a:lnTo>
                    <a:pt x="9314985" y="662421"/>
                  </a:lnTo>
                  <a:lnTo>
                    <a:pt x="9300073" y="619517"/>
                  </a:lnTo>
                  <a:lnTo>
                    <a:pt x="9283367" y="577486"/>
                  </a:lnTo>
                  <a:lnTo>
                    <a:pt x="9264915" y="536374"/>
                  </a:lnTo>
                  <a:lnTo>
                    <a:pt x="9244761" y="496227"/>
                  </a:lnTo>
                  <a:lnTo>
                    <a:pt x="9222953" y="457090"/>
                  </a:lnTo>
                  <a:lnTo>
                    <a:pt x="9199536" y="419011"/>
                  </a:lnTo>
                  <a:lnTo>
                    <a:pt x="9174555" y="382034"/>
                  </a:lnTo>
                  <a:lnTo>
                    <a:pt x="9148058" y="346207"/>
                  </a:lnTo>
                  <a:lnTo>
                    <a:pt x="9120090" y="311574"/>
                  </a:lnTo>
                  <a:lnTo>
                    <a:pt x="9090696" y="278182"/>
                  </a:lnTo>
                  <a:lnTo>
                    <a:pt x="9059924" y="246078"/>
                  </a:lnTo>
                  <a:lnTo>
                    <a:pt x="9027819" y="215306"/>
                  </a:lnTo>
                  <a:lnTo>
                    <a:pt x="8994427" y="185913"/>
                  </a:lnTo>
                  <a:lnTo>
                    <a:pt x="8959794" y="157945"/>
                  </a:lnTo>
                  <a:lnTo>
                    <a:pt x="8923967" y="131448"/>
                  </a:lnTo>
                  <a:lnTo>
                    <a:pt x="8886990" y="106468"/>
                  </a:lnTo>
                  <a:lnTo>
                    <a:pt x="8848911" y="83051"/>
                  </a:lnTo>
                  <a:lnTo>
                    <a:pt x="8809774" y="61243"/>
                  </a:lnTo>
                  <a:lnTo>
                    <a:pt x="8769627" y="41090"/>
                  </a:lnTo>
                  <a:lnTo>
                    <a:pt x="8728515" y="22638"/>
                  </a:lnTo>
                  <a:lnTo>
                    <a:pt x="8686485" y="5932"/>
                  </a:lnTo>
                  <a:lnTo>
                    <a:pt x="8669415" y="0"/>
                  </a:lnTo>
                  <a:close/>
                </a:path>
              </a:pathLst>
            </a:custGeom>
            <a:solidFill>
              <a:srgbClr val="202E55"/>
            </a:solidFill>
          </p:spPr>
          <p:txBody>
            <a:bodyPr wrap="square" lIns="0" tIns="0" rIns="0" bIns="0" rtlCol="0"/>
            <a:lstStyle/>
            <a:p>
              <a:endParaRPr/>
            </a:p>
          </p:txBody>
        </p:sp>
        <p:sp>
          <p:nvSpPr>
            <p:cNvPr id="4" name="object 4"/>
            <p:cNvSpPr/>
            <p:nvPr/>
          </p:nvSpPr>
          <p:spPr>
            <a:xfrm>
              <a:off x="0" y="0"/>
              <a:ext cx="9365615" cy="2026285"/>
            </a:xfrm>
            <a:custGeom>
              <a:avLst/>
              <a:gdLst/>
              <a:ahLst/>
              <a:cxnLst/>
              <a:rect l="l" t="t" r="r" b="b"/>
              <a:pathLst>
                <a:path w="9365615" h="2026285">
                  <a:moveTo>
                    <a:pt x="0" y="2025930"/>
                  </a:moveTo>
                  <a:lnTo>
                    <a:pt x="8322683" y="2025930"/>
                  </a:lnTo>
                  <a:lnTo>
                    <a:pt x="8370408" y="2024857"/>
                  </a:lnTo>
                  <a:lnTo>
                    <a:pt x="8417582" y="2021669"/>
                  </a:lnTo>
                  <a:lnTo>
                    <a:pt x="8464159" y="2016412"/>
                  </a:lnTo>
                  <a:lnTo>
                    <a:pt x="8510094" y="2009132"/>
                  </a:lnTo>
                  <a:lnTo>
                    <a:pt x="8555340" y="1999875"/>
                  </a:lnTo>
                  <a:lnTo>
                    <a:pt x="8599851" y="1988687"/>
                  </a:lnTo>
                  <a:lnTo>
                    <a:pt x="8643581" y="1975614"/>
                  </a:lnTo>
                  <a:lnTo>
                    <a:pt x="8686485" y="1960702"/>
                  </a:lnTo>
                  <a:lnTo>
                    <a:pt x="8728515" y="1943997"/>
                  </a:lnTo>
                  <a:lnTo>
                    <a:pt x="8769627" y="1925545"/>
                  </a:lnTo>
                  <a:lnTo>
                    <a:pt x="8809774" y="1905392"/>
                  </a:lnTo>
                  <a:lnTo>
                    <a:pt x="8848911" y="1883584"/>
                  </a:lnTo>
                  <a:lnTo>
                    <a:pt x="8886990" y="1860167"/>
                  </a:lnTo>
                  <a:lnTo>
                    <a:pt x="8923967" y="1835188"/>
                  </a:lnTo>
                  <a:lnTo>
                    <a:pt x="8959794" y="1808691"/>
                  </a:lnTo>
                  <a:lnTo>
                    <a:pt x="8994427" y="1780723"/>
                  </a:lnTo>
                  <a:lnTo>
                    <a:pt x="9027819" y="1751330"/>
                  </a:lnTo>
                  <a:lnTo>
                    <a:pt x="9059924" y="1720559"/>
                  </a:lnTo>
                  <a:lnTo>
                    <a:pt x="9090696" y="1688454"/>
                  </a:lnTo>
                  <a:lnTo>
                    <a:pt x="9120090" y="1655063"/>
                  </a:lnTo>
                  <a:lnTo>
                    <a:pt x="9148058" y="1620430"/>
                  </a:lnTo>
                  <a:lnTo>
                    <a:pt x="9174555" y="1584603"/>
                  </a:lnTo>
                  <a:lnTo>
                    <a:pt x="9199536" y="1547627"/>
                  </a:lnTo>
                  <a:lnTo>
                    <a:pt x="9222953" y="1509548"/>
                  </a:lnTo>
                  <a:lnTo>
                    <a:pt x="9244761" y="1470412"/>
                  </a:lnTo>
                  <a:lnTo>
                    <a:pt x="9264915" y="1430266"/>
                  </a:lnTo>
                  <a:lnTo>
                    <a:pt x="9283367" y="1389154"/>
                  </a:lnTo>
                  <a:lnTo>
                    <a:pt x="9300073" y="1347124"/>
                  </a:lnTo>
                  <a:lnTo>
                    <a:pt x="9314985" y="1304221"/>
                  </a:lnTo>
                  <a:lnTo>
                    <a:pt x="9328058" y="1260491"/>
                  </a:lnTo>
                  <a:lnTo>
                    <a:pt x="9339247" y="1215980"/>
                  </a:lnTo>
                  <a:lnTo>
                    <a:pt x="9348504" y="1170734"/>
                  </a:lnTo>
                  <a:lnTo>
                    <a:pt x="9355784" y="1124800"/>
                  </a:lnTo>
                  <a:lnTo>
                    <a:pt x="9361041" y="1078222"/>
                  </a:lnTo>
                  <a:lnTo>
                    <a:pt x="9364229" y="1031048"/>
                  </a:lnTo>
                  <a:lnTo>
                    <a:pt x="9365302" y="983324"/>
                  </a:lnTo>
                  <a:lnTo>
                    <a:pt x="9364229" y="935598"/>
                  </a:lnTo>
                  <a:lnTo>
                    <a:pt x="9361041" y="888423"/>
                  </a:lnTo>
                  <a:lnTo>
                    <a:pt x="9355784" y="841845"/>
                  </a:lnTo>
                  <a:lnTo>
                    <a:pt x="9348504" y="795909"/>
                  </a:lnTo>
                  <a:lnTo>
                    <a:pt x="9339247" y="750663"/>
                  </a:lnTo>
                  <a:lnTo>
                    <a:pt x="9328058" y="706151"/>
                  </a:lnTo>
                  <a:lnTo>
                    <a:pt x="9314985" y="662421"/>
                  </a:lnTo>
                  <a:lnTo>
                    <a:pt x="9300073" y="619517"/>
                  </a:lnTo>
                  <a:lnTo>
                    <a:pt x="9283367" y="577486"/>
                  </a:lnTo>
                  <a:lnTo>
                    <a:pt x="9264915" y="536374"/>
                  </a:lnTo>
                  <a:lnTo>
                    <a:pt x="9244761" y="496227"/>
                  </a:lnTo>
                  <a:lnTo>
                    <a:pt x="9222953" y="457090"/>
                  </a:lnTo>
                  <a:lnTo>
                    <a:pt x="9199536" y="419011"/>
                  </a:lnTo>
                  <a:lnTo>
                    <a:pt x="9174555" y="382034"/>
                  </a:lnTo>
                  <a:lnTo>
                    <a:pt x="9148058" y="346207"/>
                  </a:lnTo>
                  <a:lnTo>
                    <a:pt x="9120090" y="311574"/>
                  </a:lnTo>
                  <a:lnTo>
                    <a:pt x="9090696" y="278182"/>
                  </a:lnTo>
                  <a:lnTo>
                    <a:pt x="9059924" y="246078"/>
                  </a:lnTo>
                  <a:lnTo>
                    <a:pt x="9027819" y="215306"/>
                  </a:lnTo>
                  <a:lnTo>
                    <a:pt x="8994427" y="185913"/>
                  </a:lnTo>
                  <a:lnTo>
                    <a:pt x="8959794" y="157945"/>
                  </a:lnTo>
                  <a:lnTo>
                    <a:pt x="8923967" y="131448"/>
                  </a:lnTo>
                  <a:lnTo>
                    <a:pt x="8886990" y="106468"/>
                  </a:lnTo>
                  <a:lnTo>
                    <a:pt x="8848911" y="83051"/>
                  </a:lnTo>
                  <a:lnTo>
                    <a:pt x="8809774" y="61243"/>
                  </a:lnTo>
                  <a:lnTo>
                    <a:pt x="8769627" y="41090"/>
                  </a:lnTo>
                  <a:lnTo>
                    <a:pt x="8728515" y="22638"/>
                  </a:lnTo>
                  <a:lnTo>
                    <a:pt x="8686485" y="5932"/>
                  </a:lnTo>
                  <a:lnTo>
                    <a:pt x="8669415" y="0"/>
                  </a:lnTo>
                </a:path>
              </a:pathLst>
            </a:custGeom>
            <a:ln w="25400">
              <a:solidFill>
                <a:srgbClr val="202E55"/>
              </a:solidFill>
            </a:ln>
          </p:spPr>
          <p:txBody>
            <a:bodyPr wrap="square" lIns="0" tIns="0" rIns="0" bIns="0" rtlCol="0"/>
            <a:lstStyle/>
            <a:p>
              <a:endParaRPr/>
            </a:p>
          </p:txBody>
        </p:sp>
        <p:sp>
          <p:nvSpPr>
            <p:cNvPr id="5" name="object 5"/>
            <p:cNvSpPr/>
            <p:nvPr/>
          </p:nvSpPr>
          <p:spPr>
            <a:xfrm>
              <a:off x="8697695" y="0"/>
              <a:ext cx="1994535" cy="1787525"/>
            </a:xfrm>
            <a:custGeom>
              <a:avLst/>
              <a:gdLst/>
              <a:ahLst/>
              <a:cxnLst/>
              <a:rect l="l" t="t" r="r" b="b"/>
              <a:pathLst>
                <a:path w="1994534" h="1787525">
                  <a:moveTo>
                    <a:pt x="1994307" y="0"/>
                  </a:moveTo>
                  <a:lnTo>
                    <a:pt x="28511" y="0"/>
                  </a:lnTo>
                  <a:lnTo>
                    <a:pt x="26970" y="7385"/>
                  </a:lnTo>
                  <a:lnTo>
                    <a:pt x="18825" y="53639"/>
                  </a:lnTo>
                  <a:lnTo>
                    <a:pt x="12110" y="100371"/>
                  </a:lnTo>
                  <a:lnTo>
                    <a:pt x="6846" y="147556"/>
                  </a:lnTo>
                  <a:lnTo>
                    <a:pt x="3058" y="195171"/>
                  </a:lnTo>
                  <a:lnTo>
                    <a:pt x="768" y="243194"/>
                  </a:lnTo>
                  <a:lnTo>
                    <a:pt x="0" y="291600"/>
                  </a:lnTo>
                  <a:lnTo>
                    <a:pt x="768" y="340008"/>
                  </a:lnTo>
                  <a:lnTo>
                    <a:pt x="3058" y="388031"/>
                  </a:lnTo>
                  <a:lnTo>
                    <a:pt x="6846" y="435647"/>
                  </a:lnTo>
                  <a:lnTo>
                    <a:pt x="12110" y="482833"/>
                  </a:lnTo>
                  <a:lnTo>
                    <a:pt x="18825" y="529565"/>
                  </a:lnTo>
                  <a:lnTo>
                    <a:pt x="26970" y="575820"/>
                  </a:lnTo>
                  <a:lnTo>
                    <a:pt x="36519" y="621575"/>
                  </a:lnTo>
                  <a:lnTo>
                    <a:pt x="47451" y="666807"/>
                  </a:lnTo>
                  <a:lnTo>
                    <a:pt x="59742" y="711492"/>
                  </a:lnTo>
                  <a:lnTo>
                    <a:pt x="73369" y="755608"/>
                  </a:lnTo>
                  <a:lnTo>
                    <a:pt x="88308" y="799130"/>
                  </a:lnTo>
                  <a:lnTo>
                    <a:pt x="104537" y="842036"/>
                  </a:lnTo>
                  <a:lnTo>
                    <a:pt x="122032" y="884303"/>
                  </a:lnTo>
                  <a:lnTo>
                    <a:pt x="140770" y="925908"/>
                  </a:lnTo>
                  <a:lnTo>
                    <a:pt x="160727" y="966826"/>
                  </a:lnTo>
                  <a:lnTo>
                    <a:pt x="181881" y="1007036"/>
                  </a:lnTo>
                  <a:lnTo>
                    <a:pt x="204209" y="1046513"/>
                  </a:lnTo>
                  <a:lnTo>
                    <a:pt x="227686" y="1085235"/>
                  </a:lnTo>
                  <a:lnTo>
                    <a:pt x="252291" y="1123178"/>
                  </a:lnTo>
                  <a:lnTo>
                    <a:pt x="277999" y="1160319"/>
                  </a:lnTo>
                  <a:lnTo>
                    <a:pt x="304788" y="1196635"/>
                  </a:lnTo>
                  <a:lnTo>
                    <a:pt x="332633" y="1232103"/>
                  </a:lnTo>
                  <a:lnTo>
                    <a:pt x="361513" y="1266699"/>
                  </a:lnTo>
                  <a:lnTo>
                    <a:pt x="391404" y="1300401"/>
                  </a:lnTo>
                  <a:lnTo>
                    <a:pt x="422282" y="1333184"/>
                  </a:lnTo>
                  <a:lnTo>
                    <a:pt x="454125" y="1365027"/>
                  </a:lnTo>
                  <a:lnTo>
                    <a:pt x="486909" y="1395905"/>
                  </a:lnTo>
                  <a:lnTo>
                    <a:pt x="520610" y="1425795"/>
                  </a:lnTo>
                  <a:lnTo>
                    <a:pt x="555207" y="1454675"/>
                  </a:lnTo>
                  <a:lnTo>
                    <a:pt x="590675" y="1482520"/>
                  </a:lnTo>
                  <a:lnTo>
                    <a:pt x="626991" y="1509309"/>
                  </a:lnTo>
                  <a:lnTo>
                    <a:pt x="664132" y="1535017"/>
                  </a:lnTo>
                  <a:lnTo>
                    <a:pt x="702075" y="1559621"/>
                  </a:lnTo>
                  <a:lnTo>
                    <a:pt x="740797" y="1583098"/>
                  </a:lnTo>
                  <a:lnTo>
                    <a:pt x="780274" y="1605425"/>
                  </a:lnTo>
                  <a:lnTo>
                    <a:pt x="820484" y="1626579"/>
                  </a:lnTo>
                  <a:lnTo>
                    <a:pt x="861402" y="1646537"/>
                  </a:lnTo>
                  <a:lnTo>
                    <a:pt x="903006" y="1665274"/>
                  </a:lnTo>
                  <a:lnTo>
                    <a:pt x="945273" y="1682769"/>
                  </a:lnTo>
                  <a:lnTo>
                    <a:pt x="988179" y="1698998"/>
                  </a:lnTo>
                  <a:lnTo>
                    <a:pt x="1031702" y="1713937"/>
                  </a:lnTo>
                  <a:lnTo>
                    <a:pt x="1075817" y="1727563"/>
                  </a:lnTo>
                  <a:lnTo>
                    <a:pt x="1120502" y="1739854"/>
                  </a:lnTo>
                  <a:lnTo>
                    <a:pt x="1165733" y="1750786"/>
                  </a:lnTo>
                  <a:lnTo>
                    <a:pt x="1211488" y="1760335"/>
                  </a:lnTo>
                  <a:lnTo>
                    <a:pt x="1257742" y="1768479"/>
                  </a:lnTo>
                  <a:lnTo>
                    <a:pt x="1304474" y="1775194"/>
                  </a:lnTo>
                  <a:lnTo>
                    <a:pt x="1351659" y="1780458"/>
                  </a:lnTo>
                  <a:lnTo>
                    <a:pt x="1399274" y="1784246"/>
                  </a:lnTo>
                  <a:lnTo>
                    <a:pt x="1447297" y="1786536"/>
                  </a:lnTo>
                  <a:lnTo>
                    <a:pt x="1495704" y="1787305"/>
                  </a:lnTo>
                  <a:lnTo>
                    <a:pt x="1544111" y="1786536"/>
                  </a:lnTo>
                  <a:lnTo>
                    <a:pt x="1592135" y="1784246"/>
                  </a:lnTo>
                  <a:lnTo>
                    <a:pt x="1639751" y="1780458"/>
                  </a:lnTo>
                  <a:lnTo>
                    <a:pt x="1686937" y="1775194"/>
                  </a:lnTo>
                  <a:lnTo>
                    <a:pt x="1733669" y="1768479"/>
                  </a:lnTo>
                  <a:lnTo>
                    <a:pt x="1779924" y="1760335"/>
                  </a:lnTo>
                  <a:lnTo>
                    <a:pt x="1825679" y="1750786"/>
                  </a:lnTo>
                  <a:lnTo>
                    <a:pt x="1870910" y="1739854"/>
                  </a:lnTo>
                  <a:lnTo>
                    <a:pt x="1915596" y="1727563"/>
                  </a:lnTo>
                  <a:lnTo>
                    <a:pt x="1959711" y="1713937"/>
                  </a:lnTo>
                  <a:lnTo>
                    <a:pt x="1994307" y="1702062"/>
                  </a:lnTo>
                  <a:lnTo>
                    <a:pt x="1994307" y="0"/>
                  </a:lnTo>
                  <a:close/>
                </a:path>
              </a:pathLst>
            </a:custGeom>
            <a:solidFill>
              <a:srgbClr val="2460C0"/>
            </a:solidFill>
          </p:spPr>
          <p:txBody>
            <a:bodyPr wrap="square" lIns="0" tIns="0" rIns="0" bIns="0" rtlCol="0"/>
            <a:lstStyle/>
            <a:p>
              <a:endParaRPr/>
            </a:p>
          </p:txBody>
        </p:sp>
        <p:sp>
          <p:nvSpPr>
            <p:cNvPr id="6" name="object 6"/>
            <p:cNvSpPr/>
            <p:nvPr/>
          </p:nvSpPr>
          <p:spPr>
            <a:xfrm>
              <a:off x="8697695" y="0"/>
              <a:ext cx="1994535" cy="1787525"/>
            </a:xfrm>
            <a:custGeom>
              <a:avLst/>
              <a:gdLst/>
              <a:ahLst/>
              <a:cxnLst/>
              <a:rect l="l" t="t" r="r" b="b"/>
              <a:pathLst>
                <a:path w="1994534" h="1787525">
                  <a:moveTo>
                    <a:pt x="28511" y="0"/>
                  </a:moveTo>
                  <a:lnTo>
                    <a:pt x="18825" y="53639"/>
                  </a:lnTo>
                  <a:lnTo>
                    <a:pt x="12110" y="100371"/>
                  </a:lnTo>
                  <a:lnTo>
                    <a:pt x="6846" y="147556"/>
                  </a:lnTo>
                  <a:lnTo>
                    <a:pt x="3058" y="195171"/>
                  </a:lnTo>
                  <a:lnTo>
                    <a:pt x="768" y="243194"/>
                  </a:lnTo>
                  <a:lnTo>
                    <a:pt x="0" y="291600"/>
                  </a:lnTo>
                  <a:lnTo>
                    <a:pt x="768" y="340008"/>
                  </a:lnTo>
                  <a:lnTo>
                    <a:pt x="3058" y="388031"/>
                  </a:lnTo>
                  <a:lnTo>
                    <a:pt x="6846" y="435647"/>
                  </a:lnTo>
                  <a:lnTo>
                    <a:pt x="12110" y="482833"/>
                  </a:lnTo>
                  <a:lnTo>
                    <a:pt x="18825" y="529565"/>
                  </a:lnTo>
                  <a:lnTo>
                    <a:pt x="26970" y="575820"/>
                  </a:lnTo>
                  <a:lnTo>
                    <a:pt x="36519" y="621575"/>
                  </a:lnTo>
                  <a:lnTo>
                    <a:pt x="47451" y="666807"/>
                  </a:lnTo>
                  <a:lnTo>
                    <a:pt x="59742" y="711492"/>
                  </a:lnTo>
                  <a:lnTo>
                    <a:pt x="73369" y="755608"/>
                  </a:lnTo>
                  <a:lnTo>
                    <a:pt x="88308" y="799130"/>
                  </a:lnTo>
                  <a:lnTo>
                    <a:pt x="104537" y="842036"/>
                  </a:lnTo>
                  <a:lnTo>
                    <a:pt x="122032" y="884303"/>
                  </a:lnTo>
                  <a:lnTo>
                    <a:pt x="140770" y="925908"/>
                  </a:lnTo>
                  <a:lnTo>
                    <a:pt x="160727" y="966826"/>
                  </a:lnTo>
                  <a:lnTo>
                    <a:pt x="181881" y="1007036"/>
                  </a:lnTo>
                  <a:lnTo>
                    <a:pt x="204209" y="1046513"/>
                  </a:lnTo>
                  <a:lnTo>
                    <a:pt x="227686" y="1085235"/>
                  </a:lnTo>
                  <a:lnTo>
                    <a:pt x="252291" y="1123178"/>
                  </a:lnTo>
                  <a:lnTo>
                    <a:pt x="277999" y="1160319"/>
                  </a:lnTo>
                  <a:lnTo>
                    <a:pt x="304788" y="1196635"/>
                  </a:lnTo>
                  <a:lnTo>
                    <a:pt x="332633" y="1232103"/>
                  </a:lnTo>
                  <a:lnTo>
                    <a:pt x="361513" y="1266699"/>
                  </a:lnTo>
                  <a:lnTo>
                    <a:pt x="391404" y="1300401"/>
                  </a:lnTo>
                  <a:lnTo>
                    <a:pt x="422282" y="1333184"/>
                  </a:lnTo>
                  <a:lnTo>
                    <a:pt x="454125" y="1365027"/>
                  </a:lnTo>
                  <a:lnTo>
                    <a:pt x="486909" y="1395905"/>
                  </a:lnTo>
                  <a:lnTo>
                    <a:pt x="520610" y="1425795"/>
                  </a:lnTo>
                  <a:lnTo>
                    <a:pt x="555207" y="1454675"/>
                  </a:lnTo>
                  <a:lnTo>
                    <a:pt x="590675" y="1482520"/>
                  </a:lnTo>
                  <a:lnTo>
                    <a:pt x="626991" y="1509309"/>
                  </a:lnTo>
                  <a:lnTo>
                    <a:pt x="664132" y="1535017"/>
                  </a:lnTo>
                  <a:lnTo>
                    <a:pt x="702075" y="1559621"/>
                  </a:lnTo>
                  <a:lnTo>
                    <a:pt x="740797" y="1583098"/>
                  </a:lnTo>
                  <a:lnTo>
                    <a:pt x="780274" y="1605425"/>
                  </a:lnTo>
                  <a:lnTo>
                    <a:pt x="820484" y="1626579"/>
                  </a:lnTo>
                  <a:lnTo>
                    <a:pt x="861402" y="1646537"/>
                  </a:lnTo>
                  <a:lnTo>
                    <a:pt x="903006" y="1665274"/>
                  </a:lnTo>
                  <a:lnTo>
                    <a:pt x="945273" y="1682769"/>
                  </a:lnTo>
                  <a:lnTo>
                    <a:pt x="988179" y="1698998"/>
                  </a:lnTo>
                  <a:lnTo>
                    <a:pt x="1031702" y="1713937"/>
                  </a:lnTo>
                  <a:lnTo>
                    <a:pt x="1075817" y="1727563"/>
                  </a:lnTo>
                  <a:lnTo>
                    <a:pt x="1120502" y="1739854"/>
                  </a:lnTo>
                  <a:lnTo>
                    <a:pt x="1165733" y="1750786"/>
                  </a:lnTo>
                  <a:lnTo>
                    <a:pt x="1211488" y="1760335"/>
                  </a:lnTo>
                  <a:lnTo>
                    <a:pt x="1257742" y="1768479"/>
                  </a:lnTo>
                  <a:lnTo>
                    <a:pt x="1304474" y="1775194"/>
                  </a:lnTo>
                  <a:lnTo>
                    <a:pt x="1351659" y="1780458"/>
                  </a:lnTo>
                  <a:lnTo>
                    <a:pt x="1399274" y="1784246"/>
                  </a:lnTo>
                  <a:lnTo>
                    <a:pt x="1447297" y="1786536"/>
                  </a:lnTo>
                  <a:lnTo>
                    <a:pt x="1495704" y="1787305"/>
                  </a:lnTo>
                  <a:lnTo>
                    <a:pt x="1544111" y="1786536"/>
                  </a:lnTo>
                  <a:lnTo>
                    <a:pt x="1592135" y="1784246"/>
                  </a:lnTo>
                  <a:lnTo>
                    <a:pt x="1639751" y="1780458"/>
                  </a:lnTo>
                  <a:lnTo>
                    <a:pt x="1686937" y="1775194"/>
                  </a:lnTo>
                  <a:lnTo>
                    <a:pt x="1733669" y="1768479"/>
                  </a:lnTo>
                  <a:lnTo>
                    <a:pt x="1779924" y="1760335"/>
                  </a:lnTo>
                  <a:lnTo>
                    <a:pt x="1825679" y="1750786"/>
                  </a:lnTo>
                  <a:lnTo>
                    <a:pt x="1870910" y="1739854"/>
                  </a:lnTo>
                  <a:lnTo>
                    <a:pt x="1915596" y="1727563"/>
                  </a:lnTo>
                  <a:lnTo>
                    <a:pt x="1959711" y="1713937"/>
                  </a:lnTo>
                  <a:lnTo>
                    <a:pt x="1994307" y="1702062"/>
                  </a:lnTo>
                </a:path>
              </a:pathLst>
            </a:custGeom>
            <a:ln w="25399">
              <a:solidFill>
                <a:srgbClr val="2460C0"/>
              </a:solidFill>
            </a:ln>
          </p:spPr>
          <p:txBody>
            <a:bodyPr wrap="square" lIns="0" tIns="0" rIns="0" bIns="0" rtlCol="0"/>
            <a:lstStyle/>
            <a:p>
              <a:endParaRPr/>
            </a:p>
          </p:txBody>
        </p:sp>
        <p:pic>
          <p:nvPicPr>
            <p:cNvPr id="7" name="object 7"/>
            <p:cNvPicPr/>
            <p:nvPr/>
          </p:nvPicPr>
          <p:blipFill>
            <a:blip r:embed="rId2" cstate="print"/>
            <a:stretch>
              <a:fillRect/>
            </a:stretch>
          </p:blipFill>
          <p:spPr>
            <a:xfrm>
              <a:off x="9045000" y="290545"/>
              <a:ext cx="1416064" cy="654765"/>
            </a:xfrm>
            <a:prstGeom prst="rect">
              <a:avLst/>
            </a:prstGeom>
          </p:spPr>
        </p:pic>
      </p:grpSp>
      <p:sp>
        <p:nvSpPr>
          <p:cNvPr id="8" name="object 8"/>
          <p:cNvSpPr txBox="1"/>
          <p:nvPr/>
        </p:nvSpPr>
        <p:spPr>
          <a:xfrm>
            <a:off x="1035439" y="914477"/>
            <a:ext cx="3653154" cy="720725"/>
          </a:xfrm>
          <a:prstGeom prst="rect">
            <a:avLst/>
          </a:prstGeom>
        </p:spPr>
        <p:txBody>
          <a:bodyPr vert="horz" wrap="square" lIns="0" tIns="12700" rIns="0" bIns="0" rtlCol="0">
            <a:spAutoFit/>
          </a:bodyPr>
          <a:lstStyle/>
          <a:p>
            <a:pPr marL="21590">
              <a:lnSpc>
                <a:spcPts val="2735"/>
              </a:lnSpc>
              <a:spcBef>
                <a:spcPts val="100"/>
              </a:spcBef>
            </a:pPr>
            <a:r>
              <a:rPr sz="2400" b="1" i="1" spc="-140">
                <a:solidFill>
                  <a:srgbClr val="FFFFFF"/>
                </a:solidFill>
                <a:latin typeface="Trebuchet MS"/>
                <a:cs typeface="Trebuchet MS"/>
              </a:rPr>
              <a:t>Boleto</a:t>
            </a:r>
            <a:r>
              <a:rPr sz="2400" b="1" i="1" spc="-155">
                <a:solidFill>
                  <a:srgbClr val="FFFFFF"/>
                </a:solidFill>
                <a:latin typeface="Trebuchet MS"/>
                <a:cs typeface="Trebuchet MS"/>
              </a:rPr>
              <a:t> </a:t>
            </a:r>
            <a:r>
              <a:rPr sz="2400" b="1" i="1" spc="-60">
                <a:solidFill>
                  <a:srgbClr val="FFFFFF"/>
                </a:solidFill>
                <a:latin typeface="Trebuchet MS"/>
                <a:cs typeface="Trebuchet MS"/>
              </a:rPr>
              <a:t>ou</a:t>
            </a:r>
            <a:r>
              <a:rPr sz="2400" b="1" i="1" spc="-155">
                <a:solidFill>
                  <a:srgbClr val="FFFFFF"/>
                </a:solidFill>
                <a:latin typeface="Trebuchet MS"/>
                <a:cs typeface="Trebuchet MS"/>
              </a:rPr>
              <a:t> </a:t>
            </a:r>
            <a:r>
              <a:rPr sz="2400" b="1" i="1" spc="-85">
                <a:solidFill>
                  <a:srgbClr val="FFFFFF"/>
                </a:solidFill>
                <a:latin typeface="Trebuchet MS"/>
                <a:cs typeface="Trebuchet MS"/>
              </a:rPr>
              <a:t>Nota</a:t>
            </a:r>
            <a:r>
              <a:rPr sz="2400" b="1" i="1" spc="-155">
                <a:solidFill>
                  <a:srgbClr val="FFFFFF"/>
                </a:solidFill>
                <a:latin typeface="Trebuchet MS"/>
                <a:cs typeface="Trebuchet MS"/>
              </a:rPr>
              <a:t> </a:t>
            </a:r>
            <a:r>
              <a:rPr sz="2400" b="1" i="1" spc="-45">
                <a:solidFill>
                  <a:srgbClr val="FFFFFF"/>
                </a:solidFill>
                <a:latin typeface="Trebuchet MS"/>
                <a:cs typeface="Trebuchet MS"/>
              </a:rPr>
              <a:t>Fiscal</a:t>
            </a:r>
            <a:endParaRPr sz="2400">
              <a:latin typeface="Trebuchet MS"/>
              <a:cs typeface="Trebuchet MS"/>
            </a:endParaRPr>
          </a:p>
          <a:p>
            <a:pPr marL="12700">
              <a:lnSpc>
                <a:spcPts val="273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9" name="object 9"/>
          <p:cNvSpPr txBox="1">
            <a:spLocks noGrp="1"/>
          </p:cNvSpPr>
          <p:nvPr>
            <p:ph type="title"/>
          </p:nvPr>
        </p:nvSpPr>
        <p:spPr>
          <a:xfrm>
            <a:off x="987789" y="211800"/>
            <a:ext cx="3468370" cy="787400"/>
          </a:xfrm>
          <a:prstGeom prst="rect">
            <a:avLst/>
          </a:prstGeom>
        </p:spPr>
        <p:txBody>
          <a:bodyPr vert="horz" wrap="square" lIns="0" tIns="12700" rIns="0" bIns="0" rtlCol="0">
            <a:spAutoFit/>
          </a:bodyPr>
          <a:lstStyle/>
          <a:p>
            <a:pPr marL="12700">
              <a:lnSpc>
                <a:spcPct val="100000"/>
              </a:lnSpc>
              <a:spcBef>
                <a:spcPts val="100"/>
              </a:spcBef>
            </a:pPr>
            <a:r>
              <a:rPr spc="-325"/>
              <a:t>Vale</a:t>
            </a:r>
            <a:r>
              <a:rPr spc="-355"/>
              <a:t> </a:t>
            </a:r>
            <a:r>
              <a:rPr spc="-265"/>
              <a:t>Refeição</a:t>
            </a:r>
          </a:p>
        </p:txBody>
      </p:sp>
      <p:grpSp>
        <p:nvGrpSpPr>
          <p:cNvPr id="10" name="object 10"/>
          <p:cNvGrpSpPr/>
          <p:nvPr/>
        </p:nvGrpSpPr>
        <p:grpSpPr>
          <a:xfrm>
            <a:off x="403199" y="2475307"/>
            <a:ext cx="5281295" cy="4070350"/>
            <a:chOff x="403199" y="2475307"/>
            <a:chExt cx="5281295" cy="4070350"/>
          </a:xfrm>
        </p:grpSpPr>
        <p:pic>
          <p:nvPicPr>
            <p:cNvPr id="11" name="object 11"/>
            <p:cNvPicPr/>
            <p:nvPr/>
          </p:nvPicPr>
          <p:blipFill>
            <a:blip r:embed="rId3" cstate="print"/>
            <a:stretch>
              <a:fillRect/>
            </a:stretch>
          </p:blipFill>
          <p:spPr>
            <a:xfrm>
              <a:off x="457199" y="2688628"/>
              <a:ext cx="4861636" cy="3541915"/>
            </a:xfrm>
            <a:prstGeom prst="rect">
              <a:avLst/>
            </a:prstGeom>
          </p:spPr>
        </p:pic>
        <p:sp>
          <p:nvSpPr>
            <p:cNvPr id="12" name="object 12"/>
            <p:cNvSpPr/>
            <p:nvPr/>
          </p:nvSpPr>
          <p:spPr>
            <a:xfrm>
              <a:off x="415899" y="3431666"/>
              <a:ext cx="4890770" cy="2741930"/>
            </a:xfrm>
            <a:custGeom>
              <a:avLst/>
              <a:gdLst/>
              <a:ahLst/>
              <a:cxnLst/>
              <a:rect l="l" t="t" r="r" b="b"/>
              <a:pathLst>
                <a:path w="4890770" h="2741929">
                  <a:moveTo>
                    <a:pt x="4397222" y="468871"/>
                  </a:moveTo>
                  <a:lnTo>
                    <a:pt x="4890223" y="468871"/>
                  </a:lnTo>
                  <a:lnTo>
                    <a:pt x="4890223" y="341058"/>
                  </a:lnTo>
                  <a:lnTo>
                    <a:pt x="4397222" y="341058"/>
                  </a:lnTo>
                  <a:lnTo>
                    <a:pt x="4397222" y="468871"/>
                  </a:lnTo>
                  <a:close/>
                </a:path>
                <a:path w="4890770" h="2741929">
                  <a:moveTo>
                    <a:pt x="550799" y="1988235"/>
                  </a:moveTo>
                  <a:lnTo>
                    <a:pt x="2343404" y="1988235"/>
                  </a:lnTo>
                  <a:lnTo>
                    <a:pt x="2343404" y="1635632"/>
                  </a:lnTo>
                  <a:lnTo>
                    <a:pt x="550799" y="1635632"/>
                  </a:lnTo>
                  <a:lnTo>
                    <a:pt x="550799" y="1988235"/>
                  </a:lnTo>
                  <a:close/>
                </a:path>
                <a:path w="4890770" h="2741929">
                  <a:moveTo>
                    <a:pt x="0" y="237401"/>
                  </a:moveTo>
                  <a:lnTo>
                    <a:pt x="790003" y="237401"/>
                  </a:lnTo>
                  <a:lnTo>
                    <a:pt x="790003" y="0"/>
                  </a:lnTo>
                  <a:lnTo>
                    <a:pt x="0" y="0"/>
                  </a:lnTo>
                  <a:lnTo>
                    <a:pt x="0" y="237401"/>
                  </a:lnTo>
                  <a:close/>
                </a:path>
                <a:path w="4890770" h="2741929">
                  <a:moveTo>
                    <a:pt x="174421" y="2741675"/>
                  </a:moveTo>
                  <a:lnTo>
                    <a:pt x="4890223" y="2741675"/>
                  </a:lnTo>
                  <a:lnTo>
                    <a:pt x="4890223" y="2271572"/>
                  </a:lnTo>
                  <a:lnTo>
                    <a:pt x="174421" y="2271572"/>
                  </a:lnTo>
                  <a:lnTo>
                    <a:pt x="174421" y="2741675"/>
                  </a:lnTo>
                  <a:close/>
                </a:path>
              </a:pathLst>
            </a:custGeom>
            <a:ln w="25400">
              <a:solidFill>
                <a:srgbClr val="222E54"/>
              </a:solidFill>
            </a:ln>
          </p:spPr>
          <p:txBody>
            <a:bodyPr wrap="square" lIns="0" tIns="0" rIns="0" bIns="0" rtlCol="0"/>
            <a:lstStyle/>
            <a:p>
              <a:endParaRPr/>
            </a:p>
          </p:txBody>
        </p:sp>
        <p:sp>
          <p:nvSpPr>
            <p:cNvPr id="13" name="object 13"/>
            <p:cNvSpPr/>
            <p:nvPr/>
          </p:nvSpPr>
          <p:spPr>
            <a:xfrm>
              <a:off x="1862999" y="2488007"/>
              <a:ext cx="3759200" cy="2566670"/>
            </a:xfrm>
            <a:custGeom>
              <a:avLst/>
              <a:gdLst/>
              <a:ahLst/>
              <a:cxnLst/>
              <a:rect l="l" t="t" r="r" b="b"/>
              <a:pathLst>
                <a:path w="3759200" h="2566670">
                  <a:moveTo>
                    <a:pt x="0" y="2566593"/>
                  </a:moveTo>
                  <a:lnTo>
                    <a:pt x="0" y="0"/>
                  </a:lnTo>
                  <a:lnTo>
                    <a:pt x="3758996" y="0"/>
                  </a:lnTo>
                  <a:lnTo>
                    <a:pt x="3758996" y="193802"/>
                  </a:lnTo>
                </a:path>
              </a:pathLst>
            </a:custGeom>
            <a:ln w="25400">
              <a:solidFill>
                <a:srgbClr val="0C285A"/>
              </a:solidFill>
            </a:ln>
          </p:spPr>
          <p:txBody>
            <a:bodyPr wrap="square" lIns="0" tIns="0" rIns="0" bIns="0" rtlCol="0"/>
            <a:lstStyle/>
            <a:p>
              <a:endParaRPr/>
            </a:p>
          </p:txBody>
        </p:sp>
        <p:sp>
          <p:nvSpPr>
            <p:cNvPr id="14" name="object 14"/>
            <p:cNvSpPr/>
            <p:nvPr/>
          </p:nvSpPr>
          <p:spPr>
            <a:xfrm>
              <a:off x="5572444" y="2633573"/>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5" name="object 15"/>
            <p:cNvSpPr/>
            <p:nvPr/>
          </p:nvSpPr>
          <p:spPr>
            <a:xfrm>
              <a:off x="1218600" y="3654761"/>
              <a:ext cx="4416425" cy="170815"/>
            </a:xfrm>
            <a:custGeom>
              <a:avLst/>
              <a:gdLst/>
              <a:ahLst/>
              <a:cxnLst/>
              <a:rect l="l" t="t" r="r" b="b"/>
              <a:pathLst>
                <a:path w="4416425" h="170814">
                  <a:moveTo>
                    <a:pt x="0" y="0"/>
                  </a:moveTo>
                  <a:lnTo>
                    <a:pt x="4416094" y="0"/>
                  </a:lnTo>
                  <a:lnTo>
                    <a:pt x="4416094" y="170535"/>
                  </a:lnTo>
                </a:path>
              </a:pathLst>
            </a:custGeom>
            <a:ln w="25399">
              <a:solidFill>
                <a:srgbClr val="0C285A"/>
              </a:solidFill>
            </a:ln>
          </p:spPr>
          <p:txBody>
            <a:bodyPr wrap="square" lIns="0" tIns="0" rIns="0" bIns="0" rtlCol="0"/>
            <a:lstStyle/>
            <a:p>
              <a:endParaRPr/>
            </a:p>
          </p:txBody>
        </p:sp>
        <p:sp>
          <p:nvSpPr>
            <p:cNvPr id="16" name="object 16"/>
            <p:cNvSpPr/>
            <p:nvPr/>
          </p:nvSpPr>
          <p:spPr>
            <a:xfrm>
              <a:off x="5585144" y="3777062"/>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7" name="object 17"/>
            <p:cNvSpPr/>
            <p:nvPr/>
          </p:nvSpPr>
          <p:spPr>
            <a:xfrm>
              <a:off x="5059620" y="3913231"/>
              <a:ext cx="267335" cy="1017269"/>
            </a:xfrm>
            <a:custGeom>
              <a:avLst/>
              <a:gdLst/>
              <a:ahLst/>
              <a:cxnLst/>
              <a:rect l="l" t="t" r="r" b="b"/>
              <a:pathLst>
                <a:path w="267335" h="1017270">
                  <a:moveTo>
                    <a:pt x="0" y="0"/>
                  </a:moveTo>
                  <a:lnTo>
                    <a:pt x="0" y="1016787"/>
                  </a:lnTo>
                  <a:lnTo>
                    <a:pt x="266839" y="1016787"/>
                  </a:lnTo>
                </a:path>
              </a:pathLst>
            </a:custGeom>
            <a:ln w="25400">
              <a:solidFill>
                <a:srgbClr val="0C285A"/>
              </a:solidFill>
            </a:ln>
          </p:spPr>
          <p:txBody>
            <a:bodyPr wrap="square" lIns="0" tIns="0" rIns="0" bIns="0" rtlCol="0"/>
            <a:lstStyle/>
            <a:p>
              <a:endParaRPr/>
            </a:p>
          </p:txBody>
        </p:sp>
        <p:sp>
          <p:nvSpPr>
            <p:cNvPr id="18" name="object 18"/>
            <p:cNvSpPr/>
            <p:nvPr/>
          </p:nvSpPr>
          <p:spPr>
            <a:xfrm>
              <a:off x="5278230" y="4880458"/>
              <a:ext cx="136525" cy="99695"/>
            </a:xfrm>
            <a:custGeom>
              <a:avLst/>
              <a:gdLst/>
              <a:ahLst/>
              <a:cxnLst/>
              <a:rect l="l" t="t" r="r" b="b"/>
              <a:pathLst>
                <a:path w="136525" h="99695">
                  <a:moveTo>
                    <a:pt x="0" y="0"/>
                  </a:moveTo>
                  <a:lnTo>
                    <a:pt x="0" y="99098"/>
                  </a:lnTo>
                  <a:lnTo>
                    <a:pt x="136169" y="49555"/>
                  </a:lnTo>
                  <a:lnTo>
                    <a:pt x="0" y="0"/>
                  </a:lnTo>
                  <a:close/>
                </a:path>
              </a:pathLst>
            </a:custGeom>
            <a:solidFill>
              <a:srgbClr val="0C285A"/>
            </a:solidFill>
          </p:spPr>
          <p:txBody>
            <a:bodyPr wrap="square" lIns="0" tIns="0" rIns="0" bIns="0" rtlCol="0"/>
            <a:lstStyle/>
            <a:p>
              <a:endParaRPr/>
            </a:p>
          </p:txBody>
        </p:sp>
        <p:sp>
          <p:nvSpPr>
            <p:cNvPr id="19" name="object 19"/>
            <p:cNvSpPr/>
            <p:nvPr/>
          </p:nvSpPr>
          <p:spPr>
            <a:xfrm>
              <a:off x="756000" y="6186049"/>
              <a:ext cx="535305" cy="310515"/>
            </a:xfrm>
            <a:custGeom>
              <a:avLst/>
              <a:gdLst/>
              <a:ahLst/>
              <a:cxnLst/>
              <a:rect l="l" t="t" r="r" b="b"/>
              <a:pathLst>
                <a:path w="535305" h="310514">
                  <a:moveTo>
                    <a:pt x="0" y="0"/>
                  </a:moveTo>
                  <a:lnTo>
                    <a:pt x="0" y="309968"/>
                  </a:lnTo>
                  <a:lnTo>
                    <a:pt x="534860" y="309968"/>
                  </a:lnTo>
                </a:path>
              </a:pathLst>
            </a:custGeom>
            <a:ln w="25400">
              <a:solidFill>
                <a:srgbClr val="0C285A"/>
              </a:solidFill>
            </a:ln>
          </p:spPr>
          <p:txBody>
            <a:bodyPr wrap="square" lIns="0" tIns="0" rIns="0" bIns="0" rtlCol="0"/>
            <a:lstStyle/>
            <a:p>
              <a:endParaRPr/>
            </a:p>
          </p:txBody>
        </p:sp>
        <p:sp>
          <p:nvSpPr>
            <p:cNvPr id="20" name="object 20"/>
            <p:cNvSpPr/>
            <p:nvPr/>
          </p:nvSpPr>
          <p:spPr>
            <a:xfrm>
              <a:off x="1242630" y="6446458"/>
              <a:ext cx="136525" cy="99695"/>
            </a:xfrm>
            <a:custGeom>
              <a:avLst/>
              <a:gdLst/>
              <a:ahLst/>
              <a:cxnLst/>
              <a:rect l="l" t="t" r="r" b="b"/>
              <a:pathLst>
                <a:path w="136525" h="99695">
                  <a:moveTo>
                    <a:pt x="0" y="0"/>
                  </a:moveTo>
                  <a:lnTo>
                    <a:pt x="0" y="99098"/>
                  </a:lnTo>
                  <a:lnTo>
                    <a:pt x="136169" y="49555"/>
                  </a:lnTo>
                  <a:lnTo>
                    <a:pt x="0" y="0"/>
                  </a:lnTo>
                  <a:close/>
                </a:path>
              </a:pathLst>
            </a:custGeom>
            <a:solidFill>
              <a:srgbClr val="0C285A"/>
            </a:solidFill>
          </p:spPr>
          <p:txBody>
            <a:bodyPr wrap="square" lIns="0" tIns="0" rIns="0" bIns="0" rtlCol="0"/>
            <a:lstStyle/>
            <a:p>
              <a:endParaRPr/>
            </a:p>
          </p:txBody>
        </p:sp>
      </p:grpSp>
      <p:grpSp>
        <p:nvGrpSpPr>
          <p:cNvPr id="21" name="object 21"/>
          <p:cNvGrpSpPr/>
          <p:nvPr/>
        </p:nvGrpSpPr>
        <p:grpSpPr>
          <a:xfrm>
            <a:off x="7601401" y="2444410"/>
            <a:ext cx="2684780" cy="3315970"/>
            <a:chOff x="7601401" y="2444410"/>
            <a:chExt cx="2684780" cy="3315970"/>
          </a:xfrm>
        </p:grpSpPr>
        <p:pic>
          <p:nvPicPr>
            <p:cNvPr id="22" name="object 22"/>
            <p:cNvPicPr/>
            <p:nvPr/>
          </p:nvPicPr>
          <p:blipFill>
            <a:blip r:embed="rId4" cstate="print"/>
            <a:stretch>
              <a:fillRect/>
            </a:stretch>
          </p:blipFill>
          <p:spPr>
            <a:xfrm>
              <a:off x="7619492" y="2460299"/>
              <a:ext cx="2666339" cy="2979236"/>
            </a:xfrm>
            <a:prstGeom prst="rect">
              <a:avLst/>
            </a:prstGeom>
          </p:spPr>
        </p:pic>
        <p:sp>
          <p:nvSpPr>
            <p:cNvPr id="23" name="object 23"/>
            <p:cNvSpPr/>
            <p:nvPr/>
          </p:nvSpPr>
          <p:spPr>
            <a:xfrm>
              <a:off x="7614101" y="2457110"/>
              <a:ext cx="2633345" cy="2991485"/>
            </a:xfrm>
            <a:custGeom>
              <a:avLst/>
              <a:gdLst/>
              <a:ahLst/>
              <a:cxnLst/>
              <a:rect l="l" t="t" r="r" b="b"/>
              <a:pathLst>
                <a:path w="2633345" h="2991485">
                  <a:moveTo>
                    <a:pt x="0" y="0"/>
                  </a:moveTo>
                  <a:lnTo>
                    <a:pt x="0" y="2991396"/>
                  </a:lnTo>
                  <a:lnTo>
                    <a:pt x="132194" y="2991396"/>
                  </a:lnTo>
                  <a:lnTo>
                    <a:pt x="2633205" y="2991396"/>
                  </a:lnTo>
                  <a:lnTo>
                    <a:pt x="2633205" y="0"/>
                  </a:lnTo>
                  <a:lnTo>
                    <a:pt x="0" y="0"/>
                  </a:lnTo>
                  <a:close/>
                </a:path>
              </a:pathLst>
            </a:custGeom>
            <a:ln w="25400">
              <a:solidFill>
                <a:srgbClr val="222E54"/>
              </a:solidFill>
            </a:ln>
          </p:spPr>
          <p:txBody>
            <a:bodyPr wrap="square" lIns="0" tIns="0" rIns="0" bIns="0" rtlCol="0"/>
            <a:lstStyle/>
            <a:p>
              <a:endParaRPr/>
            </a:p>
          </p:txBody>
        </p:sp>
        <p:sp>
          <p:nvSpPr>
            <p:cNvPr id="24" name="object 24"/>
            <p:cNvSpPr/>
            <p:nvPr/>
          </p:nvSpPr>
          <p:spPr>
            <a:xfrm>
              <a:off x="7750800" y="5439539"/>
              <a:ext cx="0" cy="233045"/>
            </a:xfrm>
            <a:custGeom>
              <a:avLst/>
              <a:gdLst/>
              <a:ahLst/>
              <a:cxnLst/>
              <a:rect l="l" t="t" r="r" b="b"/>
              <a:pathLst>
                <a:path h="233045">
                  <a:moveTo>
                    <a:pt x="0" y="0"/>
                  </a:moveTo>
                  <a:lnTo>
                    <a:pt x="0" y="232524"/>
                  </a:lnTo>
                </a:path>
              </a:pathLst>
            </a:custGeom>
            <a:ln w="25400">
              <a:solidFill>
                <a:srgbClr val="0C285A"/>
              </a:solidFill>
            </a:ln>
          </p:spPr>
          <p:txBody>
            <a:bodyPr wrap="square" lIns="0" tIns="0" rIns="0" bIns="0" rtlCol="0"/>
            <a:lstStyle/>
            <a:p>
              <a:endParaRPr/>
            </a:p>
          </p:txBody>
        </p:sp>
        <p:sp>
          <p:nvSpPr>
            <p:cNvPr id="25" name="object 25"/>
            <p:cNvSpPr/>
            <p:nvPr/>
          </p:nvSpPr>
          <p:spPr>
            <a:xfrm>
              <a:off x="7701244" y="5623834"/>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grpSp>
      <p:sp>
        <p:nvSpPr>
          <p:cNvPr id="26" name="object 26"/>
          <p:cNvSpPr txBox="1"/>
          <p:nvPr/>
        </p:nvSpPr>
        <p:spPr>
          <a:xfrm>
            <a:off x="5437323" y="2765290"/>
            <a:ext cx="2019935" cy="2922905"/>
          </a:xfrm>
          <a:prstGeom prst="rect">
            <a:avLst/>
          </a:prstGeom>
        </p:spPr>
        <p:txBody>
          <a:bodyPr vert="horz" wrap="square" lIns="0" tIns="12700" rIns="0" bIns="0" rtlCol="0">
            <a:spAutoFit/>
          </a:bodyPr>
          <a:lstStyle/>
          <a:p>
            <a:pPr marL="52705" marR="5080">
              <a:lnSpc>
                <a:spcPct val="100000"/>
              </a:lnSpc>
              <a:spcBef>
                <a:spcPts val="100"/>
              </a:spcBef>
            </a:pPr>
            <a:r>
              <a:rPr sz="1100" b="1" spc="-80">
                <a:solidFill>
                  <a:srgbClr val="222E54"/>
                </a:solidFill>
                <a:latin typeface="Arial"/>
                <a:cs typeface="Arial"/>
              </a:rPr>
              <a:t>1º</a:t>
            </a:r>
            <a:r>
              <a:rPr sz="1100" b="1" spc="-15">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75">
                <a:solidFill>
                  <a:srgbClr val="222E54"/>
                </a:solidFill>
                <a:latin typeface="Verdana"/>
                <a:cs typeface="Verdana"/>
              </a:rPr>
              <a:t>Conferir se</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20">
                <a:solidFill>
                  <a:srgbClr val="222E54"/>
                </a:solidFill>
                <a:latin typeface="Verdana"/>
                <a:cs typeface="Verdana"/>
              </a:rPr>
              <a:t>razão </a:t>
            </a:r>
            <a:r>
              <a:rPr sz="1100" spc="-60">
                <a:solidFill>
                  <a:srgbClr val="222E54"/>
                </a:solidFill>
                <a:latin typeface="Verdana"/>
                <a:cs typeface="Verdana"/>
              </a:rPr>
              <a:t>social</a:t>
            </a:r>
            <a:r>
              <a:rPr sz="1100" spc="-65">
                <a:solidFill>
                  <a:srgbClr val="222E54"/>
                </a:solidFill>
                <a:latin typeface="Verdana"/>
                <a:cs typeface="Verdana"/>
              </a:rPr>
              <a:t> </a:t>
            </a:r>
            <a:r>
              <a:rPr sz="1100" spc="-85">
                <a:solidFill>
                  <a:srgbClr val="222E54"/>
                </a:solidFill>
                <a:latin typeface="Verdana"/>
                <a:cs typeface="Verdana"/>
              </a:rPr>
              <a:t>e/ou</a:t>
            </a:r>
            <a:r>
              <a:rPr sz="1100" spc="-65">
                <a:solidFill>
                  <a:srgbClr val="222E54"/>
                </a:solidFill>
                <a:latin typeface="Verdana"/>
                <a:cs typeface="Verdana"/>
              </a:rPr>
              <a:t> </a:t>
            </a:r>
            <a:r>
              <a:rPr sz="1100" spc="-50">
                <a:solidFill>
                  <a:srgbClr val="222E54"/>
                </a:solidFill>
                <a:latin typeface="Verdana"/>
                <a:cs typeface="Verdana"/>
              </a:rPr>
              <a:t>CNPJ</a:t>
            </a:r>
            <a:r>
              <a:rPr sz="1100" spc="-65">
                <a:solidFill>
                  <a:srgbClr val="222E54"/>
                </a:solidFill>
                <a:latin typeface="Verdana"/>
                <a:cs typeface="Verdana"/>
              </a:rPr>
              <a:t> </a:t>
            </a:r>
            <a:r>
              <a:rPr sz="1100" spc="-85">
                <a:solidFill>
                  <a:srgbClr val="222E54"/>
                </a:solidFill>
                <a:latin typeface="Verdana"/>
                <a:cs typeface="Verdana"/>
              </a:rPr>
              <a:t>informados</a:t>
            </a:r>
            <a:r>
              <a:rPr sz="1100" spc="-65">
                <a:solidFill>
                  <a:srgbClr val="222E54"/>
                </a:solidFill>
                <a:latin typeface="Verdana"/>
                <a:cs typeface="Verdana"/>
              </a:rPr>
              <a:t> </a:t>
            </a:r>
            <a:r>
              <a:rPr sz="1100" spc="-50">
                <a:solidFill>
                  <a:srgbClr val="222E54"/>
                </a:solidFill>
                <a:latin typeface="Verdana"/>
                <a:cs typeface="Verdana"/>
              </a:rPr>
              <a:t>no </a:t>
            </a:r>
            <a:r>
              <a:rPr sz="1100" spc="-90">
                <a:solidFill>
                  <a:srgbClr val="222E54"/>
                </a:solidFill>
                <a:latin typeface="Verdana"/>
                <a:cs typeface="Verdana"/>
              </a:rPr>
              <a:t>documento</a:t>
            </a:r>
            <a:r>
              <a:rPr sz="1100" spc="-75">
                <a:solidFill>
                  <a:srgbClr val="222E54"/>
                </a:solidFill>
                <a:latin typeface="Verdana"/>
                <a:cs typeface="Verdana"/>
              </a:rPr>
              <a:t> </a:t>
            </a:r>
            <a:r>
              <a:rPr sz="1100" spc="-60">
                <a:solidFill>
                  <a:srgbClr val="222E54"/>
                </a:solidFill>
                <a:latin typeface="Verdana"/>
                <a:cs typeface="Verdana"/>
              </a:rPr>
              <a:t>coincidem</a:t>
            </a:r>
            <a:r>
              <a:rPr sz="1100" spc="-70">
                <a:solidFill>
                  <a:srgbClr val="222E54"/>
                </a:solidFill>
                <a:latin typeface="Verdana"/>
                <a:cs typeface="Verdana"/>
              </a:rPr>
              <a:t> </a:t>
            </a:r>
            <a:r>
              <a:rPr sz="1100" spc="-85">
                <a:solidFill>
                  <a:srgbClr val="222E54"/>
                </a:solidFill>
                <a:latin typeface="Verdana"/>
                <a:cs typeface="Verdana"/>
              </a:rPr>
              <a:t>com</a:t>
            </a:r>
            <a:r>
              <a:rPr sz="1100" spc="-70">
                <a:solidFill>
                  <a:srgbClr val="222E54"/>
                </a:solidFill>
                <a:latin typeface="Verdana"/>
                <a:cs typeface="Verdana"/>
              </a:rPr>
              <a:t> </a:t>
            </a:r>
            <a:r>
              <a:rPr sz="1100" spc="-25">
                <a:solidFill>
                  <a:srgbClr val="222E54"/>
                </a:solidFill>
                <a:latin typeface="Verdana"/>
                <a:cs typeface="Verdana"/>
              </a:rPr>
              <a:t>os </a:t>
            </a:r>
            <a:r>
              <a:rPr sz="1100" spc="-75">
                <a:solidFill>
                  <a:srgbClr val="222E54"/>
                </a:solidFill>
                <a:latin typeface="Verdana"/>
                <a:cs typeface="Verdana"/>
              </a:rPr>
              <a:t>dados</a:t>
            </a:r>
            <a:r>
              <a:rPr sz="1100" spc="-65">
                <a:solidFill>
                  <a:srgbClr val="222E54"/>
                </a:solidFill>
                <a:latin typeface="Verdana"/>
                <a:cs typeface="Verdana"/>
              </a:rPr>
              <a:t> </a:t>
            </a:r>
            <a:r>
              <a:rPr sz="1100" spc="-80">
                <a:solidFill>
                  <a:srgbClr val="222E54"/>
                </a:solidFill>
                <a:latin typeface="Verdana"/>
                <a:cs typeface="Verdana"/>
              </a:rPr>
              <a:t>cadastrados</a:t>
            </a:r>
            <a:r>
              <a:rPr sz="1100" spc="-60">
                <a:solidFill>
                  <a:srgbClr val="222E54"/>
                </a:solidFill>
                <a:latin typeface="Verdana"/>
                <a:cs typeface="Verdana"/>
              </a:rPr>
              <a:t> </a:t>
            </a:r>
            <a:r>
              <a:rPr sz="1100" spc="-70">
                <a:solidFill>
                  <a:srgbClr val="222E54"/>
                </a:solidFill>
                <a:latin typeface="Verdana"/>
                <a:cs typeface="Verdana"/>
              </a:rPr>
              <a:t>do</a:t>
            </a:r>
            <a:r>
              <a:rPr sz="1100" spc="-65">
                <a:solidFill>
                  <a:srgbClr val="222E54"/>
                </a:solidFill>
                <a:latin typeface="Verdana"/>
                <a:cs typeface="Verdana"/>
              </a:rPr>
              <a:t> </a:t>
            </a:r>
            <a:r>
              <a:rPr sz="1100" spc="-20">
                <a:solidFill>
                  <a:srgbClr val="222E54"/>
                </a:solidFill>
                <a:latin typeface="Verdana"/>
                <a:cs typeface="Verdana"/>
              </a:rPr>
              <a:t>fornece- dor.</a:t>
            </a:r>
            <a:endParaRPr sz="1100">
              <a:latin typeface="Verdana"/>
              <a:cs typeface="Verdana"/>
            </a:endParaRPr>
          </a:p>
          <a:p>
            <a:pPr>
              <a:lnSpc>
                <a:spcPct val="100000"/>
              </a:lnSpc>
              <a:spcBef>
                <a:spcPts val="1205"/>
              </a:spcBef>
            </a:pPr>
            <a:endParaRPr sz="1100">
              <a:latin typeface="Verdana"/>
              <a:cs typeface="Verdana"/>
            </a:endParaRPr>
          </a:p>
          <a:p>
            <a:pPr marL="30480" marR="19685" algn="just">
              <a:lnSpc>
                <a:spcPct val="100000"/>
              </a:lnSpc>
              <a:spcBef>
                <a:spcPts val="5"/>
              </a:spcBef>
            </a:pPr>
            <a:r>
              <a:rPr sz="1100" b="1" spc="15">
                <a:solidFill>
                  <a:srgbClr val="222E54"/>
                </a:solidFill>
                <a:latin typeface="Arial"/>
                <a:cs typeface="Arial"/>
              </a:rPr>
              <a:t>2º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30">
                <a:solidFill>
                  <a:srgbClr val="222E54"/>
                </a:solidFill>
                <a:latin typeface="Verdana"/>
                <a:cs typeface="Verdana"/>
              </a:rPr>
              <a:t>A</a:t>
            </a:r>
            <a:r>
              <a:rPr sz="1100" spc="-110">
                <a:solidFill>
                  <a:srgbClr val="222E54"/>
                </a:solidFill>
                <a:latin typeface="Verdana"/>
                <a:cs typeface="Verdana"/>
              </a:rPr>
              <a:t> </a:t>
            </a:r>
            <a:r>
              <a:rPr sz="1100" spc="-90">
                <a:solidFill>
                  <a:srgbClr val="222E54"/>
                </a:solidFill>
                <a:latin typeface="Verdana"/>
                <a:cs typeface="Verdana"/>
              </a:rPr>
              <a:t>data</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85">
                <a:solidFill>
                  <a:srgbClr val="222E54"/>
                </a:solidFill>
                <a:latin typeface="Verdana"/>
                <a:cs typeface="Verdana"/>
              </a:rPr>
              <a:t>documen-</a:t>
            </a:r>
            <a:r>
              <a:rPr sz="1100" spc="-70">
                <a:solidFill>
                  <a:srgbClr val="222E54"/>
                </a:solidFill>
                <a:latin typeface="Verdana"/>
                <a:cs typeface="Verdana"/>
              </a:rPr>
              <a:t> </a:t>
            </a:r>
            <a:r>
              <a:rPr sz="1100" spc="-80">
                <a:solidFill>
                  <a:srgbClr val="222E54"/>
                </a:solidFill>
                <a:latin typeface="Verdana"/>
                <a:cs typeface="Verdana"/>
              </a:rPr>
              <a:t>to</a:t>
            </a:r>
            <a:r>
              <a:rPr sz="1100" spc="-110">
                <a:solidFill>
                  <a:srgbClr val="222E54"/>
                </a:solidFill>
                <a:latin typeface="Verdana"/>
                <a:cs typeface="Verdana"/>
              </a:rPr>
              <a:t> </a:t>
            </a:r>
            <a:r>
              <a:rPr sz="1100" spc="-90">
                <a:solidFill>
                  <a:srgbClr val="222E54"/>
                </a:solidFill>
                <a:latin typeface="Verdana"/>
                <a:cs typeface="Verdana"/>
              </a:rPr>
              <a:t>deve</a:t>
            </a:r>
            <a:r>
              <a:rPr sz="1100" spc="-110">
                <a:solidFill>
                  <a:srgbClr val="222E54"/>
                </a:solidFill>
                <a:latin typeface="Verdana"/>
                <a:cs typeface="Verdana"/>
              </a:rPr>
              <a:t> </a:t>
            </a:r>
            <a:r>
              <a:rPr sz="1100" spc="-75">
                <a:solidFill>
                  <a:srgbClr val="222E54"/>
                </a:solidFill>
                <a:latin typeface="Verdana"/>
                <a:cs typeface="Verdana"/>
              </a:rPr>
              <a:t>corresponder</a:t>
            </a:r>
            <a:r>
              <a:rPr sz="1100" spc="-110">
                <a:solidFill>
                  <a:srgbClr val="222E54"/>
                </a:solidFill>
                <a:latin typeface="Verdana"/>
                <a:cs typeface="Verdana"/>
              </a:rPr>
              <a:t> </a:t>
            </a:r>
            <a:r>
              <a:rPr sz="1100" spc="-90">
                <a:solidFill>
                  <a:srgbClr val="222E54"/>
                </a:solidFill>
                <a:latin typeface="Verdana"/>
                <a:cs typeface="Verdana"/>
              </a:rPr>
              <a:t>à</a:t>
            </a:r>
            <a:r>
              <a:rPr sz="1100" spc="-110">
                <a:solidFill>
                  <a:srgbClr val="222E54"/>
                </a:solidFill>
                <a:latin typeface="Verdana"/>
                <a:cs typeface="Verdana"/>
              </a:rPr>
              <a:t> </a:t>
            </a:r>
            <a:r>
              <a:rPr sz="1100" spc="-75">
                <a:solidFill>
                  <a:srgbClr val="222E54"/>
                </a:solidFill>
                <a:latin typeface="Verdana"/>
                <a:cs typeface="Verdana"/>
              </a:rPr>
              <a:t>compe-</a:t>
            </a:r>
            <a:r>
              <a:rPr sz="1100" spc="-70">
                <a:solidFill>
                  <a:srgbClr val="222E54"/>
                </a:solidFill>
                <a:latin typeface="Verdana"/>
                <a:cs typeface="Verdana"/>
              </a:rPr>
              <a:t> tência</a:t>
            </a:r>
            <a:r>
              <a:rPr sz="1100" spc="-110">
                <a:solidFill>
                  <a:srgbClr val="222E54"/>
                </a:solidFill>
                <a:latin typeface="Verdana"/>
                <a:cs typeface="Verdana"/>
              </a:rPr>
              <a:t> </a:t>
            </a:r>
            <a:r>
              <a:rPr sz="1100" spc="-80">
                <a:solidFill>
                  <a:srgbClr val="222E54"/>
                </a:solidFill>
                <a:latin typeface="Verdana"/>
                <a:cs typeface="Verdana"/>
              </a:rPr>
              <a:t>exigida</a:t>
            </a:r>
            <a:r>
              <a:rPr sz="1100" spc="-110">
                <a:solidFill>
                  <a:srgbClr val="222E54"/>
                </a:solidFill>
                <a:latin typeface="Verdana"/>
                <a:cs typeface="Verdana"/>
              </a:rPr>
              <a:t> </a:t>
            </a:r>
            <a:r>
              <a:rPr sz="1100" spc="-90">
                <a:solidFill>
                  <a:srgbClr val="222E54"/>
                </a:solidFill>
                <a:latin typeface="Verdana"/>
                <a:cs typeface="Verdana"/>
              </a:rPr>
              <a:t>para</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85">
                <a:solidFill>
                  <a:srgbClr val="222E54"/>
                </a:solidFill>
                <a:latin typeface="Verdana"/>
                <a:cs typeface="Verdana"/>
              </a:rPr>
              <a:t>análise.</a:t>
            </a:r>
            <a:endParaRPr sz="1100">
              <a:latin typeface="Verdana"/>
              <a:cs typeface="Verdana"/>
            </a:endParaRPr>
          </a:p>
          <a:p>
            <a:pPr>
              <a:lnSpc>
                <a:spcPct val="100000"/>
              </a:lnSpc>
            </a:pPr>
            <a:endParaRPr sz="1100">
              <a:latin typeface="Verdana"/>
              <a:cs typeface="Verdana"/>
            </a:endParaRPr>
          </a:p>
          <a:p>
            <a:pPr>
              <a:lnSpc>
                <a:spcPct val="100000"/>
              </a:lnSpc>
              <a:spcBef>
                <a:spcPts val="430"/>
              </a:spcBef>
            </a:pPr>
            <a:endParaRPr sz="1100">
              <a:latin typeface="Verdana"/>
              <a:cs typeface="Verdana"/>
            </a:endParaRPr>
          </a:p>
          <a:p>
            <a:pPr marL="12700" marR="40005">
              <a:lnSpc>
                <a:spcPct val="100000"/>
              </a:lnSpc>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valor</a:t>
            </a:r>
            <a:r>
              <a:rPr sz="1100" spc="-75">
                <a:solidFill>
                  <a:srgbClr val="222E54"/>
                </a:solidFill>
                <a:latin typeface="Verdana"/>
                <a:cs typeface="Verdana"/>
              </a:rPr>
              <a:t> </a:t>
            </a:r>
            <a:r>
              <a:rPr sz="1100" spc="-70">
                <a:solidFill>
                  <a:srgbClr val="222E54"/>
                </a:solidFill>
                <a:latin typeface="Verdana"/>
                <a:cs typeface="Verdana"/>
              </a:rPr>
              <a:t>apresentado </a:t>
            </a:r>
            <a:r>
              <a:rPr sz="1100" spc="-75">
                <a:solidFill>
                  <a:srgbClr val="222E54"/>
                </a:solidFill>
                <a:latin typeface="Verdana"/>
                <a:cs typeface="Verdana"/>
              </a:rPr>
              <a:t>no</a:t>
            </a:r>
            <a:r>
              <a:rPr sz="1100" spc="-65">
                <a:solidFill>
                  <a:srgbClr val="222E54"/>
                </a:solidFill>
                <a:latin typeface="Verdana"/>
                <a:cs typeface="Verdana"/>
              </a:rPr>
              <a:t> </a:t>
            </a:r>
            <a:r>
              <a:rPr sz="1100" spc="-70">
                <a:solidFill>
                  <a:srgbClr val="222E54"/>
                </a:solidFill>
                <a:latin typeface="Verdana"/>
                <a:cs typeface="Verdana"/>
              </a:rPr>
              <a:t>Boleto</a:t>
            </a:r>
            <a:r>
              <a:rPr sz="1100" spc="-60">
                <a:solidFill>
                  <a:srgbClr val="222E54"/>
                </a:solidFill>
                <a:latin typeface="Verdana"/>
                <a:cs typeface="Verdana"/>
              </a:rPr>
              <a:t> </a:t>
            </a:r>
            <a:r>
              <a:rPr sz="1100" spc="-95">
                <a:solidFill>
                  <a:srgbClr val="222E54"/>
                </a:solidFill>
                <a:latin typeface="Verdana"/>
                <a:cs typeface="Verdana"/>
              </a:rPr>
              <a:t>deve</a:t>
            </a:r>
            <a:r>
              <a:rPr sz="1100" spc="-60">
                <a:solidFill>
                  <a:srgbClr val="222E54"/>
                </a:solidFill>
                <a:latin typeface="Verdana"/>
                <a:cs typeface="Verdana"/>
              </a:rPr>
              <a:t> </a:t>
            </a:r>
            <a:r>
              <a:rPr sz="1100" spc="-80">
                <a:solidFill>
                  <a:srgbClr val="222E54"/>
                </a:solidFill>
                <a:latin typeface="Verdana"/>
                <a:cs typeface="Verdana"/>
              </a:rPr>
              <a:t>corresponder</a:t>
            </a:r>
            <a:r>
              <a:rPr sz="1100" spc="-60">
                <a:solidFill>
                  <a:srgbClr val="222E54"/>
                </a:solidFill>
                <a:latin typeface="Verdana"/>
                <a:cs typeface="Verdana"/>
              </a:rPr>
              <a:t> </a:t>
            </a:r>
            <a:r>
              <a:rPr sz="1100" spc="-40">
                <a:solidFill>
                  <a:srgbClr val="222E54"/>
                </a:solidFill>
                <a:latin typeface="Verdana"/>
                <a:cs typeface="Verdana"/>
              </a:rPr>
              <a:t>ao </a:t>
            </a:r>
            <a:r>
              <a:rPr sz="1100" spc="-90">
                <a:solidFill>
                  <a:srgbClr val="222E54"/>
                </a:solidFill>
                <a:latin typeface="Verdana"/>
                <a:cs typeface="Verdana"/>
              </a:rPr>
              <a:t>valor</a:t>
            </a:r>
            <a:r>
              <a:rPr sz="1100" spc="-80">
                <a:solidFill>
                  <a:srgbClr val="222E54"/>
                </a:solidFill>
                <a:latin typeface="Verdana"/>
                <a:cs typeface="Verdana"/>
              </a:rPr>
              <a:t> total</a:t>
            </a:r>
            <a:r>
              <a:rPr sz="1100" spc="-75">
                <a:solidFill>
                  <a:srgbClr val="222E54"/>
                </a:solidFill>
                <a:latin typeface="Verdana"/>
                <a:cs typeface="Verdana"/>
              </a:rPr>
              <a:t> </a:t>
            </a:r>
            <a:r>
              <a:rPr sz="1100" spc="-85">
                <a:solidFill>
                  <a:srgbClr val="222E54"/>
                </a:solidFill>
                <a:latin typeface="Verdana"/>
                <a:cs typeface="Verdana"/>
              </a:rPr>
              <a:t>presente</a:t>
            </a:r>
            <a:r>
              <a:rPr sz="1100" spc="-75">
                <a:solidFill>
                  <a:srgbClr val="222E54"/>
                </a:solidFill>
                <a:latin typeface="Verdana"/>
                <a:cs typeface="Verdana"/>
              </a:rPr>
              <a:t> </a:t>
            </a:r>
            <a:r>
              <a:rPr sz="1100" spc="-100">
                <a:solidFill>
                  <a:srgbClr val="222E54"/>
                </a:solidFill>
                <a:latin typeface="Verdana"/>
                <a:cs typeface="Verdana"/>
              </a:rPr>
              <a:t>na</a:t>
            </a:r>
            <a:r>
              <a:rPr sz="1100" spc="-80">
                <a:solidFill>
                  <a:srgbClr val="222E54"/>
                </a:solidFill>
                <a:latin typeface="Verdana"/>
                <a:cs typeface="Verdana"/>
              </a:rPr>
              <a:t> </a:t>
            </a:r>
            <a:r>
              <a:rPr sz="1100" spc="-10">
                <a:solidFill>
                  <a:srgbClr val="222E54"/>
                </a:solidFill>
                <a:latin typeface="Verdana"/>
                <a:cs typeface="Verdana"/>
              </a:rPr>
              <a:t>Relação </a:t>
            </a:r>
            <a:r>
              <a:rPr sz="1100" spc="-80">
                <a:solidFill>
                  <a:srgbClr val="222E54"/>
                </a:solidFill>
                <a:latin typeface="Verdana"/>
                <a:cs typeface="Verdana"/>
              </a:rPr>
              <a:t>de</a:t>
            </a:r>
            <a:r>
              <a:rPr sz="1100" spc="-55">
                <a:solidFill>
                  <a:srgbClr val="222E54"/>
                </a:solidFill>
                <a:latin typeface="Verdana"/>
                <a:cs typeface="Verdana"/>
              </a:rPr>
              <a:t> </a:t>
            </a:r>
            <a:r>
              <a:rPr sz="1100" spc="-70">
                <a:solidFill>
                  <a:srgbClr val="222E54"/>
                </a:solidFill>
                <a:latin typeface="Verdana"/>
                <a:cs typeface="Verdana"/>
              </a:rPr>
              <a:t>Beneficiários</a:t>
            </a:r>
            <a:r>
              <a:rPr sz="1100" spc="-55">
                <a:solidFill>
                  <a:srgbClr val="222E54"/>
                </a:solidFill>
                <a:latin typeface="Verdana"/>
                <a:cs typeface="Verdana"/>
              </a:rPr>
              <a:t> </a:t>
            </a:r>
            <a:r>
              <a:rPr sz="1100" b="1" spc="-20">
                <a:solidFill>
                  <a:srgbClr val="222E54"/>
                </a:solidFill>
                <a:latin typeface="Arial"/>
                <a:cs typeface="Arial"/>
              </a:rPr>
              <a:t>(Atenção</a:t>
            </a:r>
            <a:r>
              <a:rPr sz="1100" b="1" spc="15">
                <a:solidFill>
                  <a:srgbClr val="222E54"/>
                </a:solidFill>
                <a:latin typeface="Arial"/>
                <a:cs typeface="Arial"/>
              </a:rPr>
              <a:t> </a:t>
            </a:r>
            <a:r>
              <a:rPr sz="1100" b="1" spc="-20">
                <a:solidFill>
                  <a:srgbClr val="222E54"/>
                </a:solidFill>
                <a:latin typeface="Arial"/>
                <a:cs typeface="Arial"/>
              </a:rPr>
              <a:t>para </a:t>
            </a:r>
            <a:r>
              <a:rPr sz="1100" b="1" spc="-35">
                <a:solidFill>
                  <a:srgbClr val="222E54"/>
                </a:solidFill>
                <a:latin typeface="Arial"/>
                <a:cs typeface="Arial"/>
              </a:rPr>
              <a:t>possíveis</a:t>
            </a:r>
            <a:r>
              <a:rPr sz="1100" b="1" spc="5">
                <a:solidFill>
                  <a:srgbClr val="222E54"/>
                </a:solidFill>
                <a:latin typeface="Arial"/>
                <a:cs typeface="Arial"/>
              </a:rPr>
              <a:t> </a:t>
            </a:r>
            <a:r>
              <a:rPr sz="1100" b="1" spc="-10">
                <a:solidFill>
                  <a:srgbClr val="222E54"/>
                </a:solidFill>
                <a:latin typeface="Arial"/>
                <a:cs typeface="Arial"/>
              </a:rPr>
              <a:t>descontos)</a:t>
            </a:r>
            <a:r>
              <a:rPr sz="1100" spc="-10">
                <a:solidFill>
                  <a:srgbClr val="222E54"/>
                </a:solidFill>
                <a:latin typeface="Verdana"/>
                <a:cs typeface="Verdana"/>
              </a:rPr>
              <a:t>.</a:t>
            </a:r>
            <a:endParaRPr sz="1100">
              <a:latin typeface="Verdana"/>
              <a:cs typeface="Verdana"/>
            </a:endParaRPr>
          </a:p>
        </p:txBody>
      </p:sp>
      <p:sp>
        <p:nvSpPr>
          <p:cNvPr id="30" name="object 30"/>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16</a:t>
            </a:fld>
            <a:endParaRPr spc="-25"/>
          </a:p>
        </p:txBody>
      </p:sp>
      <p:sp>
        <p:nvSpPr>
          <p:cNvPr id="31" name="object 31"/>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2" name="object 32"/>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7" name="object 27"/>
          <p:cNvSpPr txBox="1"/>
          <p:nvPr/>
        </p:nvSpPr>
        <p:spPr>
          <a:xfrm>
            <a:off x="7431540" y="5776942"/>
            <a:ext cx="2814955" cy="1198880"/>
          </a:xfrm>
          <a:prstGeom prst="rect">
            <a:avLst/>
          </a:prstGeom>
        </p:spPr>
        <p:txBody>
          <a:bodyPr vert="horz" wrap="square" lIns="0" tIns="12700" rIns="0" bIns="0" rtlCol="0">
            <a:spAutoFit/>
          </a:bodyPr>
          <a:lstStyle/>
          <a:p>
            <a:pPr marL="12700" marR="5080">
              <a:lnSpc>
                <a:spcPct val="100000"/>
              </a:lnSpc>
              <a:spcBef>
                <a:spcPts val="100"/>
              </a:spcBef>
            </a:pPr>
            <a:r>
              <a:rPr sz="1100" b="1" spc="-50">
                <a:solidFill>
                  <a:srgbClr val="222E54"/>
                </a:solidFill>
                <a:latin typeface="Arial"/>
                <a:cs typeface="Arial"/>
              </a:rPr>
              <a:t>ATENÇÃO:</a:t>
            </a:r>
            <a:r>
              <a:rPr sz="1100" b="1" spc="-20">
                <a:solidFill>
                  <a:srgbClr val="222E54"/>
                </a:solidFill>
                <a:latin typeface="Arial"/>
                <a:cs typeface="Arial"/>
              </a:rPr>
              <a:t> </a:t>
            </a:r>
            <a:r>
              <a:rPr sz="1100" spc="-50">
                <a:solidFill>
                  <a:srgbClr val="222E54"/>
                </a:solidFill>
                <a:latin typeface="Verdana"/>
                <a:cs typeface="Verdana"/>
              </a:rPr>
              <a:t>O</a:t>
            </a:r>
            <a:r>
              <a:rPr sz="1100" spc="-80">
                <a:solidFill>
                  <a:srgbClr val="222E54"/>
                </a:solidFill>
                <a:latin typeface="Verdana"/>
                <a:cs typeface="Verdana"/>
              </a:rPr>
              <a:t> </a:t>
            </a:r>
            <a:r>
              <a:rPr sz="1100" spc="-70">
                <a:solidFill>
                  <a:srgbClr val="222E54"/>
                </a:solidFill>
                <a:latin typeface="Verdana"/>
                <a:cs typeface="Verdana"/>
              </a:rPr>
              <a:t>boleto</a:t>
            </a:r>
            <a:r>
              <a:rPr sz="1100" spc="-85">
                <a:solidFill>
                  <a:srgbClr val="222E54"/>
                </a:solidFill>
                <a:latin typeface="Verdana"/>
                <a:cs typeface="Verdana"/>
              </a:rPr>
              <a:t> </a:t>
            </a:r>
            <a:r>
              <a:rPr sz="1100" spc="-70">
                <a:solidFill>
                  <a:srgbClr val="222E54"/>
                </a:solidFill>
                <a:latin typeface="Verdana"/>
                <a:cs typeface="Verdana"/>
              </a:rPr>
              <a:t>pode</a:t>
            </a:r>
            <a:r>
              <a:rPr sz="1100" spc="-85">
                <a:solidFill>
                  <a:srgbClr val="222E54"/>
                </a:solidFill>
                <a:latin typeface="Verdana"/>
                <a:cs typeface="Verdana"/>
              </a:rPr>
              <a:t> ser </a:t>
            </a:r>
            <a:r>
              <a:rPr sz="1100" spc="-10">
                <a:solidFill>
                  <a:srgbClr val="222E54"/>
                </a:solidFill>
                <a:latin typeface="Verdana"/>
                <a:cs typeface="Verdana"/>
              </a:rPr>
              <a:t>substituido </a:t>
            </a:r>
            <a:r>
              <a:rPr sz="1100" spc="-75">
                <a:solidFill>
                  <a:srgbClr val="222E54"/>
                </a:solidFill>
                <a:latin typeface="Verdana"/>
                <a:cs typeface="Verdana"/>
              </a:rPr>
              <a:t>pela</a:t>
            </a:r>
            <a:r>
              <a:rPr sz="1100" spc="-70">
                <a:solidFill>
                  <a:srgbClr val="222E54"/>
                </a:solidFill>
                <a:latin typeface="Verdana"/>
                <a:cs typeface="Verdana"/>
              </a:rPr>
              <a:t> Nota </a:t>
            </a:r>
            <a:r>
              <a:rPr sz="1100" spc="-75">
                <a:solidFill>
                  <a:srgbClr val="222E54"/>
                </a:solidFill>
                <a:latin typeface="Verdana"/>
                <a:cs typeface="Verdana"/>
              </a:rPr>
              <a:t>Fiscal.</a:t>
            </a:r>
            <a:r>
              <a:rPr sz="1100" spc="-70">
                <a:solidFill>
                  <a:srgbClr val="222E54"/>
                </a:solidFill>
                <a:latin typeface="Verdana"/>
                <a:cs typeface="Verdana"/>
              </a:rPr>
              <a:t> </a:t>
            </a:r>
            <a:r>
              <a:rPr sz="1100" spc="-65">
                <a:solidFill>
                  <a:srgbClr val="222E54"/>
                </a:solidFill>
                <a:latin typeface="Verdana"/>
                <a:cs typeface="Verdana"/>
              </a:rPr>
              <a:t>Nessas</a:t>
            </a:r>
            <a:r>
              <a:rPr sz="1100" spc="-70">
                <a:solidFill>
                  <a:srgbClr val="222E54"/>
                </a:solidFill>
                <a:latin typeface="Verdana"/>
                <a:cs typeface="Verdana"/>
              </a:rPr>
              <a:t> </a:t>
            </a:r>
            <a:r>
              <a:rPr sz="1100" spc="-65">
                <a:solidFill>
                  <a:srgbClr val="222E54"/>
                </a:solidFill>
                <a:latin typeface="Verdana"/>
                <a:cs typeface="Verdana"/>
              </a:rPr>
              <a:t>ocasiões</a:t>
            </a:r>
            <a:r>
              <a:rPr sz="1100" spc="-70">
                <a:solidFill>
                  <a:srgbClr val="222E54"/>
                </a:solidFill>
                <a:latin typeface="Verdana"/>
                <a:cs typeface="Verdana"/>
              </a:rPr>
              <a:t> </a:t>
            </a:r>
            <a:r>
              <a:rPr sz="1100" spc="-85">
                <a:solidFill>
                  <a:srgbClr val="222E54"/>
                </a:solidFill>
                <a:latin typeface="Verdana"/>
                <a:cs typeface="Verdana"/>
              </a:rPr>
              <a:t>é</a:t>
            </a:r>
            <a:r>
              <a:rPr sz="1100" spc="-70">
                <a:solidFill>
                  <a:srgbClr val="222E54"/>
                </a:solidFill>
                <a:latin typeface="Verdana"/>
                <a:cs typeface="Verdana"/>
              </a:rPr>
              <a:t> </a:t>
            </a:r>
            <a:r>
              <a:rPr sz="1100" spc="-10">
                <a:solidFill>
                  <a:srgbClr val="222E54"/>
                </a:solidFill>
                <a:latin typeface="Verdana"/>
                <a:cs typeface="Verdana"/>
              </a:rPr>
              <a:t>impor- </a:t>
            </a:r>
            <a:r>
              <a:rPr sz="1100" spc="-95">
                <a:solidFill>
                  <a:srgbClr val="222E54"/>
                </a:solidFill>
                <a:latin typeface="Verdana"/>
                <a:cs typeface="Verdana"/>
              </a:rPr>
              <a:t>tante</a:t>
            </a:r>
            <a:r>
              <a:rPr sz="1100" spc="-80">
                <a:solidFill>
                  <a:srgbClr val="222E54"/>
                </a:solidFill>
                <a:latin typeface="Verdana"/>
                <a:cs typeface="Verdana"/>
              </a:rPr>
              <a:t> </a:t>
            </a:r>
            <a:r>
              <a:rPr sz="1100" spc="-75">
                <a:solidFill>
                  <a:srgbClr val="222E54"/>
                </a:solidFill>
                <a:latin typeface="Verdana"/>
                <a:cs typeface="Verdana"/>
              </a:rPr>
              <a:t>seguir </a:t>
            </a:r>
            <a:r>
              <a:rPr sz="1100" spc="-65">
                <a:solidFill>
                  <a:srgbClr val="222E54"/>
                </a:solidFill>
                <a:latin typeface="Verdana"/>
                <a:cs typeface="Verdana"/>
              </a:rPr>
              <a:t>os</a:t>
            </a:r>
            <a:r>
              <a:rPr sz="1100" spc="-75">
                <a:solidFill>
                  <a:srgbClr val="222E54"/>
                </a:solidFill>
                <a:latin typeface="Verdana"/>
                <a:cs typeface="Verdana"/>
              </a:rPr>
              <a:t> </a:t>
            </a:r>
            <a:r>
              <a:rPr sz="1100" spc="-100">
                <a:solidFill>
                  <a:srgbClr val="222E54"/>
                </a:solidFill>
                <a:latin typeface="Verdana"/>
                <a:cs typeface="Verdana"/>
              </a:rPr>
              <a:t>mesmos</a:t>
            </a:r>
            <a:r>
              <a:rPr sz="1100" spc="-80">
                <a:solidFill>
                  <a:srgbClr val="222E54"/>
                </a:solidFill>
                <a:latin typeface="Verdana"/>
                <a:cs typeface="Verdana"/>
              </a:rPr>
              <a:t> </a:t>
            </a:r>
            <a:r>
              <a:rPr sz="1100" spc="-70">
                <a:solidFill>
                  <a:srgbClr val="222E54"/>
                </a:solidFill>
                <a:latin typeface="Verdana"/>
                <a:cs typeface="Verdana"/>
              </a:rPr>
              <a:t>passos</a:t>
            </a:r>
            <a:r>
              <a:rPr sz="1100" spc="-75">
                <a:solidFill>
                  <a:srgbClr val="222E54"/>
                </a:solidFill>
                <a:latin typeface="Verdana"/>
                <a:cs typeface="Verdana"/>
              </a:rPr>
              <a:t> </a:t>
            </a:r>
            <a:r>
              <a:rPr sz="1100" spc="-85">
                <a:solidFill>
                  <a:srgbClr val="222E54"/>
                </a:solidFill>
                <a:latin typeface="Verdana"/>
                <a:cs typeface="Verdana"/>
              </a:rPr>
              <a:t>da</a:t>
            </a:r>
            <a:r>
              <a:rPr sz="1100" spc="-75">
                <a:solidFill>
                  <a:srgbClr val="222E54"/>
                </a:solidFill>
                <a:latin typeface="Verdana"/>
                <a:cs typeface="Verdana"/>
              </a:rPr>
              <a:t> </a:t>
            </a:r>
            <a:r>
              <a:rPr sz="1100" spc="-10">
                <a:solidFill>
                  <a:srgbClr val="222E54"/>
                </a:solidFill>
                <a:latin typeface="Verdana"/>
                <a:cs typeface="Verdana"/>
              </a:rPr>
              <a:t>validação </a:t>
            </a:r>
            <a:r>
              <a:rPr sz="1100" spc="-70">
                <a:solidFill>
                  <a:srgbClr val="222E54"/>
                </a:solidFill>
                <a:latin typeface="Verdana"/>
                <a:cs typeface="Verdana"/>
              </a:rPr>
              <a:t>do</a:t>
            </a:r>
            <a:r>
              <a:rPr sz="1100" spc="-80">
                <a:solidFill>
                  <a:srgbClr val="222E54"/>
                </a:solidFill>
                <a:latin typeface="Verdana"/>
                <a:cs typeface="Verdana"/>
              </a:rPr>
              <a:t> </a:t>
            </a:r>
            <a:r>
              <a:rPr sz="1100" spc="-90">
                <a:solidFill>
                  <a:srgbClr val="222E54"/>
                </a:solidFill>
                <a:latin typeface="Verdana"/>
                <a:cs typeface="Verdana"/>
              </a:rPr>
              <a:t>boleto,</a:t>
            </a:r>
            <a:r>
              <a:rPr sz="1100" spc="-75">
                <a:solidFill>
                  <a:srgbClr val="222E54"/>
                </a:solidFill>
                <a:latin typeface="Verdana"/>
                <a:cs typeface="Verdana"/>
              </a:rPr>
              <a:t> </a:t>
            </a:r>
            <a:r>
              <a:rPr sz="1100" spc="-95">
                <a:solidFill>
                  <a:srgbClr val="222E54"/>
                </a:solidFill>
                <a:latin typeface="Verdana"/>
                <a:cs typeface="Verdana"/>
              </a:rPr>
              <a:t>porém</a:t>
            </a:r>
            <a:r>
              <a:rPr sz="1100" spc="-80">
                <a:solidFill>
                  <a:srgbClr val="222E54"/>
                </a:solidFill>
                <a:latin typeface="Verdana"/>
                <a:cs typeface="Verdana"/>
              </a:rPr>
              <a:t> </a:t>
            </a:r>
            <a:r>
              <a:rPr sz="1100" spc="-100">
                <a:solidFill>
                  <a:srgbClr val="222E54"/>
                </a:solidFill>
                <a:latin typeface="Verdana"/>
                <a:cs typeface="Verdana"/>
              </a:rPr>
              <a:t>na</a:t>
            </a:r>
            <a:r>
              <a:rPr sz="1100" spc="-75">
                <a:solidFill>
                  <a:srgbClr val="222E54"/>
                </a:solidFill>
                <a:latin typeface="Verdana"/>
                <a:cs typeface="Verdana"/>
              </a:rPr>
              <a:t> análise</a:t>
            </a:r>
            <a:r>
              <a:rPr sz="1100" spc="-80">
                <a:solidFill>
                  <a:srgbClr val="222E54"/>
                </a:solidFill>
                <a:latin typeface="Verdana"/>
                <a:cs typeface="Verdana"/>
              </a:rPr>
              <a:t> </a:t>
            </a:r>
            <a:r>
              <a:rPr sz="1100" spc="-85">
                <a:solidFill>
                  <a:srgbClr val="222E54"/>
                </a:solidFill>
                <a:latin typeface="Verdana"/>
                <a:cs typeface="Verdana"/>
              </a:rPr>
              <a:t>da</a:t>
            </a:r>
            <a:r>
              <a:rPr sz="1100" spc="-75">
                <a:solidFill>
                  <a:srgbClr val="222E54"/>
                </a:solidFill>
                <a:latin typeface="Verdana"/>
                <a:cs typeface="Verdana"/>
              </a:rPr>
              <a:t> </a:t>
            </a:r>
            <a:r>
              <a:rPr sz="1100" spc="-70">
                <a:solidFill>
                  <a:srgbClr val="222E54"/>
                </a:solidFill>
                <a:latin typeface="Verdana"/>
                <a:cs typeface="Verdana"/>
              </a:rPr>
              <a:t>Nota</a:t>
            </a:r>
            <a:r>
              <a:rPr sz="1100" spc="-80">
                <a:solidFill>
                  <a:srgbClr val="222E54"/>
                </a:solidFill>
                <a:latin typeface="Verdana"/>
                <a:cs typeface="Verdana"/>
              </a:rPr>
              <a:t> </a:t>
            </a:r>
            <a:r>
              <a:rPr sz="1100" spc="-10">
                <a:solidFill>
                  <a:srgbClr val="222E54"/>
                </a:solidFill>
                <a:latin typeface="Verdana"/>
                <a:cs typeface="Verdana"/>
              </a:rPr>
              <a:t>Fiscal </a:t>
            </a:r>
            <a:r>
              <a:rPr sz="1100" spc="-75">
                <a:solidFill>
                  <a:srgbClr val="222E54"/>
                </a:solidFill>
                <a:latin typeface="Verdana"/>
                <a:cs typeface="Verdana"/>
              </a:rPr>
              <a:t>verificamos</a:t>
            </a:r>
            <a:r>
              <a:rPr sz="1100" spc="-85">
                <a:solidFill>
                  <a:srgbClr val="222E54"/>
                </a:solidFill>
                <a:latin typeface="Verdana"/>
                <a:cs typeface="Verdana"/>
              </a:rPr>
              <a:t> </a:t>
            </a:r>
            <a:r>
              <a:rPr sz="1100" spc="-105">
                <a:solidFill>
                  <a:srgbClr val="222E54"/>
                </a:solidFill>
                <a:latin typeface="Verdana"/>
                <a:cs typeface="Verdana"/>
              </a:rPr>
              <a:t>também</a:t>
            </a:r>
            <a:r>
              <a:rPr sz="1100" spc="-85">
                <a:solidFill>
                  <a:srgbClr val="222E54"/>
                </a:solidFill>
                <a:latin typeface="Verdana"/>
                <a:cs typeface="Verdana"/>
              </a:rPr>
              <a:t> </a:t>
            </a:r>
            <a:r>
              <a:rPr sz="1100" spc="-95">
                <a:solidFill>
                  <a:srgbClr val="222E54"/>
                </a:solidFill>
                <a:latin typeface="Verdana"/>
                <a:cs typeface="Verdana"/>
              </a:rPr>
              <a:t>a</a:t>
            </a:r>
            <a:r>
              <a:rPr sz="1100" spc="-85">
                <a:solidFill>
                  <a:srgbClr val="222E54"/>
                </a:solidFill>
                <a:latin typeface="Verdana"/>
                <a:cs typeface="Verdana"/>
              </a:rPr>
              <a:t> </a:t>
            </a:r>
            <a:r>
              <a:rPr sz="1100" spc="-65">
                <a:solidFill>
                  <a:srgbClr val="222E54"/>
                </a:solidFill>
                <a:latin typeface="Verdana"/>
                <a:cs typeface="Verdana"/>
              </a:rPr>
              <a:t>descrição</a:t>
            </a:r>
            <a:r>
              <a:rPr sz="1100" spc="-85">
                <a:solidFill>
                  <a:srgbClr val="222E54"/>
                </a:solidFill>
                <a:latin typeface="Verdana"/>
                <a:cs typeface="Verdana"/>
              </a:rPr>
              <a:t> </a:t>
            </a:r>
            <a:r>
              <a:rPr sz="1100" spc="-65">
                <a:solidFill>
                  <a:srgbClr val="222E54"/>
                </a:solidFill>
                <a:latin typeface="Verdana"/>
                <a:cs typeface="Verdana"/>
              </a:rPr>
              <a:t>dos</a:t>
            </a:r>
            <a:r>
              <a:rPr sz="1100" spc="-80">
                <a:solidFill>
                  <a:srgbClr val="222E54"/>
                </a:solidFill>
                <a:latin typeface="Verdana"/>
                <a:cs typeface="Verdana"/>
              </a:rPr>
              <a:t> </a:t>
            </a:r>
            <a:r>
              <a:rPr sz="1100" spc="-55">
                <a:solidFill>
                  <a:srgbClr val="222E54"/>
                </a:solidFill>
                <a:latin typeface="Verdana"/>
                <a:cs typeface="Verdana"/>
              </a:rPr>
              <a:t>serviços </a:t>
            </a:r>
            <a:r>
              <a:rPr sz="1100" spc="-90">
                <a:solidFill>
                  <a:srgbClr val="222E54"/>
                </a:solidFill>
                <a:latin typeface="Verdana"/>
                <a:cs typeface="Verdana"/>
              </a:rPr>
              <a:t>prestados.</a:t>
            </a:r>
            <a:r>
              <a:rPr sz="1100" spc="-95">
                <a:solidFill>
                  <a:srgbClr val="222E54"/>
                </a:solidFill>
                <a:latin typeface="Verdana"/>
                <a:cs typeface="Verdana"/>
              </a:rPr>
              <a:t> </a:t>
            </a:r>
            <a:r>
              <a:rPr sz="1100" b="1" spc="-20">
                <a:solidFill>
                  <a:srgbClr val="222E54"/>
                </a:solidFill>
                <a:latin typeface="Arial"/>
                <a:cs typeface="Arial"/>
              </a:rPr>
              <a:t>Acima</a:t>
            </a:r>
            <a:r>
              <a:rPr sz="1100" b="1" spc="-25">
                <a:solidFill>
                  <a:srgbClr val="222E54"/>
                </a:solidFill>
                <a:latin typeface="Arial"/>
                <a:cs typeface="Arial"/>
              </a:rPr>
              <a:t> </a:t>
            </a:r>
            <a:r>
              <a:rPr sz="1100" b="1" spc="-35">
                <a:solidFill>
                  <a:srgbClr val="222E54"/>
                </a:solidFill>
                <a:latin typeface="Arial"/>
                <a:cs typeface="Arial"/>
              </a:rPr>
              <a:t>vemos</a:t>
            </a:r>
            <a:r>
              <a:rPr sz="1100" b="1" spc="-20">
                <a:solidFill>
                  <a:srgbClr val="222E54"/>
                </a:solidFill>
                <a:latin typeface="Arial"/>
                <a:cs typeface="Arial"/>
              </a:rPr>
              <a:t> um</a:t>
            </a:r>
            <a:r>
              <a:rPr sz="1100" b="1" spc="-25">
                <a:solidFill>
                  <a:srgbClr val="222E54"/>
                </a:solidFill>
                <a:latin typeface="Arial"/>
                <a:cs typeface="Arial"/>
              </a:rPr>
              <a:t> exemplo do </a:t>
            </a:r>
            <a:r>
              <a:rPr sz="1100" b="1" spc="-20">
                <a:solidFill>
                  <a:srgbClr val="222E54"/>
                </a:solidFill>
                <a:latin typeface="Arial"/>
                <a:cs typeface="Arial"/>
              </a:rPr>
              <a:t>formato</a:t>
            </a:r>
            <a:r>
              <a:rPr sz="1100" b="1" spc="-50">
                <a:solidFill>
                  <a:srgbClr val="222E54"/>
                </a:solidFill>
                <a:latin typeface="Arial"/>
                <a:cs typeface="Arial"/>
              </a:rPr>
              <a:t> </a:t>
            </a:r>
            <a:r>
              <a:rPr sz="1100" b="1">
                <a:solidFill>
                  <a:srgbClr val="222E54"/>
                </a:solidFill>
                <a:latin typeface="Arial"/>
                <a:cs typeface="Arial"/>
              </a:rPr>
              <a:t>da</a:t>
            </a:r>
            <a:r>
              <a:rPr sz="1100" b="1" spc="-45">
                <a:solidFill>
                  <a:srgbClr val="222E54"/>
                </a:solidFill>
                <a:latin typeface="Arial"/>
                <a:cs typeface="Arial"/>
              </a:rPr>
              <a:t> </a:t>
            </a:r>
            <a:r>
              <a:rPr sz="1100" b="1">
                <a:solidFill>
                  <a:srgbClr val="222E54"/>
                </a:solidFill>
                <a:latin typeface="Arial"/>
                <a:cs typeface="Arial"/>
              </a:rPr>
              <a:t>Nota</a:t>
            </a:r>
            <a:r>
              <a:rPr sz="1100" b="1" spc="-45">
                <a:solidFill>
                  <a:srgbClr val="222E54"/>
                </a:solidFill>
                <a:latin typeface="Arial"/>
                <a:cs typeface="Arial"/>
              </a:rPr>
              <a:t> </a:t>
            </a:r>
            <a:r>
              <a:rPr sz="1100" b="1" spc="-10">
                <a:solidFill>
                  <a:srgbClr val="222E54"/>
                </a:solidFill>
                <a:latin typeface="Arial"/>
                <a:cs typeface="Arial"/>
              </a:rPr>
              <a:t>Fiscal.</a:t>
            </a:r>
            <a:endParaRPr sz="1100">
              <a:latin typeface="Arial"/>
              <a:cs typeface="Arial"/>
            </a:endParaRPr>
          </a:p>
        </p:txBody>
      </p:sp>
      <p:sp>
        <p:nvSpPr>
          <p:cNvPr id="28" name="object 28"/>
          <p:cNvSpPr txBox="1"/>
          <p:nvPr/>
        </p:nvSpPr>
        <p:spPr>
          <a:xfrm>
            <a:off x="1436315" y="6394277"/>
            <a:ext cx="2480945"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0">
                <a:solidFill>
                  <a:srgbClr val="222E54"/>
                </a:solidFill>
                <a:latin typeface="Verdana"/>
                <a:cs typeface="Verdana"/>
              </a:rPr>
              <a:t>O</a:t>
            </a:r>
            <a:r>
              <a:rPr sz="1100" spc="-70">
                <a:solidFill>
                  <a:srgbClr val="222E54"/>
                </a:solidFill>
                <a:latin typeface="Verdana"/>
                <a:cs typeface="Verdana"/>
              </a:rPr>
              <a:t> Boleto </a:t>
            </a:r>
            <a:r>
              <a:rPr sz="1100" spc="-95">
                <a:solidFill>
                  <a:srgbClr val="222E54"/>
                </a:solidFill>
                <a:latin typeface="Verdana"/>
                <a:cs typeface="Verdana"/>
              </a:rPr>
              <a:t>deve</a:t>
            </a:r>
            <a:r>
              <a:rPr sz="1100" spc="-70">
                <a:solidFill>
                  <a:srgbClr val="222E54"/>
                </a:solidFill>
                <a:latin typeface="Verdana"/>
                <a:cs typeface="Verdana"/>
              </a:rPr>
              <a:t> </a:t>
            </a:r>
            <a:r>
              <a:rPr sz="1100" spc="-80">
                <a:solidFill>
                  <a:srgbClr val="222E54"/>
                </a:solidFill>
                <a:latin typeface="Verdana"/>
                <a:cs typeface="Verdana"/>
              </a:rPr>
              <a:t>conter</a:t>
            </a:r>
            <a:r>
              <a:rPr sz="1100" spc="-70">
                <a:solidFill>
                  <a:srgbClr val="222E54"/>
                </a:solidFill>
                <a:latin typeface="Verdana"/>
                <a:cs typeface="Verdana"/>
              </a:rPr>
              <a:t> </a:t>
            </a:r>
            <a:r>
              <a:rPr sz="1100" spc="-25">
                <a:solidFill>
                  <a:srgbClr val="222E54"/>
                </a:solidFill>
                <a:latin typeface="Verdana"/>
                <a:cs typeface="Verdana"/>
              </a:rPr>
              <a:t>código</a:t>
            </a:r>
            <a:endParaRPr sz="1100">
              <a:latin typeface="Verdana"/>
              <a:cs typeface="Verdana"/>
            </a:endParaRPr>
          </a:p>
        </p:txBody>
      </p:sp>
      <p:sp>
        <p:nvSpPr>
          <p:cNvPr id="29" name="object 29"/>
          <p:cNvSpPr txBox="1"/>
          <p:nvPr/>
        </p:nvSpPr>
        <p:spPr>
          <a:xfrm>
            <a:off x="1436315" y="6561917"/>
            <a:ext cx="1031875" cy="193040"/>
          </a:xfrm>
          <a:prstGeom prst="rect">
            <a:avLst/>
          </a:prstGeom>
        </p:spPr>
        <p:txBody>
          <a:bodyPr vert="horz" wrap="square" lIns="0" tIns="12700" rIns="0" bIns="0" rtlCol="0">
            <a:spAutoFit/>
          </a:bodyPr>
          <a:lstStyle/>
          <a:p>
            <a:pPr marL="12700">
              <a:lnSpc>
                <a:spcPct val="100000"/>
              </a:lnSpc>
              <a:spcBef>
                <a:spcPts val="100"/>
              </a:spcBef>
            </a:pPr>
            <a:r>
              <a:rPr sz="1100" spc="-80">
                <a:solidFill>
                  <a:srgbClr val="222E54"/>
                </a:solidFill>
                <a:latin typeface="Verdana"/>
                <a:cs typeface="Verdana"/>
              </a:rPr>
              <a:t>de</a:t>
            </a:r>
            <a:r>
              <a:rPr sz="1100" spc="-100">
                <a:solidFill>
                  <a:srgbClr val="222E54"/>
                </a:solidFill>
                <a:latin typeface="Verdana"/>
                <a:cs typeface="Verdana"/>
              </a:rPr>
              <a:t> </a:t>
            </a:r>
            <a:r>
              <a:rPr sz="1100" spc="-80">
                <a:solidFill>
                  <a:srgbClr val="222E54"/>
                </a:solidFill>
                <a:latin typeface="Verdana"/>
                <a:cs typeface="Verdana"/>
              </a:rPr>
              <a:t>autenticação.</a:t>
            </a:r>
            <a:endParaRPr sz="1100">
              <a:latin typeface="Verdana"/>
              <a:cs typeface="Verdana"/>
            </a:endParaRPr>
          </a:p>
        </p:txBody>
      </p:sp>
      <p:grpSp>
        <p:nvGrpSpPr>
          <p:cNvPr id="33" name="Group 32">
            <a:extLst>
              <a:ext uri="{FF2B5EF4-FFF2-40B4-BE49-F238E27FC236}">
                <a16:creationId xmlns:a16="http://schemas.microsoft.com/office/drawing/2014/main" id="{090CEDE5-0D71-6FE8-B2E5-968D4546BF54}"/>
              </a:ext>
            </a:extLst>
          </p:cNvPr>
          <p:cNvGrpSpPr/>
          <p:nvPr/>
        </p:nvGrpSpPr>
        <p:grpSpPr>
          <a:xfrm>
            <a:off x="2173845" y="2811470"/>
            <a:ext cx="1668550" cy="72592"/>
            <a:chOff x="3253568" y="4344068"/>
            <a:chExt cx="1800431" cy="57599"/>
          </a:xfrm>
        </p:grpSpPr>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5A19C9B-598C-29F6-85FD-ABD637565F1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C338180-E674-FC04-5C3C-90720026E71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B695A296-5C68-8389-176F-D2511064C7C7}"/>
              </a:ext>
            </a:extLst>
          </p:cNvPr>
          <p:cNvGrpSpPr/>
          <p:nvPr/>
        </p:nvGrpSpPr>
        <p:grpSpPr>
          <a:xfrm>
            <a:off x="3609680" y="2808086"/>
            <a:ext cx="1668550" cy="72592"/>
            <a:chOff x="3253568" y="4344068"/>
            <a:chExt cx="1800431" cy="57599"/>
          </a:xfrm>
        </p:grpSpPr>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9E13F2E-0CBE-2C11-A3C6-826EA33BD1C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846DA34-07CC-EAC7-9350-AC666296D75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E6E818D-F50C-F4D4-F9C0-763B0C0097D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4332622" y="3335527"/>
            <a:ext cx="938192" cy="72592"/>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3B309CF0-A44F-3C5B-E91C-D0AD57038692}"/>
              </a:ext>
            </a:extLst>
          </p:cNvPr>
          <p:cNvGrpSpPr/>
          <p:nvPr/>
        </p:nvGrpSpPr>
        <p:grpSpPr>
          <a:xfrm>
            <a:off x="441324" y="3333674"/>
            <a:ext cx="1668550" cy="72592"/>
            <a:chOff x="3253568" y="4344068"/>
            <a:chExt cx="1800431" cy="57599"/>
          </a:xfrm>
        </p:grpSpPr>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866E337-8723-BB36-B842-90682730097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5F678A5-74AB-C728-B455-D9E7FB7A3C1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a:extLst>
              <a:ext uri="{FF2B5EF4-FFF2-40B4-BE49-F238E27FC236}">
                <a16:creationId xmlns:a16="http://schemas.microsoft.com/office/drawing/2014/main" id="{0CE578E4-6454-AEEB-0DC0-FE05FA98B804}"/>
              </a:ext>
            </a:extLst>
          </p:cNvPr>
          <p:cNvGrpSpPr/>
          <p:nvPr/>
        </p:nvGrpSpPr>
        <p:grpSpPr>
          <a:xfrm>
            <a:off x="1053424" y="5090042"/>
            <a:ext cx="1668550" cy="72592"/>
            <a:chOff x="3253568" y="4344068"/>
            <a:chExt cx="1800431" cy="57599"/>
          </a:xfrm>
        </p:grpSpPr>
        <p:pic>
          <p:nvPicPr>
            <p:cNvPr id="4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F26C437-C041-8F8E-D6ED-E9F7D71ED15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D60E0AE-AE14-33DF-5FF4-D5124DB3DAB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05BC1D25-A1B2-99DF-E239-90932C47EAA8}"/>
              </a:ext>
            </a:extLst>
          </p:cNvPr>
          <p:cNvGrpSpPr/>
          <p:nvPr/>
        </p:nvGrpSpPr>
        <p:grpSpPr>
          <a:xfrm>
            <a:off x="1053424" y="5335140"/>
            <a:ext cx="1668550" cy="72592"/>
            <a:chOff x="3253568" y="4344068"/>
            <a:chExt cx="1800431" cy="57599"/>
          </a:xfrm>
        </p:grpSpPr>
        <p:pic>
          <p:nvPicPr>
            <p:cNvPr id="4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E2D77FA-8575-FC30-E255-26CD4A96B8D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12FF85B-F342-80A6-B68F-4F4386A0680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CF97C6A9-A7C3-64A7-3A1D-3396DDC2E0CB}"/>
              </a:ext>
            </a:extLst>
          </p:cNvPr>
          <p:cNvGrpSpPr/>
          <p:nvPr/>
        </p:nvGrpSpPr>
        <p:grpSpPr>
          <a:xfrm>
            <a:off x="1023652" y="5249255"/>
            <a:ext cx="1668550" cy="72592"/>
            <a:chOff x="3253568" y="4344068"/>
            <a:chExt cx="1800431" cy="57599"/>
          </a:xfrm>
        </p:grpSpPr>
        <p:pic>
          <p:nvPicPr>
            <p:cNvPr id="5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C6631AC-1ABA-D89D-AB42-D20450F0AE9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C94CE21-A56F-A91C-DB59-65632EF5C8D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E4DEBB94-D4E5-8A2B-7593-9CCE5C0A32E4}"/>
              </a:ext>
            </a:extLst>
          </p:cNvPr>
          <p:cNvGrpSpPr/>
          <p:nvPr/>
        </p:nvGrpSpPr>
        <p:grpSpPr>
          <a:xfrm>
            <a:off x="1053792" y="5458561"/>
            <a:ext cx="1668550" cy="72592"/>
            <a:chOff x="3253568" y="4344068"/>
            <a:chExt cx="1800431" cy="57599"/>
          </a:xfrm>
        </p:grpSpPr>
        <p:pic>
          <p:nvPicPr>
            <p:cNvPr id="5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7398626-2DE7-0A26-771F-59E8A750B52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F7D45D7-5598-4C90-7E0F-CF2DA956FA7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0E3F5008-E3A0-6238-7A26-1E816EFD89AD}"/>
              </a:ext>
            </a:extLst>
          </p:cNvPr>
          <p:cNvGrpSpPr/>
          <p:nvPr/>
        </p:nvGrpSpPr>
        <p:grpSpPr>
          <a:xfrm>
            <a:off x="1035439" y="5173162"/>
            <a:ext cx="1668550" cy="72592"/>
            <a:chOff x="3253568" y="4344068"/>
            <a:chExt cx="1800431" cy="57599"/>
          </a:xfrm>
        </p:grpSpPr>
        <p:pic>
          <p:nvPicPr>
            <p:cNvPr id="5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A6714C6-A3E0-9DAD-C5F9-A81D0EF9CFA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513041A-3F3A-15EF-4317-2F1403D699D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a:extLst>
              <a:ext uri="{FF2B5EF4-FFF2-40B4-BE49-F238E27FC236}">
                <a16:creationId xmlns:a16="http://schemas.microsoft.com/office/drawing/2014/main" id="{31876A21-647C-1A45-2D2A-A0D61CBCD69F}"/>
              </a:ext>
            </a:extLst>
          </p:cNvPr>
          <p:cNvGrpSpPr/>
          <p:nvPr/>
        </p:nvGrpSpPr>
        <p:grpSpPr>
          <a:xfrm>
            <a:off x="1053424" y="5548214"/>
            <a:ext cx="1668550" cy="72592"/>
            <a:chOff x="3253568" y="4344068"/>
            <a:chExt cx="1800431" cy="57599"/>
          </a:xfrm>
        </p:grpSpPr>
        <p:pic>
          <p:nvPicPr>
            <p:cNvPr id="6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F107803-3A83-F846-D93B-2172EEF9497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D9AB752-68CE-E1F7-AEA7-12E197D65DD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a:extLst>
              <a:ext uri="{FF2B5EF4-FFF2-40B4-BE49-F238E27FC236}">
                <a16:creationId xmlns:a16="http://schemas.microsoft.com/office/drawing/2014/main" id="{393C8301-FEE9-DDA6-83E4-47CEFCB48152}"/>
              </a:ext>
            </a:extLst>
          </p:cNvPr>
          <p:cNvGrpSpPr/>
          <p:nvPr/>
        </p:nvGrpSpPr>
        <p:grpSpPr>
          <a:xfrm>
            <a:off x="2428179" y="5541544"/>
            <a:ext cx="1668550" cy="72592"/>
            <a:chOff x="3253568" y="4344068"/>
            <a:chExt cx="1800431" cy="57599"/>
          </a:xfrm>
        </p:grpSpPr>
        <p:pic>
          <p:nvPicPr>
            <p:cNvPr id="6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6D393EF-6F31-F0E8-C978-19A8C707CCD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EB9351E-F894-1692-FD11-0FD44D8B70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AFB58066-A559-511F-7785-7AD612583EA5}"/>
              </a:ext>
            </a:extLst>
          </p:cNvPr>
          <p:cNvGrpSpPr/>
          <p:nvPr/>
        </p:nvGrpSpPr>
        <p:grpSpPr>
          <a:xfrm>
            <a:off x="1058166" y="5609305"/>
            <a:ext cx="1668550" cy="72592"/>
            <a:chOff x="3253568" y="4344068"/>
            <a:chExt cx="1800431" cy="57599"/>
          </a:xfrm>
        </p:grpSpPr>
        <p:pic>
          <p:nvPicPr>
            <p:cNvPr id="6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A270509-77A3-2C76-4859-5F200A8392D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1E31FBB-C20B-2553-1406-03DF373AF98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7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EC4CA3C-2D33-53F5-8844-3EC582F40B3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flipV="1">
            <a:off x="8357017" y="2959722"/>
            <a:ext cx="590881" cy="4571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53CEC62-5686-AECC-B087-E589E1B237B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flipV="1">
            <a:off x="9537700" y="2901315"/>
            <a:ext cx="590881" cy="4571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F6ECA85-4A69-B118-2D51-94E6491B1B4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flipV="1">
            <a:off x="8184819" y="2901315"/>
            <a:ext cx="590881" cy="4571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2B1A146-5211-770F-B422-BE1692BB0B1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flipV="1">
            <a:off x="8166100" y="3022024"/>
            <a:ext cx="590881" cy="4571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021DA7F-A734-CE05-5E43-99E36ADF332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flipV="1">
            <a:off x="8756981" y="3022024"/>
            <a:ext cx="590881" cy="45719"/>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F70DDAE-21D8-430B-2762-123651191D6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flipV="1">
            <a:off x="9347862" y="3022024"/>
            <a:ext cx="590881" cy="4571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609E057-2BEE-1E93-79A2-5E224EB7733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flipV="1">
            <a:off x="7870659" y="3377859"/>
            <a:ext cx="590881" cy="4571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C284B09-45F3-5BF1-D3DF-E170EEE0AE5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flipV="1">
            <a:off x="8461540" y="3377859"/>
            <a:ext cx="590881" cy="45719"/>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88474D1-A1FA-6D17-3CF0-F94CBC79CF0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flipV="1">
            <a:off x="9052421" y="3377859"/>
            <a:ext cx="590881" cy="4571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850566B-5ECB-1409-6982-F7E1ACC9028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flipV="1">
            <a:off x="7889378" y="3319905"/>
            <a:ext cx="590881" cy="45719"/>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F46B6F1-FAD8-3E39-377E-07B63C6D151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flipV="1">
            <a:off x="8046221" y="3261581"/>
            <a:ext cx="590881" cy="45719"/>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9C20AF5-5C1F-497E-8B7D-4B273AC21F4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flipV="1">
            <a:off x="8402254" y="3261580"/>
            <a:ext cx="590881" cy="45719"/>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Group 88">
            <a:extLst>
              <a:ext uri="{FF2B5EF4-FFF2-40B4-BE49-F238E27FC236}">
                <a16:creationId xmlns:a16="http://schemas.microsoft.com/office/drawing/2014/main" id="{6DB2595B-6DEE-5D75-E4A5-4949FA53ADEA}"/>
              </a:ext>
            </a:extLst>
          </p:cNvPr>
          <p:cNvGrpSpPr/>
          <p:nvPr/>
        </p:nvGrpSpPr>
        <p:grpSpPr>
          <a:xfrm>
            <a:off x="1647128" y="5458561"/>
            <a:ext cx="1668550" cy="72592"/>
            <a:chOff x="3253568" y="4344068"/>
            <a:chExt cx="1800431" cy="57599"/>
          </a:xfrm>
        </p:grpSpPr>
        <p:pic>
          <p:nvPicPr>
            <p:cNvPr id="9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72B359C-79F8-5F23-DCA4-FFF00FD72E4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F7AA615-4C3A-AFBE-04F6-E6DB7A21C0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F60845E-56F5-996F-59F3-66EB9373699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4514210" y="3585900"/>
            <a:ext cx="938192" cy="725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699" y="-12700"/>
            <a:ext cx="10717530" cy="2051685"/>
            <a:chOff x="-12699" y="-12700"/>
            <a:chExt cx="10717530" cy="2051685"/>
          </a:xfrm>
        </p:grpSpPr>
        <p:sp>
          <p:nvSpPr>
            <p:cNvPr id="3" name="object 3"/>
            <p:cNvSpPr/>
            <p:nvPr/>
          </p:nvSpPr>
          <p:spPr>
            <a:xfrm>
              <a:off x="0" y="0"/>
              <a:ext cx="9365615" cy="2026285"/>
            </a:xfrm>
            <a:custGeom>
              <a:avLst/>
              <a:gdLst/>
              <a:ahLst/>
              <a:cxnLst/>
              <a:rect l="l" t="t" r="r" b="b"/>
              <a:pathLst>
                <a:path w="9365615" h="2026285">
                  <a:moveTo>
                    <a:pt x="8669415" y="0"/>
                  </a:moveTo>
                  <a:lnTo>
                    <a:pt x="0" y="0"/>
                  </a:lnTo>
                  <a:lnTo>
                    <a:pt x="0" y="2025930"/>
                  </a:lnTo>
                  <a:lnTo>
                    <a:pt x="8322683" y="2025930"/>
                  </a:lnTo>
                  <a:lnTo>
                    <a:pt x="8370408" y="2024857"/>
                  </a:lnTo>
                  <a:lnTo>
                    <a:pt x="8417582" y="2021669"/>
                  </a:lnTo>
                  <a:lnTo>
                    <a:pt x="8464159" y="2016412"/>
                  </a:lnTo>
                  <a:lnTo>
                    <a:pt x="8510094" y="2009132"/>
                  </a:lnTo>
                  <a:lnTo>
                    <a:pt x="8555340" y="1999875"/>
                  </a:lnTo>
                  <a:lnTo>
                    <a:pt x="8599851" y="1988687"/>
                  </a:lnTo>
                  <a:lnTo>
                    <a:pt x="8643581" y="1975614"/>
                  </a:lnTo>
                  <a:lnTo>
                    <a:pt x="8686485" y="1960702"/>
                  </a:lnTo>
                  <a:lnTo>
                    <a:pt x="8728515" y="1943997"/>
                  </a:lnTo>
                  <a:lnTo>
                    <a:pt x="8769627" y="1925545"/>
                  </a:lnTo>
                  <a:lnTo>
                    <a:pt x="8809774" y="1905392"/>
                  </a:lnTo>
                  <a:lnTo>
                    <a:pt x="8848911" y="1883584"/>
                  </a:lnTo>
                  <a:lnTo>
                    <a:pt x="8886990" y="1860167"/>
                  </a:lnTo>
                  <a:lnTo>
                    <a:pt x="8923967" y="1835188"/>
                  </a:lnTo>
                  <a:lnTo>
                    <a:pt x="8959794" y="1808691"/>
                  </a:lnTo>
                  <a:lnTo>
                    <a:pt x="8994427" y="1780723"/>
                  </a:lnTo>
                  <a:lnTo>
                    <a:pt x="9027819" y="1751330"/>
                  </a:lnTo>
                  <a:lnTo>
                    <a:pt x="9059924" y="1720559"/>
                  </a:lnTo>
                  <a:lnTo>
                    <a:pt x="9090696" y="1688454"/>
                  </a:lnTo>
                  <a:lnTo>
                    <a:pt x="9120090" y="1655063"/>
                  </a:lnTo>
                  <a:lnTo>
                    <a:pt x="9148058" y="1620430"/>
                  </a:lnTo>
                  <a:lnTo>
                    <a:pt x="9174555" y="1584603"/>
                  </a:lnTo>
                  <a:lnTo>
                    <a:pt x="9199536" y="1547627"/>
                  </a:lnTo>
                  <a:lnTo>
                    <a:pt x="9222953" y="1509548"/>
                  </a:lnTo>
                  <a:lnTo>
                    <a:pt x="9244761" y="1470412"/>
                  </a:lnTo>
                  <a:lnTo>
                    <a:pt x="9264915" y="1430266"/>
                  </a:lnTo>
                  <a:lnTo>
                    <a:pt x="9283367" y="1389154"/>
                  </a:lnTo>
                  <a:lnTo>
                    <a:pt x="9300073" y="1347124"/>
                  </a:lnTo>
                  <a:lnTo>
                    <a:pt x="9314985" y="1304221"/>
                  </a:lnTo>
                  <a:lnTo>
                    <a:pt x="9328058" y="1260491"/>
                  </a:lnTo>
                  <a:lnTo>
                    <a:pt x="9339247" y="1215980"/>
                  </a:lnTo>
                  <a:lnTo>
                    <a:pt x="9348504" y="1170734"/>
                  </a:lnTo>
                  <a:lnTo>
                    <a:pt x="9355784" y="1124800"/>
                  </a:lnTo>
                  <a:lnTo>
                    <a:pt x="9361041" y="1078222"/>
                  </a:lnTo>
                  <a:lnTo>
                    <a:pt x="9364229" y="1031048"/>
                  </a:lnTo>
                  <a:lnTo>
                    <a:pt x="9365302" y="983324"/>
                  </a:lnTo>
                  <a:lnTo>
                    <a:pt x="9364229" y="935598"/>
                  </a:lnTo>
                  <a:lnTo>
                    <a:pt x="9361041" y="888423"/>
                  </a:lnTo>
                  <a:lnTo>
                    <a:pt x="9355784" y="841845"/>
                  </a:lnTo>
                  <a:lnTo>
                    <a:pt x="9348504" y="795909"/>
                  </a:lnTo>
                  <a:lnTo>
                    <a:pt x="9339247" y="750663"/>
                  </a:lnTo>
                  <a:lnTo>
                    <a:pt x="9328058" y="706151"/>
                  </a:lnTo>
                  <a:lnTo>
                    <a:pt x="9314985" y="662421"/>
                  </a:lnTo>
                  <a:lnTo>
                    <a:pt x="9300073" y="619517"/>
                  </a:lnTo>
                  <a:lnTo>
                    <a:pt x="9283367" y="577486"/>
                  </a:lnTo>
                  <a:lnTo>
                    <a:pt x="9264915" y="536374"/>
                  </a:lnTo>
                  <a:lnTo>
                    <a:pt x="9244761" y="496227"/>
                  </a:lnTo>
                  <a:lnTo>
                    <a:pt x="9222953" y="457090"/>
                  </a:lnTo>
                  <a:lnTo>
                    <a:pt x="9199536" y="419011"/>
                  </a:lnTo>
                  <a:lnTo>
                    <a:pt x="9174555" y="382034"/>
                  </a:lnTo>
                  <a:lnTo>
                    <a:pt x="9148058" y="346207"/>
                  </a:lnTo>
                  <a:lnTo>
                    <a:pt x="9120090" y="311574"/>
                  </a:lnTo>
                  <a:lnTo>
                    <a:pt x="9090696" y="278182"/>
                  </a:lnTo>
                  <a:lnTo>
                    <a:pt x="9059924" y="246078"/>
                  </a:lnTo>
                  <a:lnTo>
                    <a:pt x="9027819" y="215306"/>
                  </a:lnTo>
                  <a:lnTo>
                    <a:pt x="8994427" y="185913"/>
                  </a:lnTo>
                  <a:lnTo>
                    <a:pt x="8959794" y="157945"/>
                  </a:lnTo>
                  <a:lnTo>
                    <a:pt x="8923967" y="131448"/>
                  </a:lnTo>
                  <a:lnTo>
                    <a:pt x="8886990" y="106468"/>
                  </a:lnTo>
                  <a:lnTo>
                    <a:pt x="8848911" y="83051"/>
                  </a:lnTo>
                  <a:lnTo>
                    <a:pt x="8809774" y="61243"/>
                  </a:lnTo>
                  <a:lnTo>
                    <a:pt x="8769627" y="41090"/>
                  </a:lnTo>
                  <a:lnTo>
                    <a:pt x="8728515" y="22638"/>
                  </a:lnTo>
                  <a:lnTo>
                    <a:pt x="8686485" y="5932"/>
                  </a:lnTo>
                  <a:lnTo>
                    <a:pt x="8669415" y="0"/>
                  </a:lnTo>
                  <a:close/>
                </a:path>
              </a:pathLst>
            </a:custGeom>
            <a:solidFill>
              <a:srgbClr val="202E55"/>
            </a:solidFill>
          </p:spPr>
          <p:txBody>
            <a:bodyPr wrap="square" lIns="0" tIns="0" rIns="0" bIns="0" rtlCol="0"/>
            <a:lstStyle/>
            <a:p>
              <a:endParaRPr/>
            </a:p>
          </p:txBody>
        </p:sp>
        <p:sp>
          <p:nvSpPr>
            <p:cNvPr id="4" name="object 4"/>
            <p:cNvSpPr/>
            <p:nvPr/>
          </p:nvSpPr>
          <p:spPr>
            <a:xfrm>
              <a:off x="0" y="0"/>
              <a:ext cx="9365615" cy="2026285"/>
            </a:xfrm>
            <a:custGeom>
              <a:avLst/>
              <a:gdLst/>
              <a:ahLst/>
              <a:cxnLst/>
              <a:rect l="l" t="t" r="r" b="b"/>
              <a:pathLst>
                <a:path w="9365615" h="2026285">
                  <a:moveTo>
                    <a:pt x="0" y="2025930"/>
                  </a:moveTo>
                  <a:lnTo>
                    <a:pt x="8322683" y="2025930"/>
                  </a:lnTo>
                  <a:lnTo>
                    <a:pt x="8370408" y="2024857"/>
                  </a:lnTo>
                  <a:lnTo>
                    <a:pt x="8417582" y="2021669"/>
                  </a:lnTo>
                  <a:lnTo>
                    <a:pt x="8464159" y="2016412"/>
                  </a:lnTo>
                  <a:lnTo>
                    <a:pt x="8510094" y="2009132"/>
                  </a:lnTo>
                  <a:lnTo>
                    <a:pt x="8555340" y="1999875"/>
                  </a:lnTo>
                  <a:lnTo>
                    <a:pt x="8599851" y="1988687"/>
                  </a:lnTo>
                  <a:lnTo>
                    <a:pt x="8643581" y="1975614"/>
                  </a:lnTo>
                  <a:lnTo>
                    <a:pt x="8686485" y="1960702"/>
                  </a:lnTo>
                  <a:lnTo>
                    <a:pt x="8728515" y="1943997"/>
                  </a:lnTo>
                  <a:lnTo>
                    <a:pt x="8769627" y="1925545"/>
                  </a:lnTo>
                  <a:lnTo>
                    <a:pt x="8809774" y="1905392"/>
                  </a:lnTo>
                  <a:lnTo>
                    <a:pt x="8848911" y="1883584"/>
                  </a:lnTo>
                  <a:lnTo>
                    <a:pt x="8886990" y="1860167"/>
                  </a:lnTo>
                  <a:lnTo>
                    <a:pt x="8923967" y="1835188"/>
                  </a:lnTo>
                  <a:lnTo>
                    <a:pt x="8959794" y="1808691"/>
                  </a:lnTo>
                  <a:lnTo>
                    <a:pt x="8994427" y="1780723"/>
                  </a:lnTo>
                  <a:lnTo>
                    <a:pt x="9027819" y="1751330"/>
                  </a:lnTo>
                  <a:lnTo>
                    <a:pt x="9059924" y="1720559"/>
                  </a:lnTo>
                  <a:lnTo>
                    <a:pt x="9090696" y="1688454"/>
                  </a:lnTo>
                  <a:lnTo>
                    <a:pt x="9120090" y="1655063"/>
                  </a:lnTo>
                  <a:lnTo>
                    <a:pt x="9148058" y="1620430"/>
                  </a:lnTo>
                  <a:lnTo>
                    <a:pt x="9174555" y="1584603"/>
                  </a:lnTo>
                  <a:lnTo>
                    <a:pt x="9199536" y="1547627"/>
                  </a:lnTo>
                  <a:lnTo>
                    <a:pt x="9222953" y="1509548"/>
                  </a:lnTo>
                  <a:lnTo>
                    <a:pt x="9244761" y="1470412"/>
                  </a:lnTo>
                  <a:lnTo>
                    <a:pt x="9264915" y="1430266"/>
                  </a:lnTo>
                  <a:lnTo>
                    <a:pt x="9283367" y="1389154"/>
                  </a:lnTo>
                  <a:lnTo>
                    <a:pt x="9300073" y="1347124"/>
                  </a:lnTo>
                  <a:lnTo>
                    <a:pt x="9314985" y="1304221"/>
                  </a:lnTo>
                  <a:lnTo>
                    <a:pt x="9328058" y="1260491"/>
                  </a:lnTo>
                  <a:lnTo>
                    <a:pt x="9339247" y="1215980"/>
                  </a:lnTo>
                  <a:lnTo>
                    <a:pt x="9348504" y="1170734"/>
                  </a:lnTo>
                  <a:lnTo>
                    <a:pt x="9355784" y="1124800"/>
                  </a:lnTo>
                  <a:lnTo>
                    <a:pt x="9361041" y="1078222"/>
                  </a:lnTo>
                  <a:lnTo>
                    <a:pt x="9364229" y="1031048"/>
                  </a:lnTo>
                  <a:lnTo>
                    <a:pt x="9365302" y="983324"/>
                  </a:lnTo>
                  <a:lnTo>
                    <a:pt x="9364229" y="935598"/>
                  </a:lnTo>
                  <a:lnTo>
                    <a:pt x="9361041" y="888423"/>
                  </a:lnTo>
                  <a:lnTo>
                    <a:pt x="9355784" y="841845"/>
                  </a:lnTo>
                  <a:lnTo>
                    <a:pt x="9348504" y="795909"/>
                  </a:lnTo>
                  <a:lnTo>
                    <a:pt x="9339247" y="750663"/>
                  </a:lnTo>
                  <a:lnTo>
                    <a:pt x="9328058" y="706151"/>
                  </a:lnTo>
                  <a:lnTo>
                    <a:pt x="9314985" y="662421"/>
                  </a:lnTo>
                  <a:lnTo>
                    <a:pt x="9300073" y="619517"/>
                  </a:lnTo>
                  <a:lnTo>
                    <a:pt x="9283367" y="577486"/>
                  </a:lnTo>
                  <a:lnTo>
                    <a:pt x="9264915" y="536374"/>
                  </a:lnTo>
                  <a:lnTo>
                    <a:pt x="9244761" y="496227"/>
                  </a:lnTo>
                  <a:lnTo>
                    <a:pt x="9222953" y="457090"/>
                  </a:lnTo>
                  <a:lnTo>
                    <a:pt x="9199536" y="419011"/>
                  </a:lnTo>
                  <a:lnTo>
                    <a:pt x="9174555" y="382034"/>
                  </a:lnTo>
                  <a:lnTo>
                    <a:pt x="9148058" y="346207"/>
                  </a:lnTo>
                  <a:lnTo>
                    <a:pt x="9120090" y="311574"/>
                  </a:lnTo>
                  <a:lnTo>
                    <a:pt x="9090696" y="278182"/>
                  </a:lnTo>
                  <a:lnTo>
                    <a:pt x="9059924" y="246078"/>
                  </a:lnTo>
                  <a:lnTo>
                    <a:pt x="9027819" y="215306"/>
                  </a:lnTo>
                  <a:lnTo>
                    <a:pt x="8994427" y="185913"/>
                  </a:lnTo>
                  <a:lnTo>
                    <a:pt x="8959794" y="157945"/>
                  </a:lnTo>
                  <a:lnTo>
                    <a:pt x="8923967" y="131448"/>
                  </a:lnTo>
                  <a:lnTo>
                    <a:pt x="8886990" y="106468"/>
                  </a:lnTo>
                  <a:lnTo>
                    <a:pt x="8848911" y="83051"/>
                  </a:lnTo>
                  <a:lnTo>
                    <a:pt x="8809774" y="61243"/>
                  </a:lnTo>
                  <a:lnTo>
                    <a:pt x="8769627" y="41090"/>
                  </a:lnTo>
                  <a:lnTo>
                    <a:pt x="8728515" y="22638"/>
                  </a:lnTo>
                  <a:lnTo>
                    <a:pt x="8686485" y="5932"/>
                  </a:lnTo>
                  <a:lnTo>
                    <a:pt x="8669415" y="0"/>
                  </a:lnTo>
                </a:path>
              </a:pathLst>
            </a:custGeom>
            <a:ln w="25400">
              <a:solidFill>
                <a:srgbClr val="202E55"/>
              </a:solidFill>
            </a:ln>
          </p:spPr>
          <p:txBody>
            <a:bodyPr wrap="square" lIns="0" tIns="0" rIns="0" bIns="0" rtlCol="0"/>
            <a:lstStyle/>
            <a:p>
              <a:endParaRPr/>
            </a:p>
          </p:txBody>
        </p:sp>
        <p:sp>
          <p:nvSpPr>
            <p:cNvPr id="5" name="object 5"/>
            <p:cNvSpPr/>
            <p:nvPr/>
          </p:nvSpPr>
          <p:spPr>
            <a:xfrm>
              <a:off x="8697695" y="0"/>
              <a:ext cx="1994535" cy="1787525"/>
            </a:xfrm>
            <a:custGeom>
              <a:avLst/>
              <a:gdLst/>
              <a:ahLst/>
              <a:cxnLst/>
              <a:rect l="l" t="t" r="r" b="b"/>
              <a:pathLst>
                <a:path w="1994534" h="1787525">
                  <a:moveTo>
                    <a:pt x="1994307" y="0"/>
                  </a:moveTo>
                  <a:lnTo>
                    <a:pt x="28511" y="0"/>
                  </a:lnTo>
                  <a:lnTo>
                    <a:pt x="26970" y="7385"/>
                  </a:lnTo>
                  <a:lnTo>
                    <a:pt x="18825" y="53639"/>
                  </a:lnTo>
                  <a:lnTo>
                    <a:pt x="12110" y="100371"/>
                  </a:lnTo>
                  <a:lnTo>
                    <a:pt x="6846" y="147556"/>
                  </a:lnTo>
                  <a:lnTo>
                    <a:pt x="3058" y="195171"/>
                  </a:lnTo>
                  <a:lnTo>
                    <a:pt x="768" y="243194"/>
                  </a:lnTo>
                  <a:lnTo>
                    <a:pt x="0" y="291600"/>
                  </a:lnTo>
                  <a:lnTo>
                    <a:pt x="768" y="340008"/>
                  </a:lnTo>
                  <a:lnTo>
                    <a:pt x="3058" y="388031"/>
                  </a:lnTo>
                  <a:lnTo>
                    <a:pt x="6846" y="435647"/>
                  </a:lnTo>
                  <a:lnTo>
                    <a:pt x="12110" y="482833"/>
                  </a:lnTo>
                  <a:lnTo>
                    <a:pt x="18825" y="529565"/>
                  </a:lnTo>
                  <a:lnTo>
                    <a:pt x="26970" y="575820"/>
                  </a:lnTo>
                  <a:lnTo>
                    <a:pt x="36519" y="621575"/>
                  </a:lnTo>
                  <a:lnTo>
                    <a:pt x="47451" y="666807"/>
                  </a:lnTo>
                  <a:lnTo>
                    <a:pt x="59742" y="711492"/>
                  </a:lnTo>
                  <a:lnTo>
                    <a:pt x="73369" y="755608"/>
                  </a:lnTo>
                  <a:lnTo>
                    <a:pt x="88308" y="799130"/>
                  </a:lnTo>
                  <a:lnTo>
                    <a:pt x="104537" y="842036"/>
                  </a:lnTo>
                  <a:lnTo>
                    <a:pt x="122032" y="884303"/>
                  </a:lnTo>
                  <a:lnTo>
                    <a:pt x="140770" y="925908"/>
                  </a:lnTo>
                  <a:lnTo>
                    <a:pt x="160727" y="966826"/>
                  </a:lnTo>
                  <a:lnTo>
                    <a:pt x="181881" y="1007036"/>
                  </a:lnTo>
                  <a:lnTo>
                    <a:pt x="204209" y="1046513"/>
                  </a:lnTo>
                  <a:lnTo>
                    <a:pt x="227686" y="1085235"/>
                  </a:lnTo>
                  <a:lnTo>
                    <a:pt x="252291" y="1123178"/>
                  </a:lnTo>
                  <a:lnTo>
                    <a:pt x="277999" y="1160319"/>
                  </a:lnTo>
                  <a:lnTo>
                    <a:pt x="304788" y="1196635"/>
                  </a:lnTo>
                  <a:lnTo>
                    <a:pt x="332633" y="1232103"/>
                  </a:lnTo>
                  <a:lnTo>
                    <a:pt x="361513" y="1266699"/>
                  </a:lnTo>
                  <a:lnTo>
                    <a:pt x="391404" y="1300401"/>
                  </a:lnTo>
                  <a:lnTo>
                    <a:pt x="422282" y="1333184"/>
                  </a:lnTo>
                  <a:lnTo>
                    <a:pt x="454125" y="1365027"/>
                  </a:lnTo>
                  <a:lnTo>
                    <a:pt x="486909" y="1395905"/>
                  </a:lnTo>
                  <a:lnTo>
                    <a:pt x="520610" y="1425795"/>
                  </a:lnTo>
                  <a:lnTo>
                    <a:pt x="555207" y="1454675"/>
                  </a:lnTo>
                  <a:lnTo>
                    <a:pt x="590675" y="1482520"/>
                  </a:lnTo>
                  <a:lnTo>
                    <a:pt x="626991" y="1509309"/>
                  </a:lnTo>
                  <a:lnTo>
                    <a:pt x="664132" y="1535017"/>
                  </a:lnTo>
                  <a:lnTo>
                    <a:pt x="702075" y="1559621"/>
                  </a:lnTo>
                  <a:lnTo>
                    <a:pt x="740797" y="1583098"/>
                  </a:lnTo>
                  <a:lnTo>
                    <a:pt x="780274" y="1605425"/>
                  </a:lnTo>
                  <a:lnTo>
                    <a:pt x="820484" y="1626579"/>
                  </a:lnTo>
                  <a:lnTo>
                    <a:pt x="861402" y="1646537"/>
                  </a:lnTo>
                  <a:lnTo>
                    <a:pt x="903006" y="1665274"/>
                  </a:lnTo>
                  <a:lnTo>
                    <a:pt x="945273" y="1682769"/>
                  </a:lnTo>
                  <a:lnTo>
                    <a:pt x="988179" y="1698998"/>
                  </a:lnTo>
                  <a:lnTo>
                    <a:pt x="1031702" y="1713937"/>
                  </a:lnTo>
                  <a:lnTo>
                    <a:pt x="1075817" y="1727563"/>
                  </a:lnTo>
                  <a:lnTo>
                    <a:pt x="1120502" y="1739854"/>
                  </a:lnTo>
                  <a:lnTo>
                    <a:pt x="1165733" y="1750786"/>
                  </a:lnTo>
                  <a:lnTo>
                    <a:pt x="1211488" y="1760335"/>
                  </a:lnTo>
                  <a:lnTo>
                    <a:pt x="1257742" y="1768479"/>
                  </a:lnTo>
                  <a:lnTo>
                    <a:pt x="1304474" y="1775194"/>
                  </a:lnTo>
                  <a:lnTo>
                    <a:pt x="1351659" y="1780458"/>
                  </a:lnTo>
                  <a:lnTo>
                    <a:pt x="1399274" y="1784246"/>
                  </a:lnTo>
                  <a:lnTo>
                    <a:pt x="1447297" y="1786536"/>
                  </a:lnTo>
                  <a:lnTo>
                    <a:pt x="1495704" y="1787305"/>
                  </a:lnTo>
                  <a:lnTo>
                    <a:pt x="1544111" y="1786536"/>
                  </a:lnTo>
                  <a:lnTo>
                    <a:pt x="1592135" y="1784246"/>
                  </a:lnTo>
                  <a:lnTo>
                    <a:pt x="1639751" y="1780458"/>
                  </a:lnTo>
                  <a:lnTo>
                    <a:pt x="1686937" y="1775194"/>
                  </a:lnTo>
                  <a:lnTo>
                    <a:pt x="1733669" y="1768479"/>
                  </a:lnTo>
                  <a:lnTo>
                    <a:pt x="1779924" y="1760335"/>
                  </a:lnTo>
                  <a:lnTo>
                    <a:pt x="1825679" y="1750786"/>
                  </a:lnTo>
                  <a:lnTo>
                    <a:pt x="1870910" y="1739854"/>
                  </a:lnTo>
                  <a:lnTo>
                    <a:pt x="1915596" y="1727563"/>
                  </a:lnTo>
                  <a:lnTo>
                    <a:pt x="1959711" y="1713937"/>
                  </a:lnTo>
                  <a:lnTo>
                    <a:pt x="1994307" y="1702062"/>
                  </a:lnTo>
                  <a:lnTo>
                    <a:pt x="1994307" y="0"/>
                  </a:lnTo>
                  <a:close/>
                </a:path>
              </a:pathLst>
            </a:custGeom>
            <a:solidFill>
              <a:srgbClr val="2460C0"/>
            </a:solidFill>
          </p:spPr>
          <p:txBody>
            <a:bodyPr wrap="square" lIns="0" tIns="0" rIns="0" bIns="0" rtlCol="0"/>
            <a:lstStyle/>
            <a:p>
              <a:endParaRPr/>
            </a:p>
          </p:txBody>
        </p:sp>
        <p:sp>
          <p:nvSpPr>
            <p:cNvPr id="6" name="object 6"/>
            <p:cNvSpPr/>
            <p:nvPr/>
          </p:nvSpPr>
          <p:spPr>
            <a:xfrm>
              <a:off x="8697695" y="0"/>
              <a:ext cx="1994535" cy="1787525"/>
            </a:xfrm>
            <a:custGeom>
              <a:avLst/>
              <a:gdLst/>
              <a:ahLst/>
              <a:cxnLst/>
              <a:rect l="l" t="t" r="r" b="b"/>
              <a:pathLst>
                <a:path w="1994534" h="1787525">
                  <a:moveTo>
                    <a:pt x="28511" y="0"/>
                  </a:moveTo>
                  <a:lnTo>
                    <a:pt x="18825" y="53639"/>
                  </a:lnTo>
                  <a:lnTo>
                    <a:pt x="12110" y="100371"/>
                  </a:lnTo>
                  <a:lnTo>
                    <a:pt x="6846" y="147556"/>
                  </a:lnTo>
                  <a:lnTo>
                    <a:pt x="3058" y="195171"/>
                  </a:lnTo>
                  <a:lnTo>
                    <a:pt x="768" y="243194"/>
                  </a:lnTo>
                  <a:lnTo>
                    <a:pt x="0" y="291600"/>
                  </a:lnTo>
                  <a:lnTo>
                    <a:pt x="768" y="340008"/>
                  </a:lnTo>
                  <a:lnTo>
                    <a:pt x="3058" y="388031"/>
                  </a:lnTo>
                  <a:lnTo>
                    <a:pt x="6846" y="435647"/>
                  </a:lnTo>
                  <a:lnTo>
                    <a:pt x="12110" y="482833"/>
                  </a:lnTo>
                  <a:lnTo>
                    <a:pt x="18825" y="529565"/>
                  </a:lnTo>
                  <a:lnTo>
                    <a:pt x="26970" y="575820"/>
                  </a:lnTo>
                  <a:lnTo>
                    <a:pt x="36519" y="621575"/>
                  </a:lnTo>
                  <a:lnTo>
                    <a:pt x="47451" y="666807"/>
                  </a:lnTo>
                  <a:lnTo>
                    <a:pt x="59742" y="711492"/>
                  </a:lnTo>
                  <a:lnTo>
                    <a:pt x="73369" y="755608"/>
                  </a:lnTo>
                  <a:lnTo>
                    <a:pt x="88308" y="799130"/>
                  </a:lnTo>
                  <a:lnTo>
                    <a:pt x="104537" y="842036"/>
                  </a:lnTo>
                  <a:lnTo>
                    <a:pt x="122032" y="884303"/>
                  </a:lnTo>
                  <a:lnTo>
                    <a:pt x="140770" y="925908"/>
                  </a:lnTo>
                  <a:lnTo>
                    <a:pt x="160727" y="966826"/>
                  </a:lnTo>
                  <a:lnTo>
                    <a:pt x="181881" y="1007036"/>
                  </a:lnTo>
                  <a:lnTo>
                    <a:pt x="204209" y="1046513"/>
                  </a:lnTo>
                  <a:lnTo>
                    <a:pt x="227686" y="1085235"/>
                  </a:lnTo>
                  <a:lnTo>
                    <a:pt x="252291" y="1123178"/>
                  </a:lnTo>
                  <a:lnTo>
                    <a:pt x="277999" y="1160319"/>
                  </a:lnTo>
                  <a:lnTo>
                    <a:pt x="304788" y="1196635"/>
                  </a:lnTo>
                  <a:lnTo>
                    <a:pt x="332633" y="1232103"/>
                  </a:lnTo>
                  <a:lnTo>
                    <a:pt x="361513" y="1266699"/>
                  </a:lnTo>
                  <a:lnTo>
                    <a:pt x="391404" y="1300401"/>
                  </a:lnTo>
                  <a:lnTo>
                    <a:pt x="422282" y="1333184"/>
                  </a:lnTo>
                  <a:lnTo>
                    <a:pt x="454125" y="1365027"/>
                  </a:lnTo>
                  <a:lnTo>
                    <a:pt x="486909" y="1395905"/>
                  </a:lnTo>
                  <a:lnTo>
                    <a:pt x="520610" y="1425795"/>
                  </a:lnTo>
                  <a:lnTo>
                    <a:pt x="555207" y="1454675"/>
                  </a:lnTo>
                  <a:lnTo>
                    <a:pt x="590675" y="1482520"/>
                  </a:lnTo>
                  <a:lnTo>
                    <a:pt x="626991" y="1509309"/>
                  </a:lnTo>
                  <a:lnTo>
                    <a:pt x="664132" y="1535017"/>
                  </a:lnTo>
                  <a:lnTo>
                    <a:pt x="702075" y="1559621"/>
                  </a:lnTo>
                  <a:lnTo>
                    <a:pt x="740797" y="1583098"/>
                  </a:lnTo>
                  <a:lnTo>
                    <a:pt x="780274" y="1605425"/>
                  </a:lnTo>
                  <a:lnTo>
                    <a:pt x="820484" y="1626579"/>
                  </a:lnTo>
                  <a:lnTo>
                    <a:pt x="861402" y="1646537"/>
                  </a:lnTo>
                  <a:lnTo>
                    <a:pt x="903006" y="1665274"/>
                  </a:lnTo>
                  <a:lnTo>
                    <a:pt x="945273" y="1682769"/>
                  </a:lnTo>
                  <a:lnTo>
                    <a:pt x="988179" y="1698998"/>
                  </a:lnTo>
                  <a:lnTo>
                    <a:pt x="1031702" y="1713937"/>
                  </a:lnTo>
                  <a:lnTo>
                    <a:pt x="1075817" y="1727563"/>
                  </a:lnTo>
                  <a:lnTo>
                    <a:pt x="1120502" y="1739854"/>
                  </a:lnTo>
                  <a:lnTo>
                    <a:pt x="1165733" y="1750786"/>
                  </a:lnTo>
                  <a:lnTo>
                    <a:pt x="1211488" y="1760335"/>
                  </a:lnTo>
                  <a:lnTo>
                    <a:pt x="1257742" y="1768479"/>
                  </a:lnTo>
                  <a:lnTo>
                    <a:pt x="1304474" y="1775194"/>
                  </a:lnTo>
                  <a:lnTo>
                    <a:pt x="1351659" y="1780458"/>
                  </a:lnTo>
                  <a:lnTo>
                    <a:pt x="1399274" y="1784246"/>
                  </a:lnTo>
                  <a:lnTo>
                    <a:pt x="1447297" y="1786536"/>
                  </a:lnTo>
                  <a:lnTo>
                    <a:pt x="1495704" y="1787305"/>
                  </a:lnTo>
                  <a:lnTo>
                    <a:pt x="1544111" y="1786536"/>
                  </a:lnTo>
                  <a:lnTo>
                    <a:pt x="1592135" y="1784246"/>
                  </a:lnTo>
                  <a:lnTo>
                    <a:pt x="1639751" y="1780458"/>
                  </a:lnTo>
                  <a:lnTo>
                    <a:pt x="1686937" y="1775194"/>
                  </a:lnTo>
                  <a:lnTo>
                    <a:pt x="1733669" y="1768479"/>
                  </a:lnTo>
                  <a:lnTo>
                    <a:pt x="1779924" y="1760335"/>
                  </a:lnTo>
                  <a:lnTo>
                    <a:pt x="1825679" y="1750786"/>
                  </a:lnTo>
                  <a:lnTo>
                    <a:pt x="1870910" y="1739854"/>
                  </a:lnTo>
                  <a:lnTo>
                    <a:pt x="1915596" y="1727563"/>
                  </a:lnTo>
                  <a:lnTo>
                    <a:pt x="1959711" y="1713937"/>
                  </a:lnTo>
                  <a:lnTo>
                    <a:pt x="1994307" y="1702062"/>
                  </a:lnTo>
                </a:path>
              </a:pathLst>
            </a:custGeom>
            <a:ln w="25399">
              <a:solidFill>
                <a:srgbClr val="2460C0"/>
              </a:solidFill>
            </a:ln>
          </p:spPr>
          <p:txBody>
            <a:bodyPr wrap="square" lIns="0" tIns="0" rIns="0" bIns="0" rtlCol="0"/>
            <a:lstStyle/>
            <a:p>
              <a:endParaRPr/>
            </a:p>
          </p:txBody>
        </p:sp>
        <p:pic>
          <p:nvPicPr>
            <p:cNvPr id="7" name="object 7"/>
            <p:cNvPicPr/>
            <p:nvPr/>
          </p:nvPicPr>
          <p:blipFill>
            <a:blip r:embed="rId2" cstate="print"/>
            <a:stretch>
              <a:fillRect/>
            </a:stretch>
          </p:blipFill>
          <p:spPr>
            <a:xfrm>
              <a:off x="9045000" y="290545"/>
              <a:ext cx="1416064" cy="654765"/>
            </a:xfrm>
            <a:prstGeom prst="rect">
              <a:avLst/>
            </a:prstGeom>
          </p:spPr>
        </p:pic>
      </p:grpSp>
      <p:sp>
        <p:nvSpPr>
          <p:cNvPr id="8" name="object 8"/>
          <p:cNvSpPr txBox="1"/>
          <p:nvPr/>
        </p:nvSpPr>
        <p:spPr>
          <a:xfrm>
            <a:off x="1035439" y="914477"/>
            <a:ext cx="3654425" cy="720725"/>
          </a:xfrm>
          <a:prstGeom prst="rect">
            <a:avLst/>
          </a:prstGeom>
        </p:spPr>
        <p:txBody>
          <a:bodyPr vert="horz" wrap="square" lIns="0" tIns="12700" rIns="0" bIns="0" rtlCol="0">
            <a:spAutoFit/>
          </a:bodyPr>
          <a:lstStyle/>
          <a:p>
            <a:pPr marL="21590">
              <a:lnSpc>
                <a:spcPts val="2735"/>
              </a:lnSpc>
              <a:spcBef>
                <a:spcPts val="100"/>
              </a:spcBef>
            </a:pPr>
            <a:r>
              <a:rPr sz="2400" b="1" i="1" spc="-150">
                <a:solidFill>
                  <a:srgbClr val="FFFFFF"/>
                </a:solidFill>
                <a:latin typeface="Trebuchet MS"/>
                <a:cs typeface="Trebuchet MS"/>
              </a:rPr>
              <a:t>Comprovante</a:t>
            </a:r>
            <a:r>
              <a:rPr sz="2400" b="1" i="1" spc="-145">
                <a:solidFill>
                  <a:srgbClr val="FFFFFF"/>
                </a:solidFill>
                <a:latin typeface="Trebuchet MS"/>
                <a:cs typeface="Trebuchet MS"/>
              </a:rPr>
              <a:t> </a:t>
            </a:r>
            <a:r>
              <a:rPr sz="2400" b="1" i="1" spc="-170">
                <a:solidFill>
                  <a:srgbClr val="FFFFFF"/>
                </a:solidFill>
                <a:latin typeface="Trebuchet MS"/>
                <a:cs typeface="Trebuchet MS"/>
              </a:rPr>
              <a:t>de</a:t>
            </a:r>
            <a:r>
              <a:rPr sz="2400" b="1" i="1" spc="-145">
                <a:solidFill>
                  <a:srgbClr val="FFFFFF"/>
                </a:solidFill>
                <a:latin typeface="Trebuchet MS"/>
                <a:cs typeface="Trebuchet MS"/>
              </a:rPr>
              <a:t> </a:t>
            </a:r>
            <a:r>
              <a:rPr sz="2400" b="1" i="1" spc="-135">
                <a:solidFill>
                  <a:srgbClr val="FFFFFF"/>
                </a:solidFill>
                <a:latin typeface="Trebuchet MS"/>
                <a:cs typeface="Trebuchet MS"/>
              </a:rPr>
              <a:t>Pagamento</a:t>
            </a:r>
            <a:endParaRPr sz="2400">
              <a:latin typeface="Trebuchet MS"/>
              <a:cs typeface="Trebuchet MS"/>
            </a:endParaRPr>
          </a:p>
          <a:p>
            <a:pPr marL="12700">
              <a:lnSpc>
                <a:spcPts val="273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55">
                <a:solidFill>
                  <a:srgbClr val="FFFFFF"/>
                </a:solidFill>
                <a:latin typeface="Arial"/>
                <a:cs typeface="Arial"/>
              </a:rPr>
              <a:t>validação</a:t>
            </a:r>
            <a:endParaRPr sz="2400">
              <a:latin typeface="Arial"/>
              <a:cs typeface="Arial"/>
            </a:endParaRPr>
          </a:p>
        </p:txBody>
      </p:sp>
      <p:sp>
        <p:nvSpPr>
          <p:cNvPr id="9" name="object 9"/>
          <p:cNvSpPr txBox="1">
            <a:spLocks noGrp="1"/>
          </p:cNvSpPr>
          <p:nvPr>
            <p:ph type="title"/>
          </p:nvPr>
        </p:nvSpPr>
        <p:spPr>
          <a:xfrm>
            <a:off x="987789" y="211800"/>
            <a:ext cx="3468370" cy="787400"/>
          </a:xfrm>
          <a:prstGeom prst="rect">
            <a:avLst/>
          </a:prstGeom>
        </p:spPr>
        <p:txBody>
          <a:bodyPr vert="horz" wrap="square" lIns="0" tIns="12700" rIns="0" bIns="0" rtlCol="0">
            <a:spAutoFit/>
          </a:bodyPr>
          <a:lstStyle/>
          <a:p>
            <a:pPr marL="12700">
              <a:lnSpc>
                <a:spcPct val="100000"/>
              </a:lnSpc>
              <a:spcBef>
                <a:spcPts val="100"/>
              </a:spcBef>
            </a:pPr>
            <a:r>
              <a:rPr spc="-325"/>
              <a:t>Vale</a:t>
            </a:r>
            <a:r>
              <a:rPr spc="-355"/>
              <a:t> </a:t>
            </a:r>
            <a:r>
              <a:rPr spc="-265"/>
              <a:t>Refeição</a:t>
            </a:r>
          </a:p>
        </p:txBody>
      </p:sp>
      <p:grpSp>
        <p:nvGrpSpPr>
          <p:cNvPr id="10" name="object 10"/>
          <p:cNvGrpSpPr/>
          <p:nvPr/>
        </p:nvGrpSpPr>
        <p:grpSpPr>
          <a:xfrm>
            <a:off x="547152" y="2270304"/>
            <a:ext cx="7096125" cy="4921250"/>
            <a:chOff x="547152" y="2270304"/>
            <a:chExt cx="7096125" cy="4921250"/>
          </a:xfrm>
        </p:grpSpPr>
        <p:pic>
          <p:nvPicPr>
            <p:cNvPr id="11" name="object 11"/>
            <p:cNvPicPr/>
            <p:nvPr/>
          </p:nvPicPr>
          <p:blipFill>
            <a:blip r:embed="rId3" cstate="print"/>
            <a:stretch>
              <a:fillRect/>
            </a:stretch>
          </p:blipFill>
          <p:spPr>
            <a:xfrm>
              <a:off x="3653993" y="2283002"/>
              <a:ext cx="3384016" cy="4908003"/>
            </a:xfrm>
            <a:prstGeom prst="rect">
              <a:avLst/>
            </a:prstGeom>
          </p:spPr>
        </p:pic>
        <p:sp>
          <p:nvSpPr>
            <p:cNvPr id="12" name="object 12"/>
            <p:cNvSpPr/>
            <p:nvPr/>
          </p:nvSpPr>
          <p:spPr>
            <a:xfrm>
              <a:off x="3852100" y="4764709"/>
              <a:ext cx="2988310" cy="1242060"/>
            </a:xfrm>
            <a:custGeom>
              <a:avLst/>
              <a:gdLst/>
              <a:ahLst/>
              <a:cxnLst/>
              <a:rect l="l" t="t" r="r" b="b"/>
              <a:pathLst>
                <a:path w="2988309" h="1242060">
                  <a:moveTo>
                    <a:pt x="6299" y="258102"/>
                  </a:moveTo>
                  <a:lnTo>
                    <a:pt x="1910499" y="258102"/>
                  </a:lnTo>
                  <a:lnTo>
                    <a:pt x="1910499" y="0"/>
                  </a:lnTo>
                  <a:lnTo>
                    <a:pt x="6299" y="0"/>
                  </a:lnTo>
                  <a:lnTo>
                    <a:pt x="6299" y="258102"/>
                  </a:lnTo>
                  <a:close/>
                </a:path>
                <a:path w="2988309" h="1242060">
                  <a:moveTo>
                    <a:pt x="2327402" y="709002"/>
                  </a:moveTo>
                  <a:lnTo>
                    <a:pt x="2987802" y="709002"/>
                  </a:lnTo>
                  <a:lnTo>
                    <a:pt x="2987802" y="586803"/>
                  </a:lnTo>
                  <a:lnTo>
                    <a:pt x="2327402" y="586803"/>
                  </a:lnTo>
                  <a:lnTo>
                    <a:pt x="2327402" y="709002"/>
                  </a:lnTo>
                  <a:close/>
                </a:path>
                <a:path w="2988309" h="1242060">
                  <a:moveTo>
                    <a:pt x="0" y="945286"/>
                  </a:moveTo>
                  <a:lnTo>
                    <a:pt x="2987802" y="945286"/>
                  </a:lnTo>
                  <a:lnTo>
                    <a:pt x="2987802" y="711847"/>
                  </a:lnTo>
                  <a:lnTo>
                    <a:pt x="0" y="711847"/>
                  </a:lnTo>
                  <a:lnTo>
                    <a:pt x="0" y="945286"/>
                  </a:lnTo>
                  <a:close/>
                </a:path>
                <a:path w="2988309" h="1242060">
                  <a:moveTo>
                    <a:pt x="0" y="1241805"/>
                  </a:moveTo>
                  <a:lnTo>
                    <a:pt x="2987802" y="1241805"/>
                  </a:lnTo>
                  <a:lnTo>
                    <a:pt x="2987802" y="1026007"/>
                  </a:lnTo>
                  <a:lnTo>
                    <a:pt x="0" y="1026007"/>
                  </a:lnTo>
                  <a:lnTo>
                    <a:pt x="0" y="1241805"/>
                  </a:lnTo>
                  <a:close/>
                </a:path>
              </a:pathLst>
            </a:custGeom>
            <a:ln w="25400">
              <a:solidFill>
                <a:srgbClr val="222E54"/>
              </a:solidFill>
            </a:ln>
          </p:spPr>
          <p:txBody>
            <a:bodyPr wrap="square" lIns="0" tIns="0" rIns="0" bIns="0" rtlCol="0"/>
            <a:lstStyle/>
            <a:p>
              <a:endParaRPr/>
            </a:p>
          </p:txBody>
        </p:sp>
        <p:sp>
          <p:nvSpPr>
            <p:cNvPr id="13" name="object 13"/>
            <p:cNvSpPr/>
            <p:nvPr/>
          </p:nvSpPr>
          <p:spPr>
            <a:xfrm>
              <a:off x="704088" y="2283004"/>
              <a:ext cx="3141980" cy="2611120"/>
            </a:xfrm>
            <a:custGeom>
              <a:avLst/>
              <a:gdLst/>
              <a:ahLst/>
              <a:cxnLst/>
              <a:rect l="l" t="t" r="r" b="b"/>
              <a:pathLst>
                <a:path w="3141979" h="2611120">
                  <a:moveTo>
                    <a:pt x="3141611" y="2610751"/>
                  </a:moveTo>
                  <a:lnTo>
                    <a:pt x="2749981" y="2610751"/>
                  </a:lnTo>
                  <a:lnTo>
                    <a:pt x="2749981" y="0"/>
                  </a:lnTo>
                  <a:lnTo>
                    <a:pt x="0" y="0"/>
                  </a:lnTo>
                  <a:lnTo>
                    <a:pt x="0" y="221056"/>
                  </a:lnTo>
                </a:path>
              </a:pathLst>
            </a:custGeom>
            <a:ln w="25400">
              <a:solidFill>
                <a:srgbClr val="0C285A"/>
              </a:solidFill>
            </a:ln>
          </p:spPr>
          <p:txBody>
            <a:bodyPr wrap="square" lIns="0" tIns="0" rIns="0" bIns="0" rtlCol="0"/>
            <a:lstStyle/>
            <a:p>
              <a:endParaRPr/>
            </a:p>
          </p:txBody>
        </p:sp>
        <p:sp>
          <p:nvSpPr>
            <p:cNvPr id="14" name="object 14"/>
            <p:cNvSpPr/>
            <p:nvPr/>
          </p:nvSpPr>
          <p:spPr>
            <a:xfrm>
              <a:off x="654533" y="2455834"/>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5" name="object 15"/>
            <p:cNvSpPr/>
            <p:nvPr/>
          </p:nvSpPr>
          <p:spPr>
            <a:xfrm>
              <a:off x="6852600" y="2491207"/>
              <a:ext cx="593090" cy="2921635"/>
            </a:xfrm>
            <a:custGeom>
              <a:avLst/>
              <a:gdLst/>
              <a:ahLst/>
              <a:cxnLst/>
              <a:rect l="l" t="t" r="r" b="b"/>
              <a:pathLst>
                <a:path w="593090" h="2921635">
                  <a:moveTo>
                    <a:pt x="0" y="2921393"/>
                  </a:moveTo>
                  <a:lnTo>
                    <a:pt x="311404" y="2921393"/>
                  </a:lnTo>
                  <a:lnTo>
                    <a:pt x="311404" y="0"/>
                  </a:lnTo>
                  <a:lnTo>
                    <a:pt x="592823" y="0"/>
                  </a:lnTo>
                </a:path>
              </a:pathLst>
            </a:custGeom>
            <a:ln w="25400">
              <a:solidFill>
                <a:srgbClr val="0C285A"/>
              </a:solidFill>
            </a:ln>
          </p:spPr>
          <p:txBody>
            <a:bodyPr wrap="square" lIns="0" tIns="0" rIns="0" bIns="0" rtlCol="0"/>
            <a:lstStyle/>
            <a:p>
              <a:endParaRPr/>
            </a:p>
          </p:txBody>
        </p:sp>
        <p:sp>
          <p:nvSpPr>
            <p:cNvPr id="16" name="object 16"/>
            <p:cNvSpPr/>
            <p:nvPr/>
          </p:nvSpPr>
          <p:spPr>
            <a:xfrm>
              <a:off x="7397191" y="2441648"/>
              <a:ext cx="136525" cy="99695"/>
            </a:xfrm>
            <a:custGeom>
              <a:avLst/>
              <a:gdLst/>
              <a:ahLst/>
              <a:cxnLst/>
              <a:rect l="l" t="t" r="r" b="b"/>
              <a:pathLst>
                <a:path w="136525" h="99694">
                  <a:moveTo>
                    <a:pt x="0" y="0"/>
                  </a:moveTo>
                  <a:lnTo>
                    <a:pt x="0" y="99098"/>
                  </a:lnTo>
                  <a:lnTo>
                    <a:pt x="136169" y="49555"/>
                  </a:lnTo>
                  <a:lnTo>
                    <a:pt x="0" y="0"/>
                  </a:lnTo>
                  <a:close/>
                </a:path>
              </a:pathLst>
            </a:custGeom>
            <a:solidFill>
              <a:srgbClr val="0C285A"/>
            </a:solidFill>
          </p:spPr>
          <p:txBody>
            <a:bodyPr wrap="square" lIns="0" tIns="0" rIns="0" bIns="0" rtlCol="0"/>
            <a:lstStyle/>
            <a:p>
              <a:endParaRPr/>
            </a:p>
          </p:txBody>
        </p:sp>
        <p:sp>
          <p:nvSpPr>
            <p:cNvPr id="17" name="object 17"/>
            <p:cNvSpPr/>
            <p:nvPr/>
          </p:nvSpPr>
          <p:spPr>
            <a:xfrm>
              <a:off x="596709" y="4554007"/>
              <a:ext cx="3249295" cy="1125855"/>
            </a:xfrm>
            <a:custGeom>
              <a:avLst/>
              <a:gdLst/>
              <a:ahLst/>
              <a:cxnLst/>
              <a:rect l="l" t="t" r="r" b="b"/>
              <a:pathLst>
                <a:path w="3249295" h="1125854">
                  <a:moveTo>
                    <a:pt x="3248990" y="1125423"/>
                  </a:moveTo>
                  <a:lnTo>
                    <a:pt x="2566568" y="1125423"/>
                  </a:lnTo>
                  <a:lnTo>
                    <a:pt x="2566568" y="0"/>
                  </a:lnTo>
                  <a:lnTo>
                    <a:pt x="0" y="0"/>
                  </a:lnTo>
                  <a:lnTo>
                    <a:pt x="0" y="95059"/>
                  </a:lnTo>
                </a:path>
              </a:pathLst>
            </a:custGeom>
            <a:ln w="25400">
              <a:solidFill>
                <a:srgbClr val="0C285A"/>
              </a:solidFill>
            </a:ln>
          </p:spPr>
          <p:txBody>
            <a:bodyPr wrap="square" lIns="0" tIns="0" rIns="0" bIns="0" rtlCol="0"/>
            <a:lstStyle/>
            <a:p>
              <a:endParaRPr/>
            </a:p>
          </p:txBody>
        </p:sp>
        <p:sp>
          <p:nvSpPr>
            <p:cNvPr id="18" name="object 18"/>
            <p:cNvSpPr/>
            <p:nvPr/>
          </p:nvSpPr>
          <p:spPr>
            <a:xfrm>
              <a:off x="547152" y="4600832"/>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9" name="object 19"/>
            <p:cNvSpPr/>
            <p:nvPr/>
          </p:nvSpPr>
          <p:spPr>
            <a:xfrm>
              <a:off x="6852600" y="4316773"/>
              <a:ext cx="702310" cy="1641475"/>
            </a:xfrm>
            <a:custGeom>
              <a:avLst/>
              <a:gdLst/>
              <a:ahLst/>
              <a:cxnLst/>
              <a:rect l="l" t="t" r="r" b="b"/>
              <a:pathLst>
                <a:path w="702309" h="1641475">
                  <a:moveTo>
                    <a:pt x="0" y="1641233"/>
                  </a:moveTo>
                  <a:lnTo>
                    <a:pt x="545401" y="1641233"/>
                  </a:lnTo>
                  <a:lnTo>
                    <a:pt x="545401" y="0"/>
                  </a:lnTo>
                  <a:lnTo>
                    <a:pt x="702259" y="0"/>
                  </a:lnTo>
                </a:path>
              </a:pathLst>
            </a:custGeom>
            <a:ln w="25400">
              <a:solidFill>
                <a:srgbClr val="0C285A"/>
              </a:solidFill>
            </a:ln>
          </p:spPr>
          <p:txBody>
            <a:bodyPr wrap="square" lIns="0" tIns="0" rIns="0" bIns="0" rtlCol="0"/>
            <a:lstStyle/>
            <a:p>
              <a:endParaRPr/>
            </a:p>
          </p:txBody>
        </p:sp>
        <p:sp>
          <p:nvSpPr>
            <p:cNvPr id="20" name="object 20"/>
            <p:cNvSpPr/>
            <p:nvPr/>
          </p:nvSpPr>
          <p:spPr>
            <a:xfrm>
              <a:off x="7506631" y="4267230"/>
              <a:ext cx="136525" cy="99695"/>
            </a:xfrm>
            <a:custGeom>
              <a:avLst/>
              <a:gdLst/>
              <a:ahLst/>
              <a:cxnLst/>
              <a:rect l="l" t="t" r="r" b="b"/>
              <a:pathLst>
                <a:path w="136525" h="99695">
                  <a:moveTo>
                    <a:pt x="0" y="0"/>
                  </a:moveTo>
                  <a:lnTo>
                    <a:pt x="0" y="99098"/>
                  </a:lnTo>
                  <a:lnTo>
                    <a:pt x="136169" y="49542"/>
                  </a:lnTo>
                  <a:lnTo>
                    <a:pt x="0" y="0"/>
                  </a:lnTo>
                  <a:close/>
                </a:path>
              </a:pathLst>
            </a:custGeom>
            <a:solidFill>
              <a:srgbClr val="0C285A"/>
            </a:solidFill>
          </p:spPr>
          <p:txBody>
            <a:bodyPr wrap="square" lIns="0" tIns="0" rIns="0" bIns="0" rtlCol="0"/>
            <a:lstStyle/>
            <a:p>
              <a:endParaRPr/>
            </a:p>
          </p:txBody>
        </p:sp>
      </p:grpSp>
      <p:sp>
        <p:nvSpPr>
          <p:cNvPr id="21" name="object 21"/>
          <p:cNvSpPr txBox="1"/>
          <p:nvPr/>
        </p:nvSpPr>
        <p:spPr>
          <a:xfrm>
            <a:off x="444500" y="2641170"/>
            <a:ext cx="2766060" cy="69596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75">
                <a:solidFill>
                  <a:srgbClr val="222E54"/>
                </a:solidFill>
                <a:latin typeface="Verdana"/>
                <a:cs typeface="Verdana"/>
              </a:rPr>
              <a:t>Conferir</a:t>
            </a:r>
            <a:r>
              <a:rPr sz="1100" spc="-70">
                <a:solidFill>
                  <a:srgbClr val="222E54"/>
                </a:solidFill>
                <a:latin typeface="Verdana"/>
                <a:cs typeface="Verdana"/>
              </a:rPr>
              <a:t> </a:t>
            </a:r>
            <a:r>
              <a:rPr sz="1100" spc="-75">
                <a:solidFill>
                  <a:srgbClr val="222E54"/>
                </a:solidFill>
                <a:latin typeface="Verdana"/>
                <a:cs typeface="Verdana"/>
              </a:rPr>
              <a:t>se </a:t>
            </a:r>
            <a:r>
              <a:rPr sz="1100" spc="-95">
                <a:solidFill>
                  <a:srgbClr val="222E54"/>
                </a:solidFill>
                <a:latin typeface="Verdana"/>
                <a:cs typeface="Verdana"/>
              </a:rPr>
              <a:t>a</a:t>
            </a:r>
            <a:r>
              <a:rPr sz="1100" spc="-75">
                <a:solidFill>
                  <a:srgbClr val="222E54"/>
                </a:solidFill>
                <a:latin typeface="Verdana"/>
                <a:cs typeface="Verdana"/>
              </a:rPr>
              <a:t> </a:t>
            </a:r>
            <a:r>
              <a:rPr sz="1100" spc="-95">
                <a:solidFill>
                  <a:srgbClr val="222E54"/>
                </a:solidFill>
                <a:latin typeface="Verdana"/>
                <a:cs typeface="Verdana"/>
              </a:rPr>
              <a:t>razão</a:t>
            </a:r>
            <a:r>
              <a:rPr sz="1100" spc="-70">
                <a:solidFill>
                  <a:srgbClr val="222E54"/>
                </a:solidFill>
                <a:latin typeface="Verdana"/>
                <a:cs typeface="Verdana"/>
              </a:rPr>
              <a:t> </a:t>
            </a:r>
            <a:r>
              <a:rPr sz="1100" spc="-60">
                <a:solidFill>
                  <a:srgbClr val="222E54"/>
                </a:solidFill>
                <a:latin typeface="Verdana"/>
                <a:cs typeface="Verdana"/>
              </a:rPr>
              <a:t>social</a:t>
            </a:r>
            <a:r>
              <a:rPr sz="1100" spc="-75">
                <a:solidFill>
                  <a:srgbClr val="222E54"/>
                </a:solidFill>
                <a:latin typeface="Verdana"/>
                <a:cs typeface="Verdana"/>
              </a:rPr>
              <a:t> </a:t>
            </a:r>
            <a:r>
              <a:rPr sz="1100" spc="-20">
                <a:solidFill>
                  <a:srgbClr val="222E54"/>
                </a:solidFill>
                <a:latin typeface="Verdana"/>
                <a:cs typeface="Verdana"/>
              </a:rPr>
              <a:t>e/ou </a:t>
            </a:r>
            <a:r>
              <a:rPr sz="1100" spc="-50">
                <a:solidFill>
                  <a:srgbClr val="222E54"/>
                </a:solidFill>
                <a:latin typeface="Verdana"/>
                <a:cs typeface="Verdana"/>
              </a:rPr>
              <a:t>CNPJ</a:t>
            </a:r>
            <a:r>
              <a:rPr sz="1100" spc="-70">
                <a:solidFill>
                  <a:srgbClr val="222E54"/>
                </a:solidFill>
                <a:latin typeface="Verdana"/>
                <a:cs typeface="Verdana"/>
              </a:rPr>
              <a:t> </a:t>
            </a:r>
            <a:r>
              <a:rPr sz="1100" spc="-85">
                <a:solidFill>
                  <a:srgbClr val="222E54"/>
                </a:solidFill>
                <a:latin typeface="Verdana"/>
                <a:cs typeface="Verdana"/>
              </a:rPr>
              <a:t>informados</a:t>
            </a:r>
            <a:r>
              <a:rPr sz="1100" spc="-70">
                <a:solidFill>
                  <a:srgbClr val="222E54"/>
                </a:solidFill>
                <a:latin typeface="Verdana"/>
                <a:cs typeface="Verdana"/>
              </a:rPr>
              <a:t> </a:t>
            </a:r>
            <a:r>
              <a:rPr sz="1100" spc="-80">
                <a:solidFill>
                  <a:srgbClr val="222E54"/>
                </a:solidFill>
                <a:latin typeface="Verdana"/>
                <a:cs typeface="Verdana"/>
              </a:rPr>
              <a:t>como</a:t>
            </a:r>
            <a:r>
              <a:rPr sz="1100" spc="-65">
                <a:solidFill>
                  <a:srgbClr val="222E54"/>
                </a:solidFill>
                <a:latin typeface="Verdana"/>
                <a:cs typeface="Verdana"/>
              </a:rPr>
              <a:t> </a:t>
            </a:r>
            <a:r>
              <a:rPr sz="1100" spc="-85">
                <a:solidFill>
                  <a:srgbClr val="222E54"/>
                </a:solidFill>
                <a:latin typeface="Verdana"/>
                <a:cs typeface="Verdana"/>
              </a:rPr>
              <a:t>pagador</a:t>
            </a:r>
            <a:r>
              <a:rPr sz="1100" spc="-70">
                <a:solidFill>
                  <a:srgbClr val="222E54"/>
                </a:solidFill>
                <a:latin typeface="Verdana"/>
                <a:cs typeface="Verdana"/>
              </a:rPr>
              <a:t> </a:t>
            </a:r>
            <a:r>
              <a:rPr sz="1100" spc="-75">
                <a:solidFill>
                  <a:srgbClr val="222E54"/>
                </a:solidFill>
                <a:latin typeface="Verdana"/>
                <a:cs typeface="Verdana"/>
              </a:rPr>
              <a:t>no</a:t>
            </a:r>
            <a:r>
              <a:rPr sz="1100" spc="-70">
                <a:solidFill>
                  <a:srgbClr val="222E54"/>
                </a:solidFill>
                <a:latin typeface="Verdana"/>
                <a:cs typeface="Verdana"/>
              </a:rPr>
              <a:t> </a:t>
            </a:r>
            <a:r>
              <a:rPr sz="1100" spc="-20">
                <a:solidFill>
                  <a:srgbClr val="222E54"/>
                </a:solidFill>
                <a:latin typeface="Verdana"/>
                <a:cs typeface="Verdana"/>
              </a:rPr>
              <a:t>docu- </a:t>
            </a:r>
            <a:r>
              <a:rPr sz="1100" spc="-105">
                <a:solidFill>
                  <a:srgbClr val="222E54"/>
                </a:solidFill>
                <a:latin typeface="Verdana"/>
                <a:cs typeface="Verdana"/>
              </a:rPr>
              <a:t>mento</a:t>
            </a:r>
            <a:r>
              <a:rPr sz="1100" spc="-85">
                <a:solidFill>
                  <a:srgbClr val="222E54"/>
                </a:solidFill>
                <a:latin typeface="Verdana"/>
                <a:cs typeface="Verdana"/>
              </a:rPr>
              <a:t> </a:t>
            </a:r>
            <a:r>
              <a:rPr sz="1100" spc="-60">
                <a:solidFill>
                  <a:srgbClr val="222E54"/>
                </a:solidFill>
                <a:latin typeface="Verdana"/>
                <a:cs typeface="Verdana"/>
              </a:rPr>
              <a:t>coincidem</a:t>
            </a:r>
            <a:r>
              <a:rPr sz="1100" spc="-80">
                <a:solidFill>
                  <a:srgbClr val="222E54"/>
                </a:solidFill>
                <a:latin typeface="Verdana"/>
                <a:cs typeface="Verdana"/>
              </a:rPr>
              <a:t> </a:t>
            </a:r>
            <a:r>
              <a:rPr sz="1100" spc="-85">
                <a:solidFill>
                  <a:srgbClr val="222E54"/>
                </a:solidFill>
                <a:latin typeface="Verdana"/>
                <a:cs typeface="Verdana"/>
              </a:rPr>
              <a:t>com </a:t>
            </a:r>
            <a:r>
              <a:rPr sz="1100" spc="-65">
                <a:solidFill>
                  <a:srgbClr val="222E54"/>
                </a:solidFill>
                <a:latin typeface="Verdana"/>
                <a:cs typeface="Verdana"/>
              </a:rPr>
              <a:t>os</a:t>
            </a:r>
            <a:r>
              <a:rPr sz="1100" spc="-80">
                <a:solidFill>
                  <a:srgbClr val="222E54"/>
                </a:solidFill>
                <a:latin typeface="Verdana"/>
                <a:cs typeface="Verdana"/>
              </a:rPr>
              <a:t> </a:t>
            </a:r>
            <a:r>
              <a:rPr sz="1100" spc="-75">
                <a:solidFill>
                  <a:srgbClr val="222E54"/>
                </a:solidFill>
                <a:latin typeface="Verdana"/>
                <a:cs typeface="Verdana"/>
              </a:rPr>
              <a:t>dados</a:t>
            </a:r>
            <a:r>
              <a:rPr sz="1100" spc="-85">
                <a:solidFill>
                  <a:srgbClr val="222E54"/>
                </a:solidFill>
                <a:latin typeface="Verdana"/>
                <a:cs typeface="Verdana"/>
              </a:rPr>
              <a:t> </a:t>
            </a:r>
            <a:r>
              <a:rPr sz="1100" spc="-70">
                <a:solidFill>
                  <a:srgbClr val="222E54"/>
                </a:solidFill>
                <a:latin typeface="Verdana"/>
                <a:cs typeface="Verdana"/>
              </a:rPr>
              <a:t>cadastrados do</a:t>
            </a:r>
            <a:r>
              <a:rPr sz="1100" spc="-95">
                <a:solidFill>
                  <a:srgbClr val="222E54"/>
                </a:solidFill>
                <a:latin typeface="Verdana"/>
                <a:cs typeface="Verdana"/>
              </a:rPr>
              <a:t> </a:t>
            </a:r>
            <a:r>
              <a:rPr sz="1100" spc="-10">
                <a:solidFill>
                  <a:srgbClr val="222E54"/>
                </a:solidFill>
                <a:latin typeface="Verdana"/>
                <a:cs typeface="Verdana"/>
              </a:rPr>
              <a:t>fornecedor.</a:t>
            </a:r>
            <a:endParaRPr sz="1100">
              <a:latin typeface="Verdana"/>
              <a:cs typeface="Verdana"/>
            </a:endParaRPr>
          </a:p>
        </p:txBody>
      </p:sp>
      <p:sp>
        <p:nvSpPr>
          <p:cNvPr id="28" name="object 28"/>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17</a:t>
            </a:fld>
            <a:endParaRPr spc="-25"/>
          </a:p>
        </p:txBody>
      </p:sp>
      <p:sp>
        <p:nvSpPr>
          <p:cNvPr id="29" name="object 29"/>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0" name="object 30"/>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2" name="object 22"/>
          <p:cNvSpPr txBox="1"/>
          <p:nvPr/>
        </p:nvSpPr>
        <p:spPr>
          <a:xfrm>
            <a:off x="444500" y="4792271"/>
            <a:ext cx="2383790"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valor</a:t>
            </a:r>
            <a:r>
              <a:rPr sz="1100" spc="-80">
                <a:solidFill>
                  <a:srgbClr val="222E54"/>
                </a:solidFill>
                <a:latin typeface="Verdana"/>
                <a:cs typeface="Verdana"/>
              </a:rPr>
              <a:t> total</a:t>
            </a:r>
            <a:r>
              <a:rPr sz="1100" spc="-75">
                <a:solidFill>
                  <a:srgbClr val="222E54"/>
                </a:solidFill>
                <a:latin typeface="Verdana"/>
                <a:cs typeface="Verdana"/>
              </a:rPr>
              <a:t> </a:t>
            </a:r>
            <a:r>
              <a:rPr sz="1100" spc="-85">
                <a:solidFill>
                  <a:srgbClr val="222E54"/>
                </a:solidFill>
                <a:latin typeface="Verdana"/>
                <a:cs typeface="Verdana"/>
              </a:rPr>
              <a:t>da</a:t>
            </a:r>
            <a:r>
              <a:rPr sz="1100" spc="-80">
                <a:solidFill>
                  <a:srgbClr val="222E54"/>
                </a:solidFill>
                <a:latin typeface="Verdana"/>
                <a:cs typeface="Verdana"/>
              </a:rPr>
              <a:t> </a:t>
            </a:r>
            <a:r>
              <a:rPr sz="1100" spc="-70">
                <a:solidFill>
                  <a:srgbClr val="222E54"/>
                </a:solidFill>
                <a:latin typeface="Verdana"/>
                <a:cs typeface="Verdana"/>
              </a:rPr>
              <a:t>Relação</a:t>
            </a:r>
            <a:r>
              <a:rPr sz="1100" spc="-75">
                <a:solidFill>
                  <a:srgbClr val="222E54"/>
                </a:solidFill>
                <a:latin typeface="Verdana"/>
                <a:cs typeface="Verdana"/>
              </a:rPr>
              <a:t> </a:t>
            </a:r>
            <a:r>
              <a:rPr sz="1100" spc="-25">
                <a:solidFill>
                  <a:srgbClr val="222E54"/>
                </a:solidFill>
                <a:latin typeface="Verdana"/>
                <a:cs typeface="Verdana"/>
              </a:rPr>
              <a:t>de</a:t>
            </a:r>
            <a:endParaRPr sz="1100">
              <a:latin typeface="Verdana"/>
              <a:cs typeface="Verdana"/>
            </a:endParaRPr>
          </a:p>
        </p:txBody>
      </p:sp>
      <p:sp>
        <p:nvSpPr>
          <p:cNvPr id="23" name="object 23"/>
          <p:cNvSpPr txBox="1"/>
          <p:nvPr/>
        </p:nvSpPr>
        <p:spPr>
          <a:xfrm>
            <a:off x="444500" y="4959911"/>
            <a:ext cx="2558415" cy="193040"/>
          </a:xfrm>
          <a:prstGeom prst="rect">
            <a:avLst/>
          </a:prstGeom>
        </p:spPr>
        <p:txBody>
          <a:bodyPr vert="horz" wrap="square" lIns="0" tIns="12700" rIns="0" bIns="0" rtlCol="0">
            <a:spAutoFit/>
          </a:bodyPr>
          <a:lstStyle/>
          <a:p>
            <a:pPr marL="12700">
              <a:lnSpc>
                <a:spcPct val="100000"/>
              </a:lnSpc>
              <a:spcBef>
                <a:spcPts val="100"/>
              </a:spcBef>
            </a:pPr>
            <a:r>
              <a:rPr sz="1100" spc="-70">
                <a:solidFill>
                  <a:srgbClr val="222E54"/>
                </a:solidFill>
                <a:latin typeface="Verdana"/>
                <a:cs typeface="Verdana"/>
              </a:rPr>
              <a:t>Beneficiários</a:t>
            </a:r>
            <a:r>
              <a:rPr sz="1100" spc="-45">
                <a:solidFill>
                  <a:srgbClr val="222E54"/>
                </a:solidFill>
                <a:latin typeface="Verdana"/>
                <a:cs typeface="Verdana"/>
              </a:rPr>
              <a:t> </a:t>
            </a:r>
            <a:r>
              <a:rPr sz="1100" spc="-85">
                <a:solidFill>
                  <a:srgbClr val="222E54"/>
                </a:solidFill>
                <a:latin typeface="Verdana"/>
                <a:cs typeface="Verdana"/>
              </a:rPr>
              <a:t>e</a:t>
            </a:r>
            <a:r>
              <a:rPr sz="1100" spc="-45">
                <a:solidFill>
                  <a:srgbClr val="222E54"/>
                </a:solidFill>
                <a:latin typeface="Verdana"/>
                <a:cs typeface="Verdana"/>
              </a:rPr>
              <a:t> </a:t>
            </a:r>
            <a:r>
              <a:rPr sz="1100" spc="-65">
                <a:solidFill>
                  <a:srgbClr val="222E54"/>
                </a:solidFill>
                <a:latin typeface="Verdana"/>
                <a:cs typeface="Verdana"/>
              </a:rPr>
              <a:t>Boleto/Nota</a:t>
            </a:r>
            <a:r>
              <a:rPr sz="1100" spc="-45">
                <a:solidFill>
                  <a:srgbClr val="222E54"/>
                </a:solidFill>
                <a:latin typeface="Verdana"/>
                <a:cs typeface="Verdana"/>
              </a:rPr>
              <a:t> </a:t>
            </a:r>
            <a:r>
              <a:rPr sz="1100" spc="-55">
                <a:solidFill>
                  <a:srgbClr val="222E54"/>
                </a:solidFill>
                <a:latin typeface="Verdana"/>
                <a:cs typeface="Verdana"/>
              </a:rPr>
              <a:t>Fiscal</a:t>
            </a:r>
            <a:r>
              <a:rPr sz="1100" spc="-45">
                <a:solidFill>
                  <a:srgbClr val="222E54"/>
                </a:solidFill>
                <a:latin typeface="Verdana"/>
                <a:cs typeface="Verdana"/>
              </a:rPr>
              <a:t> </a:t>
            </a:r>
            <a:r>
              <a:rPr sz="1100" spc="-65">
                <a:solidFill>
                  <a:srgbClr val="222E54"/>
                </a:solidFill>
                <a:latin typeface="Verdana"/>
                <a:cs typeface="Verdana"/>
              </a:rPr>
              <a:t>devem</a:t>
            </a:r>
            <a:endParaRPr sz="1100">
              <a:latin typeface="Verdana"/>
              <a:cs typeface="Verdana"/>
            </a:endParaRPr>
          </a:p>
        </p:txBody>
      </p:sp>
      <p:sp>
        <p:nvSpPr>
          <p:cNvPr id="24" name="object 24"/>
          <p:cNvSpPr txBox="1"/>
          <p:nvPr/>
        </p:nvSpPr>
        <p:spPr>
          <a:xfrm>
            <a:off x="444500" y="5127551"/>
            <a:ext cx="2390775" cy="360680"/>
          </a:xfrm>
          <a:prstGeom prst="rect">
            <a:avLst/>
          </a:prstGeom>
        </p:spPr>
        <p:txBody>
          <a:bodyPr vert="horz" wrap="square" lIns="0" tIns="12700" rIns="0" bIns="0" rtlCol="0">
            <a:spAutoFit/>
          </a:bodyPr>
          <a:lstStyle/>
          <a:p>
            <a:pPr marL="12700" marR="5080">
              <a:lnSpc>
                <a:spcPct val="100000"/>
              </a:lnSpc>
              <a:spcBef>
                <a:spcPts val="100"/>
              </a:spcBef>
            </a:pPr>
            <a:r>
              <a:rPr sz="1100" spc="-90">
                <a:solidFill>
                  <a:srgbClr val="222E54"/>
                </a:solidFill>
                <a:latin typeface="Verdana"/>
                <a:cs typeface="Verdana"/>
              </a:rPr>
              <a:t>bater</a:t>
            </a:r>
            <a:r>
              <a:rPr sz="1100" spc="-80">
                <a:solidFill>
                  <a:srgbClr val="222E54"/>
                </a:solidFill>
                <a:latin typeface="Verdana"/>
                <a:cs typeface="Verdana"/>
              </a:rPr>
              <a:t> </a:t>
            </a:r>
            <a:r>
              <a:rPr sz="1100" spc="-85">
                <a:solidFill>
                  <a:srgbClr val="222E54"/>
                </a:solidFill>
                <a:latin typeface="Verdana"/>
                <a:cs typeface="Verdana"/>
              </a:rPr>
              <a:t>com</a:t>
            </a:r>
            <a:r>
              <a:rPr sz="1100" spc="-80">
                <a:solidFill>
                  <a:srgbClr val="222E54"/>
                </a:solidFill>
                <a:latin typeface="Verdana"/>
                <a:cs typeface="Verdana"/>
              </a:rPr>
              <a:t> </a:t>
            </a:r>
            <a:r>
              <a:rPr sz="1100" spc="-65">
                <a:solidFill>
                  <a:srgbClr val="222E54"/>
                </a:solidFill>
                <a:latin typeface="Verdana"/>
                <a:cs typeface="Verdana"/>
              </a:rPr>
              <a:t>o</a:t>
            </a:r>
            <a:r>
              <a:rPr sz="1100" spc="-80">
                <a:solidFill>
                  <a:srgbClr val="222E54"/>
                </a:solidFill>
                <a:latin typeface="Verdana"/>
                <a:cs typeface="Verdana"/>
              </a:rPr>
              <a:t> </a:t>
            </a:r>
            <a:r>
              <a:rPr sz="1100" spc="-90">
                <a:solidFill>
                  <a:srgbClr val="222E54"/>
                </a:solidFill>
                <a:latin typeface="Verdana"/>
                <a:cs typeface="Verdana"/>
              </a:rPr>
              <a:t>valor</a:t>
            </a:r>
            <a:r>
              <a:rPr sz="1100" spc="-80">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a:t>
            </a:r>
            <a:r>
              <a:rPr sz="1100" b="1" spc="-30">
                <a:solidFill>
                  <a:srgbClr val="222E54"/>
                </a:solidFill>
                <a:latin typeface="Arial"/>
                <a:cs typeface="Arial"/>
              </a:rPr>
              <a:t>Comprovante</a:t>
            </a:r>
            <a:r>
              <a:rPr sz="1100" b="1" spc="-10">
                <a:solidFill>
                  <a:srgbClr val="222E54"/>
                </a:solidFill>
                <a:latin typeface="Arial"/>
                <a:cs typeface="Arial"/>
              </a:rPr>
              <a:t> </a:t>
            </a:r>
            <a:r>
              <a:rPr sz="1100" b="1" spc="-25">
                <a:solidFill>
                  <a:srgbClr val="222E54"/>
                </a:solidFill>
                <a:latin typeface="Arial"/>
                <a:cs typeface="Arial"/>
              </a:rPr>
              <a:t>de </a:t>
            </a:r>
            <a:r>
              <a:rPr sz="1100" b="1" spc="-10">
                <a:solidFill>
                  <a:srgbClr val="222E54"/>
                </a:solidFill>
                <a:latin typeface="Arial"/>
                <a:cs typeface="Arial"/>
              </a:rPr>
              <a:t>Pagamento.</a:t>
            </a:r>
            <a:endParaRPr sz="1100">
              <a:latin typeface="Arial"/>
              <a:cs typeface="Arial"/>
            </a:endParaRPr>
          </a:p>
        </p:txBody>
      </p:sp>
      <p:sp>
        <p:nvSpPr>
          <p:cNvPr id="25" name="object 25"/>
          <p:cNvSpPr txBox="1"/>
          <p:nvPr/>
        </p:nvSpPr>
        <p:spPr>
          <a:xfrm>
            <a:off x="7706524" y="4199104"/>
            <a:ext cx="2447925" cy="103124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85">
                <a:solidFill>
                  <a:srgbClr val="222E54"/>
                </a:solidFill>
                <a:latin typeface="Verdana"/>
                <a:cs typeface="Verdana"/>
              </a:rPr>
              <a:t>Identificar</a:t>
            </a:r>
            <a:r>
              <a:rPr sz="1100" spc="-65">
                <a:solidFill>
                  <a:srgbClr val="222E54"/>
                </a:solidFill>
                <a:latin typeface="Verdana"/>
                <a:cs typeface="Verdana"/>
              </a:rPr>
              <a:t> </a:t>
            </a:r>
            <a:r>
              <a:rPr sz="1100" spc="-75">
                <a:solidFill>
                  <a:srgbClr val="222E54"/>
                </a:solidFill>
                <a:latin typeface="Verdana"/>
                <a:cs typeface="Verdana"/>
              </a:rPr>
              <a:t>se</a:t>
            </a:r>
            <a:r>
              <a:rPr sz="1100" spc="-70">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10">
                <a:solidFill>
                  <a:srgbClr val="222E54"/>
                </a:solidFill>
                <a:latin typeface="Verdana"/>
                <a:cs typeface="Verdana"/>
              </a:rPr>
              <a:t>documento </a:t>
            </a:r>
            <a:r>
              <a:rPr sz="1100" spc="-114">
                <a:solidFill>
                  <a:srgbClr val="222E54"/>
                </a:solidFill>
                <a:latin typeface="Verdana"/>
                <a:cs typeface="Verdana"/>
              </a:rPr>
              <a:t>tem</a:t>
            </a:r>
            <a:r>
              <a:rPr sz="1100" spc="-105">
                <a:solidFill>
                  <a:srgbClr val="222E54"/>
                </a:solidFill>
                <a:latin typeface="Verdana"/>
                <a:cs typeface="Verdana"/>
              </a:rPr>
              <a:t> </a:t>
            </a:r>
            <a:r>
              <a:rPr sz="1100" b="1" spc="-10">
                <a:solidFill>
                  <a:srgbClr val="222E54"/>
                </a:solidFill>
                <a:latin typeface="Arial"/>
                <a:cs typeface="Arial"/>
              </a:rPr>
              <a:t>autenticação</a:t>
            </a:r>
            <a:r>
              <a:rPr sz="1100" b="1" spc="-30">
                <a:solidFill>
                  <a:srgbClr val="222E54"/>
                </a:solidFill>
                <a:latin typeface="Arial"/>
                <a:cs typeface="Arial"/>
              </a:rPr>
              <a:t> </a:t>
            </a:r>
            <a:r>
              <a:rPr sz="1100" b="1" spc="-10">
                <a:solidFill>
                  <a:srgbClr val="222E54"/>
                </a:solidFill>
                <a:latin typeface="Arial"/>
                <a:cs typeface="Arial"/>
              </a:rPr>
              <a:t>bancária</a:t>
            </a:r>
            <a:r>
              <a:rPr sz="1100" b="1" spc="-35">
                <a:solidFill>
                  <a:srgbClr val="222E54"/>
                </a:solidFill>
                <a:latin typeface="Arial"/>
                <a:cs typeface="Arial"/>
              </a:rPr>
              <a:t> </a:t>
            </a:r>
            <a:r>
              <a:rPr sz="1100" spc="-80">
                <a:solidFill>
                  <a:srgbClr val="222E54"/>
                </a:solidFill>
                <a:latin typeface="Verdana"/>
                <a:cs typeface="Verdana"/>
              </a:rPr>
              <a:t>ou</a:t>
            </a:r>
            <a:r>
              <a:rPr sz="1100" spc="-100">
                <a:solidFill>
                  <a:srgbClr val="222E54"/>
                </a:solidFill>
                <a:latin typeface="Verdana"/>
                <a:cs typeface="Verdana"/>
              </a:rPr>
              <a:t> </a:t>
            </a:r>
            <a:r>
              <a:rPr sz="1100" spc="-75">
                <a:solidFill>
                  <a:srgbClr val="222E54"/>
                </a:solidFill>
                <a:latin typeface="Verdana"/>
                <a:cs typeface="Verdana"/>
              </a:rPr>
              <a:t>se</a:t>
            </a:r>
            <a:r>
              <a:rPr sz="1100" spc="-100">
                <a:solidFill>
                  <a:srgbClr val="222E54"/>
                </a:solidFill>
                <a:latin typeface="Verdana"/>
                <a:cs typeface="Verdana"/>
              </a:rPr>
              <a:t> </a:t>
            </a:r>
            <a:r>
              <a:rPr sz="1100" spc="-20">
                <a:solidFill>
                  <a:srgbClr val="222E54"/>
                </a:solidFill>
                <a:latin typeface="Verdana"/>
                <a:cs typeface="Verdana"/>
              </a:rPr>
              <a:t>con- </a:t>
            </a:r>
            <a:r>
              <a:rPr sz="1100" spc="-114">
                <a:solidFill>
                  <a:srgbClr val="222E54"/>
                </a:solidFill>
                <a:latin typeface="Verdana"/>
                <a:cs typeface="Verdana"/>
              </a:rPr>
              <a:t>tém</a:t>
            </a:r>
            <a:r>
              <a:rPr sz="1100" spc="-70">
                <a:solidFill>
                  <a:srgbClr val="222E54"/>
                </a:solidFill>
                <a:latin typeface="Verdana"/>
                <a:cs typeface="Verdana"/>
              </a:rPr>
              <a:t> </a:t>
            </a:r>
            <a:r>
              <a:rPr sz="1100" spc="-80">
                <a:solidFill>
                  <a:srgbClr val="222E54"/>
                </a:solidFill>
                <a:latin typeface="Verdana"/>
                <a:cs typeface="Verdana"/>
              </a:rPr>
              <a:t>informações</a:t>
            </a:r>
            <a:r>
              <a:rPr sz="1100" spc="-65">
                <a:solidFill>
                  <a:srgbClr val="222E54"/>
                </a:solidFill>
                <a:latin typeface="Verdana"/>
                <a:cs typeface="Verdana"/>
              </a:rPr>
              <a:t> </a:t>
            </a:r>
            <a:r>
              <a:rPr sz="1100" spc="-75">
                <a:solidFill>
                  <a:srgbClr val="222E54"/>
                </a:solidFill>
                <a:latin typeface="Verdana"/>
                <a:cs typeface="Verdana"/>
              </a:rPr>
              <a:t>claras</a:t>
            </a:r>
            <a:r>
              <a:rPr sz="1100" spc="-65">
                <a:solidFill>
                  <a:srgbClr val="222E54"/>
                </a:solidFill>
                <a:latin typeface="Verdana"/>
                <a:cs typeface="Verdana"/>
              </a:rPr>
              <a:t> </a:t>
            </a:r>
            <a:r>
              <a:rPr sz="1100" spc="-80">
                <a:solidFill>
                  <a:srgbClr val="222E54"/>
                </a:solidFill>
                <a:latin typeface="Verdana"/>
                <a:cs typeface="Verdana"/>
              </a:rPr>
              <a:t>que</a:t>
            </a:r>
            <a:r>
              <a:rPr sz="1100" spc="-65">
                <a:solidFill>
                  <a:srgbClr val="222E54"/>
                </a:solidFill>
                <a:latin typeface="Verdana"/>
                <a:cs typeface="Verdana"/>
              </a:rPr>
              <a:t> </a:t>
            </a:r>
            <a:r>
              <a:rPr sz="1100" spc="-105">
                <a:solidFill>
                  <a:srgbClr val="222E54"/>
                </a:solidFill>
                <a:latin typeface="Verdana"/>
                <a:cs typeface="Verdana"/>
              </a:rPr>
              <a:t>garantam</a:t>
            </a:r>
            <a:r>
              <a:rPr sz="1100" spc="-65">
                <a:solidFill>
                  <a:srgbClr val="222E54"/>
                </a:solidFill>
                <a:latin typeface="Verdana"/>
                <a:cs typeface="Verdana"/>
              </a:rPr>
              <a:t> </a:t>
            </a:r>
            <a:r>
              <a:rPr sz="1100" spc="-50">
                <a:solidFill>
                  <a:srgbClr val="222E54"/>
                </a:solidFill>
                <a:latin typeface="Verdana"/>
                <a:cs typeface="Verdana"/>
              </a:rPr>
              <a:t>a </a:t>
            </a:r>
            <a:r>
              <a:rPr sz="1100" spc="-90">
                <a:solidFill>
                  <a:srgbClr val="222E54"/>
                </a:solidFill>
                <a:latin typeface="Verdana"/>
                <a:cs typeface="Verdana"/>
              </a:rPr>
              <a:t>sua</a:t>
            </a:r>
            <a:r>
              <a:rPr sz="1100" spc="-85">
                <a:solidFill>
                  <a:srgbClr val="222E54"/>
                </a:solidFill>
                <a:latin typeface="Verdana"/>
                <a:cs typeface="Verdana"/>
              </a:rPr>
              <a:t> </a:t>
            </a:r>
            <a:r>
              <a:rPr sz="1100" spc="-80">
                <a:solidFill>
                  <a:srgbClr val="222E54"/>
                </a:solidFill>
                <a:latin typeface="Verdana"/>
                <a:cs typeface="Verdana"/>
              </a:rPr>
              <a:t>efetividade como </a:t>
            </a:r>
            <a:r>
              <a:rPr sz="1100" spc="-65">
                <a:solidFill>
                  <a:srgbClr val="222E54"/>
                </a:solidFill>
                <a:latin typeface="Verdana"/>
                <a:cs typeface="Verdana"/>
              </a:rPr>
              <a:t>o</a:t>
            </a:r>
            <a:r>
              <a:rPr sz="1100" spc="-80">
                <a:solidFill>
                  <a:srgbClr val="222E54"/>
                </a:solidFill>
                <a:latin typeface="Verdana"/>
                <a:cs typeface="Verdana"/>
              </a:rPr>
              <a:t> </a:t>
            </a:r>
            <a:r>
              <a:rPr sz="1100" b="1" spc="-25">
                <a:solidFill>
                  <a:srgbClr val="222E54"/>
                </a:solidFill>
                <a:latin typeface="Arial"/>
                <a:cs typeface="Arial"/>
              </a:rPr>
              <a:t>“status”</a:t>
            </a:r>
            <a:r>
              <a:rPr sz="1100" b="1" spc="-15">
                <a:solidFill>
                  <a:srgbClr val="222E54"/>
                </a:solidFill>
                <a:latin typeface="Arial"/>
                <a:cs typeface="Arial"/>
              </a:rPr>
              <a:t> </a:t>
            </a:r>
            <a:r>
              <a:rPr sz="1100" b="1" spc="-10">
                <a:solidFill>
                  <a:srgbClr val="222E54"/>
                </a:solidFill>
                <a:latin typeface="Arial"/>
                <a:cs typeface="Arial"/>
              </a:rPr>
              <a:t>efeti- </a:t>
            </a:r>
            <a:r>
              <a:rPr sz="1100" b="1" spc="-30">
                <a:solidFill>
                  <a:srgbClr val="222E54"/>
                </a:solidFill>
                <a:latin typeface="Arial"/>
                <a:cs typeface="Arial"/>
              </a:rPr>
              <a:t>vado,</a:t>
            </a:r>
            <a:r>
              <a:rPr sz="1100" b="1" spc="-35">
                <a:solidFill>
                  <a:srgbClr val="222E54"/>
                </a:solidFill>
                <a:latin typeface="Arial"/>
                <a:cs typeface="Arial"/>
              </a:rPr>
              <a:t> </a:t>
            </a:r>
            <a:r>
              <a:rPr sz="1100" b="1" spc="-10">
                <a:solidFill>
                  <a:srgbClr val="222E54"/>
                </a:solidFill>
                <a:latin typeface="Arial"/>
                <a:cs typeface="Arial"/>
              </a:rPr>
              <a:t>realizado,</a:t>
            </a:r>
            <a:r>
              <a:rPr sz="1100" b="1" spc="-30">
                <a:solidFill>
                  <a:srgbClr val="222E54"/>
                </a:solidFill>
                <a:latin typeface="Arial"/>
                <a:cs typeface="Arial"/>
              </a:rPr>
              <a:t> </a:t>
            </a:r>
            <a:r>
              <a:rPr sz="1100" b="1" spc="-25">
                <a:solidFill>
                  <a:srgbClr val="222E54"/>
                </a:solidFill>
                <a:latin typeface="Arial"/>
                <a:cs typeface="Arial"/>
              </a:rPr>
              <a:t>concluído,</a:t>
            </a:r>
            <a:r>
              <a:rPr sz="1100" b="1" spc="-30">
                <a:solidFill>
                  <a:srgbClr val="222E54"/>
                </a:solidFill>
                <a:latin typeface="Arial"/>
                <a:cs typeface="Arial"/>
              </a:rPr>
              <a:t> </a:t>
            </a:r>
            <a:r>
              <a:rPr sz="1100" b="1" spc="-10">
                <a:solidFill>
                  <a:srgbClr val="222E54"/>
                </a:solidFill>
                <a:latin typeface="Arial"/>
                <a:cs typeface="Arial"/>
              </a:rPr>
              <a:t>finalizado </a:t>
            </a:r>
            <a:r>
              <a:rPr sz="1100" b="1">
                <a:solidFill>
                  <a:srgbClr val="222E54"/>
                </a:solidFill>
                <a:latin typeface="Arial"/>
                <a:cs typeface="Arial"/>
              </a:rPr>
              <a:t>e</a:t>
            </a:r>
            <a:r>
              <a:rPr sz="1100" b="1" spc="-50">
                <a:solidFill>
                  <a:srgbClr val="222E54"/>
                </a:solidFill>
                <a:latin typeface="Arial"/>
                <a:cs typeface="Arial"/>
              </a:rPr>
              <a:t> </a:t>
            </a:r>
            <a:r>
              <a:rPr sz="1100" b="1" spc="-20">
                <a:solidFill>
                  <a:srgbClr val="222E54"/>
                </a:solidFill>
                <a:latin typeface="Arial"/>
                <a:cs typeface="Arial"/>
              </a:rPr>
              <a:t>etc.</a:t>
            </a:r>
            <a:endParaRPr sz="1100">
              <a:latin typeface="Arial"/>
              <a:cs typeface="Arial"/>
            </a:endParaRPr>
          </a:p>
        </p:txBody>
      </p:sp>
      <p:sp>
        <p:nvSpPr>
          <p:cNvPr id="26" name="object 26"/>
          <p:cNvSpPr txBox="1"/>
          <p:nvPr/>
        </p:nvSpPr>
        <p:spPr>
          <a:xfrm>
            <a:off x="7079271" y="6051806"/>
            <a:ext cx="3154680" cy="1031240"/>
          </a:xfrm>
          <a:prstGeom prst="rect">
            <a:avLst/>
          </a:prstGeom>
        </p:spPr>
        <p:txBody>
          <a:bodyPr vert="horz" wrap="square" lIns="0" tIns="12700" rIns="0" bIns="0" rtlCol="0">
            <a:spAutoFit/>
          </a:bodyPr>
          <a:lstStyle/>
          <a:p>
            <a:pPr marL="12700" marR="5080">
              <a:lnSpc>
                <a:spcPct val="100000"/>
              </a:lnSpc>
              <a:spcBef>
                <a:spcPts val="100"/>
              </a:spcBef>
            </a:pPr>
            <a:r>
              <a:rPr sz="1100" b="1" spc="-50">
                <a:solidFill>
                  <a:srgbClr val="222E54"/>
                </a:solidFill>
                <a:latin typeface="Arial"/>
                <a:cs typeface="Arial"/>
              </a:rPr>
              <a:t>ATENÇÃO:</a:t>
            </a:r>
            <a:r>
              <a:rPr sz="1100" b="1" spc="-5">
                <a:solidFill>
                  <a:srgbClr val="222E54"/>
                </a:solidFill>
                <a:latin typeface="Arial"/>
                <a:cs typeface="Arial"/>
              </a:rPr>
              <a:t> </a:t>
            </a:r>
            <a:r>
              <a:rPr sz="1100" spc="-80">
                <a:solidFill>
                  <a:srgbClr val="222E54"/>
                </a:solidFill>
                <a:latin typeface="Verdana"/>
                <a:cs typeface="Verdana"/>
              </a:rPr>
              <a:t>Para</a:t>
            </a:r>
            <a:r>
              <a:rPr sz="1100" spc="-70">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95">
                <a:solidFill>
                  <a:srgbClr val="222E54"/>
                </a:solidFill>
                <a:latin typeface="Verdana"/>
                <a:cs typeface="Verdana"/>
              </a:rPr>
              <a:t>comprovante</a:t>
            </a:r>
            <a:r>
              <a:rPr sz="1100" spc="-70">
                <a:solidFill>
                  <a:srgbClr val="222E54"/>
                </a:solidFill>
                <a:latin typeface="Verdana"/>
                <a:cs typeface="Verdana"/>
              </a:rPr>
              <a:t> </a:t>
            </a:r>
            <a:r>
              <a:rPr sz="1100" spc="-85">
                <a:solidFill>
                  <a:srgbClr val="222E54"/>
                </a:solidFill>
                <a:latin typeface="Verdana"/>
                <a:cs typeface="Verdana"/>
              </a:rPr>
              <a:t>não</a:t>
            </a:r>
            <a:r>
              <a:rPr sz="1100" spc="-70">
                <a:solidFill>
                  <a:srgbClr val="222E54"/>
                </a:solidFill>
                <a:latin typeface="Verdana"/>
                <a:cs typeface="Verdana"/>
              </a:rPr>
              <a:t> </a:t>
            </a:r>
            <a:r>
              <a:rPr sz="1100" spc="-95">
                <a:solidFill>
                  <a:srgbClr val="222E54"/>
                </a:solidFill>
                <a:latin typeface="Verdana"/>
                <a:cs typeface="Verdana"/>
              </a:rPr>
              <a:t>existe</a:t>
            </a:r>
            <a:r>
              <a:rPr sz="1100" spc="-70">
                <a:solidFill>
                  <a:srgbClr val="222E54"/>
                </a:solidFill>
                <a:latin typeface="Verdana"/>
                <a:cs typeface="Verdana"/>
              </a:rPr>
              <a:t> </a:t>
            </a:r>
            <a:r>
              <a:rPr sz="1100" spc="-30">
                <a:solidFill>
                  <a:srgbClr val="222E54"/>
                </a:solidFill>
                <a:latin typeface="Verdana"/>
                <a:cs typeface="Verdana"/>
              </a:rPr>
              <a:t>modelo </a:t>
            </a:r>
            <a:r>
              <a:rPr sz="1100" spc="-85">
                <a:solidFill>
                  <a:srgbClr val="222E54"/>
                </a:solidFill>
                <a:latin typeface="Verdana"/>
                <a:cs typeface="Verdana"/>
              </a:rPr>
              <a:t>padrão</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85">
                <a:solidFill>
                  <a:srgbClr val="222E54"/>
                </a:solidFill>
                <a:latin typeface="Verdana"/>
                <a:cs typeface="Verdana"/>
              </a:rPr>
              <a:t>ser</a:t>
            </a:r>
            <a:r>
              <a:rPr sz="1100" spc="-80">
                <a:solidFill>
                  <a:srgbClr val="222E54"/>
                </a:solidFill>
                <a:latin typeface="Verdana"/>
                <a:cs typeface="Verdana"/>
              </a:rPr>
              <a:t> </a:t>
            </a:r>
            <a:r>
              <a:rPr sz="1100" spc="-85">
                <a:solidFill>
                  <a:srgbClr val="222E54"/>
                </a:solidFill>
                <a:latin typeface="Verdana"/>
                <a:cs typeface="Verdana"/>
              </a:rPr>
              <a:t>seguido,</a:t>
            </a:r>
            <a:r>
              <a:rPr sz="1100" spc="-75">
                <a:solidFill>
                  <a:srgbClr val="222E54"/>
                </a:solidFill>
                <a:latin typeface="Verdana"/>
                <a:cs typeface="Verdana"/>
              </a:rPr>
              <a:t> cada</a:t>
            </a:r>
            <a:r>
              <a:rPr sz="1100" spc="-80">
                <a:solidFill>
                  <a:srgbClr val="222E54"/>
                </a:solidFill>
                <a:latin typeface="Verdana"/>
                <a:cs typeface="Verdana"/>
              </a:rPr>
              <a:t> </a:t>
            </a:r>
            <a:r>
              <a:rPr sz="1100" spc="-95">
                <a:solidFill>
                  <a:srgbClr val="222E54"/>
                </a:solidFill>
                <a:latin typeface="Verdana"/>
                <a:cs typeface="Verdana"/>
              </a:rPr>
              <a:t>empresa</a:t>
            </a:r>
            <a:r>
              <a:rPr sz="1100" spc="-80">
                <a:solidFill>
                  <a:srgbClr val="222E54"/>
                </a:solidFill>
                <a:latin typeface="Verdana"/>
                <a:cs typeface="Verdana"/>
              </a:rPr>
              <a:t> </a:t>
            </a:r>
            <a:r>
              <a:rPr sz="1100" spc="-114">
                <a:solidFill>
                  <a:srgbClr val="222E54"/>
                </a:solidFill>
                <a:latin typeface="Verdana"/>
                <a:cs typeface="Verdana"/>
              </a:rPr>
              <a:t>tem</a:t>
            </a:r>
            <a:r>
              <a:rPr sz="1100" spc="-75">
                <a:solidFill>
                  <a:srgbClr val="222E54"/>
                </a:solidFill>
                <a:latin typeface="Verdana"/>
                <a:cs typeface="Verdana"/>
              </a:rPr>
              <a:t> </a:t>
            </a:r>
            <a:r>
              <a:rPr sz="1100" spc="-130">
                <a:solidFill>
                  <a:srgbClr val="222E54"/>
                </a:solidFill>
                <a:latin typeface="Verdana"/>
                <a:cs typeface="Verdana"/>
              </a:rPr>
              <a:t>um</a:t>
            </a:r>
            <a:r>
              <a:rPr sz="1100" spc="-80">
                <a:solidFill>
                  <a:srgbClr val="222E54"/>
                </a:solidFill>
                <a:latin typeface="Verdana"/>
                <a:cs typeface="Verdana"/>
              </a:rPr>
              <a:t> </a:t>
            </a:r>
            <a:r>
              <a:rPr sz="1100" spc="-20">
                <a:solidFill>
                  <a:srgbClr val="222E54"/>
                </a:solidFill>
                <a:latin typeface="Verdana"/>
                <a:cs typeface="Verdana"/>
              </a:rPr>
              <a:t>for- </a:t>
            </a:r>
            <a:r>
              <a:rPr sz="1100" spc="-110">
                <a:solidFill>
                  <a:srgbClr val="222E54"/>
                </a:solidFill>
                <a:latin typeface="Verdana"/>
                <a:cs typeface="Verdana"/>
              </a:rPr>
              <a:t>mato</a:t>
            </a:r>
            <a:r>
              <a:rPr sz="1100" spc="-75">
                <a:solidFill>
                  <a:srgbClr val="222E54"/>
                </a:solidFill>
                <a:latin typeface="Verdana"/>
                <a:cs typeface="Verdana"/>
              </a:rPr>
              <a:t> condizente</a:t>
            </a:r>
            <a:r>
              <a:rPr sz="1100" spc="-70">
                <a:solidFill>
                  <a:srgbClr val="222E54"/>
                </a:solidFill>
                <a:latin typeface="Verdana"/>
                <a:cs typeface="Verdana"/>
              </a:rPr>
              <a:t> </a:t>
            </a:r>
            <a:r>
              <a:rPr sz="1100" spc="-85">
                <a:solidFill>
                  <a:srgbClr val="222E54"/>
                </a:solidFill>
                <a:latin typeface="Verdana"/>
                <a:cs typeface="Verdana"/>
              </a:rPr>
              <a:t>com</a:t>
            </a:r>
            <a:r>
              <a:rPr sz="1100" spc="-70">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65">
                <a:solidFill>
                  <a:srgbClr val="222E54"/>
                </a:solidFill>
                <a:latin typeface="Verdana"/>
                <a:cs typeface="Verdana"/>
              </a:rPr>
              <a:t>banco</a:t>
            </a:r>
            <a:r>
              <a:rPr sz="1100" spc="-70">
                <a:solidFill>
                  <a:srgbClr val="222E54"/>
                </a:solidFill>
                <a:latin typeface="Verdana"/>
                <a:cs typeface="Verdana"/>
              </a:rPr>
              <a:t> </a:t>
            </a:r>
            <a:r>
              <a:rPr sz="1100" spc="-85">
                <a:solidFill>
                  <a:srgbClr val="222E54"/>
                </a:solidFill>
                <a:latin typeface="Verdana"/>
                <a:cs typeface="Verdana"/>
              </a:rPr>
              <a:t>utilizado.</a:t>
            </a:r>
            <a:r>
              <a:rPr sz="1100" spc="-70">
                <a:solidFill>
                  <a:srgbClr val="222E54"/>
                </a:solidFill>
                <a:latin typeface="Verdana"/>
                <a:cs typeface="Verdana"/>
              </a:rPr>
              <a:t> </a:t>
            </a:r>
            <a:r>
              <a:rPr sz="1100" spc="-10">
                <a:solidFill>
                  <a:srgbClr val="222E54"/>
                </a:solidFill>
                <a:latin typeface="Verdana"/>
                <a:cs typeface="Verdana"/>
              </a:rPr>
              <a:t>Indepen- </a:t>
            </a:r>
            <a:r>
              <a:rPr sz="1100" spc="-90">
                <a:solidFill>
                  <a:srgbClr val="222E54"/>
                </a:solidFill>
                <a:latin typeface="Verdana"/>
                <a:cs typeface="Verdana"/>
              </a:rPr>
              <a:t>dente</a:t>
            </a:r>
            <a:r>
              <a:rPr sz="1100" spc="-80">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110">
                <a:solidFill>
                  <a:srgbClr val="222E54"/>
                </a:solidFill>
                <a:latin typeface="Verdana"/>
                <a:cs typeface="Verdana"/>
              </a:rPr>
              <a:t>formato,</a:t>
            </a:r>
            <a:r>
              <a:rPr sz="1100" spc="-75">
                <a:solidFill>
                  <a:srgbClr val="222E54"/>
                </a:solidFill>
                <a:latin typeface="Verdana"/>
                <a:cs typeface="Verdana"/>
              </a:rPr>
              <a:t> </a:t>
            </a:r>
            <a:r>
              <a:rPr sz="1100" spc="-85">
                <a:solidFill>
                  <a:srgbClr val="222E54"/>
                </a:solidFill>
                <a:latin typeface="Verdana"/>
                <a:cs typeface="Verdana"/>
              </a:rPr>
              <a:t>é</a:t>
            </a:r>
            <a:r>
              <a:rPr sz="1100" spc="-75">
                <a:solidFill>
                  <a:srgbClr val="222E54"/>
                </a:solidFill>
                <a:latin typeface="Verdana"/>
                <a:cs typeface="Verdana"/>
              </a:rPr>
              <a:t> </a:t>
            </a:r>
            <a:r>
              <a:rPr sz="1100" spc="-90">
                <a:solidFill>
                  <a:srgbClr val="222E54"/>
                </a:solidFill>
                <a:latin typeface="Verdana"/>
                <a:cs typeface="Verdana"/>
              </a:rPr>
              <a:t>importante</a:t>
            </a:r>
            <a:r>
              <a:rPr sz="1100" spc="-75">
                <a:solidFill>
                  <a:srgbClr val="222E54"/>
                </a:solidFill>
                <a:latin typeface="Verdana"/>
                <a:cs typeface="Verdana"/>
              </a:rPr>
              <a:t> </a:t>
            </a:r>
            <a:r>
              <a:rPr sz="1100" spc="-80">
                <a:solidFill>
                  <a:srgbClr val="222E54"/>
                </a:solidFill>
                <a:latin typeface="Verdana"/>
                <a:cs typeface="Verdana"/>
              </a:rPr>
              <a:t>que</a:t>
            </a:r>
            <a:r>
              <a:rPr sz="1100" spc="-75">
                <a:solidFill>
                  <a:srgbClr val="222E54"/>
                </a:solidFill>
                <a:latin typeface="Verdana"/>
                <a:cs typeface="Verdana"/>
              </a:rPr>
              <a:t> </a:t>
            </a:r>
            <a:r>
              <a:rPr sz="1100" spc="-85">
                <a:solidFill>
                  <a:srgbClr val="222E54"/>
                </a:solidFill>
                <a:latin typeface="Verdana"/>
                <a:cs typeface="Verdana"/>
              </a:rPr>
              <a:t>as</a:t>
            </a:r>
            <a:r>
              <a:rPr sz="1100" spc="-80">
                <a:solidFill>
                  <a:srgbClr val="222E54"/>
                </a:solidFill>
                <a:latin typeface="Verdana"/>
                <a:cs typeface="Verdana"/>
              </a:rPr>
              <a:t> </a:t>
            </a:r>
            <a:r>
              <a:rPr sz="1100" spc="-70">
                <a:solidFill>
                  <a:srgbClr val="222E54"/>
                </a:solidFill>
                <a:latin typeface="Verdana"/>
                <a:cs typeface="Verdana"/>
              </a:rPr>
              <a:t>informações </a:t>
            </a:r>
            <a:r>
              <a:rPr sz="1100" spc="-75">
                <a:solidFill>
                  <a:srgbClr val="222E54"/>
                </a:solidFill>
                <a:latin typeface="Verdana"/>
                <a:cs typeface="Verdana"/>
              </a:rPr>
              <a:t>citadas</a:t>
            </a:r>
            <a:r>
              <a:rPr sz="1100" spc="-45">
                <a:solidFill>
                  <a:srgbClr val="222E54"/>
                </a:solidFill>
                <a:latin typeface="Verdana"/>
                <a:cs typeface="Verdana"/>
              </a:rPr>
              <a:t> </a:t>
            </a:r>
            <a:r>
              <a:rPr sz="1100" spc="-95">
                <a:solidFill>
                  <a:srgbClr val="222E54"/>
                </a:solidFill>
                <a:latin typeface="Verdana"/>
                <a:cs typeface="Verdana"/>
              </a:rPr>
              <a:t>anteriormente</a:t>
            </a:r>
            <a:r>
              <a:rPr sz="1100" spc="-40">
                <a:solidFill>
                  <a:srgbClr val="222E54"/>
                </a:solidFill>
                <a:latin typeface="Verdana"/>
                <a:cs typeface="Verdana"/>
              </a:rPr>
              <a:t> </a:t>
            </a:r>
            <a:r>
              <a:rPr sz="1100" spc="-105">
                <a:solidFill>
                  <a:srgbClr val="222E54"/>
                </a:solidFill>
                <a:latin typeface="Verdana"/>
                <a:cs typeface="Verdana"/>
              </a:rPr>
              <a:t>sejam</a:t>
            </a:r>
            <a:r>
              <a:rPr sz="1100" spc="-45">
                <a:solidFill>
                  <a:srgbClr val="222E54"/>
                </a:solidFill>
                <a:latin typeface="Verdana"/>
                <a:cs typeface="Verdana"/>
              </a:rPr>
              <a:t> </a:t>
            </a:r>
            <a:r>
              <a:rPr sz="1100" spc="-80">
                <a:solidFill>
                  <a:srgbClr val="222E54"/>
                </a:solidFill>
                <a:latin typeface="Verdana"/>
                <a:cs typeface="Verdana"/>
              </a:rPr>
              <a:t>verificadas</a:t>
            </a:r>
            <a:r>
              <a:rPr sz="1100" spc="-40">
                <a:solidFill>
                  <a:srgbClr val="222E54"/>
                </a:solidFill>
                <a:latin typeface="Verdana"/>
                <a:cs typeface="Verdana"/>
              </a:rPr>
              <a:t> </a:t>
            </a:r>
            <a:r>
              <a:rPr sz="1100" spc="-95">
                <a:solidFill>
                  <a:srgbClr val="222E54"/>
                </a:solidFill>
                <a:latin typeface="Verdana"/>
                <a:cs typeface="Verdana"/>
              </a:rPr>
              <a:t>para</a:t>
            </a:r>
            <a:r>
              <a:rPr sz="1100" spc="-40">
                <a:solidFill>
                  <a:srgbClr val="222E54"/>
                </a:solidFill>
                <a:latin typeface="Verdana"/>
                <a:cs typeface="Verdana"/>
              </a:rPr>
              <a:t> </a:t>
            </a:r>
            <a:r>
              <a:rPr sz="1100" spc="-50">
                <a:solidFill>
                  <a:srgbClr val="222E54"/>
                </a:solidFill>
                <a:latin typeface="Verdana"/>
                <a:cs typeface="Verdana"/>
              </a:rPr>
              <a:t>a </a:t>
            </a:r>
            <a:r>
              <a:rPr sz="1100" spc="-90">
                <a:solidFill>
                  <a:srgbClr val="222E54"/>
                </a:solidFill>
                <a:latin typeface="Verdana"/>
                <a:cs typeface="Verdana"/>
              </a:rPr>
              <a:t>garantia</a:t>
            </a:r>
            <a:r>
              <a:rPr sz="1100" spc="-80">
                <a:solidFill>
                  <a:srgbClr val="222E54"/>
                </a:solidFill>
                <a:latin typeface="Verdana"/>
                <a:cs typeface="Verdana"/>
              </a:rPr>
              <a:t> </a:t>
            </a:r>
            <a:r>
              <a:rPr sz="1100" spc="-85">
                <a:solidFill>
                  <a:srgbClr val="222E54"/>
                </a:solidFill>
                <a:latin typeface="Verdana"/>
                <a:cs typeface="Verdana"/>
              </a:rPr>
              <a:t>da</a:t>
            </a:r>
            <a:r>
              <a:rPr sz="1100" spc="-75">
                <a:solidFill>
                  <a:srgbClr val="222E54"/>
                </a:solidFill>
                <a:latin typeface="Verdana"/>
                <a:cs typeface="Verdana"/>
              </a:rPr>
              <a:t> </a:t>
            </a:r>
            <a:r>
              <a:rPr sz="1100" spc="-80">
                <a:solidFill>
                  <a:srgbClr val="222E54"/>
                </a:solidFill>
                <a:latin typeface="Verdana"/>
                <a:cs typeface="Verdana"/>
              </a:rPr>
              <a:t>conformidade</a:t>
            </a:r>
            <a:r>
              <a:rPr sz="1100" spc="-75">
                <a:solidFill>
                  <a:srgbClr val="222E54"/>
                </a:solidFill>
                <a:latin typeface="Verdana"/>
                <a:cs typeface="Verdana"/>
              </a:rPr>
              <a:t> </a:t>
            </a:r>
            <a:r>
              <a:rPr sz="1100" spc="-85">
                <a:solidFill>
                  <a:srgbClr val="222E54"/>
                </a:solidFill>
                <a:latin typeface="Verdana"/>
                <a:cs typeface="Verdana"/>
              </a:rPr>
              <a:t>da</a:t>
            </a:r>
            <a:r>
              <a:rPr sz="1100" spc="-75">
                <a:solidFill>
                  <a:srgbClr val="222E54"/>
                </a:solidFill>
                <a:latin typeface="Verdana"/>
                <a:cs typeface="Verdana"/>
              </a:rPr>
              <a:t> </a:t>
            </a:r>
            <a:r>
              <a:rPr sz="1100" spc="-10">
                <a:solidFill>
                  <a:srgbClr val="222E54"/>
                </a:solidFill>
                <a:latin typeface="Verdana"/>
                <a:cs typeface="Verdana"/>
              </a:rPr>
              <a:t>documentação.</a:t>
            </a:r>
            <a:endParaRPr sz="1100">
              <a:latin typeface="Verdana"/>
              <a:cs typeface="Verdana"/>
            </a:endParaRPr>
          </a:p>
        </p:txBody>
      </p:sp>
      <p:sp>
        <p:nvSpPr>
          <p:cNvPr id="27" name="object 27"/>
          <p:cNvSpPr txBox="1"/>
          <p:nvPr/>
        </p:nvSpPr>
        <p:spPr>
          <a:xfrm>
            <a:off x="7603007" y="2380211"/>
            <a:ext cx="2567940"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30">
                <a:solidFill>
                  <a:srgbClr val="222E54"/>
                </a:solidFill>
                <a:latin typeface="Verdana"/>
                <a:cs typeface="Verdana"/>
              </a:rPr>
              <a:t>A</a:t>
            </a:r>
            <a:r>
              <a:rPr sz="1100" spc="-70">
                <a:solidFill>
                  <a:srgbClr val="222E54"/>
                </a:solidFill>
                <a:latin typeface="Verdana"/>
                <a:cs typeface="Verdana"/>
              </a:rPr>
              <a:t> </a:t>
            </a:r>
            <a:r>
              <a:rPr sz="1100" spc="-95">
                <a:solidFill>
                  <a:srgbClr val="222E54"/>
                </a:solidFill>
                <a:latin typeface="Verdana"/>
                <a:cs typeface="Verdana"/>
              </a:rPr>
              <a:t>data</a:t>
            </a:r>
            <a:r>
              <a:rPr sz="1100" spc="-75">
                <a:solidFill>
                  <a:srgbClr val="222E54"/>
                </a:solidFill>
                <a:latin typeface="Verdana"/>
                <a:cs typeface="Verdana"/>
              </a:rPr>
              <a:t> </a:t>
            </a:r>
            <a:r>
              <a:rPr sz="1100" spc="-70">
                <a:solidFill>
                  <a:srgbClr val="222E54"/>
                </a:solidFill>
                <a:latin typeface="Verdana"/>
                <a:cs typeface="Verdana"/>
              </a:rPr>
              <a:t>do </a:t>
            </a:r>
            <a:r>
              <a:rPr sz="1100" spc="-90">
                <a:solidFill>
                  <a:srgbClr val="222E54"/>
                </a:solidFill>
                <a:latin typeface="Verdana"/>
                <a:cs typeface="Verdana"/>
              </a:rPr>
              <a:t>documento</a:t>
            </a:r>
            <a:r>
              <a:rPr sz="1100" spc="-70">
                <a:solidFill>
                  <a:srgbClr val="222E54"/>
                </a:solidFill>
                <a:latin typeface="Verdana"/>
                <a:cs typeface="Verdana"/>
              </a:rPr>
              <a:t> </a:t>
            </a:r>
            <a:r>
              <a:rPr sz="1100" spc="-20">
                <a:solidFill>
                  <a:srgbClr val="222E54"/>
                </a:solidFill>
                <a:latin typeface="Verdana"/>
                <a:cs typeface="Verdana"/>
              </a:rPr>
              <a:t>deve </a:t>
            </a:r>
            <a:r>
              <a:rPr sz="1100" spc="-80">
                <a:solidFill>
                  <a:srgbClr val="222E54"/>
                </a:solidFill>
                <a:latin typeface="Verdana"/>
                <a:cs typeface="Verdana"/>
              </a:rPr>
              <a:t>corresponder</a:t>
            </a:r>
            <a:r>
              <a:rPr sz="1100" spc="-55">
                <a:solidFill>
                  <a:srgbClr val="222E54"/>
                </a:solidFill>
                <a:latin typeface="Verdana"/>
                <a:cs typeface="Verdana"/>
              </a:rPr>
              <a:t> </a:t>
            </a:r>
            <a:r>
              <a:rPr sz="1100" spc="-95">
                <a:solidFill>
                  <a:srgbClr val="222E54"/>
                </a:solidFill>
                <a:latin typeface="Verdana"/>
                <a:cs typeface="Verdana"/>
              </a:rPr>
              <a:t>à</a:t>
            </a:r>
            <a:r>
              <a:rPr sz="1100" spc="-50">
                <a:solidFill>
                  <a:srgbClr val="222E54"/>
                </a:solidFill>
                <a:latin typeface="Verdana"/>
                <a:cs typeface="Verdana"/>
              </a:rPr>
              <a:t> </a:t>
            </a:r>
            <a:r>
              <a:rPr sz="1100" spc="-75">
                <a:solidFill>
                  <a:srgbClr val="222E54"/>
                </a:solidFill>
                <a:latin typeface="Verdana"/>
                <a:cs typeface="Verdana"/>
              </a:rPr>
              <a:t>competência</a:t>
            </a:r>
            <a:r>
              <a:rPr sz="1100" spc="-55">
                <a:solidFill>
                  <a:srgbClr val="222E54"/>
                </a:solidFill>
                <a:latin typeface="Verdana"/>
                <a:cs typeface="Verdana"/>
              </a:rPr>
              <a:t> </a:t>
            </a:r>
            <a:r>
              <a:rPr sz="1100" spc="-85">
                <a:solidFill>
                  <a:srgbClr val="222E54"/>
                </a:solidFill>
                <a:latin typeface="Verdana"/>
                <a:cs typeface="Verdana"/>
              </a:rPr>
              <a:t>exigida</a:t>
            </a:r>
            <a:r>
              <a:rPr sz="1100" spc="-50">
                <a:solidFill>
                  <a:srgbClr val="222E54"/>
                </a:solidFill>
                <a:latin typeface="Verdana"/>
                <a:cs typeface="Verdana"/>
              </a:rPr>
              <a:t> </a:t>
            </a:r>
            <a:r>
              <a:rPr sz="1100" spc="-65">
                <a:solidFill>
                  <a:srgbClr val="222E54"/>
                </a:solidFill>
                <a:latin typeface="Verdana"/>
                <a:cs typeface="Verdana"/>
              </a:rPr>
              <a:t>para </a:t>
            </a:r>
            <a:r>
              <a:rPr sz="1100" spc="-95">
                <a:solidFill>
                  <a:srgbClr val="222E54"/>
                </a:solidFill>
                <a:latin typeface="Verdana"/>
                <a:cs typeface="Verdana"/>
              </a:rPr>
              <a:t>a</a:t>
            </a:r>
            <a:r>
              <a:rPr sz="1100" spc="-105">
                <a:solidFill>
                  <a:srgbClr val="222E54"/>
                </a:solidFill>
                <a:latin typeface="Verdana"/>
                <a:cs typeface="Verdana"/>
              </a:rPr>
              <a:t> </a:t>
            </a:r>
            <a:r>
              <a:rPr sz="1100" spc="-10">
                <a:solidFill>
                  <a:srgbClr val="222E54"/>
                </a:solidFill>
                <a:latin typeface="Verdana"/>
                <a:cs typeface="Verdana"/>
              </a:rPr>
              <a:t>análise.</a:t>
            </a:r>
            <a:endParaRPr sz="1100">
              <a:latin typeface="Verdana"/>
              <a:cs typeface="Verdana"/>
            </a:endParaRPr>
          </a:p>
        </p:txBody>
      </p:sp>
      <p:grpSp>
        <p:nvGrpSpPr>
          <p:cNvPr id="31" name="Group 30">
            <a:extLst>
              <a:ext uri="{FF2B5EF4-FFF2-40B4-BE49-F238E27FC236}">
                <a16:creationId xmlns:a16="http://schemas.microsoft.com/office/drawing/2014/main" id="{A385EBDA-D68F-3391-11AC-363895C80A63}"/>
              </a:ext>
            </a:extLst>
          </p:cNvPr>
          <p:cNvGrpSpPr/>
          <p:nvPr/>
        </p:nvGrpSpPr>
        <p:grpSpPr>
          <a:xfrm>
            <a:off x="4441775" y="3037869"/>
            <a:ext cx="1668550" cy="72592"/>
            <a:chOff x="3253568" y="4344068"/>
            <a:chExt cx="1800431" cy="57599"/>
          </a:xfrm>
        </p:grpSpPr>
        <p:pic>
          <p:nvPicPr>
            <p:cNvPr id="3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D684981-738F-97EE-C223-C9CEC3F6034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177AC12-36C2-774A-61F7-F544BB272BE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4B849D0-F6F8-22C6-F4FE-1F41DB9B85F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40048" b="37924"/>
          <a:stretch>
            <a:fillRect/>
          </a:stretch>
        </p:blipFill>
        <p:spPr bwMode="auto">
          <a:xfrm>
            <a:off x="4388332" y="3163969"/>
            <a:ext cx="500314" cy="6460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F0742AA-7E6F-C75D-9E39-FD9B2C4B18A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40048" b="37924"/>
          <a:stretch>
            <a:fillRect/>
          </a:stretch>
        </p:blipFill>
        <p:spPr bwMode="auto">
          <a:xfrm>
            <a:off x="6317694" y="3163969"/>
            <a:ext cx="500314" cy="64602"/>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8F1D0113-3625-09BE-D641-8096EBC698D7}"/>
              </a:ext>
            </a:extLst>
          </p:cNvPr>
          <p:cNvGrpSpPr/>
          <p:nvPr/>
        </p:nvGrpSpPr>
        <p:grpSpPr>
          <a:xfrm>
            <a:off x="3921023" y="3864993"/>
            <a:ext cx="1668550" cy="72592"/>
            <a:chOff x="3253568" y="4344068"/>
            <a:chExt cx="1800431" cy="57599"/>
          </a:xfrm>
        </p:grpSpPr>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434DEBE-87C4-28F0-3B67-53DEE0F0A3E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944CAA1-4AAE-8AF7-6256-3F627D1A71A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77015193-517E-ABD2-566B-F2AF1618FFB0}"/>
              </a:ext>
            </a:extLst>
          </p:cNvPr>
          <p:cNvGrpSpPr/>
          <p:nvPr/>
        </p:nvGrpSpPr>
        <p:grpSpPr>
          <a:xfrm>
            <a:off x="3921023" y="4109538"/>
            <a:ext cx="1668550" cy="72592"/>
            <a:chOff x="3253568" y="4344068"/>
            <a:chExt cx="1800431" cy="57599"/>
          </a:xfrm>
        </p:grpSpPr>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87A4B0A-1845-32B8-6C33-BBF1D5A5467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FC1B213-8262-5D57-F412-8F36478282E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77C3DC81-E32D-8859-6AF7-DB9C8D0E6413}"/>
              </a:ext>
            </a:extLst>
          </p:cNvPr>
          <p:cNvGrpSpPr/>
          <p:nvPr/>
        </p:nvGrpSpPr>
        <p:grpSpPr>
          <a:xfrm>
            <a:off x="4247606" y="4208284"/>
            <a:ext cx="1668550" cy="72592"/>
            <a:chOff x="3253568" y="4344068"/>
            <a:chExt cx="1800431" cy="57599"/>
          </a:xfrm>
        </p:grpSpPr>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7229C20-A392-DDA6-B44E-C9CA6C13CD9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45E2D26-BA12-E09E-BC69-0E289937F8F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a:extLst>
              <a:ext uri="{FF2B5EF4-FFF2-40B4-BE49-F238E27FC236}">
                <a16:creationId xmlns:a16="http://schemas.microsoft.com/office/drawing/2014/main" id="{ACFE8911-28CF-AA6B-DAA4-5841690F12F7}"/>
              </a:ext>
            </a:extLst>
          </p:cNvPr>
          <p:cNvGrpSpPr/>
          <p:nvPr/>
        </p:nvGrpSpPr>
        <p:grpSpPr>
          <a:xfrm>
            <a:off x="3921023" y="4444923"/>
            <a:ext cx="1668550" cy="72592"/>
            <a:chOff x="3253568" y="4344068"/>
            <a:chExt cx="1800431" cy="57599"/>
          </a:xfrm>
        </p:grpSpPr>
        <p:pic>
          <p:nvPicPr>
            <p:cNvPr id="4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FF7ADE7-1578-CB17-F9E6-12EF42C4F1B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5F92AE4-648C-2E5B-6871-8FEAF476C6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BA1662BD-6D97-CE12-494E-ABD68EE78110}"/>
              </a:ext>
            </a:extLst>
          </p:cNvPr>
          <p:cNvGrpSpPr/>
          <p:nvPr/>
        </p:nvGrpSpPr>
        <p:grpSpPr>
          <a:xfrm>
            <a:off x="4247606" y="4563033"/>
            <a:ext cx="1668550" cy="72592"/>
            <a:chOff x="3253568" y="4344068"/>
            <a:chExt cx="1800431" cy="57599"/>
          </a:xfrm>
        </p:grpSpPr>
        <p:pic>
          <p:nvPicPr>
            <p:cNvPr id="4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449C8EC-261D-E18E-4A1A-92873BF744C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F5198CC-E200-26F2-AE43-8D8B97772D0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1AA12C26-1D23-3581-EDBA-12492746B30E}"/>
              </a:ext>
            </a:extLst>
          </p:cNvPr>
          <p:cNvGrpSpPr/>
          <p:nvPr/>
        </p:nvGrpSpPr>
        <p:grpSpPr>
          <a:xfrm>
            <a:off x="3897986" y="4804987"/>
            <a:ext cx="1668550" cy="72592"/>
            <a:chOff x="3253568" y="4344068"/>
            <a:chExt cx="1800431" cy="57599"/>
          </a:xfrm>
        </p:grpSpPr>
        <p:pic>
          <p:nvPicPr>
            <p:cNvPr id="5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D0C8D2E-3C09-9734-2E60-4139B08D383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DC95EC6-4A7D-C9C9-CE45-318F43926DF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1CB5CC43-B643-FED3-74DD-B5793B03D8F4}"/>
              </a:ext>
            </a:extLst>
          </p:cNvPr>
          <p:cNvGrpSpPr/>
          <p:nvPr/>
        </p:nvGrpSpPr>
        <p:grpSpPr>
          <a:xfrm>
            <a:off x="4062844" y="4810031"/>
            <a:ext cx="1668550" cy="72592"/>
            <a:chOff x="3253568" y="4344068"/>
            <a:chExt cx="1800431" cy="57599"/>
          </a:xfrm>
        </p:grpSpPr>
        <p:pic>
          <p:nvPicPr>
            <p:cNvPr id="5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42231E7-10CB-3159-55FF-AA1AE347408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03C81F5-CAE1-4666-4339-900916E5C65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7D5A3990-39C0-0875-08D2-BFE22608A502}"/>
              </a:ext>
            </a:extLst>
          </p:cNvPr>
          <p:cNvGrpSpPr/>
          <p:nvPr/>
        </p:nvGrpSpPr>
        <p:grpSpPr>
          <a:xfrm>
            <a:off x="4176709" y="4916226"/>
            <a:ext cx="1199026" cy="72592"/>
            <a:chOff x="3760203" y="4344068"/>
            <a:chExt cx="1293796" cy="57599"/>
          </a:xfrm>
        </p:grpSpPr>
        <p:pic>
          <p:nvPicPr>
            <p:cNvPr id="5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B86ABA7-1067-ACA6-4271-77EE33AB28C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135" t="53603" r="-1" b="36850"/>
            <a:stretch>
              <a:fillRect/>
            </a:stretch>
          </p:blipFill>
          <p:spPr bwMode="auto">
            <a:xfrm>
              <a:off x="3760203" y="4345361"/>
              <a:ext cx="505711" cy="5630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512446D-FC31-662E-53A8-5C1F402D5FE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a:extLst>
              <a:ext uri="{FF2B5EF4-FFF2-40B4-BE49-F238E27FC236}">
                <a16:creationId xmlns:a16="http://schemas.microsoft.com/office/drawing/2014/main" id="{530CFBD6-0D2F-5579-C6C9-6D23B10B63A1}"/>
              </a:ext>
            </a:extLst>
          </p:cNvPr>
          <p:cNvGrpSpPr/>
          <p:nvPr/>
        </p:nvGrpSpPr>
        <p:grpSpPr>
          <a:xfrm>
            <a:off x="5133263" y="5851203"/>
            <a:ext cx="1668550" cy="72592"/>
            <a:chOff x="3253568" y="4344068"/>
            <a:chExt cx="1800431" cy="57599"/>
          </a:xfrm>
        </p:grpSpPr>
        <p:pic>
          <p:nvPicPr>
            <p:cNvPr id="6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8A6201E-6D95-DA8C-DB7D-B4D0CF3BC80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82C6901-B3CD-F1C5-AE35-DE7D553CA3A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53670">
              <a:lnSpc>
                <a:spcPts val="5835"/>
              </a:lnSpc>
              <a:spcBef>
                <a:spcPts val="100"/>
              </a:spcBef>
            </a:pPr>
            <a:r>
              <a:rPr spc="-325"/>
              <a:t>Vale</a:t>
            </a:r>
            <a:r>
              <a:rPr spc="-355"/>
              <a:t> </a:t>
            </a:r>
            <a:r>
              <a:rPr spc="-215"/>
              <a:t>Alimentação</a:t>
            </a:r>
          </a:p>
          <a:p>
            <a:pPr marL="171450">
              <a:lnSpc>
                <a:spcPts val="2715"/>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18</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spc="-10"/>
              <a:t>FUNÇÃO:</a:t>
            </a:r>
          </a:p>
          <a:p>
            <a:pPr marL="12700" marR="5080">
              <a:lnSpc>
                <a:spcPct val="100000"/>
              </a:lnSpc>
            </a:pPr>
            <a:r>
              <a:rPr b="0" spc="-65">
                <a:latin typeface="Verdana"/>
                <a:cs typeface="Verdana"/>
              </a:rPr>
              <a:t>O</a:t>
            </a:r>
            <a:r>
              <a:rPr b="0" spc="-114">
                <a:latin typeface="Verdana"/>
                <a:cs typeface="Verdana"/>
              </a:rPr>
              <a:t> vale-</a:t>
            </a:r>
            <a:r>
              <a:rPr b="0" spc="-110">
                <a:latin typeface="Verdana"/>
                <a:cs typeface="Verdana"/>
              </a:rPr>
              <a:t>alimentação</a:t>
            </a:r>
            <a:r>
              <a:rPr b="0" spc="-100">
                <a:latin typeface="Verdana"/>
                <a:cs typeface="Verdana"/>
              </a:rPr>
              <a:t> </a:t>
            </a:r>
            <a:r>
              <a:rPr b="0" spc="-150">
                <a:latin typeface="Verdana"/>
                <a:cs typeface="Verdana"/>
              </a:rPr>
              <a:t>tem</a:t>
            </a:r>
            <a:r>
              <a:rPr b="0" spc="-105">
                <a:latin typeface="Verdana"/>
                <a:cs typeface="Verdana"/>
              </a:rPr>
              <a:t> </a:t>
            </a:r>
            <a:r>
              <a:rPr b="0" spc="-114">
                <a:latin typeface="Verdana"/>
                <a:cs typeface="Verdana"/>
              </a:rPr>
              <a:t>como</a:t>
            </a:r>
            <a:r>
              <a:rPr b="0" spc="-100">
                <a:latin typeface="Verdana"/>
                <a:cs typeface="Verdana"/>
              </a:rPr>
              <a:t> função</a:t>
            </a:r>
            <a:r>
              <a:rPr b="0" spc="-105">
                <a:latin typeface="Verdana"/>
                <a:cs typeface="Verdana"/>
              </a:rPr>
              <a:t> </a:t>
            </a:r>
            <a:r>
              <a:rPr b="0" spc="-120">
                <a:latin typeface="Verdana"/>
                <a:cs typeface="Verdana"/>
              </a:rPr>
              <a:t>garantir</a:t>
            </a:r>
            <a:r>
              <a:rPr b="0" spc="-100">
                <a:latin typeface="Verdana"/>
                <a:cs typeface="Verdana"/>
              </a:rPr>
              <a:t> </a:t>
            </a:r>
            <a:r>
              <a:rPr b="0" spc="-110">
                <a:latin typeface="Verdana"/>
                <a:cs typeface="Verdana"/>
              </a:rPr>
              <a:t>que</a:t>
            </a:r>
            <a:r>
              <a:rPr b="0" spc="-105">
                <a:latin typeface="Verdana"/>
                <a:cs typeface="Verdana"/>
              </a:rPr>
              <a:t> </a:t>
            </a:r>
            <a:r>
              <a:rPr b="0" spc="-80">
                <a:latin typeface="Verdana"/>
                <a:cs typeface="Verdana"/>
              </a:rPr>
              <a:t>os</a:t>
            </a:r>
            <a:r>
              <a:rPr b="0" spc="-100">
                <a:latin typeface="Verdana"/>
                <a:cs typeface="Verdana"/>
              </a:rPr>
              <a:t> colaboradores</a:t>
            </a:r>
            <a:r>
              <a:rPr b="0" spc="-105">
                <a:latin typeface="Verdana"/>
                <a:cs typeface="Verdana"/>
              </a:rPr>
              <a:t> </a:t>
            </a:r>
            <a:r>
              <a:rPr b="0" spc="-114">
                <a:latin typeface="Verdana"/>
                <a:cs typeface="Verdana"/>
              </a:rPr>
              <a:t>recebam</a:t>
            </a:r>
            <a:r>
              <a:rPr b="0" spc="-100">
                <a:latin typeface="Verdana"/>
                <a:cs typeface="Verdana"/>
              </a:rPr>
              <a:t> </a:t>
            </a:r>
            <a:r>
              <a:rPr b="0" spc="-105">
                <a:latin typeface="Verdana"/>
                <a:cs typeface="Verdana"/>
              </a:rPr>
              <a:t>suporte</a:t>
            </a:r>
            <a:r>
              <a:rPr b="0" spc="-100">
                <a:latin typeface="Verdana"/>
                <a:cs typeface="Verdana"/>
              </a:rPr>
              <a:t> </a:t>
            </a:r>
            <a:r>
              <a:rPr b="0" spc="-10">
                <a:latin typeface="Verdana"/>
                <a:cs typeface="Verdana"/>
              </a:rPr>
              <a:t>financeiro </a:t>
            </a:r>
            <a:r>
              <a:rPr b="0" spc="-120">
                <a:latin typeface="Verdana"/>
                <a:cs typeface="Verdana"/>
              </a:rPr>
              <a:t>para</a:t>
            </a:r>
            <a:r>
              <a:rPr b="0" spc="-95">
                <a:latin typeface="Verdana"/>
                <a:cs typeface="Verdana"/>
              </a:rPr>
              <a:t> aquisição</a:t>
            </a:r>
            <a:r>
              <a:rPr b="0" spc="-90">
                <a:latin typeface="Verdana"/>
                <a:cs typeface="Verdana"/>
              </a:rPr>
              <a:t> </a:t>
            </a:r>
            <a:r>
              <a:rPr b="0" spc="-110">
                <a:latin typeface="Verdana"/>
                <a:cs typeface="Verdana"/>
              </a:rPr>
              <a:t>de</a:t>
            </a:r>
            <a:r>
              <a:rPr b="0" spc="-95">
                <a:latin typeface="Verdana"/>
                <a:cs typeface="Verdana"/>
              </a:rPr>
              <a:t> </a:t>
            </a:r>
            <a:r>
              <a:rPr b="0" spc="-114">
                <a:latin typeface="Verdana"/>
                <a:cs typeface="Verdana"/>
              </a:rPr>
              <a:t>alimentos</a:t>
            </a:r>
            <a:r>
              <a:rPr b="0" spc="-90">
                <a:latin typeface="Verdana"/>
                <a:cs typeface="Verdana"/>
              </a:rPr>
              <a:t> </a:t>
            </a:r>
            <a:r>
              <a:rPr b="0" spc="-160">
                <a:latin typeface="Verdana"/>
                <a:cs typeface="Verdana"/>
              </a:rPr>
              <a:t>em</a:t>
            </a:r>
            <a:r>
              <a:rPr b="0" spc="-90">
                <a:latin typeface="Verdana"/>
                <a:cs typeface="Verdana"/>
              </a:rPr>
              <a:t> </a:t>
            </a:r>
            <a:r>
              <a:rPr b="0" spc="-110">
                <a:latin typeface="Verdana"/>
                <a:cs typeface="Verdana"/>
              </a:rPr>
              <a:t>supermercados</a:t>
            </a:r>
            <a:r>
              <a:rPr b="0" spc="-95">
                <a:latin typeface="Verdana"/>
                <a:cs typeface="Verdana"/>
              </a:rPr>
              <a:t> </a:t>
            </a:r>
            <a:r>
              <a:rPr b="0" spc="-114">
                <a:latin typeface="Verdana"/>
                <a:cs typeface="Verdana"/>
              </a:rPr>
              <a:t>e</a:t>
            </a:r>
            <a:r>
              <a:rPr b="0" spc="-90">
                <a:latin typeface="Verdana"/>
                <a:cs typeface="Verdana"/>
              </a:rPr>
              <a:t> </a:t>
            </a:r>
            <a:r>
              <a:rPr b="0" spc="-105">
                <a:latin typeface="Verdana"/>
                <a:cs typeface="Verdana"/>
              </a:rPr>
              <a:t>estabelecimentos</a:t>
            </a:r>
            <a:r>
              <a:rPr b="0" spc="-95">
                <a:latin typeface="Verdana"/>
                <a:cs typeface="Verdana"/>
              </a:rPr>
              <a:t> </a:t>
            </a:r>
            <a:r>
              <a:rPr b="0" spc="-100">
                <a:latin typeface="Verdana"/>
                <a:cs typeface="Verdana"/>
              </a:rPr>
              <a:t>credenciados,</a:t>
            </a:r>
            <a:r>
              <a:rPr b="0" spc="-90">
                <a:latin typeface="Verdana"/>
                <a:cs typeface="Verdana"/>
              </a:rPr>
              <a:t> </a:t>
            </a:r>
            <a:r>
              <a:rPr b="0" spc="-114">
                <a:latin typeface="Verdana"/>
                <a:cs typeface="Verdana"/>
              </a:rPr>
              <a:t>conforme</a:t>
            </a:r>
            <a:r>
              <a:rPr b="0" spc="-90">
                <a:latin typeface="Verdana"/>
                <a:cs typeface="Verdana"/>
              </a:rPr>
              <a:t> </a:t>
            </a:r>
            <a:r>
              <a:rPr b="0" spc="-55">
                <a:latin typeface="Verdana"/>
                <a:cs typeface="Verdana"/>
              </a:rPr>
              <a:t>previs- </a:t>
            </a:r>
            <a:r>
              <a:rPr b="0" spc="-114">
                <a:latin typeface="Verdana"/>
                <a:cs typeface="Verdana"/>
              </a:rPr>
              <a:t>to</a:t>
            </a:r>
            <a:r>
              <a:rPr b="0" spc="-110">
                <a:latin typeface="Verdana"/>
                <a:cs typeface="Verdana"/>
              </a:rPr>
              <a:t> </a:t>
            </a:r>
            <a:r>
              <a:rPr b="0" spc="-160">
                <a:latin typeface="Verdana"/>
                <a:cs typeface="Verdana"/>
              </a:rPr>
              <a:t>em</a:t>
            </a:r>
            <a:r>
              <a:rPr b="0" spc="-110">
                <a:latin typeface="Verdana"/>
                <a:cs typeface="Verdana"/>
              </a:rPr>
              <a:t> </a:t>
            </a:r>
            <a:r>
              <a:rPr b="0" spc="-100">
                <a:latin typeface="Verdana"/>
                <a:cs typeface="Verdana"/>
              </a:rPr>
              <a:t>convenções</a:t>
            </a:r>
            <a:r>
              <a:rPr b="0" spc="-110">
                <a:latin typeface="Verdana"/>
                <a:cs typeface="Verdana"/>
              </a:rPr>
              <a:t> </a:t>
            </a:r>
            <a:r>
              <a:rPr b="0" spc="-100">
                <a:latin typeface="Verdana"/>
                <a:cs typeface="Verdana"/>
              </a:rPr>
              <a:t>coletivas</a:t>
            </a:r>
            <a:r>
              <a:rPr b="0" spc="-110">
                <a:latin typeface="Verdana"/>
                <a:cs typeface="Verdana"/>
              </a:rPr>
              <a:t> de trabalho ou </a:t>
            </a:r>
            <a:r>
              <a:rPr b="0" spc="-95">
                <a:latin typeface="Verdana"/>
                <a:cs typeface="Verdana"/>
              </a:rPr>
              <a:t>acordos</a:t>
            </a:r>
            <a:r>
              <a:rPr b="0" spc="-110">
                <a:latin typeface="Verdana"/>
                <a:cs typeface="Verdana"/>
              </a:rPr>
              <a:t> </a:t>
            </a:r>
            <a:r>
              <a:rPr b="0" spc="-90">
                <a:latin typeface="Verdana"/>
                <a:cs typeface="Verdana"/>
              </a:rPr>
              <a:t>específicos.</a:t>
            </a:r>
            <a:r>
              <a:rPr b="0" spc="-110">
                <a:latin typeface="Verdana"/>
                <a:cs typeface="Verdana"/>
              </a:rPr>
              <a:t> </a:t>
            </a:r>
            <a:r>
              <a:rPr b="0" spc="-90">
                <a:latin typeface="Verdana"/>
                <a:cs typeface="Verdana"/>
              </a:rPr>
              <a:t>Ele</a:t>
            </a:r>
            <a:r>
              <a:rPr b="0" spc="-110">
                <a:latin typeface="Verdana"/>
                <a:cs typeface="Verdana"/>
              </a:rPr>
              <a:t> </a:t>
            </a:r>
            <a:r>
              <a:rPr b="0" spc="-114">
                <a:latin typeface="Verdana"/>
                <a:cs typeface="Verdana"/>
              </a:rPr>
              <a:t>formaliza</a:t>
            </a:r>
            <a:r>
              <a:rPr b="0" spc="-110">
                <a:latin typeface="Verdana"/>
                <a:cs typeface="Verdana"/>
              </a:rPr>
              <a:t> </a:t>
            </a:r>
            <a:r>
              <a:rPr b="0" spc="-114">
                <a:latin typeface="Verdana"/>
                <a:cs typeface="Verdana"/>
              </a:rPr>
              <a:t>a</a:t>
            </a:r>
            <a:r>
              <a:rPr b="0" spc="-110">
                <a:latin typeface="Verdana"/>
                <a:cs typeface="Verdana"/>
              </a:rPr>
              <a:t> </a:t>
            </a:r>
            <a:r>
              <a:rPr b="0" spc="-85">
                <a:latin typeface="Verdana"/>
                <a:cs typeface="Verdana"/>
              </a:rPr>
              <a:t>concessão</a:t>
            </a:r>
            <a:r>
              <a:rPr b="0" spc="-110">
                <a:latin typeface="Verdana"/>
                <a:cs typeface="Verdana"/>
              </a:rPr>
              <a:t> </a:t>
            </a:r>
            <a:r>
              <a:rPr b="0" spc="-100">
                <a:latin typeface="Verdana"/>
                <a:cs typeface="Verdana"/>
              </a:rPr>
              <a:t>do</a:t>
            </a:r>
            <a:r>
              <a:rPr b="0" spc="-110">
                <a:latin typeface="Verdana"/>
                <a:cs typeface="Verdana"/>
              </a:rPr>
              <a:t> </a:t>
            </a:r>
            <a:r>
              <a:rPr b="0" spc="-10">
                <a:latin typeface="Verdana"/>
                <a:cs typeface="Verdana"/>
              </a:rPr>
              <a:t>bene- </a:t>
            </a:r>
            <a:r>
              <a:rPr b="0" spc="-75">
                <a:latin typeface="Verdana"/>
                <a:cs typeface="Verdana"/>
              </a:rPr>
              <a:t>fício</a:t>
            </a:r>
            <a:r>
              <a:rPr b="0" spc="-120">
                <a:latin typeface="Verdana"/>
                <a:cs typeface="Verdana"/>
              </a:rPr>
              <a:t> </a:t>
            </a:r>
            <a:r>
              <a:rPr b="0" spc="-114">
                <a:latin typeface="Verdana"/>
                <a:cs typeface="Verdana"/>
              </a:rPr>
              <a:t>e </a:t>
            </a:r>
            <a:r>
              <a:rPr b="0" spc="-110">
                <a:latin typeface="Verdana"/>
                <a:cs typeface="Verdana"/>
              </a:rPr>
              <a:t>assegura</a:t>
            </a:r>
            <a:r>
              <a:rPr b="0" spc="-114">
                <a:latin typeface="Verdana"/>
                <a:cs typeface="Verdana"/>
              </a:rPr>
              <a:t> a </a:t>
            </a:r>
            <a:r>
              <a:rPr b="0" spc="-95">
                <a:latin typeface="Verdana"/>
                <a:cs typeface="Verdana"/>
              </a:rPr>
              <a:t>subsistência</a:t>
            </a:r>
            <a:r>
              <a:rPr b="0" spc="-120">
                <a:latin typeface="Verdana"/>
                <a:cs typeface="Verdana"/>
              </a:rPr>
              <a:t> </a:t>
            </a:r>
            <a:r>
              <a:rPr b="0" spc="-100">
                <a:latin typeface="Verdana"/>
                <a:cs typeface="Verdana"/>
              </a:rPr>
              <a:t>do</a:t>
            </a:r>
            <a:r>
              <a:rPr b="0" spc="-114">
                <a:latin typeface="Verdana"/>
                <a:cs typeface="Verdana"/>
              </a:rPr>
              <a:t> </a:t>
            </a:r>
            <a:r>
              <a:rPr b="0" spc="-40">
                <a:latin typeface="Verdana"/>
                <a:cs typeface="Verdana"/>
              </a:rPr>
              <a:t>trabalhador.</a:t>
            </a:r>
          </a:p>
          <a:p>
            <a:pPr marL="12700">
              <a:lnSpc>
                <a:spcPct val="100000"/>
              </a:lnSpc>
              <a:spcBef>
                <a:spcPts val="1800"/>
              </a:spcBef>
            </a:pPr>
            <a:r>
              <a:rPr spc="-10"/>
              <a:t>IMPORTÂNCIA:</a:t>
            </a:r>
          </a:p>
          <a:p>
            <a:pPr marL="12700" marR="55244">
              <a:lnSpc>
                <a:spcPct val="100000"/>
              </a:lnSpc>
            </a:pPr>
            <a:r>
              <a:rPr b="0" spc="-85">
                <a:latin typeface="Verdana"/>
                <a:cs typeface="Verdana"/>
              </a:rPr>
              <a:t>Esse</a:t>
            </a:r>
            <a:r>
              <a:rPr b="0" spc="-105">
                <a:latin typeface="Verdana"/>
                <a:cs typeface="Verdana"/>
              </a:rPr>
              <a:t> </a:t>
            </a:r>
            <a:r>
              <a:rPr b="0" spc="-120">
                <a:latin typeface="Verdana"/>
                <a:cs typeface="Verdana"/>
              </a:rPr>
              <a:t>documento</a:t>
            </a:r>
            <a:r>
              <a:rPr b="0" spc="-100">
                <a:latin typeface="Verdana"/>
                <a:cs typeface="Verdana"/>
              </a:rPr>
              <a:t> </a:t>
            </a:r>
            <a:r>
              <a:rPr b="0" spc="-114">
                <a:latin typeface="Verdana"/>
                <a:cs typeface="Verdana"/>
              </a:rPr>
              <a:t>é</a:t>
            </a:r>
            <a:r>
              <a:rPr b="0" spc="-100">
                <a:latin typeface="Verdana"/>
                <a:cs typeface="Verdana"/>
              </a:rPr>
              <a:t> </a:t>
            </a:r>
            <a:r>
              <a:rPr b="0" spc="-114">
                <a:latin typeface="Verdana"/>
                <a:cs typeface="Verdana"/>
              </a:rPr>
              <a:t>importante</a:t>
            </a:r>
            <a:r>
              <a:rPr b="0" spc="-100">
                <a:latin typeface="Verdana"/>
                <a:cs typeface="Verdana"/>
              </a:rPr>
              <a:t> </a:t>
            </a:r>
            <a:r>
              <a:rPr b="0" spc="-110">
                <a:latin typeface="Verdana"/>
                <a:cs typeface="Verdana"/>
              </a:rPr>
              <a:t>porque</a:t>
            </a:r>
            <a:r>
              <a:rPr b="0" spc="-100">
                <a:latin typeface="Verdana"/>
                <a:cs typeface="Verdana"/>
              </a:rPr>
              <a:t> </a:t>
            </a:r>
            <a:r>
              <a:rPr b="0" spc="-120">
                <a:latin typeface="Verdana"/>
                <a:cs typeface="Verdana"/>
              </a:rPr>
              <a:t>comprova</a:t>
            </a:r>
            <a:r>
              <a:rPr b="0" spc="-100">
                <a:latin typeface="Verdana"/>
                <a:cs typeface="Verdana"/>
              </a:rPr>
              <a:t> </a:t>
            </a:r>
            <a:r>
              <a:rPr b="0" spc="-110">
                <a:latin typeface="Verdana"/>
                <a:cs typeface="Verdana"/>
              </a:rPr>
              <a:t>que</a:t>
            </a:r>
            <a:r>
              <a:rPr b="0" spc="-100">
                <a:latin typeface="Verdana"/>
                <a:cs typeface="Verdana"/>
              </a:rPr>
              <a:t> o </a:t>
            </a:r>
            <a:r>
              <a:rPr b="0" spc="-85">
                <a:latin typeface="Verdana"/>
                <a:cs typeface="Verdana"/>
              </a:rPr>
              <a:t>benefício</a:t>
            </a:r>
            <a:r>
              <a:rPr b="0" spc="-100">
                <a:latin typeface="Verdana"/>
                <a:cs typeface="Verdana"/>
              </a:rPr>
              <a:t> </a:t>
            </a:r>
            <a:r>
              <a:rPr b="0" spc="-95">
                <a:latin typeface="Verdana"/>
                <a:cs typeface="Verdana"/>
              </a:rPr>
              <a:t>foi</a:t>
            </a:r>
            <a:r>
              <a:rPr b="0" spc="-100">
                <a:latin typeface="Verdana"/>
                <a:cs typeface="Verdana"/>
              </a:rPr>
              <a:t> </a:t>
            </a:r>
            <a:r>
              <a:rPr b="0" spc="-85">
                <a:latin typeface="Verdana"/>
                <a:cs typeface="Verdana"/>
              </a:rPr>
              <a:t>concedido</a:t>
            </a:r>
            <a:r>
              <a:rPr b="0" spc="-100">
                <a:latin typeface="Verdana"/>
                <a:cs typeface="Verdana"/>
              </a:rPr>
              <a:t> </a:t>
            </a:r>
            <a:r>
              <a:rPr b="0" spc="-125">
                <a:latin typeface="Verdana"/>
                <a:cs typeface="Verdana"/>
              </a:rPr>
              <a:t>corretamente,</a:t>
            </a:r>
            <a:r>
              <a:rPr b="0" spc="-100">
                <a:latin typeface="Verdana"/>
                <a:cs typeface="Verdana"/>
              </a:rPr>
              <a:t> </a:t>
            </a:r>
            <a:r>
              <a:rPr b="0" spc="-25">
                <a:latin typeface="Verdana"/>
                <a:cs typeface="Verdana"/>
              </a:rPr>
              <a:t>em </a:t>
            </a:r>
            <a:r>
              <a:rPr b="0" spc="-110">
                <a:latin typeface="Verdana"/>
                <a:cs typeface="Verdana"/>
              </a:rPr>
              <a:t>conformidade</a:t>
            </a:r>
            <a:r>
              <a:rPr b="0" spc="-114">
                <a:latin typeface="Verdana"/>
                <a:cs typeface="Verdana"/>
              </a:rPr>
              <a:t> </a:t>
            </a:r>
            <a:r>
              <a:rPr b="0" spc="-110">
                <a:latin typeface="Verdana"/>
                <a:cs typeface="Verdana"/>
              </a:rPr>
              <a:t>com </a:t>
            </a:r>
            <a:r>
              <a:rPr b="0" spc="-114">
                <a:latin typeface="Verdana"/>
                <a:cs typeface="Verdana"/>
              </a:rPr>
              <a:t>a </a:t>
            </a:r>
            <a:r>
              <a:rPr b="0" spc="-45">
                <a:latin typeface="Verdana"/>
                <a:cs typeface="Verdana"/>
              </a:rPr>
              <a:t>CCT</a:t>
            </a:r>
            <a:r>
              <a:rPr b="0" spc="-110">
                <a:latin typeface="Verdana"/>
                <a:cs typeface="Verdana"/>
              </a:rPr>
              <a:t> </a:t>
            </a:r>
            <a:r>
              <a:rPr b="0" spc="-114">
                <a:latin typeface="Verdana"/>
                <a:cs typeface="Verdana"/>
              </a:rPr>
              <a:t>aplicável. </a:t>
            </a:r>
            <a:r>
              <a:rPr b="0" spc="-80">
                <a:latin typeface="Verdana"/>
                <a:cs typeface="Verdana"/>
              </a:rPr>
              <a:t>Na</a:t>
            </a:r>
            <a:r>
              <a:rPr b="0" spc="-110">
                <a:latin typeface="Verdana"/>
                <a:cs typeface="Verdana"/>
              </a:rPr>
              <a:t> </a:t>
            </a:r>
            <a:r>
              <a:rPr b="0" spc="-120">
                <a:latin typeface="Verdana"/>
                <a:cs typeface="Verdana"/>
              </a:rPr>
              <a:t>validação,</a:t>
            </a:r>
            <a:r>
              <a:rPr b="0" spc="-110">
                <a:latin typeface="Verdana"/>
                <a:cs typeface="Verdana"/>
              </a:rPr>
              <a:t> </a:t>
            </a:r>
            <a:r>
              <a:rPr b="0" spc="-100">
                <a:latin typeface="Verdana"/>
                <a:cs typeface="Verdana"/>
              </a:rPr>
              <a:t>o</a:t>
            </a:r>
            <a:r>
              <a:rPr b="0" spc="-114">
                <a:latin typeface="Verdana"/>
                <a:cs typeface="Verdana"/>
              </a:rPr>
              <a:t> </a:t>
            </a:r>
            <a:r>
              <a:rPr b="0" spc="-110">
                <a:latin typeface="Verdana"/>
                <a:cs typeface="Verdana"/>
              </a:rPr>
              <a:t>ponto </a:t>
            </a:r>
            <a:r>
              <a:rPr b="0" spc="-85">
                <a:latin typeface="Verdana"/>
                <a:cs typeface="Verdana"/>
              </a:rPr>
              <a:t>essencial</a:t>
            </a:r>
            <a:r>
              <a:rPr b="0" spc="-114">
                <a:latin typeface="Verdana"/>
                <a:cs typeface="Verdana"/>
              </a:rPr>
              <a:t> é</a:t>
            </a:r>
            <a:r>
              <a:rPr b="0" spc="-110">
                <a:latin typeface="Verdana"/>
                <a:cs typeface="Verdana"/>
              </a:rPr>
              <a:t> que </a:t>
            </a:r>
            <a:r>
              <a:rPr b="0" spc="-80">
                <a:latin typeface="Verdana"/>
                <a:cs typeface="Verdana"/>
              </a:rPr>
              <a:t>os</a:t>
            </a:r>
            <a:r>
              <a:rPr b="0" spc="-114">
                <a:latin typeface="Verdana"/>
                <a:cs typeface="Verdana"/>
              </a:rPr>
              <a:t> </a:t>
            </a:r>
            <a:r>
              <a:rPr b="0" spc="-100">
                <a:latin typeface="Verdana"/>
                <a:cs typeface="Verdana"/>
              </a:rPr>
              <a:t>colaboradores</a:t>
            </a:r>
            <a:r>
              <a:rPr b="0" spc="-110">
                <a:latin typeface="Verdana"/>
                <a:cs typeface="Verdana"/>
              </a:rPr>
              <a:t> </a:t>
            </a:r>
            <a:r>
              <a:rPr b="0" spc="-25">
                <a:latin typeface="Verdana"/>
                <a:cs typeface="Verdana"/>
              </a:rPr>
              <a:t>que </a:t>
            </a:r>
            <a:r>
              <a:rPr b="0" spc="-130">
                <a:latin typeface="Verdana"/>
                <a:cs typeface="Verdana"/>
              </a:rPr>
              <a:t>prestaram</a:t>
            </a:r>
            <a:r>
              <a:rPr b="0" spc="-95">
                <a:latin typeface="Verdana"/>
                <a:cs typeface="Verdana"/>
              </a:rPr>
              <a:t> serviço </a:t>
            </a:r>
            <a:r>
              <a:rPr b="0" spc="-120">
                <a:latin typeface="Verdana"/>
                <a:cs typeface="Verdana"/>
              </a:rPr>
              <a:t>na</a:t>
            </a:r>
            <a:r>
              <a:rPr b="0" spc="-90">
                <a:latin typeface="Verdana"/>
                <a:cs typeface="Verdana"/>
              </a:rPr>
              <a:t> </a:t>
            </a:r>
            <a:r>
              <a:rPr b="0" spc="-100">
                <a:latin typeface="Verdana"/>
                <a:cs typeface="Verdana"/>
              </a:rPr>
              <a:t>competência</a:t>
            </a:r>
            <a:r>
              <a:rPr b="0" spc="-95">
                <a:latin typeface="Verdana"/>
                <a:cs typeface="Verdana"/>
              </a:rPr>
              <a:t> </a:t>
            </a:r>
            <a:r>
              <a:rPr b="0" spc="-135">
                <a:latin typeface="Verdana"/>
                <a:cs typeface="Verdana"/>
              </a:rPr>
              <a:t>estejam</a:t>
            </a:r>
            <a:r>
              <a:rPr b="0" spc="-90">
                <a:latin typeface="Verdana"/>
                <a:cs typeface="Verdana"/>
              </a:rPr>
              <a:t> </a:t>
            </a:r>
            <a:r>
              <a:rPr b="0" spc="-110">
                <a:latin typeface="Verdana"/>
                <a:cs typeface="Verdana"/>
              </a:rPr>
              <a:t>presentes</a:t>
            </a:r>
            <a:r>
              <a:rPr b="0" spc="-95">
                <a:latin typeface="Verdana"/>
                <a:cs typeface="Verdana"/>
              </a:rPr>
              <a:t> </a:t>
            </a:r>
            <a:r>
              <a:rPr b="0" spc="-120">
                <a:latin typeface="Verdana"/>
                <a:cs typeface="Verdana"/>
              </a:rPr>
              <a:t>na</a:t>
            </a:r>
            <a:r>
              <a:rPr b="0" spc="-95">
                <a:latin typeface="Verdana"/>
                <a:cs typeface="Verdana"/>
              </a:rPr>
              <a:t> </a:t>
            </a:r>
            <a:r>
              <a:rPr b="0" spc="-100">
                <a:latin typeface="Verdana"/>
                <a:cs typeface="Verdana"/>
              </a:rPr>
              <a:t>relação</a:t>
            </a:r>
            <a:r>
              <a:rPr b="0" spc="-90">
                <a:latin typeface="Verdana"/>
                <a:cs typeface="Verdana"/>
              </a:rPr>
              <a:t> </a:t>
            </a:r>
            <a:r>
              <a:rPr b="0" spc="-110">
                <a:latin typeface="Verdana"/>
                <a:cs typeface="Verdana"/>
              </a:rPr>
              <a:t>de</a:t>
            </a:r>
            <a:r>
              <a:rPr b="0" spc="-95">
                <a:latin typeface="Verdana"/>
                <a:cs typeface="Verdana"/>
              </a:rPr>
              <a:t> </a:t>
            </a:r>
            <a:r>
              <a:rPr b="0" spc="-100">
                <a:latin typeface="Verdana"/>
                <a:cs typeface="Verdana"/>
              </a:rPr>
              <a:t>beneficiários,</a:t>
            </a:r>
            <a:r>
              <a:rPr b="0" spc="-90">
                <a:latin typeface="Verdana"/>
                <a:cs typeface="Verdana"/>
              </a:rPr>
              <a:t> </a:t>
            </a:r>
            <a:r>
              <a:rPr b="0" spc="-110">
                <a:latin typeface="Verdana"/>
                <a:cs typeface="Verdana"/>
              </a:rPr>
              <a:t>assegurando</a:t>
            </a:r>
            <a:r>
              <a:rPr b="0" spc="-95">
                <a:latin typeface="Verdana"/>
                <a:cs typeface="Verdana"/>
              </a:rPr>
              <a:t> </a:t>
            </a:r>
            <a:r>
              <a:rPr b="0" spc="-25">
                <a:latin typeface="Verdana"/>
                <a:cs typeface="Verdana"/>
              </a:rPr>
              <a:t>que </a:t>
            </a:r>
            <a:r>
              <a:rPr b="0" spc="-120">
                <a:latin typeface="Verdana"/>
                <a:cs typeface="Verdana"/>
              </a:rPr>
              <a:t>ninguém</a:t>
            </a:r>
            <a:r>
              <a:rPr b="0" spc="-125">
                <a:latin typeface="Verdana"/>
                <a:cs typeface="Verdana"/>
              </a:rPr>
              <a:t> </a:t>
            </a:r>
            <a:r>
              <a:rPr b="0" spc="-110">
                <a:latin typeface="Verdana"/>
                <a:cs typeface="Verdana"/>
              </a:rPr>
              <a:t>que trabalhou</a:t>
            </a:r>
            <a:r>
              <a:rPr b="0" spc="-114">
                <a:latin typeface="Verdana"/>
                <a:cs typeface="Verdana"/>
              </a:rPr>
              <a:t> </a:t>
            </a:r>
            <a:r>
              <a:rPr b="0" spc="-110">
                <a:latin typeface="Verdana"/>
                <a:cs typeface="Verdana"/>
              </a:rPr>
              <a:t>no </a:t>
            </a:r>
            <a:r>
              <a:rPr b="0" spc="-100">
                <a:latin typeface="Verdana"/>
                <a:cs typeface="Verdana"/>
              </a:rPr>
              <a:t>período</a:t>
            </a:r>
            <a:r>
              <a:rPr b="0" spc="-114">
                <a:latin typeface="Verdana"/>
                <a:cs typeface="Verdana"/>
              </a:rPr>
              <a:t> </a:t>
            </a:r>
            <a:r>
              <a:rPr b="0" spc="-105">
                <a:latin typeface="Verdana"/>
                <a:cs typeface="Verdana"/>
              </a:rPr>
              <a:t>fique</a:t>
            </a:r>
            <a:r>
              <a:rPr b="0" spc="-110">
                <a:latin typeface="Verdana"/>
                <a:cs typeface="Verdana"/>
              </a:rPr>
              <a:t> </a:t>
            </a:r>
            <a:r>
              <a:rPr b="0" spc="-135">
                <a:latin typeface="Verdana"/>
                <a:cs typeface="Verdana"/>
              </a:rPr>
              <a:t>sem</a:t>
            </a:r>
            <a:r>
              <a:rPr b="0" spc="-114">
                <a:latin typeface="Verdana"/>
                <a:cs typeface="Verdana"/>
              </a:rPr>
              <a:t> </a:t>
            </a:r>
            <a:r>
              <a:rPr b="0" spc="-100">
                <a:latin typeface="Verdana"/>
                <a:cs typeface="Verdana"/>
              </a:rPr>
              <a:t>o</a:t>
            </a:r>
            <a:r>
              <a:rPr b="0" spc="-110">
                <a:latin typeface="Verdana"/>
                <a:cs typeface="Verdana"/>
              </a:rPr>
              <a:t> </a:t>
            </a:r>
            <a:r>
              <a:rPr b="0" spc="-10">
                <a:latin typeface="Verdana"/>
                <a:cs typeface="Verdana"/>
              </a:rPr>
              <a:t>benefício.</a:t>
            </a:r>
          </a:p>
          <a:p>
            <a:pPr marL="12700">
              <a:lnSpc>
                <a:spcPct val="100000"/>
              </a:lnSpc>
              <a:spcBef>
                <a:spcPts val="1800"/>
              </a:spcBef>
            </a:pPr>
            <a:r>
              <a:rPr spc="-10"/>
              <a:t>CURIOSIDADES:</a:t>
            </a:r>
          </a:p>
          <a:p>
            <a:pPr marL="12700" marR="18415">
              <a:lnSpc>
                <a:spcPct val="100000"/>
              </a:lnSpc>
            </a:pPr>
            <a:r>
              <a:rPr b="0" spc="-65">
                <a:latin typeface="Verdana"/>
                <a:cs typeface="Verdana"/>
              </a:rPr>
              <a:t>O</a:t>
            </a:r>
            <a:r>
              <a:rPr b="0" spc="-110">
                <a:latin typeface="Verdana"/>
                <a:cs typeface="Verdana"/>
              </a:rPr>
              <a:t> </a:t>
            </a:r>
            <a:r>
              <a:rPr b="0" spc="-114">
                <a:latin typeface="Verdana"/>
                <a:cs typeface="Verdana"/>
              </a:rPr>
              <a:t>vale-</a:t>
            </a:r>
            <a:r>
              <a:rPr b="0" spc="-110">
                <a:latin typeface="Verdana"/>
                <a:cs typeface="Verdana"/>
              </a:rPr>
              <a:t>alimentação</a:t>
            </a:r>
            <a:r>
              <a:rPr b="0" spc="-105">
                <a:latin typeface="Verdana"/>
                <a:cs typeface="Verdana"/>
              </a:rPr>
              <a:t> </a:t>
            </a:r>
            <a:r>
              <a:rPr b="0" spc="-95">
                <a:latin typeface="Verdana"/>
                <a:cs typeface="Verdana"/>
              </a:rPr>
              <a:t>utiliza</a:t>
            </a:r>
            <a:r>
              <a:rPr b="0" spc="-105">
                <a:latin typeface="Verdana"/>
                <a:cs typeface="Verdana"/>
              </a:rPr>
              <a:t> </a:t>
            </a:r>
            <a:r>
              <a:rPr b="0" spc="-114">
                <a:latin typeface="Verdana"/>
                <a:cs typeface="Verdana"/>
              </a:rPr>
              <a:t>a</a:t>
            </a:r>
            <a:r>
              <a:rPr b="0" spc="-105">
                <a:latin typeface="Verdana"/>
                <a:cs typeface="Verdana"/>
              </a:rPr>
              <a:t> </a:t>
            </a:r>
            <a:r>
              <a:rPr b="0" spc="-75">
                <a:latin typeface="Verdana"/>
                <a:cs typeface="Verdana"/>
              </a:rPr>
              <a:t>RE</a:t>
            </a:r>
            <a:r>
              <a:rPr b="0" spc="-105">
                <a:latin typeface="Verdana"/>
                <a:cs typeface="Verdana"/>
              </a:rPr>
              <a:t> </a:t>
            </a:r>
            <a:r>
              <a:rPr b="0" spc="-120">
                <a:latin typeface="Verdana"/>
                <a:cs typeface="Verdana"/>
              </a:rPr>
              <a:t>para</a:t>
            </a:r>
            <a:r>
              <a:rPr b="0" spc="-110">
                <a:latin typeface="Verdana"/>
                <a:cs typeface="Verdana"/>
              </a:rPr>
              <a:t> </a:t>
            </a:r>
            <a:r>
              <a:rPr b="0" spc="-114">
                <a:latin typeface="Verdana"/>
                <a:cs typeface="Verdana"/>
              </a:rPr>
              <a:t>confirmar</a:t>
            </a:r>
            <a:r>
              <a:rPr b="0" spc="-105">
                <a:latin typeface="Verdana"/>
                <a:cs typeface="Verdana"/>
              </a:rPr>
              <a:t> </a:t>
            </a:r>
            <a:r>
              <a:rPr b="0" spc="-110">
                <a:latin typeface="Verdana"/>
                <a:cs typeface="Verdana"/>
              </a:rPr>
              <a:t>apenas</a:t>
            </a:r>
            <a:r>
              <a:rPr b="0" spc="-105">
                <a:latin typeface="Verdana"/>
                <a:cs typeface="Verdana"/>
              </a:rPr>
              <a:t> </a:t>
            </a:r>
            <a:r>
              <a:rPr b="0" spc="-114">
                <a:latin typeface="Verdana"/>
                <a:cs typeface="Verdana"/>
              </a:rPr>
              <a:t>a</a:t>
            </a:r>
            <a:r>
              <a:rPr b="0" spc="-105">
                <a:latin typeface="Verdana"/>
                <a:cs typeface="Verdana"/>
              </a:rPr>
              <a:t> </a:t>
            </a:r>
            <a:r>
              <a:rPr b="0" spc="-100">
                <a:latin typeface="Verdana"/>
                <a:cs typeface="Verdana"/>
              </a:rPr>
              <a:t>presença</a:t>
            </a:r>
            <a:r>
              <a:rPr b="0" spc="-105">
                <a:latin typeface="Verdana"/>
                <a:cs typeface="Verdana"/>
              </a:rPr>
              <a:t> </a:t>
            </a:r>
            <a:r>
              <a:rPr b="0" spc="-90">
                <a:latin typeface="Verdana"/>
                <a:cs typeface="Verdana"/>
              </a:rPr>
              <a:t>dos</a:t>
            </a:r>
            <a:r>
              <a:rPr b="0" spc="-105">
                <a:latin typeface="Verdana"/>
                <a:cs typeface="Verdana"/>
              </a:rPr>
              <a:t> </a:t>
            </a:r>
            <a:r>
              <a:rPr b="0" spc="-114">
                <a:latin typeface="Verdana"/>
                <a:cs typeface="Verdana"/>
              </a:rPr>
              <a:t>trabalhadores</a:t>
            </a:r>
            <a:r>
              <a:rPr b="0" spc="-110">
                <a:latin typeface="Verdana"/>
                <a:cs typeface="Verdana"/>
              </a:rPr>
              <a:t> </a:t>
            </a:r>
            <a:r>
              <a:rPr b="0" spc="-114">
                <a:latin typeface="Verdana"/>
                <a:cs typeface="Verdana"/>
              </a:rPr>
              <a:t>ativos</a:t>
            </a:r>
            <a:r>
              <a:rPr b="0" spc="-105">
                <a:latin typeface="Verdana"/>
                <a:cs typeface="Verdana"/>
              </a:rPr>
              <a:t> </a:t>
            </a:r>
            <a:r>
              <a:rPr b="0" spc="-120">
                <a:latin typeface="Verdana"/>
                <a:cs typeface="Verdana"/>
              </a:rPr>
              <a:t>na</a:t>
            </a:r>
            <a:r>
              <a:rPr b="0" spc="-105">
                <a:latin typeface="Verdana"/>
                <a:cs typeface="Verdana"/>
              </a:rPr>
              <a:t> </a:t>
            </a:r>
            <a:r>
              <a:rPr b="0" spc="-20">
                <a:latin typeface="Verdana"/>
                <a:cs typeface="Verdana"/>
              </a:rPr>
              <a:t>com- </a:t>
            </a:r>
            <a:r>
              <a:rPr b="0" spc="-95">
                <a:latin typeface="Verdana"/>
                <a:cs typeface="Verdana"/>
              </a:rPr>
              <a:t>petência</a:t>
            </a:r>
            <a:r>
              <a:rPr b="0" spc="-105">
                <a:latin typeface="Verdana"/>
                <a:cs typeface="Verdana"/>
              </a:rPr>
              <a:t> </a:t>
            </a:r>
            <a:r>
              <a:rPr b="0" spc="-120">
                <a:latin typeface="Verdana"/>
                <a:cs typeface="Verdana"/>
              </a:rPr>
              <a:t>analisada,</a:t>
            </a:r>
            <a:r>
              <a:rPr b="0" spc="-105">
                <a:latin typeface="Verdana"/>
                <a:cs typeface="Verdana"/>
              </a:rPr>
              <a:t> </a:t>
            </a:r>
            <a:r>
              <a:rPr b="0" spc="-114">
                <a:latin typeface="Verdana"/>
                <a:cs typeface="Verdana"/>
              </a:rPr>
              <a:t>enquanto</a:t>
            </a:r>
            <a:r>
              <a:rPr b="0" spc="-105">
                <a:latin typeface="Verdana"/>
                <a:cs typeface="Verdana"/>
              </a:rPr>
              <a:t> </a:t>
            </a:r>
            <a:r>
              <a:rPr b="0" spc="-114">
                <a:latin typeface="Verdana"/>
                <a:cs typeface="Verdana"/>
              </a:rPr>
              <a:t>a</a:t>
            </a:r>
            <a:r>
              <a:rPr b="0" spc="-105">
                <a:latin typeface="Verdana"/>
                <a:cs typeface="Verdana"/>
              </a:rPr>
              <a:t> </a:t>
            </a:r>
            <a:r>
              <a:rPr b="0" spc="-45">
                <a:latin typeface="Verdana"/>
                <a:cs typeface="Verdana"/>
              </a:rPr>
              <a:t>CCT</a:t>
            </a:r>
            <a:r>
              <a:rPr b="0" spc="-105">
                <a:latin typeface="Verdana"/>
                <a:cs typeface="Verdana"/>
              </a:rPr>
              <a:t> </a:t>
            </a:r>
            <a:r>
              <a:rPr b="0" spc="-100">
                <a:latin typeface="Verdana"/>
                <a:cs typeface="Verdana"/>
              </a:rPr>
              <a:t>define</a:t>
            </a:r>
            <a:r>
              <a:rPr b="0" spc="-105">
                <a:latin typeface="Verdana"/>
                <a:cs typeface="Verdana"/>
              </a:rPr>
              <a:t> </a:t>
            </a:r>
            <a:r>
              <a:rPr b="0" spc="-114">
                <a:latin typeface="Verdana"/>
                <a:cs typeface="Verdana"/>
              </a:rPr>
              <a:t>a</a:t>
            </a:r>
            <a:r>
              <a:rPr b="0" spc="-105">
                <a:latin typeface="Verdana"/>
                <a:cs typeface="Verdana"/>
              </a:rPr>
              <a:t> </a:t>
            </a:r>
            <a:r>
              <a:rPr b="0" spc="-110">
                <a:latin typeface="Verdana"/>
                <a:cs typeface="Verdana"/>
              </a:rPr>
              <a:t>obrigatoriedade</a:t>
            </a:r>
            <a:r>
              <a:rPr b="0" spc="-105">
                <a:latin typeface="Verdana"/>
                <a:cs typeface="Verdana"/>
              </a:rPr>
              <a:t> </a:t>
            </a:r>
            <a:r>
              <a:rPr b="0" spc="-114">
                <a:latin typeface="Verdana"/>
                <a:cs typeface="Verdana"/>
              </a:rPr>
              <a:t>e</a:t>
            </a:r>
            <a:r>
              <a:rPr b="0" spc="-105">
                <a:latin typeface="Verdana"/>
                <a:cs typeface="Verdana"/>
              </a:rPr>
              <a:t> </a:t>
            </a:r>
            <a:r>
              <a:rPr b="0" spc="-100">
                <a:latin typeface="Verdana"/>
                <a:cs typeface="Verdana"/>
              </a:rPr>
              <a:t>o</a:t>
            </a:r>
            <a:r>
              <a:rPr b="0" spc="-105">
                <a:latin typeface="Verdana"/>
                <a:cs typeface="Verdana"/>
              </a:rPr>
              <a:t> </a:t>
            </a:r>
            <a:r>
              <a:rPr b="0" spc="-120">
                <a:latin typeface="Verdana"/>
                <a:cs typeface="Verdana"/>
              </a:rPr>
              <a:t>valor</a:t>
            </a:r>
            <a:r>
              <a:rPr b="0" spc="-105">
                <a:latin typeface="Verdana"/>
                <a:cs typeface="Verdana"/>
              </a:rPr>
              <a:t> </a:t>
            </a:r>
            <a:r>
              <a:rPr b="0" spc="-110">
                <a:latin typeface="Verdana"/>
                <a:cs typeface="Verdana"/>
              </a:rPr>
              <a:t>de</a:t>
            </a:r>
            <a:r>
              <a:rPr b="0" spc="-105">
                <a:latin typeface="Verdana"/>
                <a:cs typeface="Verdana"/>
              </a:rPr>
              <a:t> </a:t>
            </a:r>
            <a:r>
              <a:rPr b="0" spc="-120">
                <a:latin typeface="Verdana"/>
                <a:cs typeface="Verdana"/>
              </a:rPr>
              <a:t>referência.</a:t>
            </a:r>
            <a:r>
              <a:rPr b="0" spc="-105">
                <a:latin typeface="Verdana"/>
                <a:cs typeface="Verdana"/>
              </a:rPr>
              <a:t> </a:t>
            </a:r>
            <a:r>
              <a:rPr b="0" spc="-50">
                <a:latin typeface="Verdana"/>
                <a:cs typeface="Verdana"/>
              </a:rPr>
              <a:t>A</a:t>
            </a:r>
            <a:r>
              <a:rPr b="0" spc="-105">
                <a:latin typeface="Verdana"/>
                <a:cs typeface="Verdana"/>
              </a:rPr>
              <a:t> </a:t>
            </a:r>
            <a:r>
              <a:rPr b="0" spc="-35">
                <a:latin typeface="Verdana"/>
                <a:cs typeface="Verdana"/>
              </a:rPr>
              <a:t>documenta- </a:t>
            </a:r>
            <a:r>
              <a:rPr b="0" spc="-85">
                <a:latin typeface="Verdana"/>
                <a:cs typeface="Verdana"/>
              </a:rPr>
              <a:t>ção</a:t>
            </a:r>
            <a:r>
              <a:rPr b="0" spc="-114">
                <a:latin typeface="Verdana"/>
                <a:cs typeface="Verdana"/>
              </a:rPr>
              <a:t> </a:t>
            </a:r>
            <a:r>
              <a:rPr b="0" spc="-125">
                <a:latin typeface="Verdana"/>
                <a:cs typeface="Verdana"/>
              </a:rPr>
              <a:t>deve</a:t>
            </a:r>
            <a:r>
              <a:rPr b="0" spc="-114">
                <a:latin typeface="Verdana"/>
                <a:cs typeface="Verdana"/>
              </a:rPr>
              <a:t> </a:t>
            </a:r>
            <a:r>
              <a:rPr b="0" spc="-85">
                <a:latin typeface="Verdana"/>
                <a:cs typeface="Verdana"/>
              </a:rPr>
              <a:t>incluir</a:t>
            </a:r>
            <a:r>
              <a:rPr b="0" spc="-110">
                <a:latin typeface="Verdana"/>
                <a:cs typeface="Verdana"/>
              </a:rPr>
              <a:t> </a:t>
            </a:r>
            <a:r>
              <a:rPr b="0" spc="-114">
                <a:latin typeface="Verdana"/>
                <a:cs typeface="Verdana"/>
              </a:rPr>
              <a:t>a </a:t>
            </a:r>
            <a:r>
              <a:rPr b="0" spc="-100">
                <a:latin typeface="Verdana"/>
                <a:cs typeface="Verdana"/>
              </a:rPr>
              <a:t>relação</a:t>
            </a:r>
            <a:r>
              <a:rPr b="0" spc="-110">
                <a:latin typeface="Verdana"/>
                <a:cs typeface="Verdana"/>
              </a:rPr>
              <a:t> </a:t>
            </a:r>
            <a:r>
              <a:rPr b="0" spc="-114">
                <a:latin typeface="Verdana"/>
                <a:cs typeface="Verdana"/>
              </a:rPr>
              <a:t>nominal </a:t>
            </a:r>
            <a:r>
              <a:rPr b="0" spc="-90">
                <a:latin typeface="Verdana"/>
                <a:cs typeface="Verdana"/>
              </a:rPr>
              <a:t>dos</a:t>
            </a:r>
            <a:r>
              <a:rPr b="0" spc="-110">
                <a:latin typeface="Verdana"/>
                <a:cs typeface="Verdana"/>
              </a:rPr>
              <a:t> </a:t>
            </a:r>
            <a:r>
              <a:rPr b="0" spc="-100">
                <a:latin typeface="Verdana"/>
                <a:cs typeface="Verdana"/>
              </a:rPr>
              <a:t>beneficiários,</a:t>
            </a:r>
            <a:r>
              <a:rPr b="0" spc="-114">
                <a:latin typeface="Verdana"/>
                <a:cs typeface="Verdana"/>
              </a:rPr>
              <a:t> a</a:t>
            </a:r>
            <a:r>
              <a:rPr b="0" spc="-110">
                <a:latin typeface="Verdana"/>
                <a:cs typeface="Verdana"/>
              </a:rPr>
              <a:t> </a:t>
            </a:r>
            <a:r>
              <a:rPr b="0" spc="-114">
                <a:latin typeface="Verdana"/>
                <a:cs typeface="Verdana"/>
              </a:rPr>
              <a:t>nota </a:t>
            </a:r>
            <a:r>
              <a:rPr b="0" spc="-85">
                <a:latin typeface="Verdana"/>
                <a:cs typeface="Verdana"/>
              </a:rPr>
              <a:t>fiscal</a:t>
            </a:r>
            <a:r>
              <a:rPr b="0" spc="-110">
                <a:latin typeface="Verdana"/>
                <a:cs typeface="Verdana"/>
              </a:rPr>
              <a:t> ou</a:t>
            </a:r>
            <a:r>
              <a:rPr b="0" spc="-114">
                <a:latin typeface="Verdana"/>
                <a:cs typeface="Verdana"/>
              </a:rPr>
              <a:t> </a:t>
            </a:r>
            <a:r>
              <a:rPr b="0" spc="-100">
                <a:latin typeface="Verdana"/>
                <a:cs typeface="Verdana"/>
              </a:rPr>
              <a:t>boleto</a:t>
            </a:r>
            <a:r>
              <a:rPr b="0" spc="-110">
                <a:latin typeface="Verdana"/>
                <a:cs typeface="Verdana"/>
              </a:rPr>
              <a:t> emitido</a:t>
            </a:r>
            <a:r>
              <a:rPr b="0" spc="-114">
                <a:latin typeface="Verdana"/>
                <a:cs typeface="Verdana"/>
              </a:rPr>
              <a:t> </a:t>
            </a:r>
            <a:r>
              <a:rPr b="0" spc="-100">
                <a:latin typeface="Verdana"/>
                <a:cs typeface="Verdana"/>
              </a:rPr>
              <a:t>pela</a:t>
            </a:r>
            <a:r>
              <a:rPr b="0" spc="-110">
                <a:latin typeface="Verdana"/>
                <a:cs typeface="Verdana"/>
              </a:rPr>
              <a:t> </a:t>
            </a:r>
            <a:r>
              <a:rPr b="0" spc="-10">
                <a:latin typeface="Verdana"/>
                <a:cs typeface="Verdana"/>
              </a:rPr>
              <a:t>operadora </a:t>
            </a:r>
            <a:r>
              <a:rPr b="0" spc="-114">
                <a:latin typeface="Verdana"/>
                <a:cs typeface="Verdana"/>
              </a:rPr>
              <a:t>e</a:t>
            </a:r>
            <a:r>
              <a:rPr b="0" spc="-110">
                <a:latin typeface="Verdana"/>
                <a:cs typeface="Verdana"/>
              </a:rPr>
              <a:t> </a:t>
            </a:r>
            <a:r>
              <a:rPr b="0" spc="-100">
                <a:latin typeface="Verdana"/>
                <a:cs typeface="Verdana"/>
              </a:rPr>
              <a:t>o</a:t>
            </a:r>
            <a:r>
              <a:rPr b="0" spc="-110">
                <a:latin typeface="Verdana"/>
                <a:cs typeface="Verdana"/>
              </a:rPr>
              <a:t> </a:t>
            </a:r>
            <a:r>
              <a:rPr b="0" spc="-120">
                <a:latin typeface="Verdana"/>
                <a:cs typeface="Verdana"/>
              </a:rPr>
              <a:t>comprovante</a:t>
            </a:r>
            <a:r>
              <a:rPr b="0" spc="-110">
                <a:latin typeface="Verdana"/>
                <a:cs typeface="Verdana"/>
              </a:rPr>
              <a:t> de</a:t>
            </a:r>
            <a:r>
              <a:rPr b="0" spc="-105">
                <a:latin typeface="Verdana"/>
                <a:cs typeface="Verdana"/>
              </a:rPr>
              <a:t> </a:t>
            </a:r>
            <a:r>
              <a:rPr b="0" spc="-135">
                <a:latin typeface="Verdana"/>
                <a:cs typeface="Verdana"/>
              </a:rPr>
              <a:t>pagamento.</a:t>
            </a:r>
            <a:r>
              <a:rPr b="0" spc="-110">
                <a:latin typeface="Verdana"/>
                <a:cs typeface="Verdana"/>
              </a:rPr>
              <a:t> </a:t>
            </a:r>
            <a:r>
              <a:rPr b="0" spc="-80">
                <a:latin typeface="Verdana"/>
                <a:cs typeface="Verdana"/>
              </a:rPr>
              <a:t>Os</a:t>
            </a:r>
            <a:r>
              <a:rPr b="0" spc="-110">
                <a:latin typeface="Verdana"/>
                <a:cs typeface="Verdana"/>
              </a:rPr>
              <a:t> </a:t>
            </a:r>
            <a:r>
              <a:rPr b="0" spc="-114">
                <a:latin typeface="Verdana"/>
                <a:cs typeface="Verdana"/>
              </a:rPr>
              <a:t>valores</a:t>
            </a:r>
            <a:r>
              <a:rPr b="0" spc="-105">
                <a:latin typeface="Verdana"/>
                <a:cs typeface="Verdana"/>
              </a:rPr>
              <a:t> constantes</a:t>
            </a:r>
            <a:r>
              <a:rPr b="0" spc="-110">
                <a:latin typeface="Verdana"/>
                <a:cs typeface="Verdana"/>
              </a:rPr>
              <a:t> </a:t>
            </a:r>
            <a:r>
              <a:rPr b="0" spc="-100">
                <a:latin typeface="Verdana"/>
                <a:cs typeface="Verdana"/>
              </a:rPr>
              <a:t>nos</a:t>
            </a:r>
            <a:r>
              <a:rPr b="0" spc="-110">
                <a:latin typeface="Verdana"/>
                <a:cs typeface="Verdana"/>
              </a:rPr>
              <a:t> </a:t>
            </a:r>
            <a:r>
              <a:rPr b="0" spc="-114">
                <a:latin typeface="Verdana"/>
                <a:cs typeface="Verdana"/>
              </a:rPr>
              <a:t>três</a:t>
            </a:r>
            <a:r>
              <a:rPr b="0" spc="-105">
                <a:latin typeface="Verdana"/>
                <a:cs typeface="Verdana"/>
              </a:rPr>
              <a:t> </a:t>
            </a:r>
            <a:r>
              <a:rPr b="0" spc="-114">
                <a:latin typeface="Verdana"/>
                <a:cs typeface="Verdana"/>
              </a:rPr>
              <a:t>documentos</a:t>
            </a:r>
            <a:r>
              <a:rPr b="0" spc="-110">
                <a:latin typeface="Verdana"/>
                <a:cs typeface="Verdana"/>
              </a:rPr>
              <a:t> </a:t>
            </a:r>
            <a:r>
              <a:rPr b="0" spc="-105">
                <a:latin typeface="Verdana"/>
                <a:cs typeface="Verdana"/>
              </a:rPr>
              <a:t>precisam</a:t>
            </a:r>
            <a:r>
              <a:rPr b="0" spc="-110">
                <a:latin typeface="Verdana"/>
                <a:cs typeface="Verdana"/>
              </a:rPr>
              <a:t> </a:t>
            </a:r>
            <a:r>
              <a:rPr b="0" spc="-105">
                <a:latin typeface="Verdana"/>
                <a:cs typeface="Verdana"/>
              </a:rPr>
              <a:t>ser </a:t>
            </a:r>
            <a:r>
              <a:rPr b="0" spc="-35">
                <a:latin typeface="Verdana"/>
                <a:cs typeface="Verdana"/>
              </a:rPr>
              <a:t>compatí- </a:t>
            </a:r>
            <a:r>
              <a:rPr b="0" spc="-114">
                <a:latin typeface="Verdana"/>
                <a:cs typeface="Verdana"/>
              </a:rPr>
              <a:t>veis</a:t>
            </a:r>
            <a:r>
              <a:rPr b="0" spc="-125">
                <a:latin typeface="Verdana"/>
                <a:cs typeface="Verdana"/>
              </a:rPr>
              <a:t> entre</a:t>
            </a:r>
            <a:r>
              <a:rPr b="0" spc="-120">
                <a:latin typeface="Verdana"/>
                <a:cs typeface="Verdana"/>
              </a:rPr>
              <a:t> </a:t>
            </a:r>
            <a:r>
              <a:rPr b="0" spc="-80">
                <a:latin typeface="Verdana"/>
                <a:cs typeface="Verdana"/>
              </a:rPr>
              <a:t>si</a:t>
            </a:r>
            <a:r>
              <a:rPr b="0" spc="-120">
                <a:latin typeface="Verdana"/>
                <a:cs typeface="Verdana"/>
              </a:rPr>
              <a:t> para garantir </a:t>
            </a:r>
            <a:r>
              <a:rPr b="0" spc="-114">
                <a:latin typeface="Verdana"/>
                <a:cs typeface="Verdana"/>
              </a:rPr>
              <a:t>a</a:t>
            </a:r>
            <a:r>
              <a:rPr b="0" spc="-120">
                <a:latin typeface="Verdana"/>
                <a:cs typeface="Verdana"/>
              </a:rPr>
              <a:t> </a:t>
            </a:r>
            <a:r>
              <a:rPr b="0" spc="-35">
                <a:latin typeface="Verdana"/>
                <a:cs typeface="Verdana"/>
              </a:rPr>
              <a:t>regularidade.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84607"/>
            <a:ext cx="3653154" cy="750570"/>
          </a:xfrm>
          <a:prstGeom prst="rect">
            <a:avLst/>
          </a:prstGeom>
        </p:spPr>
        <p:txBody>
          <a:bodyPr vert="horz" wrap="square" lIns="0" tIns="12700" rIns="0" bIns="0" rtlCol="0">
            <a:spAutoFit/>
          </a:bodyPr>
          <a:lstStyle/>
          <a:p>
            <a:pPr marL="12700">
              <a:lnSpc>
                <a:spcPts val="2855"/>
              </a:lnSpc>
              <a:spcBef>
                <a:spcPts val="100"/>
              </a:spcBef>
            </a:pPr>
            <a:r>
              <a:rPr sz="2400" b="1" i="1" spc="-155">
                <a:solidFill>
                  <a:srgbClr val="FFFFFF"/>
                </a:solidFill>
                <a:latin typeface="Trebuchet MS"/>
                <a:cs typeface="Trebuchet MS"/>
              </a:rPr>
              <a:t>Relação </a:t>
            </a:r>
            <a:r>
              <a:rPr sz="2400" b="1" i="1" spc="-170">
                <a:solidFill>
                  <a:srgbClr val="FFFFFF"/>
                </a:solidFill>
                <a:latin typeface="Trebuchet MS"/>
                <a:cs typeface="Trebuchet MS"/>
              </a:rPr>
              <a:t>de</a:t>
            </a:r>
            <a:r>
              <a:rPr sz="2400" b="1" i="1" spc="-150">
                <a:solidFill>
                  <a:srgbClr val="FFFFFF"/>
                </a:solidFill>
                <a:latin typeface="Trebuchet MS"/>
                <a:cs typeface="Trebuchet MS"/>
              </a:rPr>
              <a:t> </a:t>
            </a:r>
            <a:r>
              <a:rPr sz="2400" b="1" i="1" spc="-100">
                <a:solidFill>
                  <a:srgbClr val="FFFFFF"/>
                </a:solidFill>
                <a:latin typeface="Trebuchet MS"/>
                <a:cs typeface="Trebuchet MS"/>
              </a:rPr>
              <a:t>Beneficiários</a:t>
            </a:r>
            <a:endParaRPr sz="2400">
              <a:latin typeface="Trebuchet MS"/>
              <a:cs typeface="Trebuchet MS"/>
            </a:endParaRPr>
          </a:p>
          <a:p>
            <a:pPr marL="12700">
              <a:lnSpc>
                <a:spcPts val="285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4488815" cy="787400"/>
          </a:xfrm>
          <a:prstGeom prst="rect">
            <a:avLst/>
          </a:prstGeom>
        </p:spPr>
        <p:txBody>
          <a:bodyPr vert="horz" wrap="square" lIns="0" tIns="12700" rIns="0" bIns="0" rtlCol="0">
            <a:spAutoFit/>
          </a:bodyPr>
          <a:lstStyle/>
          <a:p>
            <a:pPr marL="12700">
              <a:lnSpc>
                <a:spcPct val="100000"/>
              </a:lnSpc>
              <a:spcBef>
                <a:spcPts val="100"/>
              </a:spcBef>
            </a:pPr>
            <a:r>
              <a:rPr spc="-325"/>
              <a:t>Vale</a:t>
            </a:r>
            <a:r>
              <a:rPr spc="-355"/>
              <a:t> </a:t>
            </a:r>
            <a:r>
              <a:rPr spc="-215"/>
              <a:t>Alimentação</a:t>
            </a:r>
          </a:p>
        </p:txBody>
      </p:sp>
      <p:grpSp>
        <p:nvGrpSpPr>
          <p:cNvPr id="4" name="object 4"/>
          <p:cNvGrpSpPr/>
          <p:nvPr/>
        </p:nvGrpSpPr>
        <p:grpSpPr>
          <a:xfrm>
            <a:off x="500395" y="2344739"/>
            <a:ext cx="7991475" cy="4245610"/>
            <a:chOff x="500395" y="2344739"/>
            <a:chExt cx="7991475" cy="4245610"/>
          </a:xfrm>
        </p:grpSpPr>
        <p:pic>
          <p:nvPicPr>
            <p:cNvPr id="5" name="object 5"/>
            <p:cNvPicPr/>
            <p:nvPr/>
          </p:nvPicPr>
          <p:blipFill>
            <a:blip r:embed="rId2" cstate="print"/>
            <a:stretch>
              <a:fillRect/>
            </a:stretch>
          </p:blipFill>
          <p:spPr>
            <a:xfrm>
              <a:off x="2532695" y="2344739"/>
              <a:ext cx="5626608" cy="3973791"/>
            </a:xfrm>
            <a:prstGeom prst="rect">
              <a:avLst/>
            </a:prstGeom>
          </p:spPr>
        </p:pic>
        <p:sp>
          <p:nvSpPr>
            <p:cNvPr id="6" name="object 6"/>
            <p:cNvSpPr/>
            <p:nvPr/>
          </p:nvSpPr>
          <p:spPr>
            <a:xfrm>
              <a:off x="4305693" y="2455316"/>
              <a:ext cx="3583940" cy="3722370"/>
            </a:xfrm>
            <a:custGeom>
              <a:avLst/>
              <a:gdLst/>
              <a:ahLst/>
              <a:cxnLst/>
              <a:rect l="l" t="t" r="r" b="b"/>
              <a:pathLst>
                <a:path w="3583940" h="3722370">
                  <a:moveTo>
                    <a:pt x="217804" y="197789"/>
                  </a:moveTo>
                  <a:lnTo>
                    <a:pt x="1171600" y="197789"/>
                  </a:lnTo>
                  <a:lnTo>
                    <a:pt x="1171600" y="0"/>
                  </a:lnTo>
                  <a:lnTo>
                    <a:pt x="217804" y="0"/>
                  </a:lnTo>
                  <a:lnTo>
                    <a:pt x="217804" y="197789"/>
                  </a:lnTo>
                  <a:close/>
                </a:path>
                <a:path w="3583940" h="3722370">
                  <a:moveTo>
                    <a:pt x="2694609" y="914196"/>
                  </a:moveTo>
                  <a:lnTo>
                    <a:pt x="3583609" y="914196"/>
                  </a:lnTo>
                  <a:lnTo>
                    <a:pt x="3583609" y="637184"/>
                  </a:lnTo>
                  <a:lnTo>
                    <a:pt x="2694609" y="637184"/>
                  </a:lnTo>
                  <a:lnTo>
                    <a:pt x="2694609" y="914196"/>
                  </a:lnTo>
                  <a:close/>
                </a:path>
                <a:path w="3583940" h="3722370">
                  <a:moveTo>
                    <a:pt x="0" y="3722204"/>
                  </a:moveTo>
                  <a:lnTo>
                    <a:pt x="941197" y="3722204"/>
                  </a:lnTo>
                  <a:lnTo>
                    <a:pt x="941197" y="1481404"/>
                  </a:lnTo>
                  <a:lnTo>
                    <a:pt x="0" y="1481404"/>
                  </a:lnTo>
                  <a:lnTo>
                    <a:pt x="0" y="3722204"/>
                  </a:lnTo>
                  <a:close/>
                </a:path>
                <a:path w="3583940" h="3722370">
                  <a:moveTo>
                    <a:pt x="2435402" y="3722204"/>
                  </a:moveTo>
                  <a:lnTo>
                    <a:pt x="2708808" y="3722204"/>
                  </a:lnTo>
                  <a:lnTo>
                    <a:pt x="2708808" y="1481404"/>
                  </a:lnTo>
                  <a:lnTo>
                    <a:pt x="2435402" y="1481404"/>
                  </a:lnTo>
                  <a:lnTo>
                    <a:pt x="2435402" y="3722204"/>
                  </a:lnTo>
                  <a:close/>
                </a:path>
              </a:pathLst>
            </a:custGeom>
            <a:ln w="25400">
              <a:solidFill>
                <a:srgbClr val="0C285A"/>
              </a:solidFill>
            </a:ln>
          </p:spPr>
          <p:txBody>
            <a:bodyPr wrap="square" lIns="0" tIns="0" rIns="0" bIns="0" rtlCol="0"/>
            <a:lstStyle/>
            <a:p>
              <a:endParaRPr/>
            </a:p>
          </p:txBody>
        </p:sp>
        <p:sp>
          <p:nvSpPr>
            <p:cNvPr id="7" name="object 7"/>
            <p:cNvSpPr/>
            <p:nvPr/>
          </p:nvSpPr>
          <p:spPr>
            <a:xfrm>
              <a:off x="562184" y="2421020"/>
              <a:ext cx="2137410" cy="117475"/>
            </a:xfrm>
            <a:custGeom>
              <a:avLst/>
              <a:gdLst/>
              <a:ahLst/>
              <a:cxnLst/>
              <a:rect l="l" t="t" r="r" b="b"/>
              <a:pathLst>
                <a:path w="2137410" h="117475">
                  <a:moveTo>
                    <a:pt x="2136914" y="0"/>
                  </a:moveTo>
                  <a:lnTo>
                    <a:pt x="0" y="0"/>
                  </a:lnTo>
                  <a:lnTo>
                    <a:pt x="0" y="117271"/>
                  </a:lnTo>
                </a:path>
              </a:pathLst>
            </a:custGeom>
            <a:ln w="25400">
              <a:solidFill>
                <a:srgbClr val="222E55"/>
              </a:solidFill>
            </a:ln>
          </p:spPr>
          <p:txBody>
            <a:bodyPr wrap="square" lIns="0" tIns="0" rIns="0" bIns="0" rtlCol="0"/>
            <a:lstStyle/>
            <a:p>
              <a:endParaRPr/>
            </a:p>
          </p:txBody>
        </p:sp>
        <p:sp>
          <p:nvSpPr>
            <p:cNvPr id="8" name="object 8"/>
            <p:cNvSpPr/>
            <p:nvPr/>
          </p:nvSpPr>
          <p:spPr>
            <a:xfrm>
              <a:off x="512632" y="2490072"/>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22E55"/>
            </a:solidFill>
          </p:spPr>
          <p:txBody>
            <a:bodyPr wrap="square" lIns="0" tIns="0" rIns="0" bIns="0" rtlCol="0"/>
            <a:lstStyle/>
            <a:p>
              <a:endParaRPr/>
            </a:p>
          </p:txBody>
        </p:sp>
        <p:sp>
          <p:nvSpPr>
            <p:cNvPr id="9" name="object 9"/>
            <p:cNvSpPr/>
            <p:nvPr/>
          </p:nvSpPr>
          <p:spPr>
            <a:xfrm>
              <a:off x="5490000" y="2550599"/>
              <a:ext cx="2952115" cy="441325"/>
            </a:xfrm>
            <a:custGeom>
              <a:avLst/>
              <a:gdLst/>
              <a:ahLst/>
              <a:cxnLst/>
              <a:rect l="l" t="t" r="r" b="b"/>
              <a:pathLst>
                <a:path w="2952115" h="441325">
                  <a:moveTo>
                    <a:pt x="0" y="0"/>
                  </a:moveTo>
                  <a:lnTo>
                    <a:pt x="2952000" y="0"/>
                  </a:lnTo>
                  <a:lnTo>
                    <a:pt x="2952000" y="441274"/>
                  </a:lnTo>
                </a:path>
              </a:pathLst>
            </a:custGeom>
            <a:ln w="25400">
              <a:solidFill>
                <a:srgbClr val="222E55"/>
              </a:solidFill>
            </a:ln>
          </p:spPr>
          <p:txBody>
            <a:bodyPr wrap="square" lIns="0" tIns="0" rIns="0" bIns="0" rtlCol="0"/>
            <a:lstStyle/>
            <a:p>
              <a:endParaRPr/>
            </a:p>
          </p:txBody>
        </p:sp>
        <p:sp>
          <p:nvSpPr>
            <p:cNvPr id="10" name="object 10"/>
            <p:cNvSpPr/>
            <p:nvPr/>
          </p:nvSpPr>
          <p:spPr>
            <a:xfrm>
              <a:off x="8392444" y="2943650"/>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11" name="object 11"/>
            <p:cNvSpPr/>
            <p:nvPr/>
          </p:nvSpPr>
          <p:spPr>
            <a:xfrm>
              <a:off x="581268" y="3382201"/>
              <a:ext cx="6511290" cy="969010"/>
            </a:xfrm>
            <a:custGeom>
              <a:avLst/>
              <a:gdLst/>
              <a:ahLst/>
              <a:cxnLst/>
              <a:rect l="l" t="t" r="r" b="b"/>
              <a:pathLst>
                <a:path w="6511290" h="969010">
                  <a:moveTo>
                    <a:pt x="6510731" y="0"/>
                  </a:moveTo>
                  <a:lnTo>
                    <a:pt x="6510731" y="271805"/>
                  </a:lnTo>
                  <a:lnTo>
                    <a:pt x="2158682" y="271805"/>
                  </a:lnTo>
                  <a:lnTo>
                    <a:pt x="2158682" y="838796"/>
                  </a:lnTo>
                  <a:lnTo>
                    <a:pt x="0" y="838796"/>
                  </a:lnTo>
                  <a:lnTo>
                    <a:pt x="0" y="968667"/>
                  </a:lnTo>
                </a:path>
              </a:pathLst>
            </a:custGeom>
            <a:ln w="25399">
              <a:solidFill>
                <a:srgbClr val="222E55"/>
              </a:solidFill>
            </a:ln>
          </p:spPr>
          <p:txBody>
            <a:bodyPr wrap="square" lIns="0" tIns="0" rIns="0" bIns="0" rtlCol="0"/>
            <a:lstStyle/>
            <a:p>
              <a:endParaRPr/>
            </a:p>
          </p:txBody>
        </p:sp>
        <p:sp>
          <p:nvSpPr>
            <p:cNvPr id="12" name="object 12"/>
            <p:cNvSpPr/>
            <p:nvPr/>
          </p:nvSpPr>
          <p:spPr>
            <a:xfrm>
              <a:off x="531712" y="4302649"/>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13" name="object 13"/>
            <p:cNvSpPr/>
            <p:nvPr/>
          </p:nvSpPr>
          <p:spPr>
            <a:xfrm>
              <a:off x="5000400" y="3807004"/>
              <a:ext cx="3216910" cy="1116330"/>
            </a:xfrm>
            <a:custGeom>
              <a:avLst/>
              <a:gdLst/>
              <a:ahLst/>
              <a:cxnLst/>
              <a:rect l="l" t="t" r="r" b="b"/>
              <a:pathLst>
                <a:path w="3216909" h="1116329">
                  <a:moveTo>
                    <a:pt x="0" y="117030"/>
                  </a:moveTo>
                  <a:lnTo>
                    <a:pt x="0" y="0"/>
                  </a:lnTo>
                  <a:lnTo>
                    <a:pt x="2801861" y="0"/>
                  </a:lnTo>
                  <a:lnTo>
                    <a:pt x="3094482" y="0"/>
                  </a:lnTo>
                  <a:lnTo>
                    <a:pt x="3094482" y="1116012"/>
                  </a:lnTo>
                  <a:lnTo>
                    <a:pt x="3216859" y="1116012"/>
                  </a:lnTo>
                </a:path>
              </a:pathLst>
            </a:custGeom>
            <a:ln w="25400">
              <a:solidFill>
                <a:srgbClr val="222E55"/>
              </a:solidFill>
            </a:ln>
          </p:spPr>
          <p:txBody>
            <a:bodyPr wrap="square" lIns="0" tIns="0" rIns="0" bIns="0" rtlCol="0"/>
            <a:lstStyle/>
            <a:p>
              <a:endParaRPr/>
            </a:p>
          </p:txBody>
        </p:sp>
        <p:sp>
          <p:nvSpPr>
            <p:cNvPr id="14" name="object 14"/>
            <p:cNvSpPr/>
            <p:nvPr/>
          </p:nvSpPr>
          <p:spPr>
            <a:xfrm>
              <a:off x="8169031" y="4873463"/>
              <a:ext cx="136525" cy="99695"/>
            </a:xfrm>
            <a:custGeom>
              <a:avLst/>
              <a:gdLst/>
              <a:ahLst/>
              <a:cxnLst/>
              <a:rect l="l" t="t" r="r" b="b"/>
              <a:pathLst>
                <a:path w="136525" h="99695">
                  <a:moveTo>
                    <a:pt x="0" y="0"/>
                  </a:moveTo>
                  <a:lnTo>
                    <a:pt x="0" y="99110"/>
                  </a:lnTo>
                  <a:lnTo>
                    <a:pt x="136169" y="49555"/>
                  </a:lnTo>
                  <a:lnTo>
                    <a:pt x="0" y="0"/>
                  </a:lnTo>
                  <a:close/>
                </a:path>
              </a:pathLst>
            </a:custGeom>
            <a:solidFill>
              <a:srgbClr val="222E55"/>
            </a:solidFill>
          </p:spPr>
          <p:txBody>
            <a:bodyPr wrap="square" lIns="0" tIns="0" rIns="0" bIns="0" rtlCol="0"/>
            <a:lstStyle/>
            <a:p>
              <a:endParaRPr/>
            </a:p>
          </p:txBody>
        </p:sp>
        <p:sp>
          <p:nvSpPr>
            <p:cNvPr id="15" name="object 15"/>
            <p:cNvSpPr/>
            <p:nvPr/>
          </p:nvSpPr>
          <p:spPr>
            <a:xfrm>
              <a:off x="549946" y="5355863"/>
              <a:ext cx="6336030" cy="963294"/>
            </a:xfrm>
            <a:custGeom>
              <a:avLst/>
              <a:gdLst/>
              <a:ahLst/>
              <a:cxnLst/>
              <a:rect l="l" t="t" r="r" b="b"/>
              <a:pathLst>
                <a:path w="6336030" h="963295">
                  <a:moveTo>
                    <a:pt x="6335649" y="834377"/>
                  </a:moveTo>
                  <a:lnTo>
                    <a:pt x="6335649" y="962672"/>
                  </a:lnTo>
                  <a:lnTo>
                    <a:pt x="2150186" y="962672"/>
                  </a:lnTo>
                  <a:lnTo>
                    <a:pt x="2150186" y="0"/>
                  </a:lnTo>
                  <a:lnTo>
                    <a:pt x="0" y="0"/>
                  </a:lnTo>
                  <a:lnTo>
                    <a:pt x="0" y="188417"/>
                  </a:lnTo>
                </a:path>
              </a:pathLst>
            </a:custGeom>
            <a:ln w="25400">
              <a:solidFill>
                <a:srgbClr val="222E55"/>
              </a:solidFill>
            </a:ln>
          </p:spPr>
          <p:txBody>
            <a:bodyPr wrap="square" lIns="0" tIns="0" rIns="0" bIns="0" rtlCol="0"/>
            <a:lstStyle/>
            <a:p>
              <a:endParaRPr/>
            </a:p>
          </p:txBody>
        </p:sp>
        <p:sp>
          <p:nvSpPr>
            <p:cNvPr id="16" name="object 16"/>
            <p:cNvSpPr/>
            <p:nvPr/>
          </p:nvSpPr>
          <p:spPr>
            <a:xfrm>
              <a:off x="500395" y="5496051"/>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17" name="object 17"/>
            <p:cNvSpPr/>
            <p:nvPr/>
          </p:nvSpPr>
          <p:spPr>
            <a:xfrm>
              <a:off x="4293000" y="6318530"/>
              <a:ext cx="166370" cy="222250"/>
            </a:xfrm>
            <a:custGeom>
              <a:avLst/>
              <a:gdLst/>
              <a:ahLst/>
              <a:cxnLst/>
              <a:rect l="l" t="t" r="r" b="b"/>
              <a:pathLst>
                <a:path w="166370" h="222250">
                  <a:moveTo>
                    <a:pt x="0" y="0"/>
                  </a:moveTo>
                  <a:lnTo>
                    <a:pt x="0" y="222097"/>
                  </a:lnTo>
                  <a:lnTo>
                    <a:pt x="165862" y="222097"/>
                  </a:lnTo>
                </a:path>
              </a:pathLst>
            </a:custGeom>
            <a:ln w="25400">
              <a:solidFill>
                <a:srgbClr val="222E55"/>
              </a:solidFill>
            </a:ln>
          </p:spPr>
          <p:txBody>
            <a:bodyPr wrap="square" lIns="0" tIns="0" rIns="0" bIns="0" rtlCol="0"/>
            <a:lstStyle/>
            <a:p>
              <a:endParaRPr/>
            </a:p>
          </p:txBody>
        </p:sp>
        <p:sp>
          <p:nvSpPr>
            <p:cNvPr id="18" name="object 18"/>
            <p:cNvSpPr/>
            <p:nvPr/>
          </p:nvSpPr>
          <p:spPr>
            <a:xfrm>
              <a:off x="4410629" y="6491076"/>
              <a:ext cx="136525" cy="99695"/>
            </a:xfrm>
            <a:custGeom>
              <a:avLst/>
              <a:gdLst/>
              <a:ahLst/>
              <a:cxnLst/>
              <a:rect l="l" t="t" r="r" b="b"/>
              <a:pathLst>
                <a:path w="136525" h="99695">
                  <a:moveTo>
                    <a:pt x="0" y="0"/>
                  </a:moveTo>
                  <a:lnTo>
                    <a:pt x="0" y="99110"/>
                  </a:lnTo>
                  <a:lnTo>
                    <a:pt x="136169" y="49555"/>
                  </a:lnTo>
                  <a:lnTo>
                    <a:pt x="0" y="0"/>
                  </a:lnTo>
                  <a:close/>
                </a:path>
              </a:pathLst>
            </a:custGeom>
            <a:solidFill>
              <a:srgbClr val="222E55"/>
            </a:solidFill>
          </p:spPr>
          <p:txBody>
            <a:bodyPr wrap="square" lIns="0" tIns="0" rIns="0" bIns="0" rtlCol="0"/>
            <a:lstStyle/>
            <a:p>
              <a:endParaRPr/>
            </a:p>
          </p:txBody>
        </p:sp>
      </p:grpSp>
      <p:grpSp>
        <p:nvGrpSpPr>
          <p:cNvPr id="19" name="object 19"/>
          <p:cNvGrpSpPr/>
          <p:nvPr/>
        </p:nvGrpSpPr>
        <p:grpSpPr>
          <a:xfrm>
            <a:off x="6606451" y="1507324"/>
            <a:ext cx="1838960" cy="558800"/>
            <a:chOff x="6606451" y="1507324"/>
            <a:chExt cx="1838960" cy="558800"/>
          </a:xfrm>
        </p:grpSpPr>
        <p:sp>
          <p:nvSpPr>
            <p:cNvPr id="20" name="object 20"/>
            <p:cNvSpPr/>
            <p:nvPr/>
          </p:nvSpPr>
          <p:spPr>
            <a:xfrm>
              <a:off x="7492771" y="1507324"/>
              <a:ext cx="952500" cy="558800"/>
            </a:xfrm>
            <a:custGeom>
              <a:avLst/>
              <a:gdLst/>
              <a:ahLst/>
              <a:cxnLst/>
              <a:rect l="l" t="t" r="r" b="b"/>
              <a:pathLst>
                <a:path w="952500" h="558800">
                  <a:moveTo>
                    <a:pt x="952500" y="0"/>
                  </a:moveTo>
                  <a:lnTo>
                    <a:pt x="0" y="0"/>
                  </a:lnTo>
                  <a:lnTo>
                    <a:pt x="0" y="558800"/>
                  </a:lnTo>
                  <a:lnTo>
                    <a:pt x="952500" y="558800"/>
                  </a:lnTo>
                  <a:lnTo>
                    <a:pt x="952500" y="0"/>
                  </a:lnTo>
                  <a:close/>
                </a:path>
              </a:pathLst>
            </a:custGeom>
            <a:solidFill>
              <a:srgbClr val="000000">
                <a:alpha val="75000"/>
              </a:srgbClr>
            </a:solidFill>
          </p:spPr>
          <p:txBody>
            <a:bodyPr wrap="square" lIns="0" tIns="0" rIns="0" bIns="0" rtlCol="0"/>
            <a:lstStyle/>
            <a:p>
              <a:endParaRPr/>
            </a:p>
          </p:txBody>
        </p:sp>
        <p:sp>
          <p:nvSpPr>
            <p:cNvPr id="21" name="object 21"/>
            <p:cNvSpPr/>
            <p:nvPr/>
          </p:nvSpPr>
          <p:spPr>
            <a:xfrm>
              <a:off x="7566310" y="1555410"/>
              <a:ext cx="788670" cy="396875"/>
            </a:xfrm>
            <a:custGeom>
              <a:avLst/>
              <a:gdLst/>
              <a:ahLst/>
              <a:cxnLst/>
              <a:rect l="l" t="t" r="r" b="b"/>
              <a:pathLst>
                <a:path w="788670" h="396875">
                  <a:moveTo>
                    <a:pt x="710310" y="0"/>
                  </a:moveTo>
                  <a:lnTo>
                    <a:pt x="78181" y="0"/>
                  </a:ln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close/>
                </a:path>
              </a:pathLst>
            </a:custGeom>
            <a:solidFill>
              <a:srgbClr val="325FAA"/>
            </a:solidFill>
          </p:spPr>
          <p:txBody>
            <a:bodyPr wrap="square" lIns="0" tIns="0" rIns="0" bIns="0" rtlCol="0"/>
            <a:lstStyle/>
            <a:p>
              <a:endParaRPr/>
            </a:p>
          </p:txBody>
        </p:sp>
        <p:sp>
          <p:nvSpPr>
            <p:cNvPr id="22" name="object 22"/>
            <p:cNvSpPr/>
            <p:nvPr/>
          </p:nvSpPr>
          <p:spPr>
            <a:xfrm>
              <a:off x="7566310" y="1555410"/>
              <a:ext cx="788670" cy="396875"/>
            </a:xfrm>
            <a:custGeom>
              <a:avLst/>
              <a:gdLst/>
              <a:ahLst/>
              <a:cxnLst/>
              <a:rect l="l" t="t" r="r" b="b"/>
              <a:pathLst>
                <a:path w="788670" h="396875">
                  <a:moveTo>
                    <a:pt x="78181" y="0"/>
                  </a:move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lnTo>
                    <a:pt x="78181" y="0"/>
                  </a:lnTo>
                  <a:close/>
                </a:path>
              </a:pathLst>
            </a:custGeom>
            <a:ln w="18389">
              <a:solidFill>
                <a:srgbClr val="325FAA"/>
              </a:solidFill>
            </a:ln>
          </p:spPr>
          <p:txBody>
            <a:bodyPr wrap="square" lIns="0" tIns="0" rIns="0" bIns="0" rtlCol="0"/>
            <a:lstStyle/>
            <a:p>
              <a:endParaRPr/>
            </a:p>
          </p:txBody>
        </p:sp>
        <p:sp>
          <p:nvSpPr>
            <p:cNvPr id="23" name="object 23"/>
            <p:cNvSpPr/>
            <p:nvPr/>
          </p:nvSpPr>
          <p:spPr>
            <a:xfrm>
              <a:off x="6606451" y="1507324"/>
              <a:ext cx="952500" cy="558800"/>
            </a:xfrm>
            <a:custGeom>
              <a:avLst/>
              <a:gdLst/>
              <a:ahLst/>
              <a:cxnLst/>
              <a:rect l="l" t="t" r="r" b="b"/>
              <a:pathLst>
                <a:path w="952500" h="558800">
                  <a:moveTo>
                    <a:pt x="952500" y="0"/>
                  </a:moveTo>
                  <a:lnTo>
                    <a:pt x="0" y="0"/>
                  </a:lnTo>
                  <a:lnTo>
                    <a:pt x="0" y="558800"/>
                  </a:lnTo>
                  <a:lnTo>
                    <a:pt x="952500" y="558800"/>
                  </a:lnTo>
                  <a:lnTo>
                    <a:pt x="952500" y="0"/>
                  </a:lnTo>
                  <a:close/>
                </a:path>
              </a:pathLst>
            </a:custGeom>
            <a:solidFill>
              <a:srgbClr val="000000">
                <a:alpha val="75000"/>
              </a:srgbClr>
            </a:solidFill>
          </p:spPr>
          <p:txBody>
            <a:bodyPr wrap="square" lIns="0" tIns="0" rIns="0" bIns="0" rtlCol="0"/>
            <a:lstStyle/>
            <a:p>
              <a:endParaRPr/>
            </a:p>
          </p:txBody>
        </p:sp>
        <p:sp>
          <p:nvSpPr>
            <p:cNvPr id="24" name="object 24"/>
            <p:cNvSpPr/>
            <p:nvPr/>
          </p:nvSpPr>
          <p:spPr>
            <a:xfrm>
              <a:off x="6680000" y="1555410"/>
              <a:ext cx="788670" cy="396875"/>
            </a:xfrm>
            <a:custGeom>
              <a:avLst/>
              <a:gdLst/>
              <a:ahLst/>
              <a:cxnLst/>
              <a:rect l="l" t="t" r="r" b="b"/>
              <a:pathLst>
                <a:path w="788670" h="396875">
                  <a:moveTo>
                    <a:pt x="710310" y="0"/>
                  </a:moveTo>
                  <a:lnTo>
                    <a:pt x="78181" y="0"/>
                  </a:ln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close/>
                </a:path>
              </a:pathLst>
            </a:custGeom>
            <a:solidFill>
              <a:srgbClr val="325FAA"/>
            </a:solidFill>
          </p:spPr>
          <p:txBody>
            <a:bodyPr wrap="square" lIns="0" tIns="0" rIns="0" bIns="0" rtlCol="0"/>
            <a:lstStyle/>
            <a:p>
              <a:endParaRPr/>
            </a:p>
          </p:txBody>
        </p:sp>
        <p:sp>
          <p:nvSpPr>
            <p:cNvPr id="25" name="object 25"/>
            <p:cNvSpPr/>
            <p:nvPr/>
          </p:nvSpPr>
          <p:spPr>
            <a:xfrm>
              <a:off x="6680000" y="1555410"/>
              <a:ext cx="788670" cy="396875"/>
            </a:xfrm>
            <a:custGeom>
              <a:avLst/>
              <a:gdLst/>
              <a:ahLst/>
              <a:cxnLst/>
              <a:rect l="l" t="t" r="r" b="b"/>
              <a:pathLst>
                <a:path w="788670" h="396875">
                  <a:moveTo>
                    <a:pt x="78181" y="0"/>
                  </a:move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lnTo>
                    <a:pt x="78181" y="0"/>
                  </a:lnTo>
                  <a:close/>
                </a:path>
              </a:pathLst>
            </a:custGeom>
            <a:ln w="18389">
              <a:solidFill>
                <a:srgbClr val="325FAA"/>
              </a:solidFill>
            </a:ln>
          </p:spPr>
          <p:txBody>
            <a:bodyPr wrap="square" lIns="0" tIns="0" rIns="0" bIns="0" rtlCol="0"/>
            <a:lstStyle/>
            <a:p>
              <a:endParaRPr/>
            </a:p>
          </p:txBody>
        </p:sp>
      </p:grpSp>
      <p:sp>
        <p:nvSpPr>
          <p:cNvPr id="26" name="object 26"/>
          <p:cNvSpPr txBox="1"/>
          <p:nvPr/>
        </p:nvSpPr>
        <p:spPr>
          <a:xfrm>
            <a:off x="8355831" y="3103143"/>
            <a:ext cx="1882139"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10">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75">
                <a:solidFill>
                  <a:srgbClr val="222E54"/>
                </a:solidFill>
                <a:latin typeface="Verdana"/>
                <a:cs typeface="Verdana"/>
              </a:rPr>
              <a:t>Conferir se </a:t>
            </a:r>
            <a:r>
              <a:rPr sz="1100" spc="-95">
                <a:solidFill>
                  <a:srgbClr val="222E54"/>
                </a:solidFill>
                <a:latin typeface="Verdana"/>
                <a:cs typeface="Verdana"/>
              </a:rPr>
              <a:t>a</a:t>
            </a:r>
            <a:r>
              <a:rPr sz="1100" spc="-75">
                <a:solidFill>
                  <a:srgbClr val="222E54"/>
                </a:solidFill>
                <a:latin typeface="Verdana"/>
                <a:cs typeface="Verdana"/>
              </a:rPr>
              <a:t> razão </a:t>
            </a:r>
            <a:r>
              <a:rPr sz="1100" spc="-60">
                <a:solidFill>
                  <a:srgbClr val="222E54"/>
                </a:solidFill>
                <a:latin typeface="Verdana"/>
                <a:cs typeface="Verdana"/>
              </a:rPr>
              <a:t>social</a:t>
            </a:r>
            <a:r>
              <a:rPr sz="1100" spc="-75">
                <a:solidFill>
                  <a:srgbClr val="222E54"/>
                </a:solidFill>
                <a:latin typeface="Verdana"/>
                <a:cs typeface="Verdana"/>
              </a:rPr>
              <a:t> </a:t>
            </a:r>
            <a:r>
              <a:rPr sz="1100" spc="-85">
                <a:solidFill>
                  <a:srgbClr val="222E54"/>
                </a:solidFill>
                <a:latin typeface="Verdana"/>
                <a:cs typeface="Verdana"/>
              </a:rPr>
              <a:t>e/ou</a:t>
            </a:r>
            <a:r>
              <a:rPr sz="1100" spc="-75">
                <a:solidFill>
                  <a:srgbClr val="222E54"/>
                </a:solidFill>
                <a:latin typeface="Verdana"/>
                <a:cs typeface="Verdana"/>
              </a:rPr>
              <a:t> </a:t>
            </a:r>
            <a:r>
              <a:rPr sz="1100" spc="-50">
                <a:solidFill>
                  <a:srgbClr val="222E54"/>
                </a:solidFill>
                <a:latin typeface="Verdana"/>
                <a:cs typeface="Verdana"/>
              </a:rPr>
              <a:t>CNPJ</a:t>
            </a:r>
            <a:r>
              <a:rPr sz="1100" spc="-70">
                <a:solidFill>
                  <a:srgbClr val="222E54"/>
                </a:solidFill>
                <a:latin typeface="Verdana"/>
                <a:cs typeface="Verdana"/>
              </a:rPr>
              <a:t> </a:t>
            </a:r>
            <a:r>
              <a:rPr sz="1100" spc="-10">
                <a:solidFill>
                  <a:srgbClr val="222E54"/>
                </a:solidFill>
                <a:latin typeface="Verdana"/>
                <a:cs typeface="Verdana"/>
              </a:rPr>
              <a:t>informados </a:t>
            </a:r>
            <a:r>
              <a:rPr sz="1100" spc="-80">
                <a:solidFill>
                  <a:srgbClr val="222E54"/>
                </a:solidFill>
                <a:latin typeface="Verdana"/>
                <a:cs typeface="Verdana"/>
              </a:rPr>
              <a:t>estão</a:t>
            </a:r>
            <a:r>
              <a:rPr sz="1100" spc="-85">
                <a:solidFill>
                  <a:srgbClr val="222E54"/>
                </a:solidFill>
                <a:latin typeface="Verdana"/>
                <a:cs typeface="Verdana"/>
              </a:rPr>
              <a:t> </a:t>
            </a:r>
            <a:r>
              <a:rPr sz="1100" spc="-80">
                <a:solidFill>
                  <a:srgbClr val="222E54"/>
                </a:solidFill>
                <a:latin typeface="Verdana"/>
                <a:cs typeface="Verdana"/>
              </a:rPr>
              <a:t>de</a:t>
            </a:r>
            <a:r>
              <a:rPr sz="1100" spc="-85">
                <a:solidFill>
                  <a:srgbClr val="222E54"/>
                </a:solidFill>
                <a:latin typeface="Verdana"/>
                <a:cs typeface="Verdana"/>
              </a:rPr>
              <a:t> </a:t>
            </a:r>
            <a:r>
              <a:rPr sz="1100" spc="-70">
                <a:solidFill>
                  <a:srgbClr val="222E54"/>
                </a:solidFill>
                <a:latin typeface="Verdana"/>
                <a:cs typeface="Verdana"/>
              </a:rPr>
              <a:t>acordo</a:t>
            </a:r>
            <a:r>
              <a:rPr sz="1100" spc="-85">
                <a:solidFill>
                  <a:srgbClr val="222E54"/>
                </a:solidFill>
                <a:latin typeface="Verdana"/>
                <a:cs typeface="Verdana"/>
              </a:rPr>
              <a:t> com </a:t>
            </a:r>
            <a:r>
              <a:rPr sz="1100" spc="-65">
                <a:solidFill>
                  <a:srgbClr val="222E54"/>
                </a:solidFill>
                <a:latin typeface="Verdana"/>
                <a:cs typeface="Verdana"/>
              </a:rPr>
              <a:t>o</a:t>
            </a:r>
            <a:r>
              <a:rPr sz="1100" spc="-85">
                <a:solidFill>
                  <a:srgbClr val="222E54"/>
                </a:solidFill>
                <a:latin typeface="Verdana"/>
                <a:cs typeface="Verdana"/>
              </a:rPr>
              <a:t> </a:t>
            </a:r>
            <a:r>
              <a:rPr sz="1100" spc="-60">
                <a:solidFill>
                  <a:srgbClr val="222E54"/>
                </a:solidFill>
                <a:latin typeface="Verdana"/>
                <a:cs typeface="Verdana"/>
              </a:rPr>
              <a:t>cadas- </a:t>
            </a:r>
            <a:r>
              <a:rPr sz="1100" spc="-95">
                <a:solidFill>
                  <a:srgbClr val="222E54"/>
                </a:solidFill>
                <a:latin typeface="Verdana"/>
                <a:cs typeface="Verdana"/>
              </a:rPr>
              <a:t>tro</a:t>
            </a:r>
            <a:r>
              <a:rPr sz="1100" spc="-90">
                <a:solidFill>
                  <a:srgbClr val="222E54"/>
                </a:solidFill>
                <a:latin typeface="Verdana"/>
                <a:cs typeface="Verdana"/>
              </a:rPr>
              <a:t> </a:t>
            </a:r>
            <a:r>
              <a:rPr sz="1100" spc="-70">
                <a:solidFill>
                  <a:srgbClr val="222E54"/>
                </a:solidFill>
                <a:latin typeface="Verdana"/>
                <a:cs typeface="Verdana"/>
              </a:rPr>
              <a:t>do</a:t>
            </a:r>
            <a:r>
              <a:rPr sz="1100" spc="-85">
                <a:solidFill>
                  <a:srgbClr val="222E54"/>
                </a:solidFill>
                <a:latin typeface="Verdana"/>
                <a:cs typeface="Verdana"/>
              </a:rPr>
              <a:t> </a:t>
            </a:r>
            <a:r>
              <a:rPr sz="1100" spc="-10">
                <a:solidFill>
                  <a:srgbClr val="222E54"/>
                </a:solidFill>
                <a:latin typeface="Verdana"/>
                <a:cs typeface="Verdana"/>
              </a:rPr>
              <a:t>fornecedor.</a:t>
            </a:r>
            <a:endParaRPr sz="1100">
              <a:latin typeface="Verdana"/>
              <a:cs typeface="Verdana"/>
            </a:endParaRPr>
          </a:p>
        </p:txBody>
      </p:sp>
      <p:sp>
        <p:nvSpPr>
          <p:cNvPr id="37" name="object 37"/>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19</a:t>
            </a:fld>
            <a:endParaRPr spc="-25"/>
          </a:p>
        </p:txBody>
      </p:sp>
      <p:sp>
        <p:nvSpPr>
          <p:cNvPr id="38" name="object 38"/>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9" name="object 39"/>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7" name="object 27"/>
          <p:cNvSpPr txBox="1"/>
          <p:nvPr/>
        </p:nvSpPr>
        <p:spPr>
          <a:xfrm>
            <a:off x="444480" y="2620898"/>
            <a:ext cx="1863725" cy="52832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80">
                <a:solidFill>
                  <a:srgbClr val="222E54"/>
                </a:solidFill>
                <a:latin typeface="Verdana"/>
                <a:cs typeface="Verdana"/>
              </a:rPr>
              <a:t>Verificar</a:t>
            </a:r>
            <a:r>
              <a:rPr sz="1100" spc="-75">
                <a:solidFill>
                  <a:srgbClr val="222E54"/>
                </a:solidFill>
                <a:latin typeface="Verdana"/>
                <a:cs typeface="Verdana"/>
              </a:rPr>
              <a:t> se</a:t>
            </a:r>
            <a:r>
              <a:rPr sz="1100" spc="-70">
                <a:solidFill>
                  <a:srgbClr val="222E54"/>
                </a:solidFill>
                <a:latin typeface="Verdana"/>
                <a:cs typeface="Verdana"/>
              </a:rPr>
              <a:t> </a:t>
            </a:r>
            <a:r>
              <a:rPr sz="1100" spc="-65">
                <a:solidFill>
                  <a:srgbClr val="222E54"/>
                </a:solidFill>
                <a:latin typeface="Verdana"/>
                <a:cs typeface="Verdana"/>
              </a:rPr>
              <a:t>o</a:t>
            </a:r>
            <a:r>
              <a:rPr sz="1100" spc="-75">
                <a:solidFill>
                  <a:srgbClr val="222E54"/>
                </a:solidFill>
                <a:latin typeface="Verdana"/>
                <a:cs typeface="Verdana"/>
              </a:rPr>
              <a:t> </a:t>
            </a:r>
            <a:r>
              <a:rPr sz="1100" spc="-25">
                <a:solidFill>
                  <a:srgbClr val="222E54"/>
                </a:solidFill>
                <a:latin typeface="Verdana"/>
                <a:cs typeface="Verdana"/>
              </a:rPr>
              <a:t>be- </a:t>
            </a:r>
            <a:r>
              <a:rPr sz="1100" spc="-65">
                <a:solidFill>
                  <a:srgbClr val="222E54"/>
                </a:solidFill>
                <a:latin typeface="Verdana"/>
                <a:cs typeface="Verdana"/>
              </a:rPr>
              <a:t>nefício</a:t>
            </a:r>
            <a:r>
              <a:rPr sz="1100" spc="-60">
                <a:solidFill>
                  <a:srgbClr val="222E54"/>
                </a:solidFill>
                <a:latin typeface="Verdana"/>
                <a:cs typeface="Verdana"/>
              </a:rPr>
              <a:t> </a:t>
            </a:r>
            <a:r>
              <a:rPr sz="1100" spc="-85">
                <a:solidFill>
                  <a:srgbClr val="222E54"/>
                </a:solidFill>
                <a:latin typeface="Verdana"/>
                <a:cs typeface="Verdana"/>
              </a:rPr>
              <a:t>é</a:t>
            </a:r>
            <a:r>
              <a:rPr sz="1100" spc="-60">
                <a:solidFill>
                  <a:srgbClr val="222E54"/>
                </a:solidFill>
                <a:latin typeface="Verdana"/>
                <a:cs typeface="Verdana"/>
              </a:rPr>
              <a:t> </a:t>
            </a:r>
            <a:r>
              <a:rPr sz="1100" spc="-80">
                <a:solidFill>
                  <a:srgbClr val="222E54"/>
                </a:solidFill>
                <a:latin typeface="Verdana"/>
                <a:cs typeface="Verdana"/>
              </a:rPr>
              <a:t>obrigatório</a:t>
            </a:r>
            <a:r>
              <a:rPr sz="1100" spc="-60">
                <a:solidFill>
                  <a:srgbClr val="222E54"/>
                </a:solidFill>
                <a:latin typeface="Verdana"/>
                <a:cs typeface="Verdana"/>
              </a:rPr>
              <a:t> </a:t>
            </a:r>
            <a:r>
              <a:rPr sz="1100" spc="-75">
                <a:solidFill>
                  <a:srgbClr val="222E54"/>
                </a:solidFill>
                <a:latin typeface="Verdana"/>
                <a:cs typeface="Verdana"/>
              </a:rPr>
              <a:t>conforme </a:t>
            </a:r>
            <a:r>
              <a:rPr sz="1100" spc="-95">
                <a:solidFill>
                  <a:srgbClr val="222E54"/>
                </a:solidFill>
                <a:latin typeface="Verdana"/>
                <a:cs typeface="Verdana"/>
              </a:rPr>
              <a:t>a</a:t>
            </a:r>
            <a:r>
              <a:rPr sz="1100" spc="-90">
                <a:solidFill>
                  <a:srgbClr val="222E54"/>
                </a:solidFill>
                <a:latin typeface="Verdana"/>
                <a:cs typeface="Verdana"/>
              </a:rPr>
              <a:t> </a:t>
            </a:r>
            <a:r>
              <a:rPr sz="1100" b="1" spc="-25">
                <a:solidFill>
                  <a:srgbClr val="222E54"/>
                </a:solidFill>
                <a:latin typeface="Arial"/>
                <a:cs typeface="Arial"/>
              </a:rPr>
              <a:t>CCT/ACT</a:t>
            </a:r>
            <a:r>
              <a:rPr sz="1100" spc="-25">
                <a:solidFill>
                  <a:srgbClr val="222E54"/>
                </a:solidFill>
                <a:latin typeface="Verdana"/>
                <a:cs typeface="Verdana"/>
              </a:rPr>
              <a:t>.</a:t>
            </a:r>
            <a:r>
              <a:rPr sz="1100" spc="-85">
                <a:solidFill>
                  <a:srgbClr val="222E54"/>
                </a:solidFill>
                <a:latin typeface="Verdana"/>
                <a:cs typeface="Verdana"/>
              </a:rPr>
              <a:t> </a:t>
            </a:r>
            <a:r>
              <a:rPr sz="1100" spc="-65">
                <a:solidFill>
                  <a:srgbClr val="222E54"/>
                </a:solidFill>
                <a:latin typeface="Verdana"/>
                <a:cs typeface="Verdana"/>
              </a:rPr>
              <a:t>Caso</a:t>
            </a:r>
            <a:r>
              <a:rPr sz="1100" spc="-90">
                <a:solidFill>
                  <a:srgbClr val="222E54"/>
                </a:solidFill>
                <a:latin typeface="Verdana"/>
                <a:cs typeface="Verdana"/>
              </a:rPr>
              <a:t> </a:t>
            </a:r>
            <a:r>
              <a:rPr sz="1100" spc="-85">
                <a:solidFill>
                  <a:srgbClr val="222E54"/>
                </a:solidFill>
                <a:latin typeface="Verdana"/>
                <a:cs typeface="Verdana"/>
              </a:rPr>
              <a:t>não </a:t>
            </a:r>
            <a:r>
              <a:rPr sz="1100" spc="-10">
                <a:solidFill>
                  <a:srgbClr val="222E54"/>
                </a:solidFill>
                <a:latin typeface="Verdana"/>
                <a:cs typeface="Verdana"/>
              </a:rPr>
              <a:t>esteja</a:t>
            </a:r>
            <a:endParaRPr sz="1100">
              <a:latin typeface="Verdana"/>
              <a:cs typeface="Verdana"/>
            </a:endParaRPr>
          </a:p>
        </p:txBody>
      </p:sp>
      <p:sp>
        <p:nvSpPr>
          <p:cNvPr id="28" name="object 28"/>
          <p:cNvSpPr txBox="1"/>
          <p:nvPr/>
        </p:nvSpPr>
        <p:spPr>
          <a:xfrm>
            <a:off x="444480" y="3123819"/>
            <a:ext cx="1891030" cy="360680"/>
          </a:xfrm>
          <a:prstGeom prst="rect">
            <a:avLst/>
          </a:prstGeom>
        </p:spPr>
        <p:txBody>
          <a:bodyPr vert="horz" wrap="square" lIns="0" tIns="12700" rIns="0" bIns="0" rtlCol="0">
            <a:spAutoFit/>
          </a:bodyPr>
          <a:lstStyle/>
          <a:p>
            <a:pPr marL="12700" marR="5080">
              <a:lnSpc>
                <a:spcPct val="100000"/>
              </a:lnSpc>
              <a:spcBef>
                <a:spcPts val="100"/>
              </a:spcBef>
            </a:pPr>
            <a:r>
              <a:rPr sz="1100" spc="-95">
                <a:solidFill>
                  <a:srgbClr val="222E54"/>
                </a:solidFill>
                <a:latin typeface="Verdana"/>
                <a:cs typeface="Verdana"/>
              </a:rPr>
              <a:t>previsto,</a:t>
            </a:r>
            <a:r>
              <a:rPr sz="1100" spc="-65">
                <a:solidFill>
                  <a:srgbClr val="222E54"/>
                </a:solidFill>
                <a:latin typeface="Verdana"/>
                <a:cs typeface="Verdana"/>
              </a:rPr>
              <a:t> o</a:t>
            </a:r>
            <a:r>
              <a:rPr sz="1100" spc="-60">
                <a:solidFill>
                  <a:srgbClr val="222E54"/>
                </a:solidFill>
                <a:latin typeface="Verdana"/>
                <a:cs typeface="Verdana"/>
              </a:rPr>
              <a:t> </a:t>
            </a:r>
            <a:r>
              <a:rPr sz="1100" spc="-80">
                <a:solidFill>
                  <a:srgbClr val="222E54"/>
                </a:solidFill>
                <a:latin typeface="Verdana"/>
                <a:cs typeface="Verdana"/>
              </a:rPr>
              <a:t>fornecedor</a:t>
            </a:r>
            <a:r>
              <a:rPr sz="1100" spc="-60">
                <a:solidFill>
                  <a:srgbClr val="222E54"/>
                </a:solidFill>
                <a:latin typeface="Verdana"/>
                <a:cs typeface="Verdana"/>
              </a:rPr>
              <a:t> </a:t>
            </a:r>
            <a:r>
              <a:rPr sz="1100" spc="-20">
                <a:solidFill>
                  <a:srgbClr val="222E54"/>
                </a:solidFill>
                <a:latin typeface="Verdana"/>
                <a:cs typeface="Verdana"/>
              </a:rPr>
              <a:t>deve </a:t>
            </a:r>
            <a:r>
              <a:rPr sz="1100" spc="-95">
                <a:solidFill>
                  <a:srgbClr val="222E54"/>
                </a:solidFill>
                <a:latin typeface="Verdana"/>
                <a:cs typeface="Verdana"/>
              </a:rPr>
              <a:t>enviar</a:t>
            </a:r>
            <a:r>
              <a:rPr sz="1100" spc="-60">
                <a:solidFill>
                  <a:srgbClr val="222E54"/>
                </a:solidFill>
                <a:latin typeface="Verdana"/>
                <a:cs typeface="Verdana"/>
              </a:rPr>
              <a:t> </a:t>
            </a:r>
            <a:r>
              <a:rPr sz="1100" spc="-120">
                <a:solidFill>
                  <a:srgbClr val="222E54"/>
                </a:solidFill>
                <a:latin typeface="Verdana"/>
                <a:cs typeface="Verdana"/>
              </a:rPr>
              <a:t>uma</a:t>
            </a:r>
            <a:r>
              <a:rPr sz="1100" spc="-60">
                <a:solidFill>
                  <a:srgbClr val="222E54"/>
                </a:solidFill>
                <a:latin typeface="Verdana"/>
                <a:cs typeface="Verdana"/>
              </a:rPr>
              <a:t> </a:t>
            </a:r>
            <a:r>
              <a:rPr sz="1100" spc="-75">
                <a:solidFill>
                  <a:srgbClr val="222E54"/>
                </a:solidFill>
                <a:latin typeface="Verdana"/>
                <a:cs typeface="Verdana"/>
              </a:rPr>
              <a:t>declaração</a:t>
            </a:r>
            <a:r>
              <a:rPr sz="1100" spc="-55">
                <a:solidFill>
                  <a:srgbClr val="222E54"/>
                </a:solidFill>
                <a:latin typeface="Verdana"/>
                <a:cs typeface="Verdana"/>
              </a:rPr>
              <a:t> </a:t>
            </a:r>
            <a:r>
              <a:rPr sz="1100" spc="-70">
                <a:solidFill>
                  <a:srgbClr val="222E54"/>
                </a:solidFill>
                <a:latin typeface="Verdana"/>
                <a:cs typeface="Verdana"/>
              </a:rPr>
              <a:t>assina-</a:t>
            </a:r>
            <a:endParaRPr sz="1100">
              <a:latin typeface="Verdana"/>
              <a:cs typeface="Verdana"/>
            </a:endParaRPr>
          </a:p>
        </p:txBody>
      </p:sp>
      <p:sp>
        <p:nvSpPr>
          <p:cNvPr id="29" name="object 29"/>
          <p:cNvSpPr txBox="1"/>
          <p:nvPr/>
        </p:nvSpPr>
        <p:spPr>
          <a:xfrm>
            <a:off x="444480" y="3459098"/>
            <a:ext cx="1870710" cy="193040"/>
          </a:xfrm>
          <a:prstGeom prst="rect">
            <a:avLst/>
          </a:prstGeom>
        </p:spPr>
        <p:txBody>
          <a:bodyPr vert="horz" wrap="square" lIns="0" tIns="12700" rIns="0" bIns="0" rtlCol="0">
            <a:spAutoFit/>
          </a:bodyPr>
          <a:lstStyle/>
          <a:p>
            <a:pPr marL="12700">
              <a:lnSpc>
                <a:spcPct val="100000"/>
              </a:lnSpc>
              <a:spcBef>
                <a:spcPts val="100"/>
              </a:spcBef>
            </a:pPr>
            <a:r>
              <a:rPr sz="1100" spc="-120">
                <a:solidFill>
                  <a:srgbClr val="222E54"/>
                </a:solidFill>
                <a:latin typeface="Verdana"/>
                <a:cs typeface="Verdana"/>
              </a:rPr>
              <a:t>da,</a:t>
            </a:r>
            <a:r>
              <a:rPr sz="1100" spc="-75">
                <a:solidFill>
                  <a:srgbClr val="222E54"/>
                </a:solidFill>
                <a:latin typeface="Verdana"/>
                <a:cs typeface="Verdana"/>
              </a:rPr>
              <a:t> </a:t>
            </a:r>
            <a:r>
              <a:rPr sz="1100" spc="-90">
                <a:solidFill>
                  <a:srgbClr val="222E54"/>
                </a:solidFill>
                <a:latin typeface="Verdana"/>
                <a:cs typeface="Verdana"/>
              </a:rPr>
              <a:t>informando</a:t>
            </a:r>
            <a:r>
              <a:rPr sz="1100" spc="-70">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a:t>
            </a:r>
            <a:r>
              <a:rPr sz="1100" b="1" spc="-25">
                <a:solidFill>
                  <a:srgbClr val="222E54"/>
                </a:solidFill>
                <a:latin typeface="Arial"/>
                <a:cs typeface="Arial"/>
              </a:rPr>
              <a:t>ausência</a:t>
            </a:r>
            <a:r>
              <a:rPr sz="1100" b="1" spc="-5">
                <a:solidFill>
                  <a:srgbClr val="222E54"/>
                </a:solidFill>
                <a:latin typeface="Arial"/>
                <a:cs typeface="Arial"/>
              </a:rPr>
              <a:t> </a:t>
            </a:r>
            <a:r>
              <a:rPr sz="1100" b="1" spc="-25">
                <a:solidFill>
                  <a:srgbClr val="222E54"/>
                </a:solidFill>
                <a:latin typeface="Arial"/>
                <a:cs typeface="Arial"/>
              </a:rPr>
              <a:t>do</a:t>
            </a:r>
            <a:endParaRPr sz="1100">
              <a:latin typeface="Arial"/>
              <a:cs typeface="Arial"/>
            </a:endParaRPr>
          </a:p>
        </p:txBody>
      </p:sp>
      <p:sp>
        <p:nvSpPr>
          <p:cNvPr id="30" name="object 30"/>
          <p:cNvSpPr txBox="1"/>
          <p:nvPr/>
        </p:nvSpPr>
        <p:spPr>
          <a:xfrm>
            <a:off x="444480" y="3626739"/>
            <a:ext cx="1764664" cy="360680"/>
          </a:xfrm>
          <a:prstGeom prst="rect">
            <a:avLst/>
          </a:prstGeom>
        </p:spPr>
        <p:txBody>
          <a:bodyPr vert="horz" wrap="square" lIns="0" tIns="12700" rIns="0" bIns="0" rtlCol="0">
            <a:spAutoFit/>
          </a:bodyPr>
          <a:lstStyle/>
          <a:p>
            <a:pPr marL="12700" marR="5080">
              <a:lnSpc>
                <a:spcPct val="100000"/>
              </a:lnSpc>
              <a:spcBef>
                <a:spcPts val="100"/>
              </a:spcBef>
            </a:pPr>
            <a:r>
              <a:rPr sz="1100" b="1" spc="-20">
                <a:solidFill>
                  <a:srgbClr val="222E54"/>
                </a:solidFill>
                <a:latin typeface="Arial"/>
                <a:cs typeface="Arial"/>
              </a:rPr>
              <a:t>benefício,</a:t>
            </a:r>
            <a:r>
              <a:rPr sz="1100" b="1">
                <a:solidFill>
                  <a:srgbClr val="222E54"/>
                </a:solidFill>
                <a:latin typeface="Arial"/>
                <a:cs typeface="Arial"/>
              </a:rPr>
              <a:t> </a:t>
            </a:r>
            <a:r>
              <a:rPr sz="1100" b="1" spc="-30">
                <a:solidFill>
                  <a:srgbClr val="222E54"/>
                </a:solidFill>
                <a:latin typeface="Arial"/>
                <a:cs typeface="Arial"/>
              </a:rPr>
              <a:t>seguindo</a:t>
            </a:r>
            <a:r>
              <a:rPr sz="1100" b="1">
                <a:solidFill>
                  <a:srgbClr val="222E54"/>
                </a:solidFill>
                <a:latin typeface="Arial"/>
                <a:cs typeface="Arial"/>
              </a:rPr>
              <a:t> </a:t>
            </a:r>
            <a:r>
              <a:rPr sz="1100" b="1" spc="-50">
                <a:solidFill>
                  <a:srgbClr val="222E54"/>
                </a:solidFill>
                <a:latin typeface="Arial"/>
                <a:cs typeface="Arial"/>
              </a:rPr>
              <a:t>o</a:t>
            </a:r>
            <a:r>
              <a:rPr sz="1100" b="1">
                <a:solidFill>
                  <a:srgbClr val="222E54"/>
                </a:solidFill>
                <a:latin typeface="Arial"/>
                <a:cs typeface="Arial"/>
              </a:rPr>
              <a:t> </a:t>
            </a:r>
            <a:r>
              <a:rPr sz="1100" b="1" spc="-25">
                <a:solidFill>
                  <a:srgbClr val="222E54"/>
                </a:solidFill>
                <a:latin typeface="Arial"/>
                <a:cs typeface="Arial"/>
              </a:rPr>
              <a:t>fluxo </a:t>
            </a:r>
            <a:r>
              <a:rPr sz="1100" b="1" spc="-20">
                <a:solidFill>
                  <a:srgbClr val="222E54"/>
                </a:solidFill>
                <a:latin typeface="Arial"/>
                <a:cs typeface="Arial"/>
              </a:rPr>
              <a:t>definido</a:t>
            </a:r>
            <a:r>
              <a:rPr sz="1100" b="1" spc="-30">
                <a:solidFill>
                  <a:srgbClr val="222E54"/>
                </a:solidFill>
                <a:latin typeface="Arial"/>
                <a:cs typeface="Arial"/>
              </a:rPr>
              <a:t> </a:t>
            </a:r>
            <a:r>
              <a:rPr sz="1100" b="1" spc="-10">
                <a:solidFill>
                  <a:srgbClr val="222E54"/>
                </a:solidFill>
                <a:latin typeface="Arial"/>
                <a:cs typeface="Arial"/>
              </a:rPr>
              <a:t>pelo</a:t>
            </a:r>
            <a:r>
              <a:rPr sz="1100" b="1" spc="-25">
                <a:solidFill>
                  <a:srgbClr val="222E54"/>
                </a:solidFill>
                <a:latin typeface="Arial"/>
                <a:cs typeface="Arial"/>
              </a:rPr>
              <a:t> </a:t>
            </a:r>
            <a:r>
              <a:rPr sz="1100" b="1" spc="-10">
                <a:solidFill>
                  <a:srgbClr val="222E54"/>
                </a:solidFill>
                <a:latin typeface="Arial"/>
                <a:cs typeface="Arial"/>
              </a:rPr>
              <a:t>cliente.</a:t>
            </a:r>
            <a:endParaRPr sz="1100">
              <a:latin typeface="Arial"/>
              <a:cs typeface="Arial"/>
            </a:endParaRPr>
          </a:p>
        </p:txBody>
      </p:sp>
      <p:sp>
        <p:nvSpPr>
          <p:cNvPr id="31" name="object 31"/>
          <p:cNvSpPr txBox="1"/>
          <p:nvPr/>
        </p:nvSpPr>
        <p:spPr>
          <a:xfrm>
            <a:off x="8355831" y="4811115"/>
            <a:ext cx="1878964" cy="1869439"/>
          </a:xfrm>
          <a:prstGeom prst="rect">
            <a:avLst/>
          </a:prstGeom>
        </p:spPr>
        <p:txBody>
          <a:bodyPr vert="horz" wrap="square" lIns="0" tIns="12700" rIns="0" bIns="0" rtlCol="0">
            <a:spAutoFit/>
          </a:bodyPr>
          <a:lstStyle/>
          <a:p>
            <a:pPr marL="12700" marR="8128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90">
                <a:solidFill>
                  <a:srgbClr val="222E54"/>
                </a:solidFill>
                <a:latin typeface="Verdana"/>
                <a:cs typeface="Verdana"/>
              </a:rPr>
              <a:t>Todos</a:t>
            </a:r>
            <a:r>
              <a:rPr sz="1100" spc="-70">
                <a:solidFill>
                  <a:srgbClr val="222E54"/>
                </a:solidFill>
                <a:latin typeface="Verdana"/>
                <a:cs typeface="Verdana"/>
              </a:rPr>
              <a:t> </a:t>
            </a:r>
            <a:r>
              <a:rPr sz="1100" spc="-65">
                <a:solidFill>
                  <a:srgbClr val="222E54"/>
                </a:solidFill>
                <a:latin typeface="Verdana"/>
                <a:cs typeface="Verdana"/>
              </a:rPr>
              <a:t>os</a:t>
            </a:r>
            <a:r>
              <a:rPr sz="1100" spc="-70">
                <a:solidFill>
                  <a:srgbClr val="222E54"/>
                </a:solidFill>
                <a:latin typeface="Verdana"/>
                <a:cs typeface="Verdana"/>
              </a:rPr>
              <a:t> </a:t>
            </a:r>
            <a:r>
              <a:rPr sz="1100" spc="-30">
                <a:solidFill>
                  <a:srgbClr val="222E54"/>
                </a:solidFill>
                <a:latin typeface="Verdana"/>
                <a:cs typeface="Verdana"/>
              </a:rPr>
              <a:t>colabo- </a:t>
            </a:r>
            <a:r>
              <a:rPr sz="1100" spc="-85">
                <a:solidFill>
                  <a:srgbClr val="222E54"/>
                </a:solidFill>
                <a:latin typeface="Verdana"/>
                <a:cs typeface="Verdana"/>
              </a:rPr>
              <a:t>radores</a:t>
            </a:r>
            <a:r>
              <a:rPr sz="1100" spc="-65">
                <a:solidFill>
                  <a:srgbClr val="222E54"/>
                </a:solidFill>
                <a:latin typeface="Verdana"/>
                <a:cs typeface="Verdana"/>
              </a:rPr>
              <a:t> </a:t>
            </a:r>
            <a:r>
              <a:rPr sz="1100" spc="-85">
                <a:solidFill>
                  <a:srgbClr val="222E54"/>
                </a:solidFill>
                <a:latin typeface="Verdana"/>
                <a:cs typeface="Verdana"/>
              </a:rPr>
              <a:t>presentes</a:t>
            </a:r>
            <a:r>
              <a:rPr sz="1100" spc="-65">
                <a:solidFill>
                  <a:srgbClr val="222E54"/>
                </a:solidFill>
                <a:latin typeface="Verdana"/>
                <a:cs typeface="Verdana"/>
              </a:rPr>
              <a:t> </a:t>
            </a:r>
            <a:r>
              <a:rPr sz="1100" spc="-100">
                <a:solidFill>
                  <a:srgbClr val="222E54"/>
                </a:solidFill>
                <a:latin typeface="Verdana"/>
                <a:cs typeface="Verdana"/>
              </a:rPr>
              <a:t>na</a:t>
            </a:r>
            <a:r>
              <a:rPr sz="1100" spc="-65">
                <a:solidFill>
                  <a:srgbClr val="222E54"/>
                </a:solidFill>
                <a:latin typeface="Verdana"/>
                <a:cs typeface="Verdana"/>
              </a:rPr>
              <a:t> </a:t>
            </a:r>
            <a:r>
              <a:rPr sz="1100" spc="-55">
                <a:solidFill>
                  <a:srgbClr val="222E54"/>
                </a:solidFill>
                <a:latin typeface="Verdana"/>
                <a:cs typeface="Verdana"/>
              </a:rPr>
              <a:t>Análise </a:t>
            </a:r>
            <a:r>
              <a:rPr sz="1100" spc="-80">
                <a:solidFill>
                  <a:srgbClr val="222E54"/>
                </a:solidFill>
                <a:latin typeface="Verdana"/>
                <a:cs typeface="Verdana"/>
              </a:rPr>
              <a:t>de</a:t>
            </a:r>
            <a:r>
              <a:rPr sz="1100" spc="-100">
                <a:solidFill>
                  <a:srgbClr val="222E54"/>
                </a:solidFill>
                <a:latin typeface="Verdana"/>
                <a:cs typeface="Verdana"/>
              </a:rPr>
              <a:t> </a:t>
            </a:r>
            <a:r>
              <a:rPr sz="1100" spc="-20">
                <a:solidFill>
                  <a:srgbClr val="222E54"/>
                </a:solidFill>
                <a:latin typeface="Verdana"/>
                <a:cs typeface="Verdana"/>
              </a:rPr>
              <a:t>Colaboradores/Relação </a:t>
            </a:r>
            <a:r>
              <a:rPr sz="1100" spc="-80">
                <a:solidFill>
                  <a:srgbClr val="222E54"/>
                </a:solidFill>
                <a:latin typeface="Verdana"/>
                <a:cs typeface="Verdana"/>
              </a:rPr>
              <a:t>de</a:t>
            </a:r>
            <a:r>
              <a:rPr sz="1100" spc="-75">
                <a:solidFill>
                  <a:srgbClr val="222E54"/>
                </a:solidFill>
                <a:latin typeface="Verdana"/>
                <a:cs typeface="Verdana"/>
              </a:rPr>
              <a:t> </a:t>
            </a:r>
            <a:r>
              <a:rPr sz="1100" spc="-85">
                <a:solidFill>
                  <a:srgbClr val="222E54"/>
                </a:solidFill>
                <a:latin typeface="Verdana"/>
                <a:cs typeface="Verdana"/>
              </a:rPr>
              <a:t>Empregados</a:t>
            </a:r>
            <a:r>
              <a:rPr sz="1100" spc="-70">
                <a:solidFill>
                  <a:srgbClr val="222E54"/>
                </a:solidFill>
                <a:latin typeface="Verdana"/>
                <a:cs typeface="Verdana"/>
              </a:rPr>
              <a:t> </a:t>
            </a:r>
            <a:r>
              <a:rPr sz="1100" spc="-100">
                <a:solidFill>
                  <a:srgbClr val="222E54"/>
                </a:solidFill>
                <a:latin typeface="Verdana"/>
                <a:cs typeface="Verdana"/>
              </a:rPr>
              <a:t>(RE)</a:t>
            </a:r>
            <a:r>
              <a:rPr sz="1100" spc="-70">
                <a:solidFill>
                  <a:srgbClr val="222E54"/>
                </a:solidFill>
                <a:latin typeface="Verdana"/>
                <a:cs typeface="Verdana"/>
              </a:rPr>
              <a:t> </a:t>
            </a:r>
            <a:r>
              <a:rPr sz="1100" spc="-20">
                <a:solidFill>
                  <a:srgbClr val="222E54"/>
                </a:solidFill>
                <a:latin typeface="Verdana"/>
                <a:cs typeface="Verdana"/>
              </a:rPr>
              <a:t>devem</a:t>
            </a:r>
            <a:endParaRPr sz="1100">
              <a:latin typeface="Verdana"/>
              <a:cs typeface="Verdana"/>
            </a:endParaRPr>
          </a:p>
          <a:p>
            <a:pPr marL="12700" marR="5080">
              <a:lnSpc>
                <a:spcPct val="100000"/>
              </a:lnSpc>
            </a:pPr>
            <a:r>
              <a:rPr sz="1100" spc="-90">
                <a:solidFill>
                  <a:srgbClr val="222E54"/>
                </a:solidFill>
                <a:latin typeface="Verdana"/>
                <a:cs typeface="Verdana"/>
              </a:rPr>
              <a:t>estar</a:t>
            </a:r>
            <a:r>
              <a:rPr sz="1100" spc="-65">
                <a:solidFill>
                  <a:srgbClr val="222E54"/>
                </a:solidFill>
                <a:latin typeface="Verdana"/>
                <a:cs typeface="Verdana"/>
              </a:rPr>
              <a:t> </a:t>
            </a:r>
            <a:r>
              <a:rPr sz="1100" spc="-85">
                <a:solidFill>
                  <a:srgbClr val="222E54"/>
                </a:solidFill>
                <a:latin typeface="Verdana"/>
                <a:cs typeface="Verdana"/>
              </a:rPr>
              <a:t>presentes</a:t>
            </a:r>
            <a:r>
              <a:rPr sz="1100" spc="-65">
                <a:solidFill>
                  <a:srgbClr val="222E54"/>
                </a:solidFill>
                <a:latin typeface="Verdana"/>
                <a:cs typeface="Verdana"/>
              </a:rPr>
              <a:t> </a:t>
            </a:r>
            <a:r>
              <a:rPr sz="1100" spc="-100">
                <a:solidFill>
                  <a:srgbClr val="222E54"/>
                </a:solidFill>
                <a:latin typeface="Verdana"/>
                <a:cs typeface="Verdana"/>
              </a:rPr>
              <a:t>na</a:t>
            </a:r>
            <a:r>
              <a:rPr sz="1100" spc="-65">
                <a:solidFill>
                  <a:srgbClr val="222E54"/>
                </a:solidFill>
                <a:latin typeface="Verdana"/>
                <a:cs typeface="Verdana"/>
              </a:rPr>
              <a:t> </a:t>
            </a:r>
            <a:r>
              <a:rPr sz="1100" spc="-70">
                <a:solidFill>
                  <a:srgbClr val="222E54"/>
                </a:solidFill>
                <a:latin typeface="Verdana"/>
                <a:cs typeface="Verdana"/>
              </a:rPr>
              <a:t>Relação</a:t>
            </a:r>
            <a:r>
              <a:rPr sz="1100" spc="-65">
                <a:solidFill>
                  <a:srgbClr val="222E54"/>
                </a:solidFill>
                <a:latin typeface="Verdana"/>
                <a:cs typeface="Verdana"/>
              </a:rPr>
              <a:t> </a:t>
            </a:r>
            <a:r>
              <a:rPr sz="1100" spc="-25">
                <a:solidFill>
                  <a:srgbClr val="222E54"/>
                </a:solidFill>
                <a:latin typeface="Verdana"/>
                <a:cs typeface="Verdana"/>
              </a:rPr>
              <a:t>de </a:t>
            </a:r>
            <a:r>
              <a:rPr sz="1100" spc="-75">
                <a:solidFill>
                  <a:srgbClr val="222E54"/>
                </a:solidFill>
                <a:latin typeface="Verdana"/>
                <a:cs typeface="Verdana"/>
              </a:rPr>
              <a:t>Beneficiários. </a:t>
            </a:r>
            <a:r>
              <a:rPr sz="1100" spc="-65">
                <a:solidFill>
                  <a:srgbClr val="222E54"/>
                </a:solidFill>
                <a:latin typeface="Verdana"/>
                <a:cs typeface="Verdana"/>
              </a:rPr>
              <a:t>Use</a:t>
            </a:r>
            <a:r>
              <a:rPr sz="1100" spc="-70">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a:t>
            </a:r>
            <a:r>
              <a:rPr sz="1100" b="1" spc="-10">
                <a:solidFill>
                  <a:srgbClr val="222E54"/>
                </a:solidFill>
                <a:latin typeface="Arial"/>
                <a:cs typeface="Arial"/>
              </a:rPr>
              <a:t>Amostra- gem </a:t>
            </a:r>
            <a:r>
              <a:rPr sz="1100" spc="-95">
                <a:solidFill>
                  <a:srgbClr val="222E54"/>
                </a:solidFill>
                <a:latin typeface="Verdana"/>
                <a:cs typeface="Verdana"/>
              </a:rPr>
              <a:t>para</a:t>
            </a:r>
            <a:r>
              <a:rPr sz="1100" spc="-85">
                <a:solidFill>
                  <a:srgbClr val="222E54"/>
                </a:solidFill>
                <a:latin typeface="Verdana"/>
                <a:cs typeface="Verdana"/>
              </a:rPr>
              <a:t> </a:t>
            </a:r>
            <a:r>
              <a:rPr sz="1100" spc="-90">
                <a:solidFill>
                  <a:srgbClr val="222E54"/>
                </a:solidFill>
                <a:latin typeface="Verdana"/>
                <a:cs typeface="Verdana"/>
              </a:rPr>
              <a:t>análise. </a:t>
            </a:r>
            <a:r>
              <a:rPr sz="1100" spc="-60">
                <a:solidFill>
                  <a:srgbClr val="222E54"/>
                </a:solidFill>
                <a:latin typeface="Verdana"/>
                <a:cs typeface="Verdana"/>
              </a:rPr>
              <a:t>Os</a:t>
            </a:r>
            <a:r>
              <a:rPr sz="1100" spc="-85">
                <a:solidFill>
                  <a:srgbClr val="222E54"/>
                </a:solidFill>
                <a:latin typeface="Verdana"/>
                <a:cs typeface="Verdana"/>
              </a:rPr>
              <a:t> </a:t>
            </a:r>
            <a:r>
              <a:rPr sz="1100" spc="-10">
                <a:solidFill>
                  <a:srgbClr val="222E54"/>
                </a:solidFill>
                <a:latin typeface="Verdana"/>
                <a:cs typeface="Verdana"/>
              </a:rPr>
              <a:t>valores </a:t>
            </a:r>
            <a:r>
              <a:rPr sz="1100" spc="-70">
                <a:solidFill>
                  <a:srgbClr val="222E54"/>
                </a:solidFill>
                <a:latin typeface="Verdana"/>
                <a:cs typeface="Verdana"/>
              </a:rPr>
              <a:t>recebidos </a:t>
            </a:r>
            <a:r>
              <a:rPr sz="1100" spc="-75">
                <a:solidFill>
                  <a:srgbClr val="222E54"/>
                </a:solidFill>
                <a:latin typeface="Verdana"/>
                <a:cs typeface="Verdana"/>
              </a:rPr>
              <a:t>por</a:t>
            </a:r>
            <a:r>
              <a:rPr sz="1100" spc="-65">
                <a:solidFill>
                  <a:srgbClr val="222E54"/>
                </a:solidFill>
                <a:latin typeface="Verdana"/>
                <a:cs typeface="Verdana"/>
              </a:rPr>
              <a:t> </a:t>
            </a:r>
            <a:r>
              <a:rPr sz="1100" spc="-75">
                <a:solidFill>
                  <a:srgbClr val="222E54"/>
                </a:solidFill>
                <a:latin typeface="Verdana"/>
                <a:cs typeface="Verdana"/>
              </a:rPr>
              <a:t>cada</a:t>
            </a:r>
            <a:r>
              <a:rPr sz="1100" spc="-65">
                <a:solidFill>
                  <a:srgbClr val="222E54"/>
                </a:solidFill>
                <a:latin typeface="Verdana"/>
                <a:cs typeface="Verdana"/>
              </a:rPr>
              <a:t> </a:t>
            </a:r>
            <a:r>
              <a:rPr sz="1100" spc="-20">
                <a:solidFill>
                  <a:srgbClr val="222E54"/>
                </a:solidFill>
                <a:latin typeface="Verdana"/>
                <a:cs typeface="Verdana"/>
              </a:rPr>
              <a:t>colabora- </a:t>
            </a:r>
            <a:r>
              <a:rPr sz="1100" spc="-80">
                <a:solidFill>
                  <a:srgbClr val="222E54"/>
                </a:solidFill>
                <a:latin typeface="Verdana"/>
                <a:cs typeface="Verdana"/>
              </a:rPr>
              <a:t>dor </a:t>
            </a:r>
            <a:r>
              <a:rPr sz="1100" spc="-105">
                <a:solidFill>
                  <a:srgbClr val="222E54"/>
                </a:solidFill>
                <a:latin typeface="Verdana"/>
                <a:cs typeface="Verdana"/>
              </a:rPr>
              <a:t>devem</a:t>
            </a:r>
            <a:r>
              <a:rPr sz="1100" spc="-75">
                <a:solidFill>
                  <a:srgbClr val="222E54"/>
                </a:solidFill>
                <a:latin typeface="Verdana"/>
                <a:cs typeface="Verdana"/>
              </a:rPr>
              <a:t> </a:t>
            </a:r>
            <a:r>
              <a:rPr sz="1100" spc="-90">
                <a:solidFill>
                  <a:srgbClr val="222E54"/>
                </a:solidFill>
                <a:latin typeface="Verdana"/>
                <a:cs typeface="Verdana"/>
              </a:rPr>
              <a:t>estar</a:t>
            </a:r>
            <a:r>
              <a:rPr sz="1100" spc="-75">
                <a:solidFill>
                  <a:srgbClr val="222E54"/>
                </a:solidFill>
                <a:latin typeface="Verdana"/>
                <a:cs typeface="Verdana"/>
              </a:rPr>
              <a:t> </a:t>
            </a:r>
            <a:r>
              <a:rPr sz="1100" spc="-10">
                <a:solidFill>
                  <a:srgbClr val="222E54"/>
                </a:solidFill>
                <a:latin typeface="Verdana"/>
                <a:cs typeface="Verdana"/>
              </a:rPr>
              <a:t>compatíveis </a:t>
            </a:r>
            <a:r>
              <a:rPr sz="1100" spc="-85">
                <a:solidFill>
                  <a:srgbClr val="222E54"/>
                </a:solidFill>
                <a:latin typeface="Verdana"/>
                <a:cs typeface="Verdana"/>
              </a:rPr>
              <a:t>com </a:t>
            </a:r>
            <a:r>
              <a:rPr sz="1100" spc="-65">
                <a:solidFill>
                  <a:srgbClr val="222E54"/>
                </a:solidFill>
                <a:latin typeface="Verdana"/>
                <a:cs typeface="Verdana"/>
              </a:rPr>
              <a:t>o</a:t>
            </a:r>
            <a:r>
              <a:rPr sz="1100" spc="-85">
                <a:solidFill>
                  <a:srgbClr val="222E54"/>
                </a:solidFill>
                <a:latin typeface="Verdana"/>
                <a:cs typeface="Verdana"/>
              </a:rPr>
              <a:t> previsto</a:t>
            </a:r>
            <a:r>
              <a:rPr sz="1100" spc="-80">
                <a:solidFill>
                  <a:srgbClr val="222E54"/>
                </a:solidFill>
                <a:latin typeface="Verdana"/>
                <a:cs typeface="Verdana"/>
              </a:rPr>
              <a:t> </a:t>
            </a:r>
            <a:r>
              <a:rPr sz="1100" spc="-100">
                <a:solidFill>
                  <a:srgbClr val="222E54"/>
                </a:solidFill>
                <a:latin typeface="Verdana"/>
                <a:cs typeface="Verdana"/>
              </a:rPr>
              <a:t>na</a:t>
            </a:r>
            <a:r>
              <a:rPr sz="1100" spc="-85">
                <a:solidFill>
                  <a:srgbClr val="222E54"/>
                </a:solidFill>
                <a:latin typeface="Verdana"/>
                <a:cs typeface="Verdana"/>
              </a:rPr>
              <a:t> </a:t>
            </a:r>
            <a:r>
              <a:rPr sz="1100" b="1" spc="-30">
                <a:solidFill>
                  <a:srgbClr val="222E54"/>
                </a:solidFill>
                <a:latin typeface="Arial"/>
                <a:cs typeface="Arial"/>
              </a:rPr>
              <a:t>Convenção </a:t>
            </a:r>
            <a:r>
              <a:rPr sz="1100" b="1" spc="-20">
                <a:solidFill>
                  <a:srgbClr val="222E54"/>
                </a:solidFill>
                <a:latin typeface="Arial"/>
                <a:cs typeface="Arial"/>
              </a:rPr>
              <a:t>Coletiva</a:t>
            </a:r>
            <a:r>
              <a:rPr sz="1100" b="1" spc="-40">
                <a:solidFill>
                  <a:srgbClr val="222E54"/>
                </a:solidFill>
                <a:latin typeface="Arial"/>
                <a:cs typeface="Arial"/>
              </a:rPr>
              <a:t> </a:t>
            </a:r>
            <a:r>
              <a:rPr sz="1100" b="1">
                <a:solidFill>
                  <a:srgbClr val="222E54"/>
                </a:solidFill>
                <a:latin typeface="Arial"/>
                <a:cs typeface="Arial"/>
              </a:rPr>
              <a:t>de</a:t>
            </a:r>
            <a:r>
              <a:rPr sz="1100" b="1" spc="-40">
                <a:solidFill>
                  <a:srgbClr val="222E54"/>
                </a:solidFill>
                <a:latin typeface="Arial"/>
                <a:cs typeface="Arial"/>
              </a:rPr>
              <a:t> </a:t>
            </a:r>
            <a:r>
              <a:rPr sz="1100" b="1" spc="-25">
                <a:solidFill>
                  <a:srgbClr val="222E54"/>
                </a:solidFill>
                <a:latin typeface="Arial"/>
                <a:cs typeface="Arial"/>
              </a:rPr>
              <a:t>Trabalho</a:t>
            </a:r>
            <a:r>
              <a:rPr sz="1100" b="1" spc="-30">
                <a:solidFill>
                  <a:srgbClr val="222E54"/>
                </a:solidFill>
                <a:latin typeface="Arial"/>
                <a:cs typeface="Arial"/>
              </a:rPr>
              <a:t> </a:t>
            </a:r>
            <a:r>
              <a:rPr sz="1100" spc="-10">
                <a:solidFill>
                  <a:srgbClr val="222E54"/>
                </a:solidFill>
                <a:latin typeface="Verdana"/>
                <a:cs typeface="Verdana"/>
              </a:rPr>
              <a:t>(CCT).</a:t>
            </a:r>
            <a:endParaRPr sz="1100">
              <a:latin typeface="Verdana"/>
              <a:cs typeface="Verdana"/>
            </a:endParaRPr>
          </a:p>
        </p:txBody>
      </p:sp>
      <p:sp>
        <p:nvSpPr>
          <p:cNvPr id="32" name="object 32"/>
          <p:cNvSpPr txBox="1"/>
          <p:nvPr/>
        </p:nvSpPr>
        <p:spPr>
          <a:xfrm>
            <a:off x="4570799" y="6421297"/>
            <a:ext cx="3547110" cy="193040"/>
          </a:xfrm>
          <a:prstGeom prst="rect">
            <a:avLst/>
          </a:prstGeom>
        </p:spPr>
        <p:txBody>
          <a:bodyPr vert="horz" wrap="square" lIns="0" tIns="12700" rIns="0" bIns="0" rtlCol="0">
            <a:spAutoFit/>
          </a:bodyPr>
          <a:lstStyle/>
          <a:p>
            <a:pPr marL="12700">
              <a:lnSpc>
                <a:spcPct val="100000"/>
              </a:lnSpc>
              <a:spcBef>
                <a:spcPts val="100"/>
              </a:spcBef>
            </a:pPr>
            <a:r>
              <a:rPr sz="1100" b="1" spc="-55">
                <a:solidFill>
                  <a:srgbClr val="222E54"/>
                </a:solidFill>
                <a:latin typeface="Arial"/>
                <a:cs typeface="Arial"/>
              </a:rPr>
              <a:t>ATENÇÃO:</a:t>
            </a:r>
            <a:r>
              <a:rPr sz="1100" b="1" spc="5">
                <a:solidFill>
                  <a:srgbClr val="222E54"/>
                </a:solidFill>
                <a:latin typeface="Arial"/>
                <a:cs typeface="Arial"/>
              </a:rPr>
              <a:t> </a:t>
            </a:r>
            <a:r>
              <a:rPr sz="1100" spc="-75">
                <a:solidFill>
                  <a:srgbClr val="222E54"/>
                </a:solidFill>
                <a:latin typeface="Verdana"/>
                <a:cs typeface="Verdana"/>
              </a:rPr>
              <a:t>Quando </a:t>
            </a:r>
            <a:r>
              <a:rPr sz="1100" spc="-70">
                <a:solidFill>
                  <a:srgbClr val="222E54"/>
                </a:solidFill>
                <a:latin typeface="Verdana"/>
                <a:cs typeface="Verdana"/>
              </a:rPr>
              <a:t>identificado </a:t>
            </a:r>
            <a:r>
              <a:rPr sz="1100" spc="-100">
                <a:solidFill>
                  <a:srgbClr val="222E54"/>
                </a:solidFill>
                <a:latin typeface="Verdana"/>
                <a:cs typeface="Verdana"/>
              </a:rPr>
              <a:t>na</a:t>
            </a:r>
            <a:r>
              <a:rPr sz="1100" spc="-75">
                <a:solidFill>
                  <a:srgbClr val="222E54"/>
                </a:solidFill>
                <a:latin typeface="Verdana"/>
                <a:cs typeface="Verdana"/>
              </a:rPr>
              <a:t> </a:t>
            </a:r>
            <a:r>
              <a:rPr sz="1100" spc="-35">
                <a:solidFill>
                  <a:srgbClr val="222E54"/>
                </a:solidFill>
                <a:latin typeface="Verdana"/>
                <a:cs typeface="Verdana"/>
              </a:rPr>
              <a:t>CCT</a:t>
            </a:r>
            <a:r>
              <a:rPr sz="1100" spc="-75">
                <a:solidFill>
                  <a:srgbClr val="222E54"/>
                </a:solidFill>
                <a:latin typeface="Verdana"/>
                <a:cs typeface="Verdana"/>
              </a:rPr>
              <a:t> </a:t>
            </a:r>
            <a:r>
              <a:rPr sz="1100" spc="-80">
                <a:solidFill>
                  <a:srgbClr val="222E54"/>
                </a:solidFill>
                <a:latin typeface="Verdana"/>
                <a:cs typeface="Verdana"/>
              </a:rPr>
              <a:t>que</a:t>
            </a:r>
            <a:r>
              <a:rPr sz="1100" spc="-70">
                <a:solidFill>
                  <a:srgbClr val="222E54"/>
                </a:solidFill>
                <a:latin typeface="Verdana"/>
                <a:cs typeface="Verdana"/>
              </a:rPr>
              <a:t> </a:t>
            </a:r>
            <a:r>
              <a:rPr sz="1100" spc="-65">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valor</a:t>
            </a:r>
            <a:r>
              <a:rPr sz="1100" spc="-70">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25">
                <a:solidFill>
                  <a:srgbClr val="222E54"/>
                </a:solidFill>
                <a:latin typeface="Verdana"/>
                <a:cs typeface="Verdana"/>
              </a:rPr>
              <a:t>ser</a:t>
            </a:r>
            <a:endParaRPr sz="1100">
              <a:latin typeface="Verdana"/>
              <a:cs typeface="Verdana"/>
            </a:endParaRPr>
          </a:p>
        </p:txBody>
      </p:sp>
      <p:sp>
        <p:nvSpPr>
          <p:cNvPr id="33" name="object 33"/>
          <p:cNvSpPr txBox="1"/>
          <p:nvPr/>
        </p:nvSpPr>
        <p:spPr>
          <a:xfrm>
            <a:off x="4570799" y="6588938"/>
            <a:ext cx="3513454" cy="528320"/>
          </a:xfrm>
          <a:prstGeom prst="rect">
            <a:avLst/>
          </a:prstGeom>
        </p:spPr>
        <p:txBody>
          <a:bodyPr vert="horz" wrap="square" lIns="0" tIns="12700" rIns="0" bIns="0" rtlCol="0">
            <a:spAutoFit/>
          </a:bodyPr>
          <a:lstStyle/>
          <a:p>
            <a:pPr marL="12700" marR="5080" algn="just">
              <a:lnSpc>
                <a:spcPct val="100000"/>
              </a:lnSpc>
              <a:spcBef>
                <a:spcPts val="100"/>
              </a:spcBef>
            </a:pPr>
            <a:r>
              <a:rPr sz="1100" spc="-70">
                <a:solidFill>
                  <a:srgbClr val="222E54"/>
                </a:solidFill>
                <a:latin typeface="Verdana"/>
                <a:cs typeface="Verdana"/>
              </a:rPr>
              <a:t>pago</a:t>
            </a:r>
            <a:r>
              <a:rPr sz="1100" spc="-110">
                <a:solidFill>
                  <a:srgbClr val="222E54"/>
                </a:solidFill>
                <a:latin typeface="Verdana"/>
                <a:cs typeface="Verdana"/>
              </a:rPr>
              <a:t> </a:t>
            </a:r>
            <a:r>
              <a:rPr sz="1100" spc="-80">
                <a:solidFill>
                  <a:srgbClr val="222E54"/>
                </a:solidFill>
                <a:latin typeface="Verdana"/>
                <a:cs typeface="Verdana"/>
              </a:rPr>
              <a:t>é</a:t>
            </a:r>
            <a:r>
              <a:rPr sz="1100" spc="-110">
                <a:solidFill>
                  <a:srgbClr val="222E54"/>
                </a:solidFill>
                <a:latin typeface="Verdana"/>
                <a:cs typeface="Verdana"/>
              </a:rPr>
              <a:t> </a:t>
            </a:r>
            <a:r>
              <a:rPr sz="1100" spc="-85">
                <a:solidFill>
                  <a:srgbClr val="222E54"/>
                </a:solidFill>
                <a:latin typeface="Verdana"/>
                <a:cs typeface="Verdana"/>
              </a:rPr>
              <a:t>fixo</a:t>
            </a:r>
            <a:r>
              <a:rPr sz="1100" spc="-110">
                <a:solidFill>
                  <a:srgbClr val="222E54"/>
                </a:solidFill>
                <a:latin typeface="Verdana"/>
                <a:cs typeface="Verdana"/>
              </a:rPr>
              <a:t> </a:t>
            </a:r>
            <a:r>
              <a:rPr sz="1100" spc="-150">
                <a:solidFill>
                  <a:srgbClr val="222E54"/>
                </a:solidFill>
                <a:latin typeface="Verdana"/>
                <a:cs typeface="Verdana"/>
              </a:rPr>
              <a:t>(ex.:</a:t>
            </a:r>
            <a:r>
              <a:rPr sz="1100" spc="-110">
                <a:solidFill>
                  <a:srgbClr val="222E54"/>
                </a:solidFill>
                <a:latin typeface="Verdana"/>
                <a:cs typeface="Verdana"/>
              </a:rPr>
              <a:t> </a:t>
            </a:r>
            <a:r>
              <a:rPr sz="1100" spc="-100">
                <a:solidFill>
                  <a:srgbClr val="222E54"/>
                </a:solidFill>
                <a:latin typeface="Verdana"/>
                <a:cs typeface="Verdana"/>
              </a:rPr>
              <a:t>R$</a:t>
            </a:r>
            <a:r>
              <a:rPr sz="1100" spc="-110">
                <a:solidFill>
                  <a:srgbClr val="222E54"/>
                </a:solidFill>
                <a:latin typeface="Verdana"/>
                <a:cs typeface="Verdana"/>
              </a:rPr>
              <a:t> </a:t>
            </a:r>
            <a:r>
              <a:rPr sz="1100" spc="-120">
                <a:solidFill>
                  <a:srgbClr val="222E54"/>
                </a:solidFill>
                <a:latin typeface="Verdana"/>
                <a:cs typeface="Verdana"/>
              </a:rPr>
              <a:t>400,00</a:t>
            </a:r>
            <a:r>
              <a:rPr sz="1100" spc="-110">
                <a:solidFill>
                  <a:srgbClr val="222E54"/>
                </a:solidFill>
                <a:latin typeface="Verdana"/>
                <a:cs typeface="Verdana"/>
              </a:rPr>
              <a:t> </a:t>
            </a:r>
            <a:r>
              <a:rPr sz="1100" spc="-70">
                <a:solidFill>
                  <a:srgbClr val="222E54"/>
                </a:solidFill>
                <a:latin typeface="Verdana"/>
                <a:cs typeface="Verdana"/>
              </a:rPr>
              <a:t>por</a:t>
            </a:r>
            <a:r>
              <a:rPr sz="1100" spc="-110">
                <a:solidFill>
                  <a:srgbClr val="222E54"/>
                </a:solidFill>
                <a:latin typeface="Verdana"/>
                <a:cs typeface="Verdana"/>
              </a:rPr>
              <a:t> </a:t>
            </a:r>
            <a:r>
              <a:rPr sz="1100" spc="-80">
                <a:solidFill>
                  <a:srgbClr val="222E54"/>
                </a:solidFill>
                <a:latin typeface="Verdana"/>
                <a:cs typeface="Verdana"/>
              </a:rPr>
              <a:t>colaborador),</a:t>
            </a:r>
            <a:r>
              <a:rPr sz="1100" spc="-110">
                <a:solidFill>
                  <a:srgbClr val="222E54"/>
                </a:solidFill>
                <a:latin typeface="Verdana"/>
                <a:cs typeface="Verdana"/>
              </a:rPr>
              <a:t> </a:t>
            </a:r>
            <a:r>
              <a:rPr sz="1100" spc="-60">
                <a:solidFill>
                  <a:srgbClr val="222E54"/>
                </a:solidFill>
                <a:latin typeface="Verdana"/>
                <a:cs typeface="Verdana"/>
              </a:rPr>
              <a:t>isso</a:t>
            </a:r>
            <a:r>
              <a:rPr sz="1100" spc="-110">
                <a:solidFill>
                  <a:srgbClr val="222E54"/>
                </a:solidFill>
                <a:latin typeface="Verdana"/>
                <a:cs typeface="Verdana"/>
              </a:rPr>
              <a:t> </a:t>
            </a:r>
            <a:r>
              <a:rPr sz="1100" spc="-55">
                <a:solidFill>
                  <a:srgbClr val="222E54"/>
                </a:solidFill>
                <a:latin typeface="Verdana"/>
                <a:cs typeface="Verdana"/>
              </a:rPr>
              <a:t>indica</a:t>
            </a:r>
            <a:r>
              <a:rPr sz="1100" spc="-110">
                <a:solidFill>
                  <a:srgbClr val="222E54"/>
                </a:solidFill>
                <a:latin typeface="Verdana"/>
                <a:cs typeface="Verdana"/>
              </a:rPr>
              <a:t> </a:t>
            </a:r>
            <a:r>
              <a:rPr sz="1100" spc="-60">
                <a:solidFill>
                  <a:srgbClr val="222E54"/>
                </a:solidFill>
                <a:latin typeface="Verdana"/>
                <a:cs typeface="Verdana"/>
              </a:rPr>
              <a:t>o</a:t>
            </a:r>
            <a:r>
              <a:rPr sz="1100" spc="-35">
                <a:solidFill>
                  <a:srgbClr val="222E54"/>
                </a:solidFill>
                <a:latin typeface="Verdana"/>
                <a:cs typeface="Verdana"/>
              </a:rPr>
              <a:t> </a:t>
            </a:r>
            <a:r>
              <a:rPr sz="1100" spc="-90">
                <a:solidFill>
                  <a:srgbClr val="222E54"/>
                </a:solidFill>
                <a:latin typeface="Verdana"/>
                <a:cs typeface="Verdana"/>
              </a:rPr>
              <a:t>pagamento</a:t>
            </a:r>
            <a:r>
              <a:rPr sz="1100" spc="-110">
                <a:solidFill>
                  <a:srgbClr val="222E54"/>
                </a:solidFill>
                <a:latin typeface="Verdana"/>
                <a:cs typeface="Verdana"/>
              </a:rPr>
              <a:t> </a:t>
            </a:r>
            <a:r>
              <a:rPr sz="1100" spc="-80">
                <a:solidFill>
                  <a:srgbClr val="222E54"/>
                </a:solidFill>
                <a:latin typeface="Verdana"/>
                <a:cs typeface="Verdana"/>
              </a:rPr>
              <a:t>integral</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85">
                <a:solidFill>
                  <a:srgbClr val="222E54"/>
                </a:solidFill>
                <a:latin typeface="Verdana"/>
                <a:cs typeface="Verdana"/>
              </a:rPr>
              <a:t>Vale-</a:t>
            </a:r>
            <a:r>
              <a:rPr sz="1100" spc="-70">
                <a:solidFill>
                  <a:srgbClr val="222E54"/>
                </a:solidFill>
                <a:latin typeface="Verdana"/>
                <a:cs typeface="Verdana"/>
              </a:rPr>
              <a:t>Alimentação</a:t>
            </a:r>
            <a:r>
              <a:rPr sz="1100" spc="-110">
                <a:solidFill>
                  <a:srgbClr val="222E54"/>
                </a:solidFill>
                <a:latin typeface="Verdana"/>
                <a:cs typeface="Verdana"/>
              </a:rPr>
              <a:t> </a:t>
            </a:r>
            <a:r>
              <a:rPr sz="1100" spc="-80">
                <a:solidFill>
                  <a:srgbClr val="222E54"/>
                </a:solidFill>
                <a:latin typeface="Verdana"/>
                <a:cs typeface="Verdana"/>
              </a:rPr>
              <a:t>e</a:t>
            </a:r>
            <a:r>
              <a:rPr sz="1100" spc="-110">
                <a:solidFill>
                  <a:srgbClr val="222E54"/>
                </a:solidFill>
                <a:latin typeface="Verdana"/>
                <a:cs typeface="Verdana"/>
              </a:rPr>
              <a:t> </a:t>
            </a:r>
            <a:r>
              <a:rPr sz="1100" spc="-90">
                <a:solidFill>
                  <a:srgbClr val="222E54"/>
                </a:solidFill>
                <a:latin typeface="Verdana"/>
                <a:cs typeface="Verdana"/>
              </a:rPr>
              <a:t>deve</a:t>
            </a:r>
            <a:r>
              <a:rPr sz="1100" spc="-110">
                <a:solidFill>
                  <a:srgbClr val="222E54"/>
                </a:solidFill>
                <a:latin typeface="Verdana"/>
                <a:cs typeface="Verdana"/>
              </a:rPr>
              <a:t> </a:t>
            </a:r>
            <a:r>
              <a:rPr sz="1100" spc="-80">
                <a:solidFill>
                  <a:srgbClr val="222E54"/>
                </a:solidFill>
                <a:latin typeface="Verdana"/>
                <a:cs typeface="Verdana"/>
              </a:rPr>
              <a:t>ser</a:t>
            </a:r>
            <a:r>
              <a:rPr sz="1100" spc="-110">
                <a:solidFill>
                  <a:srgbClr val="222E54"/>
                </a:solidFill>
                <a:latin typeface="Verdana"/>
                <a:cs typeface="Verdana"/>
              </a:rPr>
              <a:t> </a:t>
            </a:r>
            <a:r>
              <a:rPr sz="1100" spc="-65">
                <a:solidFill>
                  <a:srgbClr val="222E54"/>
                </a:solidFill>
                <a:latin typeface="Verdana"/>
                <a:cs typeface="Verdana"/>
              </a:rPr>
              <a:t>con-</a:t>
            </a:r>
            <a:r>
              <a:rPr sz="1100" spc="-70">
                <a:solidFill>
                  <a:srgbClr val="222E54"/>
                </a:solidFill>
                <a:latin typeface="Verdana"/>
                <a:cs typeface="Verdana"/>
              </a:rPr>
              <a:t> siderado</a:t>
            </a:r>
            <a:r>
              <a:rPr sz="1100" spc="-110">
                <a:solidFill>
                  <a:srgbClr val="222E54"/>
                </a:solidFill>
                <a:latin typeface="Verdana"/>
                <a:cs typeface="Verdana"/>
              </a:rPr>
              <a:t> </a:t>
            </a:r>
            <a:r>
              <a:rPr sz="1100" spc="-95">
                <a:solidFill>
                  <a:srgbClr val="222E54"/>
                </a:solidFill>
                <a:latin typeface="Verdana"/>
                <a:cs typeface="Verdana"/>
              </a:rPr>
              <a:t>na</a:t>
            </a:r>
            <a:r>
              <a:rPr sz="1100" spc="-110">
                <a:solidFill>
                  <a:srgbClr val="222E54"/>
                </a:solidFill>
                <a:latin typeface="Verdana"/>
                <a:cs typeface="Verdana"/>
              </a:rPr>
              <a:t> </a:t>
            </a:r>
            <a:r>
              <a:rPr sz="1100" spc="-80">
                <a:solidFill>
                  <a:srgbClr val="222E54"/>
                </a:solidFill>
                <a:latin typeface="Verdana"/>
                <a:cs typeface="Verdana"/>
              </a:rPr>
              <a:t>conferência.</a:t>
            </a:r>
            <a:endParaRPr sz="1100">
              <a:latin typeface="Verdana"/>
              <a:cs typeface="Verdana"/>
            </a:endParaRPr>
          </a:p>
        </p:txBody>
      </p:sp>
      <p:sp>
        <p:nvSpPr>
          <p:cNvPr id="34" name="object 34"/>
          <p:cNvSpPr txBox="1"/>
          <p:nvPr/>
        </p:nvSpPr>
        <p:spPr>
          <a:xfrm>
            <a:off x="444480" y="4437278"/>
            <a:ext cx="1967864"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15">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30">
                <a:solidFill>
                  <a:srgbClr val="222E54"/>
                </a:solidFill>
                <a:latin typeface="Verdana"/>
                <a:cs typeface="Verdana"/>
              </a:rPr>
              <a:t>A</a:t>
            </a:r>
            <a:r>
              <a:rPr sz="1100" spc="-85">
                <a:solidFill>
                  <a:srgbClr val="222E54"/>
                </a:solidFill>
                <a:latin typeface="Verdana"/>
                <a:cs typeface="Verdana"/>
              </a:rPr>
              <a:t> </a:t>
            </a:r>
            <a:r>
              <a:rPr sz="1100" spc="-95">
                <a:solidFill>
                  <a:srgbClr val="222E54"/>
                </a:solidFill>
                <a:latin typeface="Verdana"/>
                <a:cs typeface="Verdana"/>
              </a:rPr>
              <a:t>data</a:t>
            </a:r>
            <a:r>
              <a:rPr sz="1100" spc="-80">
                <a:solidFill>
                  <a:srgbClr val="222E54"/>
                </a:solidFill>
                <a:latin typeface="Verdana"/>
                <a:cs typeface="Verdana"/>
              </a:rPr>
              <a:t> de </a:t>
            </a:r>
            <a:r>
              <a:rPr sz="1100" spc="-10">
                <a:solidFill>
                  <a:srgbClr val="222E54"/>
                </a:solidFill>
                <a:latin typeface="Verdana"/>
                <a:cs typeface="Verdana"/>
              </a:rPr>
              <a:t>entrega </a:t>
            </a:r>
            <a:r>
              <a:rPr sz="1100" spc="-70">
                <a:solidFill>
                  <a:srgbClr val="222E54"/>
                </a:solidFill>
                <a:latin typeface="Verdana"/>
                <a:cs typeface="Verdana"/>
              </a:rPr>
              <a:t>do</a:t>
            </a:r>
            <a:r>
              <a:rPr sz="1100" spc="-75">
                <a:solidFill>
                  <a:srgbClr val="222E54"/>
                </a:solidFill>
                <a:latin typeface="Verdana"/>
                <a:cs typeface="Verdana"/>
              </a:rPr>
              <a:t> </a:t>
            </a:r>
            <a:r>
              <a:rPr sz="1100" spc="-65">
                <a:solidFill>
                  <a:srgbClr val="222E54"/>
                </a:solidFill>
                <a:latin typeface="Verdana"/>
                <a:cs typeface="Verdana"/>
              </a:rPr>
              <a:t>benefício</a:t>
            </a:r>
            <a:r>
              <a:rPr sz="1100" spc="-70">
                <a:solidFill>
                  <a:srgbClr val="222E54"/>
                </a:solidFill>
                <a:latin typeface="Verdana"/>
                <a:cs typeface="Verdana"/>
              </a:rPr>
              <a:t> </a:t>
            </a:r>
            <a:r>
              <a:rPr sz="1100" spc="-95">
                <a:solidFill>
                  <a:srgbClr val="222E54"/>
                </a:solidFill>
                <a:latin typeface="Verdana"/>
                <a:cs typeface="Verdana"/>
              </a:rPr>
              <a:t>deve</a:t>
            </a:r>
            <a:r>
              <a:rPr sz="1100" spc="-70">
                <a:solidFill>
                  <a:srgbClr val="222E54"/>
                </a:solidFill>
                <a:latin typeface="Verdana"/>
                <a:cs typeface="Verdana"/>
              </a:rPr>
              <a:t> corresponder </a:t>
            </a:r>
            <a:r>
              <a:rPr sz="1100" spc="-80">
                <a:solidFill>
                  <a:srgbClr val="222E54"/>
                </a:solidFill>
                <a:latin typeface="Verdana"/>
                <a:cs typeface="Verdana"/>
              </a:rPr>
              <a:t>ao </a:t>
            </a:r>
            <a:r>
              <a:rPr sz="1100" spc="-55">
                <a:solidFill>
                  <a:srgbClr val="222E54"/>
                </a:solidFill>
                <a:latin typeface="Verdana"/>
                <a:cs typeface="Verdana"/>
              </a:rPr>
              <a:t>inicio</a:t>
            </a:r>
            <a:r>
              <a:rPr sz="1100" spc="-75">
                <a:solidFill>
                  <a:srgbClr val="222E54"/>
                </a:solidFill>
                <a:latin typeface="Verdana"/>
                <a:cs typeface="Verdana"/>
              </a:rPr>
              <a:t> </a:t>
            </a:r>
            <a:r>
              <a:rPr sz="1100" spc="-85">
                <a:solidFill>
                  <a:srgbClr val="222E54"/>
                </a:solidFill>
                <a:latin typeface="Verdana"/>
                <a:cs typeface="Verdana"/>
              </a:rPr>
              <a:t>da</a:t>
            </a:r>
            <a:r>
              <a:rPr sz="1100" spc="-75">
                <a:solidFill>
                  <a:srgbClr val="222E54"/>
                </a:solidFill>
                <a:latin typeface="Verdana"/>
                <a:cs typeface="Verdana"/>
              </a:rPr>
              <a:t> competência </a:t>
            </a:r>
            <a:r>
              <a:rPr sz="1100" spc="-20">
                <a:solidFill>
                  <a:srgbClr val="222E54"/>
                </a:solidFill>
                <a:latin typeface="Verdana"/>
                <a:cs typeface="Verdana"/>
              </a:rPr>
              <a:t>exigi- </a:t>
            </a:r>
            <a:r>
              <a:rPr sz="1100" spc="-85">
                <a:solidFill>
                  <a:srgbClr val="222E54"/>
                </a:solidFill>
                <a:latin typeface="Verdana"/>
                <a:cs typeface="Verdana"/>
              </a:rPr>
              <a:t>da</a:t>
            </a:r>
            <a:r>
              <a:rPr sz="1100" spc="-95">
                <a:solidFill>
                  <a:srgbClr val="222E54"/>
                </a:solidFill>
                <a:latin typeface="Verdana"/>
                <a:cs typeface="Verdana"/>
              </a:rPr>
              <a:t> para</a:t>
            </a:r>
            <a:r>
              <a:rPr sz="1100" spc="-90">
                <a:solidFill>
                  <a:srgbClr val="222E54"/>
                </a:solidFill>
                <a:latin typeface="Verdana"/>
                <a:cs typeface="Verdana"/>
              </a:rPr>
              <a:t> </a:t>
            </a:r>
            <a:r>
              <a:rPr sz="1100" spc="-95">
                <a:solidFill>
                  <a:srgbClr val="222E54"/>
                </a:solidFill>
                <a:latin typeface="Verdana"/>
                <a:cs typeface="Verdana"/>
              </a:rPr>
              <a:t>a</a:t>
            </a:r>
            <a:r>
              <a:rPr sz="1100" spc="-90">
                <a:solidFill>
                  <a:srgbClr val="222E54"/>
                </a:solidFill>
                <a:latin typeface="Verdana"/>
                <a:cs typeface="Verdana"/>
              </a:rPr>
              <a:t> </a:t>
            </a:r>
            <a:r>
              <a:rPr sz="1100" spc="-10">
                <a:solidFill>
                  <a:srgbClr val="222E54"/>
                </a:solidFill>
                <a:latin typeface="Verdana"/>
                <a:cs typeface="Verdana"/>
              </a:rPr>
              <a:t>análise.</a:t>
            </a:r>
            <a:endParaRPr sz="1100">
              <a:latin typeface="Verdana"/>
              <a:cs typeface="Verdana"/>
            </a:endParaRPr>
          </a:p>
        </p:txBody>
      </p:sp>
      <p:sp>
        <p:nvSpPr>
          <p:cNvPr id="35" name="object 35"/>
          <p:cNvSpPr txBox="1"/>
          <p:nvPr/>
        </p:nvSpPr>
        <p:spPr>
          <a:xfrm>
            <a:off x="444480" y="5622073"/>
            <a:ext cx="1909445"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5º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valor</a:t>
            </a:r>
            <a:r>
              <a:rPr sz="1100" spc="-70">
                <a:solidFill>
                  <a:srgbClr val="222E54"/>
                </a:solidFill>
                <a:latin typeface="Verdana"/>
                <a:cs typeface="Verdana"/>
              </a:rPr>
              <a:t> </a:t>
            </a:r>
            <a:r>
              <a:rPr sz="1100" spc="-80">
                <a:solidFill>
                  <a:srgbClr val="222E54"/>
                </a:solidFill>
                <a:latin typeface="Verdana"/>
                <a:cs typeface="Verdana"/>
              </a:rPr>
              <a:t>total</a:t>
            </a:r>
            <a:r>
              <a:rPr sz="1100" spc="-75">
                <a:solidFill>
                  <a:srgbClr val="222E54"/>
                </a:solidFill>
                <a:latin typeface="Verdana"/>
                <a:cs typeface="Verdana"/>
              </a:rPr>
              <a:t> </a:t>
            </a:r>
            <a:r>
              <a:rPr sz="1100" spc="-25">
                <a:solidFill>
                  <a:srgbClr val="222E54"/>
                </a:solidFill>
                <a:latin typeface="Verdana"/>
                <a:cs typeface="Verdana"/>
              </a:rPr>
              <a:t>da </a:t>
            </a:r>
            <a:r>
              <a:rPr sz="1100" spc="-70">
                <a:solidFill>
                  <a:srgbClr val="222E54"/>
                </a:solidFill>
                <a:latin typeface="Verdana"/>
                <a:cs typeface="Verdana"/>
              </a:rPr>
              <a:t>Relação</a:t>
            </a:r>
            <a:r>
              <a:rPr sz="1100" spc="-55">
                <a:solidFill>
                  <a:srgbClr val="222E54"/>
                </a:solidFill>
                <a:latin typeface="Verdana"/>
                <a:cs typeface="Verdana"/>
              </a:rPr>
              <a:t> </a:t>
            </a:r>
            <a:r>
              <a:rPr sz="1100" spc="-80">
                <a:solidFill>
                  <a:srgbClr val="222E54"/>
                </a:solidFill>
                <a:latin typeface="Verdana"/>
                <a:cs typeface="Verdana"/>
              </a:rPr>
              <a:t>de</a:t>
            </a:r>
            <a:r>
              <a:rPr sz="1100" spc="-55">
                <a:solidFill>
                  <a:srgbClr val="222E54"/>
                </a:solidFill>
                <a:latin typeface="Verdana"/>
                <a:cs typeface="Verdana"/>
              </a:rPr>
              <a:t> </a:t>
            </a:r>
            <a:r>
              <a:rPr sz="1100" spc="-70">
                <a:solidFill>
                  <a:srgbClr val="222E54"/>
                </a:solidFill>
                <a:latin typeface="Verdana"/>
                <a:cs typeface="Verdana"/>
              </a:rPr>
              <a:t>Beneficiários</a:t>
            </a:r>
            <a:r>
              <a:rPr sz="1100" spc="-55">
                <a:solidFill>
                  <a:srgbClr val="222E54"/>
                </a:solidFill>
                <a:latin typeface="Verdana"/>
                <a:cs typeface="Verdana"/>
              </a:rPr>
              <a:t> </a:t>
            </a:r>
            <a:r>
              <a:rPr sz="1100" spc="-20">
                <a:solidFill>
                  <a:srgbClr val="222E54"/>
                </a:solidFill>
                <a:latin typeface="Verdana"/>
                <a:cs typeface="Verdana"/>
              </a:rPr>
              <a:t>deve </a:t>
            </a:r>
            <a:r>
              <a:rPr sz="1100" spc="-55">
                <a:solidFill>
                  <a:srgbClr val="222E54"/>
                </a:solidFill>
                <a:latin typeface="Verdana"/>
                <a:cs typeface="Verdana"/>
              </a:rPr>
              <a:t>coincidir</a:t>
            </a:r>
            <a:r>
              <a:rPr sz="1100" spc="-80">
                <a:solidFill>
                  <a:srgbClr val="222E54"/>
                </a:solidFill>
                <a:latin typeface="Verdana"/>
                <a:cs typeface="Verdana"/>
              </a:rPr>
              <a:t> </a:t>
            </a:r>
            <a:r>
              <a:rPr sz="1100" spc="-85">
                <a:solidFill>
                  <a:srgbClr val="222E54"/>
                </a:solidFill>
                <a:latin typeface="Verdana"/>
                <a:cs typeface="Verdana"/>
              </a:rPr>
              <a:t>com</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70">
                <a:solidFill>
                  <a:srgbClr val="222E54"/>
                </a:solidFill>
                <a:latin typeface="Verdana"/>
                <a:cs typeface="Verdana"/>
              </a:rPr>
              <a:t>Nota</a:t>
            </a:r>
            <a:r>
              <a:rPr sz="1100" spc="-80">
                <a:solidFill>
                  <a:srgbClr val="222E54"/>
                </a:solidFill>
                <a:latin typeface="Verdana"/>
                <a:cs typeface="Verdana"/>
              </a:rPr>
              <a:t> </a:t>
            </a:r>
            <a:r>
              <a:rPr sz="1100" spc="-55">
                <a:solidFill>
                  <a:srgbClr val="222E54"/>
                </a:solidFill>
                <a:latin typeface="Verdana"/>
                <a:cs typeface="Verdana"/>
              </a:rPr>
              <a:t>Fiscal</a:t>
            </a:r>
            <a:r>
              <a:rPr sz="1100" spc="-75">
                <a:solidFill>
                  <a:srgbClr val="222E54"/>
                </a:solidFill>
                <a:latin typeface="Verdana"/>
                <a:cs typeface="Verdana"/>
              </a:rPr>
              <a:t> </a:t>
            </a:r>
            <a:r>
              <a:rPr sz="1100" spc="-85">
                <a:solidFill>
                  <a:srgbClr val="222E54"/>
                </a:solidFill>
                <a:latin typeface="Verdana"/>
                <a:cs typeface="Verdana"/>
              </a:rPr>
              <a:t>e</a:t>
            </a:r>
            <a:r>
              <a:rPr sz="1100" spc="-80">
                <a:solidFill>
                  <a:srgbClr val="222E54"/>
                </a:solidFill>
                <a:latin typeface="Verdana"/>
                <a:cs typeface="Verdana"/>
              </a:rPr>
              <a:t> </a:t>
            </a:r>
            <a:r>
              <a:rPr sz="1100" spc="-50">
                <a:solidFill>
                  <a:srgbClr val="222E54"/>
                </a:solidFill>
                <a:latin typeface="Verdana"/>
                <a:cs typeface="Verdana"/>
              </a:rPr>
              <a:t>o </a:t>
            </a:r>
            <a:r>
              <a:rPr sz="1100" spc="-90">
                <a:solidFill>
                  <a:srgbClr val="222E54"/>
                </a:solidFill>
                <a:latin typeface="Verdana"/>
                <a:cs typeface="Verdana"/>
              </a:rPr>
              <a:t>Comprovante</a:t>
            </a:r>
            <a:r>
              <a:rPr sz="1100" spc="-75">
                <a:solidFill>
                  <a:srgbClr val="222E54"/>
                </a:solidFill>
                <a:latin typeface="Verdana"/>
                <a:cs typeface="Verdana"/>
              </a:rPr>
              <a:t> </a:t>
            </a:r>
            <a:r>
              <a:rPr sz="1100" spc="-80">
                <a:solidFill>
                  <a:srgbClr val="222E54"/>
                </a:solidFill>
                <a:latin typeface="Verdana"/>
                <a:cs typeface="Verdana"/>
              </a:rPr>
              <a:t>de</a:t>
            </a:r>
            <a:r>
              <a:rPr sz="1100" spc="-70">
                <a:solidFill>
                  <a:srgbClr val="222E54"/>
                </a:solidFill>
                <a:latin typeface="Verdana"/>
                <a:cs typeface="Verdana"/>
              </a:rPr>
              <a:t> </a:t>
            </a:r>
            <a:r>
              <a:rPr sz="1100" spc="-10">
                <a:solidFill>
                  <a:srgbClr val="222E54"/>
                </a:solidFill>
                <a:latin typeface="Verdana"/>
                <a:cs typeface="Verdana"/>
              </a:rPr>
              <a:t>Pagamento.</a:t>
            </a:r>
            <a:endParaRPr sz="1100">
              <a:latin typeface="Verdana"/>
              <a:cs typeface="Verdana"/>
            </a:endParaRPr>
          </a:p>
        </p:txBody>
      </p:sp>
      <p:sp>
        <p:nvSpPr>
          <p:cNvPr id="36" name="object 36"/>
          <p:cNvSpPr txBox="1"/>
          <p:nvPr/>
        </p:nvSpPr>
        <p:spPr>
          <a:xfrm>
            <a:off x="6606451" y="1507324"/>
            <a:ext cx="1838960" cy="558800"/>
          </a:xfrm>
          <a:prstGeom prst="rect">
            <a:avLst/>
          </a:prstGeom>
        </p:spPr>
        <p:txBody>
          <a:bodyPr vert="horz" wrap="square" lIns="0" tIns="68580" rIns="0" bIns="0" rtlCol="0">
            <a:spAutoFit/>
          </a:bodyPr>
          <a:lstStyle/>
          <a:p>
            <a:pPr marL="123189" marR="123189">
              <a:lnSpc>
                <a:spcPct val="104099"/>
              </a:lnSpc>
              <a:spcBef>
                <a:spcPts val="540"/>
              </a:spcBef>
              <a:tabLst>
                <a:tab pos="1017269" algn="l"/>
              </a:tabLst>
            </a:pPr>
            <a:r>
              <a:rPr sz="1050" i="1" spc="-97" baseline="-35714">
                <a:solidFill>
                  <a:srgbClr val="FFFFFF"/>
                </a:solidFill>
                <a:latin typeface="Arial"/>
                <a:cs typeface="Arial"/>
              </a:rPr>
              <a:t>Acesse</a:t>
            </a:r>
            <a:r>
              <a:rPr sz="1050" i="1" spc="-22" baseline="-35714">
                <a:solidFill>
                  <a:srgbClr val="FFFFFF"/>
                </a:solidFill>
                <a:latin typeface="Arial"/>
                <a:cs typeface="Arial"/>
              </a:rPr>
              <a:t> </a:t>
            </a:r>
            <a:r>
              <a:rPr sz="1050" i="1" baseline="-35714">
                <a:solidFill>
                  <a:srgbClr val="FFFFFF"/>
                </a:solidFill>
                <a:latin typeface="Arial"/>
                <a:cs typeface="Arial"/>
              </a:rPr>
              <a:t>a</a:t>
            </a:r>
            <a:r>
              <a:rPr sz="1050" i="1" spc="-15" baseline="-35714">
                <a:solidFill>
                  <a:srgbClr val="FFFFFF"/>
                </a:solidFill>
                <a:latin typeface="Arial"/>
                <a:cs typeface="Arial"/>
              </a:rPr>
              <a:t> explica-</a:t>
            </a:r>
            <a:r>
              <a:rPr sz="1050" i="1" baseline="-35714">
                <a:solidFill>
                  <a:srgbClr val="FFFFFF"/>
                </a:solidFill>
                <a:latin typeface="Arial"/>
                <a:cs typeface="Arial"/>
              </a:rPr>
              <a:t>	</a:t>
            </a:r>
            <a:r>
              <a:rPr sz="700" i="1" spc="-65">
                <a:solidFill>
                  <a:srgbClr val="FFFFFF"/>
                </a:solidFill>
                <a:latin typeface="Arial"/>
                <a:cs typeface="Arial"/>
              </a:rPr>
              <a:t>Acesse</a:t>
            </a:r>
            <a:r>
              <a:rPr sz="700" i="1" spc="-15">
                <a:solidFill>
                  <a:srgbClr val="FFFFFF"/>
                </a:solidFill>
                <a:latin typeface="Arial"/>
                <a:cs typeface="Arial"/>
              </a:rPr>
              <a:t> </a:t>
            </a:r>
            <a:r>
              <a:rPr sz="700" i="1">
                <a:solidFill>
                  <a:srgbClr val="FFFFFF"/>
                </a:solidFill>
                <a:latin typeface="Arial"/>
                <a:cs typeface="Arial"/>
              </a:rPr>
              <a:t>a</a:t>
            </a:r>
            <a:r>
              <a:rPr sz="700" i="1" spc="-10">
                <a:solidFill>
                  <a:srgbClr val="FFFFFF"/>
                </a:solidFill>
                <a:latin typeface="Arial"/>
                <a:cs typeface="Arial"/>
              </a:rPr>
              <a:t> explica-</a:t>
            </a:r>
            <a:r>
              <a:rPr sz="700" i="1" spc="500">
                <a:solidFill>
                  <a:srgbClr val="FFFFFF"/>
                </a:solidFill>
                <a:latin typeface="Arial"/>
                <a:cs typeface="Arial"/>
              </a:rPr>
              <a:t> </a:t>
            </a:r>
            <a:r>
              <a:rPr sz="1050" i="1" baseline="-35714">
                <a:solidFill>
                  <a:srgbClr val="FFFFFF"/>
                </a:solidFill>
                <a:latin typeface="Arial"/>
                <a:cs typeface="Arial"/>
              </a:rPr>
              <a:t>ção</a:t>
            </a:r>
            <a:r>
              <a:rPr sz="1050" i="1" spc="-30" baseline="-35714">
                <a:solidFill>
                  <a:srgbClr val="FFFFFF"/>
                </a:solidFill>
                <a:latin typeface="Arial"/>
                <a:cs typeface="Arial"/>
              </a:rPr>
              <a:t> </a:t>
            </a:r>
            <a:r>
              <a:rPr sz="1050" i="1" spc="-44" baseline="-35714">
                <a:solidFill>
                  <a:srgbClr val="FFFFFF"/>
                </a:solidFill>
                <a:latin typeface="Arial"/>
                <a:cs typeface="Arial"/>
              </a:rPr>
              <a:t>de</a:t>
            </a:r>
            <a:r>
              <a:rPr sz="1050" i="1" spc="-30" baseline="-35714">
                <a:solidFill>
                  <a:srgbClr val="FFFFFF"/>
                </a:solidFill>
                <a:latin typeface="Arial"/>
                <a:cs typeface="Arial"/>
              </a:rPr>
              <a:t> </a:t>
            </a:r>
            <a:r>
              <a:rPr sz="1050" i="1" spc="-82" baseline="-35714">
                <a:solidFill>
                  <a:srgbClr val="FFFFFF"/>
                </a:solidFill>
                <a:latin typeface="Arial"/>
                <a:cs typeface="Arial"/>
              </a:rPr>
              <a:t>ACT</a:t>
            </a:r>
            <a:r>
              <a:rPr sz="1050" i="1" spc="-22" baseline="-35714">
                <a:solidFill>
                  <a:srgbClr val="FFFFFF"/>
                </a:solidFill>
                <a:latin typeface="Arial"/>
                <a:cs typeface="Arial"/>
              </a:rPr>
              <a:t> </a:t>
            </a:r>
            <a:r>
              <a:rPr sz="1050" i="1" spc="-89" baseline="-35714">
                <a:solidFill>
                  <a:srgbClr val="FFFFFF"/>
                </a:solidFill>
                <a:latin typeface="Arial"/>
                <a:cs typeface="Arial"/>
              </a:rPr>
              <a:t>e</a:t>
            </a:r>
            <a:r>
              <a:rPr sz="1050" i="1" spc="-30" baseline="-35714">
                <a:solidFill>
                  <a:srgbClr val="FFFFFF"/>
                </a:solidFill>
                <a:latin typeface="Arial"/>
                <a:cs typeface="Arial"/>
              </a:rPr>
              <a:t> CCT.</a:t>
            </a:r>
            <a:r>
              <a:rPr sz="1050" i="1" baseline="-35714">
                <a:solidFill>
                  <a:srgbClr val="FFFFFF"/>
                </a:solidFill>
                <a:latin typeface="Arial"/>
                <a:cs typeface="Arial"/>
              </a:rPr>
              <a:t>	</a:t>
            </a:r>
            <a:r>
              <a:rPr sz="700" i="1">
                <a:solidFill>
                  <a:srgbClr val="FFFFFF"/>
                </a:solidFill>
                <a:latin typeface="Arial"/>
                <a:cs typeface="Arial"/>
              </a:rPr>
              <a:t>ção</a:t>
            </a:r>
            <a:r>
              <a:rPr sz="700" i="1" spc="-20">
                <a:solidFill>
                  <a:srgbClr val="FFFFFF"/>
                </a:solidFill>
                <a:latin typeface="Arial"/>
                <a:cs typeface="Arial"/>
              </a:rPr>
              <a:t> </a:t>
            </a:r>
            <a:r>
              <a:rPr sz="700" i="1" spc="-30">
                <a:solidFill>
                  <a:srgbClr val="FFFFFF"/>
                </a:solidFill>
                <a:latin typeface="Arial"/>
                <a:cs typeface="Arial"/>
              </a:rPr>
              <a:t>de</a:t>
            </a:r>
            <a:r>
              <a:rPr sz="700" i="1" spc="-20">
                <a:solidFill>
                  <a:srgbClr val="FFFFFF"/>
                </a:solidFill>
                <a:latin typeface="Arial"/>
                <a:cs typeface="Arial"/>
              </a:rPr>
              <a:t> </a:t>
            </a:r>
            <a:r>
              <a:rPr sz="700" i="1" spc="-35">
                <a:solidFill>
                  <a:srgbClr val="FFFFFF"/>
                </a:solidFill>
                <a:latin typeface="Arial"/>
                <a:cs typeface="Arial"/>
              </a:rPr>
              <a:t>Relação</a:t>
            </a:r>
            <a:r>
              <a:rPr sz="700" i="1" spc="-15">
                <a:solidFill>
                  <a:srgbClr val="FFFFFF"/>
                </a:solidFill>
                <a:latin typeface="Arial"/>
                <a:cs typeface="Arial"/>
              </a:rPr>
              <a:t> </a:t>
            </a:r>
            <a:r>
              <a:rPr sz="700" i="1" spc="-40">
                <a:solidFill>
                  <a:srgbClr val="FFFFFF"/>
                </a:solidFill>
                <a:latin typeface="Arial"/>
                <a:cs typeface="Arial"/>
              </a:rPr>
              <a:t>de</a:t>
            </a:r>
            <a:endParaRPr sz="700">
              <a:latin typeface="Arial"/>
              <a:cs typeface="Arial"/>
            </a:endParaRPr>
          </a:p>
          <a:p>
            <a:pPr marL="1017269">
              <a:lnSpc>
                <a:spcPct val="100000"/>
              </a:lnSpc>
              <a:spcBef>
                <a:spcPts val="35"/>
              </a:spcBef>
            </a:pPr>
            <a:r>
              <a:rPr sz="700" i="1" spc="-10">
                <a:solidFill>
                  <a:srgbClr val="FFFFFF"/>
                </a:solidFill>
                <a:latin typeface="Arial"/>
                <a:cs typeface="Arial"/>
              </a:rPr>
              <a:t>Empregados</a:t>
            </a:r>
            <a:endParaRPr sz="700">
              <a:latin typeface="Arial"/>
              <a:cs typeface="Arial"/>
            </a:endParaRPr>
          </a:p>
        </p:txBody>
      </p:sp>
      <p:pic>
        <p:nvPicPr>
          <p:cNvPr id="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A4ADE9D-4414-E716-F3E9-DBB778FF25B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 b="36850"/>
          <a:stretch>
            <a:fillRect/>
          </a:stretch>
        </p:blipFill>
        <p:spPr bwMode="auto">
          <a:xfrm flipV="1">
            <a:off x="4705485" y="2471448"/>
            <a:ext cx="723963" cy="45719"/>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E7FF84C9-5606-F75C-7988-2048065E3F6E}"/>
              </a:ext>
            </a:extLst>
          </p:cNvPr>
          <p:cNvGrpSpPr/>
          <p:nvPr/>
        </p:nvGrpSpPr>
        <p:grpSpPr>
          <a:xfrm flipV="1">
            <a:off x="4653643" y="2583487"/>
            <a:ext cx="673120" cy="45719"/>
            <a:chOff x="3253568" y="4344068"/>
            <a:chExt cx="1800431" cy="57599"/>
          </a:xfrm>
        </p:grpSpPr>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74A826D-57BC-DA3A-5DB3-6CE60AAA1A6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299B90D-48C1-BEB4-ED3D-E2F40FD6BB0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4041653"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5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286F0BB-6C4C-D253-F868-6BC58285AFA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2811412" y="3969618"/>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E71409B-A88F-DD41-D2DF-0448AD59DB7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505100" y="3979708"/>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7A24363-C206-FF52-E57F-0F5879BD7FE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505095" y="4131986"/>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7529F40-5D61-678A-37E9-89D192978BD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6969" b="37252"/>
          <a:stretch>
            <a:fillRect/>
          </a:stretch>
        </p:blipFill>
        <p:spPr bwMode="auto">
          <a:xfrm>
            <a:off x="4332308" y="4254567"/>
            <a:ext cx="861992" cy="6959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BBF1122-DD9B-F9E1-3330-E921F0B8E76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505094" y="4271998"/>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33BB8F1-17B3-9CA7-6F8C-97049EB608D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505094" y="4417864"/>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9BC0E8B-0D42-EB05-63E1-8EA9E237192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505094" y="4561887"/>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0C0A725-66E1-E767-40C2-E76A34673B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505093" y="4698480"/>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B74A5C0-1D88-7A7C-AB4A-B68CB957714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512227" y="4822093"/>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8A17A35-95C2-79E9-599C-3DD5449E3B6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512516" y="4944641"/>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0D495ED-5527-D774-6E47-CF3B22771D7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505093" y="5058494"/>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8E27EAF-0CB6-A718-8978-86B23595BC6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512227" y="5179182"/>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905928B-03E8-04BA-091D-4A7CE8BDF80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512515" y="5294424"/>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4EF5462-3692-728A-9FDA-2EBCDFCB6DC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512226" y="5413184"/>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485B585-1393-25D9-045A-3A393B01675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512225" y="5530456"/>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1B7A1BF-8B22-7C04-1027-2CAFACD06CD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512225" y="5674662"/>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8EA9C00-D02C-C1A7-8B54-FA33DF2BBE7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512225" y="5815140"/>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A46E60E-62C0-B396-0C7E-18AE5461656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512225" y="5936900"/>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83CA59C-81AD-DD11-84DF-DB82EA57D27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18" t="55016" r="57719" b="37933"/>
          <a:stretch>
            <a:fillRect/>
          </a:stretch>
        </p:blipFill>
        <p:spPr bwMode="auto">
          <a:xfrm>
            <a:off x="5512513" y="6081928"/>
            <a:ext cx="533543" cy="52412"/>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BAE19B0-3270-D8B0-EE5E-C25CA0EC9F8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6969" b="37252"/>
          <a:stretch>
            <a:fillRect/>
          </a:stretch>
        </p:blipFill>
        <p:spPr bwMode="auto">
          <a:xfrm>
            <a:off x="4338875" y="3978336"/>
            <a:ext cx="861992" cy="69598"/>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482BC15-7B83-4E09-2F95-574CC9C6B68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6969" b="37252"/>
          <a:stretch>
            <a:fillRect/>
          </a:stretch>
        </p:blipFill>
        <p:spPr bwMode="auto">
          <a:xfrm>
            <a:off x="4344858" y="4116451"/>
            <a:ext cx="861992" cy="69598"/>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82A7045-9B0C-3A0F-3C2A-5B7375F2A0C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6969" b="37252"/>
          <a:stretch>
            <a:fillRect/>
          </a:stretch>
        </p:blipFill>
        <p:spPr bwMode="auto">
          <a:xfrm>
            <a:off x="4344858" y="4404375"/>
            <a:ext cx="861992" cy="69598"/>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5364793-1280-0A06-5B46-F4774131B31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6969" b="37252"/>
          <a:stretch>
            <a:fillRect/>
          </a:stretch>
        </p:blipFill>
        <p:spPr bwMode="auto">
          <a:xfrm>
            <a:off x="4338875" y="4548148"/>
            <a:ext cx="861992" cy="69598"/>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083D20F-67E2-A81B-9950-C1A070E7CE9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6969" b="37252"/>
          <a:stretch>
            <a:fillRect/>
          </a:stretch>
        </p:blipFill>
        <p:spPr bwMode="auto">
          <a:xfrm>
            <a:off x="4347961" y="4687096"/>
            <a:ext cx="861992" cy="69598"/>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960047D-4EB9-4AF4-6688-823C5BD6DD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6969" b="37252"/>
          <a:stretch>
            <a:fillRect/>
          </a:stretch>
        </p:blipFill>
        <p:spPr bwMode="auto">
          <a:xfrm>
            <a:off x="4346304" y="4817217"/>
            <a:ext cx="861992" cy="69598"/>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0BB2D65-2475-F7F3-0219-BAC81E7AB9A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6969" b="37252"/>
          <a:stretch>
            <a:fillRect/>
          </a:stretch>
        </p:blipFill>
        <p:spPr bwMode="auto">
          <a:xfrm>
            <a:off x="4338875" y="4925362"/>
            <a:ext cx="861992" cy="69598"/>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E89312C-2A3F-9B73-9518-725389CD5DA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6969" b="37252"/>
          <a:stretch>
            <a:fillRect/>
          </a:stretch>
        </p:blipFill>
        <p:spPr bwMode="auto">
          <a:xfrm>
            <a:off x="4338875" y="5049901"/>
            <a:ext cx="861992" cy="69598"/>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9A46ACF-80C5-A053-67D1-F8FB9E352BC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6969" b="37252"/>
          <a:stretch>
            <a:fillRect/>
          </a:stretch>
        </p:blipFill>
        <p:spPr bwMode="auto">
          <a:xfrm>
            <a:off x="4335700" y="5170659"/>
            <a:ext cx="861992" cy="69598"/>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36AAFE3-C1D4-BDA8-1408-A8473CC3CED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6969" b="37252"/>
          <a:stretch>
            <a:fillRect/>
          </a:stretch>
        </p:blipFill>
        <p:spPr bwMode="auto">
          <a:xfrm>
            <a:off x="4338875" y="5294230"/>
            <a:ext cx="861992" cy="69598"/>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88A3A66-AC0D-A6B8-25A6-4264CE32DF0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6969" b="37252"/>
          <a:stretch>
            <a:fillRect/>
          </a:stretch>
        </p:blipFill>
        <p:spPr bwMode="auto">
          <a:xfrm>
            <a:off x="4332308" y="5414415"/>
            <a:ext cx="861992" cy="69598"/>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9E55DE0-9AFF-D243-C578-CC7D4C49159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6969" b="37252"/>
          <a:stretch>
            <a:fillRect/>
          </a:stretch>
        </p:blipFill>
        <p:spPr bwMode="auto">
          <a:xfrm>
            <a:off x="4346302" y="5533559"/>
            <a:ext cx="861992" cy="69598"/>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423736F-2BF4-336C-0A77-756FA8C15E9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6969" b="37252"/>
          <a:stretch>
            <a:fillRect/>
          </a:stretch>
        </p:blipFill>
        <p:spPr bwMode="auto">
          <a:xfrm>
            <a:off x="4338875" y="5673184"/>
            <a:ext cx="861992" cy="69598"/>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C45F2C2-75A7-F390-8206-988FC9D53B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6969" b="37252"/>
          <a:stretch>
            <a:fillRect/>
          </a:stretch>
        </p:blipFill>
        <p:spPr bwMode="auto">
          <a:xfrm>
            <a:off x="4339404" y="5819512"/>
            <a:ext cx="861992" cy="69598"/>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26E8794-9EB8-8F93-A1B7-935CC3CDF85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6969" b="37252"/>
          <a:stretch>
            <a:fillRect/>
          </a:stretch>
        </p:blipFill>
        <p:spPr bwMode="auto">
          <a:xfrm>
            <a:off x="4346302" y="5938964"/>
            <a:ext cx="861992" cy="69598"/>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430A37D-BC05-349B-0F73-25CC349DE5C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6969" b="37252"/>
          <a:stretch>
            <a:fillRect/>
          </a:stretch>
        </p:blipFill>
        <p:spPr bwMode="auto">
          <a:xfrm>
            <a:off x="4332308" y="6075599"/>
            <a:ext cx="861992" cy="69598"/>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FCD8C1E-D468-41A2-21E2-E0992F578D9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2811412" y="4111252"/>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C41EE4E-B0A6-B168-CB5C-E6F93E0F22F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2809020" y="4264835"/>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548A577-6D32-A5E9-A3A7-BE1D1317359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2809020" y="4407774"/>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6476693-769E-1A83-D8D2-C735BD4899B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2809020" y="4546088"/>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EB41F30-39AD-1742-EE3D-621200E47C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2809020" y="4684402"/>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3C01801-792D-963D-FB83-337784A5B15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2811412" y="4811115"/>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50F617C-9248-7172-AFAC-DB474C81737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2809020" y="4935338"/>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6331DB0-A333-F714-1CD1-DF0A4569A52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2809020" y="5046907"/>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56BD651-CE08-8CD7-9465-D4BA7D830B6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2809020" y="5172166"/>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0EB9E5D-FDED-8127-C409-28F5F0674BA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2812195" y="5293037"/>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E7AFAEE-E47B-3B8B-5ECE-0ACFD0CB67F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2809020" y="5406096"/>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953255C-16F2-6A88-5A17-5E77D062167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2803225" y="5526967"/>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EB9D2A9-E343-9898-806F-488DE38CF27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2811412" y="5665281"/>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A8275D5-BA4B-5FFC-08E3-90A47802147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2811412" y="5817661"/>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9A36B65-C469-018F-AB05-9FDF3333EB8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2811412" y="5932121"/>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1CA9FC5-F872-17EF-A14C-0245D5C202E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2817806" y="6080827"/>
            <a:ext cx="938192" cy="725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2178234"/>
            <a:ext cx="659765" cy="782320"/>
          </a:xfrm>
          <a:prstGeom prst="rect">
            <a:avLst/>
          </a:prstGeom>
        </p:spPr>
        <p:txBody>
          <a:bodyPr vert="horz" wrap="square" lIns="0" tIns="13970" rIns="0" bIns="0" rtlCol="0">
            <a:spAutoFit/>
          </a:bodyPr>
          <a:lstStyle/>
          <a:p>
            <a:pPr marL="12700">
              <a:lnSpc>
                <a:spcPct val="100000"/>
              </a:lnSpc>
              <a:spcBef>
                <a:spcPts val="110"/>
              </a:spcBef>
            </a:pPr>
            <a:r>
              <a:rPr sz="4950" b="1" spc="-295">
                <a:solidFill>
                  <a:srgbClr val="242E55"/>
                </a:solidFill>
                <a:latin typeface="Arial"/>
                <a:cs typeface="Arial"/>
              </a:rPr>
              <a:t>01</a:t>
            </a:r>
            <a:endParaRPr sz="4950">
              <a:latin typeface="Arial"/>
              <a:cs typeface="Arial"/>
            </a:endParaRPr>
          </a:p>
        </p:txBody>
      </p:sp>
      <p:sp>
        <p:nvSpPr>
          <p:cNvPr id="12" name="object 12"/>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2</a:t>
            </a:fld>
            <a:endParaRPr spc="-25"/>
          </a:p>
        </p:txBody>
      </p:sp>
      <p:sp>
        <p:nvSpPr>
          <p:cNvPr id="13" name="object 13"/>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14" name="object 14"/>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444500" y="4255578"/>
            <a:ext cx="758825" cy="2096770"/>
          </a:xfrm>
          <a:prstGeom prst="rect">
            <a:avLst/>
          </a:prstGeom>
        </p:spPr>
        <p:txBody>
          <a:bodyPr vert="horz" wrap="square" lIns="0" tIns="13970" rIns="0" bIns="0" rtlCol="0">
            <a:spAutoFit/>
          </a:bodyPr>
          <a:lstStyle/>
          <a:p>
            <a:pPr marL="12700">
              <a:lnSpc>
                <a:spcPct val="100000"/>
              </a:lnSpc>
              <a:spcBef>
                <a:spcPts val="110"/>
              </a:spcBef>
            </a:pPr>
            <a:r>
              <a:rPr sz="4950" b="1" spc="70">
                <a:solidFill>
                  <a:srgbClr val="242E55"/>
                </a:solidFill>
                <a:latin typeface="Arial"/>
                <a:cs typeface="Arial"/>
              </a:rPr>
              <a:t>02</a:t>
            </a:r>
            <a:endParaRPr sz="4950">
              <a:latin typeface="Arial"/>
              <a:cs typeface="Arial"/>
            </a:endParaRPr>
          </a:p>
          <a:p>
            <a:pPr marL="12700">
              <a:lnSpc>
                <a:spcPct val="100000"/>
              </a:lnSpc>
              <a:spcBef>
                <a:spcPts val="4410"/>
              </a:spcBef>
            </a:pPr>
            <a:r>
              <a:rPr sz="4950" b="1" spc="85">
                <a:solidFill>
                  <a:srgbClr val="242E55"/>
                </a:solidFill>
                <a:latin typeface="Arial"/>
                <a:cs typeface="Arial"/>
              </a:rPr>
              <a:t>03</a:t>
            </a:r>
            <a:endParaRPr sz="4950">
              <a:latin typeface="Arial"/>
              <a:cs typeface="Arial"/>
            </a:endParaRPr>
          </a:p>
        </p:txBody>
      </p:sp>
      <p:sp>
        <p:nvSpPr>
          <p:cNvPr id="4" name="object 4"/>
          <p:cNvSpPr txBox="1"/>
          <p:nvPr/>
        </p:nvSpPr>
        <p:spPr>
          <a:xfrm>
            <a:off x="5459299" y="4214819"/>
            <a:ext cx="779780" cy="782320"/>
          </a:xfrm>
          <a:prstGeom prst="rect">
            <a:avLst/>
          </a:prstGeom>
        </p:spPr>
        <p:txBody>
          <a:bodyPr vert="horz" wrap="square" lIns="0" tIns="13970" rIns="0" bIns="0" rtlCol="0">
            <a:spAutoFit/>
          </a:bodyPr>
          <a:lstStyle/>
          <a:p>
            <a:pPr marL="12700">
              <a:lnSpc>
                <a:spcPct val="100000"/>
              </a:lnSpc>
              <a:spcBef>
                <a:spcPts val="110"/>
              </a:spcBef>
            </a:pPr>
            <a:r>
              <a:rPr sz="4950" b="1" spc="185">
                <a:solidFill>
                  <a:srgbClr val="242E55"/>
                </a:solidFill>
                <a:latin typeface="Arial"/>
                <a:cs typeface="Arial"/>
              </a:rPr>
              <a:t>04</a:t>
            </a:r>
            <a:endParaRPr sz="4950">
              <a:latin typeface="Arial"/>
              <a:cs typeface="Arial"/>
            </a:endParaRPr>
          </a:p>
        </p:txBody>
      </p:sp>
      <p:sp>
        <p:nvSpPr>
          <p:cNvPr id="5" name="object 5"/>
          <p:cNvSpPr txBox="1"/>
          <p:nvPr/>
        </p:nvSpPr>
        <p:spPr>
          <a:xfrm>
            <a:off x="5464699" y="2178234"/>
            <a:ext cx="758825" cy="782320"/>
          </a:xfrm>
          <a:prstGeom prst="rect">
            <a:avLst/>
          </a:prstGeom>
        </p:spPr>
        <p:txBody>
          <a:bodyPr vert="horz" wrap="square" lIns="0" tIns="13970" rIns="0" bIns="0" rtlCol="0">
            <a:spAutoFit/>
          </a:bodyPr>
          <a:lstStyle/>
          <a:p>
            <a:pPr marL="12700">
              <a:lnSpc>
                <a:spcPct val="100000"/>
              </a:lnSpc>
              <a:spcBef>
                <a:spcPts val="110"/>
              </a:spcBef>
            </a:pPr>
            <a:r>
              <a:rPr sz="4950" b="1" spc="85">
                <a:solidFill>
                  <a:srgbClr val="242E55"/>
                </a:solidFill>
                <a:latin typeface="Arial"/>
                <a:cs typeface="Arial"/>
              </a:rPr>
              <a:t>03</a:t>
            </a:r>
            <a:endParaRPr sz="4950">
              <a:latin typeface="Arial"/>
              <a:cs typeface="Arial"/>
            </a:endParaRPr>
          </a:p>
        </p:txBody>
      </p:sp>
      <p:sp>
        <p:nvSpPr>
          <p:cNvPr id="6" name="object 6"/>
          <p:cNvSpPr txBox="1">
            <a:spLocks noGrp="1"/>
          </p:cNvSpPr>
          <p:nvPr>
            <p:ph type="title"/>
          </p:nvPr>
        </p:nvSpPr>
        <p:spPr>
          <a:prstGeom prst="rect">
            <a:avLst/>
          </a:prstGeom>
        </p:spPr>
        <p:txBody>
          <a:bodyPr vert="horz" wrap="square" lIns="0" tIns="190253" rIns="0" bIns="0" rtlCol="0">
            <a:spAutoFit/>
          </a:bodyPr>
          <a:lstStyle/>
          <a:p>
            <a:pPr marL="466090">
              <a:lnSpc>
                <a:spcPct val="100000"/>
              </a:lnSpc>
              <a:spcBef>
                <a:spcPts val="100"/>
              </a:spcBef>
            </a:pPr>
            <a:r>
              <a:rPr sz="6000" spc="-370"/>
              <a:t>Sumário:</a:t>
            </a:r>
            <a:endParaRPr sz="6000"/>
          </a:p>
        </p:txBody>
      </p:sp>
      <p:sp>
        <p:nvSpPr>
          <p:cNvPr id="7" name="object 7"/>
          <p:cNvSpPr txBox="1"/>
          <p:nvPr/>
        </p:nvSpPr>
        <p:spPr>
          <a:xfrm>
            <a:off x="1365350" y="2224615"/>
            <a:ext cx="3801745" cy="1884680"/>
          </a:xfrm>
          <a:prstGeom prst="rect">
            <a:avLst/>
          </a:prstGeom>
        </p:spPr>
        <p:txBody>
          <a:bodyPr vert="horz" wrap="square" lIns="0" tIns="94615" rIns="0" bIns="0" rtlCol="0">
            <a:spAutoFit/>
          </a:bodyPr>
          <a:lstStyle/>
          <a:p>
            <a:pPr marL="12700">
              <a:lnSpc>
                <a:spcPct val="100000"/>
              </a:lnSpc>
              <a:spcBef>
                <a:spcPts val="745"/>
              </a:spcBef>
            </a:pPr>
            <a:r>
              <a:rPr sz="1150" b="1" i="1" spc="-45">
                <a:solidFill>
                  <a:srgbClr val="0C285A"/>
                </a:solidFill>
                <a:latin typeface="Arial"/>
                <a:cs typeface="Arial"/>
              </a:rPr>
              <a:t>DOCUMENTOS</a:t>
            </a:r>
            <a:r>
              <a:rPr sz="1150" b="1" i="1" spc="-15">
                <a:solidFill>
                  <a:srgbClr val="0C285A"/>
                </a:solidFill>
                <a:latin typeface="Arial"/>
                <a:cs typeface="Arial"/>
              </a:rPr>
              <a:t> </a:t>
            </a:r>
            <a:r>
              <a:rPr sz="1150" b="1" i="1" spc="-75">
                <a:solidFill>
                  <a:srgbClr val="0C285A"/>
                </a:solidFill>
                <a:latin typeface="Arial"/>
                <a:cs typeface="Arial"/>
              </a:rPr>
              <a:t>BASE</a:t>
            </a:r>
            <a:r>
              <a:rPr sz="1150" b="1" i="1" spc="-15">
                <a:solidFill>
                  <a:srgbClr val="0C285A"/>
                </a:solidFill>
                <a:latin typeface="Arial"/>
                <a:cs typeface="Arial"/>
              </a:rPr>
              <a:t> </a:t>
            </a:r>
            <a:r>
              <a:rPr sz="1150" b="1" i="1" spc="-95">
                <a:solidFill>
                  <a:srgbClr val="0C285A"/>
                </a:solidFill>
                <a:latin typeface="Arial"/>
                <a:cs typeface="Arial"/>
              </a:rPr>
              <a:t>PARA</a:t>
            </a:r>
            <a:r>
              <a:rPr sz="1150" b="1" i="1" spc="-10">
                <a:solidFill>
                  <a:srgbClr val="0C285A"/>
                </a:solidFill>
                <a:latin typeface="Arial"/>
                <a:cs typeface="Arial"/>
              </a:rPr>
              <a:t> VALIDAÇÃO:</a:t>
            </a:r>
            <a:endParaRPr sz="1150">
              <a:latin typeface="Arial"/>
              <a:cs typeface="Arial"/>
            </a:endParaRPr>
          </a:p>
          <a:p>
            <a:pPr marL="12700">
              <a:lnSpc>
                <a:spcPct val="100000"/>
              </a:lnSpc>
              <a:spcBef>
                <a:spcPts val="840"/>
              </a:spcBef>
            </a:pPr>
            <a:r>
              <a:rPr sz="1500" spc="-95">
                <a:solidFill>
                  <a:srgbClr val="242E55"/>
                </a:solidFill>
                <a:latin typeface="Verdana"/>
                <a:cs typeface="Verdana"/>
              </a:rPr>
              <a:t>Relação</a:t>
            </a:r>
            <a:r>
              <a:rPr sz="1500" spc="-85">
                <a:solidFill>
                  <a:srgbClr val="242E55"/>
                </a:solidFill>
                <a:latin typeface="Verdana"/>
                <a:cs typeface="Verdana"/>
              </a:rPr>
              <a:t> </a:t>
            </a:r>
            <a:r>
              <a:rPr sz="1500" spc="-110">
                <a:solidFill>
                  <a:srgbClr val="242E55"/>
                </a:solidFill>
                <a:latin typeface="Verdana"/>
                <a:cs typeface="Verdana"/>
              </a:rPr>
              <a:t>de</a:t>
            </a:r>
            <a:r>
              <a:rPr sz="1500" spc="-90">
                <a:solidFill>
                  <a:srgbClr val="242E55"/>
                </a:solidFill>
                <a:latin typeface="Verdana"/>
                <a:cs typeface="Verdana"/>
              </a:rPr>
              <a:t> </a:t>
            </a:r>
            <a:r>
              <a:rPr sz="1500" spc="-110">
                <a:solidFill>
                  <a:srgbClr val="242E55"/>
                </a:solidFill>
                <a:latin typeface="Verdana"/>
                <a:cs typeface="Verdana"/>
              </a:rPr>
              <a:t>Empregados</a:t>
            </a:r>
            <a:r>
              <a:rPr sz="1500" spc="-400">
                <a:solidFill>
                  <a:srgbClr val="242E55"/>
                </a:solidFill>
                <a:latin typeface="Verdana"/>
                <a:cs typeface="Verdana"/>
              </a:rPr>
              <a:t> </a:t>
            </a:r>
            <a:r>
              <a:rPr sz="1500" spc="-240">
                <a:solidFill>
                  <a:srgbClr val="242E55"/>
                </a:solidFill>
                <a:latin typeface="Verdana"/>
                <a:cs typeface="Verdana"/>
              </a:rPr>
              <a:t>.......................................0</a:t>
            </a:r>
            <a:r>
              <a:rPr sz="1500" spc="-240">
                <a:solidFill>
                  <a:srgbClr val="242E55"/>
                </a:solidFill>
                <a:latin typeface="Tahoma"/>
                <a:cs typeface="Tahoma"/>
              </a:rPr>
              <a:t>9</a:t>
            </a:r>
            <a:endParaRPr sz="1500">
              <a:latin typeface="Tahoma"/>
              <a:cs typeface="Tahoma"/>
            </a:endParaRPr>
          </a:p>
          <a:p>
            <a:pPr marL="12700">
              <a:lnSpc>
                <a:spcPct val="100000"/>
              </a:lnSpc>
              <a:spcBef>
                <a:spcPts val="195"/>
              </a:spcBef>
            </a:pPr>
            <a:r>
              <a:rPr sz="1500" spc="-100">
                <a:solidFill>
                  <a:srgbClr val="242E55"/>
                </a:solidFill>
                <a:latin typeface="Verdana"/>
                <a:cs typeface="Verdana"/>
              </a:rPr>
              <a:t>Guia</a:t>
            </a:r>
            <a:r>
              <a:rPr sz="1500" spc="-120">
                <a:solidFill>
                  <a:srgbClr val="242E55"/>
                </a:solidFill>
                <a:latin typeface="Verdana"/>
                <a:cs typeface="Verdana"/>
              </a:rPr>
              <a:t> </a:t>
            </a:r>
            <a:r>
              <a:rPr sz="1500" spc="-100">
                <a:solidFill>
                  <a:srgbClr val="242E55"/>
                </a:solidFill>
                <a:latin typeface="Verdana"/>
                <a:cs typeface="Verdana"/>
              </a:rPr>
              <a:t>do</a:t>
            </a:r>
            <a:r>
              <a:rPr sz="1500" spc="-114">
                <a:solidFill>
                  <a:srgbClr val="242E55"/>
                </a:solidFill>
                <a:latin typeface="Verdana"/>
                <a:cs typeface="Verdana"/>
              </a:rPr>
              <a:t> </a:t>
            </a:r>
            <a:r>
              <a:rPr sz="1500" spc="-85">
                <a:solidFill>
                  <a:srgbClr val="242E55"/>
                </a:solidFill>
                <a:latin typeface="Verdana"/>
                <a:cs typeface="Verdana"/>
              </a:rPr>
              <a:t>FGTS</a:t>
            </a:r>
            <a:r>
              <a:rPr sz="1500" spc="-114">
                <a:solidFill>
                  <a:srgbClr val="242E55"/>
                </a:solidFill>
                <a:latin typeface="Verdana"/>
                <a:cs typeface="Verdana"/>
              </a:rPr>
              <a:t> </a:t>
            </a:r>
            <a:r>
              <a:rPr sz="1500" spc="-85">
                <a:solidFill>
                  <a:srgbClr val="242E55"/>
                </a:solidFill>
                <a:latin typeface="Verdana"/>
                <a:cs typeface="Verdana"/>
              </a:rPr>
              <a:t>Digital</a:t>
            </a:r>
            <a:r>
              <a:rPr sz="1500" spc="-380">
                <a:solidFill>
                  <a:srgbClr val="242E55"/>
                </a:solidFill>
                <a:latin typeface="Verdana"/>
                <a:cs typeface="Verdana"/>
              </a:rPr>
              <a:t> </a:t>
            </a:r>
            <a:r>
              <a:rPr sz="1500" spc="-245">
                <a:solidFill>
                  <a:srgbClr val="242E55"/>
                </a:solidFill>
                <a:latin typeface="Verdana"/>
                <a:cs typeface="Verdana"/>
              </a:rPr>
              <a:t>...............................................</a:t>
            </a:r>
            <a:r>
              <a:rPr sz="1500" spc="-245">
                <a:solidFill>
                  <a:srgbClr val="242E55"/>
                </a:solidFill>
                <a:latin typeface="Tahoma"/>
                <a:cs typeface="Tahoma"/>
              </a:rPr>
              <a:t>12</a:t>
            </a:r>
            <a:endParaRPr sz="1500">
              <a:latin typeface="Tahoma"/>
              <a:cs typeface="Tahoma"/>
            </a:endParaRPr>
          </a:p>
          <a:p>
            <a:pPr marL="12700">
              <a:lnSpc>
                <a:spcPct val="100000"/>
              </a:lnSpc>
              <a:spcBef>
                <a:spcPts val="195"/>
              </a:spcBef>
            </a:pPr>
            <a:r>
              <a:rPr sz="1500" spc="-120">
                <a:solidFill>
                  <a:srgbClr val="242E55"/>
                </a:solidFill>
                <a:latin typeface="Verdana"/>
                <a:cs typeface="Verdana"/>
              </a:rPr>
              <a:t>Comprovante</a:t>
            </a:r>
            <a:r>
              <a:rPr sz="1500" spc="-105">
                <a:solidFill>
                  <a:srgbClr val="242E55"/>
                </a:solidFill>
                <a:latin typeface="Verdana"/>
                <a:cs typeface="Verdana"/>
              </a:rPr>
              <a:t> </a:t>
            </a:r>
            <a:r>
              <a:rPr sz="1500" spc="-100">
                <a:solidFill>
                  <a:srgbClr val="242E55"/>
                </a:solidFill>
                <a:latin typeface="Verdana"/>
                <a:cs typeface="Verdana"/>
              </a:rPr>
              <a:t>Guia </a:t>
            </a:r>
            <a:r>
              <a:rPr sz="1500" spc="-229">
                <a:solidFill>
                  <a:srgbClr val="242E55"/>
                </a:solidFill>
                <a:latin typeface="Verdana"/>
                <a:cs typeface="Verdana"/>
              </a:rPr>
              <a:t>FGTS.......................................</a:t>
            </a:r>
            <a:r>
              <a:rPr sz="1500" spc="-229">
                <a:solidFill>
                  <a:srgbClr val="242E55"/>
                </a:solidFill>
                <a:latin typeface="Tahoma"/>
                <a:cs typeface="Tahoma"/>
              </a:rPr>
              <a:t>14</a:t>
            </a:r>
            <a:endParaRPr sz="1500">
              <a:latin typeface="Tahoma"/>
              <a:cs typeface="Tahoma"/>
            </a:endParaRPr>
          </a:p>
          <a:p>
            <a:pPr marL="12700">
              <a:lnSpc>
                <a:spcPct val="100000"/>
              </a:lnSpc>
              <a:spcBef>
                <a:spcPts val="195"/>
              </a:spcBef>
            </a:pPr>
            <a:r>
              <a:rPr sz="1500" spc="-110">
                <a:solidFill>
                  <a:srgbClr val="242E55"/>
                </a:solidFill>
                <a:latin typeface="Verdana"/>
                <a:cs typeface="Verdana"/>
              </a:rPr>
              <a:t>Efetivo</a:t>
            </a:r>
            <a:r>
              <a:rPr sz="1500" spc="-90">
                <a:solidFill>
                  <a:srgbClr val="242E55"/>
                </a:solidFill>
                <a:latin typeface="Verdana"/>
                <a:cs typeface="Verdana"/>
              </a:rPr>
              <a:t> </a:t>
            </a:r>
            <a:r>
              <a:rPr sz="1500" spc="-100">
                <a:solidFill>
                  <a:srgbClr val="242E55"/>
                </a:solidFill>
                <a:latin typeface="Verdana"/>
                <a:cs typeface="Verdana"/>
              </a:rPr>
              <a:t>do</a:t>
            </a:r>
            <a:r>
              <a:rPr sz="1500" spc="-90">
                <a:solidFill>
                  <a:srgbClr val="242E55"/>
                </a:solidFill>
                <a:latin typeface="Verdana"/>
                <a:cs typeface="Verdana"/>
              </a:rPr>
              <a:t> </a:t>
            </a:r>
            <a:r>
              <a:rPr sz="1500" spc="-114">
                <a:solidFill>
                  <a:srgbClr val="242E55"/>
                </a:solidFill>
                <a:latin typeface="Verdana"/>
                <a:cs typeface="Verdana"/>
              </a:rPr>
              <a:t>Contrato</a:t>
            </a:r>
            <a:r>
              <a:rPr sz="1500" spc="-395">
                <a:solidFill>
                  <a:srgbClr val="242E55"/>
                </a:solidFill>
                <a:latin typeface="Verdana"/>
                <a:cs typeface="Verdana"/>
              </a:rPr>
              <a:t> </a:t>
            </a:r>
            <a:r>
              <a:rPr sz="1500" spc="-245">
                <a:solidFill>
                  <a:srgbClr val="242E55"/>
                </a:solidFill>
                <a:latin typeface="Verdana"/>
                <a:cs typeface="Verdana"/>
              </a:rPr>
              <a:t>...................................................</a:t>
            </a:r>
            <a:r>
              <a:rPr sz="1500" spc="-245">
                <a:solidFill>
                  <a:srgbClr val="242E55"/>
                </a:solidFill>
                <a:latin typeface="Tahoma"/>
                <a:cs typeface="Tahoma"/>
              </a:rPr>
              <a:t>16</a:t>
            </a:r>
            <a:endParaRPr sz="1500">
              <a:latin typeface="Tahoma"/>
              <a:cs typeface="Tahoma"/>
            </a:endParaRPr>
          </a:p>
          <a:p>
            <a:pPr marL="12700">
              <a:lnSpc>
                <a:spcPct val="100000"/>
              </a:lnSpc>
              <a:spcBef>
                <a:spcPts val="190"/>
              </a:spcBef>
            </a:pPr>
            <a:r>
              <a:rPr sz="1500" spc="-85">
                <a:solidFill>
                  <a:srgbClr val="242E55"/>
                </a:solidFill>
                <a:latin typeface="Verdana"/>
                <a:cs typeface="Verdana"/>
              </a:rPr>
              <a:t>Acordo</a:t>
            </a:r>
            <a:r>
              <a:rPr sz="1500" spc="-110">
                <a:solidFill>
                  <a:srgbClr val="242E55"/>
                </a:solidFill>
                <a:latin typeface="Verdana"/>
                <a:cs typeface="Verdana"/>
              </a:rPr>
              <a:t> </a:t>
            </a:r>
            <a:r>
              <a:rPr sz="1500" spc="-225">
                <a:solidFill>
                  <a:srgbClr val="242E55"/>
                </a:solidFill>
                <a:latin typeface="Verdana"/>
                <a:cs typeface="Verdana"/>
              </a:rPr>
              <a:t>Individual.......................................................</a:t>
            </a:r>
            <a:r>
              <a:rPr sz="1500" spc="-225">
                <a:solidFill>
                  <a:srgbClr val="242E55"/>
                </a:solidFill>
                <a:latin typeface="Tahoma"/>
                <a:cs typeface="Tahoma"/>
              </a:rPr>
              <a:t>19</a:t>
            </a:r>
            <a:endParaRPr sz="1500">
              <a:latin typeface="Tahoma"/>
              <a:cs typeface="Tahoma"/>
            </a:endParaRPr>
          </a:p>
          <a:p>
            <a:pPr marL="12700">
              <a:lnSpc>
                <a:spcPct val="100000"/>
              </a:lnSpc>
              <a:spcBef>
                <a:spcPts val="195"/>
              </a:spcBef>
            </a:pPr>
            <a:r>
              <a:rPr sz="1500" spc="-95">
                <a:solidFill>
                  <a:srgbClr val="242E55"/>
                </a:solidFill>
                <a:latin typeface="Verdana"/>
                <a:cs typeface="Verdana"/>
              </a:rPr>
              <a:t>Convenção/Acordo</a:t>
            </a:r>
            <a:r>
              <a:rPr sz="1500" spc="-35">
                <a:solidFill>
                  <a:srgbClr val="242E55"/>
                </a:solidFill>
                <a:latin typeface="Verdana"/>
                <a:cs typeface="Verdana"/>
              </a:rPr>
              <a:t> </a:t>
            </a:r>
            <a:r>
              <a:rPr sz="1500" spc="-100">
                <a:solidFill>
                  <a:srgbClr val="242E55"/>
                </a:solidFill>
                <a:latin typeface="Verdana"/>
                <a:cs typeface="Verdana"/>
              </a:rPr>
              <a:t>Coletivo</a:t>
            </a:r>
            <a:r>
              <a:rPr sz="1500" spc="-195">
                <a:solidFill>
                  <a:srgbClr val="242E55"/>
                </a:solidFill>
                <a:latin typeface="Verdana"/>
                <a:cs typeface="Verdana"/>
              </a:rPr>
              <a:t> </a:t>
            </a:r>
            <a:r>
              <a:rPr sz="1500" spc="-229">
                <a:solidFill>
                  <a:srgbClr val="242E55"/>
                </a:solidFill>
                <a:latin typeface="Verdana"/>
                <a:cs typeface="Verdana"/>
              </a:rPr>
              <a:t>..............................</a:t>
            </a:r>
            <a:r>
              <a:rPr sz="1500" spc="-229">
                <a:solidFill>
                  <a:srgbClr val="242E55"/>
                </a:solidFill>
                <a:latin typeface="Tahoma"/>
                <a:cs typeface="Tahoma"/>
              </a:rPr>
              <a:t>22</a:t>
            </a:r>
            <a:endParaRPr sz="1500">
              <a:latin typeface="Tahoma"/>
              <a:cs typeface="Tahoma"/>
            </a:endParaRPr>
          </a:p>
        </p:txBody>
      </p:sp>
      <p:sp>
        <p:nvSpPr>
          <p:cNvPr id="8" name="object 8"/>
          <p:cNvSpPr txBox="1"/>
          <p:nvPr/>
        </p:nvSpPr>
        <p:spPr>
          <a:xfrm>
            <a:off x="1365350" y="4302079"/>
            <a:ext cx="3931920" cy="1124585"/>
          </a:xfrm>
          <a:prstGeom prst="rect">
            <a:avLst/>
          </a:prstGeom>
        </p:spPr>
        <p:txBody>
          <a:bodyPr vert="horz" wrap="square" lIns="0" tIns="94615" rIns="0" bIns="0" rtlCol="0">
            <a:spAutoFit/>
          </a:bodyPr>
          <a:lstStyle/>
          <a:p>
            <a:pPr marL="12700">
              <a:lnSpc>
                <a:spcPct val="100000"/>
              </a:lnSpc>
              <a:spcBef>
                <a:spcPts val="745"/>
              </a:spcBef>
            </a:pPr>
            <a:r>
              <a:rPr sz="1150" b="1" i="1" spc="-45">
                <a:solidFill>
                  <a:srgbClr val="0C285A"/>
                </a:solidFill>
                <a:latin typeface="Arial"/>
                <a:cs typeface="Arial"/>
              </a:rPr>
              <a:t>DOCUMENTOS</a:t>
            </a:r>
            <a:r>
              <a:rPr sz="1150" b="1" i="1" spc="-30">
                <a:solidFill>
                  <a:srgbClr val="0C285A"/>
                </a:solidFill>
                <a:latin typeface="Arial"/>
                <a:cs typeface="Arial"/>
              </a:rPr>
              <a:t> </a:t>
            </a:r>
            <a:r>
              <a:rPr sz="1150" b="1" i="1" spc="-65">
                <a:solidFill>
                  <a:srgbClr val="0C285A"/>
                </a:solidFill>
                <a:latin typeface="Arial"/>
                <a:cs typeface="Arial"/>
              </a:rPr>
              <a:t>QUE</a:t>
            </a:r>
            <a:r>
              <a:rPr sz="1150" b="1" i="1" spc="-30">
                <a:solidFill>
                  <a:srgbClr val="0C285A"/>
                </a:solidFill>
                <a:latin typeface="Arial"/>
                <a:cs typeface="Arial"/>
              </a:rPr>
              <a:t> </a:t>
            </a:r>
            <a:r>
              <a:rPr sz="1150" b="1" i="1" spc="-40">
                <a:solidFill>
                  <a:srgbClr val="0C285A"/>
                </a:solidFill>
                <a:latin typeface="Arial"/>
                <a:cs typeface="Arial"/>
              </a:rPr>
              <a:t>USAM</a:t>
            </a:r>
            <a:r>
              <a:rPr sz="1150" b="1" i="1" spc="-25">
                <a:solidFill>
                  <a:srgbClr val="0C285A"/>
                </a:solidFill>
                <a:latin typeface="Arial"/>
                <a:cs typeface="Arial"/>
              </a:rPr>
              <a:t> </a:t>
            </a:r>
            <a:r>
              <a:rPr sz="1150" b="1" i="1" spc="-100">
                <a:solidFill>
                  <a:srgbClr val="0C285A"/>
                </a:solidFill>
                <a:latin typeface="Arial"/>
                <a:cs typeface="Arial"/>
              </a:rPr>
              <a:t>A</a:t>
            </a:r>
            <a:r>
              <a:rPr sz="1150" b="1" i="1" spc="-30">
                <a:solidFill>
                  <a:srgbClr val="0C285A"/>
                </a:solidFill>
                <a:latin typeface="Arial"/>
                <a:cs typeface="Arial"/>
              </a:rPr>
              <a:t> </a:t>
            </a:r>
            <a:r>
              <a:rPr sz="1150" b="1" i="1" spc="-75">
                <a:solidFill>
                  <a:srgbClr val="0C285A"/>
                </a:solidFill>
                <a:latin typeface="Arial"/>
                <a:cs typeface="Arial"/>
              </a:rPr>
              <a:t>RELAÇÃO</a:t>
            </a:r>
            <a:r>
              <a:rPr sz="1150" b="1" i="1" spc="-25">
                <a:solidFill>
                  <a:srgbClr val="0C285A"/>
                </a:solidFill>
                <a:latin typeface="Arial"/>
                <a:cs typeface="Arial"/>
              </a:rPr>
              <a:t> </a:t>
            </a:r>
            <a:r>
              <a:rPr sz="1150" b="1" i="1" spc="-50">
                <a:solidFill>
                  <a:srgbClr val="0C285A"/>
                </a:solidFill>
                <a:latin typeface="Arial"/>
                <a:cs typeface="Arial"/>
              </a:rPr>
              <a:t>DE</a:t>
            </a:r>
            <a:r>
              <a:rPr sz="1150" b="1" i="1" spc="-30">
                <a:solidFill>
                  <a:srgbClr val="0C285A"/>
                </a:solidFill>
                <a:latin typeface="Arial"/>
                <a:cs typeface="Arial"/>
              </a:rPr>
              <a:t> </a:t>
            </a:r>
            <a:r>
              <a:rPr sz="1150" b="1" i="1" spc="-40">
                <a:solidFill>
                  <a:srgbClr val="0C285A"/>
                </a:solidFill>
                <a:latin typeface="Arial"/>
                <a:cs typeface="Arial"/>
              </a:rPr>
              <a:t>EMPREGADOS:</a:t>
            </a:r>
            <a:endParaRPr sz="1150">
              <a:latin typeface="Arial"/>
              <a:cs typeface="Arial"/>
            </a:endParaRPr>
          </a:p>
          <a:p>
            <a:pPr marL="12700">
              <a:lnSpc>
                <a:spcPct val="100000"/>
              </a:lnSpc>
              <a:spcBef>
                <a:spcPts val="840"/>
              </a:spcBef>
            </a:pPr>
            <a:r>
              <a:rPr sz="1500" spc="-90">
                <a:solidFill>
                  <a:srgbClr val="242E55"/>
                </a:solidFill>
                <a:latin typeface="Verdana"/>
                <a:cs typeface="Verdana"/>
              </a:rPr>
              <a:t>Folha </a:t>
            </a:r>
            <a:r>
              <a:rPr sz="1500" spc="-110">
                <a:solidFill>
                  <a:srgbClr val="242E55"/>
                </a:solidFill>
                <a:latin typeface="Verdana"/>
                <a:cs typeface="Verdana"/>
              </a:rPr>
              <a:t>de</a:t>
            </a:r>
            <a:r>
              <a:rPr sz="1500" spc="-85">
                <a:solidFill>
                  <a:srgbClr val="242E55"/>
                </a:solidFill>
                <a:latin typeface="Verdana"/>
                <a:cs typeface="Verdana"/>
              </a:rPr>
              <a:t> </a:t>
            </a:r>
            <a:r>
              <a:rPr sz="1500" spc="-114">
                <a:solidFill>
                  <a:srgbClr val="242E55"/>
                </a:solidFill>
                <a:latin typeface="Verdana"/>
                <a:cs typeface="Verdana"/>
              </a:rPr>
              <a:t>Pagamento</a:t>
            </a:r>
            <a:r>
              <a:rPr sz="1500" spc="-380">
                <a:solidFill>
                  <a:srgbClr val="242E55"/>
                </a:solidFill>
                <a:latin typeface="Verdana"/>
                <a:cs typeface="Verdana"/>
              </a:rPr>
              <a:t> </a:t>
            </a:r>
            <a:r>
              <a:rPr sz="1500" spc="-220">
                <a:solidFill>
                  <a:srgbClr val="242E55"/>
                </a:solidFill>
                <a:latin typeface="Verdana"/>
                <a:cs typeface="Verdana"/>
              </a:rPr>
              <a:t>...............................................</a:t>
            </a:r>
            <a:r>
              <a:rPr sz="1500" spc="-220">
                <a:solidFill>
                  <a:srgbClr val="242E55"/>
                </a:solidFill>
                <a:latin typeface="Tahoma"/>
                <a:cs typeface="Tahoma"/>
              </a:rPr>
              <a:t>25</a:t>
            </a:r>
            <a:endParaRPr sz="1500">
              <a:latin typeface="Tahoma"/>
              <a:cs typeface="Tahoma"/>
            </a:endParaRPr>
          </a:p>
          <a:p>
            <a:pPr marL="12700">
              <a:lnSpc>
                <a:spcPct val="100000"/>
              </a:lnSpc>
              <a:spcBef>
                <a:spcPts val="195"/>
              </a:spcBef>
            </a:pPr>
            <a:r>
              <a:rPr sz="1500" spc="-120">
                <a:solidFill>
                  <a:srgbClr val="242E55"/>
                </a:solidFill>
                <a:latin typeface="Verdana"/>
                <a:cs typeface="Verdana"/>
              </a:rPr>
              <a:t>Comprovante</a:t>
            </a:r>
            <a:r>
              <a:rPr sz="1500" spc="-20">
                <a:solidFill>
                  <a:srgbClr val="242E55"/>
                </a:solidFill>
                <a:latin typeface="Verdana"/>
                <a:cs typeface="Verdana"/>
              </a:rPr>
              <a:t> </a:t>
            </a:r>
            <a:r>
              <a:rPr sz="1500" spc="-110">
                <a:solidFill>
                  <a:srgbClr val="242E55"/>
                </a:solidFill>
                <a:latin typeface="Verdana"/>
                <a:cs typeface="Verdana"/>
              </a:rPr>
              <a:t>de</a:t>
            </a:r>
            <a:r>
              <a:rPr sz="1500" spc="-15">
                <a:solidFill>
                  <a:srgbClr val="242E55"/>
                </a:solidFill>
                <a:latin typeface="Verdana"/>
                <a:cs typeface="Verdana"/>
              </a:rPr>
              <a:t> </a:t>
            </a:r>
            <a:r>
              <a:rPr sz="1500" spc="-220">
                <a:solidFill>
                  <a:srgbClr val="242E55"/>
                </a:solidFill>
                <a:latin typeface="Verdana"/>
                <a:cs typeface="Verdana"/>
              </a:rPr>
              <a:t>Pagamento..............................</a:t>
            </a:r>
            <a:r>
              <a:rPr sz="1500" spc="-275">
                <a:solidFill>
                  <a:srgbClr val="242E55"/>
                </a:solidFill>
                <a:latin typeface="Verdana"/>
                <a:cs typeface="Verdana"/>
              </a:rPr>
              <a:t> </a:t>
            </a:r>
            <a:r>
              <a:rPr sz="1500" spc="-25">
                <a:solidFill>
                  <a:srgbClr val="242E55"/>
                </a:solidFill>
                <a:latin typeface="Tahoma"/>
                <a:cs typeface="Tahoma"/>
              </a:rPr>
              <a:t>27</a:t>
            </a:r>
            <a:endParaRPr sz="1500">
              <a:latin typeface="Tahoma"/>
              <a:cs typeface="Tahoma"/>
            </a:endParaRPr>
          </a:p>
          <a:p>
            <a:pPr marL="12700">
              <a:lnSpc>
                <a:spcPct val="100000"/>
              </a:lnSpc>
              <a:spcBef>
                <a:spcPts val="195"/>
              </a:spcBef>
            </a:pPr>
            <a:r>
              <a:rPr sz="1500" spc="-95">
                <a:solidFill>
                  <a:srgbClr val="242E55"/>
                </a:solidFill>
                <a:latin typeface="Verdana"/>
                <a:cs typeface="Verdana"/>
              </a:rPr>
              <a:t>Cartão</a:t>
            </a:r>
            <a:r>
              <a:rPr sz="1500" spc="-114">
                <a:solidFill>
                  <a:srgbClr val="242E55"/>
                </a:solidFill>
                <a:latin typeface="Verdana"/>
                <a:cs typeface="Verdana"/>
              </a:rPr>
              <a:t> </a:t>
            </a:r>
            <a:r>
              <a:rPr sz="1500" spc="-110">
                <a:solidFill>
                  <a:srgbClr val="242E55"/>
                </a:solidFill>
                <a:latin typeface="Verdana"/>
                <a:cs typeface="Verdana"/>
              </a:rPr>
              <a:t>de </a:t>
            </a:r>
            <a:r>
              <a:rPr sz="1500" spc="-95">
                <a:solidFill>
                  <a:srgbClr val="242E55"/>
                </a:solidFill>
                <a:latin typeface="Verdana"/>
                <a:cs typeface="Verdana"/>
              </a:rPr>
              <a:t>Ponto</a:t>
            </a:r>
            <a:r>
              <a:rPr sz="1500" spc="-295">
                <a:solidFill>
                  <a:srgbClr val="242E55"/>
                </a:solidFill>
                <a:latin typeface="Verdana"/>
                <a:cs typeface="Verdana"/>
              </a:rPr>
              <a:t> </a:t>
            </a:r>
            <a:r>
              <a:rPr sz="1500" spc="-225">
                <a:solidFill>
                  <a:srgbClr val="242E55"/>
                </a:solidFill>
                <a:latin typeface="Verdana"/>
                <a:cs typeface="Verdana"/>
              </a:rPr>
              <a:t>........................................................</a:t>
            </a:r>
            <a:r>
              <a:rPr sz="1500" spc="-225">
                <a:solidFill>
                  <a:srgbClr val="242E55"/>
                </a:solidFill>
                <a:latin typeface="Tahoma"/>
                <a:cs typeface="Tahoma"/>
              </a:rPr>
              <a:t>29</a:t>
            </a:r>
            <a:endParaRPr sz="1500">
              <a:latin typeface="Tahoma"/>
              <a:cs typeface="Tahoma"/>
            </a:endParaRPr>
          </a:p>
        </p:txBody>
      </p:sp>
      <p:sp>
        <p:nvSpPr>
          <p:cNvPr id="9" name="object 9"/>
          <p:cNvSpPr txBox="1"/>
          <p:nvPr/>
        </p:nvSpPr>
        <p:spPr>
          <a:xfrm>
            <a:off x="1365350" y="5616369"/>
            <a:ext cx="3797300" cy="1124585"/>
          </a:xfrm>
          <a:prstGeom prst="rect">
            <a:avLst/>
          </a:prstGeom>
        </p:spPr>
        <p:txBody>
          <a:bodyPr vert="horz" wrap="square" lIns="0" tIns="94615" rIns="0" bIns="0" rtlCol="0">
            <a:spAutoFit/>
          </a:bodyPr>
          <a:lstStyle/>
          <a:p>
            <a:pPr marL="12700">
              <a:lnSpc>
                <a:spcPct val="100000"/>
              </a:lnSpc>
              <a:spcBef>
                <a:spcPts val="745"/>
              </a:spcBef>
            </a:pPr>
            <a:r>
              <a:rPr sz="1150" b="1" i="1" spc="-45">
                <a:solidFill>
                  <a:srgbClr val="0C285A"/>
                </a:solidFill>
                <a:latin typeface="Arial"/>
                <a:cs typeface="Arial"/>
              </a:rPr>
              <a:t>DOCUMENTOS</a:t>
            </a:r>
            <a:r>
              <a:rPr sz="1150" b="1" i="1" spc="-35">
                <a:solidFill>
                  <a:srgbClr val="0C285A"/>
                </a:solidFill>
                <a:latin typeface="Arial"/>
                <a:cs typeface="Arial"/>
              </a:rPr>
              <a:t> </a:t>
            </a:r>
            <a:r>
              <a:rPr sz="1150" b="1" i="1" spc="-65">
                <a:solidFill>
                  <a:srgbClr val="0C285A"/>
                </a:solidFill>
                <a:latin typeface="Arial"/>
                <a:cs typeface="Arial"/>
              </a:rPr>
              <a:t>QUE</a:t>
            </a:r>
            <a:r>
              <a:rPr sz="1150" b="1" i="1" spc="-30">
                <a:solidFill>
                  <a:srgbClr val="0C285A"/>
                </a:solidFill>
                <a:latin typeface="Arial"/>
                <a:cs typeface="Arial"/>
              </a:rPr>
              <a:t> </a:t>
            </a:r>
            <a:r>
              <a:rPr sz="1150" b="1" i="1" spc="-40">
                <a:solidFill>
                  <a:srgbClr val="0C285A"/>
                </a:solidFill>
                <a:latin typeface="Arial"/>
                <a:cs typeface="Arial"/>
              </a:rPr>
              <a:t>USAM</a:t>
            </a:r>
            <a:r>
              <a:rPr sz="1150" b="1" i="1" spc="-30">
                <a:solidFill>
                  <a:srgbClr val="0C285A"/>
                </a:solidFill>
                <a:latin typeface="Arial"/>
                <a:cs typeface="Arial"/>
              </a:rPr>
              <a:t> </a:t>
            </a:r>
            <a:r>
              <a:rPr sz="1150" b="1" i="1" spc="-100">
                <a:solidFill>
                  <a:srgbClr val="0C285A"/>
                </a:solidFill>
                <a:latin typeface="Arial"/>
                <a:cs typeface="Arial"/>
              </a:rPr>
              <a:t>A</a:t>
            </a:r>
            <a:r>
              <a:rPr sz="1150" b="1" i="1" spc="-30">
                <a:solidFill>
                  <a:srgbClr val="0C285A"/>
                </a:solidFill>
                <a:latin typeface="Arial"/>
                <a:cs typeface="Arial"/>
              </a:rPr>
              <a:t> </a:t>
            </a:r>
            <a:r>
              <a:rPr sz="1150" b="1" i="1" spc="-95">
                <a:solidFill>
                  <a:srgbClr val="0C285A"/>
                </a:solidFill>
                <a:latin typeface="Arial"/>
                <a:cs typeface="Arial"/>
              </a:rPr>
              <a:t>RE</a:t>
            </a:r>
            <a:r>
              <a:rPr sz="1150" b="1" i="1" spc="-30">
                <a:solidFill>
                  <a:srgbClr val="0C285A"/>
                </a:solidFill>
                <a:latin typeface="Arial"/>
                <a:cs typeface="Arial"/>
              </a:rPr>
              <a:t> </a:t>
            </a:r>
            <a:r>
              <a:rPr sz="1150" b="1" i="1" spc="135">
                <a:solidFill>
                  <a:srgbClr val="0C285A"/>
                </a:solidFill>
                <a:latin typeface="Arial"/>
                <a:cs typeface="Arial"/>
              </a:rPr>
              <a:t>+</a:t>
            </a:r>
            <a:r>
              <a:rPr sz="1150" b="1" i="1" spc="-30">
                <a:solidFill>
                  <a:srgbClr val="0C285A"/>
                </a:solidFill>
                <a:latin typeface="Arial"/>
                <a:cs typeface="Arial"/>
              </a:rPr>
              <a:t> </a:t>
            </a:r>
            <a:r>
              <a:rPr sz="1150" b="1" i="1" spc="-10">
                <a:solidFill>
                  <a:srgbClr val="0C285A"/>
                </a:solidFill>
                <a:latin typeface="Arial"/>
                <a:cs typeface="Arial"/>
              </a:rPr>
              <a:t>CCT/ACORDOS:</a:t>
            </a:r>
            <a:endParaRPr sz="1150">
              <a:latin typeface="Arial"/>
              <a:cs typeface="Arial"/>
            </a:endParaRPr>
          </a:p>
          <a:p>
            <a:pPr marL="12700">
              <a:lnSpc>
                <a:spcPct val="100000"/>
              </a:lnSpc>
              <a:spcBef>
                <a:spcPts val="840"/>
              </a:spcBef>
            </a:pPr>
            <a:r>
              <a:rPr sz="1500" spc="-120">
                <a:solidFill>
                  <a:srgbClr val="242E55"/>
                </a:solidFill>
                <a:latin typeface="Verdana"/>
                <a:cs typeface="Verdana"/>
              </a:rPr>
              <a:t>Vale</a:t>
            </a:r>
            <a:r>
              <a:rPr sz="1500" spc="-95">
                <a:solidFill>
                  <a:srgbClr val="242E55"/>
                </a:solidFill>
                <a:latin typeface="Verdana"/>
                <a:cs typeface="Verdana"/>
              </a:rPr>
              <a:t> Refeição</a:t>
            </a:r>
            <a:r>
              <a:rPr sz="1500" spc="-250">
                <a:solidFill>
                  <a:srgbClr val="242E55"/>
                </a:solidFill>
                <a:latin typeface="Verdana"/>
                <a:cs typeface="Verdana"/>
              </a:rPr>
              <a:t> </a:t>
            </a:r>
            <a:r>
              <a:rPr sz="1500" spc="-245">
                <a:solidFill>
                  <a:srgbClr val="242E55"/>
                </a:solidFill>
                <a:latin typeface="Verdana"/>
                <a:cs typeface="Verdana"/>
              </a:rPr>
              <a:t>...............................................................</a:t>
            </a:r>
            <a:r>
              <a:rPr sz="1500" spc="-245">
                <a:solidFill>
                  <a:srgbClr val="242E55"/>
                </a:solidFill>
                <a:latin typeface="Tahoma"/>
                <a:cs typeface="Tahoma"/>
              </a:rPr>
              <a:t>31</a:t>
            </a:r>
            <a:endParaRPr sz="1500">
              <a:latin typeface="Tahoma"/>
              <a:cs typeface="Tahoma"/>
            </a:endParaRPr>
          </a:p>
          <a:p>
            <a:pPr marL="12700">
              <a:lnSpc>
                <a:spcPct val="100000"/>
              </a:lnSpc>
              <a:spcBef>
                <a:spcPts val="195"/>
              </a:spcBef>
            </a:pPr>
            <a:r>
              <a:rPr sz="1500" spc="-120">
                <a:solidFill>
                  <a:srgbClr val="242E55"/>
                </a:solidFill>
                <a:latin typeface="Verdana"/>
                <a:cs typeface="Verdana"/>
              </a:rPr>
              <a:t>Vale</a:t>
            </a:r>
            <a:r>
              <a:rPr sz="1500" spc="-80">
                <a:solidFill>
                  <a:srgbClr val="242E55"/>
                </a:solidFill>
                <a:latin typeface="Verdana"/>
                <a:cs typeface="Verdana"/>
              </a:rPr>
              <a:t> </a:t>
            </a:r>
            <a:r>
              <a:rPr sz="1500" spc="-100">
                <a:solidFill>
                  <a:srgbClr val="242E55"/>
                </a:solidFill>
                <a:latin typeface="Verdana"/>
                <a:cs typeface="Verdana"/>
              </a:rPr>
              <a:t>Alimentação</a:t>
            </a:r>
            <a:r>
              <a:rPr sz="1500" spc="-360">
                <a:solidFill>
                  <a:srgbClr val="242E55"/>
                </a:solidFill>
                <a:latin typeface="Verdana"/>
                <a:cs typeface="Verdana"/>
              </a:rPr>
              <a:t> </a:t>
            </a:r>
            <a:r>
              <a:rPr sz="1500" spc="-240">
                <a:solidFill>
                  <a:srgbClr val="242E55"/>
                </a:solidFill>
                <a:latin typeface="Verdana"/>
                <a:cs typeface="Verdana"/>
              </a:rPr>
              <a:t>......................................................</a:t>
            </a:r>
            <a:r>
              <a:rPr sz="1500" spc="-240">
                <a:solidFill>
                  <a:srgbClr val="242E55"/>
                </a:solidFill>
                <a:latin typeface="Tahoma"/>
                <a:cs typeface="Tahoma"/>
              </a:rPr>
              <a:t>35</a:t>
            </a:r>
            <a:endParaRPr sz="1500">
              <a:latin typeface="Tahoma"/>
              <a:cs typeface="Tahoma"/>
            </a:endParaRPr>
          </a:p>
          <a:p>
            <a:pPr marL="12700">
              <a:lnSpc>
                <a:spcPct val="100000"/>
              </a:lnSpc>
              <a:spcBef>
                <a:spcPts val="195"/>
              </a:spcBef>
            </a:pPr>
            <a:r>
              <a:rPr sz="1500" spc="-100">
                <a:solidFill>
                  <a:srgbClr val="242E55"/>
                </a:solidFill>
                <a:latin typeface="Verdana"/>
                <a:cs typeface="Verdana"/>
              </a:rPr>
              <a:t>Café</a:t>
            </a:r>
            <a:r>
              <a:rPr sz="1500" spc="-125">
                <a:solidFill>
                  <a:srgbClr val="242E55"/>
                </a:solidFill>
                <a:latin typeface="Verdana"/>
                <a:cs typeface="Verdana"/>
              </a:rPr>
              <a:t> </a:t>
            </a:r>
            <a:r>
              <a:rPr sz="1500" spc="-110">
                <a:solidFill>
                  <a:srgbClr val="242E55"/>
                </a:solidFill>
                <a:latin typeface="Verdana"/>
                <a:cs typeface="Verdana"/>
              </a:rPr>
              <a:t>da</a:t>
            </a:r>
            <a:r>
              <a:rPr sz="1500" spc="-120">
                <a:solidFill>
                  <a:srgbClr val="242E55"/>
                </a:solidFill>
                <a:latin typeface="Verdana"/>
                <a:cs typeface="Verdana"/>
              </a:rPr>
              <a:t> </a:t>
            </a:r>
            <a:r>
              <a:rPr sz="1500" spc="-229">
                <a:solidFill>
                  <a:srgbClr val="242E55"/>
                </a:solidFill>
                <a:latin typeface="Verdana"/>
                <a:cs typeface="Verdana"/>
              </a:rPr>
              <a:t>Manhã...........................................................</a:t>
            </a:r>
            <a:r>
              <a:rPr sz="1500" spc="-229">
                <a:solidFill>
                  <a:srgbClr val="242E55"/>
                </a:solidFill>
                <a:latin typeface="Tahoma"/>
                <a:cs typeface="Tahoma"/>
              </a:rPr>
              <a:t>39</a:t>
            </a:r>
            <a:endParaRPr sz="1500">
              <a:latin typeface="Tahoma"/>
              <a:cs typeface="Tahoma"/>
            </a:endParaRPr>
          </a:p>
        </p:txBody>
      </p:sp>
      <p:sp>
        <p:nvSpPr>
          <p:cNvPr id="10" name="object 10"/>
          <p:cNvSpPr txBox="1"/>
          <p:nvPr/>
        </p:nvSpPr>
        <p:spPr>
          <a:xfrm>
            <a:off x="6385547" y="2270189"/>
            <a:ext cx="3801110" cy="1798320"/>
          </a:xfrm>
          <a:prstGeom prst="rect">
            <a:avLst/>
          </a:prstGeom>
        </p:spPr>
        <p:txBody>
          <a:bodyPr vert="horz" wrap="square" lIns="0" tIns="36830" rIns="0" bIns="0" rtlCol="0">
            <a:spAutoFit/>
          </a:bodyPr>
          <a:lstStyle/>
          <a:p>
            <a:pPr marL="12700">
              <a:lnSpc>
                <a:spcPct val="100000"/>
              </a:lnSpc>
              <a:spcBef>
                <a:spcPts val="290"/>
              </a:spcBef>
            </a:pPr>
            <a:r>
              <a:rPr sz="1500" spc="-95">
                <a:solidFill>
                  <a:srgbClr val="242E55"/>
                </a:solidFill>
                <a:latin typeface="Verdana"/>
                <a:cs typeface="Verdana"/>
              </a:rPr>
              <a:t>Cesta</a:t>
            </a:r>
            <a:r>
              <a:rPr sz="1500" spc="-110">
                <a:solidFill>
                  <a:srgbClr val="242E55"/>
                </a:solidFill>
                <a:latin typeface="Verdana"/>
                <a:cs typeface="Verdana"/>
              </a:rPr>
              <a:t> </a:t>
            </a:r>
            <a:r>
              <a:rPr sz="1500" spc="-85">
                <a:solidFill>
                  <a:srgbClr val="242E55"/>
                </a:solidFill>
                <a:latin typeface="Verdana"/>
                <a:cs typeface="Verdana"/>
              </a:rPr>
              <a:t>Básica</a:t>
            </a:r>
            <a:r>
              <a:rPr sz="1500" spc="-220">
                <a:solidFill>
                  <a:srgbClr val="242E55"/>
                </a:solidFill>
                <a:latin typeface="Verdana"/>
                <a:cs typeface="Verdana"/>
              </a:rPr>
              <a:t> </a:t>
            </a:r>
            <a:r>
              <a:rPr sz="1500" spc="-245">
                <a:solidFill>
                  <a:srgbClr val="242E55"/>
                </a:solidFill>
                <a:latin typeface="Verdana"/>
                <a:cs typeface="Verdana"/>
              </a:rPr>
              <a:t>...............................................................</a:t>
            </a:r>
            <a:r>
              <a:rPr sz="1500" spc="-245">
                <a:solidFill>
                  <a:srgbClr val="242E55"/>
                </a:solidFill>
                <a:latin typeface="Tahoma"/>
                <a:cs typeface="Tahoma"/>
              </a:rPr>
              <a:t>43</a:t>
            </a:r>
            <a:endParaRPr sz="1500">
              <a:latin typeface="Tahoma"/>
              <a:cs typeface="Tahoma"/>
            </a:endParaRPr>
          </a:p>
          <a:p>
            <a:pPr marL="12700">
              <a:lnSpc>
                <a:spcPct val="100000"/>
              </a:lnSpc>
              <a:spcBef>
                <a:spcPts val="195"/>
              </a:spcBef>
            </a:pPr>
            <a:r>
              <a:rPr sz="1500" spc="-80">
                <a:solidFill>
                  <a:srgbClr val="242E55"/>
                </a:solidFill>
                <a:latin typeface="Verdana"/>
                <a:cs typeface="Verdana"/>
              </a:rPr>
              <a:t>Plano</a:t>
            </a:r>
            <a:r>
              <a:rPr sz="1500" spc="105">
                <a:solidFill>
                  <a:srgbClr val="242E55"/>
                </a:solidFill>
                <a:latin typeface="Verdana"/>
                <a:cs typeface="Verdana"/>
              </a:rPr>
              <a:t> </a:t>
            </a:r>
            <a:r>
              <a:rPr sz="1500" spc="-110">
                <a:solidFill>
                  <a:srgbClr val="242E55"/>
                </a:solidFill>
                <a:latin typeface="Verdana"/>
                <a:cs typeface="Verdana"/>
              </a:rPr>
              <a:t>de</a:t>
            </a:r>
            <a:r>
              <a:rPr sz="1500" spc="110">
                <a:solidFill>
                  <a:srgbClr val="242E55"/>
                </a:solidFill>
                <a:latin typeface="Verdana"/>
                <a:cs typeface="Verdana"/>
              </a:rPr>
              <a:t> </a:t>
            </a:r>
            <a:r>
              <a:rPr sz="1500" spc="-245">
                <a:solidFill>
                  <a:srgbClr val="242E55"/>
                </a:solidFill>
                <a:latin typeface="Verdana"/>
                <a:cs typeface="Verdana"/>
              </a:rPr>
              <a:t>Saúde..........................................................</a:t>
            </a:r>
            <a:r>
              <a:rPr sz="1500" spc="-235">
                <a:solidFill>
                  <a:srgbClr val="242E55"/>
                </a:solidFill>
                <a:latin typeface="Verdana"/>
                <a:cs typeface="Verdana"/>
              </a:rPr>
              <a:t> </a:t>
            </a:r>
            <a:r>
              <a:rPr sz="1500" spc="-25">
                <a:solidFill>
                  <a:srgbClr val="242E55"/>
                </a:solidFill>
                <a:latin typeface="Tahoma"/>
                <a:cs typeface="Tahoma"/>
              </a:rPr>
              <a:t>47</a:t>
            </a:r>
            <a:endParaRPr sz="1500">
              <a:latin typeface="Tahoma"/>
              <a:cs typeface="Tahoma"/>
            </a:endParaRPr>
          </a:p>
          <a:p>
            <a:pPr marL="12700">
              <a:lnSpc>
                <a:spcPct val="100000"/>
              </a:lnSpc>
              <a:spcBef>
                <a:spcPts val="195"/>
              </a:spcBef>
            </a:pPr>
            <a:r>
              <a:rPr sz="1500" spc="-80">
                <a:solidFill>
                  <a:srgbClr val="242E55"/>
                </a:solidFill>
                <a:latin typeface="Verdana"/>
                <a:cs typeface="Verdana"/>
              </a:rPr>
              <a:t>Plano</a:t>
            </a:r>
            <a:r>
              <a:rPr sz="1500" spc="-110">
                <a:solidFill>
                  <a:srgbClr val="242E55"/>
                </a:solidFill>
                <a:latin typeface="Verdana"/>
                <a:cs typeface="Verdana"/>
              </a:rPr>
              <a:t> </a:t>
            </a:r>
            <a:r>
              <a:rPr sz="1500" spc="-215">
                <a:solidFill>
                  <a:srgbClr val="242E55"/>
                </a:solidFill>
                <a:latin typeface="Verdana"/>
                <a:cs typeface="Verdana"/>
              </a:rPr>
              <a:t>Odontológico..................................................</a:t>
            </a:r>
            <a:r>
              <a:rPr sz="1500" spc="-215">
                <a:solidFill>
                  <a:srgbClr val="242E55"/>
                </a:solidFill>
                <a:latin typeface="Tahoma"/>
                <a:cs typeface="Tahoma"/>
              </a:rPr>
              <a:t>51</a:t>
            </a:r>
            <a:endParaRPr sz="1500">
              <a:latin typeface="Tahoma"/>
              <a:cs typeface="Tahoma"/>
            </a:endParaRPr>
          </a:p>
          <a:p>
            <a:pPr marL="12700">
              <a:lnSpc>
                <a:spcPct val="100000"/>
              </a:lnSpc>
              <a:spcBef>
                <a:spcPts val="195"/>
              </a:spcBef>
            </a:pPr>
            <a:r>
              <a:rPr sz="1500" spc="-114">
                <a:solidFill>
                  <a:srgbClr val="242E55"/>
                </a:solidFill>
                <a:latin typeface="Verdana"/>
                <a:cs typeface="Verdana"/>
              </a:rPr>
              <a:t>Seguro</a:t>
            </a:r>
            <a:r>
              <a:rPr sz="1500" spc="-120">
                <a:solidFill>
                  <a:srgbClr val="242E55"/>
                </a:solidFill>
                <a:latin typeface="Verdana"/>
                <a:cs typeface="Verdana"/>
              </a:rPr>
              <a:t> </a:t>
            </a:r>
            <a:r>
              <a:rPr sz="1500" spc="-110">
                <a:solidFill>
                  <a:srgbClr val="242E55"/>
                </a:solidFill>
                <a:latin typeface="Verdana"/>
                <a:cs typeface="Verdana"/>
              </a:rPr>
              <a:t>de</a:t>
            </a:r>
            <a:r>
              <a:rPr sz="1500" spc="-114">
                <a:solidFill>
                  <a:srgbClr val="242E55"/>
                </a:solidFill>
                <a:latin typeface="Verdana"/>
                <a:cs typeface="Verdana"/>
              </a:rPr>
              <a:t> </a:t>
            </a:r>
            <a:r>
              <a:rPr sz="1500" spc="-95">
                <a:solidFill>
                  <a:srgbClr val="242E55"/>
                </a:solidFill>
                <a:latin typeface="Verdana"/>
                <a:cs typeface="Verdana"/>
              </a:rPr>
              <a:t>Vida</a:t>
            </a:r>
            <a:r>
              <a:rPr sz="1500" spc="-240">
                <a:solidFill>
                  <a:srgbClr val="242E55"/>
                </a:solidFill>
                <a:latin typeface="Verdana"/>
                <a:cs typeface="Verdana"/>
              </a:rPr>
              <a:t> ..........................................................</a:t>
            </a:r>
            <a:r>
              <a:rPr sz="1500" spc="-240">
                <a:solidFill>
                  <a:srgbClr val="242E55"/>
                </a:solidFill>
                <a:latin typeface="Tahoma"/>
                <a:cs typeface="Tahoma"/>
              </a:rPr>
              <a:t>55</a:t>
            </a:r>
            <a:endParaRPr sz="1500">
              <a:latin typeface="Tahoma"/>
              <a:cs typeface="Tahoma"/>
            </a:endParaRPr>
          </a:p>
          <a:p>
            <a:pPr marL="12700">
              <a:lnSpc>
                <a:spcPct val="100000"/>
              </a:lnSpc>
              <a:spcBef>
                <a:spcPts val="195"/>
              </a:spcBef>
            </a:pPr>
            <a:r>
              <a:rPr sz="1500" spc="-75">
                <a:solidFill>
                  <a:srgbClr val="242E55"/>
                </a:solidFill>
                <a:latin typeface="Verdana"/>
                <a:cs typeface="Verdana"/>
              </a:rPr>
              <a:t>Apólice</a:t>
            </a:r>
            <a:r>
              <a:rPr sz="1500" spc="-114">
                <a:solidFill>
                  <a:srgbClr val="242E55"/>
                </a:solidFill>
                <a:latin typeface="Verdana"/>
                <a:cs typeface="Verdana"/>
              </a:rPr>
              <a:t> </a:t>
            </a:r>
            <a:r>
              <a:rPr sz="1500" spc="-110">
                <a:solidFill>
                  <a:srgbClr val="242E55"/>
                </a:solidFill>
                <a:latin typeface="Verdana"/>
                <a:cs typeface="Verdana"/>
              </a:rPr>
              <a:t>de</a:t>
            </a:r>
            <a:r>
              <a:rPr sz="1500" spc="-114">
                <a:solidFill>
                  <a:srgbClr val="242E55"/>
                </a:solidFill>
                <a:latin typeface="Verdana"/>
                <a:cs typeface="Verdana"/>
              </a:rPr>
              <a:t> Seguro</a:t>
            </a:r>
            <a:r>
              <a:rPr sz="1500" spc="-110">
                <a:solidFill>
                  <a:srgbClr val="242E55"/>
                </a:solidFill>
                <a:latin typeface="Verdana"/>
                <a:cs typeface="Verdana"/>
              </a:rPr>
              <a:t> de</a:t>
            </a:r>
            <a:r>
              <a:rPr sz="1500" spc="-114">
                <a:solidFill>
                  <a:srgbClr val="242E55"/>
                </a:solidFill>
                <a:latin typeface="Verdana"/>
                <a:cs typeface="Verdana"/>
              </a:rPr>
              <a:t> </a:t>
            </a:r>
            <a:r>
              <a:rPr sz="1500" spc="-95">
                <a:solidFill>
                  <a:srgbClr val="242E55"/>
                </a:solidFill>
                <a:latin typeface="Verdana"/>
                <a:cs typeface="Verdana"/>
              </a:rPr>
              <a:t>Vida</a:t>
            </a:r>
            <a:r>
              <a:rPr sz="1500" spc="-280">
                <a:solidFill>
                  <a:srgbClr val="242E55"/>
                </a:solidFill>
                <a:latin typeface="Verdana"/>
                <a:cs typeface="Verdana"/>
              </a:rPr>
              <a:t> </a:t>
            </a:r>
            <a:r>
              <a:rPr sz="1500" spc="-229">
                <a:solidFill>
                  <a:srgbClr val="242E55"/>
                </a:solidFill>
                <a:latin typeface="Verdana"/>
                <a:cs typeface="Verdana"/>
              </a:rPr>
              <a:t>..................................</a:t>
            </a:r>
            <a:r>
              <a:rPr sz="1500" spc="-229">
                <a:solidFill>
                  <a:srgbClr val="242E55"/>
                </a:solidFill>
                <a:latin typeface="Tahoma"/>
                <a:cs typeface="Tahoma"/>
              </a:rPr>
              <a:t>59</a:t>
            </a:r>
            <a:endParaRPr sz="1500">
              <a:latin typeface="Tahoma"/>
              <a:cs typeface="Tahoma"/>
            </a:endParaRPr>
          </a:p>
          <a:p>
            <a:pPr marL="12700" marR="5080">
              <a:lnSpc>
                <a:spcPct val="110800"/>
              </a:lnSpc>
            </a:pPr>
            <a:r>
              <a:rPr sz="1500" spc="-110">
                <a:solidFill>
                  <a:srgbClr val="242E55"/>
                </a:solidFill>
                <a:latin typeface="Verdana"/>
                <a:cs typeface="Verdana"/>
              </a:rPr>
              <a:t>Comprovante/Boleto</a:t>
            </a:r>
            <a:r>
              <a:rPr sz="1500" spc="20">
                <a:solidFill>
                  <a:srgbClr val="242E55"/>
                </a:solidFill>
                <a:latin typeface="Verdana"/>
                <a:cs typeface="Verdana"/>
              </a:rPr>
              <a:t> </a:t>
            </a:r>
            <a:r>
              <a:rPr sz="1500" spc="-210">
                <a:solidFill>
                  <a:srgbClr val="242E55"/>
                </a:solidFill>
                <a:latin typeface="Verdana"/>
                <a:cs typeface="Verdana"/>
              </a:rPr>
              <a:t>Apólice..............................</a:t>
            </a:r>
            <a:r>
              <a:rPr sz="1500" spc="-210">
                <a:solidFill>
                  <a:srgbClr val="242E55"/>
                </a:solidFill>
                <a:latin typeface="Tahoma"/>
                <a:cs typeface="Tahoma"/>
              </a:rPr>
              <a:t>61 </a:t>
            </a:r>
            <a:r>
              <a:rPr sz="1500" spc="-120">
                <a:solidFill>
                  <a:srgbClr val="242E55"/>
                </a:solidFill>
                <a:latin typeface="Verdana"/>
                <a:cs typeface="Verdana"/>
              </a:rPr>
              <a:t>Vale</a:t>
            </a:r>
            <a:r>
              <a:rPr sz="1500" spc="-60">
                <a:solidFill>
                  <a:srgbClr val="242E55"/>
                </a:solidFill>
                <a:latin typeface="Verdana"/>
                <a:cs typeface="Verdana"/>
              </a:rPr>
              <a:t> </a:t>
            </a:r>
            <a:r>
              <a:rPr sz="1500" spc="-125">
                <a:solidFill>
                  <a:srgbClr val="242E55"/>
                </a:solidFill>
                <a:latin typeface="Verdana"/>
                <a:cs typeface="Verdana"/>
              </a:rPr>
              <a:t>Transporte</a:t>
            </a:r>
            <a:r>
              <a:rPr sz="1500" spc="-395">
                <a:solidFill>
                  <a:srgbClr val="242E55"/>
                </a:solidFill>
                <a:latin typeface="Verdana"/>
                <a:cs typeface="Verdana"/>
              </a:rPr>
              <a:t> </a:t>
            </a:r>
            <a:r>
              <a:rPr sz="1500" spc="-245">
                <a:solidFill>
                  <a:srgbClr val="242E55"/>
                </a:solidFill>
                <a:latin typeface="Verdana"/>
                <a:cs typeface="Verdana"/>
              </a:rPr>
              <a:t>..........................................................</a:t>
            </a:r>
            <a:r>
              <a:rPr sz="1500" spc="-245">
                <a:solidFill>
                  <a:srgbClr val="242E55"/>
                </a:solidFill>
                <a:latin typeface="Tahoma"/>
                <a:cs typeface="Tahoma"/>
              </a:rPr>
              <a:t>64</a:t>
            </a:r>
            <a:endParaRPr sz="1500">
              <a:latin typeface="Tahoma"/>
              <a:cs typeface="Tahoma"/>
            </a:endParaRPr>
          </a:p>
        </p:txBody>
      </p:sp>
      <p:sp>
        <p:nvSpPr>
          <p:cNvPr id="11" name="object 11"/>
          <p:cNvSpPr txBox="1"/>
          <p:nvPr/>
        </p:nvSpPr>
        <p:spPr>
          <a:xfrm>
            <a:off x="6380122" y="4261346"/>
            <a:ext cx="3798570" cy="2137410"/>
          </a:xfrm>
          <a:prstGeom prst="rect">
            <a:avLst/>
          </a:prstGeom>
        </p:spPr>
        <p:txBody>
          <a:bodyPr vert="horz" wrap="square" lIns="0" tIns="94615" rIns="0" bIns="0" rtlCol="0">
            <a:spAutoFit/>
          </a:bodyPr>
          <a:lstStyle/>
          <a:p>
            <a:pPr marL="12700">
              <a:lnSpc>
                <a:spcPct val="100000"/>
              </a:lnSpc>
              <a:spcBef>
                <a:spcPts val="745"/>
              </a:spcBef>
            </a:pPr>
            <a:r>
              <a:rPr sz="1150" b="1" i="1" spc="-45">
                <a:solidFill>
                  <a:srgbClr val="0C285A"/>
                </a:solidFill>
                <a:latin typeface="Arial"/>
                <a:cs typeface="Arial"/>
              </a:rPr>
              <a:t>DOCUMENTOS</a:t>
            </a:r>
            <a:r>
              <a:rPr sz="1150" b="1" i="1" spc="-35">
                <a:solidFill>
                  <a:srgbClr val="0C285A"/>
                </a:solidFill>
                <a:latin typeface="Arial"/>
                <a:cs typeface="Arial"/>
              </a:rPr>
              <a:t> </a:t>
            </a:r>
            <a:r>
              <a:rPr sz="1150" b="1" i="1" spc="-40">
                <a:solidFill>
                  <a:srgbClr val="0C285A"/>
                </a:solidFill>
                <a:latin typeface="Arial"/>
                <a:cs typeface="Arial"/>
              </a:rPr>
              <a:t>FISCAIS</a:t>
            </a:r>
            <a:r>
              <a:rPr sz="1150" b="1" i="1" spc="-30">
                <a:solidFill>
                  <a:srgbClr val="0C285A"/>
                </a:solidFill>
                <a:latin typeface="Arial"/>
                <a:cs typeface="Arial"/>
              </a:rPr>
              <a:t> </a:t>
            </a:r>
            <a:r>
              <a:rPr sz="1150" b="1" i="1" spc="-90">
                <a:solidFill>
                  <a:srgbClr val="0C285A"/>
                </a:solidFill>
                <a:latin typeface="Arial"/>
                <a:cs typeface="Arial"/>
              </a:rPr>
              <a:t>E</a:t>
            </a:r>
            <a:r>
              <a:rPr sz="1150" b="1" i="1" spc="-30">
                <a:solidFill>
                  <a:srgbClr val="0C285A"/>
                </a:solidFill>
                <a:latin typeface="Arial"/>
                <a:cs typeface="Arial"/>
              </a:rPr>
              <a:t> </a:t>
            </a:r>
            <a:r>
              <a:rPr sz="1150" b="1" i="1" spc="-60">
                <a:solidFill>
                  <a:srgbClr val="0C285A"/>
                </a:solidFill>
                <a:latin typeface="Arial"/>
                <a:cs typeface="Arial"/>
              </a:rPr>
              <a:t>DEVERES</a:t>
            </a:r>
            <a:r>
              <a:rPr sz="1150" b="1" i="1" spc="-30">
                <a:solidFill>
                  <a:srgbClr val="0C285A"/>
                </a:solidFill>
                <a:latin typeface="Arial"/>
                <a:cs typeface="Arial"/>
              </a:rPr>
              <a:t> </a:t>
            </a:r>
            <a:r>
              <a:rPr sz="1150" b="1" i="1" spc="-10">
                <a:solidFill>
                  <a:srgbClr val="0C285A"/>
                </a:solidFill>
                <a:latin typeface="Arial"/>
                <a:cs typeface="Arial"/>
              </a:rPr>
              <a:t>TRIBUTÁRIOS:</a:t>
            </a:r>
            <a:endParaRPr sz="1150">
              <a:latin typeface="Arial"/>
              <a:cs typeface="Arial"/>
            </a:endParaRPr>
          </a:p>
          <a:p>
            <a:pPr marL="12700">
              <a:lnSpc>
                <a:spcPct val="100000"/>
              </a:lnSpc>
              <a:spcBef>
                <a:spcPts val="840"/>
              </a:spcBef>
            </a:pPr>
            <a:r>
              <a:rPr sz="1500" spc="-80">
                <a:solidFill>
                  <a:srgbClr val="242E55"/>
                </a:solidFill>
                <a:latin typeface="Verdana"/>
                <a:cs typeface="Verdana"/>
              </a:rPr>
              <a:t>Recibo</a:t>
            </a:r>
            <a:r>
              <a:rPr sz="1500" spc="-114">
                <a:solidFill>
                  <a:srgbClr val="242E55"/>
                </a:solidFill>
                <a:latin typeface="Verdana"/>
                <a:cs typeface="Verdana"/>
              </a:rPr>
              <a:t> </a:t>
            </a:r>
            <a:r>
              <a:rPr sz="1500" spc="-220">
                <a:solidFill>
                  <a:srgbClr val="242E55"/>
                </a:solidFill>
                <a:latin typeface="Verdana"/>
                <a:cs typeface="Verdana"/>
              </a:rPr>
              <a:t>DCTFWeb.....................................................</a:t>
            </a:r>
            <a:r>
              <a:rPr sz="1500" spc="-220">
                <a:solidFill>
                  <a:srgbClr val="242E55"/>
                </a:solidFill>
                <a:latin typeface="Tahoma"/>
                <a:cs typeface="Tahoma"/>
              </a:rPr>
              <a:t>68</a:t>
            </a:r>
            <a:endParaRPr sz="1500">
              <a:latin typeface="Tahoma"/>
              <a:cs typeface="Tahoma"/>
            </a:endParaRPr>
          </a:p>
          <a:p>
            <a:pPr marL="12700">
              <a:lnSpc>
                <a:spcPct val="100000"/>
              </a:lnSpc>
              <a:spcBef>
                <a:spcPts val="195"/>
              </a:spcBef>
            </a:pPr>
            <a:r>
              <a:rPr sz="1500" spc="-105">
                <a:solidFill>
                  <a:srgbClr val="242E55"/>
                </a:solidFill>
                <a:latin typeface="Verdana"/>
                <a:cs typeface="Verdana"/>
              </a:rPr>
              <a:t>Relatório</a:t>
            </a:r>
            <a:r>
              <a:rPr sz="1500" spc="75">
                <a:solidFill>
                  <a:srgbClr val="242E55"/>
                </a:solidFill>
                <a:latin typeface="Verdana"/>
                <a:cs typeface="Verdana"/>
              </a:rPr>
              <a:t> </a:t>
            </a:r>
            <a:r>
              <a:rPr sz="1500" spc="-80">
                <a:solidFill>
                  <a:srgbClr val="242E55"/>
                </a:solidFill>
                <a:latin typeface="Verdana"/>
                <a:cs typeface="Verdana"/>
              </a:rPr>
              <a:t>DCTFWeb</a:t>
            </a:r>
            <a:r>
              <a:rPr sz="1500" spc="-60">
                <a:solidFill>
                  <a:srgbClr val="242E55"/>
                </a:solidFill>
                <a:latin typeface="Verdana"/>
                <a:cs typeface="Verdana"/>
              </a:rPr>
              <a:t> </a:t>
            </a:r>
            <a:r>
              <a:rPr sz="1500" spc="-254">
                <a:solidFill>
                  <a:srgbClr val="242E55"/>
                </a:solidFill>
                <a:latin typeface="Verdana"/>
                <a:cs typeface="Verdana"/>
              </a:rPr>
              <a:t>................................................</a:t>
            </a:r>
            <a:r>
              <a:rPr sz="1500" spc="-275">
                <a:solidFill>
                  <a:srgbClr val="242E55"/>
                </a:solidFill>
                <a:latin typeface="Verdana"/>
                <a:cs typeface="Verdana"/>
              </a:rPr>
              <a:t> </a:t>
            </a:r>
            <a:r>
              <a:rPr sz="1500" spc="-25">
                <a:solidFill>
                  <a:srgbClr val="242E55"/>
                </a:solidFill>
                <a:latin typeface="Tahoma"/>
                <a:cs typeface="Tahoma"/>
              </a:rPr>
              <a:t>70</a:t>
            </a:r>
            <a:endParaRPr sz="1500">
              <a:latin typeface="Tahoma"/>
              <a:cs typeface="Tahoma"/>
            </a:endParaRPr>
          </a:p>
          <a:p>
            <a:pPr marL="12700">
              <a:lnSpc>
                <a:spcPct val="100000"/>
              </a:lnSpc>
              <a:spcBef>
                <a:spcPts val="195"/>
              </a:spcBef>
            </a:pPr>
            <a:r>
              <a:rPr sz="1500" spc="-245">
                <a:solidFill>
                  <a:srgbClr val="242E55"/>
                </a:solidFill>
                <a:latin typeface="Verdana"/>
                <a:cs typeface="Verdana"/>
              </a:rPr>
              <a:t>DARF...............................................................................</a:t>
            </a:r>
            <a:r>
              <a:rPr sz="1500" spc="310">
                <a:solidFill>
                  <a:srgbClr val="242E55"/>
                </a:solidFill>
                <a:latin typeface="Verdana"/>
                <a:cs typeface="Verdana"/>
              </a:rPr>
              <a:t> </a:t>
            </a:r>
            <a:r>
              <a:rPr sz="1500" spc="-25">
                <a:solidFill>
                  <a:srgbClr val="242E55"/>
                </a:solidFill>
                <a:latin typeface="Tahoma"/>
                <a:cs typeface="Tahoma"/>
              </a:rPr>
              <a:t>72</a:t>
            </a:r>
            <a:endParaRPr sz="1500">
              <a:latin typeface="Tahoma"/>
              <a:cs typeface="Tahoma"/>
            </a:endParaRPr>
          </a:p>
          <a:p>
            <a:pPr marL="12700" marR="5715" algn="just">
              <a:lnSpc>
                <a:spcPct val="110800"/>
              </a:lnSpc>
            </a:pPr>
            <a:r>
              <a:rPr sz="1500" spc="-135">
                <a:solidFill>
                  <a:srgbClr val="242E55"/>
                </a:solidFill>
                <a:latin typeface="Verdana"/>
                <a:cs typeface="Verdana"/>
              </a:rPr>
              <a:t>Comprovante</a:t>
            </a:r>
            <a:r>
              <a:rPr sz="1500" spc="80">
                <a:solidFill>
                  <a:srgbClr val="242E55"/>
                </a:solidFill>
                <a:latin typeface="Verdana"/>
                <a:cs typeface="Verdana"/>
              </a:rPr>
              <a:t> </a:t>
            </a:r>
            <a:r>
              <a:rPr sz="1500" spc="-220">
                <a:solidFill>
                  <a:srgbClr val="242E55"/>
                </a:solidFill>
                <a:latin typeface="Verdana"/>
                <a:cs typeface="Verdana"/>
              </a:rPr>
              <a:t>de</a:t>
            </a:r>
            <a:r>
              <a:rPr sz="1500" spc="175">
                <a:solidFill>
                  <a:srgbClr val="242E55"/>
                </a:solidFill>
                <a:latin typeface="Verdana"/>
                <a:cs typeface="Verdana"/>
              </a:rPr>
              <a:t> </a:t>
            </a:r>
            <a:r>
              <a:rPr sz="1500" spc="-210">
                <a:solidFill>
                  <a:srgbClr val="242E55"/>
                </a:solidFill>
                <a:latin typeface="Verdana"/>
                <a:cs typeface="Verdana"/>
              </a:rPr>
              <a:t>Recolhimento.........................</a:t>
            </a:r>
            <a:r>
              <a:rPr sz="1500" spc="75">
                <a:solidFill>
                  <a:srgbClr val="242E55"/>
                </a:solidFill>
                <a:latin typeface="Verdana"/>
                <a:cs typeface="Verdana"/>
              </a:rPr>
              <a:t> </a:t>
            </a:r>
            <a:r>
              <a:rPr sz="1500" spc="-55">
                <a:solidFill>
                  <a:srgbClr val="242E55"/>
                </a:solidFill>
                <a:latin typeface="Tahoma"/>
                <a:cs typeface="Tahoma"/>
              </a:rPr>
              <a:t>74 </a:t>
            </a:r>
            <a:r>
              <a:rPr sz="1500" spc="-204">
                <a:solidFill>
                  <a:srgbClr val="242E55"/>
                </a:solidFill>
                <a:latin typeface="Verdana"/>
                <a:cs typeface="Verdana"/>
              </a:rPr>
              <a:t>Dedução/Compensação.......................................</a:t>
            </a:r>
            <a:r>
              <a:rPr sz="1500" spc="215">
                <a:solidFill>
                  <a:srgbClr val="242E55"/>
                </a:solidFill>
                <a:latin typeface="Verdana"/>
                <a:cs typeface="Verdana"/>
              </a:rPr>
              <a:t> </a:t>
            </a:r>
            <a:r>
              <a:rPr sz="1500" spc="-25">
                <a:solidFill>
                  <a:srgbClr val="242E55"/>
                </a:solidFill>
                <a:latin typeface="Tahoma"/>
                <a:cs typeface="Tahoma"/>
              </a:rPr>
              <a:t>76 </a:t>
            </a:r>
            <a:r>
              <a:rPr sz="1500" spc="-65">
                <a:solidFill>
                  <a:srgbClr val="242E55"/>
                </a:solidFill>
                <a:latin typeface="Verdana"/>
                <a:cs typeface="Verdana"/>
              </a:rPr>
              <a:t>GFD</a:t>
            </a:r>
            <a:r>
              <a:rPr sz="1500" spc="130">
                <a:solidFill>
                  <a:srgbClr val="242E55"/>
                </a:solidFill>
                <a:latin typeface="Verdana"/>
                <a:cs typeface="Verdana"/>
              </a:rPr>
              <a:t> </a:t>
            </a:r>
            <a:r>
              <a:rPr sz="1500" spc="-90">
                <a:solidFill>
                  <a:srgbClr val="242E55"/>
                </a:solidFill>
                <a:latin typeface="Verdana"/>
                <a:cs typeface="Verdana"/>
              </a:rPr>
              <a:t>Rescisória</a:t>
            </a:r>
            <a:r>
              <a:rPr sz="1500" spc="-250">
                <a:solidFill>
                  <a:srgbClr val="242E55"/>
                </a:solidFill>
                <a:latin typeface="Verdana"/>
                <a:cs typeface="Verdana"/>
              </a:rPr>
              <a:t> </a:t>
            </a:r>
            <a:r>
              <a:rPr sz="1500" spc="-254">
                <a:solidFill>
                  <a:srgbClr val="242E55"/>
                </a:solidFill>
                <a:latin typeface="Verdana"/>
                <a:cs typeface="Verdana"/>
              </a:rPr>
              <a:t>..........................................................</a:t>
            </a:r>
            <a:r>
              <a:rPr sz="1500" spc="-225">
                <a:solidFill>
                  <a:srgbClr val="242E55"/>
                </a:solidFill>
                <a:latin typeface="Verdana"/>
                <a:cs typeface="Verdana"/>
              </a:rPr>
              <a:t> </a:t>
            </a:r>
            <a:r>
              <a:rPr sz="1500" spc="-25">
                <a:solidFill>
                  <a:srgbClr val="242E55"/>
                </a:solidFill>
                <a:latin typeface="Tahoma"/>
                <a:cs typeface="Tahoma"/>
              </a:rPr>
              <a:t>78</a:t>
            </a:r>
            <a:endParaRPr sz="1500">
              <a:latin typeface="Tahoma"/>
              <a:cs typeface="Tahoma"/>
            </a:endParaRPr>
          </a:p>
          <a:p>
            <a:pPr marL="12700" algn="just">
              <a:lnSpc>
                <a:spcPct val="100000"/>
              </a:lnSpc>
              <a:spcBef>
                <a:spcPts val="190"/>
              </a:spcBef>
            </a:pPr>
            <a:r>
              <a:rPr sz="1500" spc="-125">
                <a:solidFill>
                  <a:srgbClr val="242E55"/>
                </a:solidFill>
                <a:latin typeface="Verdana"/>
                <a:cs typeface="Verdana"/>
              </a:rPr>
              <a:t>Demonstrativo</a:t>
            </a:r>
            <a:r>
              <a:rPr sz="1500" spc="-60">
                <a:solidFill>
                  <a:srgbClr val="242E55"/>
                </a:solidFill>
                <a:latin typeface="Verdana"/>
                <a:cs typeface="Verdana"/>
              </a:rPr>
              <a:t> </a:t>
            </a:r>
            <a:r>
              <a:rPr sz="1500" spc="-100">
                <a:solidFill>
                  <a:srgbClr val="242E55"/>
                </a:solidFill>
                <a:latin typeface="Verdana"/>
                <a:cs typeface="Verdana"/>
              </a:rPr>
              <a:t>do</a:t>
            </a:r>
            <a:r>
              <a:rPr sz="1500" spc="-55">
                <a:solidFill>
                  <a:srgbClr val="242E55"/>
                </a:solidFill>
                <a:latin typeface="Verdana"/>
                <a:cs typeface="Verdana"/>
              </a:rPr>
              <a:t> </a:t>
            </a:r>
            <a:r>
              <a:rPr sz="1500" spc="-125">
                <a:solidFill>
                  <a:srgbClr val="242E55"/>
                </a:solidFill>
                <a:latin typeface="Verdana"/>
                <a:cs typeface="Verdana"/>
              </a:rPr>
              <a:t>Trabalhador</a:t>
            </a:r>
            <a:r>
              <a:rPr sz="1500" spc="-340">
                <a:solidFill>
                  <a:srgbClr val="242E55"/>
                </a:solidFill>
                <a:latin typeface="Verdana"/>
                <a:cs typeface="Verdana"/>
              </a:rPr>
              <a:t> </a:t>
            </a:r>
            <a:r>
              <a:rPr sz="1500" spc="-235">
                <a:solidFill>
                  <a:srgbClr val="242E55"/>
                </a:solidFill>
                <a:latin typeface="Verdana"/>
                <a:cs typeface="Verdana"/>
              </a:rPr>
              <a:t>...........................</a:t>
            </a:r>
            <a:r>
              <a:rPr sz="1500" spc="-235">
                <a:solidFill>
                  <a:srgbClr val="242E55"/>
                </a:solidFill>
                <a:latin typeface="Tahoma"/>
                <a:cs typeface="Tahoma"/>
              </a:rPr>
              <a:t>81</a:t>
            </a:r>
            <a:endParaRPr sz="1500">
              <a:latin typeface="Tahoma"/>
              <a:cs typeface="Tahom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84607"/>
            <a:ext cx="3653154" cy="750570"/>
          </a:xfrm>
          <a:prstGeom prst="rect">
            <a:avLst/>
          </a:prstGeom>
        </p:spPr>
        <p:txBody>
          <a:bodyPr vert="horz" wrap="square" lIns="0" tIns="12700" rIns="0" bIns="0" rtlCol="0">
            <a:spAutoFit/>
          </a:bodyPr>
          <a:lstStyle/>
          <a:p>
            <a:pPr marL="12700">
              <a:lnSpc>
                <a:spcPts val="2855"/>
              </a:lnSpc>
              <a:spcBef>
                <a:spcPts val="100"/>
              </a:spcBef>
            </a:pPr>
            <a:r>
              <a:rPr sz="2400" b="1" i="1" spc="-140">
                <a:solidFill>
                  <a:srgbClr val="FFFFFF"/>
                </a:solidFill>
                <a:latin typeface="Trebuchet MS"/>
                <a:cs typeface="Trebuchet MS"/>
              </a:rPr>
              <a:t>Boleto</a:t>
            </a:r>
            <a:r>
              <a:rPr sz="2400" b="1" i="1" spc="-155">
                <a:solidFill>
                  <a:srgbClr val="FFFFFF"/>
                </a:solidFill>
                <a:latin typeface="Trebuchet MS"/>
                <a:cs typeface="Trebuchet MS"/>
              </a:rPr>
              <a:t> </a:t>
            </a:r>
            <a:r>
              <a:rPr sz="2400" b="1" i="1" spc="-60">
                <a:solidFill>
                  <a:srgbClr val="FFFFFF"/>
                </a:solidFill>
                <a:latin typeface="Trebuchet MS"/>
                <a:cs typeface="Trebuchet MS"/>
              </a:rPr>
              <a:t>ou</a:t>
            </a:r>
            <a:r>
              <a:rPr sz="2400" b="1" i="1" spc="-155">
                <a:solidFill>
                  <a:srgbClr val="FFFFFF"/>
                </a:solidFill>
                <a:latin typeface="Trebuchet MS"/>
                <a:cs typeface="Trebuchet MS"/>
              </a:rPr>
              <a:t> </a:t>
            </a:r>
            <a:r>
              <a:rPr sz="2400" b="1" i="1" spc="-85">
                <a:solidFill>
                  <a:srgbClr val="FFFFFF"/>
                </a:solidFill>
                <a:latin typeface="Trebuchet MS"/>
                <a:cs typeface="Trebuchet MS"/>
              </a:rPr>
              <a:t>Nota</a:t>
            </a:r>
            <a:r>
              <a:rPr sz="2400" b="1" i="1" spc="-155">
                <a:solidFill>
                  <a:srgbClr val="FFFFFF"/>
                </a:solidFill>
                <a:latin typeface="Trebuchet MS"/>
                <a:cs typeface="Trebuchet MS"/>
              </a:rPr>
              <a:t> </a:t>
            </a:r>
            <a:r>
              <a:rPr sz="2400" b="1" i="1" spc="-45">
                <a:solidFill>
                  <a:srgbClr val="FFFFFF"/>
                </a:solidFill>
                <a:latin typeface="Trebuchet MS"/>
                <a:cs typeface="Trebuchet MS"/>
              </a:rPr>
              <a:t>Fiscal</a:t>
            </a:r>
            <a:endParaRPr sz="2400">
              <a:latin typeface="Trebuchet MS"/>
              <a:cs typeface="Trebuchet MS"/>
            </a:endParaRPr>
          </a:p>
          <a:p>
            <a:pPr marL="12700">
              <a:lnSpc>
                <a:spcPts val="285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4488815" cy="787400"/>
          </a:xfrm>
          <a:prstGeom prst="rect">
            <a:avLst/>
          </a:prstGeom>
        </p:spPr>
        <p:txBody>
          <a:bodyPr vert="horz" wrap="square" lIns="0" tIns="12700" rIns="0" bIns="0" rtlCol="0">
            <a:spAutoFit/>
          </a:bodyPr>
          <a:lstStyle/>
          <a:p>
            <a:pPr marL="12700">
              <a:lnSpc>
                <a:spcPct val="100000"/>
              </a:lnSpc>
              <a:spcBef>
                <a:spcPts val="100"/>
              </a:spcBef>
            </a:pPr>
            <a:r>
              <a:rPr spc="-325"/>
              <a:t>Vale</a:t>
            </a:r>
            <a:r>
              <a:rPr spc="-355"/>
              <a:t> </a:t>
            </a:r>
            <a:r>
              <a:rPr spc="-215"/>
              <a:t>Alimentação</a:t>
            </a:r>
          </a:p>
        </p:txBody>
      </p:sp>
      <p:grpSp>
        <p:nvGrpSpPr>
          <p:cNvPr id="4" name="object 4"/>
          <p:cNvGrpSpPr/>
          <p:nvPr/>
        </p:nvGrpSpPr>
        <p:grpSpPr>
          <a:xfrm>
            <a:off x="718680" y="2340013"/>
            <a:ext cx="4828540" cy="4594860"/>
            <a:chOff x="718680" y="2340013"/>
            <a:chExt cx="4828540" cy="4594860"/>
          </a:xfrm>
        </p:grpSpPr>
        <p:pic>
          <p:nvPicPr>
            <p:cNvPr id="5" name="object 5"/>
            <p:cNvPicPr/>
            <p:nvPr/>
          </p:nvPicPr>
          <p:blipFill>
            <a:blip r:embed="rId2" cstate="print"/>
            <a:stretch>
              <a:fillRect/>
            </a:stretch>
          </p:blipFill>
          <p:spPr>
            <a:xfrm>
              <a:off x="718680" y="2340013"/>
              <a:ext cx="4384319" cy="4397057"/>
            </a:xfrm>
            <a:prstGeom prst="rect">
              <a:avLst/>
            </a:prstGeom>
          </p:spPr>
        </p:pic>
        <p:sp>
          <p:nvSpPr>
            <p:cNvPr id="6" name="object 6"/>
            <p:cNvSpPr/>
            <p:nvPr/>
          </p:nvSpPr>
          <p:spPr>
            <a:xfrm>
              <a:off x="939698" y="4347108"/>
              <a:ext cx="3992245" cy="2235835"/>
            </a:xfrm>
            <a:custGeom>
              <a:avLst/>
              <a:gdLst/>
              <a:ahLst/>
              <a:cxnLst/>
              <a:rect l="l" t="t" r="r" b="b"/>
              <a:pathLst>
                <a:path w="3992245" h="2235834">
                  <a:moveTo>
                    <a:pt x="466204" y="1625193"/>
                  </a:moveTo>
                  <a:lnTo>
                    <a:pt x="1693608" y="1625193"/>
                  </a:lnTo>
                  <a:lnTo>
                    <a:pt x="1693608" y="1328394"/>
                  </a:lnTo>
                  <a:lnTo>
                    <a:pt x="466204" y="1328394"/>
                  </a:lnTo>
                  <a:lnTo>
                    <a:pt x="466204" y="1625193"/>
                  </a:lnTo>
                  <a:close/>
                </a:path>
                <a:path w="3992245" h="2235834">
                  <a:moveTo>
                    <a:pt x="178206" y="2235390"/>
                  </a:moveTo>
                  <a:lnTo>
                    <a:pt x="3976001" y="2235390"/>
                  </a:lnTo>
                  <a:lnTo>
                    <a:pt x="3976001" y="1839595"/>
                  </a:lnTo>
                  <a:lnTo>
                    <a:pt x="178206" y="1839595"/>
                  </a:lnTo>
                  <a:lnTo>
                    <a:pt x="178206" y="2235390"/>
                  </a:lnTo>
                  <a:close/>
                </a:path>
                <a:path w="3992245" h="2235834">
                  <a:moveTo>
                    <a:pt x="0" y="201396"/>
                  </a:moveTo>
                  <a:lnTo>
                    <a:pt x="583006" y="201396"/>
                  </a:lnTo>
                  <a:lnTo>
                    <a:pt x="583006" y="0"/>
                  </a:lnTo>
                  <a:lnTo>
                    <a:pt x="0" y="0"/>
                  </a:lnTo>
                  <a:lnTo>
                    <a:pt x="0" y="201396"/>
                  </a:lnTo>
                  <a:close/>
                </a:path>
                <a:path w="3992245" h="2235834">
                  <a:moveTo>
                    <a:pt x="3581996" y="406603"/>
                  </a:moveTo>
                  <a:lnTo>
                    <a:pt x="3992194" y="406603"/>
                  </a:lnTo>
                  <a:lnTo>
                    <a:pt x="3992194" y="277202"/>
                  </a:lnTo>
                  <a:lnTo>
                    <a:pt x="3581996" y="277202"/>
                  </a:lnTo>
                  <a:lnTo>
                    <a:pt x="3581996" y="406603"/>
                  </a:lnTo>
                  <a:close/>
                </a:path>
              </a:pathLst>
            </a:custGeom>
            <a:ln w="25400">
              <a:solidFill>
                <a:srgbClr val="0C285A"/>
              </a:solidFill>
            </a:ln>
          </p:spPr>
          <p:txBody>
            <a:bodyPr wrap="square" lIns="0" tIns="0" rIns="0" bIns="0" rtlCol="0"/>
            <a:lstStyle/>
            <a:p>
              <a:endParaRPr/>
            </a:p>
          </p:txBody>
        </p:sp>
        <p:sp>
          <p:nvSpPr>
            <p:cNvPr id="7" name="object 7"/>
            <p:cNvSpPr/>
            <p:nvPr/>
          </p:nvSpPr>
          <p:spPr>
            <a:xfrm>
              <a:off x="1979999" y="2520038"/>
              <a:ext cx="3492500" cy="3143250"/>
            </a:xfrm>
            <a:custGeom>
              <a:avLst/>
              <a:gdLst/>
              <a:ahLst/>
              <a:cxnLst/>
              <a:rect l="l" t="t" r="r" b="b"/>
              <a:pathLst>
                <a:path w="3492500" h="3143250">
                  <a:moveTo>
                    <a:pt x="0" y="3142805"/>
                  </a:moveTo>
                  <a:lnTo>
                    <a:pt x="0" y="0"/>
                  </a:lnTo>
                  <a:lnTo>
                    <a:pt x="3492004" y="0"/>
                  </a:lnTo>
                  <a:lnTo>
                    <a:pt x="3492004" y="93865"/>
                  </a:lnTo>
                </a:path>
              </a:pathLst>
            </a:custGeom>
            <a:ln w="25400">
              <a:solidFill>
                <a:srgbClr val="222E55"/>
              </a:solidFill>
            </a:ln>
          </p:spPr>
          <p:txBody>
            <a:bodyPr wrap="square" lIns="0" tIns="0" rIns="0" bIns="0" rtlCol="0"/>
            <a:lstStyle/>
            <a:p>
              <a:endParaRPr/>
            </a:p>
          </p:txBody>
        </p:sp>
        <p:sp>
          <p:nvSpPr>
            <p:cNvPr id="8" name="object 8"/>
            <p:cNvSpPr/>
            <p:nvPr/>
          </p:nvSpPr>
          <p:spPr>
            <a:xfrm>
              <a:off x="5422443" y="2565676"/>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22E55"/>
            </a:solidFill>
          </p:spPr>
          <p:txBody>
            <a:bodyPr wrap="square" lIns="0" tIns="0" rIns="0" bIns="0" rtlCol="0"/>
            <a:lstStyle/>
            <a:p>
              <a:endParaRPr/>
            </a:p>
          </p:txBody>
        </p:sp>
        <p:sp>
          <p:nvSpPr>
            <p:cNvPr id="9" name="object 9"/>
            <p:cNvSpPr/>
            <p:nvPr/>
          </p:nvSpPr>
          <p:spPr>
            <a:xfrm>
              <a:off x="1231200" y="3726046"/>
              <a:ext cx="4253865" cy="608965"/>
            </a:xfrm>
            <a:custGeom>
              <a:avLst/>
              <a:gdLst/>
              <a:ahLst/>
              <a:cxnLst/>
              <a:rect l="l" t="t" r="r" b="b"/>
              <a:pathLst>
                <a:path w="4253865" h="608964">
                  <a:moveTo>
                    <a:pt x="0" y="608406"/>
                  </a:moveTo>
                  <a:lnTo>
                    <a:pt x="0" y="0"/>
                  </a:lnTo>
                  <a:lnTo>
                    <a:pt x="4253496" y="0"/>
                  </a:lnTo>
                  <a:lnTo>
                    <a:pt x="4253496" y="80962"/>
                  </a:lnTo>
                </a:path>
              </a:pathLst>
            </a:custGeom>
            <a:ln w="25400">
              <a:solidFill>
                <a:srgbClr val="222E55"/>
              </a:solidFill>
            </a:ln>
          </p:spPr>
          <p:txBody>
            <a:bodyPr wrap="square" lIns="0" tIns="0" rIns="0" bIns="0" rtlCol="0"/>
            <a:lstStyle/>
            <a:p>
              <a:endParaRPr/>
            </a:p>
          </p:txBody>
        </p:sp>
        <p:sp>
          <p:nvSpPr>
            <p:cNvPr id="10" name="object 10"/>
            <p:cNvSpPr/>
            <p:nvPr/>
          </p:nvSpPr>
          <p:spPr>
            <a:xfrm>
              <a:off x="5435143" y="3758782"/>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11" name="object 11"/>
            <p:cNvSpPr/>
            <p:nvPr/>
          </p:nvSpPr>
          <p:spPr>
            <a:xfrm>
              <a:off x="4928400" y="4689011"/>
              <a:ext cx="569595" cy="81280"/>
            </a:xfrm>
            <a:custGeom>
              <a:avLst/>
              <a:gdLst/>
              <a:ahLst/>
              <a:cxnLst/>
              <a:rect l="l" t="t" r="r" b="b"/>
              <a:pathLst>
                <a:path w="569595" h="81279">
                  <a:moveTo>
                    <a:pt x="0" y="0"/>
                  </a:moveTo>
                  <a:lnTo>
                    <a:pt x="568998" y="0"/>
                  </a:lnTo>
                  <a:lnTo>
                    <a:pt x="568998" y="81013"/>
                  </a:lnTo>
                </a:path>
              </a:pathLst>
            </a:custGeom>
            <a:ln w="25400">
              <a:solidFill>
                <a:srgbClr val="222E55"/>
              </a:solidFill>
            </a:ln>
          </p:spPr>
          <p:txBody>
            <a:bodyPr wrap="square" lIns="0" tIns="0" rIns="0" bIns="0" rtlCol="0"/>
            <a:lstStyle/>
            <a:p>
              <a:endParaRPr/>
            </a:p>
          </p:txBody>
        </p:sp>
        <p:sp>
          <p:nvSpPr>
            <p:cNvPr id="12" name="object 12"/>
            <p:cNvSpPr/>
            <p:nvPr/>
          </p:nvSpPr>
          <p:spPr>
            <a:xfrm>
              <a:off x="5447843" y="4721799"/>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13" name="object 13"/>
            <p:cNvSpPr/>
            <p:nvPr/>
          </p:nvSpPr>
          <p:spPr>
            <a:xfrm>
              <a:off x="1718999" y="6595252"/>
              <a:ext cx="605155" cy="290195"/>
            </a:xfrm>
            <a:custGeom>
              <a:avLst/>
              <a:gdLst/>
              <a:ahLst/>
              <a:cxnLst/>
              <a:rect l="l" t="t" r="r" b="b"/>
              <a:pathLst>
                <a:path w="605155" h="290195">
                  <a:moveTo>
                    <a:pt x="0" y="0"/>
                  </a:moveTo>
                  <a:lnTo>
                    <a:pt x="0" y="289763"/>
                  </a:lnTo>
                  <a:lnTo>
                    <a:pt x="605066" y="289763"/>
                  </a:lnTo>
                </a:path>
              </a:pathLst>
            </a:custGeom>
            <a:ln w="25400">
              <a:solidFill>
                <a:srgbClr val="222E55"/>
              </a:solidFill>
            </a:ln>
          </p:spPr>
          <p:txBody>
            <a:bodyPr wrap="square" lIns="0" tIns="0" rIns="0" bIns="0" rtlCol="0"/>
            <a:lstStyle/>
            <a:p>
              <a:endParaRPr/>
            </a:p>
          </p:txBody>
        </p:sp>
        <p:sp>
          <p:nvSpPr>
            <p:cNvPr id="14" name="object 14"/>
            <p:cNvSpPr/>
            <p:nvPr/>
          </p:nvSpPr>
          <p:spPr>
            <a:xfrm>
              <a:off x="2275831" y="6835465"/>
              <a:ext cx="136525" cy="99695"/>
            </a:xfrm>
            <a:custGeom>
              <a:avLst/>
              <a:gdLst/>
              <a:ahLst/>
              <a:cxnLst/>
              <a:rect l="l" t="t" r="r" b="b"/>
              <a:pathLst>
                <a:path w="136525" h="99695">
                  <a:moveTo>
                    <a:pt x="0" y="0"/>
                  </a:moveTo>
                  <a:lnTo>
                    <a:pt x="0" y="99110"/>
                  </a:lnTo>
                  <a:lnTo>
                    <a:pt x="136169" y="49555"/>
                  </a:lnTo>
                  <a:lnTo>
                    <a:pt x="0" y="0"/>
                  </a:lnTo>
                  <a:close/>
                </a:path>
              </a:pathLst>
            </a:custGeom>
            <a:solidFill>
              <a:srgbClr val="222E55"/>
            </a:solidFill>
          </p:spPr>
          <p:txBody>
            <a:bodyPr wrap="square" lIns="0" tIns="0" rIns="0" bIns="0" rtlCol="0"/>
            <a:lstStyle/>
            <a:p>
              <a:endParaRPr/>
            </a:p>
          </p:txBody>
        </p:sp>
      </p:grpSp>
      <p:grpSp>
        <p:nvGrpSpPr>
          <p:cNvPr id="15" name="object 15"/>
          <p:cNvGrpSpPr/>
          <p:nvPr/>
        </p:nvGrpSpPr>
        <p:grpSpPr>
          <a:xfrm>
            <a:off x="7601401" y="2416022"/>
            <a:ext cx="2658745" cy="3247390"/>
            <a:chOff x="7601401" y="2416022"/>
            <a:chExt cx="2658745" cy="3247390"/>
          </a:xfrm>
        </p:grpSpPr>
        <p:pic>
          <p:nvPicPr>
            <p:cNvPr id="16" name="object 16"/>
            <p:cNvPicPr/>
            <p:nvPr/>
          </p:nvPicPr>
          <p:blipFill>
            <a:blip r:embed="rId3" cstate="print"/>
            <a:stretch>
              <a:fillRect/>
            </a:stretch>
          </p:blipFill>
          <p:spPr>
            <a:xfrm>
              <a:off x="7619492" y="2416022"/>
              <a:ext cx="2629712" cy="3023514"/>
            </a:xfrm>
            <a:prstGeom prst="rect">
              <a:avLst/>
            </a:prstGeom>
          </p:spPr>
        </p:pic>
        <p:sp>
          <p:nvSpPr>
            <p:cNvPr id="17" name="object 17"/>
            <p:cNvSpPr/>
            <p:nvPr/>
          </p:nvSpPr>
          <p:spPr>
            <a:xfrm>
              <a:off x="7614101" y="2457110"/>
              <a:ext cx="2633345" cy="2991485"/>
            </a:xfrm>
            <a:custGeom>
              <a:avLst/>
              <a:gdLst/>
              <a:ahLst/>
              <a:cxnLst/>
              <a:rect l="l" t="t" r="r" b="b"/>
              <a:pathLst>
                <a:path w="2633345" h="2991485">
                  <a:moveTo>
                    <a:pt x="0" y="0"/>
                  </a:moveTo>
                  <a:lnTo>
                    <a:pt x="0" y="2991396"/>
                  </a:lnTo>
                  <a:lnTo>
                    <a:pt x="132194" y="2991396"/>
                  </a:lnTo>
                  <a:lnTo>
                    <a:pt x="2633205" y="2991396"/>
                  </a:lnTo>
                  <a:lnTo>
                    <a:pt x="2633205" y="0"/>
                  </a:lnTo>
                  <a:lnTo>
                    <a:pt x="0" y="0"/>
                  </a:lnTo>
                  <a:close/>
                </a:path>
              </a:pathLst>
            </a:custGeom>
            <a:ln w="25400">
              <a:solidFill>
                <a:srgbClr val="222E54"/>
              </a:solidFill>
            </a:ln>
          </p:spPr>
          <p:txBody>
            <a:bodyPr wrap="square" lIns="0" tIns="0" rIns="0" bIns="0" rtlCol="0"/>
            <a:lstStyle/>
            <a:p>
              <a:endParaRPr/>
            </a:p>
          </p:txBody>
        </p:sp>
        <p:sp>
          <p:nvSpPr>
            <p:cNvPr id="18" name="object 18"/>
            <p:cNvSpPr/>
            <p:nvPr/>
          </p:nvSpPr>
          <p:spPr>
            <a:xfrm>
              <a:off x="7801200" y="5439552"/>
              <a:ext cx="0" cy="135890"/>
            </a:xfrm>
            <a:custGeom>
              <a:avLst/>
              <a:gdLst/>
              <a:ahLst/>
              <a:cxnLst/>
              <a:rect l="l" t="t" r="r" b="b"/>
              <a:pathLst>
                <a:path h="135889">
                  <a:moveTo>
                    <a:pt x="0" y="0"/>
                  </a:moveTo>
                  <a:lnTo>
                    <a:pt x="0" y="135331"/>
                  </a:lnTo>
                </a:path>
              </a:pathLst>
            </a:custGeom>
            <a:ln w="25400">
              <a:solidFill>
                <a:srgbClr val="222E55"/>
              </a:solidFill>
            </a:ln>
          </p:spPr>
          <p:txBody>
            <a:bodyPr wrap="square" lIns="0" tIns="0" rIns="0" bIns="0" rtlCol="0"/>
            <a:lstStyle/>
            <a:p>
              <a:endParaRPr/>
            </a:p>
          </p:txBody>
        </p:sp>
        <p:sp>
          <p:nvSpPr>
            <p:cNvPr id="19" name="object 19"/>
            <p:cNvSpPr/>
            <p:nvPr/>
          </p:nvSpPr>
          <p:spPr>
            <a:xfrm>
              <a:off x="7751644" y="5526661"/>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grpSp>
      <p:sp>
        <p:nvSpPr>
          <p:cNvPr id="20" name="object 20"/>
          <p:cNvSpPr txBox="1"/>
          <p:nvPr/>
        </p:nvSpPr>
        <p:spPr>
          <a:xfrm>
            <a:off x="5356345" y="2681541"/>
            <a:ext cx="2002155" cy="1755775"/>
          </a:xfrm>
          <a:prstGeom prst="rect">
            <a:avLst/>
          </a:prstGeom>
        </p:spPr>
        <p:txBody>
          <a:bodyPr vert="horz" wrap="square" lIns="0" tIns="12700" rIns="0" bIns="0" rtlCol="0">
            <a:spAutoFit/>
          </a:bodyPr>
          <a:lstStyle/>
          <a:p>
            <a:pPr marL="34290" marR="5080">
              <a:lnSpc>
                <a:spcPct val="100000"/>
              </a:lnSpc>
              <a:spcBef>
                <a:spcPts val="100"/>
              </a:spcBef>
            </a:pPr>
            <a:r>
              <a:rPr sz="1100" b="1" spc="-80">
                <a:solidFill>
                  <a:srgbClr val="222E54"/>
                </a:solidFill>
                <a:latin typeface="Arial"/>
                <a:cs typeface="Arial"/>
              </a:rPr>
              <a:t>1º</a:t>
            </a:r>
            <a:r>
              <a:rPr sz="1100" b="1" spc="-15">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75">
                <a:solidFill>
                  <a:srgbClr val="222E54"/>
                </a:solidFill>
                <a:latin typeface="Verdana"/>
                <a:cs typeface="Verdana"/>
              </a:rPr>
              <a:t>Conferir se</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20">
                <a:solidFill>
                  <a:srgbClr val="222E54"/>
                </a:solidFill>
                <a:latin typeface="Verdana"/>
                <a:cs typeface="Verdana"/>
              </a:rPr>
              <a:t>razão </a:t>
            </a:r>
            <a:r>
              <a:rPr sz="1100" spc="-60">
                <a:solidFill>
                  <a:srgbClr val="222E54"/>
                </a:solidFill>
                <a:latin typeface="Verdana"/>
                <a:cs typeface="Verdana"/>
              </a:rPr>
              <a:t>social</a:t>
            </a:r>
            <a:r>
              <a:rPr sz="1100" spc="-65">
                <a:solidFill>
                  <a:srgbClr val="222E54"/>
                </a:solidFill>
                <a:latin typeface="Verdana"/>
                <a:cs typeface="Verdana"/>
              </a:rPr>
              <a:t> </a:t>
            </a:r>
            <a:r>
              <a:rPr sz="1100" spc="-85">
                <a:solidFill>
                  <a:srgbClr val="222E54"/>
                </a:solidFill>
                <a:latin typeface="Verdana"/>
                <a:cs typeface="Verdana"/>
              </a:rPr>
              <a:t>e/ou</a:t>
            </a:r>
            <a:r>
              <a:rPr sz="1100" spc="-65">
                <a:solidFill>
                  <a:srgbClr val="222E54"/>
                </a:solidFill>
                <a:latin typeface="Verdana"/>
                <a:cs typeface="Verdana"/>
              </a:rPr>
              <a:t> </a:t>
            </a:r>
            <a:r>
              <a:rPr sz="1100" spc="-50">
                <a:solidFill>
                  <a:srgbClr val="222E54"/>
                </a:solidFill>
                <a:latin typeface="Verdana"/>
                <a:cs typeface="Verdana"/>
              </a:rPr>
              <a:t>CNPJ</a:t>
            </a:r>
            <a:r>
              <a:rPr sz="1100" spc="-65">
                <a:solidFill>
                  <a:srgbClr val="222E54"/>
                </a:solidFill>
                <a:latin typeface="Verdana"/>
                <a:cs typeface="Verdana"/>
              </a:rPr>
              <a:t> </a:t>
            </a:r>
            <a:r>
              <a:rPr sz="1100" spc="-85">
                <a:solidFill>
                  <a:srgbClr val="222E54"/>
                </a:solidFill>
                <a:latin typeface="Verdana"/>
                <a:cs typeface="Verdana"/>
              </a:rPr>
              <a:t>informados</a:t>
            </a:r>
            <a:r>
              <a:rPr sz="1100" spc="-65">
                <a:solidFill>
                  <a:srgbClr val="222E54"/>
                </a:solidFill>
                <a:latin typeface="Verdana"/>
                <a:cs typeface="Verdana"/>
              </a:rPr>
              <a:t> </a:t>
            </a:r>
            <a:r>
              <a:rPr sz="1100" spc="-45">
                <a:solidFill>
                  <a:srgbClr val="222E54"/>
                </a:solidFill>
                <a:latin typeface="Verdana"/>
                <a:cs typeface="Verdana"/>
              </a:rPr>
              <a:t>no </a:t>
            </a:r>
            <a:r>
              <a:rPr sz="1100" spc="-90">
                <a:solidFill>
                  <a:srgbClr val="222E54"/>
                </a:solidFill>
                <a:latin typeface="Verdana"/>
                <a:cs typeface="Verdana"/>
              </a:rPr>
              <a:t>documento</a:t>
            </a:r>
            <a:r>
              <a:rPr sz="1100" spc="-75">
                <a:solidFill>
                  <a:srgbClr val="222E54"/>
                </a:solidFill>
                <a:latin typeface="Verdana"/>
                <a:cs typeface="Verdana"/>
              </a:rPr>
              <a:t> </a:t>
            </a:r>
            <a:r>
              <a:rPr sz="1100" spc="-60">
                <a:solidFill>
                  <a:srgbClr val="222E54"/>
                </a:solidFill>
                <a:latin typeface="Verdana"/>
                <a:cs typeface="Verdana"/>
              </a:rPr>
              <a:t>coincidem</a:t>
            </a:r>
            <a:r>
              <a:rPr sz="1100" spc="-70">
                <a:solidFill>
                  <a:srgbClr val="222E54"/>
                </a:solidFill>
                <a:latin typeface="Verdana"/>
                <a:cs typeface="Verdana"/>
              </a:rPr>
              <a:t> </a:t>
            </a:r>
            <a:r>
              <a:rPr sz="1100" spc="-85">
                <a:solidFill>
                  <a:srgbClr val="222E54"/>
                </a:solidFill>
                <a:latin typeface="Verdana"/>
                <a:cs typeface="Verdana"/>
              </a:rPr>
              <a:t>com</a:t>
            </a:r>
            <a:r>
              <a:rPr sz="1100" spc="-70">
                <a:solidFill>
                  <a:srgbClr val="222E54"/>
                </a:solidFill>
                <a:latin typeface="Verdana"/>
                <a:cs typeface="Verdana"/>
              </a:rPr>
              <a:t> </a:t>
            </a:r>
            <a:r>
              <a:rPr sz="1100" spc="-25">
                <a:solidFill>
                  <a:srgbClr val="222E54"/>
                </a:solidFill>
                <a:latin typeface="Verdana"/>
                <a:cs typeface="Verdana"/>
              </a:rPr>
              <a:t>os </a:t>
            </a:r>
            <a:r>
              <a:rPr sz="1100" spc="-75">
                <a:solidFill>
                  <a:srgbClr val="222E54"/>
                </a:solidFill>
                <a:latin typeface="Verdana"/>
                <a:cs typeface="Verdana"/>
              </a:rPr>
              <a:t>dados</a:t>
            </a:r>
            <a:r>
              <a:rPr sz="1100" spc="-65">
                <a:solidFill>
                  <a:srgbClr val="222E54"/>
                </a:solidFill>
                <a:latin typeface="Verdana"/>
                <a:cs typeface="Verdana"/>
              </a:rPr>
              <a:t> </a:t>
            </a:r>
            <a:r>
              <a:rPr sz="1100" spc="-80">
                <a:solidFill>
                  <a:srgbClr val="222E54"/>
                </a:solidFill>
                <a:latin typeface="Verdana"/>
                <a:cs typeface="Verdana"/>
              </a:rPr>
              <a:t>cadastrados</a:t>
            </a:r>
            <a:r>
              <a:rPr sz="1100" spc="-60">
                <a:solidFill>
                  <a:srgbClr val="222E54"/>
                </a:solidFill>
                <a:latin typeface="Verdana"/>
                <a:cs typeface="Verdana"/>
              </a:rPr>
              <a:t> </a:t>
            </a:r>
            <a:r>
              <a:rPr sz="1100" spc="-70">
                <a:solidFill>
                  <a:srgbClr val="222E54"/>
                </a:solidFill>
                <a:latin typeface="Verdana"/>
                <a:cs typeface="Verdana"/>
              </a:rPr>
              <a:t>do</a:t>
            </a:r>
            <a:r>
              <a:rPr sz="1100" spc="-65">
                <a:solidFill>
                  <a:srgbClr val="222E54"/>
                </a:solidFill>
                <a:latin typeface="Verdana"/>
                <a:cs typeface="Verdana"/>
              </a:rPr>
              <a:t> </a:t>
            </a:r>
            <a:r>
              <a:rPr sz="1100" spc="-20">
                <a:solidFill>
                  <a:srgbClr val="222E54"/>
                </a:solidFill>
                <a:latin typeface="Verdana"/>
                <a:cs typeface="Verdana"/>
              </a:rPr>
              <a:t>fornece- dor.</a:t>
            </a:r>
            <a:endParaRPr sz="1100">
              <a:latin typeface="Verdana"/>
              <a:cs typeface="Verdana"/>
            </a:endParaRPr>
          </a:p>
          <a:p>
            <a:pPr>
              <a:lnSpc>
                <a:spcPct val="100000"/>
              </a:lnSpc>
            </a:pPr>
            <a:endParaRPr sz="1100">
              <a:latin typeface="Verdana"/>
              <a:cs typeface="Verdana"/>
            </a:endParaRPr>
          </a:p>
          <a:p>
            <a:pPr>
              <a:lnSpc>
                <a:spcPct val="100000"/>
              </a:lnSpc>
              <a:spcBef>
                <a:spcPts val="390"/>
              </a:spcBef>
            </a:pPr>
            <a:endParaRPr sz="1100">
              <a:latin typeface="Verdana"/>
              <a:cs typeface="Verdana"/>
            </a:endParaRPr>
          </a:p>
          <a:p>
            <a:pPr marL="12700" marR="19685" algn="just">
              <a:lnSpc>
                <a:spcPct val="100000"/>
              </a:lnSpc>
            </a:pPr>
            <a:r>
              <a:rPr sz="1100" b="1" spc="15">
                <a:solidFill>
                  <a:srgbClr val="222E54"/>
                </a:solidFill>
                <a:latin typeface="Arial"/>
                <a:cs typeface="Arial"/>
              </a:rPr>
              <a:t>2º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30">
                <a:solidFill>
                  <a:srgbClr val="222E54"/>
                </a:solidFill>
                <a:latin typeface="Verdana"/>
                <a:cs typeface="Verdana"/>
              </a:rPr>
              <a:t>A</a:t>
            </a:r>
            <a:r>
              <a:rPr sz="1100" spc="-110">
                <a:solidFill>
                  <a:srgbClr val="222E54"/>
                </a:solidFill>
                <a:latin typeface="Verdana"/>
                <a:cs typeface="Verdana"/>
              </a:rPr>
              <a:t> </a:t>
            </a:r>
            <a:r>
              <a:rPr sz="1100" spc="-90">
                <a:solidFill>
                  <a:srgbClr val="222E54"/>
                </a:solidFill>
                <a:latin typeface="Verdana"/>
                <a:cs typeface="Verdana"/>
              </a:rPr>
              <a:t>data</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85">
                <a:solidFill>
                  <a:srgbClr val="222E54"/>
                </a:solidFill>
                <a:latin typeface="Verdana"/>
                <a:cs typeface="Verdana"/>
              </a:rPr>
              <a:t>documen-</a:t>
            </a:r>
            <a:r>
              <a:rPr sz="1100" spc="-70">
                <a:solidFill>
                  <a:srgbClr val="222E54"/>
                </a:solidFill>
                <a:latin typeface="Verdana"/>
                <a:cs typeface="Verdana"/>
              </a:rPr>
              <a:t> </a:t>
            </a:r>
            <a:r>
              <a:rPr sz="1100" spc="-80">
                <a:solidFill>
                  <a:srgbClr val="222E54"/>
                </a:solidFill>
                <a:latin typeface="Verdana"/>
                <a:cs typeface="Verdana"/>
              </a:rPr>
              <a:t>to</a:t>
            </a:r>
            <a:r>
              <a:rPr sz="1100" spc="-110">
                <a:solidFill>
                  <a:srgbClr val="222E54"/>
                </a:solidFill>
                <a:latin typeface="Verdana"/>
                <a:cs typeface="Verdana"/>
              </a:rPr>
              <a:t> </a:t>
            </a:r>
            <a:r>
              <a:rPr sz="1100" spc="-90">
                <a:solidFill>
                  <a:srgbClr val="222E54"/>
                </a:solidFill>
                <a:latin typeface="Verdana"/>
                <a:cs typeface="Verdana"/>
              </a:rPr>
              <a:t>deve</a:t>
            </a:r>
            <a:r>
              <a:rPr sz="1100" spc="-110">
                <a:solidFill>
                  <a:srgbClr val="222E54"/>
                </a:solidFill>
                <a:latin typeface="Verdana"/>
                <a:cs typeface="Verdana"/>
              </a:rPr>
              <a:t> </a:t>
            </a:r>
            <a:r>
              <a:rPr sz="1100" spc="-75">
                <a:solidFill>
                  <a:srgbClr val="222E54"/>
                </a:solidFill>
                <a:latin typeface="Verdana"/>
                <a:cs typeface="Verdana"/>
              </a:rPr>
              <a:t>corresponder</a:t>
            </a:r>
            <a:r>
              <a:rPr sz="1100" spc="-110">
                <a:solidFill>
                  <a:srgbClr val="222E54"/>
                </a:solidFill>
                <a:latin typeface="Verdana"/>
                <a:cs typeface="Verdana"/>
              </a:rPr>
              <a:t> </a:t>
            </a:r>
            <a:r>
              <a:rPr sz="1100" spc="-90">
                <a:solidFill>
                  <a:srgbClr val="222E54"/>
                </a:solidFill>
                <a:latin typeface="Verdana"/>
                <a:cs typeface="Verdana"/>
              </a:rPr>
              <a:t>à</a:t>
            </a:r>
            <a:r>
              <a:rPr sz="1100" spc="-110">
                <a:solidFill>
                  <a:srgbClr val="222E54"/>
                </a:solidFill>
                <a:latin typeface="Verdana"/>
                <a:cs typeface="Verdana"/>
              </a:rPr>
              <a:t> </a:t>
            </a:r>
            <a:r>
              <a:rPr sz="1100" spc="-75">
                <a:solidFill>
                  <a:srgbClr val="222E54"/>
                </a:solidFill>
                <a:latin typeface="Verdana"/>
                <a:cs typeface="Verdana"/>
              </a:rPr>
              <a:t>compe-</a:t>
            </a:r>
            <a:r>
              <a:rPr sz="1100" spc="-70">
                <a:solidFill>
                  <a:srgbClr val="222E54"/>
                </a:solidFill>
                <a:latin typeface="Verdana"/>
                <a:cs typeface="Verdana"/>
              </a:rPr>
              <a:t> tência</a:t>
            </a:r>
            <a:r>
              <a:rPr sz="1100" spc="-110">
                <a:solidFill>
                  <a:srgbClr val="222E54"/>
                </a:solidFill>
                <a:latin typeface="Verdana"/>
                <a:cs typeface="Verdana"/>
              </a:rPr>
              <a:t> </a:t>
            </a:r>
            <a:r>
              <a:rPr sz="1100" spc="-80">
                <a:solidFill>
                  <a:srgbClr val="222E54"/>
                </a:solidFill>
                <a:latin typeface="Verdana"/>
                <a:cs typeface="Verdana"/>
              </a:rPr>
              <a:t>exigida</a:t>
            </a:r>
            <a:r>
              <a:rPr sz="1100" spc="-110">
                <a:solidFill>
                  <a:srgbClr val="222E54"/>
                </a:solidFill>
                <a:latin typeface="Verdana"/>
                <a:cs typeface="Verdana"/>
              </a:rPr>
              <a:t> </a:t>
            </a:r>
            <a:r>
              <a:rPr sz="1100" spc="-90">
                <a:solidFill>
                  <a:srgbClr val="222E54"/>
                </a:solidFill>
                <a:latin typeface="Verdana"/>
                <a:cs typeface="Verdana"/>
              </a:rPr>
              <a:t>para</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85">
                <a:solidFill>
                  <a:srgbClr val="222E54"/>
                </a:solidFill>
                <a:latin typeface="Verdana"/>
                <a:cs typeface="Verdana"/>
              </a:rPr>
              <a:t>análise.</a:t>
            </a:r>
            <a:endParaRPr sz="1100">
              <a:latin typeface="Verdana"/>
              <a:cs typeface="Verdana"/>
            </a:endParaRPr>
          </a:p>
        </p:txBody>
      </p:sp>
      <p:sp>
        <p:nvSpPr>
          <p:cNvPr id="25" name="object 25"/>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20</a:t>
            </a:fld>
            <a:endParaRPr spc="-25"/>
          </a:p>
        </p:txBody>
      </p:sp>
      <p:sp>
        <p:nvSpPr>
          <p:cNvPr id="26" name="object 2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7" name="object 2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1" name="object 21"/>
          <p:cNvSpPr txBox="1"/>
          <p:nvPr/>
        </p:nvSpPr>
        <p:spPr>
          <a:xfrm>
            <a:off x="7588751" y="5685091"/>
            <a:ext cx="2661285" cy="1366520"/>
          </a:xfrm>
          <a:prstGeom prst="rect">
            <a:avLst/>
          </a:prstGeom>
        </p:spPr>
        <p:txBody>
          <a:bodyPr vert="horz" wrap="square" lIns="0" tIns="12700" rIns="0" bIns="0" rtlCol="0">
            <a:spAutoFit/>
          </a:bodyPr>
          <a:lstStyle/>
          <a:p>
            <a:pPr marL="12700" marR="5080">
              <a:lnSpc>
                <a:spcPct val="100000"/>
              </a:lnSpc>
              <a:spcBef>
                <a:spcPts val="100"/>
              </a:spcBef>
            </a:pPr>
            <a:r>
              <a:rPr sz="1100" b="1" spc="-50">
                <a:solidFill>
                  <a:srgbClr val="222E54"/>
                </a:solidFill>
                <a:latin typeface="Arial"/>
                <a:cs typeface="Arial"/>
              </a:rPr>
              <a:t>ATENÇÃO:</a:t>
            </a:r>
            <a:r>
              <a:rPr sz="1100" b="1" spc="-20">
                <a:solidFill>
                  <a:srgbClr val="222E54"/>
                </a:solidFill>
                <a:latin typeface="Arial"/>
                <a:cs typeface="Arial"/>
              </a:rPr>
              <a:t> </a:t>
            </a:r>
            <a:r>
              <a:rPr sz="1100" spc="-50">
                <a:solidFill>
                  <a:srgbClr val="222E54"/>
                </a:solidFill>
                <a:latin typeface="Verdana"/>
                <a:cs typeface="Verdana"/>
              </a:rPr>
              <a:t>O</a:t>
            </a:r>
            <a:r>
              <a:rPr sz="1100" spc="-80">
                <a:solidFill>
                  <a:srgbClr val="222E54"/>
                </a:solidFill>
                <a:latin typeface="Verdana"/>
                <a:cs typeface="Verdana"/>
              </a:rPr>
              <a:t> </a:t>
            </a:r>
            <a:r>
              <a:rPr sz="1100" spc="-70">
                <a:solidFill>
                  <a:srgbClr val="222E54"/>
                </a:solidFill>
                <a:latin typeface="Verdana"/>
                <a:cs typeface="Verdana"/>
              </a:rPr>
              <a:t>boleto</a:t>
            </a:r>
            <a:r>
              <a:rPr sz="1100" spc="-85">
                <a:solidFill>
                  <a:srgbClr val="222E54"/>
                </a:solidFill>
                <a:latin typeface="Verdana"/>
                <a:cs typeface="Verdana"/>
              </a:rPr>
              <a:t> </a:t>
            </a:r>
            <a:r>
              <a:rPr sz="1100" spc="-70">
                <a:solidFill>
                  <a:srgbClr val="222E54"/>
                </a:solidFill>
                <a:latin typeface="Verdana"/>
                <a:cs typeface="Verdana"/>
              </a:rPr>
              <a:t>pode</a:t>
            </a:r>
            <a:r>
              <a:rPr sz="1100" spc="-85">
                <a:solidFill>
                  <a:srgbClr val="222E54"/>
                </a:solidFill>
                <a:latin typeface="Verdana"/>
                <a:cs typeface="Verdana"/>
              </a:rPr>
              <a:t> ser </a:t>
            </a:r>
            <a:r>
              <a:rPr sz="1100" spc="-10">
                <a:solidFill>
                  <a:srgbClr val="222E54"/>
                </a:solidFill>
                <a:latin typeface="Verdana"/>
                <a:cs typeface="Verdana"/>
              </a:rPr>
              <a:t>substituido </a:t>
            </a:r>
            <a:r>
              <a:rPr sz="1100" spc="-75">
                <a:solidFill>
                  <a:srgbClr val="222E54"/>
                </a:solidFill>
                <a:latin typeface="Verdana"/>
                <a:cs typeface="Verdana"/>
              </a:rPr>
              <a:t>pela</a:t>
            </a:r>
            <a:r>
              <a:rPr sz="1100" spc="-70">
                <a:solidFill>
                  <a:srgbClr val="222E54"/>
                </a:solidFill>
                <a:latin typeface="Verdana"/>
                <a:cs typeface="Verdana"/>
              </a:rPr>
              <a:t> Nota </a:t>
            </a:r>
            <a:r>
              <a:rPr sz="1100" spc="-75">
                <a:solidFill>
                  <a:srgbClr val="222E54"/>
                </a:solidFill>
                <a:latin typeface="Verdana"/>
                <a:cs typeface="Verdana"/>
              </a:rPr>
              <a:t>Fiscal.</a:t>
            </a:r>
            <a:r>
              <a:rPr sz="1100" spc="-70">
                <a:solidFill>
                  <a:srgbClr val="222E54"/>
                </a:solidFill>
                <a:latin typeface="Verdana"/>
                <a:cs typeface="Verdana"/>
              </a:rPr>
              <a:t> </a:t>
            </a:r>
            <a:r>
              <a:rPr sz="1100" spc="-65">
                <a:solidFill>
                  <a:srgbClr val="222E54"/>
                </a:solidFill>
                <a:latin typeface="Verdana"/>
                <a:cs typeface="Verdana"/>
              </a:rPr>
              <a:t>Nessas</a:t>
            </a:r>
            <a:r>
              <a:rPr sz="1100" spc="-70">
                <a:solidFill>
                  <a:srgbClr val="222E54"/>
                </a:solidFill>
                <a:latin typeface="Verdana"/>
                <a:cs typeface="Verdana"/>
              </a:rPr>
              <a:t> </a:t>
            </a:r>
            <a:r>
              <a:rPr sz="1100" spc="-65">
                <a:solidFill>
                  <a:srgbClr val="222E54"/>
                </a:solidFill>
                <a:latin typeface="Verdana"/>
                <a:cs typeface="Verdana"/>
              </a:rPr>
              <a:t>ocasiões</a:t>
            </a:r>
            <a:r>
              <a:rPr sz="1100" spc="-70">
                <a:solidFill>
                  <a:srgbClr val="222E54"/>
                </a:solidFill>
                <a:latin typeface="Verdana"/>
                <a:cs typeface="Verdana"/>
              </a:rPr>
              <a:t> </a:t>
            </a:r>
            <a:r>
              <a:rPr sz="1100" spc="-85">
                <a:solidFill>
                  <a:srgbClr val="222E54"/>
                </a:solidFill>
                <a:latin typeface="Verdana"/>
                <a:cs typeface="Verdana"/>
              </a:rPr>
              <a:t>é</a:t>
            </a:r>
            <a:r>
              <a:rPr sz="1100" spc="-70">
                <a:solidFill>
                  <a:srgbClr val="222E54"/>
                </a:solidFill>
                <a:latin typeface="Verdana"/>
                <a:cs typeface="Verdana"/>
              </a:rPr>
              <a:t> </a:t>
            </a:r>
            <a:r>
              <a:rPr sz="1100" spc="-60">
                <a:solidFill>
                  <a:srgbClr val="222E54"/>
                </a:solidFill>
                <a:latin typeface="Verdana"/>
                <a:cs typeface="Verdana"/>
              </a:rPr>
              <a:t>impor- </a:t>
            </a:r>
            <a:r>
              <a:rPr sz="1100" spc="-95">
                <a:solidFill>
                  <a:srgbClr val="222E54"/>
                </a:solidFill>
                <a:latin typeface="Verdana"/>
                <a:cs typeface="Verdana"/>
              </a:rPr>
              <a:t>tante</a:t>
            </a:r>
            <a:r>
              <a:rPr sz="1100" spc="-80">
                <a:solidFill>
                  <a:srgbClr val="222E54"/>
                </a:solidFill>
                <a:latin typeface="Verdana"/>
                <a:cs typeface="Verdana"/>
              </a:rPr>
              <a:t> </a:t>
            </a:r>
            <a:r>
              <a:rPr sz="1100" spc="-75">
                <a:solidFill>
                  <a:srgbClr val="222E54"/>
                </a:solidFill>
                <a:latin typeface="Verdana"/>
                <a:cs typeface="Verdana"/>
              </a:rPr>
              <a:t>seguir </a:t>
            </a:r>
            <a:r>
              <a:rPr sz="1100" spc="-65">
                <a:solidFill>
                  <a:srgbClr val="222E54"/>
                </a:solidFill>
                <a:latin typeface="Verdana"/>
                <a:cs typeface="Verdana"/>
              </a:rPr>
              <a:t>os</a:t>
            </a:r>
            <a:r>
              <a:rPr sz="1100" spc="-75">
                <a:solidFill>
                  <a:srgbClr val="222E54"/>
                </a:solidFill>
                <a:latin typeface="Verdana"/>
                <a:cs typeface="Verdana"/>
              </a:rPr>
              <a:t> </a:t>
            </a:r>
            <a:r>
              <a:rPr sz="1100" spc="-100">
                <a:solidFill>
                  <a:srgbClr val="222E54"/>
                </a:solidFill>
                <a:latin typeface="Verdana"/>
                <a:cs typeface="Verdana"/>
              </a:rPr>
              <a:t>mesmos</a:t>
            </a:r>
            <a:r>
              <a:rPr sz="1100" spc="-80">
                <a:solidFill>
                  <a:srgbClr val="222E54"/>
                </a:solidFill>
                <a:latin typeface="Verdana"/>
                <a:cs typeface="Verdana"/>
              </a:rPr>
              <a:t> </a:t>
            </a:r>
            <a:r>
              <a:rPr sz="1100" spc="-70">
                <a:solidFill>
                  <a:srgbClr val="222E54"/>
                </a:solidFill>
                <a:latin typeface="Verdana"/>
                <a:cs typeface="Verdana"/>
              </a:rPr>
              <a:t>passos</a:t>
            </a:r>
            <a:r>
              <a:rPr sz="1100" spc="-75">
                <a:solidFill>
                  <a:srgbClr val="222E54"/>
                </a:solidFill>
                <a:latin typeface="Verdana"/>
                <a:cs typeface="Verdana"/>
              </a:rPr>
              <a:t> </a:t>
            </a:r>
            <a:r>
              <a:rPr sz="1100" spc="-85">
                <a:solidFill>
                  <a:srgbClr val="222E54"/>
                </a:solidFill>
                <a:latin typeface="Verdana"/>
                <a:cs typeface="Verdana"/>
              </a:rPr>
              <a:t>da</a:t>
            </a:r>
            <a:r>
              <a:rPr sz="1100" spc="-75">
                <a:solidFill>
                  <a:srgbClr val="222E54"/>
                </a:solidFill>
                <a:latin typeface="Verdana"/>
                <a:cs typeface="Verdana"/>
              </a:rPr>
              <a:t> </a:t>
            </a:r>
            <a:r>
              <a:rPr sz="1100" spc="-10">
                <a:solidFill>
                  <a:srgbClr val="222E54"/>
                </a:solidFill>
                <a:latin typeface="Verdana"/>
                <a:cs typeface="Verdana"/>
              </a:rPr>
              <a:t>valida- </a:t>
            </a:r>
            <a:r>
              <a:rPr sz="1100" spc="-65">
                <a:solidFill>
                  <a:srgbClr val="222E54"/>
                </a:solidFill>
                <a:latin typeface="Verdana"/>
                <a:cs typeface="Verdana"/>
              </a:rPr>
              <a:t>ção</a:t>
            </a:r>
            <a:r>
              <a:rPr sz="1100" spc="-80">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a:t>
            </a:r>
            <a:r>
              <a:rPr sz="1100" spc="-90">
                <a:solidFill>
                  <a:srgbClr val="222E54"/>
                </a:solidFill>
                <a:latin typeface="Verdana"/>
                <a:cs typeface="Verdana"/>
              </a:rPr>
              <a:t>boleto,</a:t>
            </a:r>
            <a:r>
              <a:rPr sz="1100" spc="-80">
                <a:solidFill>
                  <a:srgbClr val="222E54"/>
                </a:solidFill>
                <a:latin typeface="Verdana"/>
                <a:cs typeface="Verdana"/>
              </a:rPr>
              <a:t> </a:t>
            </a:r>
            <a:r>
              <a:rPr sz="1100" spc="-95">
                <a:solidFill>
                  <a:srgbClr val="222E54"/>
                </a:solidFill>
                <a:latin typeface="Verdana"/>
                <a:cs typeface="Verdana"/>
              </a:rPr>
              <a:t>porém</a:t>
            </a:r>
            <a:r>
              <a:rPr sz="1100" spc="-75">
                <a:solidFill>
                  <a:srgbClr val="222E54"/>
                </a:solidFill>
                <a:latin typeface="Verdana"/>
                <a:cs typeface="Verdana"/>
              </a:rPr>
              <a:t> </a:t>
            </a:r>
            <a:r>
              <a:rPr sz="1100" spc="-100">
                <a:solidFill>
                  <a:srgbClr val="222E54"/>
                </a:solidFill>
                <a:latin typeface="Verdana"/>
                <a:cs typeface="Verdana"/>
              </a:rPr>
              <a:t>na</a:t>
            </a:r>
            <a:r>
              <a:rPr sz="1100" spc="-80">
                <a:solidFill>
                  <a:srgbClr val="222E54"/>
                </a:solidFill>
                <a:latin typeface="Verdana"/>
                <a:cs typeface="Verdana"/>
              </a:rPr>
              <a:t> </a:t>
            </a:r>
            <a:r>
              <a:rPr sz="1100" spc="-75">
                <a:solidFill>
                  <a:srgbClr val="222E54"/>
                </a:solidFill>
                <a:latin typeface="Verdana"/>
                <a:cs typeface="Verdana"/>
              </a:rPr>
              <a:t>análise</a:t>
            </a:r>
            <a:r>
              <a:rPr sz="1100" spc="-80">
                <a:solidFill>
                  <a:srgbClr val="222E54"/>
                </a:solidFill>
                <a:latin typeface="Verdana"/>
                <a:cs typeface="Verdana"/>
              </a:rPr>
              <a:t> </a:t>
            </a:r>
            <a:r>
              <a:rPr sz="1100" spc="-85">
                <a:solidFill>
                  <a:srgbClr val="222E54"/>
                </a:solidFill>
                <a:latin typeface="Verdana"/>
                <a:cs typeface="Verdana"/>
              </a:rPr>
              <a:t>da</a:t>
            </a:r>
            <a:r>
              <a:rPr sz="1100" spc="-80">
                <a:solidFill>
                  <a:srgbClr val="222E54"/>
                </a:solidFill>
                <a:latin typeface="Verdana"/>
                <a:cs typeface="Verdana"/>
              </a:rPr>
              <a:t> </a:t>
            </a:r>
            <a:r>
              <a:rPr sz="1100" spc="-20">
                <a:solidFill>
                  <a:srgbClr val="222E54"/>
                </a:solidFill>
                <a:latin typeface="Verdana"/>
                <a:cs typeface="Verdana"/>
              </a:rPr>
              <a:t>Nota </a:t>
            </a:r>
            <a:r>
              <a:rPr sz="1100" spc="-55">
                <a:solidFill>
                  <a:srgbClr val="222E54"/>
                </a:solidFill>
                <a:latin typeface="Verdana"/>
                <a:cs typeface="Verdana"/>
              </a:rPr>
              <a:t>Fiscal</a:t>
            </a:r>
            <a:r>
              <a:rPr sz="1100" spc="-80">
                <a:solidFill>
                  <a:srgbClr val="222E54"/>
                </a:solidFill>
                <a:latin typeface="Verdana"/>
                <a:cs typeface="Verdana"/>
              </a:rPr>
              <a:t> </a:t>
            </a:r>
            <a:r>
              <a:rPr sz="1100" spc="-75">
                <a:solidFill>
                  <a:srgbClr val="222E54"/>
                </a:solidFill>
                <a:latin typeface="Verdana"/>
                <a:cs typeface="Verdana"/>
              </a:rPr>
              <a:t>verificamos </a:t>
            </a:r>
            <a:r>
              <a:rPr sz="1100" spc="-105">
                <a:solidFill>
                  <a:srgbClr val="222E54"/>
                </a:solidFill>
                <a:latin typeface="Verdana"/>
                <a:cs typeface="Verdana"/>
              </a:rPr>
              <a:t>também</a:t>
            </a:r>
            <a:r>
              <a:rPr sz="1100" spc="-75">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65">
                <a:solidFill>
                  <a:srgbClr val="222E54"/>
                </a:solidFill>
                <a:latin typeface="Verdana"/>
                <a:cs typeface="Verdana"/>
              </a:rPr>
              <a:t>descrição</a:t>
            </a:r>
            <a:r>
              <a:rPr sz="1100" spc="-75">
                <a:solidFill>
                  <a:srgbClr val="222E54"/>
                </a:solidFill>
                <a:latin typeface="Verdana"/>
                <a:cs typeface="Verdana"/>
              </a:rPr>
              <a:t> </a:t>
            </a:r>
            <a:r>
              <a:rPr sz="1100" spc="-35">
                <a:solidFill>
                  <a:srgbClr val="222E54"/>
                </a:solidFill>
                <a:latin typeface="Verdana"/>
                <a:cs typeface="Verdana"/>
              </a:rPr>
              <a:t>dos </a:t>
            </a:r>
            <a:r>
              <a:rPr sz="1100" spc="-70">
                <a:solidFill>
                  <a:srgbClr val="222E54"/>
                </a:solidFill>
                <a:latin typeface="Verdana"/>
                <a:cs typeface="Verdana"/>
              </a:rPr>
              <a:t>serviços</a:t>
            </a:r>
            <a:r>
              <a:rPr sz="1100" spc="-40">
                <a:solidFill>
                  <a:srgbClr val="222E54"/>
                </a:solidFill>
                <a:latin typeface="Verdana"/>
                <a:cs typeface="Verdana"/>
              </a:rPr>
              <a:t> </a:t>
            </a:r>
            <a:r>
              <a:rPr sz="1100" spc="-10">
                <a:solidFill>
                  <a:srgbClr val="222E54"/>
                </a:solidFill>
                <a:latin typeface="Verdana"/>
                <a:cs typeface="Verdana"/>
              </a:rPr>
              <a:t>prestados.</a:t>
            </a:r>
            <a:endParaRPr sz="1100">
              <a:latin typeface="Verdana"/>
              <a:cs typeface="Verdana"/>
            </a:endParaRPr>
          </a:p>
          <a:p>
            <a:pPr marL="12700" marR="19685">
              <a:lnSpc>
                <a:spcPct val="100000"/>
              </a:lnSpc>
            </a:pPr>
            <a:r>
              <a:rPr sz="1100" b="1" spc="-20">
                <a:solidFill>
                  <a:srgbClr val="222E54"/>
                </a:solidFill>
                <a:latin typeface="Arial"/>
                <a:cs typeface="Arial"/>
              </a:rPr>
              <a:t>Acima</a:t>
            </a:r>
            <a:r>
              <a:rPr sz="1100" b="1" spc="-45">
                <a:solidFill>
                  <a:srgbClr val="222E54"/>
                </a:solidFill>
                <a:latin typeface="Arial"/>
                <a:cs typeface="Arial"/>
              </a:rPr>
              <a:t> </a:t>
            </a:r>
            <a:r>
              <a:rPr sz="1100" b="1" spc="-35">
                <a:solidFill>
                  <a:srgbClr val="222E54"/>
                </a:solidFill>
                <a:latin typeface="Arial"/>
                <a:cs typeface="Arial"/>
              </a:rPr>
              <a:t>vemos</a:t>
            </a:r>
            <a:r>
              <a:rPr sz="1100" b="1" spc="-40">
                <a:solidFill>
                  <a:srgbClr val="222E54"/>
                </a:solidFill>
                <a:latin typeface="Arial"/>
                <a:cs typeface="Arial"/>
              </a:rPr>
              <a:t> </a:t>
            </a:r>
            <a:r>
              <a:rPr sz="1100" b="1" spc="-20">
                <a:solidFill>
                  <a:srgbClr val="222E54"/>
                </a:solidFill>
                <a:latin typeface="Arial"/>
                <a:cs typeface="Arial"/>
              </a:rPr>
              <a:t>um</a:t>
            </a:r>
            <a:r>
              <a:rPr sz="1100" b="1" spc="-40">
                <a:solidFill>
                  <a:srgbClr val="222E54"/>
                </a:solidFill>
                <a:latin typeface="Arial"/>
                <a:cs typeface="Arial"/>
              </a:rPr>
              <a:t> </a:t>
            </a:r>
            <a:r>
              <a:rPr sz="1100" b="1" spc="-25">
                <a:solidFill>
                  <a:srgbClr val="222E54"/>
                </a:solidFill>
                <a:latin typeface="Arial"/>
                <a:cs typeface="Arial"/>
              </a:rPr>
              <a:t>exemplo</a:t>
            </a:r>
            <a:r>
              <a:rPr sz="1100" b="1" spc="-40">
                <a:solidFill>
                  <a:srgbClr val="222E54"/>
                </a:solidFill>
                <a:latin typeface="Arial"/>
                <a:cs typeface="Arial"/>
              </a:rPr>
              <a:t> </a:t>
            </a:r>
            <a:r>
              <a:rPr sz="1100" b="1" spc="-20">
                <a:solidFill>
                  <a:srgbClr val="222E54"/>
                </a:solidFill>
                <a:latin typeface="Arial"/>
                <a:cs typeface="Arial"/>
              </a:rPr>
              <a:t>do</a:t>
            </a:r>
            <a:r>
              <a:rPr sz="1100" b="1" spc="-45">
                <a:solidFill>
                  <a:srgbClr val="222E54"/>
                </a:solidFill>
                <a:latin typeface="Arial"/>
                <a:cs typeface="Arial"/>
              </a:rPr>
              <a:t> </a:t>
            </a:r>
            <a:r>
              <a:rPr sz="1100" b="1" spc="-20">
                <a:solidFill>
                  <a:srgbClr val="222E54"/>
                </a:solidFill>
                <a:latin typeface="Arial"/>
                <a:cs typeface="Arial"/>
              </a:rPr>
              <a:t>formato</a:t>
            </a:r>
            <a:r>
              <a:rPr sz="1100" b="1" spc="-40">
                <a:solidFill>
                  <a:srgbClr val="222E54"/>
                </a:solidFill>
                <a:latin typeface="Arial"/>
                <a:cs typeface="Arial"/>
              </a:rPr>
              <a:t> </a:t>
            </a:r>
            <a:r>
              <a:rPr sz="1100" b="1" spc="-25">
                <a:solidFill>
                  <a:srgbClr val="222E54"/>
                </a:solidFill>
                <a:latin typeface="Arial"/>
                <a:cs typeface="Arial"/>
              </a:rPr>
              <a:t>da </a:t>
            </a:r>
            <a:r>
              <a:rPr sz="1100" b="1">
                <a:solidFill>
                  <a:srgbClr val="222E54"/>
                </a:solidFill>
                <a:latin typeface="Arial"/>
                <a:cs typeface="Arial"/>
              </a:rPr>
              <a:t>Nota</a:t>
            </a:r>
            <a:r>
              <a:rPr sz="1100" b="1" spc="-55">
                <a:solidFill>
                  <a:srgbClr val="222E54"/>
                </a:solidFill>
                <a:latin typeface="Arial"/>
                <a:cs typeface="Arial"/>
              </a:rPr>
              <a:t> </a:t>
            </a:r>
            <a:r>
              <a:rPr sz="1100" b="1" spc="-10">
                <a:solidFill>
                  <a:srgbClr val="222E54"/>
                </a:solidFill>
                <a:latin typeface="Arial"/>
                <a:cs typeface="Arial"/>
              </a:rPr>
              <a:t>Fiscal.</a:t>
            </a:r>
            <a:endParaRPr sz="1100">
              <a:latin typeface="Arial"/>
              <a:cs typeface="Arial"/>
            </a:endParaRPr>
          </a:p>
        </p:txBody>
      </p:sp>
      <p:sp>
        <p:nvSpPr>
          <p:cNvPr id="22" name="object 22"/>
          <p:cNvSpPr txBox="1"/>
          <p:nvPr/>
        </p:nvSpPr>
        <p:spPr>
          <a:xfrm>
            <a:off x="5378558" y="4835994"/>
            <a:ext cx="1985010"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valor</a:t>
            </a:r>
            <a:r>
              <a:rPr sz="1100" spc="-75">
                <a:solidFill>
                  <a:srgbClr val="222E54"/>
                </a:solidFill>
                <a:latin typeface="Verdana"/>
                <a:cs typeface="Verdana"/>
              </a:rPr>
              <a:t> </a:t>
            </a:r>
            <a:r>
              <a:rPr sz="1100" spc="-70">
                <a:solidFill>
                  <a:srgbClr val="222E54"/>
                </a:solidFill>
                <a:latin typeface="Verdana"/>
                <a:cs typeface="Verdana"/>
              </a:rPr>
              <a:t>apresentado </a:t>
            </a:r>
            <a:r>
              <a:rPr sz="1100" spc="-75">
                <a:solidFill>
                  <a:srgbClr val="222E54"/>
                </a:solidFill>
                <a:latin typeface="Verdana"/>
                <a:cs typeface="Verdana"/>
              </a:rPr>
              <a:t>no</a:t>
            </a:r>
            <a:r>
              <a:rPr sz="1100" spc="-65">
                <a:solidFill>
                  <a:srgbClr val="222E54"/>
                </a:solidFill>
                <a:latin typeface="Verdana"/>
                <a:cs typeface="Verdana"/>
              </a:rPr>
              <a:t> </a:t>
            </a:r>
            <a:r>
              <a:rPr sz="1100" spc="-70">
                <a:solidFill>
                  <a:srgbClr val="222E54"/>
                </a:solidFill>
                <a:latin typeface="Verdana"/>
                <a:cs typeface="Verdana"/>
              </a:rPr>
              <a:t>Boleto</a:t>
            </a:r>
            <a:r>
              <a:rPr sz="1100" spc="-60">
                <a:solidFill>
                  <a:srgbClr val="222E54"/>
                </a:solidFill>
                <a:latin typeface="Verdana"/>
                <a:cs typeface="Verdana"/>
              </a:rPr>
              <a:t> </a:t>
            </a:r>
            <a:r>
              <a:rPr sz="1100" spc="-95">
                <a:solidFill>
                  <a:srgbClr val="222E54"/>
                </a:solidFill>
                <a:latin typeface="Verdana"/>
                <a:cs typeface="Verdana"/>
              </a:rPr>
              <a:t>deve</a:t>
            </a:r>
            <a:r>
              <a:rPr sz="1100" spc="-60">
                <a:solidFill>
                  <a:srgbClr val="222E54"/>
                </a:solidFill>
                <a:latin typeface="Verdana"/>
                <a:cs typeface="Verdana"/>
              </a:rPr>
              <a:t> </a:t>
            </a:r>
            <a:r>
              <a:rPr sz="1100" spc="-80">
                <a:solidFill>
                  <a:srgbClr val="222E54"/>
                </a:solidFill>
                <a:latin typeface="Verdana"/>
                <a:cs typeface="Verdana"/>
              </a:rPr>
              <a:t>corresponder</a:t>
            </a:r>
            <a:r>
              <a:rPr sz="1100" spc="-60">
                <a:solidFill>
                  <a:srgbClr val="222E54"/>
                </a:solidFill>
                <a:latin typeface="Verdana"/>
                <a:cs typeface="Verdana"/>
              </a:rPr>
              <a:t> </a:t>
            </a:r>
            <a:r>
              <a:rPr sz="1100" spc="-40">
                <a:solidFill>
                  <a:srgbClr val="222E54"/>
                </a:solidFill>
                <a:latin typeface="Verdana"/>
                <a:cs typeface="Verdana"/>
              </a:rPr>
              <a:t>ao </a:t>
            </a:r>
            <a:r>
              <a:rPr sz="1100" spc="-90">
                <a:solidFill>
                  <a:srgbClr val="222E54"/>
                </a:solidFill>
                <a:latin typeface="Verdana"/>
                <a:cs typeface="Verdana"/>
              </a:rPr>
              <a:t>valor</a:t>
            </a:r>
            <a:r>
              <a:rPr sz="1100" spc="-80">
                <a:solidFill>
                  <a:srgbClr val="222E54"/>
                </a:solidFill>
                <a:latin typeface="Verdana"/>
                <a:cs typeface="Verdana"/>
              </a:rPr>
              <a:t> total</a:t>
            </a:r>
            <a:r>
              <a:rPr sz="1100" spc="-75">
                <a:solidFill>
                  <a:srgbClr val="222E54"/>
                </a:solidFill>
                <a:latin typeface="Verdana"/>
                <a:cs typeface="Verdana"/>
              </a:rPr>
              <a:t> </a:t>
            </a:r>
            <a:r>
              <a:rPr sz="1100" spc="-85">
                <a:solidFill>
                  <a:srgbClr val="222E54"/>
                </a:solidFill>
                <a:latin typeface="Verdana"/>
                <a:cs typeface="Verdana"/>
              </a:rPr>
              <a:t>presente</a:t>
            </a:r>
            <a:r>
              <a:rPr sz="1100" spc="-75">
                <a:solidFill>
                  <a:srgbClr val="222E54"/>
                </a:solidFill>
                <a:latin typeface="Verdana"/>
                <a:cs typeface="Verdana"/>
              </a:rPr>
              <a:t> </a:t>
            </a:r>
            <a:r>
              <a:rPr sz="1100" spc="-100">
                <a:solidFill>
                  <a:srgbClr val="222E54"/>
                </a:solidFill>
                <a:latin typeface="Verdana"/>
                <a:cs typeface="Verdana"/>
              </a:rPr>
              <a:t>na</a:t>
            </a:r>
            <a:r>
              <a:rPr sz="1100" spc="-80">
                <a:solidFill>
                  <a:srgbClr val="222E54"/>
                </a:solidFill>
                <a:latin typeface="Verdana"/>
                <a:cs typeface="Verdana"/>
              </a:rPr>
              <a:t> </a:t>
            </a:r>
            <a:r>
              <a:rPr sz="1100" spc="-10">
                <a:solidFill>
                  <a:srgbClr val="222E54"/>
                </a:solidFill>
                <a:latin typeface="Verdana"/>
                <a:cs typeface="Verdana"/>
              </a:rPr>
              <a:t>Relação </a:t>
            </a:r>
            <a:r>
              <a:rPr sz="1100" spc="-80">
                <a:solidFill>
                  <a:srgbClr val="222E54"/>
                </a:solidFill>
                <a:latin typeface="Verdana"/>
                <a:cs typeface="Verdana"/>
              </a:rPr>
              <a:t>de</a:t>
            </a:r>
            <a:r>
              <a:rPr sz="1100" spc="-55">
                <a:solidFill>
                  <a:srgbClr val="222E54"/>
                </a:solidFill>
                <a:latin typeface="Verdana"/>
                <a:cs typeface="Verdana"/>
              </a:rPr>
              <a:t> </a:t>
            </a:r>
            <a:r>
              <a:rPr sz="1100" spc="-70">
                <a:solidFill>
                  <a:srgbClr val="222E54"/>
                </a:solidFill>
                <a:latin typeface="Verdana"/>
                <a:cs typeface="Verdana"/>
              </a:rPr>
              <a:t>Beneficiários</a:t>
            </a:r>
            <a:r>
              <a:rPr sz="1100" spc="-55">
                <a:solidFill>
                  <a:srgbClr val="222E54"/>
                </a:solidFill>
                <a:latin typeface="Verdana"/>
                <a:cs typeface="Verdana"/>
              </a:rPr>
              <a:t> </a:t>
            </a:r>
            <a:r>
              <a:rPr sz="1100" b="1" spc="-20">
                <a:solidFill>
                  <a:srgbClr val="222E54"/>
                </a:solidFill>
                <a:latin typeface="Arial"/>
                <a:cs typeface="Arial"/>
              </a:rPr>
              <a:t>(Atenção</a:t>
            </a:r>
            <a:r>
              <a:rPr sz="1100" b="1" spc="15">
                <a:solidFill>
                  <a:srgbClr val="222E54"/>
                </a:solidFill>
                <a:latin typeface="Arial"/>
                <a:cs typeface="Arial"/>
              </a:rPr>
              <a:t> </a:t>
            </a:r>
            <a:r>
              <a:rPr sz="1100" b="1" spc="-20">
                <a:solidFill>
                  <a:srgbClr val="222E54"/>
                </a:solidFill>
                <a:latin typeface="Arial"/>
                <a:cs typeface="Arial"/>
              </a:rPr>
              <a:t>para </a:t>
            </a:r>
            <a:r>
              <a:rPr sz="1100" b="1" spc="-35">
                <a:solidFill>
                  <a:srgbClr val="222E54"/>
                </a:solidFill>
                <a:latin typeface="Arial"/>
                <a:cs typeface="Arial"/>
              </a:rPr>
              <a:t>possíveis</a:t>
            </a:r>
            <a:r>
              <a:rPr sz="1100" b="1" spc="5">
                <a:solidFill>
                  <a:srgbClr val="222E54"/>
                </a:solidFill>
                <a:latin typeface="Arial"/>
                <a:cs typeface="Arial"/>
              </a:rPr>
              <a:t> </a:t>
            </a:r>
            <a:r>
              <a:rPr sz="1100" b="1" spc="-10">
                <a:solidFill>
                  <a:srgbClr val="222E54"/>
                </a:solidFill>
                <a:latin typeface="Arial"/>
                <a:cs typeface="Arial"/>
              </a:rPr>
              <a:t>descontos)</a:t>
            </a:r>
            <a:r>
              <a:rPr sz="1100" spc="-10">
                <a:solidFill>
                  <a:srgbClr val="222E54"/>
                </a:solidFill>
                <a:latin typeface="Verdana"/>
                <a:cs typeface="Verdana"/>
              </a:rPr>
              <a:t>.</a:t>
            </a:r>
            <a:endParaRPr sz="1100">
              <a:latin typeface="Verdana"/>
              <a:cs typeface="Verdana"/>
            </a:endParaRPr>
          </a:p>
        </p:txBody>
      </p:sp>
      <p:sp>
        <p:nvSpPr>
          <p:cNvPr id="23" name="object 23"/>
          <p:cNvSpPr txBox="1"/>
          <p:nvPr/>
        </p:nvSpPr>
        <p:spPr>
          <a:xfrm>
            <a:off x="2462320" y="6772237"/>
            <a:ext cx="2480945"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0">
                <a:solidFill>
                  <a:srgbClr val="222E54"/>
                </a:solidFill>
                <a:latin typeface="Verdana"/>
                <a:cs typeface="Verdana"/>
              </a:rPr>
              <a:t>O</a:t>
            </a:r>
            <a:r>
              <a:rPr sz="1100" spc="-70">
                <a:solidFill>
                  <a:srgbClr val="222E54"/>
                </a:solidFill>
                <a:latin typeface="Verdana"/>
                <a:cs typeface="Verdana"/>
              </a:rPr>
              <a:t> Boleto </a:t>
            </a:r>
            <a:r>
              <a:rPr sz="1100" spc="-95">
                <a:solidFill>
                  <a:srgbClr val="222E54"/>
                </a:solidFill>
                <a:latin typeface="Verdana"/>
                <a:cs typeface="Verdana"/>
              </a:rPr>
              <a:t>deve</a:t>
            </a:r>
            <a:r>
              <a:rPr sz="1100" spc="-70">
                <a:solidFill>
                  <a:srgbClr val="222E54"/>
                </a:solidFill>
                <a:latin typeface="Verdana"/>
                <a:cs typeface="Verdana"/>
              </a:rPr>
              <a:t> </a:t>
            </a:r>
            <a:r>
              <a:rPr sz="1100" spc="-80">
                <a:solidFill>
                  <a:srgbClr val="222E54"/>
                </a:solidFill>
                <a:latin typeface="Verdana"/>
                <a:cs typeface="Verdana"/>
              </a:rPr>
              <a:t>conter</a:t>
            </a:r>
            <a:r>
              <a:rPr sz="1100" spc="-70">
                <a:solidFill>
                  <a:srgbClr val="222E54"/>
                </a:solidFill>
                <a:latin typeface="Verdana"/>
                <a:cs typeface="Verdana"/>
              </a:rPr>
              <a:t> </a:t>
            </a:r>
            <a:r>
              <a:rPr sz="1100" spc="-25">
                <a:solidFill>
                  <a:srgbClr val="222E54"/>
                </a:solidFill>
                <a:latin typeface="Verdana"/>
                <a:cs typeface="Verdana"/>
              </a:rPr>
              <a:t>código</a:t>
            </a:r>
            <a:endParaRPr sz="1100">
              <a:latin typeface="Verdana"/>
              <a:cs typeface="Verdana"/>
            </a:endParaRPr>
          </a:p>
        </p:txBody>
      </p:sp>
      <p:sp>
        <p:nvSpPr>
          <p:cNvPr id="24" name="object 24"/>
          <p:cNvSpPr txBox="1"/>
          <p:nvPr/>
        </p:nvSpPr>
        <p:spPr>
          <a:xfrm>
            <a:off x="2462320" y="6939877"/>
            <a:ext cx="1031875" cy="193040"/>
          </a:xfrm>
          <a:prstGeom prst="rect">
            <a:avLst/>
          </a:prstGeom>
        </p:spPr>
        <p:txBody>
          <a:bodyPr vert="horz" wrap="square" lIns="0" tIns="12700" rIns="0" bIns="0" rtlCol="0">
            <a:spAutoFit/>
          </a:bodyPr>
          <a:lstStyle/>
          <a:p>
            <a:pPr marL="12700">
              <a:lnSpc>
                <a:spcPct val="100000"/>
              </a:lnSpc>
              <a:spcBef>
                <a:spcPts val="100"/>
              </a:spcBef>
            </a:pPr>
            <a:r>
              <a:rPr sz="1100" spc="-80">
                <a:solidFill>
                  <a:srgbClr val="222E54"/>
                </a:solidFill>
                <a:latin typeface="Verdana"/>
                <a:cs typeface="Verdana"/>
              </a:rPr>
              <a:t>de</a:t>
            </a:r>
            <a:r>
              <a:rPr sz="1100" spc="-100">
                <a:solidFill>
                  <a:srgbClr val="222E54"/>
                </a:solidFill>
                <a:latin typeface="Verdana"/>
                <a:cs typeface="Verdana"/>
              </a:rPr>
              <a:t> </a:t>
            </a:r>
            <a:r>
              <a:rPr sz="1100" spc="-80">
                <a:solidFill>
                  <a:srgbClr val="222E54"/>
                </a:solidFill>
                <a:latin typeface="Verdana"/>
                <a:cs typeface="Verdana"/>
              </a:rPr>
              <a:t>autenticação.</a:t>
            </a:r>
            <a:endParaRPr sz="1100">
              <a:latin typeface="Verdana"/>
              <a:cs typeface="Verdana"/>
            </a:endParaRPr>
          </a:p>
        </p:txBody>
      </p:sp>
      <p:grpSp>
        <p:nvGrpSpPr>
          <p:cNvPr id="31" name="Group 37">
            <a:extLst>
              <a:ext uri="{FF2B5EF4-FFF2-40B4-BE49-F238E27FC236}">
                <a16:creationId xmlns:a16="http://schemas.microsoft.com/office/drawing/2014/main" id="{5D176741-741B-E2C8-E4A0-0144F83920B0}"/>
              </a:ext>
            </a:extLst>
          </p:cNvPr>
          <p:cNvGrpSpPr/>
          <p:nvPr/>
        </p:nvGrpSpPr>
        <p:grpSpPr>
          <a:xfrm flipV="1">
            <a:off x="992075" y="2676855"/>
            <a:ext cx="1018342" cy="371660"/>
            <a:chOff x="3392353" y="4210302"/>
            <a:chExt cx="1399073" cy="191365"/>
          </a:xfrm>
        </p:grpSpPr>
        <p:pic>
          <p:nvPicPr>
            <p:cNvPr id="2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807442A-4524-76B8-E666-22FE21A3CA2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392353" y="4210302"/>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24C29A5-10CD-3CDD-C96C-014B41B4BCD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7">
            <a:extLst>
              <a:ext uri="{FF2B5EF4-FFF2-40B4-BE49-F238E27FC236}">
                <a16:creationId xmlns:a16="http://schemas.microsoft.com/office/drawing/2014/main" id="{6062C8FF-CA7C-6B9D-6F56-E2CA5E2BA751}"/>
              </a:ext>
            </a:extLst>
          </p:cNvPr>
          <p:cNvGrpSpPr/>
          <p:nvPr/>
        </p:nvGrpSpPr>
        <p:grpSpPr>
          <a:xfrm>
            <a:off x="2464041" y="2759860"/>
            <a:ext cx="787444" cy="104626"/>
            <a:chOff x="3253568" y="4344068"/>
            <a:chExt cx="1537858" cy="57599"/>
          </a:xfrm>
        </p:grpSpPr>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ACC0EE0-7F9B-0909-C55F-D2FEEA6404B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F6F5AF8-2DA0-A7F3-BB0A-2B6FACBD3B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7">
            <a:extLst>
              <a:ext uri="{FF2B5EF4-FFF2-40B4-BE49-F238E27FC236}">
                <a16:creationId xmlns:a16="http://schemas.microsoft.com/office/drawing/2014/main" id="{D2BDD7D1-4A1D-27BB-4660-E20106EA4027}"/>
              </a:ext>
            </a:extLst>
          </p:cNvPr>
          <p:cNvGrpSpPr/>
          <p:nvPr/>
        </p:nvGrpSpPr>
        <p:grpSpPr>
          <a:xfrm>
            <a:off x="3243318" y="2933053"/>
            <a:ext cx="729720" cy="119061"/>
            <a:chOff x="3253568" y="4344068"/>
            <a:chExt cx="1537858" cy="57599"/>
          </a:xfrm>
        </p:grpSpPr>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9BFDDD2-7A98-AB2F-1D16-F8D2E581D6F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9C072A0-3CE6-C068-747F-36A4F9647F1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37">
            <a:extLst>
              <a:ext uri="{FF2B5EF4-FFF2-40B4-BE49-F238E27FC236}">
                <a16:creationId xmlns:a16="http://schemas.microsoft.com/office/drawing/2014/main" id="{1D04973F-CCE0-2E2C-5397-9A53B3E7519D}"/>
              </a:ext>
            </a:extLst>
          </p:cNvPr>
          <p:cNvGrpSpPr/>
          <p:nvPr/>
        </p:nvGrpSpPr>
        <p:grpSpPr>
          <a:xfrm>
            <a:off x="8178733" y="2904189"/>
            <a:ext cx="744152" cy="61326"/>
            <a:chOff x="3253568" y="4344068"/>
            <a:chExt cx="1537858" cy="57599"/>
          </a:xfrm>
        </p:grpSpPr>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C835175-F4A5-FDF6-1550-68695F629AB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728B153-F1B0-2CD6-323C-54DF50BCA66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37">
            <a:extLst>
              <a:ext uri="{FF2B5EF4-FFF2-40B4-BE49-F238E27FC236}">
                <a16:creationId xmlns:a16="http://schemas.microsoft.com/office/drawing/2014/main" id="{4D27A930-BBF9-A78E-B594-C08ED3C5B5A3}"/>
              </a:ext>
            </a:extLst>
          </p:cNvPr>
          <p:cNvGrpSpPr/>
          <p:nvPr/>
        </p:nvGrpSpPr>
        <p:grpSpPr>
          <a:xfrm>
            <a:off x="992074" y="3986657"/>
            <a:ext cx="1581151" cy="104625"/>
            <a:chOff x="3253568" y="4344068"/>
            <a:chExt cx="1537858" cy="57599"/>
          </a:xfrm>
        </p:grpSpPr>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DAAAA0B-C56A-17BD-7EB2-8C7B92F8886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3B25890-87F6-CE93-A795-AE506F1442D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37">
            <a:extLst>
              <a:ext uri="{FF2B5EF4-FFF2-40B4-BE49-F238E27FC236}">
                <a16:creationId xmlns:a16="http://schemas.microsoft.com/office/drawing/2014/main" id="{00F6557D-284B-93C5-758A-F803F5D87044}"/>
              </a:ext>
            </a:extLst>
          </p:cNvPr>
          <p:cNvGrpSpPr/>
          <p:nvPr/>
        </p:nvGrpSpPr>
        <p:grpSpPr>
          <a:xfrm flipV="1">
            <a:off x="992075" y="4250043"/>
            <a:ext cx="1581151" cy="83002"/>
            <a:chOff x="3253568" y="4344068"/>
            <a:chExt cx="1537858" cy="57599"/>
          </a:xfrm>
        </p:grpSpPr>
        <p:pic>
          <p:nvPicPr>
            <p:cNvPr id="4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B7A7B6E-60E2-825D-743C-D263A79F354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70EFD89-A5BF-E3D6-23BA-0DC742A616C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37">
            <a:extLst>
              <a:ext uri="{FF2B5EF4-FFF2-40B4-BE49-F238E27FC236}">
                <a16:creationId xmlns:a16="http://schemas.microsoft.com/office/drawing/2014/main" id="{BDEB3000-B354-4210-0485-42AFEC250055}"/>
              </a:ext>
            </a:extLst>
          </p:cNvPr>
          <p:cNvGrpSpPr/>
          <p:nvPr/>
        </p:nvGrpSpPr>
        <p:grpSpPr>
          <a:xfrm flipV="1">
            <a:off x="4109179" y="4278910"/>
            <a:ext cx="845168" cy="97435"/>
            <a:chOff x="3253568" y="4344068"/>
            <a:chExt cx="1537858" cy="57599"/>
          </a:xfrm>
        </p:grpSpPr>
        <p:pic>
          <p:nvPicPr>
            <p:cNvPr id="5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8F1BFA1-2D45-FAE0-1C8E-ED9A8358A2F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C930ED2-EEA6-BFA9-6DD5-D2E805AA45C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84607"/>
            <a:ext cx="3653154" cy="750570"/>
          </a:xfrm>
          <a:prstGeom prst="rect">
            <a:avLst/>
          </a:prstGeom>
        </p:spPr>
        <p:txBody>
          <a:bodyPr vert="horz" wrap="square" lIns="0" tIns="12700" rIns="0" bIns="0" rtlCol="0">
            <a:spAutoFit/>
          </a:bodyPr>
          <a:lstStyle/>
          <a:p>
            <a:pPr marL="12700">
              <a:lnSpc>
                <a:spcPts val="2855"/>
              </a:lnSpc>
              <a:spcBef>
                <a:spcPts val="100"/>
              </a:spcBef>
            </a:pPr>
            <a:r>
              <a:rPr sz="2400" b="1" i="1" spc="-150">
                <a:solidFill>
                  <a:srgbClr val="FFFFFF"/>
                </a:solidFill>
                <a:latin typeface="Trebuchet MS"/>
                <a:cs typeface="Trebuchet MS"/>
              </a:rPr>
              <a:t>Comprovante</a:t>
            </a:r>
            <a:r>
              <a:rPr sz="2400" b="1" i="1" spc="-145">
                <a:solidFill>
                  <a:srgbClr val="FFFFFF"/>
                </a:solidFill>
                <a:latin typeface="Trebuchet MS"/>
                <a:cs typeface="Trebuchet MS"/>
              </a:rPr>
              <a:t> </a:t>
            </a:r>
            <a:r>
              <a:rPr sz="2400" b="1" i="1" spc="-170">
                <a:solidFill>
                  <a:srgbClr val="FFFFFF"/>
                </a:solidFill>
                <a:latin typeface="Trebuchet MS"/>
                <a:cs typeface="Trebuchet MS"/>
              </a:rPr>
              <a:t>de</a:t>
            </a:r>
            <a:r>
              <a:rPr sz="2400" b="1" i="1" spc="-145">
                <a:solidFill>
                  <a:srgbClr val="FFFFFF"/>
                </a:solidFill>
                <a:latin typeface="Trebuchet MS"/>
                <a:cs typeface="Trebuchet MS"/>
              </a:rPr>
              <a:t> </a:t>
            </a:r>
            <a:r>
              <a:rPr sz="2400" b="1" i="1" spc="-130">
                <a:solidFill>
                  <a:srgbClr val="FFFFFF"/>
                </a:solidFill>
                <a:latin typeface="Trebuchet MS"/>
                <a:cs typeface="Trebuchet MS"/>
              </a:rPr>
              <a:t>Pagamento</a:t>
            </a:r>
            <a:endParaRPr sz="2400">
              <a:latin typeface="Trebuchet MS"/>
              <a:cs typeface="Trebuchet MS"/>
            </a:endParaRPr>
          </a:p>
          <a:p>
            <a:pPr marL="12700">
              <a:lnSpc>
                <a:spcPts val="285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4488815" cy="787400"/>
          </a:xfrm>
          <a:prstGeom prst="rect">
            <a:avLst/>
          </a:prstGeom>
        </p:spPr>
        <p:txBody>
          <a:bodyPr vert="horz" wrap="square" lIns="0" tIns="12700" rIns="0" bIns="0" rtlCol="0">
            <a:spAutoFit/>
          </a:bodyPr>
          <a:lstStyle/>
          <a:p>
            <a:pPr marL="12700">
              <a:lnSpc>
                <a:spcPct val="100000"/>
              </a:lnSpc>
              <a:spcBef>
                <a:spcPts val="100"/>
              </a:spcBef>
            </a:pPr>
            <a:r>
              <a:rPr spc="-325"/>
              <a:t>Vale</a:t>
            </a:r>
            <a:r>
              <a:rPr spc="-355"/>
              <a:t> </a:t>
            </a:r>
            <a:r>
              <a:rPr spc="-215"/>
              <a:t>Alimentação</a:t>
            </a:r>
          </a:p>
        </p:txBody>
      </p:sp>
      <p:grpSp>
        <p:nvGrpSpPr>
          <p:cNvPr id="4" name="object 4"/>
          <p:cNvGrpSpPr/>
          <p:nvPr/>
        </p:nvGrpSpPr>
        <p:grpSpPr>
          <a:xfrm>
            <a:off x="230424" y="2360518"/>
            <a:ext cx="7749540" cy="3455670"/>
            <a:chOff x="481444" y="2648984"/>
            <a:chExt cx="7749540" cy="3455670"/>
          </a:xfrm>
        </p:grpSpPr>
        <p:pic>
          <p:nvPicPr>
            <p:cNvPr id="5" name="object 5"/>
            <p:cNvPicPr/>
            <p:nvPr/>
          </p:nvPicPr>
          <p:blipFill>
            <a:blip r:embed="rId2" cstate="print"/>
            <a:stretch>
              <a:fillRect/>
            </a:stretch>
          </p:blipFill>
          <p:spPr>
            <a:xfrm>
              <a:off x="2834595" y="2648984"/>
              <a:ext cx="5041525" cy="3168746"/>
            </a:xfrm>
            <a:prstGeom prst="rect">
              <a:avLst/>
            </a:prstGeom>
          </p:spPr>
        </p:pic>
        <p:sp>
          <p:nvSpPr>
            <p:cNvPr id="6" name="object 6"/>
            <p:cNvSpPr/>
            <p:nvPr/>
          </p:nvSpPr>
          <p:spPr>
            <a:xfrm>
              <a:off x="2979102" y="4876317"/>
              <a:ext cx="4197985" cy="561975"/>
            </a:xfrm>
            <a:custGeom>
              <a:avLst/>
              <a:gdLst/>
              <a:ahLst/>
              <a:cxnLst/>
              <a:rect l="l" t="t" r="r" b="b"/>
              <a:pathLst>
                <a:path w="4197984" h="561975">
                  <a:moveTo>
                    <a:pt x="21602" y="192519"/>
                  </a:moveTo>
                  <a:lnTo>
                    <a:pt x="3146196" y="192519"/>
                  </a:lnTo>
                  <a:lnTo>
                    <a:pt x="3146196" y="0"/>
                  </a:lnTo>
                  <a:lnTo>
                    <a:pt x="21602" y="0"/>
                  </a:lnTo>
                  <a:lnTo>
                    <a:pt x="21602" y="192519"/>
                  </a:lnTo>
                  <a:close/>
                </a:path>
                <a:path w="4197984" h="561975">
                  <a:moveTo>
                    <a:pt x="3326396" y="377913"/>
                  </a:moveTo>
                  <a:lnTo>
                    <a:pt x="4067797" y="377913"/>
                  </a:lnTo>
                  <a:lnTo>
                    <a:pt x="4067797" y="205181"/>
                  </a:lnTo>
                  <a:lnTo>
                    <a:pt x="3326396" y="205181"/>
                  </a:lnTo>
                  <a:lnTo>
                    <a:pt x="3326396" y="377913"/>
                  </a:lnTo>
                  <a:close/>
                </a:path>
                <a:path w="4197984" h="561975">
                  <a:moveTo>
                    <a:pt x="0" y="561505"/>
                  </a:moveTo>
                  <a:lnTo>
                    <a:pt x="1544205" y="561505"/>
                  </a:lnTo>
                  <a:lnTo>
                    <a:pt x="1544205" y="388772"/>
                  </a:lnTo>
                  <a:lnTo>
                    <a:pt x="0" y="388772"/>
                  </a:lnTo>
                  <a:lnTo>
                    <a:pt x="0" y="561505"/>
                  </a:lnTo>
                  <a:close/>
                </a:path>
                <a:path w="4197984" h="561975">
                  <a:moveTo>
                    <a:pt x="3340798" y="192519"/>
                  </a:moveTo>
                  <a:lnTo>
                    <a:pt x="4197400" y="192519"/>
                  </a:lnTo>
                  <a:lnTo>
                    <a:pt x="4197400" y="7048"/>
                  </a:lnTo>
                  <a:lnTo>
                    <a:pt x="3340798" y="7048"/>
                  </a:lnTo>
                  <a:lnTo>
                    <a:pt x="3340798" y="192519"/>
                  </a:lnTo>
                  <a:close/>
                </a:path>
              </a:pathLst>
            </a:custGeom>
            <a:ln w="25400">
              <a:solidFill>
                <a:srgbClr val="0C285A"/>
              </a:solidFill>
            </a:ln>
          </p:spPr>
          <p:txBody>
            <a:bodyPr wrap="square" lIns="0" tIns="0" rIns="0" bIns="0" rtlCol="0"/>
            <a:lstStyle/>
            <a:p>
              <a:endParaRPr/>
            </a:p>
          </p:txBody>
        </p:sp>
        <p:sp>
          <p:nvSpPr>
            <p:cNvPr id="7" name="object 7"/>
            <p:cNvSpPr/>
            <p:nvPr/>
          </p:nvSpPr>
          <p:spPr>
            <a:xfrm>
              <a:off x="530994" y="2718031"/>
              <a:ext cx="2457450" cy="2214245"/>
            </a:xfrm>
            <a:custGeom>
              <a:avLst/>
              <a:gdLst/>
              <a:ahLst/>
              <a:cxnLst/>
              <a:rect l="l" t="t" r="r" b="b"/>
              <a:pathLst>
                <a:path w="2457450" h="2214245">
                  <a:moveTo>
                    <a:pt x="2457005" y="2214016"/>
                  </a:moveTo>
                  <a:lnTo>
                    <a:pt x="2284882" y="2214016"/>
                  </a:lnTo>
                  <a:lnTo>
                    <a:pt x="2284882" y="0"/>
                  </a:lnTo>
                  <a:lnTo>
                    <a:pt x="0" y="0"/>
                  </a:lnTo>
                  <a:lnTo>
                    <a:pt x="0" y="92074"/>
                  </a:lnTo>
                </a:path>
              </a:pathLst>
            </a:custGeom>
            <a:ln w="25400">
              <a:solidFill>
                <a:srgbClr val="222E55"/>
              </a:solidFill>
            </a:ln>
          </p:spPr>
          <p:txBody>
            <a:bodyPr wrap="square" lIns="0" tIns="0" rIns="0" bIns="0" rtlCol="0"/>
            <a:lstStyle/>
            <a:p>
              <a:endParaRPr/>
            </a:p>
          </p:txBody>
        </p:sp>
        <p:sp>
          <p:nvSpPr>
            <p:cNvPr id="8" name="object 8"/>
            <p:cNvSpPr/>
            <p:nvPr/>
          </p:nvSpPr>
          <p:spPr>
            <a:xfrm>
              <a:off x="481444" y="2761881"/>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9" name="object 9"/>
            <p:cNvSpPr/>
            <p:nvPr/>
          </p:nvSpPr>
          <p:spPr>
            <a:xfrm>
              <a:off x="7059600" y="3330067"/>
              <a:ext cx="1109345" cy="1818005"/>
            </a:xfrm>
            <a:custGeom>
              <a:avLst/>
              <a:gdLst/>
              <a:ahLst/>
              <a:cxnLst/>
              <a:rect l="l" t="t" r="r" b="b"/>
              <a:pathLst>
                <a:path w="1109345" h="1818004">
                  <a:moveTo>
                    <a:pt x="0" y="1817979"/>
                  </a:moveTo>
                  <a:lnTo>
                    <a:pt x="727202" y="1817979"/>
                  </a:lnTo>
                  <a:lnTo>
                    <a:pt x="727202" y="0"/>
                  </a:lnTo>
                  <a:lnTo>
                    <a:pt x="1108798" y="0"/>
                  </a:lnTo>
                  <a:lnTo>
                    <a:pt x="1108798" y="164693"/>
                  </a:lnTo>
                </a:path>
              </a:pathLst>
            </a:custGeom>
            <a:ln w="25400">
              <a:solidFill>
                <a:srgbClr val="222E55"/>
              </a:solidFill>
            </a:ln>
          </p:spPr>
          <p:txBody>
            <a:bodyPr wrap="square" lIns="0" tIns="0" rIns="0" bIns="0" rtlCol="0"/>
            <a:lstStyle/>
            <a:p>
              <a:endParaRPr/>
            </a:p>
          </p:txBody>
        </p:sp>
        <p:sp>
          <p:nvSpPr>
            <p:cNvPr id="10" name="object 10"/>
            <p:cNvSpPr/>
            <p:nvPr/>
          </p:nvSpPr>
          <p:spPr>
            <a:xfrm>
              <a:off x="8118844" y="3446541"/>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22E55"/>
            </a:solidFill>
          </p:spPr>
          <p:txBody>
            <a:bodyPr wrap="square" lIns="0" tIns="0" rIns="0" bIns="0" rtlCol="0"/>
            <a:lstStyle/>
            <a:p>
              <a:endParaRPr/>
            </a:p>
          </p:txBody>
        </p:sp>
        <p:sp>
          <p:nvSpPr>
            <p:cNvPr id="11" name="object 11"/>
            <p:cNvSpPr/>
            <p:nvPr/>
          </p:nvSpPr>
          <p:spPr>
            <a:xfrm>
              <a:off x="558003" y="4500055"/>
              <a:ext cx="5868035" cy="370840"/>
            </a:xfrm>
            <a:custGeom>
              <a:avLst/>
              <a:gdLst/>
              <a:ahLst/>
              <a:cxnLst/>
              <a:rect l="l" t="t" r="r" b="b"/>
              <a:pathLst>
                <a:path w="5868035" h="370839">
                  <a:moveTo>
                    <a:pt x="5867996" y="370674"/>
                  </a:moveTo>
                  <a:lnTo>
                    <a:pt x="5867996" y="0"/>
                  </a:lnTo>
                  <a:lnTo>
                    <a:pt x="0" y="0"/>
                  </a:lnTo>
                  <a:lnTo>
                    <a:pt x="0" y="101053"/>
                  </a:lnTo>
                </a:path>
              </a:pathLst>
            </a:custGeom>
            <a:ln w="25400">
              <a:solidFill>
                <a:srgbClr val="222E55"/>
              </a:solidFill>
            </a:ln>
          </p:spPr>
          <p:txBody>
            <a:bodyPr wrap="square" lIns="0" tIns="0" rIns="0" bIns="0" rtlCol="0"/>
            <a:lstStyle/>
            <a:p>
              <a:endParaRPr/>
            </a:p>
          </p:txBody>
        </p:sp>
        <p:sp>
          <p:nvSpPr>
            <p:cNvPr id="12" name="object 12"/>
            <p:cNvSpPr/>
            <p:nvPr/>
          </p:nvSpPr>
          <p:spPr>
            <a:xfrm>
              <a:off x="508444" y="4552878"/>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13" name="object 13"/>
            <p:cNvSpPr/>
            <p:nvPr/>
          </p:nvSpPr>
          <p:spPr>
            <a:xfrm>
              <a:off x="4076999" y="4806039"/>
              <a:ext cx="4104640" cy="738505"/>
            </a:xfrm>
            <a:custGeom>
              <a:avLst/>
              <a:gdLst/>
              <a:ahLst/>
              <a:cxnLst/>
              <a:rect l="l" t="t" r="r" b="b"/>
              <a:pathLst>
                <a:path w="4104640" h="738504">
                  <a:moveTo>
                    <a:pt x="0" y="644525"/>
                  </a:moveTo>
                  <a:lnTo>
                    <a:pt x="0" y="737984"/>
                  </a:lnTo>
                  <a:lnTo>
                    <a:pt x="3861003" y="737984"/>
                  </a:lnTo>
                  <a:lnTo>
                    <a:pt x="3861003" y="0"/>
                  </a:lnTo>
                  <a:lnTo>
                    <a:pt x="4104093" y="0"/>
                  </a:lnTo>
                  <a:lnTo>
                    <a:pt x="4104093" y="124472"/>
                  </a:lnTo>
                </a:path>
              </a:pathLst>
            </a:custGeom>
            <a:ln w="25400">
              <a:solidFill>
                <a:srgbClr val="222E55"/>
              </a:solidFill>
            </a:ln>
          </p:spPr>
          <p:txBody>
            <a:bodyPr wrap="square" lIns="0" tIns="0" rIns="0" bIns="0" rtlCol="0"/>
            <a:lstStyle/>
            <a:p>
              <a:endParaRPr/>
            </a:p>
          </p:txBody>
        </p:sp>
        <p:sp>
          <p:nvSpPr>
            <p:cNvPr id="14" name="object 14"/>
            <p:cNvSpPr/>
            <p:nvPr/>
          </p:nvSpPr>
          <p:spPr>
            <a:xfrm>
              <a:off x="8131544" y="4882286"/>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22E55"/>
            </a:solidFill>
          </p:spPr>
          <p:txBody>
            <a:bodyPr wrap="square" lIns="0" tIns="0" rIns="0" bIns="0" rtlCol="0"/>
            <a:lstStyle/>
            <a:p>
              <a:endParaRPr/>
            </a:p>
          </p:txBody>
        </p:sp>
        <p:sp>
          <p:nvSpPr>
            <p:cNvPr id="15" name="object 15"/>
            <p:cNvSpPr/>
            <p:nvPr/>
          </p:nvSpPr>
          <p:spPr>
            <a:xfrm>
              <a:off x="2638797" y="5556728"/>
              <a:ext cx="196215" cy="498475"/>
            </a:xfrm>
            <a:custGeom>
              <a:avLst/>
              <a:gdLst/>
              <a:ahLst/>
              <a:cxnLst/>
              <a:rect l="l" t="t" r="r" b="b"/>
              <a:pathLst>
                <a:path w="196214" h="498475">
                  <a:moveTo>
                    <a:pt x="196202" y="0"/>
                  </a:moveTo>
                  <a:lnTo>
                    <a:pt x="0" y="0"/>
                  </a:lnTo>
                  <a:lnTo>
                    <a:pt x="0" y="498081"/>
                  </a:lnTo>
                  <a:lnTo>
                    <a:pt x="108267" y="498081"/>
                  </a:lnTo>
                </a:path>
              </a:pathLst>
            </a:custGeom>
            <a:ln w="25400">
              <a:solidFill>
                <a:srgbClr val="222E55"/>
              </a:solidFill>
            </a:ln>
          </p:spPr>
          <p:txBody>
            <a:bodyPr wrap="square" lIns="0" tIns="0" rIns="0" bIns="0" rtlCol="0"/>
            <a:lstStyle/>
            <a:p>
              <a:endParaRPr/>
            </a:p>
          </p:txBody>
        </p:sp>
        <p:sp>
          <p:nvSpPr>
            <p:cNvPr id="16" name="object 16"/>
            <p:cNvSpPr/>
            <p:nvPr/>
          </p:nvSpPr>
          <p:spPr>
            <a:xfrm>
              <a:off x="2698830" y="6005302"/>
              <a:ext cx="136525" cy="99060"/>
            </a:xfrm>
            <a:custGeom>
              <a:avLst/>
              <a:gdLst/>
              <a:ahLst/>
              <a:cxnLst/>
              <a:rect l="l" t="t" r="r" b="b"/>
              <a:pathLst>
                <a:path w="136525" h="99060">
                  <a:moveTo>
                    <a:pt x="0" y="0"/>
                  </a:moveTo>
                  <a:lnTo>
                    <a:pt x="0" y="99060"/>
                  </a:lnTo>
                  <a:lnTo>
                    <a:pt x="136169" y="49504"/>
                  </a:lnTo>
                  <a:lnTo>
                    <a:pt x="0" y="0"/>
                  </a:lnTo>
                  <a:close/>
                </a:path>
              </a:pathLst>
            </a:custGeom>
            <a:solidFill>
              <a:srgbClr val="222E55"/>
            </a:solidFill>
          </p:spPr>
          <p:txBody>
            <a:bodyPr wrap="square" lIns="0" tIns="0" rIns="0" bIns="0" rtlCol="0"/>
            <a:lstStyle/>
            <a:p>
              <a:endParaRPr/>
            </a:p>
          </p:txBody>
        </p:sp>
      </p:grpSp>
      <p:sp>
        <p:nvSpPr>
          <p:cNvPr id="17" name="object 17"/>
          <p:cNvSpPr txBox="1"/>
          <p:nvPr/>
        </p:nvSpPr>
        <p:spPr>
          <a:xfrm>
            <a:off x="444500" y="2945483"/>
            <a:ext cx="2094230" cy="86360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75">
                <a:solidFill>
                  <a:srgbClr val="222E54"/>
                </a:solidFill>
                <a:latin typeface="Verdana"/>
                <a:cs typeface="Verdana"/>
              </a:rPr>
              <a:t>Conferir se </a:t>
            </a:r>
            <a:r>
              <a:rPr sz="1100" spc="-95">
                <a:solidFill>
                  <a:srgbClr val="222E54"/>
                </a:solidFill>
                <a:latin typeface="Verdana"/>
                <a:cs typeface="Verdana"/>
              </a:rPr>
              <a:t>a</a:t>
            </a:r>
            <a:r>
              <a:rPr sz="1100" spc="-75">
                <a:solidFill>
                  <a:srgbClr val="222E54"/>
                </a:solidFill>
                <a:latin typeface="Verdana"/>
                <a:cs typeface="Verdana"/>
              </a:rPr>
              <a:t> </a:t>
            </a:r>
            <a:r>
              <a:rPr sz="1100" spc="-95">
                <a:solidFill>
                  <a:srgbClr val="222E54"/>
                </a:solidFill>
                <a:latin typeface="Verdana"/>
                <a:cs typeface="Verdana"/>
              </a:rPr>
              <a:t>razão</a:t>
            </a:r>
            <a:r>
              <a:rPr sz="1100" spc="-80">
                <a:solidFill>
                  <a:srgbClr val="222E54"/>
                </a:solidFill>
                <a:latin typeface="Verdana"/>
                <a:cs typeface="Verdana"/>
              </a:rPr>
              <a:t> </a:t>
            </a:r>
            <a:r>
              <a:rPr sz="1100" spc="-40">
                <a:solidFill>
                  <a:srgbClr val="222E54"/>
                </a:solidFill>
                <a:latin typeface="Verdana"/>
                <a:cs typeface="Verdana"/>
              </a:rPr>
              <a:t>so- </a:t>
            </a:r>
            <a:r>
              <a:rPr sz="1100" spc="-55">
                <a:solidFill>
                  <a:srgbClr val="222E54"/>
                </a:solidFill>
                <a:latin typeface="Verdana"/>
                <a:cs typeface="Verdana"/>
              </a:rPr>
              <a:t>cial</a:t>
            </a:r>
            <a:r>
              <a:rPr sz="1100" spc="-75">
                <a:solidFill>
                  <a:srgbClr val="222E54"/>
                </a:solidFill>
                <a:latin typeface="Verdana"/>
                <a:cs typeface="Verdana"/>
              </a:rPr>
              <a:t> </a:t>
            </a:r>
            <a:r>
              <a:rPr sz="1100" spc="-85">
                <a:solidFill>
                  <a:srgbClr val="222E54"/>
                </a:solidFill>
                <a:latin typeface="Verdana"/>
                <a:cs typeface="Verdana"/>
              </a:rPr>
              <a:t>e/ou</a:t>
            </a:r>
            <a:r>
              <a:rPr sz="1100" spc="-70">
                <a:solidFill>
                  <a:srgbClr val="222E54"/>
                </a:solidFill>
                <a:latin typeface="Verdana"/>
                <a:cs typeface="Verdana"/>
              </a:rPr>
              <a:t> </a:t>
            </a:r>
            <a:r>
              <a:rPr sz="1100" spc="-50">
                <a:solidFill>
                  <a:srgbClr val="222E54"/>
                </a:solidFill>
                <a:latin typeface="Verdana"/>
                <a:cs typeface="Verdana"/>
              </a:rPr>
              <a:t>CNPJ</a:t>
            </a:r>
            <a:r>
              <a:rPr sz="1100" spc="-70">
                <a:solidFill>
                  <a:srgbClr val="222E54"/>
                </a:solidFill>
                <a:latin typeface="Verdana"/>
                <a:cs typeface="Verdana"/>
              </a:rPr>
              <a:t> </a:t>
            </a:r>
            <a:r>
              <a:rPr sz="1100" spc="-85">
                <a:solidFill>
                  <a:srgbClr val="222E54"/>
                </a:solidFill>
                <a:latin typeface="Verdana"/>
                <a:cs typeface="Verdana"/>
              </a:rPr>
              <a:t>informados</a:t>
            </a:r>
            <a:r>
              <a:rPr sz="1100" spc="-70">
                <a:solidFill>
                  <a:srgbClr val="222E54"/>
                </a:solidFill>
                <a:latin typeface="Verdana"/>
                <a:cs typeface="Verdana"/>
              </a:rPr>
              <a:t> </a:t>
            </a:r>
            <a:r>
              <a:rPr sz="1100" spc="-20">
                <a:solidFill>
                  <a:srgbClr val="222E54"/>
                </a:solidFill>
                <a:latin typeface="Verdana"/>
                <a:cs typeface="Verdana"/>
              </a:rPr>
              <a:t>como </a:t>
            </a:r>
            <a:r>
              <a:rPr sz="1100" spc="-85">
                <a:solidFill>
                  <a:srgbClr val="222E54"/>
                </a:solidFill>
                <a:latin typeface="Verdana"/>
                <a:cs typeface="Verdana"/>
              </a:rPr>
              <a:t>pagador</a:t>
            </a:r>
            <a:r>
              <a:rPr sz="1100" spc="-60">
                <a:solidFill>
                  <a:srgbClr val="222E54"/>
                </a:solidFill>
                <a:latin typeface="Verdana"/>
                <a:cs typeface="Verdana"/>
              </a:rPr>
              <a:t> </a:t>
            </a:r>
            <a:r>
              <a:rPr sz="1100" spc="-75">
                <a:solidFill>
                  <a:srgbClr val="222E54"/>
                </a:solidFill>
                <a:latin typeface="Verdana"/>
                <a:cs typeface="Verdana"/>
              </a:rPr>
              <a:t>no</a:t>
            </a:r>
            <a:r>
              <a:rPr sz="1100" spc="-55">
                <a:solidFill>
                  <a:srgbClr val="222E54"/>
                </a:solidFill>
                <a:latin typeface="Verdana"/>
                <a:cs typeface="Verdana"/>
              </a:rPr>
              <a:t> </a:t>
            </a:r>
            <a:r>
              <a:rPr sz="1100" spc="-90">
                <a:solidFill>
                  <a:srgbClr val="222E54"/>
                </a:solidFill>
                <a:latin typeface="Verdana"/>
                <a:cs typeface="Verdana"/>
              </a:rPr>
              <a:t>documento</a:t>
            </a:r>
            <a:r>
              <a:rPr sz="1100" spc="-55">
                <a:solidFill>
                  <a:srgbClr val="222E54"/>
                </a:solidFill>
                <a:latin typeface="Verdana"/>
                <a:cs typeface="Verdana"/>
              </a:rPr>
              <a:t> </a:t>
            </a:r>
            <a:r>
              <a:rPr sz="1100" spc="-10">
                <a:solidFill>
                  <a:srgbClr val="222E54"/>
                </a:solidFill>
                <a:latin typeface="Verdana"/>
                <a:cs typeface="Verdana"/>
              </a:rPr>
              <a:t>coinci- </a:t>
            </a:r>
            <a:r>
              <a:rPr sz="1100" spc="-105">
                <a:solidFill>
                  <a:srgbClr val="222E54"/>
                </a:solidFill>
                <a:latin typeface="Verdana"/>
                <a:cs typeface="Verdana"/>
              </a:rPr>
              <a:t>dem</a:t>
            </a:r>
            <a:r>
              <a:rPr sz="1100" spc="-80">
                <a:solidFill>
                  <a:srgbClr val="222E54"/>
                </a:solidFill>
                <a:latin typeface="Verdana"/>
                <a:cs typeface="Verdana"/>
              </a:rPr>
              <a:t> </a:t>
            </a:r>
            <a:r>
              <a:rPr sz="1100" spc="-85">
                <a:solidFill>
                  <a:srgbClr val="222E54"/>
                </a:solidFill>
                <a:latin typeface="Verdana"/>
                <a:cs typeface="Verdana"/>
              </a:rPr>
              <a:t>com</a:t>
            </a:r>
            <a:r>
              <a:rPr sz="1100" spc="-80">
                <a:solidFill>
                  <a:srgbClr val="222E54"/>
                </a:solidFill>
                <a:latin typeface="Verdana"/>
                <a:cs typeface="Verdana"/>
              </a:rPr>
              <a:t> </a:t>
            </a:r>
            <a:r>
              <a:rPr sz="1100" spc="-65">
                <a:solidFill>
                  <a:srgbClr val="222E54"/>
                </a:solidFill>
                <a:latin typeface="Verdana"/>
                <a:cs typeface="Verdana"/>
              </a:rPr>
              <a:t>os</a:t>
            </a:r>
            <a:r>
              <a:rPr sz="1100" spc="-80">
                <a:solidFill>
                  <a:srgbClr val="222E54"/>
                </a:solidFill>
                <a:latin typeface="Verdana"/>
                <a:cs typeface="Verdana"/>
              </a:rPr>
              <a:t> </a:t>
            </a:r>
            <a:r>
              <a:rPr sz="1100" spc="-75">
                <a:solidFill>
                  <a:srgbClr val="222E54"/>
                </a:solidFill>
                <a:latin typeface="Verdana"/>
                <a:cs typeface="Verdana"/>
              </a:rPr>
              <a:t>dados</a:t>
            </a:r>
            <a:r>
              <a:rPr sz="1100" spc="-80">
                <a:solidFill>
                  <a:srgbClr val="222E54"/>
                </a:solidFill>
                <a:latin typeface="Verdana"/>
                <a:cs typeface="Verdana"/>
              </a:rPr>
              <a:t> </a:t>
            </a:r>
            <a:r>
              <a:rPr sz="1100" spc="-10">
                <a:solidFill>
                  <a:srgbClr val="222E54"/>
                </a:solidFill>
                <a:latin typeface="Verdana"/>
                <a:cs typeface="Verdana"/>
              </a:rPr>
              <a:t>cadastrados </a:t>
            </a:r>
            <a:r>
              <a:rPr sz="1100" spc="-70">
                <a:solidFill>
                  <a:srgbClr val="222E54"/>
                </a:solidFill>
                <a:latin typeface="Verdana"/>
                <a:cs typeface="Verdana"/>
              </a:rPr>
              <a:t>do</a:t>
            </a:r>
            <a:r>
              <a:rPr sz="1100" spc="-95">
                <a:solidFill>
                  <a:srgbClr val="222E54"/>
                </a:solidFill>
                <a:latin typeface="Verdana"/>
                <a:cs typeface="Verdana"/>
              </a:rPr>
              <a:t> </a:t>
            </a:r>
            <a:r>
              <a:rPr sz="1100" spc="-10">
                <a:solidFill>
                  <a:srgbClr val="222E54"/>
                </a:solidFill>
                <a:latin typeface="Verdana"/>
                <a:cs typeface="Verdana"/>
              </a:rPr>
              <a:t>fornecedor.</a:t>
            </a:r>
            <a:endParaRPr sz="1100">
              <a:latin typeface="Verdana"/>
              <a:cs typeface="Verdana"/>
            </a:endParaRPr>
          </a:p>
        </p:txBody>
      </p:sp>
      <p:sp>
        <p:nvSpPr>
          <p:cNvPr id="27" name="object 27"/>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21</a:t>
            </a:fld>
            <a:endParaRPr spc="-25"/>
          </a:p>
        </p:txBody>
      </p:sp>
      <p:sp>
        <p:nvSpPr>
          <p:cNvPr id="28" name="object 28"/>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9" name="object 29"/>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8" name="object 18"/>
          <p:cNvSpPr txBox="1"/>
          <p:nvPr/>
        </p:nvSpPr>
        <p:spPr>
          <a:xfrm>
            <a:off x="444500" y="4686843"/>
            <a:ext cx="1984375"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222E54"/>
                </a:solidFill>
                <a:latin typeface="Arial"/>
                <a:cs typeface="Arial"/>
              </a:rPr>
              <a:t>3º</a:t>
            </a:r>
            <a:r>
              <a:rPr sz="1100" b="1" spc="-15">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valor</a:t>
            </a:r>
            <a:r>
              <a:rPr sz="1100" spc="-80">
                <a:solidFill>
                  <a:srgbClr val="222E54"/>
                </a:solidFill>
                <a:latin typeface="Verdana"/>
                <a:cs typeface="Verdana"/>
              </a:rPr>
              <a:t> total </a:t>
            </a:r>
            <a:r>
              <a:rPr sz="1100" spc="-85">
                <a:solidFill>
                  <a:srgbClr val="222E54"/>
                </a:solidFill>
                <a:latin typeface="Verdana"/>
                <a:cs typeface="Verdana"/>
              </a:rPr>
              <a:t>da</a:t>
            </a:r>
            <a:r>
              <a:rPr sz="1100" spc="-75">
                <a:solidFill>
                  <a:srgbClr val="222E54"/>
                </a:solidFill>
                <a:latin typeface="Verdana"/>
                <a:cs typeface="Verdana"/>
              </a:rPr>
              <a:t> </a:t>
            </a:r>
            <a:r>
              <a:rPr sz="1100" spc="-55">
                <a:solidFill>
                  <a:srgbClr val="222E54"/>
                </a:solidFill>
                <a:latin typeface="Verdana"/>
                <a:cs typeface="Verdana"/>
              </a:rPr>
              <a:t>rela-</a:t>
            </a:r>
            <a:endParaRPr sz="1100">
              <a:latin typeface="Verdana"/>
              <a:cs typeface="Verdana"/>
            </a:endParaRPr>
          </a:p>
        </p:txBody>
      </p:sp>
      <p:sp>
        <p:nvSpPr>
          <p:cNvPr id="19" name="object 19"/>
          <p:cNvSpPr txBox="1"/>
          <p:nvPr/>
        </p:nvSpPr>
        <p:spPr>
          <a:xfrm>
            <a:off x="444500" y="4854483"/>
            <a:ext cx="2103120" cy="360680"/>
          </a:xfrm>
          <a:prstGeom prst="rect">
            <a:avLst/>
          </a:prstGeom>
        </p:spPr>
        <p:txBody>
          <a:bodyPr vert="horz" wrap="square" lIns="0" tIns="12700" rIns="0" bIns="0" rtlCol="0">
            <a:spAutoFit/>
          </a:bodyPr>
          <a:lstStyle/>
          <a:p>
            <a:pPr marL="12700" marR="5080">
              <a:lnSpc>
                <a:spcPct val="100000"/>
              </a:lnSpc>
              <a:spcBef>
                <a:spcPts val="100"/>
              </a:spcBef>
            </a:pPr>
            <a:r>
              <a:rPr sz="1100" spc="-65">
                <a:solidFill>
                  <a:srgbClr val="222E54"/>
                </a:solidFill>
                <a:latin typeface="Verdana"/>
                <a:cs typeface="Verdana"/>
              </a:rPr>
              <a:t>ção</a:t>
            </a:r>
            <a:r>
              <a:rPr sz="1100" spc="-75">
                <a:solidFill>
                  <a:srgbClr val="222E54"/>
                </a:solidFill>
                <a:latin typeface="Verdana"/>
                <a:cs typeface="Verdana"/>
              </a:rPr>
              <a:t> </a:t>
            </a:r>
            <a:r>
              <a:rPr sz="1100" spc="-80">
                <a:solidFill>
                  <a:srgbClr val="222E54"/>
                </a:solidFill>
                <a:latin typeface="Verdana"/>
                <a:cs typeface="Verdana"/>
              </a:rPr>
              <a:t>de</a:t>
            </a:r>
            <a:r>
              <a:rPr sz="1100" spc="-70">
                <a:solidFill>
                  <a:srgbClr val="222E54"/>
                </a:solidFill>
                <a:latin typeface="Verdana"/>
                <a:cs typeface="Verdana"/>
              </a:rPr>
              <a:t> beneficiários </a:t>
            </a:r>
            <a:r>
              <a:rPr sz="1100" spc="-85">
                <a:solidFill>
                  <a:srgbClr val="222E54"/>
                </a:solidFill>
                <a:latin typeface="Verdana"/>
                <a:cs typeface="Verdana"/>
              </a:rPr>
              <a:t>e</a:t>
            </a:r>
            <a:r>
              <a:rPr sz="1100" spc="-75">
                <a:solidFill>
                  <a:srgbClr val="222E54"/>
                </a:solidFill>
                <a:latin typeface="Verdana"/>
                <a:cs typeface="Verdana"/>
              </a:rPr>
              <a:t> </a:t>
            </a:r>
            <a:r>
              <a:rPr sz="1100" spc="-70">
                <a:solidFill>
                  <a:srgbClr val="222E54"/>
                </a:solidFill>
                <a:latin typeface="Verdana"/>
                <a:cs typeface="Verdana"/>
              </a:rPr>
              <a:t>Boleto </a:t>
            </a:r>
            <a:r>
              <a:rPr sz="1100" spc="-65">
                <a:solidFill>
                  <a:srgbClr val="222E54"/>
                </a:solidFill>
                <a:latin typeface="Verdana"/>
                <a:cs typeface="Verdana"/>
              </a:rPr>
              <a:t>nota </a:t>
            </a:r>
            <a:r>
              <a:rPr sz="1100" spc="-60">
                <a:solidFill>
                  <a:srgbClr val="222E54"/>
                </a:solidFill>
                <a:latin typeface="Verdana"/>
                <a:cs typeface="Verdana"/>
              </a:rPr>
              <a:t>fiscal</a:t>
            </a:r>
            <a:r>
              <a:rPr sz="1100" spc="-85">
                <a:solidFill>
                  <a:srgbClr val="222E54"/>
                </a:solidFill>
                <a:latin typeface="Verdana"/>
                <a:cs typeface="Verdana"/>
              </a:rPr>
              <a:t> </a:t>
            </a:r>
            <a:r>
              <a:rPr sz="1100" spc="-105">
                <a:solidFill>
                  <a:srgbClr val="222E54"/>
                </a:solidFill>
                <a:latin typeface="Verdana"/>
                <a:cs typeface="Verdana"/>
              </a:rPr>
              <a:t>devem</a:t>
            </a:r>
            <a:r>
              <a:rPr sz="1100" spc="-80">
                <a:solidFill>
                  <a:srgbClr val="222E54"/>
                </a:solidFill>
                <a:latin typeface="Verdana"/>
                <a:cs typeface="Verdana"/>
              </a:rPr>
              <a:t> </a:t>
            </a:r>
            <a:r>
              <a:rPr sz="1100" spc="-90">
                <a:solidFill>
                  <a:srgbClr val="222E54"/>
                </a:solidFill>
                <a:latin typeface="Verdana"/>
                <a:cs typeface="Verdana"/>
              </a:rPr>
              <a:t>bater</a:t>
            </a:r>
            <a:r>
              <a:rPr sz="1100" spc="-80">
                <a:solidFill>
                  <a:srgbClr val="222E54"/>
                </a:solidFill>
                <a:latin typeface="Verdana"/>
                <a:cs typeface="Verdana"/>
              </a:rPr>
              <a:t> </a:t>
            </a:r>
            <a:r>
              <a:rPr sz="1100" spc="-85">
                <a:solidFill>
                  <a:srgbClr val="222E54"/>
                </a:solidFill>
                <a:latin typeface="Verdana"/>
                <a:cs typeface="Verdana"/>
              </a:rPr>
              <a:t>com </a:t>
            </a:r>
            <a:r>
              <a:rPr sz="1100" spc="-65">
                <a:solidFill>
                  <a:srgbClr val="222E54"/>
                </a:solidFill>
                <a:latin typeface="Verdana"/>
                <a:cs typeface="Verdana"/>
              </a:rPr>
              <a:t>o</a:t>
            </a:r>
            <a:r>
              <a:rPr sz="1100" spc="-80">
                <a:solidFill>
                  <a:srgbClr val="222E54"/>
                </a:solidFill>
                <a:latin typeface="Verdana"/>
                <a:cs typeface="Verdana"/>
              </a:rPr>
              <a:t> </a:t>
            </a:r>
            <a:r>
              <a:rPr sz="1100" spc="-90">
                <a:solidFill>
                  <a:srgbClr val="222E54"/>
                </a:solidFill>
                <a:latin typeface="Verdana"/>
                <a:cs typeface="Verdana"/>
              </a:rPr>
              <a:t>valor</a:t>
            </a:r>
            <a:r>
              <a:rPr sz="1100" spc="-80">
                <a:solidFill>
                  <a:srgbClr val="222E54"/>
                </a:solidFill>
                <a:latin typeface="Verdana"/>
                <a:cs typeface="Verdana"/>
              </a:rPr>
              <a:t> </a:t>
            </a:r>
            <a:r>
              <a:rPr sz="1100" spc="-25">
                <a:solidFill>
                  <a:srgbClr val="222E54"/>
                </a:solidFill>
                <a:latin typeface="Verdana"/>
                <a:cs typeface="Verdana"/>
              </a:rPr>
              <a:t>do</a:t>
            </a:r>
            <a:endParaRPr sz="1100">
              <a:latin typeface="Verdana"/>
              <a:cs typeface="Verdana"/>
            </a:endParaRPr>
          </a:p>
        </p:txBody>
      </p:sp>
      <p:sp>
        <p:nvSpPr>
          <p:cNvPr id="20" name="object 20"/>
          <p:cNvSpPr txBox="1"/>
          <p:nvPr/>
        </p:nvSpPr>
        <p:spPr>
          <a:xfrm>
            <a:off x="444500" y="5189763"/>
            <a:ext cx="1778000" cy="193040"/>
          </a:xfrm>
          <a:prstGeom prst="rect">
            <a:avLst/>
          </a:prstGeom>
        </p:spPr>
        <p:txBody>
          <a:bodyPr vert="horz" wrap="square" lIns="0" tIns="12700" rIns="0" bIns="0" rtlCol="0">
            <a:spAutoFit/>
          </a:bodyPr>
          <a:lstStyle/>
          <a:p>
            <a:pPr marL="12700">
              <a:lnSpc>
                <a:spcPct val="100000"/>
              </a:lnSpc>
              <a:spcBef>
                <a:spcPts val="100"/>
              </a:spcBef>
            </a:pPr>
            <a:r>
              <a:rPr sz="1100" spc="-95">
                <a:solidFill>
                  <a:srgbClr val="222E54"/>
                </a:solidFill>
                <a:latin typeface="Verdana"/>
                <a:cs typeface="Verdana"/>
              </a:rPr>
              <a:t>comprovante</a:t>
            </a:r>
            <a:r>
              <a:rPr sz="1100" spc="-60">
                <a:solidFill>
                  <a:srgbClr val="222E54"/>
                </a:solidFill>
                <a:latin typeface="Verdana"/>
                <a:cs typeface="Verdana"/>
              </a:rPr>
              <a:t> </a:t>
            </a:r>
            <a:r>
              <a:rPr sz="1100" spc="-80">
                <a:solidFill>
                  <a:srgbClr val="222E54"/>
                </a:solidFill>
                <a:latin typeface="Verdana"/>
                <a:cs typeface="Verdana"/>
              </a:rPr>
              <a:t>de</a:t>
            </a:r>
            <a:r>
              <a:rPr sz="1100" spc="-55">
                <a:solidFill>
                  <a:srgbClr val="222E54"/>
                </a:solidFill>
                <a:latin typeface="Verdana"/>
                <a:cs typeface="Verdana"/>
              </a:rPr>
              <a:t> </a:t>
            </a:r>
            <a:r>
              <a:rPr sz="1100" spc="-90">
                <a:solidFill>
                  <a:srgbClr val="222E54"/>
                </a:solidFill>
                <a:latin typeface="Verdana"/>
                <a:cs typeface="Verdana"/>
              </a:rPr>
              <a:t>pagamento.</a:t>
            </a:r>
            <a:endParaRPr sz="1100">
              <a:latin typeface="Verdana"/>
              <a:cs typeface="Verdana"/>
            </a:endParaRPr>
          </a:p>
        </p:txBody>
      </p:sp>
      <p:sp>
        <p:nvSpPr>
          <p:cNvPr id="21" name="object 21"/>
          <p:cNvSpPr txBox="1"/>
          <p:nvPr/>
        </p:nvSpPr>
        <p:spPr>
          <a:xfrm>
            <a:off x="8078266" y="5016675"/>
            <a:ext cx="2030095"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85">
                <a:solidFill>
                  <a:srgbClr val="222E54"/>
                </a:solidFill>
                <a:latin typeface="Verdana"/>
                <a:cs typeface="Verdana"/>
              </a:rPr>
              <a:t>Identificar</a:t>
            </a:r>
            <a:r>
              <a:rPr sz="1100" spc="-65">
                <a:solidFill>
                  <a:srgbClr val="222E54"/>
                </a:solidFill>
                <a:latin typeface="Verdana"/>
                <a:cs typeface="Verdana"/>
              </a:rPr>
              <a:t> </a:t>
            </a:r>
            <a:r>
              <a:rPr sz="1100" spc="-75">
                <a:solidFill>
                  <a:srgbClr val="222E54"/>
                </a:solidFill>
                <a:latin typeface="Verdana"/>
                <a:cs typeface="Verdana"/>
              </a:rPr>
              <a:t>se</a:t>
            </a:r>
            <a:r>
              <a:rPr sz="1100" spc="-70">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35">
                <a:solidFill>
                  <a:srgbClr val="222E54"/>
                </a:solidFill>
                <a:latin typeface="Verdana"/>
                <a:cs typeface="Verdana"/>
              </a:rPr>
              <a:t>docu-</a:t>
            </a:r>
            <a:endParaRPr sz="1100">
              <a:latin typeface="Verdana"/>
              <a:cs typeface="Verdana"/>
            </a:endParaRPr>
          </a:p>
        </p:txBody>
      </p:sp>
      <p:sp>
        <p:nvSpPr>
          <p:cNvPr id="22" name="object 22"/>
          <p:cNvSpPr txBox="1"/>
          <p:nvPr/>
        </p:nvSpPr>
        <p:spPr>
          <a:xfrm>
            <a:off x="8078266" y="5184315"/>
            <a:ext cx="2166620" cy="193040"/>
          </a:xfrm>
          <a:prstGeom prst="rect">
            <a:avLst/>
          </a:prstGeom>
        </p:spPr>
        <p:txBody>
          <a:bodyPr vert="horz" wrap="square" lIns="0" tIns="12700" rIns="0" bIns="0" rtlCol="0">
            <a:spAutoFit/>
          </a:bodyPr>
          <a:lstStyle/>
          <a:p>
            <a:pPr marL="12700">
              <a:lnSpc>
                <a:spcPct val="100000"/>
              </a:lnSpc>
              <a:spcBef>
                <a:spcPts val="100"/>
              </a:spcBef>
            </a:pPr>
            <a:r>
              <a:rPr sz="1100" spc="-105">
                <a:solidFill>
                  <a:srgbClr val="222E54"/>
                </a:solidFill>
                <a:latin typeface="Verdana"/>
                <a:cs typeface="Verdana"/>
              </a:rPr>
              <a:t>mento</a:t>
            </a:r>
            <a:r>
              <a:rPr sz="1100" spc="-95">
                <a:solidFill>
                  <a:srgbClr val="222E54"/>
                </a:solidFill>
                <a:latin typeface="Verdana"/>
                <a:cs typeface="Verdana"/>
              </a:rPr>
              <a:t> </a:t>
            </a:r>
            <a:r>
              <a:rPr sz="1100" spc="-114">
                <a:solidFill>
                  <a:srgbClr val="222E54"/>
                </a:solidFill>
                <a:latin typeface="Verdana"/>
                <a:cs typeface="Verdana"/>
              </a:rPr>
              <a:t>tem</a:t>
            </a:r>
            <a:r>
              <a:rPr sz="1100" spc="-95">
                <a:solidFill>
                  <a:srgbClr val="222E54"/>
                </a:solidFill>
                <a:latin typeface="Verdana"/>
                <a:cs typeface="Verdana"/>
              </a:rPr>
              <a:t> </a:t>
            </a:r>
            <a:r>
              <a:rPr sz="1100" b="1" spc="-10">
                <a:solidFill>
                  <a:srgbClr val="222E54"/>
                </a:solidFill>
                <a:latin typeface="Arial"/>
                <a:cs typeface="Arial"/>
              </a:rPr>
              <a:t>autenticação</a:t>
            </a:r>
            <a:r>
              <a:rPr sz="1100" b="1" spc="-25">
                <a:solidFill>
                  <a:srgbClr val="222E54"/>
                </a:solidFill>
                <a:latin typeface="Arial"/>
                <a:cs typeface="Arial"/>
              </a:rPr>
              <a:t> </a:t>
            </a:r>
            <a:r>
              <a:rPr sz="1100" b="1" spc="-10">
                <a:solidFill>
                  <a:srgbClr val="222E54"/>
                </a:solidFill>
                <a:latin typeface="Arial"/>
                <a:cs typeface="Arial"/>
              </a:rPr>
              <a:t>bancária</a:t>
            </a:r>
            <a:endParaRPr sz="1100">
              <a:latin typeface="Arial"/>
              <a:cs typeface="Arial"/>
            </a:endParaRPr>
          </a:p>
        </p:txBody>
      </p:sp>
      <p:sp>
        <p:nvSpPr>
          <p:cNvPr id="23" name="object 23"/>
          <p:cNvSpPr txBox="1"/>
          <p:nvPr/>
        </p:nvSpPr>
        <p:spPr>
          <a:xfrm>
            <a:off x="8078266" y="5351955"/>
            <a:ext cx="2041525" cy="193040"/>
          </a:xfrm>
          <a:prstGeom prst="rect">
            <a:avLst/>
          </a:prstGeom>
        </p:spPr>
        <p:txBody>
          <a:bodyPr vert="horz" wrap="square" lIns="0" tIns="12700" rIns="0" bIns="0" rtlCol="0">
            <a:spAutoFit/>
          </a:bodyPr>
          <a:lstStyle/>
          <a:p>
            <a:pPr marL="12700">
              <a:lnSpc>
                <a:spcPct val="100000"/>
              </a:lnSpc>
              <a:spcBef>
                <a:spcPts val="100"/>
              </a:spcBef>
            </a:pPr>
            <a:r>
              <a:rPr sz="1100" spc="-80">
                <a:solidFill>
                  <a:srgbClr val="222E54"/>
                </a:solidFill>
                <a:latin typeface="Verdana"/>
                <a:cs typeface="Verdana"/>
              </a:rPr>
              <a:t>ou</a:t>
            </a:r>
            <a:r>
              <a:rPr sz="1100" spc="-75">
                <a:solidFill>
                  <a:srgbClr val="222E54"/>
                </a:solidFill>
                <a:latin typeface="Verdana"/>
                <a:cs typeface="Verdana"/>
              </a:rPr>
              <a:t> se</a:t>
            </a:r>
            <a:r>
              <a:rPr sz="1100" spc="-70">
                <a:solidFill>
                  <a:srgbClr val="222E54"/>
                </a:solidFill>
                <a:latin typeface="Verdana"/>
                <a:cs typeface="Verdana"/>
              </a:rPr>
              <a:t> </a:t>
            </a:r>
            <a:r>
              <a:rPr sz="1100" spc="-90">
                <a:solidFill>
                  <a:srgbClr val="222E54"/>
                </a:solidFill>
                <a:latin typeface="Verdana"/>
                <a:cs typeface="Verdana"/>
              </a:rPr>
              <a:t>contém</a:t>
            </a:r>
            <a:r>
              <a:rPr sz="1100" spc="-70">
                <a:solidFill>
                  <a:srgbClr val="222E54"/>
                </a:solidFill>
                <a:latin typeface="Verdana"/>
                <a:cs typeface="Verdana"/>
              </a:rPr>
              <a:t> </a:t>
            </a:r>
            <a:r>
              <a:rPr sz="1100" spc="-80">
                <a:solidFill>
                  <a:srgbClr val="222E54"/>
                </a:solidFill>
                <a:latin typeface="Verdana"/>
                <a:cs typeface="Verdana"/>
              </a:rPr>
              <a:t>informações</a:t>
            </a:r>
            <a:r>
              <a:rPr sz="1100" spc="-70">
                <a:solidFill>
                  <a:srgbClr val="222E54"/>
                </a:solidFill>
                <a:latin typeface="Verdana"/>
                <a:cs typeface="Verdana"/>
              </a:rPr>
              <a:t> </a:t>
            </a:r>
            <a:r>
              <a:rPr sz="1100" spc="-55">
                <a:solidFill>
                  <a:srgbClr val="222E54"/>
                </a:solidFill>
                <a:latin typeface="Verdana"/>
                <a:cs typeface="Verdana"/>
              </a:rPr>
              <a:t>claras</a:t>
            </a:r>
            <a:endParaRPr sz="1100">
              <a:latin typeface="Verdana"/>
              <a:cs typeface="Verdana"/>
            </a:endParaRPr>
          </a:p>
        </p:txBody>
      </p:sp>
      <p:sp>
        <p:nvSpPr>
          <p:cNvPr id="24" name="object 24"/>
          <p:cNvSpPr txBox="1"/>
          <p:nvPr/>
        </p:nvSpPr>
        <p:spPr>
          <a:xfrm>
            <a:off x="8078266" y="5519595"/>
            <a:ext cx="2130425" cy="528320"/>
          </a:xfrm>
          <a:prstGeom prst="rect">
            <a:avLst/>
          </a:prstGeom>
        </p:spPr>
        <p:txBody>
          <a:bodyPr vert="horz" wrap="square" lIns="0" tIns="12700" rIns="0" bIns="0" rtlCol="0">
            <a:spAutoFit/>
          </a:bodyPr>
          <a:lstStyle/>
          <a:p>
            <a:pPr marL="12700" marR="5080">
              <a:lnSpc>
                <a:spcPct val="100000"/>
              </a:lnSpc>
              <a:spcBef>
                <a:spcPts val="100"/>
              </a:spcBef>
            </a:pPr>
            <a:r>
              <a:rPr sz="1100" spc="-80">
                <a:solidFill>
                  <a:srgbClr val="222E54"/>
                </a:solidFill>
                <a:latin typeface="Verdana"/>
                <a:cs typeface="Verdana"/>
              </a:rPr>
              <a:t>que</a:t>
            </a:r>
            <a:r>
              <a:rPr sz="1100" spc="-85">
                <a:solidFill>
                  <a:srgbClr val="222E54"/>
                </a:solidFill>
                <a:latin typeface="Verdana"/>
                <a:cs typeface="Verdana"/>
              </a:rPr>
              <a:t> </a:t>
            </a:r>
            <a:r>
              <a:rPr sz="1100" spc="-105">
                <a:solidFill>
                  <a:srgbClr val="222E54"/>
                </a:solidFill>
                <a:latin typeface="Verdana"/>
                <a:cs typeface="Verdana"/>
              </a:rPr>
              <a:t>garantam</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90">
                <a:solidFill>
                  <a:srgbClr val="222E54"/>
                </a:solidFill>
                <a:latin typeface="Verdana"/>
                <a:cs typeface="Verdana"/>
              </a:rPr>
              <a:t>sua</a:t>
            </a:r>
            <a:r>
              <a:rPr sz="1100" spc="-80">
                <a:solidFill>
                  <a:srgbClr val="222E54"/>
                </a:solidFill>
                <a:latin typeface="Verdana"/>
                <a:cs typeface="Verdana"/>
              </a:rPr>
              <a:t> </a:t>
            </a:r>
            <a:r>
              <a:rPr sz="1100" spc="-10">
                <a:solidFill>
                  <a:srgbClr val="222E54"/>
                </a:solidFill>
                <a:latin typeface="Verdana"/>
                <a:cs typeface="Verdana"/>
              </a:rPr>
              <a:t>efetividade </a:t>
            </a:r>
            <a:r>
              <a:rPr sz="1100" spc="-80">
                <a:solidFill>
                  <a:srgbClr val="222E54"/>
                </a:solidFill>
                <a:latin typeface="Verdana"/>
                <a:cs typeface="Verdana"/>
              </a:rPr>
              <a:t>como</a:t>
            </a:r>
            <a:r>
              <a:rPr sz="1100" spc="-75">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95">
                <a:solidFill>
                  <a:srgbClr val="222E54"/>
                </a:solidFill>
                <a:latin typeface="Verdana"/>
                <a:cs typeface="Verdana"/>
              </a:rPr>
              <a:t>“status”</a:t>
            </a:r>
            <a:r>
              <a:rPr sz="1100" spc="-75">
                <a:solidFill>
                  <a:srgbClr val="222E54"/>
                </a:solidFill>
                <a:latin typeface="Verdana"/>
                <a:cs typeface="Verdana"/>
              </a:rPr>
              <a:t> </a:t>
            </a:r>
            <a:r>
              <a:rPr sz="1100" b="1" spc="-20">
                <a:solidFill>
                  <a:srgbClr val="222E54"/>
                </a:solidFill>
                <a:latin typeface="Arial"/>
                <a:cs typeface="Arial"/>
              </a:rPr>
              <a:t>efetivado,</a:t>
            </a:r>
            <a:r>
              <a:rPr sz="1100" b="1">
                <a:solidFill>
                  <a:srgbClr val="222E54"/>
                </a:solidFill>
                <a:latin typeface="Arial"/>
                <a:cs typeface="Arial"/>
              </a:rPr>
              <a:t> </a:t>
            </a:r>
            <a:r>
              <a:rPr sz="1100" b="1" spc="-10">
                <a:solidFill>
                  <a:srgbClr val="222E54"/>
                </a:solidFill>
                <a:latin typeface="Arial"/>
                <a:cs typeface="Arial"/>
              </a:rPr>
              <a:t>reali- </a:t>
            </a:r>
            <a:r>
              <a:rPr sz="1100" b="1" spc="-20">
                <a:solidFill>
                  <a:srgbClr val="222E54"/>
                </a:solidFill>
                <a:latin typeface="Arial"/>
                <a:cs typeface="Arial"/>
              </a:rPr>
              <a:t>zado,</a:t>
            </a:r>
            <a:r>
              <a:rPr sz="1100" b="1" spc="-35">
                <a:solidFill>
                  <a:srgbClr val="222E54"/>
                </a:solidFill>
                <a:latin typeface="Arial"/>
                <a:cs typeface="Arial"/>
              </a:rPr>
              <a:t> </a:t>
            </a:r>
            <a:r>
              <a:rPr sz="1100" b="1" spc="-25">
                <a:solidFill>
                  <a:srgbClr val="222E54"/>
                </a:solidFill>
                <a:latin typeface="Arial"/>
                <a:cs typeface="Arial"/>
              </a:rPr>
              <a:t>concluído,</a:t>
            </a:r>
            <a:r>
              <a:rPr sz="1100" b="1" spc="-35">
                <a:solidFill>
                  <a:srgbClr val="222E54"/>
                </a:solidFill>
                <a:latin typeface="Arial"/>
                <a:cs typeface="Arial"/>
              </a:rPr>
              <a:t> </a:t>
            </a:r>
            <a:r>
              <a:rPr sz="1100" b="1" spc="-10">
                <a:solidFill>
                  <a:srgbClr val="222E54"/>
                </a:solidFill>
                <a:latin typeface="Arial"/>
                <a:cs typeface="Arial"/>
              </a:rPr>
              <a:t>finalizado</a:t>
            </a:r>
            <a:r>
              <a:rPr sz="1100" b="1" spc="-30">
                <a:solidFill>
                  <a:srgbClr val="222E54"/>
                </a:solidFill>
                <a:latin typeface="Arial"/>
                <a:cs typeface="Arial"/>
              </a:rPr>
              <a:t> </a:t>
            </a:r>
            <a:r>
              <a:rPr sz="1100" b="1">
                <a:solidFill>
                  <a:srgbClr val="222E54"/>
                </a:solidFill>
                <a:latin typeface="Arial"/>
                <a:cs typeface="Arial"/>
              </a:rPr>
              <a:t>e</a:t>
            </a:r>
            <a:r>
              <a:rPr sz="1100" b="1" spc="-35">
                <a:solidFill>
                  <a:srgbClr val="222E54"/>
                </a:solidFill>
                <a:latin typeface="Arial"/>
                <a:cs typeface="Arial"/>
              </a:rPr>
              <a:t> </a:t>
            </a:r>
            <a:r>
              <a:rPr sz="1100" b="1" spc="-20">
                <a:solidFill>
                  <a:srgbClr val="222E54"/>
                </a:solidFill>
                <a:latin typeface="Arial"/>
                <a:cs typeface="Arial"/>
              </a:rPr>
              <a:t>etc.</a:t>
            </a:r>
            <a:endParaRPr sz="1100">
              <a:latin typeface="Arial"/>
              <a:cs typeface="Arial"/>
            </a:endParaRPr>
          </a:p>
        </p:txBody>
      </p:sp>
      <p:sp>
        <p:nvSpPr>
          <p:cNvPr id="25" name="object 25"/>
          <p:cNvSpPr txBox="1"/>
          <p:nvPr/>
        </p:nvSpPr>
        <p:spPr>
          <a:xfrm>
            <a:off x="2878073" y="5944283"/>
            <a:ext cx="3843654" cy="863600"/>
          </a:xfrm>
          <a:prstGeom prst="rect">
            <a:avLst/>
          </a:prstGeom>
        </p:spPr>
        <p:txBody>
          <a:bodyPr vert="horz" wrap="square" lIns="0" tIns="12700" rIns="0" bIns="0" rtlCol="0">
            <a:spAutoFit/>
          </a:bodyPr>
          <a:lstStyle/>
          <a:p>
            <a:pPr marL="12700" marR="50165">
              <a:lnSpc>
                <a:spcPct val="100000"/>
              </a:lnSpc>
              <a:spcBef>
                <a:spcPts val="100"/>
              </a:spcBef>
            </a:pPr>
            <a:r>
              <a:rPr sz="1100" b="1" spc="-50">
                <a:solidFill>
                  <a:srgbClr val="222E54"/>
                </a:solidFill>
                <a:latin typeface="Arial"/>
                <a:cs typeface="Arial"/>
              </a:rPr>
              <a:t>ATENÇÃO:</a:t>
            </a:r>
            <a:r>
              <a:rPr sz="1100" b="1" spc="-5">
                <a:solidFill>
                  <a:srgbClr val="222E54"/>
                </a:solidFill>
                <a:latin typeface="Arial"/>
                <a:cs typeface="Arial"/>
              </a:rPr>
              <a:t> </a:t>
            </a:r>
            <a:r>
              <a:rPr sz="1100" spc="-80">
                <a:solidFill>
                  <a:srgbClr val="222E54"/>
                </a:solidFill>
                <a:latin typeface="Verdana"/>
                <a:cs typeface="Verdana"/>
              </a:rPr>
              <a:t>Para</a:t>
            </a:r>
            <a:r>
              <a:rPr sz="1100" spc="-65">
                <a:solidFill>
                  <a:srgbClr val="222E54"/>
                </a:solidFill>
                <a:latin typeface="Verdana"/>
                <a:cs typeface="Verdana"/>
              </a:rPr>
              <a:t> o</a:t>
            </a:r>
            <a:r>
              <a:rPr sz="1100" spc="-70">
                <a:solidFill>
                  <a:srgbClr val="222E54"/>
                </a:solidFill>
                <a:latin typeface="Verdana"/>
                <a:cs typeface="Verdana"/>
              </a:rPr>
              <a:t> </a:t>
            </a:r>
            <a:r>
              <a:rPr sz="1100" spc="-95">
                <a:solidFill>
                  <a:srgbClr val="222E54"/>
                </a:solidFill>
                <a:latin typeface="Verdana"/>
                <a:cs typeface="Verdana"/>
              </a:rPr>
              <a:t>comprovante</a:t>
            </a:r>
            <a:r>
              <a:rPr sz="1100" spc="-70">
                <a:solidFill>
                  <a:srgbClr val="222E54"/>
                </a:solidFill>
                <a:latin typeface="Verdana"/>
                <a:cs typeface="Verdana"/>
              </a:rPr>
              <a:t> </a:t>
            </a:r>
            <a:r>
              <a:rPr sz="1100" spc="-85">
                <a:solidFill>
                  <a:srgbClr val="222E54"/>
                </a:solidFill>
                <a:latin typeface="Verdana"/>
                <a:cs typeface="Verdana"/>
              </a:rPr>
              <a:t>não</a:t>
            </a:r>
            <a:r>
              <a:rPr sz="1100" spc="-65">
                <a:solidFill>
                  <a:srgbClr val="222E54"/>
                </a:solidFill>
                <a:latin typeface="Verdana"/>
                <a:cs typeface="Verdana"/>
              </a:rPr>
              <a:t> </a:t>
            </a:r>
            <a:r>
              <a:rPr sz="1100" spc="-95">
                <a:solidFill>
                  <a:srgbClr val="222E54"/>
                </a:solidFill>
                <a:latin typeface="Verdana"/>
                <a:cs typeface="Verdana"/>
              </a:rPr>
              <a:t>existe</a:t>
            </a:r>
            <a:r>
              <a:rPr sz="1100" spc="-70">
                <a:solidFill>
                  <a:srgbClr val="222E54"/>
                </a:solidFill>
                <a:latin typeface="Verdana"/>
                <a:cs typeface="Verdana"/>
              </a:rPr>
              <a:t> </a:t>
            </a:r>
            <a:r>
              <a:rPr sz="1100" spc="-85">
                <a:solidFill>
                  <a:srgbClr val="222E54"/>
                </a:solidFill>
                <a:latin typeface="Verdana"/>
                <a:cs typeface="Verdana"/>
              </a:rPr>
              <a:t>modelo</a:t>
            </a:r>
            <a:r>
              <a:rPr sz="1100" spc="-70">
                <a:solidFill>
                  <a:srgbClr val="222E54"/>
                </a:solidFill>
                <a:latin typeface="Verdana"/>
                <a:cs typeface="Verdana"/>
              </a:rPr>
              <a:t> </a:t>
            </a:r>
            <a:r>
              <a:rPr sz="1100" spc="-85">
                <a:solidFill>
                  <a:srgbClr val="222E54"/>
                </a:solidFill>
                <a:latin typeface="Verdana"/>
                <a:cs typeface="Verdana"/>
              </a:rPr>
              <a:t>padrão</a:t>
            </a:r>
            <a:r>
              <a:rPr sz="1100" spc="-65">
                <a:solidFill>
                  <a:srgbClr val="222E54"/>
                </a:solidFill>
                <a:latin typeface="Verdana"/>
                <a:cs typeface="Verdana"/>
              </a:rPr>
              <a:t> </a:t>
            </a:r>
            <a:r>
              <a:rPr sz="1100" spc="-50">
                <a:solidFill>
                  <a:srgbClr val="222E54"/>
                </a:solidFill>
                <a:latin typeface="Verdana"/>
                <a:cs typeface="Verdana"/>
              </a:rPr>
              <a:t>a </a:t>
            </a:r>
            <a:r>
              <a:rPr sz="1100" spc="-85">
                <a:solidFill>
                  <a:srgbClr val="222E54"/>
                </a:solidFill>
                <a:latin typeface="Verdana"/>
                <a:cs typeface="Verdana"/>
              </a:rPr>
              <a:t>ser</a:t>
            </a:r>
            <a:r>
              <a:rPr sz="1100" spc="-75">
                <a:solidFill>
                  <a:srgbClr val="222E54"/>
                </a:solidFill>
                <a:latin typeface="Verdana"/>
                <a:cs typeface="Verdana"/>
              </a:rPr>
              <a:t> </a:t>
            </a:r>
            <a:r>
              <a:rPr sz="1100" spc="-85">
                <a:solidFill>
                  <a:srgbClr val="222E54"/>
                </a:solidFill>
                <a:latin typeface="Verdana"/>
                <a:cs typeface="Verdana"/>
              </a:rPr>
              <a:t>seguido,</a:t>
            </a:r>
            <a:r>
              <a:rPr sz="1100" spc="-70">
                <a:solidFill>
                  <a:srgbClr val="222E54"/>
                </a:solidFill>
                <a:latin typeface="Verdana"/>
                <a:cs typeface="Verdana"/>
              </a:rPr>
              <a:t> </a:t>
            </a:r>
            <a:r>
              <a:rPr sz="1100" spc="-75">
                <a:solidFill>
                  <a:srgbClr val="222E54"/>
                </a:solidFill>
                <a:latin typeface="Verdana"/>
                <a:cs typeface="Verdana"/>
              </a:rPr>
              <a:t>cada </a:t>
            </a:r>
            <a:r>
              <a:rPr sz="1100" spc="-95">
                <a:solidFill>
                  <a:srgbClr val="222E54"/>
                </a:solidFill>
                <a:latin typeface="Verdana"/>
                <a:cs typeface="Verdana"/>
              </a:rPr>
              <a:t>empresa</a:t>
            </a:r>
            <a:r>
              <a:rPr sz="1100" spc="-70">
                <a:solidFill>
                  <a:srgbClr val="222E54"/>
                </a:solidFill>
                <a:latin typeface="Verdana"/>
                <a:cs typeface="Verdana"/>
              </a:rPr>
              <a:t> </a:t>
            </a:r>
            <a:r>
              <a:rPr sz="1100" spc="-114">
                <a:solidFill>
                  <a:srgbClr val="222E54"/>
                </a:solidFill>
                <a:latin typeface="Verdana"/>
                <a:cs typeface="Verdana"/>
              </a:rPr>
              <a:t>tem</a:t>
            </a:r>
            <a:r>
              <a:rPr sz="1100" spc="-70">
                <a:solidFill>
                  <a:srgbClr val="222E54"/>
                </a:solidFill>
                <a:latin typeface="Verdana"/>
                <a:cs typeface="Verdana"/>
              </a:rPr>
              <a:t> </a:t>
            </a:r>
            <a:r>
              <a:rPr sz="1100" spc="-130">
                <a:solidFill>
                  <a:srgbClr val="222E54"/>
                </a:solidFill>
                <a:latin typeface="Verdana"/>
                <a:cs typeface="Verdana"/>
              </a:rPr>
              <a:t>um</a:t>
            </a:r>
            <a:r>
              <a:rPr sz="1100" spc="-75">
                <a:solidFill>
                  <a:srgbClr val="222E54"/>
                </a:solidFill>
                <a:latin typeface="Verdana"/>
                <a:cs typeface="Verdana"/>
              </a:rPr>
              <a:t> </a:t>
            </a:r>
            <a:r>
              <a:rPr sz="1100" spc="-100">
                <a:solidFill>
                  <a:srgbClr val="222E54"/>
                </a:solidFill>
                <a:latin typeface="Verdana"/>
                <a:cs typeface="Verdana"/>
              </a:rPr>
              <a:t>formato</a:t>
            </a:r>
            <a:r>
              <a:rPr sz="1100" spc="-70">
                <a:solidFill>
                  <a:srgbClr val="222E54"/>
                </a:solidFill>
                <a:latin typeface="Verdana"/>
                <a:cs typeface="Verdana"/>
              </a:rPr>
              <a:t> </a:t>
            </a:r>
            <a:r>
              <a:rPr sz="1100" spc="-75">
                <a:solidFill>
                  <a:srgbClr val="222E54"/>
                </a:solidFill>
                <a:latin typeface="Verdana"/>
                <a:cs typeface="Verdana"/>
              </a:rPr>
              <a:t>condizente</a:t>
            </a:r>
            <a:r>
              <a:rPr sz="1100" spc="-70">
                <a:solidFill>
                  <a:srgbClr val="222E54"/>
                </a:solidFill>
                <a:latin typeface="Verdana"/>
                <a:cs typeface="Verdana"/>
              </a:rPr>
              <a:t> </a:t>
            </a:r>
            <a:r>
              <a:rPr sz="1100" spc="-25">
                <a:solidFill>
                  <a:srgbClr val="222E54"/>
                </a:solidFill>
                <a:latin typeface="Verdana"/>
                <a:cs typeface="Verdana"/>
              </a:rPr>
              <a:t>com</a:t>
            </a:r>
            <a:r>
              <a:rPr sz="1100" spc="500">
                <a:solidFill>
                  <a:srgbClr val="222E54"/>
                </a:solidFill>
                <a:latin typeface="Verdana"/>
                <a:cs typeface="Verdana"/>
              </a:rPr>
              <a:t> </a:t>
            </a:r>
            <a:r>
              <a:rPr sz="1100" spc="-65">
                <a:solidFill>
                  <a:srgbClr val="222E54"/>
                </a:solidFill>
                <a:latin typeface="Verdana"/>
                <a:cs typeface="Verdana"/>
              </a:rPr>
              <a:t>o banco </a:t>
            </a:r>
            <a:r>
              <a:rPr sz="1100" spc="-85">
                <a:solidFill>
                  <a:srgbClr val="222E54"/>
                </a:solidFill>
                <a:latin typeface="Verdana"/>
                <a:cs typeface="Verdana"/>
              </a:rPr>
              <a:t>utilizado.</a:t>
            </a:r>
            <a:r>
              <a:rPr sz="1100" spc="-65">
                <a:solidFill>
                  <a:srgbClr val="222E54"/>
                </a:solidFill>
                <a:latin typeface="Verdana"/>
                <a:cs typeface="Verdana"/>
              </a:rPr>
              <a:t> </a:t>
            </a:r>
            <a:r>
              <a:rPr sz="1100" spc="-90">
                <a:solidFill>
                  <a:srgbClr val="222E54"/>
                </a:solidFill>
                <a:latin typeface="Verdana"/>
                <a:cs typeface="Verdana"/>
              </a:rPr>
              <a:t>Independente</a:t>
            </a:r>
            <a:r>
              <a:rPr sz="1100" spc="-65">
                <a:solidFill>
                  <a:srgbClr val="222E54"/>
                </a:solidFill>
                <a:latin typeface="Verdana"/>
                <a:cs typeface="Verdana"/>
              </a:rPr>
              <a:t> </a:t>
            </a:r>
            <a:r>
              <a:rPr sz="1100" spc="-70">
                <a:solidFill>
                  <a:srgbClr val="222E54"/>
                </a:solidFill>
                <a:latin typeface="Verdana"/>
                <a:cs typeface="Verdana"/>
              </a:rPr>
              <a:t>do</a:t>
            </a:r>
            <a:r>
              <a:rPr sz="1100" spc="-65">
                <a:solidFill>
                  <a:srgbClr val="222E54"/>
                </a:solidFill>
                <a:latin typeface="Verdana"/>
                <a:cs typeface="Verdana"/>
              </a:rPr>
              <a:t> </a:t>
            </a:r>
            <a:r>
              <a:rPr sz="1100" spc="-110">
                <a:solidFill>
                  <a:srgbClr val="222E54"/>
                </a:solidFill>
                <a:latin typeface="Verdana"/>
                <a:cs typeface="Verdana"/>
              </a:rPr>
              <a:t>formato,</a:t>
            </a:r>
            <a:r>
              <a:rPr sz="1100" spc="-65">
                <a:solidFill>
                  <a:srgbClr val="222E54"/>
                </a:solidFill>
                <a:latin typeface="Verdana"/>
                <a:cs typeface="Verdana"/>
              </a:rPr>
              <a:t> </a:t>
            </a:r>
            <a:r>
              <a:rPr sz="1100" spc="-85">
                <a:solidFill>
                  <a:srgbClr val="222E54"/>
                </a:solidFill>
                <a:latin typeface="Verdana"/>
                <a:cs typeface="Verdana"/>
              </a:rPr>
              <a:t>é</a:t>
            </a:r>
            <a:r>
              <a:rPr sz="1100" spc="-65">
                <a:solidFill>
                  <a:srgbClr val="222E54"/>
                </a:solidFill>
                <a:latin typeface="Verdana"/>
                <a:cs typeface="Verdana"/>
              </a:rPr>
              <a:t> </a:t>
            </a:r>
            <a:r>
              <a:rPr sz="1100" spc="-90">
                <a:solidFill>
                  <a:srgbClr val="222E54"/>
                </a:solidFill>
                <a:latin typeface="Verdana"/>
                <a:cs typeface="Verdana"/>
              </a:rPr>
              <a:t>importante</a:t>
            </a:r>
            <a:r>
              <a:rPr sz="1100" spc="-65">
                <a:solidFill>
                  <a:srgbClr val="222E54"/>
                </a:solidFill>
                <a:latin typeface="Verdana"/>
                <a:cs typeface="Verdana"/>
              </a:rPr>
              <a:t> </a:t>
            </a:r>
            <a:r>
              <a:rPr sz="1100" spc="-45">
                <a:solidFill>
                  <a:srgbClr val="222E54"/>
                </a:solidFill>
                <a:latin typeface="Verdana"/>
                <a:cs typeface="Verdana"/>
              </a:rPr>
              <a:t>que</a:t>
            </a:r>
            <a:endParaRPr sz="1100">
              <a:latin typeface="Verdana"/>
              <a:cs typeface="Verdana"/>
            </a:endParaRPr>
          </a:p>
          <a:p>
            <a:pPr marL="12700" marR="5080">
              <a:lnSpc>
                <a:spcPct val="100000"/>
              </a:lnSpc>
            </a:pPr>
            <a:r>
              <a:rPr sz="1100" spc="-85">
                <a:solidFill>
                  <a:srgbClr val="222E54"/>
                </a:solidFill>
                <a:latin typeface="Verdana"/>
                <a:cs typeface="Verdana"/>
              </a:rPr>
              <a:t>as</a:t>
            </a:r>
            <a:r>
              <a:rPr sz="1100" spc="-50">
                <a:solidFill>
                  <a:srgbClr val="222E54"/>
                </a:solidFill>
                <a:latin typeface="Verdana"/>
                <a:cs typeface="Verdana"/>
              </a:rPr>
              <a:t> </a:t>
            </a:r>
            <a:r>
              <a:rPr sz="1100" spc="-80">
                <a:solidFill>
                  <a:srgbClr val="222E54"/>
                </a:solidFill>
                <a:latin typeface="Verdana"/>
                <a:cs typeface="Verdana"/>
              </a:rPr>
              <a:t>informações</a:t>
            </a:r>
            <a:r>
              <a:rPr sz="1100" spc="-50">
                <a:solidFill>
                  <a:srgbClr val="222E54"/>
                </a:solidFill>
                <a:latin typeface="Verdana"/>
                <a:cs typeface="Verdana"/>
              </a:rPr>
              <a:t> </a:t>
            </a:r>
            <a:r>
              <a:rPr sz="1100" spc="-75">
                <a:solidFill>
                  <a:srgbClr val="222E54"/>
                </a:solidFill>
                <a:latin typeface="Verdana"/>
                <a:cs typeface="Verdana"/>
              </a:rPr>
              <a:t>citadas</a:t>
            </a:r>
            <a:r>
              <a:rPr sz="1100" spc="-45">
                <a:solidFill>
                  <a:srgbClr val="222E54"/>
                </a:solidFill>
                <a:latin typeface="Verdana"/>
                <a:cs typeface="Verdana"/>
              </a:rPr>
              <a:t> </a:t>
            </a:r>
            <a:r>
              <a:rPr sz="1100" spc="-95">
                <a:solidFill>
                  <a:srgbClr val="222E54"/>
                </a:solidFill>
                <a:latin typeface="Verdana"/>
                <a:cs typeface="Verdana"/>
              </a:rPr>
              <a:t>anteriormente</a:t>
            </a:r>
            <a:r>
              <a:rPr sz="1100" spc="-50">
                <a:solidFill>
                  <a:srgbClr val="222E54"/>
                </a:solidFill>
                <a:latin typeface="Verdana"/>
                <a:cs typeface="Verdana"/>
              </a:rPr>
              <a:t> </a:t>
            </a:r>
            <a:r>
              <a:rPr sz="1100" spc="-105">
                <a:solidFill>
                  <a:srgbClr val="222E54"/>
                </a:solidFill>
                <a:latin typeface="Verdana"/>
                <a:cs typeface="Verdana"/>
              </a:rPr>
              <a:t>sejam</a:t>
            </a:r>
            <a:r>
              <a:rPr sz="1100" spc="-45">
                <a:solidFill>
                  <a:srgbClr val="222E54"/>
                </a:solidFill>
                <a:latin typeface="Verdana"/>
                <a:cs typeface="Verdana"/>
              </a:rPr>
              <a:t> </a:t>
            </a:r>
            <a:r>
              <a:rPr sz="1100" spc="-80">
                <a:solidFill>
                  <a:srgbClr val="222E54"/>
                </a:solidFill>
                <a:latin typeface="Verdana"/>
                <a:cs typeface="Verdana"/>
              </a:rPr>
              <a:t>verificadas</a:t>
            </a:r>
            <a:r>
              <a:rPr sz="1100" spc="-50">
                <a:solidFill>
                  <a:srgbClr val="222E54"/>
                </a:solidFill>
                <a:latin typeface="Verdana"/>
                <a:cs typeface="Verdana"/>
              </a:rPr>
              <a:t> </a:t>
            </a:r>
            <a:r>
              <a:rPr sz="1100" spc="-95">
                <a:solidFill>
                  <a:srgbClr val="222E54"/>
                </a:solidFill>
                <a:latin typeface="Verdana"/>
                <a:cs typeface="Verdana"/>
              </a:rPr>
              <a:t>para</a:t>
            </a:r>
            <a:r>
              <a:rPr sz="1100" spc="-50">
                <a:solidFill>
                  <a:srgbClr val="222E54"/>
                </a:solidFill>
                <a:latin typeface="Verdana"/>
                <a:cs typeface="Verdana"/>
              </a:rPr>
              <a:t> a </a:t>
            </a:r>
            <a:r>
              <a:rPr sz="1100" spc="-90">
                <a:solidFill>
                  <a:srgbClr val="222E54"/>
                </a:solidFill>
                <a:latin typeface="Verdana"/>
                <a:cs typeface="Verdana"/>
              </a:rPr>
              <a:t>garantia</a:t>
            </a:r>
            <a:r>
              <a:rPr sz="1100" spc="-80">
                <a:solidFill>
                  <a:srgbClr val="222E54"/>
                </a:solidFill>
                <a:latin typeface="Verdana"/>
                <a:cs typeface="Verdana"/>
              </a:rPr>
              <a:t> </a:t>
            </a:r>
            <a:r>
              <a:rPr sz="1100" spc="-85">
                <a:solidFill>
                  <a:srgbClr val="222E54"/>
                </a:solidFill>
                <a:latin typeface="Verdana"/>
                <a:cs typeface="Verdana"/>
              </a:rPr>
              <a:t>da</a:t>
            </a:r>
            <a:r>
              <a:rPr sz="1100" spc="-75">
                <a:solidFill>
                  <a:srgbClr val="222E54"/>
                </a:solidFill>
                <a:latin typeface="Verdana"/>
                <a:cs typeface="Verdana"/>
              </a:rPr>
              <a:t> </a:t>
            </a:r>
            <a:r>
              <a:rPr sz="1100" spc="-80">
                <a:solidFill>
                  <a:srgbClr val="222E54"/>
                </a:solidFill>
                <a:latin typeface="Verdana"/>
                <a:cs typeface="Verdana"/>
              </a:rPr>
              <a:t>conformidade</a:t>
            </a:r>
            <a:r>
              <a:rPr sz="1100" spc="-75">
                <a:solidFill>
                  <a:srgbClr val="222E54"/>
                </a:solidFill>
                <a:latin typeface="Verdana"/>
                <a:cs typeface="Verdana"/>
              </a:rPr>
              <a:t> </a:t>
            </a:r>
            <a:r>
              <a:rPr sz="1100" spc="-85">
                <a:solidFill>
                  <a:srgbClr val="222E54"/>
                </a:solidFill>
                <a:latin typeface="Verdana"/>
                <a:cs typeface="Verdana"/>
              </a:rPr>
              <a:t>da</a:t>
            </a:r>
            <a:r>
              <a:rPr sz="1100" spc="-75">
                <a:solidFill>
                  <a:srgbClr val="222E54"/>
                </a:solidFill>
                <a:latin typeface="Verdana"/>
                <a:cs typeface="Verdana"/>
              </a:rPr>
              <a:t> </a:t>
            </a:r>
            <a:r>
              <a:rPr sz="1100" spc="-10">
                <a:solidFill>
                  <a:srgbClr val="222E54"/>
                </a:solidFill>
                <a:latin typeface="Verdana"/>
                <a:cs typeface="Verdana"/>
              </a:rPr>
              <a:t>documentação.</a:t>
            </a:r>
            <a:endParaRPr sz="1100">
              <a:latin typeface="Verdana"/>
              <a:cs typeface="Verdana"/>
            </a:endParaRPr>
          </a:p>
        </p:txBody>
      </p:sp>
      <p:sp>
        <p:nvSpPr>
          <p:cNvPr id="26" name="object 26"/>
          <p:cNvSpPr txBox="1"/>
          <p:nvPr/>
        </p:nvSpPr>
        <p:spPr>
          <a:xfrm>
            <a:off x="8078266" y="3565331"/>
            <a:ext cx="2116455"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1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30">
                <a:solidFill>
                  <a:srgbClr val="222E54"/>
                </a:solidFill>
                <a:latin typeface="Verdana"/>
                <a:cs typeface="Verdana"/>
              </a:rPr>
              <a:t>A</a:t>
            </a:r>
            <a:r>
              <a:rPr sz="1100" spc="-80">
                <a:solidFill>
                  <a:srgbClr val="222E54"/>
                </a:solidFill>
                <a:latin typeface="Verdana"/>
                <a:cs typeface="Verdana"/>
              </a:rPr>
              <a:t> </a:t>
            </a:r>
            <a:r>
              <a:rPr sz="1100" spc="-95">
                <a:solidFill>
                  <a:srgbClr val="222E54"/>
                </a:solidFill>
                <a:latin typeface="Verdana"/>
                <a:cs typeface="Verdana"/>
              </a:rPr>
              <a:t>data</a:t>
            </a:r>
            <a:r>
              <a:rPr sz="1100" spc="-85">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a:t>
            </a:r>
            <a:r>
              <a:rPr sz="1100" spc="-20">
                <a:solidFill>
                  <a:srgbClr val="222E54"/>
                </a:solidFill>
                <a:latin typeface="Verdana"/>
                <a:cs typeface="Verdana"/>
              </a:rPr>
              <a:t>documento </a:t>
            </a:r>
            <a:r>
              <a:rPr sz="1100" spc="-95">
                <a:solidFill>
                  <a:srgbClr val="222E54"/>
                </a:solidFill>
                <a:latin typeface="Verdana"/>
                <a:cs typeface="Verdana"/>
              </a:rPr>
              <a:t>deve</a:t>
            </a:r>
            <a:r>
              <a:rPr sz="1100" spc="-65">
                <a:solidFill>
                  <a:srgbClr val="222E54"/>
                </a:solidFill>
                <a:latin typeface="Verdana"/>
                <a:cs typeface="Verdana"/>
              </a:rPr>
              <a:t> </a:t>
            </a:r>
            <a:r>
              <a:rPr sz="1100" spc="-80">
                <a:solidFill>
                  <a:srgbClr val="222E54"/>
                </a:solidFill>
                <a:latin typeface="Verdana"/>
                <a:cs typeface="Verdana"/>
              </a:rPr>
              <a:t>corresponder</a:t>
            </a:r>
            <a:r>
              <a:rPr sz="1100" spc="-60">
                <a:solidFill>
                  <a:srgbClr val="222E54"/>
                </a:solidFill>
                <a:latin typeface="Verdana"/>
                <a:cs typeface="Verdana"/>
              </a:rPr>
              <a:t> </a:t>
            </a:r>
            <a:r>
              <a:rPr sz="1100" spc="-95">
                <a:solidFill>
                  <a:srgbClr val="222E54"/>
                </a:solidFill>
                <a:latin typeface="Verdana"/>
                <a:cs typeface="Verdana"/>
              </a:rPr>
              <a:t>à</a:t>
            </a:r>
            <a:r>
              <a:rPr sz="1100" spc="-60">
                <a:solidFill>
                  <a:srgbClr val="222E54"/>
                </a:solidFill>
                <a:latin typeface="Verdana"/>
                <a:cs typeface="Verdana"/>
              </a:rPr>
              <a:t> </a:t>
            </a:r>
            <a:r>
              <a:rPr sz="1100" spc="-70">
                <a:solidFill>
                  <a:srgbClr val="222E54"/>
                </a:solidFill>
                <a:latin typeface="Verdana"/>
                <a:cs typeface="Verdana"/>
              </a:rPr>
              <a:t>competência </a:t>
            </a:r>
            <a:r>
              <a:rPr sz="1100" spc="-85">
                <a:solidFill>
                  <a:srgbClr val="222E54"/>
                </a:solidFill>
                <a:latin typeface="Verdana"/>
                <a:cs typeface="Verdana"/>
              </a:rPr>
              <a:t>exigida</a:t>
            </a:r>
            <a:r>
              <a:rPr sz="1100" spc="-80">
                <a:solidFill>
                  <a:srgbClr val="222E54"/>
                </a:solidFill>
                <a:latin typeface="Verdana"/>
                <a:cs typeface="Verdana"/>
              </a:rPr>
              <a:t> </a:t>
            </a:r>
            <a:r>
              <a:rPr sz="1100" spc="-95">
                <a:solidFill>
                  <a:srgbClr val="222E54"/>
                </a:solidFill>
                <a:latin typeface="Verdana"/>
                <a:cs typeface="Verdana"/>
              </a:rPr>
              <a:t>para</a:t>
            </a:r>
            <a:r>
              <a:rPr sz="1100" spc="-75">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10">
                <a:solidFill>
                  <a:srgbClr val="222E54"/>
                </a:solidFill>
                <a:latin typeface="Verdana"/>
                <a:cs typeface="Verdana"/>
              </a:rPr>
              <a:t>análise.</a:t>
            </a:r>
            <a:endParaRPr sz="1100">
              <a:latin typeface="Verdana"/>
              <a:cs typeface="Verdana"/>
            </a:endParaRPr>
          </a:p>
        </p:txBody>
      </p:sp>
      <p:pic>
        <p:nvPicPr>
          <p:cNvPr id="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000F26D-5FF5-2D0D-CB78-EC82594116C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6969" b="37252"/>
          <a:stretch>
            <a:fillRect/>
          </a:stretch>
        </p:blipFill>
        <p:spPr bwMode="auto">
          <a:xfrm>
            <a:off x="3582759" y="3408395"/>
            <a:ext cx="861992" cy="6959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35F82B1-70E4-B78C-DD87-3CF66B538C1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966" t="53384" r="6969" b="37252"/>
          <a:stretch>
            <a:fillRect/>
          </a:stretch>
        </p:blipFill>
        <p:spPr bwMode="auto">
          <a:xfrm>
            <a:off x="4765185" y="3408395"/>
            <a:ext cx="755135" cy="69598"/>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7">
            <a:extLst>
              <a:ext uri="{FF2B5EF4-FFF2-40B4-BE49-F238E27FC236}">
                <a16:creationId xmlns:a16="http://schemas.microsoft.com/office/drawing/2014/main" id="{0D8B2BE0-5C0A-AE51-20C5-CDB0D5DEBBB2}"/>
              </a:ext>
            </a:extLst>
          </p:cNvPr>
          <p:cNvGrpSpPr/>
          <p:nvPr/>
        </p:nvGrpSpPr>
        <p:grpSpPr>
          <a:xfrm>
            <a:off x="3179292" y="3830671"/>
            <a:ext cx="1581151" cy="99648"/>
            <a:chOff x="3253568" y="4344068"/>
            <a:chExt cx="1537858" cy="57599"/>
          </a:xfrm>
        </p:grpSpPr>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55802FF-B461-68D2-D8AB-F84A1D91F51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40EA2FD-1A9B-142F-28BD-ABA684BABD5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7">
            <a:extLst>
              <a:ext uri="{FF2B5EF4-FFF2-40B4-BE49-F238E27FC236}">
                <a16:creationId xmlns:a16="http://schemas.microsoft.com/office/drawing/2014/main" id="{90953060-91B5-B5DB-74E3-8A349096DB34}"/>
              </a:ext>
            </a:extLst>
          </p:cNvPr>
          <p:cNvGrpSpPr/>
          <p:nvPr/>
        </p:nvGrpSpPr>
        <p:grpSpPr>
          <a:xfrm>
            <a:off x="3229496" y="3931008"/>
            <a:ext cx="1455642" cy="74564"/>
            <a:chOff x="3253568" y="4344068"/>
            <a:chExt cx="1537858" cy="57599"/>
          </a:xfrm>
        </p:grpSpPr>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29CA6E5-3AC8-43DF-A545-D38BAADFE01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10166B8-FE9A-4CB2-11D5-37FF013A9BD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37">
            <a:extLst>
              <a:ext uri="{FF2B5EF4-FFF2-40B4-BE49-F238E27FC236}">
                <a16:creationId xmlns:a16="http://schemas.microsoft.com/office/drawing/2014/main" id="{4C951B24-A9CA-28B4-5B2F-9A1E1B32C48D}"/>
              </a:ext>
            </a:extLst>
          </p:cNvPr>
          <p:cNvGrpSpPr/>
          <p:nvPr/>
        </p:nvGrpSpPr>
        <p:grpSpPr>
          <a:xfrm>
            <a:off x="4986627" y="3931008"/>
            <a:ext cx="1066563" cy="74564"/>
            <a:chOff x="3253568" y="4344068"/>
            <a:chExt cx="1537858" cy="57599"/>
          </a:xfrm>
        </p:grpSpPr>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ED67670-0C58-916E-28EA-37455F43DEC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D5A2BFA-93A7-D0C7-8721-A6FB5077EBF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37">
            <a:extLst>
              <a:ext uri="{FF2B5EF4-FFF2-40B4-BE49-F238E27FC236}">
                <a16:creationId xmlns:a16="http://schemas.microsoft.com/office/drawing/2014/main" id="{B0CB2F39-6041-F894-C1C6-768B6F53E571}"/>
              </a:ext>
            </a:extLst>
          </p:cNvPr>
          <p:cNvGrpSpPr/>
          <p:nvPr/>
        </p:nvGrpSpPr>
        <p:grpSpPr>
          <a:xfrm>
            <a:off x="3342454" y="3115775"/>
            <a:ext cx="614730" cy="74564"/>
            <a:chOff x="3253568" y="4344068"/>
            <a:chExt cx="1537858" cy="57599"/>
          </a:xfrm>
        </p:grpSpPr>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85AD50F-E713-7755-3CAD-BD9EB29C200A}"/>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F52F550-AC51-10E4-CD39-18B7E8B55223}"/>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37">
            <a:extLst>
              <a:ext uri="{FF2B5EF4-FFF2-40B4-BE49-F238E27FC236}">
                <a16:creationId xmlns:a16="http://schemas.microsoft.com/office/drawing/2014/main" id="{E650AFA0-1E6D-8BD7-AFAB-971E4ED3049E}"/>
              </a:ext>
            </a:extLst>
          </p:cNvPr>
          <p:cNvGrpSpPr/>
          <p:nvPr/>
        </p:nvGrpSpPr>
        <p:grpSpPr>
          <a:xfrm>
            <a:off x="4446936" y="3115776"/>
            <a:ext cx="802994" cy="74564"/>
            <a:chOff x="3253568" y="4344068"/>
            <a:chExt cx="1537858" cy="57599"/>
          </a:xfrm>
        </p:grpSpPr>
        <p:pic>
          <p:nvPicPr>
            <p:cNvPr id="4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1E02286-3C50-5170-F7FC-E3789A65F720}"/>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B15381C-93E3-A04A-0524-F98FF5B718D3}"/>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37">
            <a:extLst>
              <a:ext uri="{FF2B5EF4-FFF2-40B4-BE49-F238E27FC236}">
                <a16:creationId xmlns:a16="http://schemas.microsoft.com/office/drawing/2014/main" id="{AA723261-334C-0ACD-01D4-B7007A8FEA4C}"/>
              </a:ext>
            </a:extLst>
          </p:cNvPr>
          <p:cNvGrpSpPr/>
          <p:nvPr/>
        </p:nvGrpSpPr>
        <p:grpSpPr>
          <a:xfrm>
            <a:off x="5676929" y="3115775"/>
            <a:ext cx="1054011" cy="74564"/>
            <a:chOff x="3253568" y="4344068"/>
            <a:chExt cx="1537858" cy="57599"/>
          </a:xfrm>
        </p:grpSpPr>
        <p:pic>
          <p:nvPicPr>
            <p:cNvPr id="5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DF0171F-3384-E9CB-B98B-C7A07F2F9D6D}"/>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C1BFE90-3D68-DD9F-8B47-6903B4F6CF94}"/>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37">
            <a:extLst>
              <a:ext uri="{FF2B5EF4-FFF2-40B4-BE49-F238E27FC236}">
                <a16:creationId xmlns:a16="http://schemas.microsoft.com/office/drawing/2014/main" id="{89ED8749-9A74-52D9-C9F2-3B2FDB3459CD}"/>
              </a:ext>
            </a:extLst>
          </p:cNvPr>
          <p:cNvGrpSpPr/>
          <p:nvPr/>
        </p:nvGrpSpPr>
        <p:grpSpPr>
          <a:xfrm>
            <a:off x="2802764" y="4683530"/>
            <a:ext cx="1079114" cy="99648"/>
            <a:chOff x="3253568" y="4344068"/>
            <a:chExt cx="1537858" cy="57599"/>
          </a:xfrm>
        </p:grpSpPr>
        <p:pic>
          <p:nvPicPr>
            <p:cNvPr id="5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CE5ACF5-7C40-AD94-E6E9-F603C5B7D1A8}"/>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7D263C7-2D9F-940A-A3DB-4568DDECB800}"/>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37">
            <a:extLst>
              <a:ext uri="{FF2B5EF4-FFF2-40B4-BE49-F238E27FC236}">
                <a16:creationId xmlns:a16="http://schemas.microsoft.com/office/drawing/2014/main" id="{BE9AE39F-17E0-3A71-9EF2-BAAE280C8F9F}"/>
              </a:ext>
            </a:extLst>
          </p:cNvPr>
          <p:cNvGrpSpPr/>
          <p:nvPr/>
        </p:nvGrpSpPr>
        <p:grpSpPr>
          <a:xfrm>
            <a:off x="4999178" y="4696072"/>
            <a:ext cx="1028910" cy="87106"/>
            <a:chOff x="3253568" y="4344068"/>
            <a:chExt cx="1537858" cy="57599"/>
          </a:xfrm>
        </p:grpSpPr>
        <p:pic>
          <p:nvPicPr>
            <p:cNvPr id="6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EC4CEE9-D0E7-C6F1-48E4-0833C12CE0BD}"/>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79FBE58-96A6-CE45-7CC0-BDAF45AB2AAE}"/>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37">
            <a:extLst>
              <a:ext uri="{FF2B5EF4-FFF2-40B4-BE49-F238E27FC236}">
                <a16:creationId xmlns:a16="http://schemas.microsoft.com/office/drawing/2014/main" id="{E53770B1-927A-3596-680F-7B61945CA30F}"/>
              </a:ext>
            </a:extLst>
          </p:cNvPr>
          <p:cNvGrpSpPr/>
          <p:nvPr/>
        </p:nvGrpSpPr>
        <p:grpSpPr>
          <a:xfrm>
            <a:off x="2765110" y="4871660"/>
            <a:ext cx="1643907" cy="62022"/>
            <a:chOff x="3253568" y="4344068"/>
            <a:chExt cx="1537858" cy="57599"/>
          </a:xfrm>
        </p:grpSpPr>
        <p:pic>
          <p:nvPicPr>
            <p:cNvPr id="6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C9DE691-12D3-8B78-08C9-EA00081E5D6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940CDF8-7BE6-F70A-F40B-EEC74B714C1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1" name="Group 37">
            <a:extLst>
              <a:ext uri="{FF2B5EF4-FFF2-40B4-BE49-F238E27FC236}">
                <a16:creationId xmlns:a16="http://schemas.microsoft.com/office/drawing/2014/main" id="{B76259B6-698E-DADB-420C-913575168472}"/>
              </a:ext>
            </a:extLst>
          </p:cNvPr>
          <p:cNvGrpSpPr/>
          <p:nvPr/>
        </p:nvGrpSpPr>
        <p:grpSpPr>
          <a:xfrm>
            <a:off x="4999177" y="4884204"/>
            <a:ext cx="978707" cy="99648"/>
            <a:chOff x="3253568" y="4344068"/>
            <a:chExt cx="1537858" cy="57599"/>
          </a:xfrm>
        </p:grpSpPr>
        <p:pic>
          <p:nvPicPr>
            <p:cNvPr id="6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63A380D-17C5-BB26-64ED-38E591F358B9}"/>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F451868-C7F9-8EB3-14FA-6988CC661AB1}"/>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5" name="Group 37">
            <a:extLst>
              <a:ext uri="{FF2B5EF4-FFF2-40B4-BE49-F238E27FC236}">
                <a16:creationId xmlns:a16="http://schemas.microsoft.com/office/drawing/2014/main" id="{378B0EA5-B3F8-FCAA-1849-947FBE6BA437}"/>
              </a:ext>
            </a:extLst>
          </p:cNvPr>
          <p:cNvGrpSpPr/>
          <p:nvPr/>
        </p:nvGrpSpPr>
        <p:grpSpPr>
          <a:xfrm>
            <a:off x="2765111" y="3642541"/>
            <a:ext cx="1279929" cy="137274"/>
            <a:chOff x="3253568" y="4344068"/>
            <a:chExt cx="1537858" cy="57599"/>
          </a:xfrm>
        </p:grpSpPr>
        <p:pic>
          <p:nvPicPr>
            <p:cNvPr id="7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84CB7F7-5235-B247-5B94-FBEFAB7DB03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C7A3C42-074A-7BFC-2DAC-5EC0BCD274D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FC29BAB-71DD-8732-C03B-96C9406584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 b="36850"/>
          <a:stretch>
            <a:fillRect/>
          </a:stretch>
        </p:blipFill>
        <p:spPr bwMode="auto">
          <a:xfrm>
            <a:off x="2713307" y="5075002"/>
            <a:ext cx="938192" cy="7259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2C4C197-1128-19F1-37CD-B4CDF17B010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 b="36850"/>
          <a:stretch>
            <a:fillRect/>
          </a:stretch>
        </p:blipFill>
        <p:spPr bwMode="auto">
          <a:xfrm>
            <a:off x="3541577" y="5078602"/>
            <a:ext cx="938192" cy="725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4800" y="381139"/>
            <a:ext cx="3856354" cy="1111885"/>
          </a:xfrm>
          <a:prstGeom prst="rect">
            <a:avLst/>
          </a:prstGeom>
        </p:spPr>
        <p:txBody>
          <a:bodyPr vert="horz" wrap="square" lIns="0" tIns="12700" rIns="0" bIns="0" rtlCol="0">
            <a:spAutoFit/>
          </a:bodyPr>
          <a:lstStyle/>
          <a:p>
            <a:pPr marL="12700">
              <a:lnSpc>
                <a:spcPts val="5835"/>
              </a:lnSpc>
              <a:spcBef>
                <a:spcPts val="100"/>
              </a:spcBef>
            </a:pPr>
            <a:r>
              <a:rPr spc="-229"/>
              <a:t>Café</a:t>
            </a:r>
            <a:r>
              <a:rPr spc="-355"/>
              <a:t> </a:t>
            </a:r>
            <a:r>
              <a:rPr spc="-275"/>
              <a:t>da</a:t>
            </a:r>
            <a:r>
              <a:rPr spc="-355"/>
              <a:t> </a:t>
            </a:r>
            <a:r>
              <a:rPr spc="-110"/>
              <a:t>Manhã</a:t>
            </a:r>
          </a:p>
          <a:p>
            <a:pPr marL="30480">
              <a:lnSpc>
                <a:spcPts val="2715"/>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22</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1160268" y="2447820"/>
            <a:ext cx="8272780" cy="43688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77470">
              <a:lnSpc>
                <a:spcPct val="100000"/>
              </a:lnSpc>
            </a:pPr>
            <a:r>
              <a:rPr sz="1500" spc="-65">
                <a:solidFill>
                  <a:srgbClr val="0C285A"/>
                </a:solidFill>
                <a:latin typeface="Verdana"/>
                <a:cs typeface="Verdana"/>
              </a:rPr>
              <a:t>O</a:t>
            </a:r>
            <a:r>
              <a:rPr sz="1500" spc="-110">
                <a:solidFill>
                  <a:srgbClr val="0C285A"/>
                </a:solidFill>
                <a:latin typeface="Verdana"/>
                <a:cs typeface="Verdana"/>
              </a:rPr>
              <a:t> </a:t>
            </a:r>
            <a:r>
              <a:rPr sz="1500" spc="-85">
                <a:solidFill>
                  <a:srgbClr val="0C285A"/>
                </a:solidFill>
                <a:latin typeface="Verdana"/>
                <a:cs typeface="Verdana"/>
              </a:rPr>
              <a:t>benefício</a:t>
            </a:r>
            <a:r>
              <a:rPr sz="1500" spc="-110">
                <a:solidFill>
                  <a:srgbClr val="0C285A"/>
                </a:solidFill>
                <a:latin typeface="Verdana"/>
                <a:cs typeface="Verdana"/>
              </a:rPr>
              <a:t> de </a:t>
            </a:r>
            <a:r>
              <a:rPr sz="1500" spc="-100">
                <a:solidFill>
                  <a:srgbClr val="0C285A"/>
                </a:solidFill>
                <a:latin typeface="Verdana"/>
                <a:cs typeface="Verdana"/>
              </a:rPr>
              <a:t>café</a:t>
            </a:r>
            <a:r>
              <a:rPr sz="1500" spc="-110">
                <a:solidFill>
                  <a:srgbClr val="0C285A"/>
                </a:solidFill>
                <a:latin typeface="Verdana"/>
                <a:cs typeface="Verdana"/>
              </a:rPr>
              <a:t> da </a:t>
            </a:r>
            <a:r>
              <a:rPr sz="1500" spc="-140">
                <a:solidFill>
                  <a:srgbClr val="0C285A"/>
                </a:solidFill>
                <a:latin typeface="Verdana"/>
                <a:cs typeface="Verdana"/>
              </a:rPr>
              <a:t>manhã</a:t>
            </a:r>
            <a:r>
              <a:rPr sz="1500" spc="-110">
                <a:solidFill>
                  <a:srgbClr val="0C285A"/>
                </a:solidFill>
                <a:latin typeface="Verdana"/>
                <a:cs typeface="Verdana"/>
              </a:rPr>
              <a:t> </a:t>
            </a:r>
            <a:r>
              <a:rPr sz="1500" spc="-150">
                <a:solidFill>
                  <a:srgbClr val="0C285A"/>
                </a:solidFill>
                <a:latin typeface="Verdana"/>
                <a:cs typeface="Verdana"/>
              </a:rPr>
              <a:t>tem</a:t>
            </a:r>
            <a:r>
              <a:rPr sz="1500" spc="-110">
                <a:solidFill>
                  <a:srgbClr val="0C285A"/>
                </a:solidFill>
                <a:latin typeface="Verdana"/>
                <a:cs typeface="Verdana"/>
              </a:rPr>
              <a:t> </a:t>
            </a:r>
            <a:r>
              <a:rPr sz="1500" spc="-114">
                <a:solidFill>
                  <a:srgbClr val="0C285A"/>
                </a:solidFill>
                <a:latin typeface="Verdana"/>
                <a:cs typeface="Verdana"/>
              </a:rPr>
              <a:t>como</a:t>
            </a:r>
            <a:r>
              <a:rPr sz="1500" spc="-110">
                <a:solidFill>
                  <a:srgbClr val="0C285A"/>
                </a:solidFill>
                <a:latin typeface="Verdana"/>
                <a:cs typeface="Verdana"/>
              </a:rPr>
              <a:t> </a:t>
            </a:r>
            <a:r>
              <a:rPr sz="1500" spc="-100">
                <a:solidFill>
                  <a:srgbClr val="0C285A"/>
                </a:solidFill>
                <a:latin typeface="Verdana"/>
                <a:cs typeface="Verdana"/>
              </a:rPr>
              <a:t>função</a:t>
            </a:r>
            <a:r>
              <a:rPr sz="1500" spc="-110">
                <a:solidFill>
                  <a:srgbClr val="0C285A"/>
                </a:solidFill>
                <a:latin typeface="Verdana"/>
                <a:cs typeface="Verdana"/>
              </a:rPr>
              <a:t> </a:t>
            </a:r>
            <a:r>
              <a:rPr sz="1500" spc="-105">
                <a:solidFill>
                  <a:srgbClr val="0C285A"/>
                </a:solidFill>
                <a:latin typeface="Verdana"/>
                <a:cs typeface="Verdana"/>
              </a:rPr>
              <a:t>oferecer suporte</a:t>
            </a:r>
            <a:r>
              <a:rPr sz="1500" spc="-110">
                <a:solidFill>
                  <a:srgbClr val="0C285A"/>
                </a:solidFill>
                <a:latin typeface="Verdana"/>
                <a:cs typeface="Verdana"/>
              </a:rPr>
              <a:t> </a:t>
            </a:r>
            <a:r>
              <a:rPr sz="1500" spc="-120">
                <a:solidFill>
                  <a:srgbClr val="0C285A"/>
                </a:solidFill>
                <a:latin typeface="Verdana"/>
                <a:cs typeface="Verdana"/>
              </a:rPr>
              <a:t>alimentar</a:t>
            </a:r>
            <a:r>
              <a:rPr sz="1500" spc="-110">
                <a:solidFill>
                  <a:srgbClr val="0C285A"/>
                </a:solidFill>
                <a:latin typeface="Verdana"/>
                <a:cs typeface="Verdana"/>
              </a:rPr>
              <a:t> </a:t>
            </a:r>
            <a:r>
              <a:rPr sz="1500" spc="-95">
                <a:solidFill>
                  <a:srgbClr val="0C285A"/>
                </a:solidFill>
                <a:latin typeface="Verdana"/>
                <a:cs typeface="Verdana"/>
              </a:rPr>
              <a:t>aos</a:t>
            </a:r>
            <a:r>
              <a:rPr sz="1500" spc="-110">
                <a:solidFill>
                  <a:srgbClr val="0C285A"/>
                </a:solidFill>
                <a:latin typeface="Verdana"/>
                <a:cs typeface="Verdana"/>
              </a:rPr>
              <a:t> </a:t>
            </a:r>
            <a:r>
              <a:rPr sz="1500" spc="-100">
                <a:solidFill>
                  <a:srgbClr val="0C285A"/>
                </a:solidFill>
                <a:latin typeface="Verdana"/>
                <a:cs typeface="Verdana"/>
              </a:rPr>
              <a:t>colaboradores</a:t>
            </a:r>
            <a:r>
              <a:rPr sz="1500" spc="-110">
                <a:solidFill>
                  <a:srgbClr val="0C285A"/>
                </a:solidFill>
                <a:latin typeface="Verdana"/>
                <a:cs typeface="Verdana"/>
              </a:rPr>
              <a:t> </a:t>
            </a:r>
            <a:r>
              <a:rPr sz="1500" spc="-25">
                <a:solidFill>
                  <a:srgbClr val="0C285A"/>
                </a:solidFill>
                <a:latin typeface="Verdana"/>
                <a:cs typeface="Verdana"/>
              </a:rPr>
              <a:t>an- </a:t>
            </a:r>
            <a:r>
              <a:rPr sz="1500" spc="-110">
                <a:solidFill>
                  <a:srgbClr val="0C285A"/>
                </a:solidFill>
                <a:latin typeface="Verdana"/>
                <a:cs typeface="Verdana"/>
              </a:rPr>
              <a:t>tes </a:t>
            </a:r>
            <a:r>
              <a:rPr sz="1500" spc="-100">
                <a:solidFill>
                  <a:srgbClr val="0C285A"/>
                </a:solidFill>
                <a:latin typeface="Verdana"/>
                <a:cs typeface="Verdana"/>
              </a:rPr>
              <a:t>do</a:t>
            </a:r>
            <a:r>
              <a:rPr sz="1500" spc="-105">
                <a:solidFill>
                  <a:srgbClr val="0C285A"/>
                </a:solidFill>
                <a:latin typeface="Verdana"/>
                <a:cs typeface="Verdana"/>
              </a:rPr>
              <a:t> </a:t>
            </a:r>
            <a:r>
              <a:rPr sz="1500" spc="-75">
                <a:solidFill>
                  <a:srgbClr val="0C285A"/>
                </a:solidFill>
                <a:latin typeface="Verdana"/>
                <a:cs typeface="Verdana"/>
              </a:rPr>
              <a:t>início</a:t>
            </a:r>
            <a:r>
              <a:rPr sz="1500" spc="-110">
                <a:solidFill>
                  <a:srgbClr val="0C285A"/>
                </a:solidFill>
                <a:latin typeface="Verdana"/>
                <a:cs typeface="Verdana"/>
              </a:rPr>
              <a:t> ou</a:t>
            </a:r>
            <a:r>
              <a:rPr sz="1500" spc="-105">
                <a:solidFill>
                  <a:srgbClr val="0C285A"/>
                </a:solidFill>
                <a:latin typeface="Verdana"/>
                <a:cs typeface="Verdana"/>
              </a:rPr>
              <a:t> </a:t>
            </a:r>
            <a:r>
              <a:rPr sz="1500" spc="-125">
                <a:solidFill>
                  <a:srgbClr val="0C285A"/>
                </a:solidFill>
                <a:latin typeface="Verdana"/>
                <a:cs typeface="Verdana"/>
              </a:rPr>
              <a:t>durante</a:t>
            </a:r>
            <a:r>
              <a:rPr sz="1500" spc="-110">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25">
                <a:solidFill>
                  <a:srgbClr val="0C285A"/>
                </a:solidFill>
                <a:latin typeface="Verdana"/>
                <a:cs typeface="Verdana"/>
              </a:rPr>
              <a:t>jornada</a:t>
            </a:r>
            <a:r>
              <a:rPr sz="1500" spc="-105">
                <a:solidFill>
                  <a:srgbClr val="0C285A"/>
                </a:solidFill>
                <a:latin typeface="Verdana"/>
                <a:cs typeface="Verdana"/>
              </a:rPr>
              <a:t> </a:t>
            </a:r>
            <a:r>
              <a:rPr sz="1500" spc="-110">
                <a:solidFill>
                  <a:srgbClr val="0C285A"/>
                </a:solidFill>
                <a:latin typeface="Verdana"/>
                <a:cs typeface="Verdana"/>
              </a:rPr>
              <a:t>de </a:t>
            </a:r>
            <a:r>
              <a:rPr sz="1500" spc="-125">
                <a:solidFill>
                  <a:srgbClr val="0C285A"/>
                </a:solidFill>
                <a:latin typeface="Verdana"/>
                <a:cs typeface="Verdana"/>
              </a:rPr>
              <a:t>trabalho,</a:t>
            </a:r>
            <a:r>
              <a:rPr sz="1500" spc="-105">
                <a:solidFill>
                  <a:srgbClr val="0C285A"/>
                </a:solidFill>
                <a:latin typeface="Verdana"/>
                <a:cs typeface="Verdana"/>
              </a:rPr>
              <a:t> </a:t>
            </a:r>
            <a:r>
              <a:rPr sz="1500" spc="-125">
                <a:solidFill>
                  <a:srgbClr val="0C285A"/>
                </a:solidFill>
                <a:latin typeface="Verdana"/>
                <a:cs typeface="Verdana"/>
              </a:rPr>
              <a:t>promovendo</a:t>
            </a:r>
            <a:r>
              <a:rPr sz="1500" spc="-110">
                <a:solidFill>
                  <a:srgbClr val="0C285A"/>
                </a:solidFill>
                <a:latin typeface="Verdana"/>
                <a:cs typeface="Verdana"/>
              </a:rPr>
              <a:t> </a:t>
            </a:r>
            <a:r>
              <a:rPr sz="1500" spc="-80">
                <a:solidFill>
                  <a:srgbClr val="0C285A"/>
                </a:solidFill>
                <a:latin typeface="Verdana"/>
                <a:cs typeface="Verdana"/>
              </a:rPr>
              <a:t>condições</a:t>
            </a:r>
            <a:r>
              <a:rPr sz="1500" spc="-105">
                <a:solidFill>
                  <a:srgbClr val="0C285A"/>
                </a:solidFill>
                <a:latin typeface="Verdana"/>
                <a:cs typeface="Verdana"/>
              </a:rPr>
              <a:t> </a:t>
            </a:r>
            <a:r>
              <a:rPr sz="1500" spc="-110">
                <a:solidFill>
                  <a:srgbClr val="0C285A"/>
                </a:solidFill>
                <a:latin typeface="Verdana"/>
                <a:cs typeface="Verdana"/>
              </a:rPr>
              <a:t>adequadas de</a:t>
            </a:r>
            <a:r>
              <a:rPr sz="1500" spc="-105">
                <a:solidFill>
                  <a:srgbClr val="0C285A"/>
                </a:solidFill>
                <a:latin typeface="Verdana"/>
                <a:cs typeface="Verdana"/>
              </a:rPr>
              <a:t> nutrição </a:t>
            </a:r>
            <a:r>
              <a:rPr sz="1500" spc="-50">
                <a:solidFill>
                  <a:srgbClr val="0C285A"/>
                </a:solidFill>
                <a:latin typeface="Verdana"/>
                <a:cs typeface="Verdana"/>
              </a:rPr>
              <a:t>e </a:t>
            </a:r>
            <a:r>
              <a:rPr sz="1500" spc="-130">
                <a:solidFill>
                  <a:srgbClr val="0C285A"/>
                </a:solidFill>
                <a:latin typeface="Verdana"/>
                <a:cs typeface="Verdana"/>
              </a:rPr>
              <a:t>bem-</a:t>
            </a:r>
            <a:r>
              <a:rPr sz="1500" spc="-150">
                <a:solidFill>
                  <a:srgbClr val="0C285A"/>
                </a:solidFill>
                <a:latin typeface="Verdana"/>
                <a:cs typeface="Verdana"/>
              </a:rPr>
              <a:t>estar.</a:t>
            </a:r>
            <a:r>
              <a:rPr sz="1500" spc="-105">
                <a:solidFill>
                  <a:srgbClr val="0C285A"/>
                </a:solidFill>
                <a:latin typeface="Verdana"/>
                <a:cs typeface="Verdana"/>
              </a:rPr>
              <a:t> </a:t>
            </a:r>
            <a:r>
              <a:rPr sz="1500" spc="-90">
                <a:solidFill>
                  <a:srgbClr val="0C285A"/>
                </a:solidFill>
                <a:latin typeface="Verdana"/>
                <a:cs typeface="Verdana"/>
              </a:rPr>
              <a:t>Ele</a:t>
            </a:r>
            <a:r>
              <a:rPr sz="1500" spc="-105">
                <a:solidFill>
                  <a:srgbClr val="0C285A"/>
                </a:solidFill>
                <a:latin typeface="Verdana"/>
                <a:cs typeface="Verdana"/>
              </a:rPr>
              <a:t> </a:t>
            </a:r>
            <a:r>
              <a:rPr sz="1500" spc="-114">
                <a:solidFill>
                  <a:srgbClr val="0C285A"/>
                </a:solidFill>
                <a:latin typeface="Verdana"/>
                <a:cs typeface="Verdana"/>
              </a:rPr>
              <a:t>formaliza</a:t>
            </a:r>
            <a:r>
              <a:rPr sz="1500" spc="-100">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85">
                <a:solidFill>
                  <a:srgbClr val="0C285A"/>
                </a:solidFill>
                <a:latin typeface="Verdana"/>
                <a:cs typeface="Verdana"/>
              </a:rPr>
              <a:t>concessão</a:t>
            </a:r>
            <a:r>
              <a:rPr sz="1500" spc="-100">
                <a:solidFill>
                  <a:srgbClr val="0C285A"/>
                </a:solidFill>
                <a:latin typeface="Verdana"/>
                <a:cs typeface="Verdana"/>
              </a:rPr>
              <a:t> </a:t>
            </a:r>
            <a:r>
              <a:rPr sz="1500" spc="-95">
                <a:solidFill>
                  <a:srgbClr val="0C285A"/>
                </a:solidFill>
                <a:latin typeface="Verdana"/>
                <a:cs typeface="Verdana"/>
              </a:rPr>
              <a:t>desse</a:t>
            </a:r>
            <a:r>
              <a:rPr sz="1500" spc="-105">
                <a:solidFill>
                  <a:srgbClr val="0C285A"/>
                </a:solidFill>
                <a:latin typeface="Verdana"/>
                <a:cs typeface="Verdana"/>
              </a:rPr>
              <a:t> </a:t>
            </a:r>
            <a:r>
              <a:rPr sz="1500" spc="-85">
                <a:solidFill>
                  <a:srgbClr val="0C285A"/>
                </a:solidFill>
                <a:latin typeface="Verdana"/>
                <a:cs typeface="Verdana"/>
              </a:rPr>
              <a:t>benefício</a:t>
            </a:r>
            <a:r>
              <a:rPr sz="1500" spc="-100">
                <a:solidFill>
                  <a:srgbClr val="0C285A"/>
                </a:solidFill>
                <a:latin typeface="Verdana"/>
                <a:cs typeface="Verdana"/>
              </a:rPr>
              <a:t> pela</a:t>
            </a:r>
            <a:r>
              <a:rPr sz="1500" spc="-105">
                <a:solidFill>
                  <a:srgbClr val="0C285A"/>
                </a:solidFill>
                <a:latin typeface="Verdana"/>
                <a:cs typeface="Verdana"/>
              </a:rPr>
              <a:t> </a:t>
            </a:r>
            <a:r>
              <a:rPr sz="1500" spc="-140">
                <a:solidFill>
                  <a:srgbClr val="0C285A"/>
                </a:solidFill>
                <a:latin typeface="Verdana"/>
                <a:cs typeface="Verdana"/>
              </a:rPr>
              <a:t>empresa,</a:t>
            </a:r>
            <a:r>
              <a:rPr sz="1500" spc="-100">
                <a:solidFill>
                  <a:srgbClr val="0C285A"/>
                </a:solidFill>
                <a:latin typeface="Verdana"/>
                <a:cs typeface="Verdana"/>
              </a:rPr>
              <a:t> </a:t>
            </a:r>
            <a:r>
              <a:rPr sz="1500" spc="-114">
                <a:solidFill>
                  <a:srgbClr val="0C285A"/>
                </a:solidFill>
                <a:latin typeface="Verdana"/>
                <a:cs typeface="Verdana"/>
              </a:rPr>
              <a:t>atendendo</a:t>
            </a:r>
            <a:r>
              <a:rPr sz="1500" spc="-105">
                <a:solidFill>
                  <a:srgbClr val="0C285A"/>
                </a:solidFill>
                <a:latin typeface="Verdana"/>
                <a:cs typeface="Verdana"/>
              </a:rPr>
              <a:t> </a:t>
            </a:r>
            <a:r>
              <a:rPr sz="1500" spc="-114">
                <a:solidFill>
                  <a:srgbClr val="0C285A"/>
                </a:solidFill>
                <a:latin typeface="Verdana"/>
                <a:cs typeface="Verdana"/>
              </a:rPr>
              <a:t>a</a:t>
            </a:r>
            <a:r>
              <a:rPr sz="1500" spc="-100">
                <a:solidFill>
                  <a:srgbClr val="0C285A"/>
                </a:solidFill>
                <a:latin typeface="Verdana"/>
                <a:cs typeface="Verdana"/>
              </a:rPr>
              <a:t> </a:t>
            </a:r>
            <a:r>
              <a:rPr sz="1500" spc="-105">
                <a:solidFill>
                  <a:srgbClr val="0C285A"/>
                </a:solidFill>
                <a:latin typeface="Verdana"/>
                <a:cs typeface="Verdana"/>
              </a:rPr>
              <a:t>exigências </a:t>
            </a:r>
            <a:r>
              <a:rPr sz="1500" spc="-25">
                <a:solidFill>
                  <a:srgbClr val="0C285A"/>
                </a:solidFill>
                <a:latin typeface="Verdana"/>
                <a:cs typeface="Verdana"/>
              </a:rPr>
              <a:t>de </a:t>
            </a:r>
            <a:r>
              <a:rPr sz="1500" spc="-95">
                <a:solidFill>
                  <a:srgbClr val="0C285A"/>
                </a:solidFill>
                <a:latin typeface="Verdana"/>
                <a:cs typeface="Verdana"/>
              </a:rPr>
              <a:t>acordos</a:t>
            </a:r>
            <a:r>
              <a:rPr sz="1500" spc="-100">
                <a:solidFill>
                  <a:srgbClr val="0C285A"/>
                </a:solidFill>
                <a:latin typeface="Verdana"/>
                <a:cs typeface="Verdana"/>
              </a:rPr>
              <a:t> </a:t>
            </a:r>
            <a:r>
              <a:rPr sz="1500" spc="-110">
                <a:solidFill>
                  <a:srgbClr val="0C285A"/>
                </a:solidFill>
                <a:latin typeface="Verdana"/>
                <a:cs typeface="Verdana"/>
              </a:rPr>
              <a:t>ou</a:t>
            </a:r>
            <a:r>
              <a:rPr sz="1500" spc="-95">
                <a:solidFill>
                  <a:srgbClr val="0C285A"/>
                </a:solidFill>
                <a:latin typeface="Verdana"/>
                <a:cs typeface="Verdana"/>
              </a:rPr>
              <a:t> </a:t>
            </a:r>
            <a:r>
              <a:rPr sz="1500" spc="-100">
                <a:solidFill>
                  <a:srgbClr val="0C285A"/>
                </a:solidFill>
                <a:latin typeface="Verdana"/>
                <a:cs typeface="Verdana"/>
              </a:rPr>
              <a:t>convenções</a:t>
            </a:r>
            <a:r>
              <a:rPr sz="1500" spc="-95">
                <a:solidFill>
                  <a:srgbClr val="0C285A"/>
                </a:solidFill>
                <a:latin typeface="Verdana"/>
                <a:cs typeface="Verdana"/>
              </a:rPr>
              <a:t> </a:t>
            </a:r>
            <a:r>
              <a:rPr sz="1500" spc="-10">
                <a:solidFill>
                  <a:srgbClr val="0C285A"/>
                </a:solidFill>
                <a:latin typeface="Verdana"/>
                <a:cs typeface="Verdana"/>
              </a:rPr>
              <a:t>coletivas.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5080">
              <a:lnSpc>
                <a:spcPct val="100000"/>
              </a:lnSpc>
            </a:pPr>
            <a:r>
              <a:rPr sz="1500" spc="-85">
                <a:solidFill>
                  <a:srgbClr val="0C285A"/>
                </a:solidFill>
                <a:latin typeface="Verdana"/>
                <a:cs typeface="Verdana"/>
              </a:rPr>
              <a:t>Esse</a:t>
            </a:r>
            <a:r>
              <a:rPr sz="1500" spc="-105">
                <a:solidFill>
                  <a:srgbClr val="0C285A"/>
                </a:solidFill>
                <a:latin typeface="Verdana"/>
                <a:cs typeface="Verdana"/>
              </a:rPr>
              <a:t> </a:t>
            </a:r>
            <a:r>
              <a:rPr sz="1500" spc="-120">
                <a:solidFill>
                  <a:srgbClr val="0C285A"/>
                </a:solidFill>
                <a:latin typeface="Verdana"/>
                <a:cs typeface="Verdana"/>
              </a:rPr>
              <a:t>documento</a:t>
            </a:r>
            <a:r>
              <a:rPr sz="1500" spc="-105">
                <a:solidFill>
                  <a:srgbClr val="0C285A"/>
                </a:solidFill>
                <a:latin typeface="Verdana"/>
                <a:cs typeface="Verdana"/>
              </a:rPr>
              <a:t> </a:t>
            </a:r>
            <a:r>
              <a:rPr sz="1500" spc="-114">
                <a:solidFill>
                  <a:srgbClr val="0C285A"/>
                </a:solidFill>
                <a:latin typeface="Verdana"/>
                <a:cs typeface="Verdana"/>
              </a:rPr>
              <a:t>é</a:t>
            </a:r>
            <a:r>
              <a:rPr sz="1500" spc="-105">
                <a:solidFill>
                  <a:srgbClr val="0C285A"/>
                </a:solidFill>
                <a:latin typeface="Verdana"/>
                <a:cs typeface="Verdana"/>
              </a:rPr>
              <a:t> </a:t>
            </a:r>
            <a:r>
              <a:rPr sz="1500" spc="-114">
                <a:solidFill>
                  <a:srgbClr val="0C285A"/>
                </a:solidFill>
                <a:latin typeface="Verdana"/>
                <a:cs typeface="Verdana"/>
              </a:rPr>
              <a:t>importante</a:t>
            </a:r>
            <a:r>
              <a:rPr sz="1500" spc="-105">
                <a:solidFill>
                  <a:srgbClr val="0C285A"/>
                </a:solidFill>
                <a:latin typeface="Verdana"/>
                <a:cs typeface="Verdana"/>
              </a:rPr>
              <a:t> </a:t>
            </a:r>
            <a:r>
              <a:rPr sz="1500" spc="-110">
                <a:solidFill>
                  <a:srgbClr val="0C285A"/>
                </a:solidFill>
                <a:latin typeface="Verdana"/>
                <a:cs typeface="Verdana"/>
              </a:rPr>
              <a:t>porque</a:t>
            </a:r>
            <a:r>
              <a:rPr sz="1500" spc="-105">
                <a:solidFill>
                  <a:srgbClr val="0C285A"/>
                </a:solidFill>
                <a:latin typeface="Verdana"/>
                <a:cs typeface="Verdana"/>
              </a:rPr>
              <a:t> </a:t>
            </a:r>
            <a:r>
              <a:rPr sz="1500" spc="-125">
                <a:solidFill>
                  <a:srgbClr val="0C285A"/>
                </a:solidFill>
                <a:latin typeface="Verdana"/>
                <a:cs typeface="Verdana"/>
              </a:rPr>
              <a:t>garante</a:t>
            </a:r>
            <a:r>
              <a:rPr sz="1500" spc="-105">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10">
                <a:solidFill>
                  <a:srgbClr val="0C285A"/>
                </a:solidFill>
                <a:latin typeface="Verdana"/>
                <a:cs typeface="Verdana"/>
              </a:rPr>
              <a:t>conformidade</a:t>
            </a:r>
            <a:r>
              <a:rPr sz="1500" spc="-105">
                <a:solidFill>
                  <a:srgbClr val="0C285A"/>
                </a:solidFill>
                <a:latin typeface="Verdana"/>
                <a:cs typeface="Verdana"/>
              </a:rPr>
              <a:t> </a:t>
            </a:r>
            <a:r>
              <a:rPr sz="1500" spc="-110">
                <a:solidFill>
                  <a:srgbClr val="0C285A"/>
                </a:solidFill>
                <a:latin typeface="Verdana"/>
                <a:cs typeface="Verdana"/>
              </a:rPr>
              <a:t>da</a:t>
            </a:r>
            <a:r>
              <a:rPr sz="1500" spc="-105">
                <a:solidFill>
                  <a:srgbClr val="0C285A"/>
                </a:solidFill>
                <a:latin typeface="Verdana"/>
                <a:cs typeface="Verdana"/>
              </a:rPr>
              <a:t> </a:t>
            </a:r>
            <a:r>
              <a:rPr sz="1500" spc="-120">
                <a:solidFill>
                  <a:srgbClr val="0C285A"/>
                </a:solidFill>
                <a:latin typeface="Verdana"/>
                <a:cs typeface="Verdana"/>
              </a:rPr>
              <a:t>empresa</a:t>
            </a:r>
            <a:r>
              <a:rPr sz="1500" spc="-105">
                <a:solidFill>
                  <a:srgbClr val="0C285A"/>
                </a:solidFill>
                <a:latin typeface="Verdana"/>
                <a:cs typeface="Verdana"/>
              </a:rPr>
              <a:t> </a:t>
            </a:r>
            <a:r>
              <a:rPr sz="1500" spc="-110">
                <a:solidFill>
                  <a:srgbClr val="0C285A"/>
                </a:solidFill>
                <a:latin typeface="Verdana"/>
                <a:cs typeface="Verdana"/>
              </a:rPr>
              <a:t>com</a:t>
            </a:r>
            <a:r>
              <a:rPr sz="1500" spc="-105">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50">
                <a:solidFill>
                  <a:srgbClr val="0C285A"/>
                </a:solidFill>
                <a:latin typeface="Verdana"/>
                <a:cs typeface="Verdana"/>
              </a:rPr>
              <a:t>CCT/ACT</a:t>
            </a:r>
            <a:r>
              <a:rPr sz="1500" spc="-105">
                <a:solidFill>
                  <a:srgbClr val="0C285A"/>
                </a:solidFill>
                <a:latin typeface="Verdana"/>
                <a:cs typeface="Verdana"/>
              </a:rPr>
              <a:t> </a:t>
            </a:r>
            <a:r>
              <a:rPr sz="1500" spc="-10">
                <a:solidFill>
                  <a:srgbClr val="0C285A"/>
                </a:solidFill>
                <a:latin typeface="Verdana"/>
                <a:cs typeface="Verdana"/>
              </a:rPr>
              <a:t>apli- </a:t>
            </a:r>
            <a:r>
              <a:rPr sz="1500" spc="-105">
                <a:solidFill>
                  <a:srgbClr val="0C285A"/>
                </a:solidFill>
                <a:latin typeface="Verdana"/>
                <a:cs typeface="Verdana"/>
              </a:rPr>
              <a:t>cável</a:t>
            </a:r>
            <a:r>
              <a:rPr sz="1500" spc="-125">
                <a:solidFill>
                  <a:srgbClr val="0C285A"/>
                </a:solidFill>
                <a:latin typeface="Verdana"/>
                <a:cs typeface="Verdana"/>
              </a:rPr>
              <a:t> </a:t>
            </a:r>
            <a:r>
              <a:rPr sz="1500" spc="-114">
                <a:solidFill>
                  <a:srgbClr val="0C285A"/>
                </a:solidFill>
                <a:latin typeface="Verdana"/>
                <a:cs typeface="Verdana"/>
              </a:rPr>
              <a:t>e</a:t>
            </a:r>
            <a:r>
              <a:rPr sz="1500" spc="-120">
                <a:solidFill>
                  <a:srgbClr val="0C285A"/>
                </a:solidFill>
                <a:latin typeface="Verdana"/>
                <a:cs typeface="Verdana"/>
              </a:rPr>
              <a:t> </a:t>
            </a:r>
            <a:r>
              <a:rPr sz="1500" spc="-105">
                <a:solidFill>
                  <a:srgbClr val="0C285A"/>
                </a:solidFill>
                <a:latin typeface="Verdana"/>
                <a:cs typeface="Verdana"/>
              </a:rPr>
              <a:t>reforça</a:t>
            </a:r>
            <a:r>
              <a:rPr sz="1500" spc="-120">
                <a:solidFill>
                  <a:srgbClr val="0C285A"/>
                </a:solidFill>
                <a:latin typeface="Verdana"/>
                <a:cs typeface="Verdana"/>
              </a:rPr>
              <a:t> </a:t>
            </a:r>
            <a:r>
              <a:rPr sz="1500" spc="-100">
                <a:solidFill>
                  <a:srgbClr val="0C285A"/>
                </a:solidFill>
                <a:latin typeface="Verdana"/>
                <a:cs typeface="Verdana"/>
              </a:rPr>
              <a:t>o</a:t>
            </a:r>
            <a:r>
              <a:rPr sz="1500" spc="-120">
                <a:solidFill>
                  <a:srgbClr val="0C285A"/>
                </a:solidFill>
                <a:latin typeface="Verdana"/>
                <a:cs typeface="Verdana"/>
              </a:rPr>
              <a:t> </a:t>
            </a:r>
            <a:r>
              <a:rPr sz="1500" spc="-110">
                <a:solidFill>
                  <a:srgbClr val="0C285A"/>
                </a:solidFill>
                <a:latin typeface="Verdana"/>
                <a:cs typeface="Verdana"/>
              </a:rPr>
              <a:t>compromisso</a:t>
            </a:r>
            <a:r>
              <a:rPr sz="1500" spc="-120">
                <a:solidFill>
                  <a:srgbClr val="0C285A"/>
                </a:solidFill>
                <a:latin typeface="Verdana"/>
                <a:cs typeface="Verdana"/>
              </a:rPr>
              <a:t> </a:t>
            </a:r>
            <a:r>
              <a:rPr sz="1500" spc="-110">
                <a:solidFill>
                  <a:srgbClr val="0C285A"/>
                </a:solidFill>
                <a:latin typeface="Verdana"/>
                <a:cs typeface="Verdana"/>
              </a:rPr>
              <a:t>com</a:t>
            </a:r>
            <a:r>
              <a:rPr sz="1500" spc="-120">
                <a:solidFill>
                  <a:srgbClr val="0C285A"/>
                </a:solidFill>
                <a:latin typeface="Verdana"/>
                <a:cs typeface="Verdana"/>
              </a:rPr>
              <a:t> </a:t>
            </a:r>
            <a:r>
              <a:rPr sz="1500" spc="-114">
                <a:solidFill>
                  <a:srgbClr val="0C285A"/>
                </a:solidFill>
                <a:latin typeface="Verdana"/>
                <a:cs typeface="Verdana"/>
              </a:rPr>
              <a:t>a</a:t>
            </a:r>
            <a:r>
              <a:rPr sz="1500" spc="-120">
                <a:solidFill>
                  <a:srgbClr val="0C285A"/>
                </a:solidFill>
                <a:latin typeface="Verdana"/>
                <a:cs typeface="Verdana"/>
              </a:rPr>
              <a:t> </a:t>
            </a:r>
            <a:r>
              <a:rPr sz="1500" spc="-105">
                <a:solidFill>
                  <a:srgbClr val="0C285A"/>
                </a:solidFill>
                <a:latin typeface="Verdana"/>
                <a:cs typeface="Verdana"/>
              </a:rPr>
              <a:t>saúde</a:t>
            </a:r>
            <a:r>
              <a:rPr sz="1500" spc="-120">
                <a:solidFill>
                  <a:srgbClr val="0C285A"/>
                </a:solidFill>
                <a:latin typeface="Verdana"/>
                <a:cs typeface="Verdana"/>
              </a:rPr>
              <a:t> </a:t>
            </a:r>
            <a:r>
              <a:rPr sz="1500" spc="-114">
                <a:solidFill>
                  <a:srgbClr val="0C285A"/>
                </a:solidFill>
                <a:latin typeface="Verdana"/>
                <a:cs typeface="Verdana"/>
              </a:rPr>
              <a:t>e</a:t>
            </a:r>
            <a:r>
              <a:rPr sz="1500" spc="-120">
                <a:solidFill>
                  <a:srgbClr val="0C285A"/>
                </a:solidFill>
                <a:latin typeface="Verdana"/>
                <a:cs typeface="Verdana"/>
              </a:rPr>
              <a:t> </a:t>
            </a:r>
            <a:r>
              <a:rPr sz="1500" spc="-114">
                <a:solidFill>
                  <a:srgbClr val="0C285A"/>
                </a:solidFill>
                <a:latin typeface="Verdana"/>
                <a:cs typeface="Verdana"/>
              </a:rPr>
              <a:t>a</a:t>
            </a:r>
            <a:r>
              <a:rPr sz="1500" spc="-120">
                <a:solidFill>
                  <a:srgbClr val="0C285A"/>
                </a:solidFill>
                <a:latin typeface="Verdana"/>
                <a:cs typeface="Verdana"/>
              </a:rPr>
              <a:t> </a:t>
            </a:r>
            <a:r>
              <a:rPr sz="1500" spc="-100">
                <a:solidFill>
                  <a:srgbClr val="0C285A"/>
                </a:solidFill>
                <a:latin typeface="Verdana"/>
                <a:cs typeface="Verdana"/>
              </a:rPr>
              <a:t>produtividade</a:t>
            </a:r>
            <a:r>
              <a:rPr sz="1500" spc="-120">
                <a:solidFill>
                  <a:srgbClr val="0C285A"/>
                </a:solidFill>
                <a:latin typeface="Verdana"/>
                <a:cs typeface="Verdana"/>
              </a:rPr>
              <a:t> </a:t>
            </a:r>
            <a:r>
              <a:rPr sz="1500" spc="-90">
                <a:solidFill>
                  <a:srgbClr val="0C285A"/>
                </a:solidFill>
                <a:latin typeface="Verdana"/>
                <a:cs typeface="Verdana"/>
              </a:rPr>
              <a:t>dos</a:t>
            </a:r>
            <a:r>
              <a:rPr sz="1500" spc="-120">
                <a:solidFill>
                  <a:srgbClr val="0C285A"/>
                </a:solidFill>
                <a:latin typeface="Verdana"/>
                <a:cs typeface="Verdana"/>
              </a:rPr>
              <a:t> trabalhadores. </a:t>
            </a:r>
            <a:r>
              <a:rPr sz="1500" spc="-80">
                <a:solidFill>
                  <a:srgbClr val="0C285A"/>
                </a:solidFill>
                <a:latin typeface="Verdana"/>
                <a:cs typeface="Verdana"/>
              </a:rPr>
              <a:t>Na</a:t>
            </a:r>
            <a:r>
              <a:rPr sz="1500" spc="-120">
                <a:solidFill>
                  <a:srgbClr val="0C285A"/>
                </a:solidFill>
                <a:latin typeface="Verdana"/>
                <a:cs typeface="Verdana"/>
              </a:rPr>
              <a:t> validação, </a:t>
            </a:r>
            <a:r>
              <a:rPr sz="1500" spc="-50">
                <a:solidFill>
                  <a:srgbClr val="0C285A"/>
                </a:solidFill>
                <a:latin typeface="Verdana"/>
                <a:cs typeface="Verdana"/>
              </a:rPr>
              <a:t>o </a:t>
            </a:r>
            <a:r>
              <a:rPr sz="1500" spc="-85">
                <a:solidFill>
                  <a:srgbClr val="0C285A"/>
                </a:solidFill>
                <a:latin typeface="Verdana"/>
                <a:cs typeface="Verdana"/>
              </a:rPr>
              <a:t>benefício</a:t>
            </a:r>
            <a:r>
              <a:rPr sz="1500" spc="-114">
                <a:solidFill>
                  <a:srgbClr val="0C285A"/>
                </a:solidFill>
                <a:latin typeface="Verdana"/>
                <a:cs typeface="Verdana"/>
              </a:rPr>
              <a:t> </a:t>
            </a:r>
            <a:r>
              <a:rPr sz="1500" spc="-110">
                <a:solidFill>
                  <a:srgbClr val="0C285A"/>
                </a:solidFill>
                <a:latin typeface="Verdana"/>
                <a:cs typeface="Verdana"/>
              </a:rPr>
              <a:t>de </a:t>
            </a:r>
            <a:r>
              <a:rPr sz="1500" spc="-100">
                <a:solidFill>
                  <a:srgbClr val="0C285A"/>
                </a:solidFill>
                <a:latin typeface="Verdana"/>
                <a:cs typeface="Verdana"/>
              </a:rPr>
              <a:t>café</a:t>
            </a:r>
            <a:r>
              <a:rPr sz="1500" spc="-114">
                <a:solidFill>
                  <a:srgbClr val="0C285A"/>
                </a:solidFill>
                <a:latin typeface="Verdana"/>
                <a:cs typeface="Verdana"/>
              </a:rPr>
              <a:t> </a:t>
            </a:r>
            <a:r>
              <a:rPr sz="1500" spc="-110">
                <a:solidFill>
                  <a:srgbClr val="0C285A"/>
                </a:solidFill>
                <a:latin typeface="Verdana"/>
                <a:cs typeface="Verdana"/>
              </a:rPr>
              <a:t>da </a:t>
            </a:r>
            <a:r>
              <a:rPr sz="1500" spc="-140">
                <a:solidFill>
                  <a:srgbClr val="0C285A"/>
                </a:solidFill>
                <a:latin typeface="Verdana"/>
                <a:cs typeface="Verdana"/>
              </a:rPr>
              <a:t>manhã</a:t>
            </a:r>
            <a:r>
              <a:rPr sz="1500" spc="-114">
                <a:solidFill>
                  <a:srgbClr val="0C285A"/>
                </a:solidFill>
                <a:latin typeface="Verdana"/>
                <a:cs typeface="Verdana"/>
              </a:rPr>
              <a:t> </a:t>
            </a:r>
            <a:r>
              <a:rPr sz="1500" spc="-110">
                <a:solidFill>
                  <a:srgbClr val="0C285A"/>
                </a:solidFill>
                <a:latin typeface="Verdana"/>
                <a:cs typeface="Verdana"/>
              </a:rPr>
              <a:t>assegura</a:t>
            </a:r>
            <a:r>
              <a:rPr sz="1500" spc="-114">
                <a:solidFill>
                  <a:srgbClr val="0C285A"/>
                </a:solidFill>
                <a:latin typeface="Verdana"/>
                <a:cs typeface="Verdana"/>
              </a:rPr>
              <a:t> </a:t>
            </a:r>
            <a:r>
              <a:rPr sz="1500" spc="-110">
                <a:solidFill>
                  <a:srgbClr val="0C285A"/>
                </a:solidFill>
                <a:latin typeface="Verdana"/>
                <a:cs typeface="Verdana"/>
              </a:rPr>
              <a:t>que </a:t>
            </a:r>
            <a:r>
              <a:rPr sz="1500" spc="-80">
                <a:solidFill>
                  <a:srgbClr val="0C285A"/>
                </a:solidFill>
                <a:latin typeface="Verdana"/>
                <a:cs typeface="Verdana"/>
              </a:rPr>
              <a:t>os</a:t>
            </a:r>
            <a:r>
              <a:rPr sz="1500" spc="-114">
                <a:solidFill>
                  <a:srgbClr val="0C285A"/>
                </a:solidFill>
                <a:latin typeface="Verdana"/>
                <a:cs typeface="Verdana"/>
              </a:rPr>
              <a:t> </a:t>
            </a:r>
            <a:r>
              <a:rPr sz="1500" spc="-100">
                <a:solidFill>
                  <a:srgbClr val="0C285A"/>
                </a:solidFill>
                <a:latin typeface="Verdana"/>
                <a:cs typeface="Verdana"/>
              </a:rPr>
              <a:t>colaboradores</a:t>
            </a:r>
            <a:r>
              <a:rPr sz="1500" spc="-110">
                <a:solidFill>
                  <a:srgbClr val="0C285A"/>
                </a:solidFill>
                <a:latin typeface="Verdana"/>
                <a:cs typeface="Verdana"/>
              </a:rPr>
              <a:t> </a:t>
            </a:r>
            <a:r>
              <a:rPr sz="1500" spc="-105">
                <a:solidFill>
                  <a:srgbClr val="0C285A"/>
                </a:solidFill>
                <a:latin typeface="Verdana"/>
                <a:cs typeface="Verdana"/>
              </a:rPr>
              <a:t>contemplados</a:t>
            </a:r>
            <a:r>
              <a:rPr sz="1500" spc="-114">
                <a:solidFill>
                  <a:srgbClr val="0C285A"/>
                </a:solidFill>
                <a:latin typeface="Verdana"/>
                <a:cs typeface="Verdana"/>
              </a:rPr>
              <a:t> </a:t>
            </a:r>
            <a:r>
              <a:rPr sz="1500" spc="-135">
                <a:solidFill>
                  <a:srgbClr val="0C285A"/>
                </a:solidFill>
                <a:latin typeface="Verdana"/>
                <a:cs typeface="Verdana"/>
              </a:rPr>
              <a:t>sejam</a:t>
            </a:r>
            <a:r>
              <a:rPr sz="1500" spc="-110">
                <a:solidFill>
                  <a:srgbClr val="0C285A"/>
                </a:solidFill>
                <a:latin typeface="Verdana"/>
                <a:cs typeface="Verdana"/>
              </a:rPr>
              <a:t> </a:t>
            </a:r>
            <a:r>
              <a:rPr sz="1500" spc="-80">
                <a:solidFill>
                  <a:srgbClr val="0C285A"/>
                </a:solidFill>
                <a:latin typeface="Verdana"/>
                <a:cs typeface="Verdana"/>
              </a:rPr>
              <a:t>os</a:t>
            </a:r>
            <a:r>
              <a:rPr sz="1500" spc="-114">
                <a:solidFill>
                  <a:srgbClr val="0C285A"/>
                </a:solidFill>
                <a:latin typeface="Verdana"/>
                <a:cs typeface="Verdana"/>
              </a:rPr>
              <a:t> </a:t>
            </a:r>
            <a:r>
              <a:rPr sz="1500" spc="-130">
                <a:solidFill>
                  <a:srgbClr val="0C285A"/>
                </a:solidFill>
                <a:latin typeface="Verdana"/>
                <a:cs typeface="Verdana"/>
              </a:rPr>
              <a:t>mesmos</a:t>
            </a:r>
            <a:r>
              <a:rPr sz="1500" spc="-110">
                <a:solidFill>
                  <a:srgbClr val="0C285A"/>
                </a:solidFill>
                <a:latin typeface="Verdana"/>
                <a:cs typeface="Verdana"/>
              </a:rPr>
              <a:t> </a:t>
            </a:r>
            <a:r>
              <a:rPr sz="1500" spc="-20">
                <a:solidFill>
                  <a:srgbClr val="0C285A"/>
                </a:solidFill>
                <a:latin typeface="Verdana"/>
                <a:cs typeface="Verdana"/>
              </a:rPr>
              <a:t>pre- </a:t>
            </a:r>
            <a:r>
              <a:rPr sz="1500" spc="-110">
                <a:solidFill>
                  <a:srgbClr val="0C285A"/>
                </a:solidFill>
                <a:latin typeface="Verdana"/>
                <a:cs typeface="Verdana"/>
              </a:rPr>
              <a:t>sentes</a:t>
            </a:r>
            <a:r>
              <a:rPr sz="1500" spc="-114">
                <a:solidFill>
                  <a:srgbClr val="0C285A"/>
                </a:solidFill>
                <a:latin typeface="Verdana"/>
                <a:cs typeface="Verdana"/>
              </a:rPr>
              <a:t> </a:t>
            </a:r>
            <a:r>
              <a:rPr sz="1500" spc="-120">
                <a:solidFill>
                  <a:srgbClr val="0C285A"/>
                </a:solidFill>
                <a:latin typeface="Verdana"/>
                <a:cs typeface="Verdana"/>
              </a:rPr>
              <a:t>na </a:t>
            </a:r>
            <a:r>
              <a:rPr sz="1500" spc="-95">
                <a:solidFill>
                  <a:srgbClr val="0C285A"/>
                </a:solidFill>
                <a:latin typeface="Verdana"/>
                <a:cs typeface="Verdana"/>
              </a:rPr>
              <a:t>Relação</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110">
                <a:solidFill>
                  <a:srgbClr val="0C285A"/>
                </a:solidFill>
                <a:latin typeface="Verdana"/>
                <a:cs typeface="Verdana"/>
              </a:rPr>
              <a:t>Empregados</a:t>
            </a:r>
            <a:r>
              <a:rPr sz="1500" spc="-114">
                <a:solidFill>
                  <a:srgbClr val="0C285A"/>
                </a:solidFill>
                <a:latin typeface="Verdana"/>
                <a:cs typeface="Verdana"/>
              </a:rPr>
              <a:t> </a:t>
            </a:r>
            <a:r>
              <a:rPr sz="1500" spc="-125">
                <a:solidFill>
                  <a:srgbClr val="0C285A"/>
                </a:solidFill>
                <a:latin typeface="Verdana"/>
                <a:cs typeface="Verdana"/>
              </a:rPr>
              <a:t>(RE)</a:t>
            </a:r>
            <a:r>
              <a:rPr sz="1500" spc="-114">
                <a:solidFill>
                  <a:srgbClr val="0C285A"/>
                </a:solidFill>
                <a:latin typeface="Verdana"/>
                <a:cs typeface="Verdana"/>
              </a:rPr>
              <a:t> e </a:t>
            </a:r>
            <a:r>
              <a:rPr sz="1500" spc="-110">
                <a:solidFill>
                  <a:srgbClr val="0C285A"/>
                </a:solidFill>
                <a:latin typeface="Verdana"/>
                <a:cs typeface="Verdana"/>
              </a:rPr>
              <a:t>que</a:t>
            </a:r>
            <a:r>
              <a:rPr sz="1500" spc="-114">
                <a:solidFill>
                  <a:srgbClr val="0C285A"/>
                </a:solidFill>
                <a:latin typeface="Verdana"/>
                <a:cs typeface="Verdana"/>
              </a:rPr>
              <a:t> </a:t>
            </a:r>
            <a:r>
              <a:rPr sz="1500" spc="-80">
                <a:solidFill>
                  <a:srgbClr val="0C285A"/>
                </a:solidFill>
                <a:latin typeface="Verdana"/>
                <a:cs typeface="Verdana"/>
              </a:rPr>
              <a:t>os</a:t>
            </a:r>
            <a:r>
              <a:rPr sz="1500" spc="-114">
                <a:solidFill>
                  <a:srgbClr val="0C285A"/>
                </a:solidFill>
                <a:latin typeface="Verdana"/>
                <a:cs typeface="Verdana"/>
              </a:rPr>
              <a:t> valores </a:t>
            </a:r>
            <a:r>
              <a:rPr sz="1500" spc="-135">
                <a:solidFill>
                  <a:srgbClr val="0C285A"/>
                </a:solidFill>
                <a:latin typeface="Verdana"/>
                <a:cs typeface="Verdana"/>
              </a:rPr>
              <a:t>estejam</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95">
                <a:solidFill>
                  <a:srgbClr val="0C285A"/>
                </a:solidFill>
                <a:latin typeface="Verdana"/>
                <a:cs typeface="Verdana"/>
              </a:rPr>
              <a:t>acordo</a:t>
            </a:r>
            <a:r>
              <a:rPr sz="1500" spc="-114">
                <a:solidFill>
                  <a:srgbClr val="0C285A"/>
                </a:solidFill>
                <a:latin typeface="Verdana"/>
                <a:cs typeface="Verdana"/>
              </a:rPr>
              <a:t> </a:t>
            </a:r>
            <a:r>
              <a:rPr sz="1500" spc="-110">
                <a:solidFill>
                  <a:srgbClr val="0C285A"/>
                </a:solidFill>
                <a:latin typeface="Verdana"/>
                <a:cs typeface="Verdana"/>
              </a:rPr>
              <a:t>com</a:t>
            </a:r>
            <a:r>
              <a:rPr sz="1500" spc="-114">
                <a:solidFill>
                  <a:srgbClr val="0C285A"/>
                </a:solidFill>
                <a:latin typeface="Verdana"/>
                <a:cs typeface="Verdana"/>
              </a:rPr>
              <a:t> </a:t>
            </a:r>
            <a:r>
              <a:rPr sz="1500" spc="-110">
                <a:solidFill>
                  <a:srgbClr val="0C285A"/>
                </a:solidFill>
                <a:latin typeface="Verdana"/>
                <a:cs typeface="Verdana"/>
              </a:rPr>
              <a:t>as</a:t>
            </a:r>
            <a:r>
              <a:rPr sz="1500" spc="-114">
                <a:solidFill>
                  <a:srgbClr val="0C285A"/>
                </a:solidFill>
                <a:latin typeface="Verdana"/>
                <a:cs typeface="Verdana"/>
              </a:rPr>
              <a:t> </a:t>
            </a:r>
            <a:r>
              <a:rPr sz="1500" spc="-80">
                <a:solidFill>
                  <a:srgbClr val="0C285A"/>
                </a:solidFill>
                <a:latin typeface="Verdana"/>
                <a:cs typeface="Verdana"/>
              </a:rPr>
              <a:t>condições</a:t>
            </a:r>
            <a:r>
              <a:rPr sz="1500" spc="-114">
                <a:solidFill>
                  <a:srgbClr val="0C285A"/>
                </a:solidFill>
                <a:latin typeface="Verdana"/>
                <a:cs typeface="Verdana"/>
              </a:rPr>
              <a:t> </a:t>
            </a:r>
            <a:r>
              <a:rPr sz="1500" spc="-20">
                <a:solidFill>
                  <a:srgbClr val="0C285A"/>
                </a:solidFill>
                <a:latin typeface="Verdana"/>
                <a:cs typeface="Verdana"/>
              </a:rPr>
              <a:t>pre- </a:t>
            </a:r>
            <a:r>
              <a:rPr sz="1500" spc="-114">
                <a:solidFill>
                  <a:srgbClr val="0C285A"/>
                </a:solidFill>
                <a:latin typeface="Verdana"/>
                <a:cs typeface="Verdana"/>
              </a:rPr>
              <a:t>vistas</a:t>
            </a:r>
            <a:r>
              <a:rPr sz="1500" spc="-105">
                <a:solidFill>
                  <a:srgbClr val="0C285A"/>
                </a:solidFill>
                <a:latin typeface="Verdana"/>
                <a:cs typeface="Verdana"/>
              </a:rPr>
              <a:t> </a:t>
            </a:r>
            <a:r>
              <a:rPr sz="1500" spc="-120">
                <a:solidFill>
                  <a:srgbClr val="0C285A"/>
                </a:solidFill>
                <a:latin typeface="Verdana"/>
                <a:cs typeface="Verdana"/>
              </a:rPr>
              <a:t>na</a:t>
            </a:r>
            <a:r>
              <a:rPr sz="1500" spc="-105">
                <a:solidFill>
                  <a:srgbClr val="0C285A"/>
                </a:solidFill>
                <a:latin typeface="Verdana"/>
                <a:cs typeface="Verdana"/>
              </a:rPr>
              <a:t> convenção</a:t>
            </a:r>
            <a:r>
              <a:rPr sz="1500" spc="-100">
                <a:solidFill>
                  <a:srgbClr val="0C285A"/>
                </a:solidFill>
                <a:latin typeface="Verdana"/>
                <a:cs typeface="Verdana"/>
              </a:rPr>
              <a:t> </a:t>
            </a:r>
            <a:r>
              <a:rPr sz="1500" spc="-10">
                <a:solidFill>
                  <a:srgbClr val="0C285A"/>
                </a:solidFill>
                <a:latin typeface="Verdana"/>
                <a:cs typeface="Verdana"/>
              </a:rPr>
              <a:t>coletiva.</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39370">
              <a:lnSpc>
                <a:spcPct val="100000"/>
              </a:lnSpc>
            </a:pPr>
            <a:r>
              <a:rPr sz="1500" spc="-65">
                <a:solidFill>
                  <a:srgbClr val="0C285A"/>
                </a:solidFill>
                <a:latin typeface="Verdana"/>
                <a:cs typeface="Verdana"/>
              </a:rPr>
              <a:t>O</a:t>
            </a:r>
            <a:r>
              <a:rPr sz="1500" spc="-120">
                <a:solidFill>
                  <a:srgbClr val="0C285A"/>
                </a:solidFill>
                <a:latin typeface="Verdana"/>
                <a:cs typeface="Verdana"/>
              </a:rPr>
              <a:t> </a:t>
            </a:r>
            <a:r>
              <a:rPr sz="1500" spc="-100">
                <a:solidFill>
                  <a:srgbClr val="0C285A"/>
                </a:solidFill>
                <a:latin typeface="Verdana"/>
                <a:cs typeface="Verdana"/>
              </a:rPr>
              <a:t>café</a:t>
            </a:r>
            <a:r>
              <a:rPr sz="1500" spc="-114">
                <a:solidFill>
                  <a:srgbClr val="0C285A"/>
                </a:solidFill>
                <a:latin typeface="Verdana"/>
                <a:cs typeface="Verdana"/>
              </a:rPr>
              <a:t> </a:t>
            </a:r>
            <a:r>
              <a:rPr sz="1500" spc="-110">
                <a:solidFill>
                  <a:srgbClr val="0C285A"/>
                </a:solidFill>
                <a:latin typeface="Verdana"/>
                <a:cs typeface="Verdana"/>
              </a:rPr>
              <a:t>da</a:t>
            </a:r>
            <a:r>
              <a:rPr sz="1500" spc="-120">
                <a:solidFill>
                  <a:srgbClr val="0C285A"/>
                </a:solidFill>
                <a:latin typeface="Verdana"/>
                <a:cs typeface="Verdana"/>
              </a:rPr>
              <a:t> </a:t>
            </a:r>
            <a:r>
              <a:rPr sz="1500" spc="-140">
                <a:solidFill>
                  <a:srgbClr val="0C285A"/>
                </a:solidFill>
                <a:latin typeface="Verdana"/>
                <a:cs typeface="Verdana"/>
              </a:rPr>
              <a:t>manhã</a:t>
            </a:r>
            <a:r>
              <a:rPr sz="1500" spc="-114">
                <a:solidFill>
                  <a:srgbClr val="0C285A"/>
                </a:solidFill>
                <a:latin typeface="Verdana"/>
                <a:cs typeface="Verdana"/>
              </a:rPr>
              <a:t> </a:t>
            </a:r>
            <a:r>
              <a:rPr sz="1500" spc="-95">
                <a:solidFill>
                  <a:srgbClr val="0C285A"/>
                </a:solidFill>
                <a:latin typeface="Verdana"/>
                <a:cs typeface="Verdana"/>
              </a:rPr>
              <a:t>utiliza</a:t>
            </a:r>
            <a:r>
              <a:rPr sz="1500" spc="-120">
                <a:solidFill>
                  <a:srgbClr val="0C285A"/>
                </a:solidFill>
                <a:latin typeface="Verdana"/>
                <a:cs typeface="Verdana"/>
              </a:rPr>
              <a:t> </a:t>
            </a:r>
            <a:r>
              <a:rPr sz="1500" spc="-114">
                <a:solidFill>
                  <a:srgbClr val="0C285A"/>
                </a:solidFill>
                <a:latin typeface="Verdana"/>
                <a:cs typeface="Verdana"/>
              </a:rPr>
              <a:t>a </a:t>
            </a:r>
            <a:r>
              <a:rPr sz="1500" spc="-95">
                <a:solidFill>
                  <a:srgbClr val="0C285A"/>
                </a:solidFill>
                <a:latin typeface="Verdana"/>
                <a:cs typeface="Verdana"/>
              </a:rPr>
              <a:t>Relação</a:t>
            </a:r>
            <a:r>
              <a:rPr sz="1500" spc="-120">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110">
                <a:solidFill>
                  <a:srgbClr val="0C285A"/>
                </a:solidFill>
                <a:latin typeface="Verdana"/>
                <a:cs typeface="Verdana"/>
              </a:rPr>
              <a:t>Empregados</a:t>
            </a:r>
            <a:r>
              <a:rPr sz="1500" spc="-120">
                <a:solidFill>
                  <a:srgbClr val="0C285A"/>
                </a:solidFill>
                <a:latin typeface="Verdana"/>
                <a:cs typeface="Verdana"/>
              </a:rPr>
              <a:t> </a:t>
            </a:r>
            <a:r>
              <a:rPr sz="1500" spc="-110">
                <a:solidFill>
                  <a:srgbClr val="0C285A"/>
                </a:solidFill>
                <a:latin typeface="Verdana"/>
                <a:cs typeface="Verdana"/>
              </a:rPr>
              <a:t>(RE</a:t>
            </a:r>
            <a:r>
              <a:rPr sz="1500" spc="-114">
                <a:solidFill>
                  <a:srgbClr val="0C285A"/>
                </a:solidFill>
                <a:latin typeface="Verdana"/>
                <a:cs typeface="Verdana"/>
              </a:rPr>
              <a:t> </a:t>
            </a:r>
            <a:r>
              <a:rPr sz="1500" spc="-190">
                <a:solidFill>
                  <a:srgbClr val="0C285A"/>
                </a:solidFill>
                <a:latin typeface="Verdana"/>
                <a:cs typeface="Verdana"/>
              </a:rPr>
              <a:t>–</a:t>
            </a:r>
            <a:r>
              <a:rPr sz="1500" spc="-120">
                <a:solidFill>
                  <a:srgbClr val="0C285A"/>
                </a:solidFill>
                <a:latin typeface="Verdana"/>
                <a:cs typeface="Verdana"/>
              </a:rPr>
              <a:t> </a:t>
            </a:r>
            <a:r>
              <a:rPr sz="1500" spc="-85">
                <a:solidFill>
                  <a:srgbClr val="0C285A"/>
                </a:solidFill>
                <a:latin typeface="Verdana"/>
                <a:cs typeface="Verdana"/>
              </a:rPr>
              <a:t>FGTS</a:t>
            </a:r>
            <a:r>
              <a:rPr sz="1500" spc="-114">
                <a:solidFill>
                  <a:srgbClr val="0C285A"/>
                </a:solidFill>
                <a:latin typeface="Verdana"/>
                <a:cs typeface="Verdana"/>
              </a:rPr>
              <a:t> </a:t>
            </a:r>
            <a:r>
              <a:rPr sz="1500" spc="-100">
                <a:solidFill>
                  <a:srgbClr val="0C285A"/>
                </a:solidFill>
                <a:latin typeface="Verdana"/>
                <a:cs typeface="Verdana"/>
              </a:rPr>
              <a:t>Digital)</a:t>
            </a:r>
            <a:r>
              <a:rPr sz="1500" spc="-120">
                <a:solidFill>
                  <a:srgbClr val="0C285A"/>
                </a:solidFill>
                <a:latin typeface="Verdana"/>
                <a:cs typeface="Verdana"/>
              </a:rPr>
              <a:t> </a:t>
            </a:r>
            <a:r>
              <a:rPr sz="1500" spc="-114">
                <a:solidFill>
                  <a:srgbClr val="0C285A"/>
                </a:solidFill>
                <a:latin typeface="Verdana"/>
                <a:cs typeface="Verdana"/>
              </a:rPr>
              <a:t>como </a:t>
            </a:r>
            <a:r>
              <a:rPr sz="1500" spc="-110">
                <a:solidFill>
                  <a:srgbClr val="0C285A"/>
                </a:solidFill>
                <a:latin typeface="Verdana"/>
                <a:cs typeface="Verdana"/>
              </a:rPr>
              <a:t>base</a:t>
            </a:r>
            <a:r>
              <a:rPr sz="1500" spc="-120">
                <a:solidFill>
                  <a:srgbClr val="0C285A"/>
                </a:solidFill>
                <a:latin typeface="Verdana"/>
                <a:cs typeface="Verdana"/>
              </a:rPr>
              <a:t> para</a:t>
            </a:r>
            <a:r>
              <a:rPr sz="1500" spc="-114">
                <a:solidFill>
                  <a:srgbClr val="0C285A"/>
                </a:solidFill>
                <a:latin typeface="Verdana"/>
                <a:cs typeface="Verdana"/>
              </a:rPr>
              <a:t> </a:t>
            </a:r>
            <a:r>
              <a:rPr sz="1500" spc="-10">
                <a:solidFill>
                  <a:srgbClr val="0C285A"/>
                </a:solidFill>
                <a:latin typeface="Verdana"/>
                <a:cs typeface="Verdana"/>
              </a:rPr>
              <a:t>confirmar </a:t>
            </a:r>
            <a:r>
              <a:rPr sz="1500" spc="-135">
                <a:solidFill>
                  <a:srgbClr val="0C285A"/>
                </a:solidFill>
                <a:latin typeface="Verdana"/>
                <a:cs typeface="Verdana"/>
              </a:rPr>
              <a:t>quem</a:t>
            </a:r>
            <a:r>
              <a:rPr sz="1500" spc="-114">
                <a:solidFill>
                  <a:srgbClr val="0C285A"/>
                </a:solidFill>
                <a:latin typeface="Verdana"/>
                <a:cs typeface="Verdana"/>
              </a:rPr>
              <a:t> </a:t>
            </a:r>
            <a:r>
              <a:rPr sz="1500" spc="-125">
                <a:solidFill>
                  <a:srgbClr val="0C285A"/>
                </a:solidFill>
                <a:latin typeface="Verdana"/>
                <a:cs typeface="Verdana"/>
              </a:rPr>
              <a:t>deve</a:t>
            </a:r>
            <a:r>
              <a:rPr sz="1500" spc="-110">
                <a:solidFill>
                  <a:srgbClr val="0C285A"/>
                </a:solidFill>
                <a:latin typeface="Verdana"/>
                <a:cs typeface="Verdana"/>
              </a:rPr>
              <a:t> </a:t>
            </a:r>
            <a:r>
              <a:rPr sz="1500" spc="-100">
                <a:solidFill>
                  <a:srgbClr val="0C285A"/>
                </a:solidFill>
                <a:latin typeface="Verdana"/>
                <a:cs typeface="Verdana"/>
              </a:rPr>
              <a:t>receber</a:t>
            </a:r>
            <a:r>
              <a:rPr sz="1500" spc="-110">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a:t>
            </a:r>
            <a:r>
              <a:rPr sz="1500" spc="-105">
                <a:solidFill>
                  <a:srgbClr val="0C285A"/>
                </a:solidFill>
                <a:latin typeface="Verdana"/>
                <a:cs typeface="Verdana"/>
              </a:rPr>
              <a:t>benefício,</a:t>
            </a:r>
            <a:r>
              <a:rPr sz="1500" spc="-110">
                <a:solidFill>
                  <a:srgbClr val="0C285A"/>
                </a:solidFill>
                <a:latin typeface="Verdana"/>
                <a:cs typeface="Verdana"/>
              </a:rPr>
              <a:t> </a:t>
            </a:r>
            <a:r>
              <a:rPr sz="1500" spc="-114">
                <a:solidFill>
                  <a:srgbClr val="0C285A"/>
                </a:solidFill>
                <a:latin typeface="Verdana"/>
                <a:cs typeface="Verdana"/>
              </a:rPr>
              <a:t>enquanto a</a:t>
            </a:r>
            <a:r>
              <a:rPr sz="1500" spc="-110">
                <a:solidFill>
                  <a:srgbClr val="0C285A"/>
                </a:solidFill>
                <a:latin typeface="Verdana"/>
                <a:cs typeface="Verdana"/>
              </a:rPr>
              <a:t> </a:t>
            </a:r>
            <a:r>
              <a:rPr sz="1500" spc="-105">
                <a:solidFill>
                  <a:srgbClr val="0C285A"/>
                </a:solidFill>
                <a:latin typeface="Verdana"/>
                <a:cs typeface="Verdana"/>
              </a:rPr>
              <a:t>Convenção</a:t>
            </a:r>
            <a:r>
              <a:rPr sz="1500" spc="-110">
                <a:solidFill>
                  <a:srgbClr val="0C285A"/>
                </a:solidFill>
                <a:latin typeface="Verdana"/>
                <a:cs typeface="Verdana"/>
              </a:rPr>
              <a:t> </a:t>
            </a:r>
            <a:r>
              <a:rPr sz="1500" spc="-95">
                <a:solidFill>
                  <a:srgbClr val="0C285A"/>
                </a:solidFill>
                <a:latin typeface="Verdana"/>
                <a:cs typeface="Verdana"/>
              </a:rPr>
              <a:t>Coletiva</a:t>
            </a:r>
            <a:r>
              <a:rPr sz="1500" spc="-110">
                <a:solidFill>
                  <a:srgbClr val="0C285A"/>
                </a:solidFill>
                <a:latin typeface="Verdana"/>
                <a:cs typeface="Verdana"/>
              </a:rPr>
              <a:t> de </a:t>
            </a:r>
            <a:r>
              <a:rPr sz="1500" spc="-120">
                <a:solidFill>
                  <a:srgbClr val="0C285A"/>
                </a:solidFill>
                <a:latin typeface="Verdana"/>
                <a:cs typeface="Verdana"/>
              </a:rPr>
              <a:t>Trabalho</a:t>
            </a:r>
            <a:r>
              <a:rPr sz="1500" spc="-114">
                <a:solidFill>
                  <a:srgbClr val="0C285A"/>
                </a:solidFill>
                <a:latin typeface="Verdana"/>
                <a:cs typeface="Verdana"/>
              </a:rPr>
              <a:t> </a:t>
            </a:r>
            <a:r>
              <a:rPr sz="1500" spc="-100">
                <a:solidFill>
                  <a:srgbClr val="0C285A"/>
                </a:solidFill>
                <a:latin typeface="Verdana"/>
                <a:cs typeface="Verdana"/>
              </a:rPr>
              <a:t>define</a:t>
            </a:r>
            <a:r>
              <a:rPr sz="1500" spc="-110">
                <a:solidFill>
                  <a:srgbClr val="0C285A"/>
                </a:solidFill>
                <a:latin typeface="Verdana"/>
                <a:cs typeface="Verdana"/>
              </a:rPr>
              <a:t> </a:t>
            </a:r>
            <a:r>
              <a:rPr sz="1500" spc="-114">
                <a:solidFill>
                  <a:srgbClr val="0C285A"/>
                </a:solidFill>
                <a:latin typeface="Verdana"/>
                <a:cs typeface="Verdana"/>
              </a:rPr>
              <a:t>sua</a:t>
            </a:r>
            <a:r>
              <a:rPr sz="1500" spc="-110">
                <a:solidFill>
                  <a:srgbClr val="0C285A"/>
                </a:solidFill>
                <a:latin typeface="Verdana"/>
                <a:cs typeface="Verdana"/>
              </a:rPr>
              <a:t> </a:t>
            </a:r>
            <a:r>
              <a:rPr sz="1500" spc="-10">
                <a:solidFill>
                  <a:srgbClr val="0C285A"/>
                </a:solidFill>
                <a:latin typeface="Verdana"/>
                <a:cs typeface="Verdana"/>
              </a:rPr>
              <a:t>obrigato- </a:t>
            </a:r>
            <a:r>
              <a:rPr sz="1500" spc="-105">
                <a:solidFill>
                  <a:srgbClr val="0C285A"/>
                </a:solidFill>
                <a:latin typeface="Verdana"/>
                <a:cs typeface="Verdana"/>
              </a:rPr>
              <a:t>riedade</a:t>
            </a:r>
            <a:r>
              <a:rPr sz="1500" spc="-120">
                <a:solidFill>
                  <a:srgbClr val="0C285A"/>
                </a:solidFill>
                <a:latin typeface="Verdana"/>
                <a:cs typeface="Verdana"/>
              </a:rPr>
              <a:t> </a:t>
            </a:r>
            <a:r>
              <a:rPr sz="1500" spc="-114">
                <a:solidFill>
                  <a:srgbClr val="0C285A"/>
                </a:solidFill>
                <a:latin typeface="Verdana"/>
                <a:cs typeface="Verdana"/>
              </a:rPr>
              <a:t>e</a:t>
            </a:r>
            <a:r>
              <a:rPr sz="1500" spc="-120">
                <a:solidFill>
                  <a:srgbClr val="0C285A"/>
                </a:solidFill>
                <a:latin typeface="Verdana"/>
                <a:cs typeface="Verdana"/>
              </a:rPr>
              <a:t> </a:t>
            </a:r>
            <a:r>
              <a:rPr sz="1500" spc="-130">
                <a:solidFill>
                  <a:srgbClr val="0C285A"/>
                </a:solidFill>
                <a:latin typeface="Verdana"/>
                <a:cs typeface="Verdana"/>
              </a:rPr>
              <a:t>valores.</a:t>
            </a:r>
            <a:r>
              <a:rPr sz="1500" spc="-114">
                <a:solidFill>
                  <a:srgbClr val="0C285A"/>
                </a:solidFill>
                <a:latin typeface="Verdana"/>
                <a:cs typeface="Verdana"/>
              </a:rPr>
              <a:t> </a:t>
            </a:r>
            <a:r>
              <a:rPr sz="1500" spc="-50">
                <a:solidFill>
                  <a:srgbClr val="0C285A"/>
                </a:solidFill>
                <a:latin typeface="Verdana"/>
                <a:cs typeface="Verdana"/>
              </a:rPr>
              <a:t>A</a:t>
            </a:r>
            <a:r>
              <a:rPr sz="1500" spc="-120">
                <a:solidFill>
                  <a:srgbClr val="0C285A"/>
                </a:solidFill>
                <a:latin typeface="Verdana"/>
                <a:cs typeface="Verdana"/>
              </a:rPr>
              <a:t> </a:t>
            </a:r>
            <a:r>
              <a:rPr sz="1500" spc="-100">
                <a:solidFill>
                  <a:srgbClr val="0C285A"/>
                </a:solidFill>
                <a:latin typeface="Verdana"/>
                <a:cs typeface="Verdana"/>
              </a:rPr>
              <a:t>relação</a:t>
            </a:r>
            <a:r>
              <a:rPr sz="1500" spc="-120">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90">
                <a:solidFill>
                  <a:srgbClr val="0C285A"/>
                </a:solidFill>
                <a:latin typeface="Verdana"/>
                <a:cs typeface="Verdana"/>
              </a:rPr>
              <a:t>beneficiários</a:t>
            </a:r>
            <a:r>
              <a:rPr sz="1500" spc="-120">
                <a:solidFill>
                  <a:srgbClr val="0C285A"/>
                </a:solidFill>
                <a:latin typeface="Verdana"/>
                <a:cs typeface="Verdana"/>
              </a:rPr>
              <a:t> </a:t>
            </a:r>
            <a:r>
              <a:rPr sz="1500" spc="-125">
                <a:solidFill>
                  <a:srgbClr val="0C285A"/>
                </a:solidFill>
                <a:latin typeface="Verdana"/>
                <a:cs typeface="Verdana"/>
              </a:rPr>
              <a:t>deve</a:t>
            </a:r>
            <a:r>
              <a:rPr sz="1500" spc="-114">
                <a:solidFill>
                  <a:srgbClr val="0C285A"/>
                </a:solidFill>
                <a:latin typeface="Verdana"/>
                <a:cs typeface="Verdana"/>
              </a:rPr>
              <a:t> </a:t>
            </a:r>
            <a:r>
              <a:rPr sz="1500" spc="-105">
                <a:solidFill>
                  <a:srgbClr val="0C285A"/>
                </a:solidFill>
                <a:latin typeface="Verdana"/>
                <a:cs typeface="Verdana"/>
              </a:rPr>
              <a:t>ser</a:t>
            </a:r>
            <a:r>
              <a:rPr sz="1500" spc="-120">
                <a:solidFill>
                  <a:srgbClr val="0C285A"/>
                </a:solidFill>
                <a:latin typeface="Verdana"/>
                <a:cs typeface="Verdana"/>
              </a:rPr>
              <a:t> </a:t>
            </a:r>
            <a:r>
              <a:rPr sz="1500" spc="-114">
                <a:solidFill>
                  <a:srgbClr val="0C285A"/>
                </a:solidFill>
                <a:latin typeface="Verdana"/>
                <a:cs typeface="Verdana"/>
              </a:rPr>
              <a:t>compatível</a:t>
            </a:r>
            <a:r>
              <a:rPr sz="1500" spc="-120">
                <a:solidFill>
                  <a:srgbClr val="0C285A"/>
                </a:solidFill>
                <a:latin typeface="Verdana"/>
                <a:cs typeface="Verdana"/>
              </a:rPr>
              <a:t> </a:t>
            </a:r>
            <a:r>
              <a:rPr sz="1500" spc="-110">
                <a:solidFill>
                  <a:srgbClr val="0C285A"/>
                </a:solidFill>
                <a:latin typeface="Verdana"/>
                <a:cs typeface="Verdana"/>
              </a:rPr>
              <a:t>com</a:t>
            </a:r>
            <a:r>
              <a:rPr sz="1500" spc="-114">
                <a:solidFill>
                  <a:srgbClr val="0C285A"/>
                </a:solidFill>
                <a:latin typeface="Verdana"/>
                <a:cs typeface="Verdana"/>
              </a:rPr>
              <a:t> a</a:t>
            </a:r>
            <a:r>
              <a:rPr sz="1500" spc="-120">
                <a:solidFill>
                  <a:srgbClr val="0C285A"/>
                </a:solidFill>
                <a:latin typeface="Verdana"/>
                <a:cs typeface="Verdana"/>
              </a:rPr>
              <a:t> </a:t>
            </a:r>
            <a:r>
              <a:rPr sz="1500" spc="-114">
                <a:solidFill>
                  <a:srgbClr val="0C285A"/>
                </a:solidFill>
                <a:latin typeface="Verdana"/>
                <a:cs typeface="Verdana"/>
              </a:rPr>
              <a:t>RE,</a:t>
            </a:r>
            <a:r>
              <a:rPr sz="1500" spc="-120">
                <a:solidFill>
                  <a:srgbClr val="0C285A"/>
                </a:solidFill>
                <a:latin typeface="Verdana"/>
                <a:cs typeface="Verdana"/>
              </a:rPr>
              <a:t> </a:t>
            </a:r>
            <a:r>
              <a:rPr sz="1500" spc="-114">
                <a:solidFill>
                  <a:srgbClr val="0C285A"/>
                </a:solidFill>
                <a:latin typeface="Verdana"/>
                <a:cs typeface="Verdana"/>
              </a:rPr>
              <a:t>e </a:t>
            </a:r>
            <a:r>
              <a:rPr sz="1500" spc="-100">
                <a:solidFill>
                  <a:srgbClr val="0C285A"/>
                </a:solidFill>
                <a:latin typeface="Verdana"/>
                <a:cs typeface="Verdana"/>
              </a:rPr>
              <a:t>o</a:t>
            </a:r>
            <a:r>
              <a:rPr sz="1500" spc="-120">
                <a:solidFill>
                  <a:srgbClr val="0C285A"/>
                </a:solidFill>
                <a:latin typeface="Verdana"/>
                <a:cs typeface="Verdana"/>
              </a:rPr>
              <a:t> valor</a:t>
            </a:r>
            <a:r>
              <a:rPr sz="1500" spc="-114">
                <a:solidFill>
                  <a:srgbClr val="0C285A"/>
                </a:solidFill>
                <a:latin typeface="Verdana"/>
                <a:cs typeface="Verdana"/>
              </a:rPr>
              <a:t> </a:t>
            </a:r>
            <a:r>
              <a:rPr sz="1500" spc="-105">
                <a:solidFill>
                  <a:srgbClr val="0C285A"/>
                </a:solidFill>
                <a:latin typeface="Verdana"/>
                <a:cs typeface="Verdana"/>
              </a:rPr>
              <a:t>total</a:t>
            </a:r>
            <a:r>
              <a:rPr sz="1500" spc="-120">
                <a:solidFill>
                  <a:srgbClr val="0C285A"/>
                </a:solidFill>
                <a:latin typeface="Verdana"/>
                <a:cs typeface="Verdana"/>
              </a:rPr>
              <a:t> </a:t>
            </a:r>
            <a:r>
              <a:rPr sz="1500" spc="-10">
                <a:solidFill>
                  <a:srgbClr val="0C285A"/>
                </a:solidFill>
                <a:latin typeface="Verdana"/>
                <a:cs typeface="Verdana"/>
              </a:rPr>
              <a:t>precisa </a:t>
            </a:r>
            <a:r>
              <a:rPr sz="1500" spc="-75">
                <a:solidFill>
                  <a:srgbClr val="0C285A"/>
                </a:solidFill>
                <a:latin typeface="Verdana"/>
                <a:cs typeface="Verdana"/>
              </a:rPr>
              <a:t>coincidir</a:t>
            </a:r>
            <a:r>
              <a:rPr sz="1500" spc="-114">
                <a:solidFill>
                  <a:srgbClr val="0C285A"/>
                </a:solidFill>
                <a:latin typeface="Verdana"/>
                <a:cs typeface="Verdana"/>
              </a:rPr>
              <a:t> </a:t>
            </a:r>
            <a:r>
              <a:rPr sz="1500" spc="-110">
                <a:solidFill>
                  <a:srgbClr val="0C285A"/>
                </a:solidFill>
                <a:latin typeface="Verdana"/>
                <a:cs typeface="Verdana"/>
              </a:rPr>
              <a:t>com </a:t>
            </a:r>
            <a:r>
              <a:rPr sz="1500" spc="-114">
                <a:solidFill>
                  <a:srgbClr val="0C285A"/>
                </a:solidFill>
                <a:latin typeface="Verdana"/>
                <a:cs typeface="Verdana"/>
              </a:rPr>
              <a:t>a</a:t>
            </a:r>
            <a:r>
              <a:rPr sz="1500" spc="-110">
                <a:solidFill>
                  <a:srgbClr val="0C285A"/>
                </a:solidFill>
                <a:latin typeface="Verdana"/>
                <a:cs typeface="Verdana"/>
              </a:rPr>
              <a:t> </a:t>
            </a:r>
            <a:r>
              <a:rPr sz="1500" spc="-114">
                <a:solidFill>
                  <a:srgbClr val="0C285A"/>
                </a:solidFill>
                <a:latin typeface="Verdana"/>
                <a:cs typeface="Verdana"/>
              </a:rPr>
              <a:t>nota </a:t>
            </a:r>
            <a:r>
              <a:rPr sz="1500" spc="-85">
                <a:solidFill>
                  <a:srgbClr val="0C285A"/>
                </a:solidFill>
                <a:latin typeface="Verdana"/>
                <a:cs typeface="Verdana"/>
              </a:rPr>
              <a:t>fiscal</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a:t>
            </a:r>
            <a:r>
              <a:rPr sz="1500" spc="-120">
                <a:solidFill>
                  <a:srgbClr val="0C285A"/>
                </a:solidFill>
                <a:latin typeface="Verdana"/>
                <a:cs typeface="Verdana"/>
              </a:rPr>
              <a:t>comprovante</a:t>
            </a:r>
            <a:r>
              <a:rPr sz="1500" spc="-114">
                <a:solidFill>
                  <a:srgbClr val="0C285A"/>
                </a:solidFill>
                <a:latin typeface="Verdana"/>
                <a:cs typeface="Verdana"/>
              </a:rPr>
              <a:t> </a:t>
            </a:r>
            <a:r>
              <a:rPr sz="1500" spc="-110">
                <a:solidFill>
                  <a:srgbClr val="0C285A"/>
                </a:solidFill>
                <a:latin typeface="Verdana"/>
                <a:cs typeface="Verdana"/>
              </a:rPr>
              <a:t>de </a:t>
            </a:r>
            <a:r>
              <a:rPr sz="1500" spc="-135">
                <a:solidFill>
                  <a:srgbClr val="0C285A"/>
                </a:solidFill>
                <a:latin typeface="Verdana"/>
                <a:cs typeface="Verdana"/>
              </a:rPr>
              <a:t>pagamento,</a:t>
            </a:r>
            <a:r>
              <a:rPr sz="1500" spc="-110">
                <a:solidFill>
                  <a:srgbClr val="0C285A"/>
                </a:solidFill>
                <a:latin typeface="Verdana"/>
                <a:cs typeface="Verdana"/>
              </a:rPr>
              <a:t> </a:t>
            </a:r>
            <a:r>
              <a:rPr sz="1500" spc="-114">
                <a:solidFill>
                  <a:srgbClr val="0C285A"/>
                </a:solidFill>
                <a:latin typeface="Verdana"/>
                <a:cs typeface="Verdana"/>
              </a:rPr>
              <a:t>garantindo a</a:t>
            </a:r>
            <a:r>
              <a:rPr sz="1500" spc="-110">
                <a:solidFill>
                  <a:srgbClr val="0C285A"/>
                </a:solidFill>
                <a:latin typeface="Verdana"/>
                <a:cs typeface="Verdana"/>
              </a:rPr>
              <a:t> </a:t>
            </a:r>
            <a:r>
              <a:rPr sz="1500" spc="-105">
                <a:solidFill>
                  <a:srgbClr val="0C285A"/>
                </a:solidFill>
                <a:latin typeface="Verdana"/>
                <a:cs typeface="Verdana"/>
              </a:rPr>
              <a:t>rastreabilidade</a:t>
            </a:r>
            <a:r>
              <a:rPr sz="1500" spc="-110">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45">
                <a:solidFill>
                  <a:srgbClr val="0C285A"/>
                </a:solidFill>
                <a:latin typeface="Verdana"/>
                <a:cs typeface="Verdana"/>
              </a:rPr>
              <a:t>benefí- </a:t>
            </a:r>
            <a:r>
              <a:rPr sz="1500" spc="-20">
                <a:solidFill>
                  <a:srgbClr val="0C285A"/>
                </a:solidFill>
                <a:latin typeface="Verdana"/>
                <a:cs typeface="Verdana"/>
              </a:rPr>
              <a:t>cio.</a:t>
            </a:r>
            <a:endParaRPr sz="1500">
              <a:latin typeface="Verdana"/>
              <a:cs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1008"/>
            <a:ext cx="3653154" cy="744220"/>
          </a:xfrm>
          <a:prstGeom prst="rect">
            <a:avLst/>
          </a:prstGeom>
        </p:spPr>
        <p:txBody>
          <a:bodyPr vert="horz" wrap="square" lIns="0" tIns="12700" rIns="0" bIns="0" rtlCol="0">
            <a:spAutoFit/>
          </a:bodyPr>
          <a:lstStyle/>
          <a:p>
            <a:pPr marL="15240">
              <a:lnSpc>
                <a:spcPts val="2830"/>
              </a:lnSpc>
              <a:spcBef>
                <a:spcPts val="100"/>
              </a:spcBef>
            </a:pPr>
            <a:r>
              <a:rPr sz="2400" b="1" i="1" spc="-155">
                <a:solidFill>
                  <a:srgbClr val="FFFFFF"/>
                </a:solidFill>
                <a:latin typeface="Trebuchet MS"/>
                <a:cs typeface="Trebuchet MS"/>
              </a:rPr>
              <a:t>Relação </a:t>
            </a:r>
            <a:r>
              <a:rPr sz="2400" b="1" i="1" spc="-170">
                <a:solidFill>
                  <a:srgbClr val="FFFFFF"/>
                </a:solidFill>
                <a:latin typeface="Trebuchet MS"/>
                <a:cs typeface="Trebuchet MS"/>
              </a:rPr>
              <a:t>de</a:t>
            </a:r>
            <a:r>
              <a:rPr sz="2400" b="1" i="1" spc="-150">
                <a:solidFill>
                  <a:srgbClr val="FFFFFF"/>
                </a:solidFill>
                <a:latin typeface="Trebuchet MS"/>
                <a:cs typeface="Trebuchet MS"/>
              </a:rPr>
              <a:t> </a:t>
            </a:r>
            <a:r>
              <a:rPr sz="2400" b="1" i="1" spc="-100">
                <a:solidFill>
                  <a:srgbClr val="FFFFFF"/>
                </a:solidFill>
                <a:latin typeface="Trebuchet MS"/>
                <a:cs typeface="Trebuchet MS"/>
              </a:rPr>
              <a:t>Beneficiários</a:t>
            </a:r>
            <a:endParaRPr sz="2400">
              <a:latin typeface="Trebuchet MS"/>
              <a:cs typeface="Trebuchet MS"/>
            </a:endParaRPr>
          </a:p>
          <a:p>
            <a:pPr marL="12700">
              <a:lnSpc>
                <a:spcPts val="2830"/>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3856354" cy="787400"/>
          </a:xfrm>
          <a:prstGeom prst="rect">
            <a:avLst/>
          </a:prstGeom>
        </p:spPr>
        <p:txBody>
          <a:bodyPr vert="horz" wrap="square" lIns="0" tIns="12700" rIns="0" bIns="0" rtlCol="0">
            <a:spAutoFit/>
          </a:bodyPr>
          <a:lstStyle/>
          <a:p>
            <a:pPr marL="12700">
              <a:lnSpc>
                <a:spcPct val="100000"/>
              </a:lnSpc>
              <a:spcBef>
                <a:spcPts val="100"/>
              </a:spcBef>
            </a:pPr>
            <a:r>
              <a:rPr spc="-229"/>
              <a:t>Café</a:t>
            </a:r>
            <a:r>
              <a:rPr spc="-355"/>
              <a:t> </a:t>
            </a:r>
            <a:r>
              <a:rPr spc="-275"/>
              <a:t>da</a:t>
            </a:r>
            <a:r>
              <a:rPr spc="-355"/>
              <a:t> </a:t>
            </a:r>
            <a:r>
              <a:rPr spc="-110"/>
              <a:t>Manhã</a:t>
            </a:r>
          </a:p>
        </p:txBody>
      </p:sp>
      <p:grpSp>
        <p:nvGrpSpPr>
          <p:cNvPr id="4" name="object 4"/>
          <p:cNvGrpSpPr/>
          <p:nvPr/>
        </p:nvGrpSpPr>
        <p:grpSpPr>
          <a:xfrm>
            <a:off x="503994" y="2257787"/>
            <a:ext cx="7250573" cy="4875860"/>
            <a:chOff x="503995" y="2298014"/>
            <a:chExt cx="7331075" cy="4701540"/>
          </a:xfrm>
        </p:grpSpPr>
        <p:pic>
          <p:nvPicPr>
            <p:cNvPr id="5" name="object 5"/>
            <p:cNvPicPr/>
            <p:nvPr/>
          </p:nvPicPr>
          <p:blipFill>
            <a:blip r:embed="rId2" cstate="print"/>
            <a:stretch>
              <a:fillRect/>
            </a:stretch>
          </p:blipFill>
          <p:spPr>
            <a:xfrm>
              <a:off x="3455187" y="2298014"/>
              <a:ext cx="3781628" cy="4701451"/>
            </a:xfrm>
            <a:prstGeom prst="rect">
              <a:avLst/>
            </a:prstGeom>
          </p:spPr>
        </p:pic>
        <p:sp>
          <p:nvSpPr>
            <p:cNvPr id="6" name="object 6"/>
            <p:cNvSpPr/>
            <p:nvPr/>
          </p:nvSpPr>
          <p:spPr>
            <a:xfrm>
              <a:off x="4645901" y="2784703"/>
              <a:ext cx="1470660" cy="86995"/>
            </a:xfrm>
            <a:custGeom>
              <a:avLst/>
              <a:gdLst/>
              <a:ahLst/>
              <a:cxnLst/>
              <a:rect l="l" t="t" r="r" b="b"/>
              <a:pathLst>
                <a:path w="1470660" h="86994">
                  <a:moveTo>
                    <a:pt x="1470406" y="0"/>
                  </a:moveTo>
                  <a:lnTo>
                    <a:pt x="0" y="0"/>
                  </a:lnTo>
                  <a:lnTo>
                    <a:pt x="0" y="86969"/>
                  </a:lnTo>
                  <a:lnTo>
                    <a:pt x="1470406" y="86969"/>
                  </a:lnTo>
                  <a:lnTo>
                    <a:pt x="1470406" y="0"/>
                  </a:lnTo>
                  <a:close/>
                </a:path>
              </a:pathLst>
            </a:custGeom>
            <a:solidFill>
              <a:srgbClr val="FEFEFE"/>
            </a:solidFill>
          </p:spPr>
          <p:txBody>
            <a:bodyPr wrap="square" lIns="0" tIns="0" rIns="0" bIns="0" rtlCol="0"/>
            <a:lstStyle/>
            <a:p>
              <a:endParaRPr/>
            </a:p>
          </p:txBody>
        </p:sp>
        <p:sp>
          <p:nvSpPr>
            <p:cNvPr id="7" name="object 7"/>
            <p:cNvSpPr/>
            <p:nvPr/>
          </p:nvSpPr>
          <p:spPr>
            <a:xfrm>
              <a:off x="4645901" y="2784703"/>
              <a:ext cx="1470660" cy="86995"/>
            </a:xfrm>
            <a:custGeom>
              <a:avLst/>
              <a:gdLst/>
              <a:ahLst/>
              <a:cxnLst/>
              <a:rect l="l" t="t" r="r" b="b"/>
              <a:pathLst>
                <a:path w="1470660" h="86994">
                  <a:moveTo>
                    <a:pt x="0" y="86969"/>
                  </a:moveTo>
                  <a:lnTo>
                    <a:pt x="1470406" y="86969"/>
                  </a:lnTo>
                  <a:lnTo>
                    <a:pt x="1470406" y="0"/>
                  </a:lnTo>
                  <a:lnTo>
                    <a:pt x="0" y="0"/>
                  </a:lnTo>
                  <a:lnTo>
                    <a:pt x="0" y="86969"/>
                  </a:lnTo>
                  <a:close/>
                </a:path>
              </a:pathLst>
            </a:custGeom>
            <a:ln w="25399">
              <a:solidFill>
                <a:srgbClr val="FBFBFB"/>
              </a:solidFill>
            </a:ln>
          </p:spPr>
          <p:txBody>
            <a:bodyPr wrap="square" lIns="0" tIns="0" rIns="0" bIns="0" rtlCol="0"/>
            <a:lstStyle/>
            <a:p>
              <a:endParaRPr/>
            </a:p>
          </p:txBody>
        </p:sp>
        <p:sp>
          <p:nvSpPr>
            <p:cNvPr id="8" name="object 8"/>
            <p:cNvSpPr/>
            <p:nvPr/>
          </p:nvSpPr>
          <p:spPr>
            <a:xfrm>
              <a:off x="3731501" y="2599423"/>
              <a:ext cx="3254375" cy="4264025"/>
            </a:xfrm>
            <a:custGeom>
              <a:avLst/>
              <a:gdLst/>
              <a:ahLst/>
              <a:cxnLst/>
              <a:rect l="l" t="t" r="r" b="b"/>
              <a:pathLst>
                <a:path w="3254375" h="4264025">
                  <a:moveTo>
                    <a:pt x="309600" y="300278"/>
                  </a:moveTo>
                  <a:lnTo>
                    <a:pt x="3034601" y="300278"/>
                  </a:lnTo>
                  <a:lnTo>
                    <a:pt x="3034601" y="167271"/>
                  </a:lnTo>
                  <a:lnTo>
                    <a:pt x="309600" y="167271"/>
                  </a:lnTo>
                  <a:lnTo>
                    <a:pt x="309600" y="300278"/>
                  </a:lnTo>
                  <a:close/>
                </a:path>
                <a:path w="3254375" h="4264025">
                  <a:moveTo>
                    <a:pt x="0" y="4263885"/>
                  </a:moveTo>
                  <a:lnTo>
                    <a:pt x="2199398" y="4263885"/>
                  </a:lnTo>
                  <a:lnTo>
                    <a:pt x="2199398" y="437286"/>
                  </a:lnTo>
                  <a:lnTo>
                    <a:pt x="0" y="437286"/>
                  </a:lnTo>
                  <a:lnTo>
                    <a:pt x="0" y="4263885"/>
                  </a:lnTo>
                  <a:close/>
                </a:path>
                <a:path w="3254375" h="4264025">
                  <a:moveTo>
                    <a:pt x="2293200" y="133007"/>
                  </a:moveTo>
                  <a:lnTo>
                    <a:pt x="3254184" y="133007"/>
                  </a:lnTo>
                  <a:lnTo>
                    <a:pt x="3254184" y="0"/>
                  </a:lnTo>
                  <a:lnTo>
                    <a:pt x="2293200" y="0"/>
                  </a:lnTo>
                  <a:lnTo>
                    <a:pt x="2293200" y="133007"/>
                  </a:lnTo>
                  <a:close/>
                </a:path>
              </a:pathLst>
            </a:custGeom>
            <a:ln w="25400">
              <a:solidFill>
                <a:srgbClr val="0C285A"/>
              </a:solidFill>
            </a:ln>
          </p:spPr>
          <p:txBody>
            <a:bodyPr wrap="square" lIns="0" tIns="0" rIns="0" bIns="0" rtlCol="0"/>
            <a:lstStyle/>
            <a:p>
              <a:endParaRPr/>
            </a:p>
          </p:txBody>
        </p:sp>
        <p:sp>
          <p:nvSpPr>
            <p:cNvPr id="9" name="object 9"/>
            <p:cNvSpPr/>
            <p:nvPr/>
          </p:nvSpPr>
          <p:spPr>
            <a:xfrm>
              <a:off x="553544" y="2460608"/>
              <a:ext cx="2901950" cy="205740"/>
            </a:xfrm>
            <a:custGeom>
              <a:avLst/>
              <a:gdLst/>
              <a:ahLst/>
              <a:cxnLst/>
              <a:rect l="l" t="t" r="r" b="b"/>
              <a:pathLst>
                <a:path w="2901950" h="205739">
                  <a:moveTo>
                    <a:pt x="2901645" y="0"/>
                  </a:moveTo>
                  <a:lnTo>
                    <a:pt x="0" y="0"/>
                  </a:lnTo>
                  <a:lnTo>
                    <a:pt x="0" y="205574"/>
                  </a:lnTo>
                </a:path>
              </a:pathLst>
            </a:custGeom>
            <a:ln w="25400">
              <a:solidFill>
                <a:srgbClr val="242E55"/>
              </a:solidFill>
            </a:ln>
          </p:spPr>
          <p:txBody>
            <a:bodyPr wrap="square" lIns="0" tIns="0" rIns="0" bIns="0" rtlCol="0"/>
            <a:lstStyle/>
            <a:p>
              <a:endParaRPr/>
            </a:p>
          </p:txBody>
        </p:sp>
        <p:sp>
          <p:nvSpPr>
            <p:cNvPr id="10" name="object 10"/>
            <p:cNvSpPr/>
            <p:nvPr/>
          </p:nvSpPr>
          <p:spPr>
            <a:xfrm>
              <a:off x="503995" y="2617964"/>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11" name="object 11"/>
            <p:cNvSpPr/>
            <p:nvPr/>
          </p:nvSpPr>
          <p:spPr>
            <a:xfrm>
              <a:off x="6778800" y="2833223"/>
              <a:ext cx="958215" cy="502920"/>
            </a:xfrm>
            <a:custGeom>
              <a:avLst/>
              <a:gdLst/>
              <a:ahLst/>
              <a:cxnLst/>
              <a:rect l="l" t="t" r="r" b="b"/>
              <a:pathLst>
                <a:path w="958215" h="502920">
                  <a:moveTo>
                    <a:pt x="0" y="0"/>
                  </a:moveTo>
                  <a:lnTo>
                    <a:pt x="957605" y="0"/>
                  </a:lnTo>
                  <a:lnTo>
                    <a:pt x="957605" y="502450"/>
                  </a:lnTo>
                </a:path>
              </a:pathLst>
            </a:custGeom>
            <a:ln w="25400">
              <a:solidFill>
                <a:srgbClr val="242E55"/>
              </a:solidFill>
            </a:ln>
          </p:spPr>
          <p:txBody>
            <a:bodyPr wrap="square" lIns="0" tIns="0" rIns="0" bIns="0" rtlCol="0"/>
            <a:lstStyle/>
            <a:p>
              <a:endParaRPr/>
            </a:p>
          </p:txBody>
        </p:sp>
        <p:sp>
          <p:nvSpPr>
            <p:cNvPr id="12" name="object 12"/>
            <p:cNvSpPr/>
            <p:nvPr/>
          </p:nvSpPr>
          <p:spPr>
            <a:xfrm>
              <a:off x="7686844" y="3287443"/>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13" name="object 13"/>
            <p:cNvSpPr/>
            <p:nvPr/>
          </p:nvSpPr>
          <p:spPr>
            <a:xfrm>
              <a:off x="553547" y="2502037"/>
              <a:ext cx="5575935" cy="2095500"/>
            </a:xfrm>
            <a:custGeom>
              <a:avLst/>
              <a:gdLst/>
              <a:ahLst/>
              <a:cxnLst/>
              <a:rect l="l" t="t" r="r" b="b"/>
              <a:pathLst>
                <a:path w="5575935" h="2095500">
                  <a:moveTo>
                    <a:pt x="5575452" y="82346"/>
                  </a:moveTo>
                  <a:lnTo>
                    <a:pt x="5575452" y="0"/>
                  </a:lnTo>
                  <a:lnTo>
                    <a:pt x="3057486" y="0"/>
                  </a:lnTo>
                  <a:lnTo>
                    <a:pt x="3057486" y="2008771"/>
                  </a:lnTo>
                  <a:lnTo>
                    <a:pt x="0" y="2008771"/>
                  </a:lnTo>
                  <a:lnTo>
                    <a:pt x="0" y="2095195"/>
                  </a:lnTo>
                </a:path>
              </a:pathLst>
            </a:custGeom>
            <a:ln w="25400">
              <a:solidFill>
                <a:srgbClr val="242E55"/>
              </a:solidFill>
            </a:ln>
          </p:spPr>
          <p:txBody>
            <a:bodyPr wrap="square" lIns="0" tIns="0" rIns="0" bIns="0" rtlCol="0"/>
            <a:lstStyle/>
            <a:p>
              <a:endParaRPr/>
            </a:p>
          </p:txBody>
        </p:sp>
        <p:sp>
          <p:nvSpPr>
            <p:cNvPr id="14" name="object 14"/>
            <p:cNvSpPr/>
            <p:nvPr/>
          </p:nvSpPr>
          <p:spPr>
            <a:xfrm>
              <a:off x="503995" y="4549009"/>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15" name="object 15"/>
            <p:cNvSpPr/>
            <p:nvPr/>
          </p:nvSpPr>
          <p:spPr>
            <a:xfrm>
              <a:off x="5943600" y="4806039"/>
              <a:ext cx="1841500" cy="236220"/>
            </a:xfrm>
            <a:custGeom>
              <a:avLst/>
              <a:gdLst/>
              <a:ahLst/>
              <a:cxnLst/>
              <a:rect l="l" t="t" r="r" b="b"/>
              <a:pathLst>
                <a:path w="1841500" h="236220">
                  <a:moveTo>
                    <a:pt x="0" y="0"/>
                  </a:moveTo>
                  <a:lnTo>
                    <a:pt x="1841398" y="0"/>
                  </a:lnTo>
                  <a:lnTo>
                    <a:pt x="1841398" y="236042"/>
                  </a:lnTo>
                </a:path>
              </a:pathLst>
            </a:custGeom>
            <a:ln w="25400">
              <a:solidFill>
                <a:srgbClr val="242E55"/>
              </a:solidFill>
            </a:ln>
          </p:spPr>
          <p:txBody>
            <a:bodyPr wrap="square" lIns="0" tIns="0" rIns="0" bIns="0" rtlCol="0"/>
            <a:lstStyle/>
            <a:p>
              <a:endParaRPr/>
            </a:p>
          </p:txBody>
        </p:sp>
        <p:sp>
          <p:nvSpPr>
            <p:cNvPr id="16" name="object 16"/>
            <p:cNvSpPr/>
            <p:nvPr/>
          </p:nvSpPr>
          <p:spPr>
            <a:xfrm>
              <a:off x="7735444" y="4993857"/>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grpSp>
      <p:grpSp>
        <p:nvGrpSpPr>
          <p:cNvPr id="17" name="object 17"/>
          <p:cNvGrpSpPr/>
          <p:nvPr/>
        </p:nvGrpSpPr>
        <p:grpSpPr>
          <a:xfrm>
            <a:off x="6606451" y="1507324"/>
            <a:ext cx="1838960" cy="558800"/>
            <a:chOff x="6606451" y="1507324"/>
            <a:chExt cx="1838960" cy="558800"/>
          </a:xfrm>
        </p:grpSpPr>
        <p:sp>
          <p:nvSpPr>
            <p:cNvPr id="18" name="object 18"/>
            <p:cNvSpPr/>
            <p:nvPr/>
          </p:nvSpPr>
          <p:spPr>
            <a:xfrm>
              <a:off x="7492771" y="1507324"/>
              <a:ext cx="952500" cy="558800"/>
            </a:xfrm>
            <a:custGeom>
              <a:avLst/>
              <a:gdLst/>
              <a:ahLst/>
              <a:cxnLst/>
              <a:rect l="l" t="t" r="r" b="b"/>
              <a:pathLst>
                <a:path w="952500" h="558800">
                  <a:moveTo>
                    <a:pt x="952500" y="0"/>
                  </a:moveTo>
                  <a:lnTo>
                    <a:pt x="0" y="0"/>
                  </a:lnTo>
                  <a:lnTo>
                    <a:pt x="0" y="558800"/>
                  </a:lnTo>
                  <a:lnTo>
                    <a:pt x="952500" y="558800"/>
                  </a:lnTo>
                  <a:lnTo>
                    <a:pt x="952500" y="0"/>
                  </a:lnTo>
                  <a:close/>
                </a:path>
              </a:pathLst>
            </a:custGeom>
            <a:solidFill>
              <a:srgbClr val="000000">
                <a:alpha val="75000"/>
              </a:srgbClr>
            </a:solidFill>
          </p:spPr>
          <p:txBody>
            <a:bodyPr wrap="square" lIns="0" tIns="0" rIns="0" bIns="0" rtlCol="0"/>
            <a:lstStyle/>
            <a:p>
              <a:endParaRPr/>
            </a:p>
          </p:txBody>
        </p:sp>
        <p:sp>
          <p:nvSpPr>
            <p:cNvPr id="19" name="object 19"/>
            <p:cNvSpPr/>
            <p:nvPr/>
          </p:nvSpPr>
          <p:spPr>
            <a:xfrm>
              <a:off x="7566310" y="1555410"/>
              <a:ext cx="788670" cy="396875"/>
            </a:xfrm>
            <a:custGeom>
              <a:avLst/>
              <a:gdLst/>
              <a:ahLst/>
              <a:cxnLst/>
              <a:rect l="l" t="t" r="r" b="b"/>
              <a:pathLst>
                <a:path w="788670" h="396875">
                  <a:moveTo>
                    <a:pt x="710310" y="0"/>
                  </a:moveTo>
                  <a:lnTo>
                    <a:pt x="78181" y="0"/>
                  </a:ln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close/>
                </a:path>
              </a:pathLst>
            </a:custGeom>
            <a:solidFill>
              <a:srgbClr val="325FAA"/>
            </a:solidFill>
          </p:spPr>
          <p:txBody>
            <a:bodyPr wrap="square" lIns="0" tIns="0" rIns="0" bIns="0" rtlCol="0"/>
            <a:lstStyle/>
            <a:p>
              <a:endParaRPr/>
            </a:p>
          </p:txBody>
        </p:sp>
        <p:sp>
          <p:nvSpPr>
            <p:cNvPr id="20" name="object 20"/>
            <p:cNvSpPr/>
            <p:nvPr/>
          </p:nvSpPr>
          <p:spPr>
            <a:xfrm>
              <a:off x="7566310" y="1555410"/>
              <a:ext cx="788670" cy="396875"/>
            </a:xfrm>
            <a:custGeom>
              <a:avLst/>
              <a:gdLst/>
              <a:ahLst/>
              <a:cxnLst/>
              <a:rect l="l" t="t" r="r" b="b"/>
              <a:pathLst>
                <a:path w="788670" h="396875">
                  <a:moveTo>
                    <a:pt x="78181" y="0"/>
                  </a:move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lnTo>
                    <a:pt x="78181" y="0"/>
                  </a:lnTo>
                  <a:close/>
                </a:path>
              </a:pathLst>
            </a:custGeom>
            <a:ln w="18389">
              <a:solidFill>
                <a:srgbClr val="325FAA"/>
              </a:solidFill>
            </a:ln>
          </p:spPr>
          <p:txBody>
            <a:bodyPr wrap="square" lIns="0" tIns="0" rIns="0" bIns="0" rtlCol="0"/>
            <a:lstStyle/>
            <a:p>
              <a:endParaRPr/>
            </a:p>
          </p:txBody>
        </p:sp>
        <p:sp>
          <p:nvSpPr>
            <p:cNvPr id="21" name="object 21"/>
            <p:cNvSpPr/>
            <p:nvPr/>
          </p:nvSpPr>
          <p:spPr>
            <a:xfrm>
              <a:off x="6606451" y="1507324"/>
              <a:ext cx="952500" cy="558800"/>
            </a:xfrm>
            <a:custGeom>
              <a:avLst/>
              <a:gdLst/>
              <a:ahLst/>
              <a:cxnLst/>
              <a:rect l="l" t="t" r="r" b="b"/>
              <a:pathLst>
                <a:path w="952500" h="558800">
                  <a:moveTo>
                    <a:pt x="952500" y="0"/>
                  </a:moveTo>
                  <a:lnTo>
                    <a:pt x="0" y="0"/>
                  </a:lnTo>
                  <a:lnTo>
                    <a:pt x="0" y="558800"/>
                  </a:lnTo>
                  <a:lnTo>
                    <a:pt x="952500" y="558800"/>
                  </a:lnTo>
                  <a:lnTo>
                    <a:pt x="952500" y="0"/>
                  </a:lnTo>
                  <a:close/>
                </a:path>
              </a:pathLst>
            </a:custGeom>
            <a:solidFill>
              <a:srgbClr val="000000">
                <a:alpha val="75000"/>
              </a:srgbClr>
            </a:solidFill>
          </p:spPr>
          <p:txBody>
            <a:bodyPr wrap="square" lIns="0" tIns="0" rIns="0" bIns="0" rtlCol="0"/>
            <a:lstStyle/>
            <a:p>
              <a:endParaRPr/>
            </a:p>
          </p:txBody>
        </p:sp>
        <p:sp>
          <p:nvSpPr>
            <p:cNvPr id="22" name="object 22"/>
            <p:cNvSpPr/>
            <p:nvPr/>
          </p:nvSpPr>
          <p:spPr>
            <a:xfrm>
              <a:off x="6680000" y="1555410"/>
              <a:ext cx="788670" cy="396875"/>
            </a:xfrm>
            <a:custGeom>
              <a:avLst/>
              <a:gdLst/>
              <a:ahLst/>
              <a:cxnLst/>
              <a:rect l="l" t="t" r="r" b="b"/>
              <a:pathLst>
                <a:path w="788670" h="396875">
                  <a:moveTo>
                    <a:pt x="710310" y="0"/>
                  </a:moveTo>
                  <a:lnTo>
                    <a:pt x="78181" y="0"/>
                  </a:ln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close/>
                </a:path>
              </a:pathLst>
            </a:custGeom>
            <a:solidFill>
              <a:srgbClr val="325FAA"/>
            </a:solidFill>
          </p:spPr>
          <p:txBody>
            <a:bodyPr wrap="square" lIns="0" tIns="0" rIns="0" bIns="0" rtlCol="0"/>
            <a:lstStyle/>
            <a:p>
              <a:endParaRPr/>
            </a:p>
          </p:txBody>
        </p:sp>
        <p:sp>
          <p:nvSpPr>
            <p:cNvPr id="23" name="object 23"/>
            <p:cNvSpPr/>
            <p:nvPr/>
          </p:nvSpPr>
          <p:spPr>
            <a:xfrm>
              <a:off x="6680000" y="1555410"/>
              <a:ext cx="788670" cy="396875"/>
            </a:xfrm>
            <a:custGeom>
              <a:avLst/>
              <a:gdLst/>
              <a:ahLst/>
              <a:cxnLst/>
              <a:rect l="l" t="t" r="r" b="b"/>
              <a:pathLst>
                <a:path w="788670" h="396875">
                  <a:moveTo>
                    <a:pt x="78181" y="0"/>
                  </a:move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lnTo>
                    <a:pt x="78181" y="0"/>
                  </a:lnTo>
                  <a:close/>
                </a:path>
              </a:pathLst>
            </a:custGeom>
            <a:ln w="18389">
              <a:solidFill>
                <a:srgbClr val="325FAA"/>
              </a:solidFill>
            </a:ln>
          </p:spPr>
          <p:txBody>
            <a:bodyPr wrap="square" lIns="0" tIns="0" rIns="0" bIns="0" rtlCol="0"/>
            <a:lstStyle/>
            <a:p>
              <a:endParaRPr/>
            </a:p>
          </p:txBody>
        </p:sp>
      </p:grpSp>
      <p:sp>
        <p:nvSpPr>
          <p:cNvPr id="24" name="object 24"/>
          <p:cNvSpPr txBox="1"/>
          <p:nvPr/>
        </p:nvSpPr>
        <p:spPr>
          <a:xfrm>
            <a:off x="5620147" y="2758017"/>
            <a:ext cx="1120775" cy="133985"/>
          </a:xfrm>
          <a:prstGeom prst="rect">
            <a:avLst/>
          </a:prstGeom>
        </p:spPr>
        <p:txBody>
          <a:bodyPr vert="horz" wrap="square" lIns="0" tIns="13970" rIns="0" bIns="0" rtlCol="0">
            <a:spAutoFit/>
          </a:bodyPr>
          <a:lstStyle/>
          <a:p>
            <a:pPr marL="12700">
              <a:lnSpc>
                <a:spcPct val="100000"/>
              </a:lnSpc>
              <a:spcBef>
                <a:spcPts val="110"/>
              </a:spcBef>
            </a:pPr>
            <a:r>
              <a:rPr sz="700">
                <a:solidFill>
                  <a:srgbClr val="5A5D68"/>
                </a:solidFill>
                <a:latin typeface="Arial MT"/>
                <a:cs typeface="Arial MT"/>
              </a:rPr>
              <a:t>CNPJ:</a:t>
            </a:r>
            <a:r>
              <a:rPr sz="700" spc="95">
                <a:solidFill>
                  <a:srgbClr val="5A5D68"/>
                </a:solidFill>
                <a:latin typeface="Arial MT"/>
                <a:cs typeface="Arial MT"/>
              </a:rPr>
              <a:t> </a:t>
            </a:r>
            <a:r>
              <a:rPr sz="700">
                <a:solidFill>
                  <a:srgbClr val="5A5D68"/>
                </a:solidFill>
                <a:latin typeface="Arial MT"/>
                <a:cs typeface="Arial MT"/>
              </a:rPr>
              <a:t>14.805.810/0001-</a:t>
            </a:r>
            <a:r>
              <a:rPr sz="700" spc="-25">
                <a:solidFill>
                  <a:srgbClr val="5A5D68"/>
                </a:solidFill>
                <a:latin typeface="Arial MT"/>
                <a:cs typeface="Arial MT"/>
              </a:rPr>
              <a:t>34</a:t>
            </a:r>
            <a:endParaRPr sz="700">
              <a:latin typeface="Arial MT"/>
              <a:cs typeface="Arial MT"/>
            </a:endParaRPr>
          </a:p>
        </p:txBody>
      </p:sp>
      <p:sp>
        <p:nvSpPr>
          <p:cNvPr id="32" name="object 32"/>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23</a:t>
            </a:fld>
            <a:endParaRPr spc="-25"/>
          </a:p>
        </p:txBody>
      </p:sp>
      <p:sp>
        <p:nvSpPr>
          <p:cNvPr id="33" name="object 33"/>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4" name="object 34"/>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5" name="object 25"/>
          <p:cNvSpPr txBox="1"/>
          <p:nvPr/>
        </p:nvSpPr>
        <p:spPr>
          <a:xfrm>
            <a:off x="6037104" y="2595786"/>
            <a:ext cx="934719" cy="133985"/>
          </a:xfrm>
          <a:prstGeom prst="rect">
            <a:avLst/>
          </a:prstGeom>
        </p:spPr>
        <p:txBody>
          <a:bodyPr vert="horz" wrap="square" lIns="0" tIns="13970" rIns="0" bIns="0" rtlCol="0">
            <a:spAutoFit/>
          </a:bodyPr>
          <a:lstStyle/>
          <a:p>
            <a:pPr marL="12700">
              <a:lnSpc>
                <a:spcPct val="100000"/>
              </a:lnSpc>
              <a:spcBef>
                <a:spcPts val="110"/>
              </a:spcBef>
            </a:pPr>
            <a:r>
              <a:rPr sz="700">
                <a:solidFill>
                  <a:srgbClr val="5A5D68"/>
                </a:solidFill>
                <a:latin typeface="Arial MT"/>
                <a:cs typeface="Arial MT"/>
              </a:rPr>
              <a:t>Competência:</a:t>
            </a:r>
            <a:r>
              <a:rPr sz="700" spc="40">
                <a:solidFill>
                  <a:srgbClr val="5A5D68"/>
                </a:solidFill>
                <a:latin typeface="Arial MT"/>
                <a:cs typeface="Arial MT"/>
              </a:rPr>
              <a:t> </a:t>
            </a:r>
            <a:r>
              <a:rPr sz="700" spc="-10">
                <a:solidFill>
                  <a:srgbClr val="5A5D68"/>
                </a:solidFill>
                <a:latin typeface="Arial MT"/>
                <a:cs typeface="Arial MT"/>
              </a:rPr>
              <a:t>09/2024</a:t>
            </a:r>
            <a:endParaRPr sz="700">
              <a:latin typeface="Arial MT"/>
              <a:cs typeface="Arial MT"/>
            </a:endParaRPr>
          </a:p>
        </p:txBody>
      </p:sp>
      <p:sp>
        <p:nvSpPr>
          <p:cNvPr id="26" name="object 26"/>
          <p:cNvSpPr txBox="1"/>
          <p:nvPr/>
        </p:nvSpPr>
        <p:spPr>
          <a:xfrm>
            <a:off x="3727956" y="2449870"/>
            <a:ext cx="1722120" cy="441959"/>
          </a:xfrm>
          <a:prstGeom prst="rect">
            <a:avLst/>
          </a:prstGeom>
        </p:spPr>
        <p:txBody>
          <a:bodyPr vert="horz" wrap="square" lIns="0" tIns="94615" rIns="0" bIns="0" rtlCol="0">
            <a:spAutoFit/>
          </a:bodyPr>
          <a:lstStyle/>
          <a:p>
            <a:pPr marL="12700">
              <a:lnSpc>
                <a:spcPct val="100000"/>
              </a:lnSpc>
              <a:spcBef>
                <a:spcPts val="745"/>
              </a:spcBef>
            </a:pPr>
            <a:r>
              <a:rPr sz="1150">
                <a:solidFill>
                  <a:srgbClr val="5A5D68"/>
                </a:solidFill>
                <a:latin typeface="Arial MT"/>
                <a:cs typeface="Arial MT"/>
              </a:rPr>
              <a:t>Relação</a:t>
            </a:r>
            <a:r>
              <a:rPr sz="1150" spc="-30">
                <a:solidFill>
                  <a:srgbClr val="5A5D68"/>
                </a:solidFill>
                <a:latin typeface="Arial MT"/>
                <a:cs typeface="Arial MT"/>
              </a:rPr>
              <a:t> </a:t>
            </a:r>
            <a:r>
              <a:rPr sz="1150">
                <a:solidFill>
                  <a:srgbClr val="5A5D68"/>
                </a:solidFill>
                <a:latin typeface="Arial MT"/>
                <a:cs typeface="Arial MT"/>
              </a:rPr>
              <a:t>de</a:t>
            </a:r>
            <a:r>
              <a:rPr sz="1150" spc="-15">
                <a:solidFill>
                  <a:srgbClr val="5A5D68"/>
                </a:solidFill>
                <a:latin typeface="Arial MT"/>
                <a:cs typeface="Arial MT"/>
              </a:rPr>
              <a:t> </a:t>
            </a:r>
            <a:r>
              <a:rPr sz="1150" spc="-10">
                <a:solidFill>
                  <a:srgbClr val="5A5D68"/>
                </a:solidFill>
                <a:latin typeface="Arial MT"/>
                <a:cs typeface="Arial MT"/>
              </a:rPr>
              <a:t>Beneficiários</a:t>
            </a:r>
            <a:endParaRPr sz="1150">
              <a:latin typeface="Arial MT"/>
              <a:cs typeface="Arial MT"/>
            </a:endParaRPr>
          </a:p>
          <a:p>
            <a:pPr marL="342900">
              <a:lnSpc>
                <a:spcPct val="100000"/>
              </a:lnSpc>
              <a:spcBef>
                <a:spcPts val="409"/>
              </a:spcBef>
            </a:pPr>
            <a:r>
              <a:rPr sz="700">
                <a:solidFill>
                  <a:srgbClr val="5A5D68"/>
                </a:solidFill>
                <a:latin typeface="Arial MT"/>
                <a:cs typeface="Arial MT"/>
              </a:rPr>
              <a:t>COMAQ</a:t>
            </a:r>
            <a:r>
              <a:rPr sz="700" spc="20">
                <a:solidFill>
                  <a:srgbClr val="5A5D68"/>
                </a:solidFill>
                <a:latin typeface="Arial MT"/>
                <a:cs typeface="Arial MT"/>
              </a:rPr>
              <a:t> </a:t>
            </a:r>
            <a:r>
              <a:rPr sz="700">
                <a:solidFill>
                  <a:srgbClr val="5A5D68"/>
                </a:solidFill>
                <a:latin typeface="Arial MT"/>
                <a:cs typeface="Arial MT"/>
              </a:rPr>
              <a:t>Construcoes</a:t>
            </a:r>
            <a:r>
              <a:rPr sz="700" spc="25">
                <a:solidFill>
                  <a:srgbClr val="5A5D68"/>
                </a:solidFill>
                <a:latin typeface="Arial MT"/>
                <a:cs typeface="Arial MT"/>
              </a:rPr>
              <a:t> </a:t>
            </a:r>
            <a:r>
              <a:rPr sz="700">
                <a:solidFill>
                  <a:srgbClr val="5A5D68"/>
                </a:solidFill>
                <a:latin typeface="Arial MT"/>
                <a:cs typeface="Arial MT"/>
              </a:rPr>
              <a:t>e</a:t>
            </a:r>
            <a:r>
              <a:rPr sz="700" spc="25">
                <a:solidFill>
                  <a:srgbClr val="5A5D68"/>
                </a:solidFill>
                <a:latin typeface="Arial MT"/>
                <a:cs typeface="Arial MT"/>
              </a:rPr>
              <a:t> </a:t>
            </a:r>
            <a:r>
              <a:rPr sz="700" spc="-10">
                <a:solidFill>
                  <a:srgbClr val="5A5D68"/>
                </a:solidFill>
                <a:latin typeface="Arial MT"/>
                <a:cs typeface="Arial MT"/>
              </a:rPr>
              <a:t>Maquinas</a:t>
            </a:r>
            <a:endParaRPr sz="700">
              <a:latin typeface="Arial MT"/>
              <a:cs typeface="Arial MT"/>
            </a:endParaRPr>
          </a:p>
        </p:txBody>
      </p:sp>
      <p:sp>
        <p:nvSpPr>
          <p:cNvPr id="27" name="object 27"/>
          <p:cNvSpPr txBox="1"/>
          <p:nvPr/>
        </p:nvSpPr>
        <p:spPr>
          <a:xfrm>
            <a:off x="7647930" y="3436282"/>
            <a:ext cx="2590165"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75">
                <a:solidFill>
                  <a:srgbClr val="222E54"/>
                </a:solidFill>
                <a:latin typeface="Verdana"/>
                <a:cs typeface="Verdana"/>
              </a:rPr>
              <a:t>Conferir</a:t>
            </a:r>
            <a:r>
              <a:rPr sz="1100" spc="-70">
                <a:solidFill>
                  <a:srgbClr val="222E54"/>
                </a:solidFill>
                <a:latin typeface="Verdana"/>
                <a:cs typeface="Verdana"/>
              </a:rPr>
              <a:t> </a:t>
            </a:r>
            <a:r>
              <a:rPr sz="1100" spc="-75">
                <a:solidFill>
                  <a:srgbClr val="222E54"/>
                </a:solidFill>
                <a:latin typeface="Verdana"/>
                <a:cs typeface="Verdana"/>
              </a:rPr>
              <a:t>se </a:t>
            </a:r>
            <a:r>
              <a:rPr sz="1100" spc="-95">
                <a:solidFill>
                  <a:srgbClr val="222E54"/>
                </a:solidFill>
                <a:latin typeface="Verdana"/>
                <a:cs typeface="Verdana"/>
              </a:rPr>
              <a:t>a</a:t>
            </a:r>
            <a:r>
              <a:rPr sz="1100" spc="-70">
                <a:solidFill>
                  <a:srgbClr val="222E54"/>
                </a:solidFill>
                <a:latin typeface="Verdana"/>
                <a:cs typeface="Verdana"/>
              </a:rPr>
              <a:t> </a:t>
            </a:r>
            <a:r>
              <a:rPr sz="1100" spc="-95">
                <a:solidFill>
                  <a:srgbClr val="222E54"/>
                </a:solidFill>
                <a:latin typeface="Verdana"/>
                <a:cs typeface="Verdana"/>
              </a:rPr>
              <a:t>razão</a:t>
            </a:r>
            <a:r>
              <a:rPr sz="1100" spc="-70">
                <a:solidFill>
                  <a:srgbClr val="222E54"/>
                </a:solidFill>
                <a:latin typeface="Verdana"/>
                <a:cs typeface="Verdana"/>
              </a:rPr>
              <a:t> </a:t>
            </a:r>
            <a:r>
              <a:rPr sz="1100" spc="-60">
                <a:solidFill>
                  <a:srgbClr val="222E54"/>
                </a:solidFill>
                <a:latin typeface="Verdana"/>
                <a:cs typeface="Verdana"/>
              </a:rPr>
              <a:t>social</a:t>
            </a:r>
            <a:r>
              <a:rPr sz="1100" spc="-75">
                <a:solidFill>
                  <a:srgbClr val="222E54"/>
                </a:solidFill>
                <a:latin typeface="Verdana"/>
                <a:cs typeface="Verdana"/>
              </a:rPr>
              <a:t> </a:t>
            </a:r>
            <a:r>
              <a:rPr sz="1100" spc="-50">
                <a:solidFill>
                  <a:srgbClr val="222E54"/>
                </a:solidFill>
                <a:latin typeface="Verdana"/>
                <a:cs typeface="Verdana"/>
              </a:rPr>
              <a:t>e/ou CNPJ</a:t>
            </a:r>
            <a:r>
              <a:rPr sz="1100" spc="-75">
                <a:solidFill>
                  <a:srgbClr val="222E54"/>
                </a:solidFill>
                <a:latin typeface="Verdana"/>
                <a:cs typeface="Verdana"/>
              </a:rPr>
              <a:t> </a:t>
            </a:r>
            <a:r>
              <a:rPr sz="1100" spc="-85">
                <a:solidFill>
                  <a:srgbClr val="222E54"/>
                </a:solidFill>
                <a:latin typeface="Verdana"/>
                <a:cs typeface="Verdana"/>
              </a:rPr>
              <a:t>informados</a:t>
            </a:r>
            <a:r>
              <a:rPr sz="1100" spc="-75">
                <a:solidFill>
                  <a:srgbClr val="222E54"/>
                </a:solidFill>
                <a:latin typeface="Verdana"/>
                <a:cs typeface="Verdana"/>
              </a:rPr>
              <a:t> </a:t>
            </a:r>
            <a:r>
              <a:rPr sz="1100" spc="-80">
                <a:solidFill>
                  <a:srgbClr val="222E54"/>
                </a:solidFill>
                <a:latin typeface="Verdana"/>
                <a:cs typeface="Verdana"/>
              </a:rPr>
              <a:t>estão</a:t>
            </a:r>
            <a:r>
              <a:rPr sz="1100" spc="-75">
                <a:solidFill>
                  <a:srgbClr val="222E54"/>
                </a:solidFill>
                <a:latin typeface="Verdana"/>
                <a:cs typeface="Verdana"/>
              </a:rPr>
              <a:t> </a:t>
            </a:r>
            <a:r>
              <a:rPr sz="1100" spc="-80">
                <a:solidFill>
                  <a:srgbClr val="222E54"/>
                </a:solidFill>
                <a:latin typeface="Verdana"/>
                <a:cs typeface="Verdana"/>
              </a:rPr>
              <a:t>de</a:t>
            </a:r>
            <a:r>
              <a:rPr sz="1100" spc="-70">
                <a:solidFill>
                  <a:srgbClr val="222E54"/>
                </a:solidFill>
                <a:latin typeface="Verdana"/>
                <a:cs typeface="Verdana"/>
              </a:rPr>
              <a:t> acordo</a:t>
            </a:r>
            <a:r>
              <a:rPr sz="1100" spc="-75">
                <a:solidFill>
                  <a:srgbClr val="222E54"/>
                </a:solidFill>
                <a:latin typeface="Verdana"/>
                <a:cs typeface="Verdana"/>
              </a:rPr>
              <a:t> </a:t>
            </a:r>
            <a:r>
              <a:rPr sz="1100" spc="-85">
                <a:solidFill>
                  <a:srgbClr val="222E54"/>
                </a:solidFill>
                <a:latin typeface="Verdana"/>
                <a:cs typeface="Verdana"/>
              </a:rPr>
              <a:t>com</a:t>
            </a:r>
            <a:r>
              <a:rPr sz="1100" spc="-75">
                <a:solidFill>
                  <a:srgbClr val="222E54"/>
                </a:solidFill>
                <a:latin typeface="Verdana"/>
                <a:cs typeface="Verdana"/>
              </a:rPr>
              <a:t> </a:t>
            </a:r>
            <a:r>
              <a:rPr sz="1100" spc="-50">
                <a:solidFill>
                  <a:srgbClr val="222E54"/>
                </a:solidFill>
                <a:latin typeface="Verdana"/>
                <a:cs typeface="Verdana"/>
              </a:rPr>
              <a:t>o </a:t>
            </a:r>
            <a:r>
              <a:rPr sz="1100" spc="-80">
                <a:solidFill>
                  <a:srgbClr val="222E54"/>
                </a:solidFill>
                <a:latin typeface="Verdana"/>
                <a:cs typeface="Verdana"/>
              </a:rPr>
              <a:t>cadastro</a:t>
            </a:r>
            <a:r>
              <a:rPr sz="1100" spc="-85">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a:t>
            </a:r>
            <a:r>
              <a:rPr sz="1100" spc="-10">
                <a:solidFill>
                  <a:srgbClr val="222E54"/>
                </a:solidFill>
                <a:latin typeface="Verdana"/>
                <a:cs typeface="Verdana"/>
              </a:rPr>
              <a:t>fornecedor.</a:t>
            </a:r>
            <a:endParaRPr sz="1100">
              <a:latin typeface="Verdana"/>
              <a:cs typeface="Verdana"/>
            </a:endParaRPr>
          </a:p>
        </p:txBody>
      </p:sp>
      <p:sp>
        <p:nvSpPr>
          <p:cNvPr id="28" name="object 28"/>
          <p:cNvSpPr txBox="1"/>
          <p:nvPr/>
        </p:nvSpPr>
        <p:spPr>
          <a:xfrm>
            <a:off x="444439" y="2787375"/>
            <a:ext cx="2536190" cy="103124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80">
                <a:solidFill>
                  <a:srgbClr val="222E54"/>
                </a:solidFill>
                <a:latin typeface="Verdana"/>
                <a:cs typeface="Verdana"/>
              </a:rPr>
              <a:t>Verificar</a:t>
            </a:r>
            <a:r>
              <a:rPr sz="1100" spc="-75">
                <a:solidFill>
                  <a:srgbClr val="222E54"/>
                </a:solidFill>
                <a:latin typeface="Verdana"/>
                <a:cs typeface="Verdana"/>
              </a:rPr>
              <a:t> se </a:t>
            </a:r>
            <a:r>
              <a:rPr sz="1100" spc="-65">
                <a:solidFill>
                  <a:srgbClr val="222E54"/>
                </a:solidFill>
                <a:latin typeface="Verdana"/>
                <a:cs typeface="Verdana"/>
              </a:rPr>
              <a:t>o</a:t>
            </a:r>
            <a:r>
              <a:rPr sz="1100" spc="-70">
                <a:solidFill>
                  <a:srgbClr val="222E54"/>
                </a:solidFill>
                <a:latin typeface="Verdana"/>
                <a:cs typeface="Verdana"/>
              </a:rPr>
              <a:t> </a:t>
            </a:r>
            <a:r>
              <a:rPr sz="1100" spc="-65">
                <a:solidFill>
                  <a:srgbClr val="222E54"/>
                </a:solidFill>
                <a:latin typeface="Verdana"/>
                <a:cs typeface="Verdana"/>
              </a:rPr>
              <a:t>benefício</a:t>
            </a:r>
            <a:r>
              <a:rPr sz="1100" spc="-75">
                <a:solidFill>
                  <a:srgbClr val="222E54"/>
                </a:solidFill>
                <a:latin typeface="Verdana"/>
                <a:cs typeface="Verdana"/>
              </a:rPr>
              <a:t> </a:t>
            </a:r>
            <a:r>
              <a:rPr sz="1100" spc="-85">
                <a:solidFill>
                  <a:srgbClr val="222E54"/>
                </a:solidFill>
                <a:latin typeface="Verdana"/>
                <a:cs typeface="Verdana"/>
              </a:rPr>
              <a:t>é</a:t>
            </a:r>
            <a:r>
              <a:rPr sz="1100" spc="-75">
                <a:solidFill>
                  <a:srgbClr val="222E54"/>
                </a:solidFill>
                <a:latin typeface="Verdana"/>
                <a:cs typeface="Verdana"/>
              </a:rPr>
              <a:t> </a:t>
            </a:r>
            <a:r>
              <a:rPr sz="1100" spc="-55">
                <a:solidFill>
                  <a:srgbClr val="222E54"/>
                </a:solidFill>
                <a:latin typeface="Verdana"/>
                <a:cs typeface="Verdana"/>
              </a:rPr>
              <a:t>obri- </a:t>
            </a:r>
            <a:r>
              <a:rPr sz="1100" spc="-85">
                <a:solidFill>
                  <a:srgbClr val="222E54"/>
                </a:solidFill>
                <a:latin typeface="Verdana"/>
                <a:cs typeface="Verdana"/>
              </a:rPr>
              <a:t>gatório</a:t>
            </a:r>
            <a:r>
              <a:rPr sz="1100" spc="-75">
                <a:solidFill>
                  <a:srgbClr val="222E54"/>
                </a:solidFill>
                <a:latin typeface="Verdana"/>
                <a:cs typeface="Verdana"/>
              </a:rPr>
              <a:t> </a:t>
            </a:r>
            <a:r>
              <a:rPr sz="1100" spc="-85">
                <a:solidFill>
                  <a:srgbClr val="222E54"/>
                </a:solidFill>
                <a:latin typeface="Verdana"/>
                <a:cs typeface="Verdana"/>
              </a:rPr>
              <a:t>conforme</a:t>
            </a:r>
            <a:r>
              <a:rPr sz="1100" spc="-75">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a:t>
            </a:r>
            <a:r>
              <a:rPr sz="1100" spc="-65">
                <a:solidFill>
                  <a:srgbClr val="222E54"/>
                </a:solidFill>
                <a:latin typeface="Verdana"/>
                <a:cs typeface="Verdana"/>
              </a:rPr>
              <a:t>CCT/ACT.</a:t>
            </a:r>
            <a:r>
              <a:rPr sz="1100" spc="-75">
                <a:solidFill>
                  <a:srgbClr val="222E54"/>
                </a:solidFill>
                <a:latin typeface="Verdana"/>
                <a:cs typeface="Verdana"/>
              </a:rPr>
              <a:t> </a:t>
            </a:r>
            <a:r>
              <a:rPr sz="1100" spc="-65">
                <a:solidFill>
                  <a:srgbClr val="222E54"/>
                </a:solidFill>
                <a:latin typeface="Verdana"/>
                <a:cs typeface="Verdana"/>
              </a:rPr>
              <a:t>Caso</a:t>
            </a:r>
            <a:r>
              <a:rPr sz="1100" spc="-70">
                <a:solidFill>
                  <a:srgbClr val="222E54"/>
                </a:solidFill>
                <a:latin typeface="Verdana"/>
                <a:cs typeface="Verdana"/>
              </a:rPr>
              <a:t> </a:t>
            </a:r>
            <a:r>
              <a:rPr sz="1100" spc="-25">
                <a:solidFill>
                  <a:srgbClr val="222E54"/>
                </a:solidFill>
                <a:latin typeface="Verdana"/>
                <a:cs typeface="Verdana"/>
              </a:rPr>
              <a:t>não </a:t>
            </a:r>
            <a:r>
              <a:rPr sz="1100" spc="-95">
                <a:solidFill>
                  <a:srgbClr val="222E54"/>
                </a:solidFill>
                <a:latin typeface="Verdana"/>
                <a:cs typeface="Verdana"/>
              </a:rPr>
              <a:t>esteja</a:t>
            </a:r>
            <a:r>
              <a:rPr sz="1100" spc="-65">
                <a:solidFill>
                  <a:srgbClr val="222E54"/>
                </a:solidFill>
                <a:latin typeface="Verdana"/>
                <a:cs typeface="Verdana"/>
              </a:rPr>
              <a:t> </a:t>
            </a:r>
            <a:r>
              <a:rPr sz="1100" spc="-95">
                <a:solidFill>
                  <a:srgbClr val="222E54"/>
                </a:solidFill>
                <a:latin typeface="Verdana"/>
                <a:cs typeface="Verdana"/>
              </a:rPr>
              <a:t>previsto,</a:t>
            </a:r>
            <a:r>
              <a:rPr sz="1100" spc="-60">
                <a:solidFill>
                  <a:srgbClr val="222E54"/>
                </a:solidFill>
                <a:latin typeface="Verdana"/>
                <a:cs typeface="Verdana"/>
              </a:rPr>
              <a:t> </a:t>
            </a:r>
            <a:r>
              <a:rPr sz="1100" spc="-65">
                <a:solidFill>
                  <a:srgbClr val="222E54"/>
                </a:solidFill>
                <a:latin typeface="Verdana"/>
                <a:cs typeface="Verdana"/>
              </a:rPr>
              <a:t>o </a:t>
            </a:r>
            <a:r>
              <a:rPr sz="1100" spc="-80">
                <a:solidFill>
                  <a:srgbClr val="222E54"/>
                </a:solidFill>
                <a:latin typeface="Verdana"/>
                <a:cs typeface="Verdana"/>
              </a:rPr>
              <a:t>fornecedor</a:t>
            </a:r>
            <a:r>
              <a:rPr sz="1100" spc="-60">
                <a:solidFill>
                  <a:srgbClr val="222E54"/>
                </a:solidFill>
                <a:latin typeface="Verdana"/>
                <a:cs typeface="Verdana"/>
              </a:rPr>
              <a:t> </a:t>
            </a:r>
            <a:r>
              <a:rPr sz="1100" spc="-95">
                <a:solidFill>
                  <a:srgbClr val="222E54"/>
                </a:solidFill>
                <a:latin typeface="Verdana"/>
                <a:cs typeface="Verdana"/>
              </a:rPr>
              <a:t>deve</a:t>
            </a:r>
            <a:r>
              <a:rPr sz="1100" spc="-65">
                <a:solidFill>
                  <a:srgbClr val="222E54"/>
                </a:solidFill>
                <a:latin typeface="Verdana"/>
                <a:cs typeface="Verdana"/>
              </a:rPr>
              <a:t> </a:t>
            </a:r>
            <a:r>
              <a:rPr sz="1100" spc="-20">
                <a:solidFill>
                  <a:srgbClr val="222E54"/>
                </a:solidFill>
                <a:latin typeface="Verdana"/>
                <a:cs typeface="Verdana"/>
              </a:rPr>
              <a:t>enviar </a:t>
            </a:r>
            <a:r>
              <a:rPr sz="1100" spc="-120">
                <a:solidFill>
                  <a:srgbClr val="222E54"/>
                </a:solidFill>
                <a:latin typeface="Verdana"/>
                <a:cs typeface="Verdana"/>
              </a:rPr>
              <a:t>uma</a:t>
            </a:r>
            <a:r>
              <a:rPr sz="1100" spc="-55">
                <a:solidFill>
                  <a:srgbClr val="222E54"/>
                </a:solidFill>
                <a:latin typeface="Verdana"/>
                <a:cs typeface="Verdana"/>
              </a:rPr>
              <a:t> </a:t>
            </a:r>
            <a:r>
              <a:rPr sz="1100" spc="-75">
                <a:solidFill>
                  <a:srgbClr val="222E54"/>
                </a:solidFill>
                <a:latin typeface="Verdana"/>
                <a:cs typeface="Verdana"/>
              </a:rPr>
              <a:t>declaração</a:t>
            </a:r>
            <a:r>
              <a:rPr sz="1100" spc="-50">
                <a:solidFill>
                  <a:srgbClr val="222E54"/>
                </a:solidFill>
                <a:latin typeface="Verdana"/>
                <a:cs typeface="Verdana"/>
              </a:rPr>
              <a:t> </a:t>
            </a:r>
            <a:r>
              <a:rPr sz="1100" spc="-90">
                <a:solidFill>
                  <a:srgbClr val="222E54"/>
                </a:solidFill>
                <a:latin typeface="Verdana"/>
                <a:cs typeface="Verdana"/>
              </a:rPr>
              <a:t>assinada,</a:t>
            </a:r>
            <a:r>
              <a:rPr sz="1100" spc="-50">
                <a:solidFill>
                  <a:srgbClr val="222E54"/>
                </a:solidFill>
                <a:latin typeface="Verdana"/>
                <a:cs typeface="Verdana"/>
              </a:rPr>
              <a:t> </a:t>
            </a:r>
            <a:r>
              <a:rPr sz="1100" spc="-90">
                <a:solidFill>
                  <a:srgbClr val="222E54"/>
                </a:solidFill>
                <a:latin typeface="Verdana"/>
                <a:cs typeface="Verdana"/>
              </a:rPr>
              <a:t>informando</a:t>
            </a:r>
            <a:r>
              <a:rPr sz="1100" spc="-50">
                <a:solidFill>
                  <a:srgbClr val="222E54"/>
                </a:solidFill>
                <a:latin typeface="Verdana"/>
                <a:cs typeface="Verdana"/>
              </a:rPr>
              <a:t> a </a:t>
            </a:r>
            <a:r>
              <a:rPr sz="1100" spc="-80">
                <a:solidFill>
                  <a:srgbClr val="222E54"/>
                </a:solidFill>
                <a:latin typeface="Verdana"/>
                <a:cs typeface="Verdana"/>
              </a:rPr>
              <a:t>ausência</a:t>
            </a:r>
            <a:r>
              <a:rPr sz="1100" spc="-70">
                <a:solidFill>
                  <a:srgbClr val="222E54"/>
                </a:solidFill>
                <a:latin typeface="Verdana"/>
                <a:cs typeface="Verdana"/>
              </a:rPr>
              <a:t> do</a:t>
            </a:r>
            <a:r>
              <a:rPr sz="1100" spc="-65">
                <a:solidFill>
                  <a:srgbClr val="222E54"/>
                </a:solidFill>
                <a:latin typeface="Verdana"/>
                <a:cs typeface="Verdana"/>
              </a:rPr>
              <a:t> </a:t>
            </a:r>
            <a:r>
              <a:rPr sz="1100" spc="-75">
                <a:solidFill>
                  <a:srgbClr val="222E54"/>
                </a:solidFill>
                <a:latin typeface="Verdana"/>
                <a:cs typeface="Verdana"/>
              </a:rPr>
              <a:t>benefício,</a:t>
            </a:r>
            <a:r>
              <a:rPr sz="1100" spc="-65">
                <a:solidFill>
                  <a:srgbClr val="222E54"/>
                </a:solidFill>
                <a:latin typeface="Verdana"/>
                <a:cs typeface="Verdana"/>
              </a:rPr>
              <a:t> </a:t>
            </a:r>
            <a:r>
              <a:rPr sz="1100" spc="-75">
                <a:solidFill>
                  <a:srgbClr val="222E54"/>
                </a:solidFill>
                <a:latin typeface="Verdana"/>
                <a:cs typeface="Verdana"/>
              </a:rPr>
              <a:t>seguindo</a:t>
            </a:r>
            <a:r>
              <a:rPr sz="1100" spc="-70">
                <a:solidFill>
                  <a:srgbClr val="222E54"/>
                </a:solidFill>
                <a:latin typeface="Verdana"/>
                <a:cs typeface="Verdana"/>
              </a:rPr>
              <a:t> </a:t>
            </a:r>
            <a:r>
              <a:rPr sz="1100" spc="-65">
                <a:solidFill>
                  <a:srgbClr val="222E54"/>
                </a:solidFill>
                <a:latin typeface="Verdana"/>
                <a:cs typeface="Verdana"/>
              </a:rPr>
              <a:t>o </a:t>
            </a:r>
            <a:r>
              <a:rPr sz="1100" spc="-20">
                <a:solidFill>
                  <a:srgbClr val="222E54"/>
                </a:solidFill>
                <a:latin typeface="Verdana"/>
                <a:cs typeface="Verdana"/>
              </a:rPr>
              <a:t>fluxo </a:t>
            </a:r>
            <a:r>
              <a:rPr sz="1100" spc="-70">
                <a:solidFill>
                  <a:srgbClr val="222E54"/>
                </a:solidFill>
                <a:latin typeface="Verdana"/>
                <a:cs typeface="Verdana"/>
              </a:rPr>
              <a:t>definido</a:t>
            </a:r>
            <a:r>
              <a:rPr sz="1100" spc="-65">
                <a:solidFill>
                  <a:srgbClr val="222E54"/>
                </a:solidFill>
                <a:latin typeface="Verdana"/>
                <a:cs typeface="Verdana"/>
              </a:rPr>
              <a:t> </a:t>
            </a:r>
            <a:r>
              <a:rPr sz="1100" spc="-70">
                <a:solidFill>
                  <a:srgbClr val="222E54"/>
                </a:solidFill>
                <a:latin typeface="Verdana"/>
                <a:cs typeface="Verdana"/>
              </a:rPr>
              <a:t>pelo</a:t>
            </a:r>
            <a:r>
              <a:rPr sz="1100" spc="-60">
                <a:solidFill>
                  <a:srgbClr val="222E54"/>
                </a:solidFill>
                <a:latin typeface="Verdana"/>
                <a:cs typeface="Verdana"/>
              </a:rPr>
              <a:t> </a:t>
            </a:r>
            <a:r>
              <a:rPr sz="1100" spc="-10">
                <a:solidFill>
                  <a:srgbClr val="222E54"/>
                </a:solidFill>
                <a:latin typeface="Verdana"/>
                <a:cs typeface="Verdana"/>
              </a:rPr>
              <a:t>cliente.</a:t>
            </a:r>
            <a:endParaRPr sz="1100">
              <a:latin typeface="Verdana"/>
              <a:cs typeface="Verdana"/>
            </a:endParaRPr>
          </a:p>
        </p:txBody>
      </p:sp>
      <p:sp>
        <p:nvSpPr>
          <p:cNvPr id="29" name="object 29"/>
          <p:cNvSpPr txBox="1"/>
          <p:nvPr/>
        </p:nvSpPr>
        <p:spPr>
          <a:xfrm>
            <a:off x="7647930" y="5170238"/>
            <a:ext cx="2529840" cy="15341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90">
                <a:solidFill>
                  <a:srgbClr val="222E54"/>
                </a:solidFill>
                <a:latin typeface="Verdana"/>
                <a:cs typeface="Verdana"/>
              </a:rPr>
              <a:t>Todos</a:t>
            </a:r>
            <a:r>
              <a:rPr sz="1100" spc="-70">
                <a:solidFill>
                  <a:srgbClr val="222E54"/>
                </a:solidFill>
                <a:latin typeface="Verdana"/>
                <a:cs typeface="Verdana"/>
              </a:rPr>
              <a:t> </a:t>
            </a:r>
            <a:r>
              <a:rPr sz="1100" spc="-65">
                <a:solidFill>
                  <a:srgbClr val="222E54"/>
                </a:solidFill>
                <a:latin typeface="Verdana"/>
                <a:cs typeface="Verdana"/>
              </a:rPr>
              <a:t>os</a:t>
            </a:r>
            <a:r>
              <a:rPr sz="1100" spc="-70">
                <a:solidFill>
                  <a:srgbClr val="222E54"/>
                </a:solidFill>
                <a:latin typeface="Verdana"/>
                <a:cs typeface="Verdana"/>
              </a:rPr>
              <a:t> </a:t>
            </a:r>
            <a:r>
              <a:rPr sz="1100" spc="-10">
                <a:solidFill>
                  <a:srgbClr val="222E54"/>
                </a:solidFill>
                <a:latin typeface="Verdana"/>
                <a:cs typeface="Verdana"/>
              </a:rPr>
              <a:t>colaboradores </a:t>
            </a:r>
            <a:r>
              <a:rPr sz="1100" spc="-85">
                <a:solidFill>
                  <a:srgbClr val="222E54"/>
                </a:solidFill>
                <a:latin typeface="Verdana"/>
                <a:cs typeface="Verdana"/>
              </a:rPr>
              <a:t>presentes</a:t>
            </a:r>
            <a:r>
              <a:rPr sz="1100" spc="-80">
                <a:solidFill>
                  <a:srgbClr val="222E54"/>
                </a:solidFill>
                <a:latin typeface="Verdana"/>
                <a:cs typeface="Verdana"/>
              </a:rPr>
              <a:t> </a:t>
            </a:r>
            <a:r>
              <a:rPr sz="1100" spc="-100">
                <a:solidFill>
                  <a:srgbClr val="222E54"/>
                </a:solidFill>
                <a:latin typeface="Verdana"/>
                <a:cs typeface="Verdana"/>
              </a:rPr>
              <a:t>na</a:t>
            </a:r>
            <a:r>
              <a:rPr sz="1100" spc="-65">
                <a:solidFill>
                  <a:srgbClr val="222E54"/>
                </a:solidFill>
                <a:latin typeface="Verdana"/>
                <a:cs typeface="Verdana"/>
              </a:rPr>
              <a:t> </a:t>
            </a:r>
            <a:r>
              <a:rPr sz="1100" spc="-70">
                <a:solidFill>
                  <a:srgbClr val="222E54"/>
                </a:solidFill>
                <a:latin typeface="Verdana"/>
                <a:cs typeface="Verdana"/>
              </a:rPr>
              <a:t>Análise</a:t>
            </a:r>
            <a:r>
              <a:rPr sz="1100" spc="-65">
                <a:solidFill>
                  <a:srgbClr val="222E54"/>
                </a:solidFill>
                <a:latin typeface="Verdana"/>
                <a:cs typeface="Verdana"/>
              </a:rPr>
              <a:t> </a:t>
            </a:r>
            <a:r>
              <a:rPr sz="1100" spc="-80">
                <a:solidFill>
                  <a:srgbClr val="222E54"/>
                </a:solidFill>
                <a:latin typeface="Verdana"/>
                <a:cs typeface="Verdana"/>
              </a:rPr>
              <a:t>de</a:t>
            </a:r>
            <a:r>
              <a:rPr sz="1100" spc="-65">
                <a:solidFill>
                  <a:srgbClr val="222E54"/>
                </a:solidFill>
                <a:latin typeface="Verdana"/>
                <a:cs typeface="Verdana"/>
              </a:rPr>
              <a:t> </a:t>
            </a:r>
            <a:r>
              <a:rPr sz="1100" spc="-40">
                <a:solidFill>
                  <a:srgbClr val="222E54"/>
                </a:solidFill>
                <a:latin typeface="Verdana"/>
                <a:cs typeface="Verdana"/>
              </a:rPr>
              <a:t>Colaboradores/ </a:t>
            </a:r>
            <a:r>
              <a:rPr sz="1100" spc="-70">
                <a:solidFill>
                  <a:srgbClr val="222E54"/>
                </a:solidFill>
                <a:latin typeface="Verdana"/>
                <a:cs typeface="Verdana"/>
              </a:rPr>
              <a:t>Relação</a:t>
            </a:r>
            <a:r>
              <a:rPr sz="1100" spc="-75">
                <a:solidFill>
                  <a:srgbClr val="222E54"/>
                </a:solidFill>
                <a:latin typeface="Verdana"/>
                <a:cs typeface="Verdana"/>
              </a:rPr>
              <a:t> </a:t>
            </a:r>
            <a:r>
              <a:rPr sz="1100" spc="-80">
                <a:solidFill>
                  <a:srgbClr val="222E54"/>
                </a:solidFill>
                <a:latin typeface="Verdana"/>
                <a:cs typeface="Verdana"/>
              </a:rPr>
              <a:t>de</a:t>
            </a:r>
            <a:r>
              <a:rPr sz="1100" spc="-70">
                <a:solidFill>
                  <a:srgbClr val="222E54"/>
                </a:solidFill>
                <a:latin typeface="Verdana"/>
                <a:cs typeface="Verdana"/>
              </a:rPr>
              <a:t> </a:t>
            </a:r>
            <a:r>
              <a:rPr sz="1100" spc="-85">
                <a:solidFill>
                  <a:srgbClr val="222E54"/>
                </a:solidFill>
                <a:latin typeface="Verdana"/>
                <a:cs typeface="Verdana"/>
              </a:rPr>
              <a:t>Empregados</a:t>
            </a:r>
            <a:r>
              <a:rPr sz="1100" spc="-70">
                <a:solidFill>
                  <a:srgbClr val="222E54"/>
                </a:solidFill>
                <a:latin typeface="Verdana"/>
                <a:cs typeface="Verdana"/>
              </a:rPr>
              <a:t> </a:t>
            </a:r>
            <a:r>
              <a:rPr sz="1100" spc="-100">
                <a:solidFill>
                  <a:srgbClr val="222E54"/>
                </a:solidFill>
                <a:latin typeface="Verdana"/>
                <a:cs typeface="Verdana"/>
              </a:rPr>
              <a:t>(RE)</a:t>
            </a:r>
            <a:r>
              <a:rPr sz="1100" spc="-70">
                <a:solidFill>
                  <a:srgbClr val="222E54"/>
                </a:solidFill>
                <a:latin typeface="Verdana"/>
                <a:cs typeface="Verdana"/>
              </a:rPr>
              <a:t> </a:t>
            </a:r>
            <a:r>
              <a:rPr sz="1100" spc="-20">
                <a:solidFill>
                  <a:srgbClr val="222E54"/>
                </a:solidFill>
                <a:latin typeface="Verdana"/>
                <a:cs typeface="Verdana"/>
              </a:rPr>
              <a:t>devem </a:t>
            </a:r>
            <a:r>
              <a:rPr sz="1100" spc="-90">
                <a:solidFill>
                  <a:srgbClr val="222E54"/>
                </a:solidFill>
                <a:latin typeface="Verdana"/>
                <a:cs typeface="Verdana"/>
              </a:rPr>
              <a:t>estar</a:t>
            </a:r>
            <a:r>
              <a:rPr sz="1100" spc="-75">
                <a:solidFill>
                  <a:srgbClr val="222E54"/>
                </a:solidFill>
                <a:latin typeface="Verdana"/>
                <a:cs typeface="Verdana"/>
              </a:rPr>
              <a:t> </a:t>
            </a:r>
            <a:r>
              <a:rPr sz="1100" spc="-85">
                <a:solidFill>
                  <a:srgbClr val="222E54"/>
                </a:solidFill>
                <a:latin typeface="Verdana"/>
                <a:cs typeface="Verdana"/>
              </a:rPr>
              <a:t>presentes</a:t>
            </a:r>
            <a:r>
              <a:rPr sz="1100" spc="-70">
                <a:solidFill>
                  <a:srgbClr val="222E54"/>
                </a:solidFill>
                <a:latin typeface="Verdana"/>
                <a:cs typeface="Verdana"/>
              </a:rPr>
              <a:t> </a:t>
            </a:r>
            <a:r>
              <a:rPr sz="1100" spc="-100">
                <a:solidFill>
                  <a:srgbClr val="222E54"/>
                </a:solidFill>
                <a:latin typeface="Verdana"/>
                <a:cs typeface="Verdana"/>
              </a:rPr>
              <a:t>na</a:t>
            </a:r>
            <a:r>
              <a:rPr sz="1100" spc="-70">
                <a:solidFill>
                  <a:srgbClr val="222E54"/>
                </a:solidFill>
                <a:latin typeface="Verdana"/>
                <a:cs typeface="Verdana"/>
              </a:rPr>
              <a:t> Relação</a:t>
            </a:r>
            <a:r>
              <a:rPr sz="1100" spc="-75">
                <a:solidFill>
                  <a:srgbClr val="222E54"/>
                </a:solidFill>
                <a:latin typeface="Verdana"/>
                <a:cs typeface="Verdana"/>
              </a:rPr>
              <a:t> </a:t>
            </a:r>
            <a:r>
              <a:rPr sz="1100" spc="-80">
                <a:solidFill>
                  <a:srgbClr val="222E54"/>
                </a:solidFill>
                <a:latin typeface="Verdana"/>
                <a:cs typeface="Verdana"/>
              </a:rPr>
              <a:t>de</a:t>
            </a:r>
            <a:r>
              <a:rPr sz="1100" spc="-70">
                <a:solidFill>
                  <a:srgbClr val="222E54"/>
                </a:solidFill>
                <a:latin typeface="Verdana"/>
                <a:cs typeface="Verdana"/>
              </a:rPr>
              <a:t> </a:t>
            </a:r>
            <a:r>
              <a:rPr sz="1100" spc="-55">
                <a:solidFill>
                  <a:srgbClr val="222E54"/>
                </a:solidFill>
                <a:latin typeface="Verdana"/>
                <a:cs typeface="Verdana"/>
              </a:rPr>
              <a:t>Beneficiá- </a:t>
            </a:r>
            <a:r>
              <a:rPr sz="1100" spc="-90">
                <a:solidFill>
                  <a:srgbClr val="222E54"/>
                </a:solidFill>
                <a:latin typeface="Verdana"/>
                <a:cs typeface="Verdana"/>
              </a:rPr>
              <a:t>rios.</a:t>
            </a:r>
            <a:r>
              <a:rPr sz="1100" spc="-75">
                <a:solidFill>
                  <a:srgbClr val="222E54"/>
                </a:solidFill>
                <a:latin typeface="Verdana"/>
                <a:cs typeface="Verdana"/>
              </a:rPr>
              <a:t> </a:t>
            </a:r>
            <a:r>
              <a:rPr sz="1100" spc="-65">
                <a:solidFill>
                  <a:srgbClr val="222E54"/>
                </a:solidFill>
                <a:latin typeface="Verdana"/>
                <a:cs typeface="Verdana"/>
              </a:rPr>
              <a:t>Use</a:t>
            </a:r>
            <a:r>
              <a:rPr sz="1100" spc="-75">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95">
                <a:solidFill>
                  <a:srgbClr val="222E54"/>
                </a:solidFill>
                <a:latin typeface="Verdana"/>
                <a:cs typeface="Verdana"/>
              </a:rPr>
              <a:t>Amostragem</a:t>
            </a:r>
            <a:r>
              <a:rPr sz="1100" spc="-70">
                <a:solidFill>
                  <a:srgbClr val="222E54"/>
                </a:solidFill>
                <a:latin typeface="Verdana"/>
                <a:cs typeface="Verdana"/>
              </a:rPr>
              <a:t> </a:t>
            </a:r>
            <a:r>
              <a:rPr sz="1100" spc="-95">
                <a:solidFill>
                  <a:srgbClr val="222E54"/>
                </a:solidFill>
                <a:latin typeface="Verdana"/>
                <a:cs typeface="Verdana"/>
              </a:rPr>
              <a:t>para</a:t>
            </a:r>
            <a:r>
              <a:rPr sz="1100" spc="-75">
                <a:solidFill>
                  <a:srgbClr val="222E54"/>
                </a:solidFill>
                <a:latin typeface="Verdana"/>
                <a:cs typeface="Verdana"/>
              </a:rPr>
              <a:t> </a:t>
            </a:r>
            <a:r>
              <a:rPr sz="1100" spc="-90">
                <a:solidFill>
                  <a:srgbClr val="222E54"/>
                </a:solidFill>
                <a:latin typeface="Verdana"/>
                <a:cs typeface="Verdana"/>
              </a:rPr>
              <a:t>análise.</a:t>
            </a:r>
            <a:r>
              <a:rPr sz="1100" spc="-75">
                <a:solidFill>
                  <a:srgbClr val="222E54"/>
                </a:solidFill>
                <a:latin typeface="Verdana"/>
                <a:cs typeface="Verdana"/>
              </a:rPr>
              <a:t> </a:t>
            </a:r>
            <a:r>
              <a:rPr sz="1100" spc="-25">
                <a:solidFill>
                  <a:srgbClr val="222E54"/>
                </a:solidFill>
                <a:latin typeface="Verdana"/>
                <a:cs typeface="Verdana"/>
              </a:rPr>
              <a:t>Os </a:t>
            </a:r>
            <a:r>
              <a:rPr sz="1100" spc="-85">
                <a:solidFill>
                  <a:srgbClr val="222E54"/>
                </a:solidFill>
                <a:latin typeface="Verdana"/>
                <a:cs typeface="Verdana"/>
              </a:rPr>
              <a:t>valores</a:t>
            </a:r>
            <a:r>
              <a:rPr sz="1100" spc="-70">
                <a:solidFill>
                  <a:srgbClr val="222E54"/>
                </a:solidFill>
                <a:latin typeface="Verdana"/>
                <a:cs typeface="Verdana"/>
              </a:rPr>
              <a:t> recebidos</a:t>
            </a:r>
            <a:r>
              <a:rPr sz="1100" spc="-65">
                <a:solidFill>
                  <a:srgbClr val="222E54"/>
                </a:solidFill>
                <a:latin typeface="Verdana"/>
                <a:cs typeface="Verdana"/>
              </a:rPr>
              <a:t> </a:t>
            </a:r>
            <a:r>
              <a:rPr sz="1100" spc="-75">
                <a:solidFill>
                  <a:srgbClr val="222E54"/>
                </a:solidFill>
                <a:latin typeface="Verdana"/>
                <a:cs typeface="Verdana"/>
              </a:rPr>
              <a:t>por</a:t>
            </a:r>
            <a:r>
              <a:rPr sz="1100" spc="-65">
                <a:solidFill>
                  <a:srgbClr val="222E54"/>
                </a:solidFill>
                <a:latin typeface="Verdana"/>
                <a:cs typeface="Verdana"/>
              </a:rPr>
              <a:t> </a:t>
            </a:r>
            <a:r>
              <a:rPr sz="1100" spc="-75">
                <a:solidFill>
                  <a:srgbClr val="222E54"/>
                </a:solidFill>
                <a:latin typeface="Verdana"/>
                <a:cs typeface="Verdana"/>
              </a:rPr>
              <a:t>cada</a:t>
            </a:r>
            <a:r>
              <a:rPr sz="1100" spc="-65">
                <a:solidFill>
                  <a:srgbClr val="222E54"/>
                </a:solidFill>
                <a:latin typeface="Verdana"/>
                <a:cs typeface="Verdana"/>
              </a:rPr>
              <a:t> </a:t>
            </a:r>
            <a:r>
              <a:rPr sz="1100" spc="-10">
                <a:solidFill>
                  <a:srgbClr val="222E54"/>
                </a:solidFill>
                <a:latin typeface="Verdana"/>
                <a:cs typeface="Verdana"/>
              </a:rPr>
              <a:t>colaborador </a:t>
            </a:r>
            <a:r>
              <a:rPr sz="1100" spc="-105">
                <a:solidFill>
                  <a:srgbClr val="222E54"/>
                </a:solidFill>
                <a:latin typeface="Verdana"/>
                <a:cs typeface="Verdana"/>
              </a:rPr>
              <a:t>devem</a:t>
            </a:r>
            <a:r>
              <a:rPr sz="1100" spc="-70">
                <a:solidFill>
                  <a:srgbClr val="222E54"/>
                </a:solidFill>
                <a:latin typeface="Verdana"/>
                <a:cs typeface="Verdana"/>
              </a:rPr>
              <a:t> </a:t>
            </a:r>
            <a:r>
              <a:rPr sz="1100" spc="-90">
                <a:solidFill>
                  <a:srgbClr val="222E54"/>
                </a:solidFill>
                <a:latin typeface="Verdana"/>
                <a:cs typeface="Verdana"/>
              </a:rPr>
              <a:t>estar</a:t>
            </a:r>
            <a:r>
              <a:rPr sz="1100" spc="-70">
                <a:solidFill>
                  <a:srgbClr val="222E54"/>
                </a:solidFill>
                <a:latin typeface="Verdana"/>
                <a:cs typeface="Verdana"/>
              </a:rPr>
              <a:t> </a:t>
            </a:r>
            <a:r>
              <a:rPr sz="1100" spc="-85">
                <a:solidFill>
                  <a:srgbClr val="222E54"/>
                </a:solidFill>
                <a:latin typeface="Verdana"/>
                <a:cs typeface="Verdana"/>
              </a:rPr>
              <a:t>compatíveis</a:t>
            </a:r>
            <a:r>
              <a:rPr sz="1100" spc="-70">
                <a:solidFill>
                  <a:srgbClr val="222E54"/>
                </a:solidFill>
                <a:latin typeface="Verdana"/>
                <a:cs typeface="Verdana"/>
              </a:rPr>
              <a:t> </a:t>
            </a:r>
            <a:r>
              <a:rPr sz="1100" spc="-85">
                <a:solidFill>
                  <a:srgbClr val="222E54"/>
                </a:solidFill>
                <a:latin typeface="Verdana"/>
                <a:cs typeface="Verdana"/>
              </a:rPr>
              <a:t>com</a:t>
            </a:r>
            <a:r>
              <a:rPr sz="1100" spc="-70">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10">
                <a:solidFill>
                  <a:srgbClr val="222E54"/>
                </a:solidFill>
                <a:latin typeface="Verdana"/>
                <a:cs typeface="Verdana"/>
              </a:rPr>
              <a:t>previs- </a:t>
            </a:r>
            <a:r>
              <a:rPr sz="1100" spc="-85">
                <a:solidFill>
                  <a:srgbClr val="222E54"/>
                </a:solidFill>
                <a:latin typeface="Verdana"/>
                <a:cs typeface="Verdana"/>
              </a:rPr>
              <a:t>to</a:t>
            </a:r>
            <a:r>
              <a:rPr sz="1100" spc="-80">
                <a:solidFill>
                  <a:srgbClr val="222E54"/>
                </a:solidFill>
                <a:latin typeface="Verdana"/>
                <a:cs typeface="Verdana"/>
              </a:rPr>
              <a:t> </a:t>
            </a:r>
            <a:r>
              <a:rPr sz="1100" spc="-100">
                <a:solidFill>
                  <a:srgbClr val="222E54"/>
                </a:solidFill>
                <a:latin typeface="Verdana"/>
                <a:cs typeface="Verdana"/>
              </a:rPr>
              <a:t>na</a:t>
            </a:r>
            <a:r>
              <a:rPr sz="1100" spc="-75">
                <a:solidFill>
                  <a:srgbClr val="222E54"/>
                </a:solidFill>
                <a:latin typeface="Verdana"/>
                <a:cs typeface="Verdana"/>
              </a:rPr>
              <a:t> Convenção</a:t>
            </a:r>
            <a:r>
              <a:rPr sz="1100" spc="-80">
                <a:solidFill>
                  <a:srgbClr val="222E54"/>
                </a:solidFill>
                <a:latin typeface="Verdana"/>
                <a:cs typeface="Verdana"/>
              </a:rPr>
              <a:t> </a:t>
            </a:r>
            <a:r>
              <a:rPr sz="1100" spc="-75">
                <a:solidFill>
                  <a:srgbClr val="222E54"/>
                </a:solidFill>
                <a:latin typeface="Verdana"/>
                <a:cs typeface="Verdana"/>
              </a:rPr>
              <a:t>Coletiva </a:t>
            </a:r>
            <a:r>
              <a:rPr sz="1100" spc="-80">
                <a:solidFill>
                  <a:srgbClr val="222E54"/>
                </a:solidFill>
                <a:latin typeface="Verdana"/>
                <a:cs typeface="Verdana"/>
              </a:rPr>
              <a:t>de </a:t>
            </a:r>
            <a:r>
              <a:rPr sz="1100" spc="-10">
                <a:solidFill>
                  <a:srgbClr val="222E54"/>
                </a:solidFill>
                <a:latin typeface="Verdana"/>
                <a:cs typeface="Verdana"/>
              </a:rPr>
              <a:t>Trabalho (CCT).</a:t>
            </a:r>
            <a:endParaRPr sz="1100">
              <a:latin typeface="Verdana"/>
              <a:cs typeface="Verdana"/>
            </a:endParaRPr>
          </a:p>
        </p:txBody>
      </p:sp>
      <p:sp>
        <p:nvSpPr>
          <p:cNvPr id="30" name="object 30"/>
          <p:cNvSpPr txBox="1"/>
          <p:nvPr/>
        </p:nvSpPr>
        <p:spPr>
          <a:xfrm>
            <a:off x="444439" y="4702243"/>
            <a:ext cx="2358390"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30">
                <a:solidFill>
                  <a:srgbClr val="222E54"/>
                </a:solidFill>
                <a:latin typeface="Verdana"/>
                <a:cs typeface="Verdana"/>
              </a:rPr>
              <a:t>A</a:t>
            </a:r>
            <a:r>
              <a:rPr sz="1100" spc="-80">
                <a:solidFill>
                  <a:srgbClr val="222E54"/>
                </a:solidFill>
                <a:latin typeface="Verdana"/>
                <a:cs typeface="Verdana"/>
              </a:rPr>
              <a:t> </a:t>
            </a:r>
            <a:r>
              <a:rPr sz="1100" spc="-95">
                <a:solidFill>
                  <a:srgbClr val="222E54"/>
                </a:solidFill>
                <a:latin typeface="Verdana"/>
                <a:cs typeface="Verdana"/>
              </a:rPr>
              <a:t>data</a:t>
            </a:r>
            <a:r>
              <a:rPr sz="1100" spc="-75">
                <a:solidFill>
                  <a:srgbClr val="222E54"/>
                </a:solidFill>
                <a:latin typeface="Verdana"/>
                <a:cs typeface="Verdana"/>
              </a:rPr>
              <a:t> </a:t>
            </a:r>
            <a:r>
              <a:rPr sz="1100" spc="-80">
                <a:solidFill>
                  <a:srgbClr val="222E54"/>
                </a:solidFill>
                <a:latin typeface="Verdana"/>
                <a:cs typeface="Verdana"/>
              </a:rPr>
              <a:t>de </a:t>
            </a:r>
            <a:r>
              <a:rPr sz="1100" spc="-95">
                <a:solidFill>
                  <a:srgbClr val="222E54"/>
                </a:solidFill>
                <a:latin typeface="Verdana"/>
                <a:cs typeface="Verdana"/>
              </a:rPr>
              <a:t>entrega</a:t>
            </a:r>
            <a:r>
              <a:rPr sz="1100" spc="-75">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a:t>
            </a:r>
            <a:r>
              <a:rPr sz="1100" spc="-25">
                <a:solidFill>
                  <a:srgbClr val="222E54"/>
                </a:solidFill>
                <a:latin typeface="Verdana"/>
                <a:cs typeface="Verdana"/>
              </a:rPr>
              <a:t>be- </a:t>
            </a:r>
            <a:r>
              <a:rPr sz="1100" spc="-65">
                <a:solidFill>
                  <a:srgbClr val="222E54"/>
                </a:solidFill>
                <a:latin typeface="Verdana"/>
                <a:cs typeface="Verdana"/>
              </a:rPr>
              <a:t>nefício</a:t>
            </a:r>
            <a:r>
              <a:rPr sz="1100" spc="-60">
                <a:solidFill>
                  <a:srgbClr val="222E54"/>
                </a:solidFill>
                <a:latin typeface="Verdana"/>
                <a:cs typeface="Verdana"/>
              </a:rPr>
              <a:t> </a:t>
            </a:r>
            <a:r>
              <a:rPr sz="1100" spc="-95">
                <a:solidFill>
                  <a:srgbClr val="222E54"/>
                </a:solidFill>
                <a:latin typeface="Verdana"/>
                <a:cs typeface="Verdana"/>
              </a:rPr>
              <a:t>deve</a:t>
            </a:r>
            <a:r>
              <a:rPr sz="1100" spc="-60">
                <a:solidFill>
                  <a:srgbClr val="222E54"/>
                </a:solidFill>
                <a:latin typeface="Verdana"/>
                <a:cs typeface="Verdana"/>
              </a:rPr>
              <a:t> </a:t>
            </a:r>
            <a:r>
              <a:rPr sz="1100" spc="-80">
                <a:solidFill>
                  <a:srgbClr val="222E54"/>
                </a:solidFill>
                <a:latin typeface="Verdana"/>
                <a:cs typeface="Verdana"/>
              </a:rPr>
              <a:t>corresponder</a:t>
            </a:r>
            <a:r>
              <a:rPr sz="1100" spc="-55">
                <a:solidFill>
                  <a:srgbClr val="222E54"/>
                </a:solidFill>
                <a:latin typeface="Verdana"/>
                <a:cs typeface="Verdana"/>
              </a:rPr>
              <a:t> </a:t>
            </a:r>
            <a:r>
              <a:rPr sz="1100" spc="-80">
                <a:solidFill>
                  <a:srgbClr val="222E54"/>
                </a:solidFill>
                <a:latin typeface="Verdana"/>
                <a:cs typeface="Verdana"/>
              </a:rPr>
              <a:t>ao</a:t>
            </a:r>
            <a:r>
              <a:rPr sz="1100" spc="-60">
                <a:solidFill>
                  <a:srgbClr val="222E54"/>
                </a:solidFill>
                <a:latin typeface="Verdana"/>
                <a:cs typeface="Verdana"/>
              </a:rPr>
              <a:t> </a:t>
            </a:r>
            <a:r>
              <a:rPr sz="1100" spc="-55">
                <a:solidFill>
                  <a:srgbClr val="222E54"/>
                </a:solidFill>
                <a:latin typeface="Verdana"/>
                <a:cs typeface="Verdana"/>
              </a:rPr>
              <a:t>inicio </a:t>
            </a:r>
            <a:r>
              <a:rPr sz="1100" spc="-25">
                <a:solidFill>
                  <a:srgbClr val="222E54"/>
                </a:solidFill>
                <a:latin typeface="Verdana"/>
                <a:cs typeface="Verdana"/>
              </a:rPr>
              <a:t>da </a:t>
            </a:r>
            <a:r>
              <a:rPr sz="1100" spc="-75">
                <a:solidFill>
                  <a:srgbClr val="222E54"/>
                </a:solidFill>
                <a:latin typeface="Verdana"/>
                <a:cs typeface="Verdana"/>
              </a:rPr>
              <a:t>competência</a:t>
            </a:r>
            <a:r>
              <a:rPr sz="1100" spc="-70">
                <a:solidFill>
                  <a:srgbClr val="222E54"/>
                </a:solidFill>
                <a:latin typeface="Verdana"/>
                <a:cs typeface="Verdana"/>
              </a:rPr>
              <a:t> </a:t>
            </a:r>
            <a:r>
              <a:rPr sz="1100" spc="-85">
                <a:solidFill>
                  <a:srgbClr val="222E54"/>
                </a:solidFill>
                <a:latin typeface="Verdana"/>
                <a:cs typeface="Verdana"/>
              </a:rPr>
              <a:t>exigida</a:t>
            </a:r>
            <a:r>
              <a:rPr sz="1100" spc="-70">
                <a:solidFill>
                  <a:srgbClr val="222E54"/>
                </a:solidFill>
                <a:latin typeface="Verdana"/>
                <a:cs typeface="Verdana"/>
              </a:rPr>
              <a:t> </a:t>
            </a:r>
            <a:r>
              <a:rPr sz="1100" spc="-95">
                <a:solidFill>
                  <a:srgbClr val="222E54"/>
                </a:solidFill>
                <a:latin typeface="Verdana"/>
                <a:cs typeface="Verdana"/>
              </a:rPr>
              <a:t>para</a:t>
            </a:r>
            <a:r>
              <a:rPr sz="1100" spc="-70">
                <a:solidFill>
                  <a:srgbClr val="222E54"/>
                </a:solidFill>
                <a:latin typeface="Verdana"/>
                <a:cs typeface="Verdana"/>
              </a:rPr>
              <a:t> </a:t>
            </a:r>
            <a:r>
              <a:rPr sz="1100" spc="-95">
                <a:solidFill>
                  <a:srgbClr val="222E54"/>
                </a:solidFill>
                <a:latin typeface="Verdana"/>
                <a:cs typeface="Verdana"/>
              </a:rPr>
              <a:t>a</a:t>
            </a:r>
            <a:r>
              <a:rPr sz="1100" spc="-65">
                <a:solidFill>
                  <a:srgbClr val="222E54"/>
                </a:solidFill>
                <a:latin typeface="Verdana"/>
                <a:cs typeface="Verdana"/>
              </a:rPr>
              <a:t> </a:t>
            </a:r>
            <a:r>
              <a:rPr sz="1100" spc="-10">
                <a:solidFill>
                  <a:srgbClr val="222E54"/>
                </a:solidFill>
                <a:latin typeface="Verdana"/>
                <a:cs typeface="Verdana"/>
              </a:rPr>
              <a:t>análise.</a:t>
            </a:r>
            <a:endParaRPr sz="1100">
              <a:latin typeface="Verdana"/>
              <a:cs typeface="Verdana"/>
            </a:endParaRPr>
          </a:p>
        </p:txBody>
      </p:sp>
      <p:sp>
        <p:nvSpPr>
          <p:cNvPr id="31" name="object 31"/>
          <p:cNvSpPr txBox="1"/>
          <p:nvPr/>
        </p:nvSpPr>
        <p:spPr>
          <a:xfrm>
            <a:off x="6606451" y="1507324"/>
            <a:ext cx="1838960" cy="558800"/>
          </a:xfrm>
          <a:prstGeom prst="rect">
            <a:avLst/>
          </a:prstGeom>
        </p:spPr>
        <p:txBody>
          <a:bodyPr vert="horz" wrap="square" lIns="0" tIns="68580" rIns="0" bIns="0" rtlCol="0">
            <a:spAutoFit/>
          </a:bodyPr>
          <a:lstStyle/>
          <a:p>
            <a:pPr marL="123189" marR="123189">
              <a:lnSpc>
                <a:spcPct val="104099"/>
              </a:lnSpc>
              <a:spcBef>
                <a:spcPts val="540"/>
              </a:spcBef>
              <a:tabLst>
                <a:tab pos="1017269" algn="l"/>
              </a:tabLst>
            </a:pPr>
            <a:r>
              <a:rPr sz="1050" i="1" spc="-97" baseline="-35714">
                <a:solidFill>
                  <a:srgbClr val="FFFFFF"/>
                </a:solidFill>
                <a:latin typeface="Arial"/>
                <a:cs typeface="Arial"/>
              </a:rPr>
              <a:t>Acesse</a:t>
            </a:r>
            <a:r>
              <a:rPr sz="1050" i="1" spc="-22" baseline="-35714">
                <a:solidFill>
                  <a:srgbClr val="FFFFFF"/>
                </a:solidFill>
                <a:latin typeface="Arial"/>
                <a:cs typeface="Arial"/>
              </a:rPr>
              <a:t> </a:t>
            </a:r>
            <a:r>
              <a:rPr sz="1050" i="1" baseline="-35714">
                <a:solidFill>
                  <a:srgbClr val="FFFFFF"/>
                </a:solidFill>
                <a:latin typeface="Arial"/>
                <a:cs typeface="Arial"/>
              </a:rPr>
              <a:t>a</a:t>
            </a:r>
            <a:r>
              <a:rPr sz="1050" i="1" spc="-15" baseline="-35714">
                <a:solidFill>
                  <a:srgbClr val="FFFFFF"/>
                </a:solidFill>
                <a:latin typeface="Arial"/>
                <a:cs typeface="Arial"/>
              </a:rPr>
              <a:t> explica-</a:t>
            </a:r>
            <a:r>
              <a:rPr sz="1050" i="1" baseline="-35714">
                <a:solidFill>
                  <a:srgbClr val="FFFFFF"/>
                </a:solidFill>
                <a:latin typeface="Arial"/>
                <a:cs typeface="Arial"/>
              </a:rPr>
              <a:t>	</a:t>
            </a:r>
            <a:r>
              <a:rPr sz="700" i="1" spc="-65">
                <a:solidFill>
                  <a:srgbClr val="FFFFFF"/>
                </a:solidFill>
                <a:latin typeface="Arial"/>
                <a:cs typeface="Arial"/>
              </a:rPr>
              <a:t>Acesse</a:t>
            </a:r>
            <a:r>
              <a:rPr sz="700" i="1" spc="-15">
                <a:solidFill>
                  <a:srgbClr val="FFFFFF"/>
                </a:solidFill>
                <a:latin typeface="Arial"/>
                <a:cs typeface="Arial"/>
              </a:rPr>
              <a:t> </a:t>
            </a:r>
            <a:r>
              <a:rPr sz="700" i="1">
                <a:solidFill>
                  <a:srgbClr val="FFFFFF"/>
                </a:solidFill>
                <a:latin typeface="Arial"/>
                <a:cs typeface="Arial"/>
              </a:rPr>
              <a:t>a</a:t>
            </a:r>
            <a:r>
              <a:rPr sz="700" i="1" spc="-10">
                <a:solidFill>
                  <a:srgbClr val="FFFFFF"/>
                </a:solidFill>
                <a:latin typeface="Arial"/>
                <a:cs typeface="Arial"/>
              </a:rPr>
              <a:t> explica-</a:t>
            </a:r>
            <a:r>
              <a:rPr sz="700" i="1" spc="500">
                <a:solidFill>
                  <a:srgbClr val="FFFFFF"/>
                </a:solidFill>
                <a:latin typeface="Arial"/>
                <a:cs typeface="Arial"/>
              </a:rPr>
              <a:t> </a:t>
            </a:r>
            <a:r>
              <a:rPr sz="1050" i="1" baseline="-35714">
                <a:solidFill>
                  <a:srgbClr val="FFFFFF"/>
                </a:solidFill>
                <a:latin typeface="Arial"/>
                <a:cs typeface="Arial"/>
              </a:rPr>
              <a:t>ção</a:t>
            </a:r>
            <a:r>
              <a:rPr sz="1050" i="1" spc="-30" baseline="-35714">
                <a:solidFill>
                  <a:srgbClr val="FFFFFF"/>
                </a:solidFill>
                <a:latin typeface="Arial"/>
                <a:cs typeface="Arial"/>
              </a:rPr>
              <a:t> </a:t>
            </a:r>
            <a:r>
              <a:rPr sz="1050" i="1" spc="-44" baseline="-35714">
                <a:solidFill>
                  <a:srgbClr val="FFFFFF"/>
                </a:solidFill>
                <a:latin typeface="Arial"/>
                <a:cs typeface="Arial"/>
              </a:rPr>
              <a:t>de</a:t>
            </a:r>
            <a:r>
              <a:rPr sz="1050" i="1" spc="-30" baseline="-35714">
                <a:solidFill>
                  <a:srgbClr val="FFFFFF"/>
                </a:solidFill>
                <a:latin typeface="Arial"/>
                <a:cs typeface="Arial"/>
              </a:rPr>
              <a:t> </a:t>
            </a:r>
            <a:r>
              <a:rPr sz="1050" i="1" spc="-82" baseline="-35714">
                <a:solidFill>
                  <a:srgbClr val="FFFFFF"/>
                </a:solidFill>
                <a:latin typeface="Arial"/>
                <a:cs typeface="Arial"/>
              </a:rPr>
              <a:t>ACT</a:t>
            </a:r>
            <a:r>
              <a:rPr sz="1050" i="1" spc="-22" baseline="-35714">
                <a:solidFill>
                  <a:srgbClr val="FFFFFF"/>
                </a:solidFill>
                <a:latin typeface="Arial"/>
                <a:cs typeface="Arial"/>
              </a:rPr>
              <a:t> </a:t>
            </a:r>
            <a:r>
              <a:rPr sz="1050" i="1" spc="-89" baseline="-35714">
                <a:solidFill>
                  <a:srgbClr val="FFFFFF"/>
                </a:solidFill>
                <a:latin typeface="Arial"/>
                <a:cs typeface="Arial"/>
              </a:rPr>
              <a:t>e</a:t>
            </a:r>
            <a:r>
              <a:rPr sz="1050" i="1" spc="-30" baseline="-35714">
                <a:solidFill>
                  <a:srgbClr val="FFFFFF"/>
                </a:solidFill>
                <a:latin typeface="Arial"/>
                <a:cs typeface="Arial"/>
              </a:rPr>
              <a:t> CCT.</a:t>
            </a:r>
            <a:r>
              <a:rPr sz="1050" i="1" baseline="-35714">
                <a:solidFill>
                  <a:srgbClr val="FFFFFF"/>
                </a:solidFill>
                <a:latin typeface="Arial"/>
                <a:cs typeface="Arial"/>
              </a:rPr>
              <a:t>	</a:t>
            </a:r>
            <a:r>
              <a:rPr sz="700" i="1">
                <a:solidFill>
                  <a:srgbClr val="FFFFFF"/>
                </a:solidFill>
                <a:latin typeface="Arial"/>
                <a:cs typeface="Arial"/>
              </a:rPr>
              <a:t>ção</a:t>
            </a:r>
            <a:r>
              <a:rPr sz="700" i="1" spc="-20">
                <a:solidFill>
                  <a:srgbClr val="FFFFFF"/>
                </a:solidFill>
                <a:latin typeface="Arial"/>
                <a:cs typeface="Arial"/>
              </a:rPr>
              <a:t> </a:t>
            </a:r>
            <a:r>
              <a:rPr sz="700" i="1" spc="-30">
                <a:solidFill>
                  <a:srgbClr val="FFFFFF"/>
                </a:solidFill>
                <a:latin typeface="Arial"/>
                <a:cs typeface="Arial"/>
              </a:rPr>
              <a:t>de</a:t>
            </a:r>
            <a:r>
              <a:rPr sz="700" i="1" spc="-20">
                <a:solidFill>
                  <a:srgbClr val="FFFFFF"/>
                </a:solidFill>
                <a:latin typeface="Arial"/>
                <a:cs typeface="Arial"/>
              </a:rPr>
              <a:t> </a:t>
            </a:r>
            <a:r>
              <a:rPr sz="700" i="1" spc="-35">
                <a:solidFill>
                  <a:srgbClr val="FFFFFF"/>
                </a:solidFill>
                <a:latin typeface="Arial"/>
                <a:cs typeface="Arial"/>
              </a:rPr>
              <a:t>Relação</a:t>
            </a:r>
            <a:r>
              <a:rPr sz="700" i="1" spc="-15">
                <a:solidFill>
                  <a:srgbClr val="FFFFFF"/>
                </a:solidFill>
                <a:latin typeface="Arial"/>
                <a:cs typeface="Arial"/>
              </a:rPr>
              <a:t> </a:t>
            </a:r>
            <a:r>
              <a:rPr sz="700" i="1" spc="-40">
                <a:solidFill>
                  <a:srgbClr val="FFFFFF"/>
                </a:solidFill>
                <a:latin typeface="Arial"/>
                <a:cs typeface="Arial"/>
              </a:rPr>
              <a:t>de</a:t>
            </a:r>
            <a:endParaRPr sz="700">
              <a:latin typeface="Arial"/>
              <a:cs typeface="Arial"/>
            </a:endParaRPr>
          </a:p>
          <a:p>
            <a:pPr marL="1017269">
              <a:lnSpc>
                <a:spcPct val="100000"/>
              </a:lnSpc>
              <a:spcBef>
                <a:spcPts val="35"/>
              </a:spcBef>
            </a:pPr>
            <a:r>
              <a:rPr sz="700" i="1" spc="-10">
                <a:solidFill>
                  <a:srgbClr val="FFFFFF"/>
                </a:solidFill>
                <a:latin typeface="Arial"/>
                <a:cs typeface="Arial"/>
              </a:rPr>
              <a:t>Empregados</a:t>
            </a:r>
            <a:endParaRPr sz="700">
              <a:latin typeface="Arial"/>
              <a:cs typeface="Arial"/>
            </a:endParaRPr>
          </a:p>
        </p:txBody>
      </p:sp>
      <p:grpSp>
        <p:nvGrpSpPr>
          <p:cNvPr id="38" name="Group 37">
            <a:extLst>
              <a:ext uri="{FF2B5EF4-FFF2-40B4-BE49-F238E27FC236}">
                <a16:creationId xmlns:a16="http://schemas.microsoft.com/office/drawing/2014/main" id="{8A6B2A20-2001-66E1-B529-06263610609A}"/>
              </a:ext>
            </a:extLst>
          </p:cNvPr>
          <p:cNvGrpSpPr/>
          <p:nvPr/>
        </p:nvGrpSpPr>
        <p:grpSpPr>
          <a:xfrm>
            <a:off x="3732415" y="3306776"/>
            <a:ext cx="1017636" cy="81903"/>
            <a:chOff x="3253568" y="4344068"/>
            <a:chExt cx="1537858" cy="57599"/>
          </a:xfrm>
        </p:grpSpPr>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59C2F1E-D4EF-25E7-16BD-057D347A0D5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F207F58-3B11-2917-7BB9-FA8C8BAC5EB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37">
            <a:extLst>
              <a:ext uri="{FF2B5EF4-FFF2-40B4-BE49-F238E27FC236}">
                <a16:creationId xmlns:a16="http://schemas.microsoft.com/office/drawing/2014/main" id="{9AE971A6-3F04-3E3C-3DBA-B5CF315E0EAC}"/>
              </a:ext>
            </a:extLst>
          </p:cNvPr>
          <p:cNvGrpSpPr/>
          <p:nvPr/>
        </p:nvGrpSpPr>
        <p:grpSpPr>
          <a:xfrm>
            <a:off x="3732415" y="3051997"/>
            <a:ext cx="1017635" cy="81903"/>
            <a:chOff x="3253568" y="4344068"/>
            <a:chExt cx="1537858" cy="57599"/>
          </a:xfrm>
        </p:grpSpPr>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7B6C9C4-9FF4-4BC4-B033-60B1A8EC420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DC73803-E145-13A0-74F8-27EC05E0189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37">
            <a:extLst>
              <a:ext uri="{FF2B5EF4-FFF2-40B4-BE49-F238E27FC236}">
                <a16:creationId xmlns:a16="http://schemas.microsoft.com/office/drawing/2014/main" id="{43226D17-C798-BBC8-A74A-7C704AB8D06C}"/>
              </a:ext>
            </a:extLst>
          </p:cNvPr>
          <p:cNvGrpSpPr/>
          <p:nvPr/>
        </p:nvGrpSpPr>
        <p:grpSpPr>
          <a:xfrm flipH="1" flipV="1">
            <a:off x="-2709839" y="6699338"/>
            <a:ext cx="82561" cy="160906"/>
            <a:chOff x="-5077589" y="4344068"/>
            <a:chExt cx="8974040" cy="716743"/>
          </a:xfrm>
        </p:grpSpPr>
        <p:pic>
          <p:nvPicPr>
            <p:cNvPr id="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02833DF-E514-1EF4-19E5-E2C49B48DB7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5077589" y="4344068"/>
              <a:ext cx="775440" cy="4486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CC5DA6F-2143-0273-33DE-72589F534D2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3110" b="36850"/>
            <a:stretch>
              <a:fillRect/>
            </a:stretch>
          </p:blipFill>
          <p:spPr bwMode="auto">
            <a:xfrm flipV="1">
              <a:off x="1669999" y="4931599"/>
              <a:ext cx="2226452" cy="1292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37">
            <a:extLst>
              <a:ext uri="{FF2B5EF4-FFF2-40B4-BE49-F238E27FC236}">
                <a16:creationId xmlns:a16="http://schemas.microsoft.com/office/drawing/2014/main" id="{E655F257-01FB-6A3E-A222-9EC5DBECD3B4}"/>
              </a:ext>
            </a:extLst>
          </p:cNvPr>
          <p:cNvGrpSpPr/>
          <p:nvPr/>
        </p:nvGrpSpPr>
        <p:grpSpPr>
          <a:xfrm>
            <a:off x="3732414" y="3212909"/>
            <a:ext cx="963968" cy="95312"/>
            <a:chOff x="3253568" y="4344068"/>
            <a:chExt cx="1537858" cy="57599"/>
          </a:xfrm>
        </p:grpSpPr>
        <p:pic>
          <p:nvPicPr>
            <p:cNvPr id="4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5E20789-1144-9B4E-4C43-1B9A78657B8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020EC77-6D20-6C29-2E39-CF6F43C7157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37">
            <a:extLst>
              <a:ext uri="{FF2B5EF4-FFF2-40B4-BE49-F238E27FC236}">
                <a16:creationId xmlns:a16="http://schemas.microsoft.com/office/drawing/2014/main" id="{B5849401-B2A1-2B00-A7D0-D2175298A510}"/>
              </a:ext>
            </a:extLst>
          </p:cNvPr>
          <p:cNvGrpSpPr/>
          <p:nvPr/>
        </p:nvGrpSpPr>
        <p:grpSpPr>
          <a:xfrm>
            <a:off x="3759249" y="3440868"/>
            <a:ext cx="896881" cy="81902"/>
            <a:chOff x="3253568" y="4344068"/>
            <a:chExt cx="1537858" cy="57599"/>
          </a:xfrm>
        </p:grpSpPr>
        <p:pic>
          <p:nvPicPr>
            <p:cNvPr id="5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466B348-C6D9-FA18-6BA4-963EA410B71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C55817D-8FC3-9FFB-6794-B2F40199C24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37">
            <a:extLst>
              <a:ext uri="{FF2B5EF4-FFF2-40B4-BE49-F238E27FC236}">
                <a16:creationId xmlns:a16="http://schemas.microsoft.com/office/drawing/2014/main" id="{BF1A67CA-5E54-3D97-69DF-6FF50AFC2945}"/>
              </a:ext>
            </a:extLst>
          </p:cNvPr>
          <p:cNvGrpSpPr/>
          <p:nvPr/>
        </p:nvGrpSpPr>
        <p:grpSpPr>
          <a:xfrm flipV="1">
            <a:off x="3692163" y="3522771"/>
            <a:ext cx="1111554" cy="186283"/>
            <a:chOff x="3253568" y="4344068"/>
            <a:chExt cx="1537858" cy="57599"/>
          </a:xfrm>
        </p:grpSpPr>
        <p:pic>
          <p:nvPicPr>
            <p:cNvPr id="5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15B2FBB-F965-008C-BA32-CE9B740E6750}"/>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BD52322-B883-7567-63A0-0CEA1183FD24}"/>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37">
            <a:extLst>
              <a:ext uri="{FF2B5EF4-FFF2-40B4-BE49-F238E27FC236}">
                <a16:creationId xmlns:a16="http://schemas.microsoft.com/office/drawing/2014/main" id="{59DB8588-BA6E-C39C-796F-F92971DD5CE2}"/>
              </a:ext>
            </a:extLst>
          </p:cNvPr>
          <p:cNvGrpSpPr/>
          <p:nvPr/>
        </p:nvGrpSpPr>
        <p:grpSpPr>
          <a:xfrm>
            <a:off x="3705581" y="3709054"/>
            <a:ext cx="789545" cy="81903"/>
            <a:chOff x="3253568" y="4344068"/>
            <a:chExt cx="1537858" cy="57599"/>
          </a:xfrm>
        </p:grpSpPr>
        <p:pic>
          <p:nvPicPr>
            <p:cNvPr id="6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2B62A2B-3B2D-D1AC-74AA-D3C334438A76}"/>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EEEEF92-7426-1B93-018A-C35D6294CD0D}"/>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37">
            <a:extLst>
              <a:ext uri="{FF2B5EF4-FFF2-40B4-BE49-F238E27FC236}">
                <a16:creationId xmlns:a16="http://schemas.microsoft.com/office/drawing/2014/main" id="{2068AEB0-9D78-288F-9F82-3C2C8AA3C535}"/>
              </a:ext>
            </a:extLst>
          </p:cNvPr>
          <p:cNvGrpSpPr/>
          <p:nvPr/>
        </p:nvGrpSpPr>
        <p:grpSpPr>
          <a:xfrm>
            <a:off x="3692164" y="3816328"/>
            <a:ext cx="1728738" cy="122130"/>
            <a:chOff x="3253568" y="4344068"/>
            <a:chExt cx="1537858" cy="57599"/>
          </a:xfrm>
        </p:grpSpPr>
        <p:pic>
          <p:nvPicPr>
            <p:cNvPr id="6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7C07C47-BA04-A616-3C0E-41E26AC5129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6D4CFD5-EB54-CBA1-80AB-082EF0EB7E7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0" name="Group 37">
            <a:extLst>
              <a:ext uri="{FF2B5EF4-FFF2-40B4-BE49-F238E27FC236}">
                <a16:creationId xmlns:a16="http://schemas.microsoft.com/office/drawing/2014/main" id="{C95460A4-DCAE-ACD1-AAEB-E0FA34E4C346}"/>
              </a:ext>
            </a:extLst>
          </p:cNvPr>
          <p:cNvGrpSpPr/>
          <p:nvPr/>
        </p:nvGrpSpPr>
        <p:grpSpPr>
          <a:xfrm>
            <a:off x="3732414" y="3977240"/>
            <a:ext cx="1017635" cy="81903"/>
            <a:chOff x="3253568" y="4344068"/>
            <a:chExt cx="1537858" cy="57599"/>
          </a:xfrm>
        </p:grpSpPr>
        <p:pic>
          <p:nvPicPr>
            <p:cNvPr id="6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72CF40D-C448-76A2-EEF1-B0A2086EA89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C7167E8-080F-2AD7-B016-0631D119586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37">
            <a:extLst>
              <a:ext uri="{FF2B5EF4-FFF2-40B4-BE49-F238E27FC236}">
                <a16:creationId xmlns:a16="http://schemas.microsoft.com/office/drawing/2014/main" id="{169B452E-9C9F-84FF-1823-2B6F148991E0}"/>
              </a:ext>
            </a:extLst>
          </p:cNvPr>
          <p:cNvGrpSpPr/>
          <p:nvPr/>
        </p:nvGrpSpPr>
        <p:grpSpPr>
          <a:xfrm flipV="1">
            <a:off x="3732415" y="4206646"/>
            <a:ext cx="735877" cy="159464"/>
            <a:chOff x="3253568" y="4344068"/>
            <a:chExt cx="1537858" cy="57599"/>
          </a:xfrm>
        </p:grpSpPr>
        <p:pic>
          <p:nvPicPr>
            <p:cNvPr id="7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99CCDC1-4240-8184-36C0-B76815832FD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74BEBAE-5A34-3F1C-C34A-1F5D8A3AF60A}"/>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Group 37">
            <a:extLst>
              <a:ext uri="{FF2B5EF4-FFF2-40B4-BE49-F238E27FC236}">
                <a16:creationId xmlns:a16="http://schemas.microsoft.com/office/drawing/2014/main" id="{65A0EA0B-D246-418F-5C30-50381120B53F}"/>
              </a:ext>
            </a:extLst>
          </p:cNvPr>
          <p:cNvGrpSpPr/>
          <p:nvPr/>
        </p:nvGrpSpPr>
        <p:grpSpPr>
          <a:xfrm>
            <a:off x="3665329" y="4366109"/>
            <a:ext cx="1031052" cy="95313"/>
            <a:chOff x="3253568" y="4344068"/>
            <a:chExt cx="1537858" cy="57599"/>
          </a:xfrm>
        </p:grpSpPr>
        <p:pic>
          <p:nvPicPr>
            <p:cNvPr id="8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17755BA-670F-D760-FB89-1AAEB34CE72F}"/>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BD8F649-8049-361A-0CE3-5CA0EA8DD7B6}"/>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6" name="Group 37">
            <a:extLst>
              <a:ext uri="{FF2B5EF4-FFF2-40B4-BE49-F238E27FC236}">
                <a16:creationId xmlns:a16="http://schemas.microsoft.com/office/drawing/2014/main" id="{D44A534A-66EC-8B17-BD69-56D9FEC3EAC2}"/>
              </a:ext>
            </a:extLst>
          </p:cNvPr>
          <p:cNvGrpSpPr/>
          <p:nvPr/>
        </p:nvGrpSpPr>
        <p:grpSpPr>
          <a:xfrm>
            <a:off x="3692164" y="4459976"/>
            <a:ext cx="870047" cy="162358"/>
            <a:chOff x="3253568" y="4344068"/>
            <a:chExt cx="1537858" cy="57599"/>
          </a:xfrm>
        </p:grpSpPr>
        <p:pic>
          <p:nvPicPr>
            <p:cNvPr id="8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05302B7-40AE-36BE-843E-A71A746240A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6BD2663-9FF5-528F-8031-43933F7D17B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0" name="Group 37">
            <a:extLst>
              <a:ext uri="{FF2B5EF4-FFF2-40B4-BE49-F238E27FC236}">
                <a16:creationId xmlns:a16="http://schemas.microsoft.com/office/drawing/2014/main" id="{76D0CCF6-0EE1-4FC9-B587-06DA6B474A31}"/>
              </a:ext>
            </a:extLst>
          </p:cNvPr>
          <p:cNvGrpSpPr/>
          <p:nvPr/>
        </p:nvGrpSpPr>
        <p:grpSpPr>
          <a:xfrm flipV="1">
            <a:off x="3705580" y="4635743"/>
            <a:ext cx="1259142" cy="119238"/>
            <a:chOff x="3253568" y="4344068"/>
            <a:chExt cx="1537858" cy="57599"/>
          </a:xfrm>
        </p:grpSpPr>
        <p:pic>
          <p:nvPicPr>
            <p:cNvPr id="8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691AAC8-AA47-6AC3-5F1C-16E69827B079}"/>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B3EE277-8481-B0B0-7C9E-6FF0E16EDCD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4" name="Group 37">
            <a:extLst>
              <a:ext uri="{FF2B5EF4-FFF2-40B4-BE49-F238E27FC236}">
                <a16:creationId xmlns:a16="http://schemas.microsoft.com/office/drawing/2014/main" id="{464DD8BA-3638-348C-7085-43EBB6DECDA2}"/>
              </a:ext>
            </a:extLst>
          </p:cNvPr>
          <p:cNvGrpSpPr/>
          <p:nvPr/>
        </p:nvGrpSpPr>
        <p:grpSpPr>
          <a:xfrm>
            <a:off x="3692164" y="4754981"/>
            <a:ext cx="843213" cy="162358"/>
            <a:chOff x="3253568" y="4344068"/>
            <a:chExt cx="1537858" cy="57599"/>
          </a:xfrm>
        </p:grpSpPr>
        <p:pic>
          <p:nvPicPr>
            <p:cNvPr id="9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3E9DF22-0DC5-9C97-C2BE-99DE3D9C4759}"/>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D0CC84D-4601-E95C-0497-5EF9F38A5BE4}"/>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8" name="Group 37">
            <a:extLst>
              <a:ext uri="{FF2B5EF4-FFF2-40B4-BE49-F238E27FC236}">
                <a16:creationId xmlns:a16="http://schemas.microsoft.com/office/drawing/2014/main" id="{50F80D3B-7717-FE24-C0EE-8AA7F3A3FB4A}"/>
              </a:ext>
            </a:extLst>
          </p:cNvPr>
          <p:cNvGrpSpPr/>
          <p:nvPr/>
        </p:nvGrpSpPr>
        <p:grpSpPr>
          <a:xfrm>
            <a:off x="3745832" y="4902482"/>
            <a:ext cx="1071303" cy="135540"/>
            <a:chOff x="3253568" y="4344068"/>
            <a:chExt cx="1537858" cy="57599"/>
          </a:xfrm>
        </p:grpSpPr>
        <p:pic>
          <p:nvPicPr>
            <p:cNvPr id="9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8115BEE-2E3F-DC79-22A0-0DA25D64876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AC536B8-F72A-FAB0-8E7F-7A383086BCF3}"/>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 name="Group 37">
            <a:extLst>
              <a:ext uri="{FF2B5EF4-FFF2-40B4-BE49-F238E27FC236}">
                <a16:creationId xmlns:a16="http://schemas.microsoft.com/office/drawing/2014/main" id="{6CF57E38-29EC-8A5B-B41C-0CABEA44AE26}"/>
              </a:ext>
            </a:extLst>
          </p:cNvPr>
          <p:cNvGrpSpPr/>
          <p:nvPr/>
        </p:nvGrpSpPr>
        <p:grpSpPr>
          <a:xfrm>
            <a:off x="5932815" y="2756993"/>
            <a:ext cx="802964" cy="135540"/>
            <a:chOff x="3253568" y="4344068"/>
            <a:chExt cx="1537858" cy="57599"/>
          </a:xfrm>
        </p:grpSpPr>
        <p:pic>
          <p:nvPicPr>
            <p:cNvPr id="10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4601C01-A763-7D1B-E18A-2420DA8FF69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97F9FD9-FF4D-3322-4F1F-C3ED8CACD99F}"/>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 name="Group 37">
            <a:extLst>
              <a:ext uri="{FF2B5EF4-FFF2-40B4-BE49-F238E27FC236}">
                <a16:creationId xmlns:a16="http://schemas.microsoft.com/office/drawing/2014/main" id="{6CBE27EC-7EAE-170C-992F-1229D8F97AAA}"/>
              </a:ext>
            </a:extLst>
          </p:cNvPr>
          <p:cNvGrpSpPr/>
          <p:nvPr/>
        </p:nvGrpSpPr>
        <p:grpSpPr>
          <a:xfrm>
            <a:off x="3692165" y="4111333"/>
            <a:ext cx="1111555" cy="95311"/>
            <a:chOff x="3705582" y="4057697"/>
            <a:chExt cx="1537858" cy="57599"/>
          </a:xfrm>
        </p:grpSpPr>
        <p:pic>
          <p:nvPicPr>
            <p:cNvPr id="10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EFDF849-FD88-B63F-B3B6-ACA26ED2C7C7}"/>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5A5595C-517B-731E-C624-CA521ABCA0C9}"/>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 37">
            <a:extLst>
              <a:ext uri="{FF2B5EF4-FFF2-40B4-BE49-F238E27FC236}">
                <a16:creationId xmlns:a16="http://schemas.microsoft.com/office/drawing/2014/main" id="{870F52A8-46DB-9F42-BDAA-41D6A7FD528F}"/>
              </a:ext>
            </a:extLst>
          </p:cNvPr>
          <p:cNvGrpSpPr/>
          <p:nvPr/>
        </p:nvGrpSpPr>
        <p:grpSpPr>
          <a:xfrm>
            <a:off x="3718999" y="5036577"/>
            <a:ext cx="843214" cy="81901"/>
            <a:chOff x="3705582" y="4057697"/>
            <a:chExt cx="1537858" cy="57599"/>
          </a:xfrm>
        </p:grpSpPr>
        <p:pic>
          <p:nvPicPr>
            <p:cNvPr id="10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C91F1F7-8BE1-D1BF-E919-55B6A8A0DC59}"/>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04E91B3-0894-8B0D-07EE-E03AFC307BBE}"/>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9" name="Group 37">
            <a:extLst>
              <a:ext uri="{FF2B5EF4-FFF2-40B4-BE49-F238E27FC236}">
                <a16:creationId xmlns:a16="http://schemas.microsoft.com/office/drawing/2014/main" id="{EFFD96C0-015F-6192-A069-9C874B4CD8E3}"/>
              </a:ext>
            </a:extLst>
          </p:cNvPr>
          <p:cNvGrpSpPr/>
          <p:nvPr/>
        </p:nvGrpSpPr>
        <p:grpSpPr>
          <a:xfrm>
            <a:off x="3692165" y="5157261"/>
            <a:ext cx="1353062" cy="135537"/>
            <a:chOff x="3705582" y="4057697"/>
            <a:chExt cx="1537858" cy="57599"/>
          </a:xfrm>
        </p:grpSpPr>
        <p:pic>
          <p:nvPicPr>
            <p:cNvPr id="11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836B8D5-A9BE-BB8F-4623-31524B7F031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B442848-F83F-D9B1-CF9D-7F36A3290CF4}"/>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 name="Group 37">
            <a:extLst>
              <a:ext uri="{FF2B5EF4-FFF2-40B4-BE49-F238E27FC236}">
                <a16:creationId xmlns:a16="http://schemas.microsoft.com/office/drawing/2014/main" id="{A6108930-8F47-CA9F-C0EE-2F23FE138DFC}"/>
              </a:ext>
            </a:extLst>
          </p:cNvPr>
          <p:cNvGrpSpPr/>
          <p:nvPr/>
        </p:nvGrpSpPr>
        <p:grpSpPr>
          <a:xfrm>
            <a:off x="3705582" y="5291353"/>
            <a:ext cx="802963" cy="135538"/>
            <a:chOff x="3705582" y="4057697"/>
            <a:chExt cx="1537858" cy="57599"/>
          </a:xfrm>
        </p:grpSpPr>
        <p:pic>
          <p:nvPicPr>
            <p:cNvPr id="11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75AF875-C504-ED17-5AA7-14A783DF523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B3C141D-C0D3-EDCC-1B13-FC05B6E0C68D}"/>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5" name="Group 37">
            <a:extLst>
              <a:ext uri="{FF2B5EF4-FFF2-40B4-BE49-F238E27FC236}">
                <a16:creationId xmlns:a16="http://schemas.microsoft.com/office/drawing/2014/main" id="{D3FE6615-6CD7-A38C-3869-EEC780BE5C63}"/>
              </a:ext>
            </a:extLst>
          </p:cNvPr>
          <p:cNvGrpSpPr/>
          <p:nvPr/>
        </p:nvGrpSpPr>
        <p:grpSpPr>
          <a:xfrm>
            <a:off x="3732416" y="5425446"/>
            <a:ext cx="1245725" cy="122129"/>
            <a:chOff x="3705582" y="4057697"/>
            <a:chExt cx="1537858" cy="57599"/>
          </a:xfrm>
        </p:grpSpPr>
        <p:pic>
          <p:nvPicPr>
            <p:cNvPr id="11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2ACAA2C-3525-3706-5693-21CC74005251}"/>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46157B7-D1AA-1177-4C21-1C537874AEE4}"/>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8" name="Group 37">
            <a:extLst>
              <a:ext uri="{FF2B5EF4-FFF2-40B4-BE49-F238E27FC236}">
                <a16:creationId xmlns:a16="http://schemas.microsoft.com/office/drawing/2014/main" id="{D26B1727-18C8-2025-BEFE-47572AE0E83C}"/>
              </a:ext>
            </a:extLst>
          </p:cNvPr>
          <p:cNvGrpSpPr/>
          <p:nvPr/>
        </p:nvGrpSpPr>
        <p:grpSpPr>
          <a:xfrm flipV="1">
            <a:off x="3692165" y="5547575"/>
            <a:ext cx="749295" cy="105830"/>
            <a:chOff x="3705582" y="4057697"/>
            <a:chExt cx="1537858" cy="57599"/>
          </a:xfrm>
        </p:grpSpPr>
        <p:pic>
          <p:nvPicPr>
            <p:cNvPr id="11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C260A19-CB4D-35C2-1064-4082957C5BF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06DCB13-EF28-7F73-3974-DA5376C0F22C}"/>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1" name="Group 37">
            <a:extLst>
              <a:ext uri="{FF2B5EF4-FFF2-40B4-BE49-F238E27FC236}">
                <a16:creationId xmlns:a16="http://schemas.microsoft.com/office/drawing/2014/main" id="{40CA1E62-490F-7FF8-85B0-288B0BEDACB0}"/>
              </a:ext>
            </a:extLst>
          </p:cNvPr>
          <p:cNvGrpSpPr/>
          <p:nvPr/>
        </p:nvGrpSpPr>
        <p:grpSpPr>
          <a:xfrm>
            <a:off x="3692165" y="5653405"/>
            <a:ext cx="1594569" cy="135537"/>
            <a:chOff x="3705582" y="4057697"/>
            <a:chExt cx="1537858" cy="57599"/>
          </a:xfrm>
        </p:grpSpPr>
        <p:pic>
          <p:nvPicPr>
            <p:cNvPr id="12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91B233F-CB69-9C31-3423-D69F0879422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EB516C2-9965-161F-9F3A-9CAF92541B2B}"/>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Group 37">
            <a:extLst>
              <a:ext uri="{FF2B5EF4-FFF2-40B4-BE49-F238E27FC236}">
                <a16:creationId xmlns:a16="http://schemas.microsoft.com/office/drawing/2014/main" id="{F0DB1D2E-4BCF-338D-C719-B8C603497426}"/>
              </a:ext>
            </a:extLst>
          </p:cNvPr>
          <p:cNvGrpSpPr/>
          <p:nvPr/>
        </p:nvGrpSpPr>
        <p:grpSpPr>
          <a:xfrm>
            <a:off x="3665331" y="5814316"/>
            <a:ext cx="776129" cy="122129"/>
            <a:chOff x="3705582" y="4057697"/>
            <a:chExt cx="1537858" cy="57599"/>
          </a:xfrm>
        </p:grpSpPr>
        <p:pic>
          <p:nvPicPr>
            <p:cNvPr id="12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68FB97E-E752-7F6B-2E09-AFFF2B33148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39C5862-343B-5CCE-8A7B-F816959C580C}"/>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Group 37">
            <a:extLst>
              <a:ext uri="{FF2B5EF4-FFF2-40B4-BE49-F238E27FC236}">
                <a16:creationId xmlns:a16="http://schemas.microsoft.com/office/drawing/2014/main" id="{A547F83A-D1A5-0F56-805E-81C3E5740224}"/>
              </a:ext>
            </a:extLst>
          </p:cNvPr>
          <p:cNvGrpSpPr/>
          <p:nvPr/>
        </p:nvGrpSpPr>
        <p:grpSpPr>
          <a:xfrm>
            <a:off x="3718999" y="5934999"/>
            <a:ext cx="1057888" cy="162359"/>
            <a:chOff x="3705582" y="4057697"/>
            <a:chExt cx="1537858" cy="57599"/>
          </a:xfrm>
        </p:grpSpPr>
        <p:pic>
          <p:nvPicPr>
            <p:cNvPr id="12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7518B3C-7571-7504-E9C7-93B80F627093}"/>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F511D63-AD59-C34E-0425-D1DFD561BDDC}"/>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0" name="Group 37">
            <a:extLst>
              <a:ext uri="{FF2B5EF4-FFF2-40B4-BE49-F238E27FC236}">
                <a16:creationId xmlns:a16="http://schemas.microsoft.com/office/drawing/2014/main" id="{1AD088A8-F709-E722-86C2-F496A5107D5F}"/>
              </a:ext>
            </a:extLst>
          </p:cNvPr>
          <p:cNvGrpSpPr/>
          <p:nvPr/>
        </p:nvGrpSpPr>
        <p:grpSpPr>
          <a:xfrm>
            <a:off x="3705582" y="6095911"/>
            <a:ext cx="668793" cy="108720"/>
            <a:chOff x="3705582" y="4057697"/>
            <a:chExt cx="1537858" cy="57599"/>
          </a:xfrm>
        </p:grpSpPr>
        <p:pic>
          <p:nvPicPr>
            <p:cNvPr id="1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52B1C39-F9F7-3C61-9497-239EDFFCD111}"/>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E2DD7DD-117A-4F89-A2D9-C2AF8CF7693F}"/>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3" name="Group 37">
            <a:extLst>
              <a:ext uri="{FF2B5EF4-FFF2-40B4-BE49-F238E27FC236}">
                <a16:creationId xmlns:a16="http://schemas.microsoft.com/office/drawing/2014/main" id="{04CBC196-4A58-65DA-F7B3-BF6410FFB765}"/>
              </a:ext>
            </a:extLst>
          </p:cNvPr>
          <p:cNvGrpSpPr/>
          <p:nvPr/>
        </p:nvGrpSpPr>
        <p:grpSpPr>
          <a:xfrm>
            <a:off x="3665331" y="6203186"/>
            <a:ext cx="1138390" cy="135538"/>
            <a:chOff x="3705582" y="4057697"/>
            <a:chExt cx="1537858" cy="57599"/>
          </a:xfrm>
        </p:grpSpPr>
        <p:pic>
          <p:nvPicPr>
            <p:cNvPr id="1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F19882C-AE57-C50A-652E-6CFF798ABB6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A6B9D26-9C9C-B311-C05E-9D70DB9070D4}"/>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6" name="Group 37">
            <a:extLst>
              <a:ext uri="{FF2B5EF4-FFF2-40B4-BE49-F238E27FC236}">
                <a16:creationId xmlns:a16="http://schemas.microsoft.com/office/drawing/2014/main" id="{DE113407-B902-E703-A4BA-E7AB45ABD484}"/>
              </a:ext>
            </a:extLst>
          </p:cNvPr>
          <p:cNvGrpSpPr/>
          <p:nvPr/>
        </p:nvGrpSpPr>
        <p:grpSpPr>
          <a:xfrm>
            <a:off x="3718999" y="6337279"/>
            <a:ext cx="722460" cy="135538"/>
            <a:chOff x="3705582" y="4057697"/>
            <a:chExt cx="1537858" cy="57599"/>
          </a:xfrm>
        </p:grpSpPr>
        <p:pic>
          <p:nvPicPr>
            <p:cNvPr id="1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513EE89-372A-078D-DCE9-89AA9E525C6B}"/>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1338C40-F010-99C7-A60F-F4E6766B8412}"/>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9" name="Group 37">
            <a:extLst>
              <a:ext uri="{FF2B5EF4-FFF2-40B4-BE49-F238E27FC236}">
                <a16:creationId xmlns:a16="http://schemas.microsoft.com/office/drawing/2014/main" id="{AA7A2195-AA07-36D7-13F5-FD64F6FE9F26}"/>
              </a:ext>
            </a:extLst>
          </p:cNvPr>
          <p:cNvGrpSpPr/>
          <p:nvPr/>
        </p:nvGrpSpPr>
        <p:grpSpPr>
          <a:xfrm>
            <a:off x="3718999" y="6471372"/>
            <a:ext cx="1084721" cy="135538"/>
            <a:chOff x="3705582" y="4057697"/>
            <a:chExt cx="1537858" cy="57599"/>
          </a:xfrm>
        </p:grpSpPr>
        <p:pic>
          <p:nvPicPr>
            <p:cNvPr id="1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FB88DF1-4D4A-21EC-B0EF-D38F45E8C87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059795E-BAD0-6EFC-527F-486D34294801}"/>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2" name="Group 37">
            <a:extLst>
              <a:ext uri="{FF2B5EF4-FFF2-40B4-BE49-F238E27FC236}">
                <a16:creationId xmlns:a16="http://schemas.microsoft.com/office/drawing/2014/main" id="{E74402FF-A8B7-EA3D-6789-ED3D0D88BC85}"/>
              </a:ext>
            </a:extLst>
          </p:cNvPr>
          <p:cNvGrpSpPr/>
          <p:nvPr/>
        </p:nvGrpSpPr>
        <p:grpSpPr>
          <a:xfrm>
            <a:off x="3692166" y="6605465"/>
            <a:ext cx="735877" cy="122129"/>
            <a:chOff x="3705582" y="4057697"/>
            <a:chExt cx="1537858" cy="57599"/>
          </a:xfrm>
        </p:grpSpPr>
        <p:pic>
          <p:nvPicPr>
            <p:cNvPr id="1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0245910-88D3-A318-5E08-DF37457E02A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983D43A-09BA-9089-7A04-3B38E3792A6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5" name="Group 37">
            <a:extLst>
              <a:ext uri="{FF2B5EF4-FFF2-40B4-BE49-F238E27FC236}">
                <a16:creationId xmlns:a16="http://schemas.microsoft.com/office/drawing/2014/main" id="{BE103C16-1F83-06BE-6054-F4843C76D579}"/>
              </a:ext>
            </a:extLst>
          </p:cNvPr>
          <p:cNvGrpSpPr/>
          <p:nvPr/>
        </p:nvGrpSpPr>
        <p:grpSpPr>
          <a:xfrm>
            <a:off x="3732416" y="6752968"/>
            <a:ext cx="883465" cy="108719"/>
            <a:chOff x="3705582" y="4057697"/>
            <a:chExt cx="1537858" cy="57599"/>
          </a:xfrm>
        </p:grpSpPr>
        <p:pic>
          <p:nvPicPr>
            <p:cNvPr id="14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F173504-194B-8904-2E11-AF8E4A32343E}"/>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2BFB7EF-6F92-9F52-605B-1C1F11DF99F2}"/>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8" name="Group 37">
            <a:extLst>
              <a:ext uri="{FF2B5EF4-FFF2-40B4-BE49-F238E27FC236}">
                <a16:creationId xmlns:a16="http://schemas.microsoft.com/office/drawing/2014/main" id="{39B626CA-129D-F59C-BBBB-B493ECF97851}"/>
              </a:ext>
            </a:extLst>
          </p:cNvPr>
          <p:cNvGrpSpPr/>
          <p:nvPr/>
        </p:nvGrpSpPr>
        <p:grpSpPr>
          <a:xfrm>
            <a:off x="3692165" y="6860242"/>
            <a:ext cx="816380" cy="108720"/>
            <a:chOff x="3705582" y="4057697"/>
            <a:chExt cx="1537858" cy="57599"/>
          </a:xfrm>
        </p:grpSpPr>
        <p:pic>
          <p:nvPicPr>
            <p:cNvPr id="14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C17295B-34CA-3BA2-AD17-D8DF1A00219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368AB16-77C3-F657-1BA7-766B9C625B4D}"/>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7">
            <a:extLst>
              <a:ext uri="{FF2B5EF4-FFF2-40B4-BE49-F238E27FC236}">
                <a16:creationId xmlns:a16="http://schemas.microsoft.com/office/drawing/2014/main" id="{32B768E5-629E-F7E3-2A5A-8BC39B8D67A5}"/>
              </a:ext>
            </a:extLst>
          </p:cNvPr>
          <p:cNvGrpSpPr/>
          <p:nvPr/>
        </p:nvGrpSpPr>
        <p:grpSpPr>
          <a:xfrm>
            <a:off x="4056638" y="2756993"/>
            <a:ext cx="1310662" cy="103830"/>
            <a:chOff x="3253568" y="4344068"/>
            <a:chExt cx="1537858" cy="57599"/>
          </a:xfrm>
        </p:grpSpPr>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440FB7B-1536-CDBD-8E69-7FD0A7466267}"/>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DA22E65-B3D8-4DFC-D81A-AA79F0109163}"/>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1008"/>
            <a:ext cx="3653154" cy="744220"/>
          </a:xfrm>
          <a:prstGeom prst="rect">
            <a:avLst/>
          </a:prstGeom>
        </p:spPr>
        <p:txBody>
          <a:bodyPr vert="horz" wrap="square" lIns="0" tIns="12700" rIns="0" bIns="0" rtlCol="0">
            <a:spAutoFit/>
          </a:bodyPr>
          <a:lstStyle/>
          <a:p>
            <a:pPr marL="15240">
              <a:lnSpc>
                <a:spcPts val="2830"/>
              </a:lnSpc>
              <a:spcBef>
                <a:spcPts val="100"/>
              </a:spcBef>
            </a:pPr>
            <a:r>
              <a:rPr sz="2400" b="1" i="1" spc="-140">
                <a:solidFill>
                  <a:srgbClr val="FFFFFF"/>
                </a:solidFill>
                <a:latin typeface="Trebuchet MS"/>
                <a:cs typeface="Trebuchet MS"/>
              </a:rPr>
              <a:t>Boleto</a:t>
            </a:r>
            <a:r>
              <a:rPr sz="2400" b="1" i="1" spc="-155">
                <a:solidFill>
                  <a:srgbClr val="FFFFFF"/>
                </a:solidFill>
                <a:latin typeface="Trebuchet MS"/>
                <a:cs typeface="Trebuchet MS"/>
              </a:rPr>
              <a:t> </a:t>
            </a:r>
            <a:r>
              <a:rPr sz="2400" b="1" i="1" spc="-60">
                <a:solidFill>
                  <a:srgbClr val="FFFFFF"/>
                </a:solidFill>
                <a:latin typeface="Trebuchet MS"/>
                <a:cs typeface="Trebuchet MS"/>
              </a:rPr>
              <a:t>ou</a:t>
            </a:r>
            <a:r>
              <a:rPr sz="2400" b="1" i="1" spc="-155">
                <a:solidFill>
                  <a:srgbClr val="FFFFFF"/>
                </a:solidFill>
                <a:latin typeface="Trebuchet MS"/>
                <a:cs typeface="Trebuchet MS"/>
              </a:rPr>
              <a:t> </a:t>
            </a:r>
            <a:r>
              <a:rPr sz="2400" b="1" i="1" spc="-85">
                <a:solidFill>
                  <a:srgbClr val="FFFFFF"/>
                </a:solidFill>
                <a:latin typeface="Trebuchet MS"/>
                <a:cs typeface="Trebuchet MS"/>
              </a:rPr>
              <a:t>Nota</a:t>
            </a:r>
            <a:r>
              <a:rPr sz="2400" b="1" i="1" spc="-155">
                <a:solidFill>
                  <a:srgbClr val="FFFFFF"/>
                </a:solidFill>
                <a:latin typeface="Trebuchet MS"/>
                <a:cs typeface="Trebuchet MS"/>
              </a:rPr>
              <a:t> </a:t>
            </a:r>
            <a:r>
              <a:rPr sz="2400" b="1" i="1" spc="-45">
                <a:solidFill>
                  <a:srgbClr val="FFFFFF"/>
                </a:solidFill>
                <a:latin typeface="Trebuchet MS"/>
                <a:cs typeface="Trebuchet MS"/>
              </a:rPr>
              <a:t>Fiscal</a:t>
            </a:r>
            <a:endParaRPr sz="2400">
              <a:latin typeface="Trebuchet MS"/>
              <a:cs typeface="Trebuchet MS"/>
            </a:endParaRPr>
          </a:p>
          <a:p>
            <a:pPr marL="12700">
              <a:lnSpc>
                <a:spcPts val="2830"/>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3856354" cy="787400"/>
          </a:xfrm>
          <a:prstGeom prst="rect">
            <a:avLst/>
          </a:prstGeom>
        </p:spPr>
        <p:txBody>
          <a:bodyPr vert="horz" wrap="square" lIns="0" tIns="12700" rIns="0" bIns="0" rtlCol="0">
            <a:spAutoFit/>
          </a:bodyPr>
          <a:lstStyle/>
          <a:p>
            <a:pPr marL="12700">
              <a:lnSpc>
                <a:spcPct val="100000"/>
              </a:lnSpc>
              <a:spcBef>
                <a:spcPts val="100"/>
              </a:spcBef>
            </a:pPr>
            <a:r>
              <a:rPr spc="-229"/>
              <a:t>Café</a:t>
            </a:r>
            <a:r>
              <a:rPr spc="-355"/>
              <a:t> </a:t>
            </a:r>
            <a:r>
              <a:rPr spc="-275"/>
              <a:t>da</a:t>
            </a:r>
            <a:r>
              <a:rPr spc="-355"/>
              <a:t> </a:t>
            </a:r>
            <a:r>
              <a:rPr spc="-110"/>
              <a:t>Manhã</a:t>
            </a:r>
          </a:p>
        </p:txBody>
      </p:sp>
      <p:grpSp>
        <p:nvGrpSpPr>
          <p:cNvPr id="4" name="object 4"/>
          <p:cNvGrpSpPr/>
          <p:nvPr/>
        </p:nvGrpSpPr>
        <p:grpSpPr>
          <a:xfrm>
            <a:off x="416949" y="2346723"/>
            <a:ext cx="5184775" cy="3443604"/>
            <a:chOff x="457200" y="2507635"/>
            <a:chExt cx="5184775" cy="3443604"/>
          </a:xfrm>
        </p:grpSpPr>
        <p:pic>
          <p:nvPicPr>
            <p:cNvPr id="5" name="object 5"/>
            <p:cNvPicPr/>
            <p:nvPr/>
          </p:nvPicPr>
          <p:blipFill>
            <a:blip r:embed="rId2" cstate="print"/>
            <a:stretch>
              <a:fillRect/>
            </a:stretch>
          </p:blipFill>
          <p:spPr>
            <a:xfrm>
              <a:off x="457200" y="2736176"/>
              <a:ext cx="4861687" cy="2974517"/>
            </a:xfrm>
            <a:prstGeom prst="rect">
              <a:avLst/>
            </a:prstGeom>
          </p:spPr>
        </p:pic>
        <p:sp>
          <p:nvSpPr>
            <p:cNvPr id="6" name="object 6"/>
            <p:cNvSpPr/>
            <p:nvPr/>
          </p:nvSpPr>
          <p:spPr>
            <a:xfrm>
              <a:off x="3493655" y="5372684"/>
              <a:ext cx="789305" cy="250825"/>
            </a:xfrm>
            <a:custGeom>
              <a:avLst/>
              <a:gdLst/>
              <a:ahLst/>
              <a:cxnLst/>
              <a:rect l="l" t="t" r="r" b="b"/>
              <a:pathLst>
                <a:path w="789304" h="250825">
                  <a:moveTo>
                    <a:pt x="788962" y="0"/>
                  </a:moveTo>
                  <a:lnTo>
                    <a:pt x="0" y="0"/>
                  </a:lnTo>
                  <a:lnTo>
                    <a:pt x="0" y="250825"/>
                  </a:lnTo>
                  <a:lnTo>
                    <a:pt x="788962" y="250825"/>
                  </a:lnTo>
                  <a:lnTo>
                    <a:pt x="788962" y="0"/>
                  </a:lnTo>
                  <a:close/>
                </a:path>
              </a:pathLst>
            </a:custGeom>
            <a:solidFill>
              <a:srgbClr val="FEFEFE"/>
            </a:solidFill>
          </p:spPr>
          <p:txBody>
            <a:bodyPr wrap="square" lIns="0" tIns="0" rIns="0" bIns="0" rtlCol="0"/>
            <a:lstStyle/>
            <a:p>
              <a:endParaRPr/>
            </a:p>
          </p:txBody>
        </p:sp>
        <p:sp>
          <p:nvSpPr>
            <p:cNvPr id="7" name="object 7"/>
            <p:cNvSpPr/>
            <p:nvPr/>
          </p:nvSpPr>
          <p:spPr>
            <a:xfrm>
              <a:off x="589216" y="3471227"/>
              <a:ext cx="4573270" cy="2139950"/>
            </a:xfrm>
            <a:custGeom>
              <a:avLst/>
              <a:gdLst/>
              <a:ahLst/>
              <a:cxnLst/>
              <a:rect l="l" t="t" r="r" b="b"/>
              <a:pathLst>
                <a:path w="4573270" h="2139950">
                  <a:moveTo>
                    <a:pt x="790867" y="1381480"/>
                  </a:moveTo>
                  <a:lnTo>
                    <a:pt x="4572800" y="1381480"/>
                  </a:lnTo>
                  <a:lnTo>
                    <a:pt x="4572800" y="1241272"/>
                  </a:lnTo>
                  <a:lnTo>
                    <a:pt x="790867" y="1241272"/>
                  </a:lnTo>
                  <a:lnTo>
                    <a:pt x="790867" y="1381480"/>
                  </a:lnTo>
                  <a:close/>
                </a:path>
                <a:path w="4573270" h="2139950">
                  <a:moveTo>
                    <a:pt x="0" y="2139569"/>
                  </a:moveTo>
                  <a:lnTo>
                    <a:pt x="4439234" y="2139569"/>
                  </a:lnTo>
                  <a:lnTo>
                    <a:pt x="4439234" y="1637271"/>
                  </a:lnTo>
                  <a:lnTo>
                    <a:pt x="0" y="1637271"/>
                  </a:lnTo>
                  <a:lnTo>
                    <a:pt x="0" y="2139569"/>
                  </a:lnTo>
                  <a:close/>
                </a:path>
                <a:path w="4573270" h="2139950">
                  <a:moveTo>
                    <a:pt x="4130103" y="384289"/>
                  </a:moveTo>
                  <a:lnTo>
                    <a:pt x="4572800" y="384289"/>
                  </a:lnTo>
                  <a:lnTo>
                    <a:pt x="4572800" y="258483"/>
                  </a:lnTo>
                  <a:lnTo>
                    <a:pt x="4130103" y="258483"/>
                  </a:lnTo>
                  <a:lnTo>
                    <a:pt x="4130103" y="384289"/>
                  </a:lnTo>
                  <a:close/>
                </a:path>
                <a:path w="4573270" h="2139950">
                  <a:moveTo>
                    <a:pt x="0" y="182676"/>
                  </a:moveTo>
                  <a:lnTo>
                    <a:pt x="516508" y="182676"/>
                  </a:lnTo>
                  <a:lnTo>
                    <a:pt x="516508" y="0"/>
                  </a:lnTo>
                  <a:lnTo>
                    <a:pt x="0" y="0"/>
                  </a:lnTo>
                  <a:lnTo>
                    <a:pt x="0" y="182676"/>
                  </a:lnTo>
                  <a:close/>
                </a:path>
              </a:pathLst>
            </a:custGeom>
            <a:ln w="24803">
              <a:solidFill>
                <a:srgbClr val="0C285A"/>
              </a:solidFill>
            </a:ln>
          </p:spPr>
          <p:txBody>
            <a:bodyPr wrap="square" lIns="0" tIns="0" rIns="0" bIns="0" rtlCol="0"/>
            <a:lstStyle/>
            <a:p>
              <a:endParaRPr/>
            </a:p>
          </p:txBody>
        </p:sp>
        <p:sp>
          <p:nvSpPr>
            <p:cNvPr id="8" name="object 8"/>
            <p:cNvSpPr/>
            <p:nvPr/>
          </p:nvSpPr>
          <p:spPr>
            <a:xfrm>
              <a:off x="3493654" y="2520036"/>
              <a:ext cx="2074545" cy="2179955"/>
            </a:xfrm>
            <a:custGeom>
              <a:avLst/>
              <a:gdLst/>
              <a:ahLst/>
              <a:cxnLst/>
              <a:rect l="l" t="t" r="r" b="b"/>
              <a:pathLst>
                <a:path w="2074545" h="2179954">
                  <a:moveTo>
                    <a:pt x="0" y="2179789"/>
                  </a:moveTo>
                  <a:lnTo>
                    <a:pt x="0" y="0"/>
                  </a:lnTo>
                  <a:lnTo>
                    <a:pt x="2074443" y="0"/>
                  </a:lnTo>
                  <a:lnTo>
                    <a:pt x="2074443" y="129082"/>
                  </a:lnTo>
                </a:path>
              </a:pathLst>
            </a:custGeom>
            <a:ln w="24803">
              <a:solidFill>
                <a:srgbClr val="242E55"/>
              </a:solidFill>
            </a:ln>
          </p:spPr>
          <p:txBody>
            <a:bodyPr wrap="square" lIns="0" tIns="0" rIns="0" bIns="0" rtlCol="0"/>
            <a:lstStyle/>
            <a:p>
              <a:endParaRPr/>
            </a:p>
          </p:txBody>
        </p:sp>
        <p:sp>
          <p:nvSpPr>
            <p:cNvPr id="9" name="object 9"/>
            <p:cNvSpPr/>
            <p:nvPr/>
          </p:nvSpPr>
          <p:spPr>
            <a:xfrm>
              <a:off x="5519279" y="2602038"/>
              <a:ext cx="97790" cy="134620"/>
            </a:xfrm>
            <a:custGeom>
              <a:avLst/>
              <a:gdLst/>
              <a:ahLst/>
              <a:cxnLst/>
              <a:rect l="l" t="t" r="r" b="b"/>
              <a:pathLst>
                <a:path w="97789" h="134619">
                  <a:moveTo>
                    <a:pt x="97637" y="0"/>
                  </a:moveTo>
                  <a:lnTo>
                    <a:pt x="0" y="0"/>
                  </a:lnTo>
                  <a:lnTo>
                    <a:pt x="48818" y="134150"/>
                  </a:lnTo>
                  <a:lnTo>
                    <a:pt x="97637" y="0"/>
                  </a:lnTo>
                  <a:close/>
                </a:path>
              </a:pathLst>
            </a:custGeom>
            <a:solidFill>
              <a:srgbClr val="242E55"/>
            </a:solidFill>
          </p:spPr>
          <p:txBody>
            <a:bodyPr wrap="square" lIns="0" tIns="0" rIns="0" bIns="0" rtlCol="0"/>
            <a:lstStyle/>
            <a:p>
              <a:endParaRPr/>
            </a:p>
          </p:txBody>
        </p:sp>
        <p:sp>
          <p:nvSpPr>
            <p:cNvPr id="10" name="object 10"/>
            <p:cNvSpPr/>
            <p:nvPr/>
          </p:nvSpPr>
          <p:spPr>
            <a:xfrm>
              <a:off x="761347" y="3666611"/>
              <a:ext cx="4819650" cy="328930"/>
            </a:xfrm>
            <a:custGeom>
              <a:avLst/>
              <a:gdLst/>
              <a:ahLst/>
              <a:cxnLst/>
              <a:rect l="l" t="t" r="r" b="b"/>
              <a:pathLst>
                <a:path w="4819650" h="328929">
                  <a:moveTo>
                    <a:pt x="0" y="0"/>
                  </a:moveTo>
                  <a:lnTo>
                    <a:pt x="0" y="241198"/>
                  </a:lnTo>
                  <a:lnTo>
                    <a:pt x="4819154" y="241198"/>
                  </a:lnTo>
                  <a:lnTo>
                    <a:pt x="4819103" y="328764"/>
                  </a:lnTo>
                </a:path>
              </a:pathLst>
            </a:custGeom>
            <a:ln w="24803">
              <a:solidFill>
                <a:srgbClr val="242E55"/>
              </a:solidFill>
            </a:ln>
          </p:spPr>
          <p:txBody>
            <a:bodyPr wrap="square" lIns="0" tIns="0" rIns="0" bIns="0" rtlCol="0"/>
            <a:lstStyle/>
            <a:p>
              <a:endParaRPr/>
            </a:p>
          </p:txBody>
        </p:sp>
        <p:sp>
          <p:nvSpPr>
            <p:cNvPr id="11" name="object 11"/>
            <p:cNvSpPr/>
            <p:nvPr/>
          </p:nvSpPr>
          <p:spPr>
            <a:xfrm>
              <a:off x="5531657" y="3948249"/>
              <a:ext cx="97790" cy="134620"/>
            </a:xfrm>
            <a:custGeom>
              <a:avLst/>
              <a:gdLst/>
              <a:ahLst/>
              <a:cxnLst/>
              <a:rect l="l" t="t" r="r" b="b"/>
              <a:pathLst>
                <a:path w="97789" h="134620">
                  <a:moveTo>
                    <a:pt x="97624" y="38"/>
                  </a:moveTo>
                  <a:lnTo>
                    <a:pt x="0" y="0"/>
                  </a:lnTo>
                  <a:lnTo>
                    <a:pt x="48742" y="134188"/>
                  </a:lnTo>
                  <a:lnTo>
                    <a:pt x="97624" y="38"/>
                  </a:lnTo>
                  <a:close/>
                </a:path>
              </a:pathLst>
            </a:custGeom>
            <a:solidFill>
              <a:srgbClr val="242E55"/>
            </a:solidFill>
          </p:spPr>
          <p:txBody>
            <a:bodyPr wrap="square" lIns="0" tIns="0" rIns="0" bIns="0" rtlCol="0"/>
            <a:lstStyle/>
            <a:p>
              <a:endParaRPr/>
            </a:p>
          </p:txBody>
        </p:sp>
        <p:sp>
          <p:nvSpPr>
            <p:cNvPr id="12" name="object 12"/>
            <p:cNvSpPr/>
            <p:nvPr/>
          </p:nvSpPr>
          <p:spPr>
            <a:xfrm>
              <a:off x="5040848" y="3866189"/>
              <a:ext cx="552450" cy="970280"/>
            </a:xfrm>
            <a:custGeom>
              <a:avLst/>
              <a:gdLst/>
              <a:ahLst/>
              <a:cxnLst/>
              <a:rect l="l" t="t" r="r" b="b"/>
              <a:pathLst>
                <a:path w="552450" h="970279">
                  <a:moveTo>
                    <a:pt x="0" y="0"/>
                  </a:moveTo>
                  <a:lnTo>
                    <a:pt x="0" y="759815"/>
                  </a:lnTo>
                  <a:lnTo>
                    <a:pt x="552043" y="759815"/>
                  </a:lnTo>
                  <a:lnTo>
                    <a:pt x="552043" y="969759"/>
                  </a:lnTo>
                </a:path>
              </a:pathLst>
            </a:custGeom>
            <a:ln w="24803">
              <a:solidFill>
                <a:srgbClr val="242E55"/>
              </a:solidFill>
            </a:ln>
          </p:spPr>
          <p:txBody>
            <a:bodyPr wrap="square" lIns="0" tIns="0" rIns="0" bIns="0" rtlCol="0"/>
            <a:lstStyle/>
            <a:p>
              <a:endParaRPr/>
            </a:p>
          </p:txBody>
        </p:sp>
        <p:sp>
          <p:nvSpPr>
            <p:cNvPr id="13" name="object 13"/>
            <p:cNvSpPr/>
            <p:nvPr/>
          </p:nvSpPr>
          <p:spPr>
            <a:xfrm>
              <a:off x="5544078" y="4788868"/>
              <a:ext cx="97790" cy="134620"/>
            </a:xfrm>
            <a:custGeom>
              <a:avLst/>
              <a:gdLst/>
              <a:ahLst/>
              <a:cxnLst/>
              <a:rect l="l" t="t" r="r" b="b"/>
              <a:pathLst>
                <a:path w="97789" h="134620">
                  <a:moveTo>
                    <a:pt x="97637" y="0"/>
                  </a:moveTo>
                  <a:lnTo>
                    <a:pt x="0" y="0"/>
                  </a:lnTo>
                  <a:lnTo>
                    <a:pt x="48818" y="134150"/>
                  </a:lnTo>
                  <a:lnTo>
                    <a:pt x="97637" y="0"/>
                  </a:lnTo>
                  <a:close/>
                </a:path>
              </a:pathLst>
            </a:custGeom>
            <a:solidFill>
              <a:srgbClr val="242E55"/>
            </a:solidFill>
          </p:spPr>
          <p:txBody>
            <a:bodyPr wrap="square" lIns="0" tIns="0" rIns="0" bIns="0" rtlCol="0"/>
            <a:lstStyle/>
            <a:p>
              <a:endParaRPr/>
            </a:p>
          </p:txBody>
        </p:sp>
        <p:sp>
          <p:nvSpPr>
            <p:cNvPr id="14" name="object 14"/>
            <p:cNvSpPr/>
            <p:nvPr/>
          </p:nvSpPr>
          <p:spPr>
            <a:xfrm>
              <a:off x="748946" y="5623502"/>
              <a:ext cx="240029" cy="278765"/>
            </a:xfrm>
            <a:custGeom>
              <a:avLst/>
              <a:gdLst/>
              <a:ahLst/>
              <a:cxnLst/>
              <a:rect l="l" t="t" r="r" b="b"/>
              <a:pathLst>
                <a:path w="240030" h="278764">
                  <a:moveTo>
                    <a:pt x="0" y="0"/>
                  </a:moveTo>
                  <a:lnTo>
                    <a:pt x="0" y="278701"/>
                  </a:lnTo>
                  <a:lnTo>
                    <a:pt x="239928" y="278701"/>
                  </a:lnTo>
                </a:path>
              </a:pathLst>
            </a:custGeom>
            <a:ln w="24803">
              <a:solidFill>
                <a:srgbClr val="242E55"/>
              </a:solidFill>
            </a:ln>
          </p:spPr>
          <p:txBody>
            <a:bodyPr wrap="square" lIns="0" tIns="0" rIns="0" bIns="0" rtlCol="0"/>
            <a:lstStyle/>
            <a:p>
              <a:endParaRPr/>
            </a:p>
          </p:txBody>
        </p:sp>
        <p:sp>
          <p:nvSpPr>
            <p:cNvPr id="15" name="object 15"/>
            <p:cNvSpPr/>
            <p:nvPr/>
          </p:nvSpPr>
          <p:spPr>
            <a:xfrm>
              <a:off x="941801" y="5853389"/>
              <a:ext cx="134620" cy="97790"/>
            </a:xfrm>
            <a:custGeom>
              <a:avLst/>
              <a:gdLst/>
              <a:ahLst/>
              <a:cxnLst/>
              <a:rect l="l" t="t" r="r" b="b"/>
              <a:pathLst>
                <a:path w="134619" h="97789">
                  <a:moveTo>
                    <a:pt x="0" y="0"/>
                  </a:moveTo>
                  <a:lnTo>
                    <a:pt x="0" y="97637"/>
                  </a:lnTo>
                  <a:lnTo>
                    <a:pt x="134137" y="48818"/>
                  </a:lnTo>
                  <a:lnTo>
                    <a:pt x="0" y="0"/>
                  </a:lnTo>
                  <a:close/>
                </a:path>
              </a:pathLst>
            </a:custGeom>
            <a:solidFill>
              <a:srgbClr val="242E55"/>
            </a:solidFill>
          </p:spPr>
          <p:txBody>
            <a:bodyPr wrap="square" lIns="0" tIns="0" rIns="0" bIns="0" rtlCol="0"/>
            <a:lstStyle/>
            <a:p>
              <a:endParaRPr/>
            </a:p>
          </p:txBody>
        </p:sp>
      </p:grpSp>
      <p:grpSp>
        <p:nvGrpSpPr>
          <p:cNvPr id="16" name="object 16"/>
          <p:cNvGrpSpPr/>
          <p:nvPr/>
        </p:nvGrpSpPr>
        <p:grpSpPr>
          <a:xfrm>
            <a:off x="7664787" y="2444709"/>
            <a:ext cx="2595880" cy="3218180"/>
            <a:chOff x="7664787" y="2444709"/>
            <a:chExt cx="2595880" cy="3218180"/>
          </a:xfrm>
        </p:grpSpPr>
        <p:pic>
          <p:nvPicPr>
            <p:cNvPr id="17" name="object 17"/>
            <p:cNvPicPr/>
            <p:nvPr/>
          </p:nvPicPr>
          <p:blipFill>
            <a:blip r:embed="rId3" cstate="print"/>
            <a:stretch>
              <a:fillRect/>
            </a:stretch>
          </p:blipFill>
          <p:spPr>
            <a:xfrm>
              <a:off x="7682458" y="2444711"/>
              <a:ext cx="2578150" cy="2994825"/>
            </a:xfrm>
            <a:prstGeom prst="rect">
              <a:avLst/>
            </a:prstGeom>
          </p:spPr>
        </p:pic>
        <p:sp>
          <p:nvSpPr>
            <p:cNvPr id="18" name="object 18"/>
            <p:cNvSpPr/>
            <p:nvPr/>
          </p:nvSpPr>
          <p:spPr>
            <a:xfrm>
              <a:off x="7677189" y="2457110"/>
              <a:ext cx="2571115" cy="2991485"/>
            </a:xfrm>
            <a:custGeom>
              <a:avLst/>
              <a:gdLst/>
              <a:ahLst/>
              <a:cxnLst/>
              <a:rect l="l" t="t" r="r" b="b"/>
              <a:pathLst>
                <a:path w="2571115" h="2991485">
                  <a:moveTo>
                    <a:pt x="0" y="0"/>
                  </a:moveTo>
                  <a:lnTo>
                    <a:pt x="0" y="2991396"/>
                  </a:lnTo>
                  <a:lnTo>
                    <a:pt x="129070" y="2991396"/>
                  </a:lnTo>
                  <a:lnTo>
                    <a:pt x="2571026" y="2991396"/>
                  </a:lnTo>
                  <a:lnTo>
                    <a:pt x="2571026" y="0"/>
                  </a:lnTo>
                  <a:lnTo>
                    <a:pt x="0" y="0"/>
                  </a:lnTo>
                  <a:close/>
                </a:path>
              </a:pathLst>
            </a:custGeom>
            <a:ln w="24803">
              <a:solidFill>
                <a:srgbClr val="222E54"/>
              </a:solidFill>
            </a:ln>
          </p:spPr>
          <p:txBody>
            <a:bodyPr wrap="square" lIns="0" tIns="0" rIns="0" bIns="0" rtlCol="0"/>
            <a:lstStyle/>
            <a:p>
              <a:endParaRPr/>
            </a:p>
          </p:txBody>
        </p:sp>
        <p:sp>
          <p:nvSpPr>
            <p:cNvPr id="19" name="object 19"/>
            <p:cNvSpPr/>
            <p:nvPr/>
          </p:nvSpPr>
          <p:spPr>
            <a:xfrm>
              <a:off x="7859871" y="5439552"/>
              <a:ext cx="0" cy="136525"/>
            </a:xfrm>
            <a:custGeom>
              <a:avLst/>
              <a:gdLst/>
              <a:ahLst/>
              <a:cxnLst/>
              <a:rect l="l" t="t" r="r" b="b"/>
              <a:pathLst>
                <a:path h="136525">
                  <a:moveTo>
                    <a:pt x="0" y="0"/>
                  </a:moveTo>
                  <a:lnTo>
                    <a:pt x="0" y="136232"/>
                  </a:lnTo>
                </a:path>
              </a:pathLst>
            </a:custGeom>
            <a:ln w="24803">
              <a:solidFill>
                <a:srgbClr val="222E55"/>
              </a:solidFill>
            </a:ln>
          </p:spPr>
          <p:txBody>
            <a:bodyPr wrap="square" lIns="0" tIns="0" rIns="0" bIns="0" rtlCol="0"/>
            <a:lstStyle/>
            <a:p>
              <a:endParaRPr/>
            </a:p>
          </p:txBody>
        </p:sp>
        <p:sp>
          <p:nvSpPr>
            <p:cNvPr id="20" name="object 20"/>
            <p:cNvSpPr/>
            <p:nvPr/>
          </p:nvSpPr>
          <p:spPr>
            <a:xfrm>
              <a:off x="7811052" y="5528693"/>
              <a:ext cx="97790" cy="134620"/>
            </a:xfrm>
            <a:custGeom>
              <a:avLst/>
              <a:gdLst/>
              <a:ahLst/>
              <a:cxnLst/>
              <a:rect l="l" t="t" r="r" b="b"/>
              <a:pathLst>
                <a:path w="97790" h="134620">
                  <a:moveTo>
                    <a:pt x="97637" y="0"/>
                  </a:moveTo>
                  <a:lnTo>
                    <a:pt x="0" y="0"/>
                  </a:lnTo>
                  <a:lnTo>
                    <a:pt x="48818" y="134150"/>
                  </a:lnTo>
                  <a:lnTo>
                    <a:pt x="97637" y="0"/>
                  </a:lnTo>
                  <a:close/>
                </a:path>
              </a:pathLst>
            </a:custGeom>
            <a:solidFill>
              <a:srgbClr val="222E55"/>
            </a:solidFill>
          </p:spPr>
          <p:txBody>
            <a:bodyPr wrap="square" lIns="0" tIns="0" rIns="0" bIns="0" rtlCol="0"/>
            <a:lstStyle/>
            <a:p>
              <a:endParaRPr/>
            </a:p>
          </p:txBody>
        </p:sp>
      </p:grpSp>
      <p:sp>
        <p:nvSpPr>
          <p:cNvPr id="21" name="object 21"/>
          <p:cNvSpPr txBox="1"/>
          <p:nvPr/>
        </p:nvSpPr>
        <p:spPr>
          <a:xfrm>
            <a:off x="5494136" y="2743662"/>
            <a:ext cx="1933575" cy="863600"/>
          </a:xfrm>
          <a:prstGeom prst="rect">
            <a:avLst/>
          </a:prstGeom>
        </p:spPr>
        <p:txBody>
          <a:bodyPr vert="horz" wrap="square" lIns="0" tIns="12700" rIns="0" bIns="0" rtlCol="0">
            <a:spAutoFit/>
          </a:bodyPr>
          <a:lstStyle/>
          <a:p>
            <a:pPr marL="12700" marR="5080">
              <a:lnSpc>
                <a:spcPct val="100000"/>
              </a:lnSpc>
              <a:spcBef>
                <a:spcPts val="100"/>
              </a:spcBef>
            </a:pPr>
            <a:r>
              <a:rPr sz="1100" b="1" spc="-90">
                <a:solidFill>
                  <a:srgbClr val="222E54"/>
                </a:solidFill>
                <a:latin typeface="Arial"/>
                <a:cs typeface="Arial"/>
              </a:rPr>
              <a:t>1º</a:t>
            </a:r>
            <a:r>
              <a:rPr sz="1100" b="1" spc="-30">
                <a:solidFill>
                  <a:srgbClr val="222E54"/>
                </a:solidFill>
                <a:latin typeface="Arial"/>
                <a:cs typeface="Arial"/>
              </a:rPr>
              <a:t> </a:t>
            </a:r>
            <a:r>
              <a:rPr sz="1100" b="1" spc="-70">
                <a:solidFill>
                  <a:srgbClr val="222E54"/>
                </a:solidFill>
                <a:latin typeface="Arial"/>
                <a:cs typeface="Arial"/>
              </a:rPr>
              <a:t>PASSO:</a:t>
            </a:r>
            <a:r>
              <a:rPr sz="1100" b="1" spc="-10">
                <a:solidFill>
                  <a:srgbClr val="222E54"/>
                </a:solidFill>
                <a:latin typeface="Arial"/>
                <a:cs typeface="Arial"/>
              </a:rPr>
              <a:t> </a:t>
            </a:r>
            <a:r>
              <a:rPr sz="1100" spc="-85">
                <a:solidFill>
                  <a:srgbClr val="222E54"/>
                </a:solidFill>
                <a:latin typeface="Verdana"/>
                <a:cs typeface="Verdana"/>
              </a:rPr>
              <a:t>Conferir </a:t>
            </a:r>
            <a:r>
              <a:rPr sz="1100" spc="-80">
                <a:solidFill>
                  <a:srgbClr val="222E54"/>
                </a:solidFill>
                <a:latin typeface="Verdana"/>
                <a:cs typeface="Verdana"/>
              </a:rPr>
              <a:t>se</a:t>
            </a:r>
            <a:r>
              <a:rPr sz="1100" spc="-90">
                <a:solidFill>
                  <a:srgbClr val="222E54"/>
                </a:solidFill>
                <a:latin typeface="Verdana"/>
                <a:cs typeface="Verdana"/>
              </a:rPr>
              <a:t> </a:t>
            </a:r>
            <a:r>
              <a:rPr sz="1100" spc="-105">
                <a:solidFill>
                  <a:srgbClr val="222E54"/>
                </a:solidFill>
                <a:latin typeface="Verdana"/>
                <a:cs typeface="Verdana"/>
              </a:rPr>
              <a:t>a</a:t>
            </a:r>
            <a:r>
              <a:rPr sz="1100" spc="-90">
                <a:solidFill>
                  <a:srgbClr val="222E54"/>
                </a:solidFill>
                <a:latin typeface="Verdana"/>
                <a:cs typeface="Verdana"/>
              </a:rPr>
              <a:t> </a:t>
            </a:r>
            <a:r>
              <a:rPr sz="1100" spc="-10">
                <a:solidFill>
                  <a:srgbClr val="222E54"/>
                </a:solidFill>
                <a:latin typeface="Verdana"/>
                <a:cs typeface="Verdana"/>
              </a:rPr>
              <a:t>razão </a:t>
            </a:r>
            <a:r>
              <a:rPr sz="1100" spc="-70">
                <a:solidFill>
                  <a:srgbClr val="222E54"/>
                </a:solidFill>
                <a:latin typeface="Verdana"/>
                <a:cs typeface="Verdana"/>
              </a:rPr>
              <a:t>social</a:t>
            </a:r>
            <a:r>
              <a:rPr sz="1100" spc="-65">
                <a:solidFill>
                  <a:srgbClr val="222E54"/>
                </a:solidFill>
                <a:latin typeface="Verdana"/>
                <a:cs typeface="Verdana"/>
              </a:rPr>
              <a:t> </a:t>
            </a:r>
            <a:r>
              <a:rPr sz="1100" spc="-95">
                <a:solidFill>
                  <a:srgbClr val="222E54"/>
                </a:solidFill>
                <a:latin typeface="Verdana"/>
                <a:cs typeface="Verdana"/>
              </a:rPr>
              <a:t>e/ou</a:t>
            </a:r>
            <a:r>
              <a:rPr sz="1100" spc="-60">
                <a:solidFill>
                  <a:srgbClr val="222E54"/>
                </a:solidFill>
                <a:latin typeface="Verdana"/>
                <a:cs typeface="Verdana"/>
              </a:rPr>
              <a:t> </a:t>
            </a:r>
            <a:r>
              <a:rPr sz="1100" spc="-70">
                <a:solidFill>
                  <a:srgbClr val="222E54"/>
                </a:solidFill>
                <a:latin typeface="Verdana"/>
                <a:cs typeface="Verdana"/>
              </a:rPr>
              <a:t>CNPJ</a:t>
            </a:r>
            <a:r>
              <a:rPr sz="1100" spc="-65">
                <a:solidFill>
                  <a:srgbClr val="222E54"/>
                </a:solidFill>
                <a:latin typeface="Verdana"/>
                <a:cs typeface="Verdana"/>
              </a:rPr>
              <a:t> </a:t>
            </a:r>
            <a:r>
              <a:rPr sz="1100" spc="-100">
                <a:solidFill>
                  <a:srgbClr val="222E54"/>
                </a:solidFill>
                <a:latin typeface="Verdana"/>
                <a:cs typeface="Verdana"/>
              </a:rPr>
              <a:t>informados</a:t>
            </a:r>
            <a:r>
              <a:rPr sz="1100" spc="-60">
                <a:solidFill>
                  <a:srgbClr val="222E54"/>
                </a:solidFill>
                <a:latin typeface="Verdana"/>
                <a:cs typeface="Verdana"/>
              </a:rPr>
              <a:t> </a:t>
            </a:r>
            <a:r>
              <a:rPr sz="1100" spc="-70">
                <a:solidFill>
                  <a:srgbClr val="222E54"/>
                </a:solidFill>
                <a:latin typeface="Verdana"/>
                <a:cs typeface="Verdana"/>
              </a:rPr>
              <a:t>no </a:t>
            </a:r>
            <a:r>
              <a:rPr sz="1100" spc="-100">
                <a:solidFill>
                  <a:srgbClr val="222E54"/>
                </a:solidFill>
                <a:latin typeface="Verdana"/>
                <a:cs typeface="Verdana"/>
              </a:rPr>
              <a:t>documento</a:t>
            </a:r>
            <a:r>
              <a:rPr sz="1100" spc="-65">
                <a:solidFill>
                  <a:srgbClr val="222E54"/>
                </a:solidFill>
                <a:latin typeface="Verdana"/>
                <a:cs typeface="Verdana"/>
              </a:rPr>
              <a:t> </a:t>
            </a:r>
            <a:r>
              <a:rPr sz="1100" spc="-80">
                <a:solidFill>
                  <a:srgbClr val="222E54"/>
                </a:solidFill>
                <a:latin typeface="Verdana"/>
                <a:cs typeface="Verdana"/>
              </a:rPr>
              <a:t>coincidem</a:t>
            </a:r>
            <a:r>
              <a:rPr sz="1100" spc="-65">
                <a:solidFill>
                  <a:srgbClr val="222E54"/>
                </a:solidFill>
                <a:latin typeface="Verdana"/>
                <a:cs typeface="Verdana"/>
              </a:rPr>
              <a:t> </a:t>
            </a:r>
            <a:r>
              <a:rPr sz="1100" spc="-100">
                <a:solidFill>
                  <a:srgbClr val="222E54"/>
                </a:solidFill>
                <a:latin typeface="Verdana"/>
                <a:cs typeface="Verdana"/>
              </a:rPr>
              <a:t>com</a:t>
            </a:r>
            <a:r>
              <a:rPr sz="1100" spc="-65">
                <a:solidFill>
                  <a:srgbClr val="222E54"/>
                </a:solidFill>
                <a:latin typeface="Verdana"/>
                <a:cs typeface="Verdana"/>
              </a:rPr>
              <a:t> </a:t>
            </a:r>
            <a:r>
              <a:rPr sz="1100" spc="-25">
                <a:solidFill>
                  <a:srgbClr val="222E54"/>
                </a:solidFill>
                <a:latin typeface="Verdana"/>
                <a:cs typeface="Verdana"/>
              </a:rPr>
              <a:t>os </a:t>
            </a:r>
            <a:r>
              <a:rPr sz="1100" spc="-85">
                <a:solidFill>
                  <a:srgbClr val="222E54"/>
                </a:solidFill>
                <a:latin typeface="Verdana"/>
                <a:cs typeface="Verdana"/>
              </a:rPr>
              <a:t>dados</a:t>
            </a:r>
            <a:r>
              <a:rPr sz="1100" spc="-65">
                <a:solidFill>
                  <a:srgbClr val="222E54"/>
                </a:solidFill>
                <a:latin typeface="Verdana"/>
                <a:cs typeface="Verdana"/>
              </a:rPr>
              <a:t> </a:t>
            </a:r>
            <a:r>
              <a:rPr sz="1100" spc="-95">
                <a:solidFill>
                  <a:srgbClr val="222E54"/>
                </a:solidFill>
                <a:latin typeface="Verdana"/>
                <a:cs typeface="Verdana"/>
              </a:rPr>
              <a:t>cadastrados</a:t>
            </a:r>
            <a:r>
              <a:rPr sz="1100" spc="-65">
                <a:solidFill>
                  <a:srgbClr val="222E54"/>
                </a:solidFill>
                <a:latin typeface="Verdana"/>
                <a:cs typeface="Verdana"/>
              </a:rPr>
              <a:t> </a:t>
            </a:r>
            <a:r>
              <a:rPr sz="1100" spc="-80">
                <a:solidFill>
                  <a:srgbClr val="222E54"/>
                </a:solidFill>
                <a:latin typeface="Verdana"/>
                <a:cs typeface="Verdana"/>
              </a:rPr>
              <a:t>do</a:t>
            </a:r>
            <a:r>
              <a:rPr sz="1100" spc="-65">
                <a:solidFill>
                  <a:srgbClr val="222E54"/>
                </a:solidFill>
                <a:latin typeface="Verdana"/>
                <a:cs typeface="Verdana"/>
              </a:rPr>
              <a:t> </a:t>
            </a:r>
            <a:r>
              <a:rPr sz="1100" spc="-40">
                <a:solidFill>
                  <a:srgbClr val="222E54"/>
                </a:solidFill>
                <a:latin typeface="Verdana"/>
                <a:cs typeface="Verdana"/>
              </a:rPr>
              <a:t>fornece- </a:t>
            </a:r>
            <a:r>
              <a:rPr sz="1100" spc="-20">
                <a:solidFill>
                  <a:srgbClr val="222E54"/>
                </a:solidFill>
                <a:latin typeface="Verdana"/>
                <a:cs typeface="Verdana"/>
              </a:rPr>
              <a:t>dor.</a:t>
            </a:r>
            <a:endParaRPr sz="1100">
              <a:latin typeface="Verdana"/>
              <a:cs typeface="Verdana"/>
            </a:endParaRPr>
          </a:p>
        </p:txBody>
      </p:sp>
      <p:sp>
        <p:nvSpPr>
          <p:cNvPr id="27" name="object 27"/>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24</a:t>
            </a:fld>
            <a:endParaRPr spc="-25"/>
          </a:p>
        </p:txBody>
      </p:sp>
      <p:sp>
        <p:nvSpPr>
          <p:cNvPr id="28" name="object 28"/>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9" name="object 29"/>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2" name="object 22"/>
          <p:cNvSpPr txBox="1"/>
          <p:nvPr/>
        </p:nvSpPr>
        <p:spPr>
          <a:xfrm>
            <a:off x="5472721" y="4069974"/>
            <a:ext cx="1940560"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spc="5">
                <a:solidFill>
                  <a:srgbClr val="222E54"/>
                </a:solidFill>
                <a:latin typeface="Arial"/>
                <a:cs typeface="Arial"/>
              </a:rPr>
              <a:t>2º</a:t>
            </a:r>
            <a:r>
              <a:rPr sz="1100" b="1" spc="-50">
                <a:solidFill>
                  <a:srgbClr val="222E54"/>
                </a:solidFill>
                <a:latin typeface="Arial"/>
                <a:cs typeface="Arial"/>
              </a:rPr>
              <a:t> </a:t>
            </a:r>
            <a:r>
              <a:rPr sz="1100" b="1" spc="-65">
                <a:solidFill>
                  <a:srgbClr val="222E54"/>
                </a:solidFill>
                <a:latin typeface="Arial"/>
                <a:cs typeface="Arial"/>
              </a:rPr>
              <a:t>PASSO:</a:t>
            </a:r>
            <a:r>
              <a:rPr sz="1100" b="1" spc="-35">
                <a:solidFill>
                  <a:srgbClr val="222E54"/>
                </a:solidFill>
                <a:latin typeface="Arial"/>
                <a:cs typeface="Arial"/>
              </a:rPr>
              <a:t> </a:t>
            </a:r>
            <a:r>
              <a:rPr sz="1100" spc="-45">
                <a:solidFill>
                  <a:srgbClr val="222E54"/>
                </a:solidFill>
                <a:latin typeface="Verdana"/>
                <a:cs typeface="Verdana"/>
              </a:rPr>
              <a:t>A</a:t>
            </a:r>
            <a:r>
              <a:rPr sz="1100" spc="-114">
                <a:solidFill>
                  <a:srgbClr val="222E54"/>
                </a:solidFill>
                <a:latin typeface="Verdana"/>
                <a:cs typeface="Verdana"/>
              </a:rPr>
              <a:t> </a:t>
            </a:r>
            <a:r>
              <a:rPr sz="1100" spc="-100">
                <a:solidFill>
                  <a:srgbClr val="222E54"/>
                </a:solidFill>
                <a:latin typeface="Verdana"/>
                <a:cs typeface="Verdana"/>
              </a:rPr>
              <a:t>data</a:t>
            </a:r>
            <a:r>
              <a:rPr sz="1100" spc="-114">
                <a:solidFill>
                  <a:srgbClr val="222E54"/>
                </a:solidFill>
                <a:latin typeface="Verdana"/>
                <a:cs typeface="Verdana"/>
              </a:rPr>
              <a:t> </a:t>
            </a:r>
            <a:r>
              <a:rPr sz="1100" spc="-75">
                <a:solidFill>
                  <a:srgbClr val="222E54"/>
                </a:solidFill>
                <a:latin typeface="Verdana"/>
                <a:cs typeface="Verdana"/>
              </a:rPr>
              <a:t>do</a:t>
            </a:r>
            <a:r>
              <a:rPr sz="1100" spc="-114">
                <a:solidFill>
                  <a:srgbClr val="222E54"/>
                </a:solidFill>
                <a:latin typeface="Verdana"/>
                <a:cs typeface="Verdana"/>
              </a:rPr>
              <a:t> </a:t>
            </a:r>
            <a:r>
              <a:rPr sz="1100" spc="-100">
                <a:solidFill>
                  <a:srgbClr val="222E54"/>
                </a:solidFill>
                <a:latin typeface="Verdana"/>
                <a:cs typeface="Verdana"/>
              </a:rPr>
              <a:t>documen-</a:t>
            </a:r>
            <a:r>
              <a:rPr sz="1100" spc="-75">
                <a:solidFill>
                  <a:srgbClr val="222E54"/>
                </a:solidFill>
                <a:latin typeface="Verdana"/>
                <a:cs typeface="Verdana"/>
              </a:rPr>
              <a:t> </a:t>
            </a:r>
            <a:r>
              <a:rPr sz="1100" spc="-90">
                <a:solidFill>
                  <a:srgbClr val="222E54"/>
                </a:solidFill>
                <a:latin typeface="Verdana"/>
                <a:cs typeface="Verdana"/>
              </a:rPr>
              <a:t>to</a:t>
            </a:r>
            <a:r>
              <a:rPr sz="1100" spc="-114">
                <a:solidFill>
                  <a:srgbClr val="222E54"/>
                </a:solidFill>
                <a:latin typeface="Verdana"/>
                <a:cs typeface="Verdana"/>
              </a:rPr>
              <a:t> </a:t>
            </a:r>
            <a:r>
              <a:rPr sz="1100" spc="-100">
                <a:solidFill>
                  <a:srgbClr val="222E54"/>
                </a:solidFill>
                <a:latin typeface="Verdana"/>
                <a:cs typeface="Verdana"/>
              </a:rPr>
              <a:t>deve</a:t>
            </a:r>
            <a:r>
              <a:rPr sz="1100" spc="-114">
                <a:solidFill>
                  <a:srgbClr val="222E54"/>
                </a:solidFill>
                <a:latin typeface="Verdana"/>
                <a:cs typeface="Verdana"/>
              </a:rPr>
              <a:t> </a:t>
            </a:r>
            <a:r>
              <a:rPr sz="1100" spc="-85">
                <a:solidFill>
                  <a:srgbClr val="222E54"/>
                </a:solidFill>
                <a:latin typeface="Verdana"/>
                <a:cs typeface="Verdana"/>
              </a:rPr>
              <a:t>corresponder</a:t>
            </a:r>
            <a:r>
              <a:rPr sz="1100" spc="-114">
                <a:solidFill>
                  <a:srgbClr val="222E54"/>
                </a:solidFill>
                <a:latin typeface="Verdana"/>
                <a:cs typeface="Verdana"/>
              </a:rPr>
              <a:t> </a:t>
            </a:r>
            <a:r>
              <a:rPr sz="1100" spc="-100">
                <a:solidFill>
                  <a:srgbClr val="222E54"/>
                </a:solidFill>
                <a:latin typeface="Verdana"/>
                <a:cs typeface="Verdana"/>
              </a:rPr>
              <a:t>à</a:t>
            </a:r>
            <a:r>
              <a:rPr sz="1100" spc="-114">
                <a:solidFill>
                  <a:srgbClr val="222E54"/>
                </a:solidFill>
                <a:latin typeface="Verdana"/>
                <a:cs typeface="Verdana"/>
              </a:rPr>
              <a:t> </a:t>
            </a:r>
            <a:r>
              <a:rPr sz="1100" spc="-85">
                <a:solidFill>
                  <a:srgbClr val="222E54"/>
                </a:solidFill>
                <a:latin typeface="Verdana"/>
                <a:cs typeface="Verdana"/>
              </a:rPr>
              <a:t>compe-</a:t>
            </a:r>
            <a:r>
              <a:rPr sz="1100" spc="-75">
                <a:solidFill>
                  <a:srgbClr val="222E54"/>
                </a:solidFill>
                <a:latin typeface="Verdana"/>
                <a:cs typeface="Verdana"/>
              </a:rPr>
              <a:t> </a:t>
            </a:r>
            <a:r>
              <a:rPr sz="1100" spc="-85">
                <a:solidFill>
                  <a:srgbClr val="222E54"/>
                </a:solidFill>
                <a:latin typeface="Verdana"/>
                <a:cs typeface="Verdana"/>
              </a:rPr>
              <a:t>tência</a:t>
            </a:r>
            <a:r>
              <a:rPr sz="1100" spc="-114">
                <a:solidFill>
                  <a:srgbClr val="222E54"/>
                </a:solidFill>
                <a:latin typeface="Verdana"/>
                <a:cs typeface="Verdana"/>
              </a:rPr>
              <a:t> </a:t>
            </a:r>
            <a:r>
              <a:rPr sz="1100" spc="-90">
                <a:solidFill>
                  <a:srgbClr val="222E54"/>
                </a:solidFill>
                <a:latin typeface="Verdana"/>
                <a:cs typeface="Verdana"/>
              </a:rPr>
              <a:t>exigida</a:t>
            </a:r>
            <a:r>
              <a:rPr sz="1100" spc="-114">
                <a:solidFill>
                  <a:srgbClr val="222E54"/>
                </a:solidFill>
                <a:latin typeface="Verdana"/>
                <a:cs typeface="Verdana"/>
              </a:rPr>
              <a:t> </a:t>
            </a:r>
            <a:r>
              <a:rPr sz="1100" spc="-100">
                <a:solidFill>
                  <a:srgbClr val="222E54"/>
                </a:solidFill>
                <a:latin typeface="Verdana"/>
                <a:cs typeface="Verdana"/>
              </a:rPr>
              <a:t>para</a:t>
            </a:r>
            <a:r>
              <a:rPr sz="1100" spc="-114">
                <a:solidFill>
                  <a:srgbClr val="222E54"/>
                </a:solidFill>
                <a:latin typeface="Verdana"/>
                <a:cs typeface="Verdana"/>
              </a:rPr>
              <a:t> </a:t>
            </a:r>
            <a:r>
              <a:rPr sz="1100" spc="-100">
                <a:solidFill>
                  <a:srgbClr val="222E54"/>
                </a:solidFill>
                <a:latin typeface="Verdana"/>
                <a:cs typeface="Verdana"/>
              </a:rPr>
              <a:t>a</a:t>
            </a:r>
            <a:r>
              <a:rPr sz="1100" spc="-114">
                <a:solidFill>
                  <a:srgbClr val="222E54"/>
                </a:solidFill>
                <a:latin typeface="Verdana"/>
                <a:cs typeface="Verdana"/>
              </a:rPr>
              <a:t> </a:t>
            </a:r>
            <a:r>
              <a:rPr sz="1100" spc="-95">
                <a:solidFill>
                  <a:srgbClr val="222E54"/>
                </a:solidFill>
                <a:latin typeface="Verdana"/>
                <a:cs typeface="Verdana"/>
              </a:rPr>
              <a:t>análise.</a:t>
            </a:r>
            <a:endParaRPr sz="1100">
              <a:latin typeface="Verdana"/>
              <a:cs typeface="Verdana"/>
            </a:endParaRPr>
          </a:p>
        </p:txBody>
      </p:sp>
      <p:sp>
        <p:nvSpPr>
          <p:cNvPr id="23" name="object 23"/>
          <p:cNvSpPr txBox="1"/>
          <p:nvPr/>
        </p:nvSpPr>
        <p:spPr>
          <a:xfrm>
            <a:off x="7652129" y="5685046"/>
            <a:ext cx="2583815" cy="1366520"/>
          </a:xfrm>
          <a:prstGeom prst="rect">
            <a:avLst/>
          </a:prstGeom>
        </p:spPr>
        <p:txBody>
          <a:bodyPr vert="horz" wrap="square" lIns="0" tIns="12700" rIns="0" bIns="0" rtlCol="0">
            <a:spAutoFit/>
          </a:bodyPr>
          <a:lstStyle/>
          <a:p>
            <a:pPr marL="12700" marR="82550">
              <a:lnSpc>
                <a:spcPct val="100000"/>
              </a:lnSpc>
              <a:spcBef>
                <a:spcPts val="100"/>
              </a:spcBef>
            </a:pPr>
            <a:r>
              <a:rPr sz="1100" b="1" spc="-65">
                <a:solidFill>
                  <a:srgbClr val="222E54"/>
                </a:solidFill>
                <a:latin typeface="Arial"/>
                <a:cs typeface="Arial"/>
              </a:rPr>
              <a:t>ATENÇÃO:</a:t>
            </a:r>
            <a:r>
              <a:rPr sz="1100" b="1" spc="-25">
                <a:solidFill>
                  <a:srgbClr val="222E54"/>
                </a:solidFill>
                <a:latin typeface="Arial"/>
                <a:cs typeface="Arial"/>
              </a:rPr>
              <a:t> </a:t>
            </a:r>
            <a:r>
              <a:rPr sz="1100" spc="-70">
                <a:solidFill>
                  <a:srgbClr val="222E54"/>
                </a:solidFill>
                <a:latin typeface="Verdana"/>
                <a:cs typeface="Verdana"/>
              </a:rPr>
              <a:t>O</a:t>
            </a:r>
            <a:r>
              <a:rPr sz="1100" spc="-85">
                <a:solidFill>
                  <a:srgbClr val="222E54"/>
                </a:solidFill>
                <a:latin typeface="Verdana"/>
                <a:cs typeface="Verdana"/>
              </a:rPr>
              <a:t> boleto pode </a:t>
            </a:r>
            <a:r>
              <a:rPr sz="1100" spc="-95">
                <a:solidFill>
                  <a:srgbClr val="222E54"/>
                </a:solidFill>
                <a:latin typeface="Verdana"/>
                <a:cs typeface="Verdana"/>
              </a:rPr>
              <a:t>ser</a:t>
            </a:r>
            <a:r>
              <a:rPr sz="1100" spc="-85">
                <a:solidFill>
                  <a:srgbClr val="222E54"/>
                </a:solidFill>
                <a:latin typeface="Verdana"/>
                <a:cs typeface="Verdana"/>
              </a:rPr>
              <a:t> </a:t>
            </a:r>
            <a:r>
              <a:rPr sz="1100" spc="-10">
                <a:solidFill>
                  <a:srgbClr val="222E54"/>
                </a:solidFill>
                <a:latin typeface="Verdana"/>
                <a:cs typeface="Verdana"/>
              </a:rPr>
              <a:t>substitui- </a:t>
            </a:r>
            <a:r>
              <a:rPr sz="1100" spc="-80">
                <a:solidFill>
                  <a:srgbClr val="222E54"/>
                </a:solidFill>
                <a:latin typeface="Verdana"/>
                <a:cs typeface="Verdana"/>
              </a:rPr>
              <a:t>do</a:t>
            </a:r>
            <a:r>
              <a:rPr sz="1100" spc="-85">
                <a:solidFill>
                  <a:srgbClr val="222E54"/>
                </a:solidFill>
                <a:latin typeface="Verdana"/>
                <a:cs typeface="Verdana"/>
              </a:rPr>
              <a:t> pela</a:t>
            </a:r>
            <a:r>
              <a:rPr sz="1100" spc="-80">
                <a:solidFill>
                  <a:srgbClr val="222E54"/>
                </a:solidFill>
                <a:latin typeface="Verdana"/>
                <a:cs typeface="Verdana"/>
              </a:rPr>
              <a:t> </a:t>
            </a:r>
            <a:r>
              <a:rPr sz="1100" spc="-85">
                <a:solidFill>
                  <a:srgbClr val="222E54"/>
                </a:solidFill>
                <a:latin typeface="Verdana"/>
                <a:cs typeface="Verdana"/>
              </a:rPr>
              <a:t>Nota</a:t>
            </a:r>
            <a:r>
              <a:rPr sz="1100" spc="-80">
                <a:solidFill>
                  <a:srgbClr val="222E54"/>
                </a:solidFill>
                <a:latin typeface="Verdana"/>
                <a:cs typeface="Verdana"/>
              </a:rPr>
              <a:t> </a:t>
            </a:r>
            <a:r>
              <a:rPr sz="1100" spc="-85">
                <a:solidFill>
                  <a:srgbClr val="222E54"/>
                </a:solidFill>
                <a:latin typeface="Verdana"/>
                <a:cs typeface="Verdana"/>
              </a:rPr>
              <a:t>Fiscal.</a:t>
            </a:r>
            <a:r>
              <a:rPr sz="1100" spc="-80">
                <a:solidFill>
                  <a:srgbClr val="222E54"/>
                </a:solidFill>
                <a:latin typeface="Verdana"/>
                <a:cs typeface="Verdana"/>
              </a:rPr>
              <a:t> Nessas </a:t>
            </a:r>
            <a:r>
              <a:rPr sz="1100" spc="-75">
                <a:solidFill>
                  <a:srgbClr val="222E54"/>
                </a:solidFill>
                <a:latin typeface="Verdana"/>
                <a:cs typeface="Verdana"/>
              </a:rPr>
              <a:t>ocasiões</a:t>
            </a:r>
            <a:r>
              <a:rPr sz="1100" spc="-80">
                <a:solidFill>
                  <a:srgbClr val="222E54"/>
                </a:solidFill>
                <a:latin typeface="Verdana"/>
                <a:cs typeface="Verdana"/>
              </a:rPr>
              <a:t> </a:t>
            </a:r>
            <a:r>
              <a:rPr sz="1100" spc="-50">
                <a:solidFill>
                  <a:srgbClr val="222E54"/>
                </a:solidFill>
                <a:latin typeface="Verdana"/>
                <a:cs typeface="Verdana"/>
              </a:rPr>
              <a:t>é </a:t>
            </a:r>
            <a:r>
              <a:rPr sz="1100" spc="-100">
                <a:solidFill>
                  <a:srgbClr val="222E54"/>
                </a:solidFill>
                <a:latin typeface="Verdana"/>
                <a:cs typeface="Verdana"/>
              </a:rPr>
              <a:t>importante</a:t>
            </a:r>
            <a:r>
              <a:rPr sz="1100" spc="-70">
                <a:solidFill>
                  <a:srgbClr val="222E54"/>
                </a:solidFill>
                <a:latin typeface="Verdana"/>
                <a:cs typeface="Verdana"/>
              </a:rPr>
              <a:t> </a:t>
            </a:r>
            <a:r>
              <a:rPr sz="1100" spc="-85">
                <a:solidFill>
                  <a:srgbClr val="222E54"/>
                </a:solidFill>
                <a:latin typeface="Verdana"/>
                <a:cs typeface="Verdana"/>
              </a:rPr>
              <a:t>seguir</a:t>
            </a:r>
            <a:r>
              <a:rPr sz="1100" spc="-70">
                <a:solidFill>
                  <a:srgbClr val="222E54"/>
                </a:solidFill>
                <a:latin typeface="Verdana"/>
                <a:cs typeface="Verdana"/>
              </a:rPr>
              <a:t> </a:t>
            </a:r>
            <a:r>
              <a:rPr sz="1100" spc="-75">
                <a:solidFill>
                  <a:srgbClr val="222E54"/>
                </a:solidFill>
                <a:latin typeface="Verdana"/>
                <a:cs typeface="Verdana"/>
              </a:rPr>
              <a:t>os</a:t>
            </a:r>
            <a:r>
              <a:rPr sz="1100" spc="-70">
                <a:solidFill>
                  <a:srgbClr val="222E54"/>
                </a:solidFill>
                <a:latin typeface="Verdana"/>
                <a:cs typeface="Verdana"/>
              </a:rPr>
              <a:t> </a:t>
            </a:r>
            <a:r>
              <a:rPr sz="1100" spc="-114">
                <a:solidFill>
                  <a:srgbClr val="222E54"/>
                </a:solidFill>
                <a:latin typeface="Verdana"/>
                <a:cs typeface="Verdana"/>
              </a:rPr>
              <a:t>mesmos</a:t>
            </a:r>
            <a:r>
              <a:rPr sz="1100" spc="-70">
                <a:solidFill>
                  <a:srgbClr val="222E54"/>
                </a:solidFill>
                <a:latin typeface="Verdana"/>
                <a:cs typeface="Verdana"/>
              </a:rPr>
              <a:t> </a:t>
            </a:r>
            <a:r>
              <a:rPr sz="1100" spc="-85">
                <a:solidFill>
                  <a:srgbClr val="222E54"/>
                </a:solidFill>
                <a:latin typeface="Verdana"/>
                <a:cs typeface="Verdana"/>
              </a:rPr>
              <a:t>passos</a:t>
            </a:r>
            <a:r>
              <a:rPr sz="1100" spc="-70">
                <a:solidFill>
                  <a:srgbClr val="222E54"/>
                </a:solidFill>
                <a:latin typeface="Verdana"/>
                <a:cs typeface="Verdana"/>
              </a:rPr>
              <a:t> </a:t>
            </a:r>
            <a:r>
              <a:rPr sz="1100" spc="-25">
                <a:solidFill>
                  <a:srgbClr val="222E54"/>
                </a:solidFill>
                <a:latin typeface="Verdana"/>
                <a:cs typeface="Verdana"/>
              </a:rPr>
              <a:t>da </a:t>
            </a:r>
            <a:r>
              <a:rPr sz="1100" spc="-90">
                <a:solidFill>
                  <a:srgbClr val="222E54"/>
                </a:solidFill>
                <a:latin typeface="Verdana"/>
                <a:cs typeface="Verdana"/>
              </a:rPr>
              <a:t>validação</a:t>
            </a:r>
            <a:r>
              <a:rPr sz="1100" spc="-75">
                <a:solidFill>
                  <a:srgbClr val="222E54"/>
                </a:solidFill>
                <a:latin typeface="Verdana"/>
                <a:cs typeface="Verdana"/>
              </a:rPr>
              <a:t> </a:t>
            </a:r>
            <a:r>
              <a:rPr sz="1100" spc="-80">
                <a:solidFill>
                  <a:srgbClr val="222E54"/>
                </a:solidFill>
                <a:latin typeface="Verdana"/>
                <a:cs typeface="Verdana"/>
              </a:rPr>
              <a:t>do</a:t>
            </a:r>
            <a:r>
              <a:rPr sz="1100" spc="-70">
                <a:solidFill>
                  <a:srgbClr val="222E54"/>
                </a:solidFill>
                <a:latin typeface="Verdana"/>
                <a:cs typeface="Verdana"/>
              </a:rPr>
              <a:t> </a:t>
            </a:r>
            <a:r>
              <a:rPr sz="1100" spc="-100">
                <a:solidFill>
                  <a:srgbClr val="222E54"/>
                </a:solidFill>
                <a:latin typeface="Verdana"/>
                <a:cs typeface="Verdana"/>
              </a:rPr>
              <a:t>boleto,</a:t>
            </a:r>
            <a:r>
              <a:rPr sz="1100" spc="-70">
                <a:solidFill>
                  <a:srgbClr val="222E54"/>
                </a:solidFill>
                <a:latin typeface="Verdana"/>
                <a:cs typeface="Verdana"/>
              </a:rPr>
              <a:t> </a:t>
            </a:r>
            <a:r>
              <a:rPr sz="1100" spc="-110">
                <a:solidFill>
                  <a:srgbClr val="222E54"/>
                </a:solidFill>
                <a:latin typeface="Verdana"/>
                <a:cs typeface="Verdana"/>
              </a:rPr>
              <a:t>porém</a:t>
            </a:r>
            <a:r>
              <a:rPr sz="1100" spc="-70">
                <a:solidFill>
                  <a:srgbClr val="222E54"/>
                </a:solidFill>
                <a:latin typeface="Verdana"/>
                <a:cs typeface="Verdana"/>
              </a:rPr>
              <a:t> </a:t>
            </a:r>
            <a:r>
              <a:rPr sz="1100" spc="-110">
                <a:solidFill>
                  <a:srgbClr val="222E54"/>
                </a:solidFill>
                <a:latin typeface="Verdana"/>
                <a:cs typeface="Verdana"/>
              </a:rPr>
              <a:t>na</a:t>
            </a:r>
            <a:r>
              <a:rPr sz="1100" spc="-70">
                <a:solidFill>
                  <a:srgbClr val="222E54"/>
                </a:solidFill>
                <a:latin typeface="Verdana"/>
                <a:cs typeface="Verdana"/>
              </a:rPr>
              <a:t> </a:t>
            </a:r>
            <a:r>
              <a:rPr sz="1100" spc="-90">
                <a:solidFill>
                  <a:srgbClr val="222E54"/>
                </a:solidFill>
                <a:latin typeface="Verdana"/>
                <a:cs typeface="Verdana"/>
              </a:rPr>
              <a:t>análise</a:t>
            </a:r>
            <a:r>
              <a:rPr sz="1100" spc="-70">
                <a:solidFill>
                  <a:srgbClr val="222E54"/>
                </a:solidFill>
                <a:latin typeface="Verdana"/>
                <a:cs typeface="Verdana"/>
              </a:rPr>
              <a:t> </a:t>
            </a:r>
            <a:r>
              <a:rPr sz="1100" spc="-25">
                <a:solidFill>
                  <a:srgbClr val="222E54"/>
                </a:solidFill>
                <a:latin typeface="Verdana"/>
                <a:cs typeface="Verdana"/>
              </a:rPr>
              <a:t>da </a:t>
            </a:r>
            <a:r>
              <a:rPr sz="1100" spc="-85">
                <a:solidFill>
                  <a:srgbClr val="222E54"/>
                </a:solidFill>
                <a:latin typeface="Verdana"/>
                <a:cs typeface="Verdana"/>
              </a:rPr>
              <a:t>Nota</a:t>
            </a:r>
            <a:r>
              <a:rPr sz="1100" spc="-75">
                <a:solidFill>
                  <a:srgbClr val="222E54"/>
                </a:solidFill>
                <a:latin typeface="Verdana"/>
                <a:cs typeface="Verdana"/>
              </a:rPr>
              <a:t> </a:t>
            </a:r>
            <a:r>
              <a:rPr sz="1100" spc="-65">
                <a:solidFill>
                  <a:srgbClr val="222E54"/>
                </a:solidFill>
                <a:latin typeface="Verdana"/>
                <a:cs typeface="Verdana"/>
              </a:rPr>
              <a:t>Fiscal</a:t>
            </a:r>
            <a:r>
              <a:rPr sz="1100" spc="-70">
                <a:solidFill>
                  <a:srgbClr val="222E54"/>
                </a:solidFill>
                <a:latin typeface="Verdana"/>
                <a:cs typeface="Verdana"/>
              </a:rPr>
              <a:t> </a:t>
            </a:r>
            <a:r>
              <a:rPr sz="1100" spc="-95">
                <a:solidFill>
                  <a:srgbClr val="222E54"/>
                </a:solidFill>
                <a:latin typeface="Verdana"/>
                <a:cs typeface="Verdana"/>
              </a:rPr>
              <a:t>verificamos</a:t>
            </a:r>
            <a:r>
              <a:rPr sz="1100" spc="-75">
                <a:solidFill>
                  <a:srgbClr val="222E54"/>
                </a:solidFill>
                <a:latin typeface="Verdana"/>
                <a:cs typeface="Verdana"/>
              </a:rPr>
              <a:t> </a:t>
            </a:r>
            <a:r>
              <a:rPr sz="1100" spc="-125">
                <a:solidFill>
                  <a:srgbClr val="222E54"/>
                </a:solidFill>
                <a:latin typeface="Verdana"/>
                <a:cs typeface="Verdana"/>
              </a:rPr>
              <a:t>também</a:t>
            </a:r>
            <a:r>
              <a:rPr sz="1100" spc="-70">
                <a:solidFill>
                  <a:srgbClr val="222E54"/>
                </a:solidFill>
                <a:latin typeface="Verdana"/>
                <a:cs typeface="Verdana"/>
              </a:rPr>
              <a:t> </a:t>
            </a:r>
            <a:r>
              <a:rPr sz="1100" spc="-105">
                <a:solidFill>
                  <a:srgbClr val="222E54"/>
                </a:solidFill>
                <a:latin typeface="Verdana"/>
                <a:cs typeface="Verdana"/>
              </a:rPr>
              <a:t>a</a:t>
            </a:r>
            <a:r>
              <a:rPr sz="1100" spc="-75">
                <a:solidFill>
                  <a:srgbClr val="222E54"/>
                </a:solidFill>
                <a:latin typeface="Verdana"/>
                <a:cs typeface="Verdana"/>
              </a:rPr>
              <a:t> </a:t>
            </a:r>
            <a:r>
              <a:rPr sz="1100" spc="-65">
                <a:solidFill>
                  <a:srgbClr val="222E54"/>
                </a:solidFill>
                <a:latin typeface="Verdana"/>
                <a:cs typeface="Verdana"/>
              </a:rPr>
              <a:t>descri- </a:t>
            </a:r>
            <a:r>
              <a:rPr sz="1100" spc="-75">
                <a:solidFill>
                  <a:srgbClr val="222E54"/>
                </a:solidFill>
                <a:latin typeface="Verdana"/>
                <a:cs typeface="Verdana"/>
              </a:rPr>
              <a:t>ção</a:t>
            </a:r>
            <a:r>
              <a:rPr sz="1100" spc="-80">
                <a:solidFill>
                  <a:srgbClr val="222E54"/>
                </a:solidFill>
                <a:latin typeface="Verdana"/>
                <a:cs typeface="Verdana"/>
              </a:rPr>
              <a:t> dos serviços </a:t>
            </a:r>
            <a:r>
              <a:rPr sz="1100" spc="-10">
                <a:solidFill>
                  <a:srgbClr val="222E54"/>
                </a:solidFill>
                <a:latin typeface="Verdana"/>
                <a:cs typeface="Verdana"/>
              </a:rPr>
              <a:t>prestados.</a:t>
            </a:r>
            <a:endParaRPr sz="1100">
              <a:latin typeface="Verdana"/>
              <a:cs typeface="Verdana"/>
            </a:endParaRPr>
          </a:p>
          <a:p>
            <a:pPr marL="12700" marR="5080">
              <a:lnSpc>
                <a:spcPct val="100000"/>
              </a:lnSpc>
            </a:pPr>
            <a:r>
              <a:rPr sz="1100" b="1" spc="-40">
                <a:solidFill>
                  <a:srgbClr val="222E54"/>
                </a:solidFill>
                <a:latin typeface="Arial"/>
                <a:cs typeface="Arial"/>
              </a:rPr>
              <a:t>Acima</a:t>
            </a:r>
            <a:r>
              <a:rPr sz="1100" b="1" spc="-35">
                <a:solidFill>
                  <a:srgbClr val="222E54"/>
                </a:solidFill>
                <a:latin typeface="Arial"/>
                <a:cs typeface="Arial"/>
              </a:rPr>
              <a:t> </a:t>
            </a:r>
            <a:r>
              <a:rPr sz="1100" b="1" spc="-50">
                <a:solidFill>
                  <a:srgbClr val="222E54"/>
                </a:solidFill>
                <a:latin typeface="Arial"/>
                <a:cs typeface="Arial"/>
              </a:rPr>
              <a:t>vemos</a:t>
            </a:r>
            <a:r>
              <a:rPr sz="1100" b="1" spc="-35">
                <a:solidFill>
                  <a:srgbClr val="222E54"/>
                </a:solidFill>
                <a:latin typeface="Arial"/>
                <a:cs typeface="Arial"/>
              </a:rPr>
              <a:t> </a:t>
            </a:r>
            <a:r>
              <a:rPr sz="1100" b="1" spc="-55">
                <a:solidFill>
                  <a:srgbClr val="222E54"/>
                </a:solidFill>
                <a:latin typeface="Arial"/>
                <a:cs typeface="Arial"/>
              </a:rPr>
              <a:t>um</a:t>
            </a:r>
            <a:r>
              <a:rPr sz="1100" b="1" spc="-30">
                <a:solidFill>
                  <a:srgbClr val="222E54"/>
                </a:solidFill>
                <a:latin typeface="Arial"/>
                <a:cs typeface="Arial"/>
              </a:rPr>
              <a:t> </a:t>
            </a:r>
            <a:r>
              <a:rPr sz="1100" b="1" spc="-45">
                <a:solidFill>
                  <a:srgbClr val="222E54"/>
                </a:solidFill>
                <a:latin typeface="Arial"/>
                <a:cs typeface="Arial"/>
              </a:rPr>
              <a:t>exemplo</a:t>
            </a:r>
            <a:r>
              <a:rPr sz="1100" b="1" spc="-35">
                <a:solidFill>
                  <a:srgbClr val="222E54"/>
                </a:solidFill>
                <a:latin typeface="Arial"/>
                <a:cs typeface="Arial"/>
              </a:rPr>
              <a:t> </a:t>
            </a:r>
            <a:r>
              <a:rPr sz="1100" b="1" spc="-50">
                <a:solidFill>
                  <a:srgbClr val="222E54"/>
                </a:solidFill>
                <a:latin typeface="Arial"/>
                <a:cs typeface="Arial"/>
              </a:rPr>
              <a:t>do</a:t>
            </a:r>
            <a:r>
              <a:rPr sz="1100" b="1" spc="-35">
                <a:solidFill>
                  <a:srgbClr val="222E54"/>
                </a:solidFill>
                <a:latin typeface="Arial"/>
                <a:cs typeface="Arial"/>
              </a:rPr>
              <a:t> formato</a:t>
            </a:r>
            <a:r>
              <a:rPr sz="1100" b="1" spc="-30">
                <a:solidFill>
                  <a:srgbClr val="222E54"/>
                </a:solidFill>
                <a:latin typeface="Arial"/>
                <a:cs typeface="Arial"/>
              </a:rPr>
              <a:t> </a:t>
            </a:r>
            <a:r>
              <a:rPr sz="1100" b="1" spc="-25">
                <a:solidFill>
                  <a:srgbClr val="222E54"/>
                </a:solidFill>
                <a:latin typeface="Arial"/>
                <a:cs typeface="Arial"/>
              </a:rPr>
              <a:t>da </a:t>
            </a:r>
            <a:r>
              <a:rPr sz="1100" b="1" spc="-20">
                <a:solidFill>
                  <a:srgbClr val="222E54"/>
                </a:solidFill>
                <a:latin typeface="Arial"/>
                <a:cs typeface="Arial"/>
              </a:rPr>
              <a:t>Nota</a:t>
            </a:r>
            <a:r>
              <a:rPr sz="1100" b="1" spc="-35">
                <a:solidFill>
                  <a:srgbClr val="222E54"/>
                </a:solidFill>
                <a:latin typeface="Arial"/>
                <a:cs typeface="Arial"/>
              </a:rPr>
              <a:t> </a:t>
            </a:r>
            <a:r>
              <a:rPr sz="1100" b="1" spc="-10">
                <a:solidFill>
                  <a:srgbClr val="222E54"/>
                </a:solidFill>
                <a:latin typeface="Arial"/>
                <a:cs typeface="Arial"/>
              </a:rPr>
              <a:t>Fiscal.</a:t>
            </a:r>
            <a:endParaRPr sz="1100">
              <a:latin typeface="Arial"/>
              <a:cs typeface="Arial"/>
            </a:endParaRPr>
          </a:p>
        </p:txBody>
      </p:sp>
      <p:sp>
        <p:nvSpPr>
          <p:cNvPr id="24" name="object 24"/>
          <p:cNvSpPr txBox="1"/>
          <p:nvPr/>
        </p:nvSpPr>
        <p:spPr>
          <a:xfrm>
            <a:off x="5494136" y="4943099"/>
            <a:ext cx="1938655"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25">
                <a:solidFill>
                  <a:srgbClr val="222E54"/>
                </a:solidFill>
                <a:latin typeface="Arial"/>
                <a:cs typeface="Arial"/>
              </a:rPr>
              <a:t> </a:t>
            </a:r>
            <a:r>
              <a:rPr sz="1100" b="1" spc="-70">
                <a:solidFill>
                  <a:srgbClr val="222E54"/>
                </a:solidFill>
                <a:latin typeface="Arial"/>
                <a:cs typeface="Arial"/>
              </a:rPr>
              <a:t>PASSO:</a:t>
            </a:r>
            <a:r>
              <a:rPr sz="1100" b="1" spc="-10">
                <a:solidFill>
                  <a:srgbClr val="222E54"/>
                </a:solidFill>
                <a:latin typeface="Arial"/>
                <a:cs typeface="Arial"/>
              </a:rPr>
              <a:t> </a:t>
            </a:r>
            <a:r>
              <a:rPr sz="1100" spc="-70">
                <a:solidFill>
                  <a:srgbClr val="222E54"/>
                </a:solidFill>
                <a:latin typeface="Verdana"/>
                <a:cs typeface="Verdana"/>
              </a:rPr>
              <a:t>O</a:t>
            </a:r>
            <a:r>
              <a:rPr sz="1100" spc="-85">
                <a:solidFill>
                  <a:srgbClr val="222E54"/>
                </a:solidFill>
                <a:latin typeface="Verdana"/>
                <a:cs typeface="Verdana"/>
              </a:rPr>
              <a:t> </a:t>
            </a:r>
            <a:r>
              <a:rPr sz="1100" spc="-100">
                <a:solidFill>
                  <a:srgbClr val="222E54"/>
                </a:solidFill>
                <a:latin typeface="Verdana"/>
                <a:cs typeface="Verdana"/>
              </a:rPr>
              <a:t>valor</a:t>
            </a:r>
            <a:r>
              <a:rPr sz="1100" spc="-90">
                <a:solidFill>
                  <a:srgbClr val="222E54"/>
                </a:solidFill>
                <a:latin typeface="Verdana"/>
                <a:cs typeface="Verdana"/>
              </a:rPr>
              <a:t> </a:t>
            </a:r>
            <a:r>
              <a:rPr sz="1100" spc="-85">
                <a:solidFill>
                  <a:srgbClr val="222E54"/>
                </a:solidFill>
                <a:latin typeface="Verdana"/>
                <a:cs typeface="Verdana"/>
              </a:rPr>
              <a:t>apresentado </a:t>
            </a:r>
            <a:r>
              <a:rPr sz="1100" spc="-95">
                <a:solidFill>
                  <a:srgbClr val="222E54"/>
                </a:solidFill>
                <a:latin typeface="Verdana"/>
                <a:cs typeface="Verdana"/>
              </a:rPr>
              <a:t>no</a:t>
            </a:r>
            <a:r>
              <a:rPr sz="1100" spc="-80">
                <a:solidFill>
                  <a:srgbClr val="222E54"/>
                </a:solidFill>
                <a:latin typeface="Verdana"/>
                <a:cs typeface="Verdana"/>
              </a:rPr>
              <a:t> Boleto </a:t>
            </a:r>
            <a:r>
              <a:rPr sz="1100" spc="-105">
                <a:solidFill>
                  <a:srgbClr val="222E54"/>
                </a:solidFill>
                <a:latin typeface="Verdana"/>
                <a:cs typeface="Verdana"/>
              </a:rPr>
              <a:t>deve</a:t>
            </a:r>
            <a:r>
              <a:rPr sz="1100" spc="-75">
                <a:solidFill>
                  <a:srgbClr val="222E54"/>
                </a:solidFill>
                <a:latin typeface="Verdana"/>
                <a:cs typeface="Verdana"/>
              </a:rPr>
              <a:t> </a:t>
            </a:r>
            <a:r>
              <a:rPr sz="1100" spc="-90">
                <a:solidFill>
                  <a:srgbClr val="222E54"/>
                </a:solidFill>
                <a:latin typeface="Verdana"/>
                <a:cs typeface="Verdana"/>
              </a:rPr>
              <a:t>corresponder</a:t>
            </a:r>
            <a:r>
              <a:rPr sz="1100" spc="-80">
                <a:solidFill>
                  <a:srgbClr val="222E54"/>
                </a:solidFill>
                <a:latin typeface="Verdana"/>
                <a:cs typeface="Verdana"/>
              </a:rPr>
              <a:t> </a:t>
            </a:r>
            <a:r>
              <a:rPr sz="1100" spc="-60">
                <a:solidFill>
                  <a:srgbClr val="222E54"/>
                </a:solidFill>
                <a:latin typeface="Verdana"/>
                <a:cs typeface="Verdana"/>
              </a:rPr>
              <a:t>ao </a:t>
            </a:r>
            <a:r>
              <a:rPr sz="1100" spc="-100">
                <a:solidFill>
                  <a:srgbClr val="222E54"/>
                </a:solidFill>
                <a:latin typeface="Verdana"/>
                <a:cs typeface="Verdana"/>
              </a:rPr>
              <a:t>valor</a:t>
            </a:r>
            <a:r>
              <a:rPr sz="1100" spc="-80">
                <a:solidFill>
                  <a:srgbClr val="222E54"/>
                </a:solidFill>
                <a:latin typeface="Verdana"/>
                <a:cs typeface="Verdana"/>
              </a:rPr>
              <a:t> </a:t>
            </a:r>
            <a:r>
              <a:rPr sz="1100" spc="-90">
                <a:solidFill>
                  <a:srgbClr val="222E54"/>
                </a:solidFill>
                <a:latin typeface="Verdana"/>
                <a:cs typeface="Verdana"/>
              </a:rPr>
              <a:t>total</a:t>
            </a:r>
            <a:r>
              <a:rPr sz="1100" spc="-80">
                <a:solidFill>
                  <a:srgbClr val="222E54"/>
                </a:solidFill>
                <a:latin typeface="Verdana"/>
                <a:cs typeface="Verdana"/>
              </a:rPr>
              <a:t> </a:t>
            </a:r>
            <a:r>
              <a:rPr sz="1100" spc="-100">
                <a:solidFill>
                  <a:srgbClr val="222E54"/>
                </a:solidFill>
                <a:latin typeface="Verdana"/>
                <a:cs typeface="Verdana"/>
              </a:rPr>
              <a:t>presente</a:t>
            </a:r>
            <a:r>
              <a:rPr sz="1100" spc="-80">
                <a:solidFill>
                  <a:srgbClr val="222E54"/>
                </a:solidFill>
                <a:latin typeface="Verdana"/>
                <a:cs typeface="Verdana"/>
              </a:rPr>
              <a:t> </a:t>
            </a:r>
            <a:r>
              <a:rPr sz="1100" spc="-110">
                <a:solidFill>
                  <a:srgbClr val="222E54"/>
                </a:solidFill>
                <a:latin typeface="Verdana"/>
                <a:cs typeface="Verdana"/>
              </a:rPr>
              <a:t>na</a:t>
            </a:r>
            <a:r>
              <a:rPr sz="1100" spc="-80">
                <a:solidFill>
                  <a:srgbClr val="222E54"/>
                </a:solidFill>
                <a:latin typeface="Verdana"/>
                <a:cs typeface="Verdana"/>
              </a:rPr>
              <a:t> </a:t>
            </a:r>
            <a:r>
              <a:rPr sz="1100" spc="-10">
                <a:solidFill>
                  <a:srgbClr val="222E54"/>
                </a:solidFill>
                <a:latin typeface="Verdana"/>
                <a:cs typeface="Verdana"/>
              </a:rPr>
              <a:t>Relação </a:t>
            </a:r>
            <a:r>
              <a:rPr sz="1100" spc="-95">
                <a:solidFill>
                  <a:srgbClr val="222E54"/>
                </a:solidFill>
                <a:latin typeface="Verdana"/>
                <a:cs typeface="Verdana"/>
              </a:rPr>
              <a:t>de</a:t>
            </a:r>
            <a:r>
              <a:rPr sz="1100" spc="-70">
                <a:solidFill>
                  <a:srgbClr val="222E54"/>
                </a:solidFill>
                <a:latin typeface="Verdana"/>
                <a:cs typeface="Verdana"/>
              </a:rPr>
              <a:t> </a:t>
            </a:r>
            <a:r>
              <a:rPr sz="1100" spc="-80">
                <a:solidFill>
                  <a:srgbClr val="222E54"/>
                </a:solidFill>
                <a:latin typeface="Verdana"/>
                <a:cs typeface="Verdana"/>
              </a:rPr>
              <a:t>Beneficiários</a:t>
            </a:r>
            <a:r>
              <a:rPr sz="1100" spc="-65">
                <a:solidFill>
                  <a:srgbClr val="222E54"/>
                </a:solidFill>
                <a:latin typeface="Verdana"/>
                <a:cs typeface="Verdana"/>
              </a:rPr>
              <a:t> </a:t>
            </a:r>
            <a:r>
              <a:rPr sz="1100" b="1" spc="-30">
                <a:solidFill>
                  <a:srgbClr val="222E54"/>
                </a:solidFill>
                <a:latin typeface="Arial"/>
                <a:cs typeface="Arial"/>
              </a:rPr>
              <a:t>(Atenção</a:t>
            </a:r>
            <a:r>
              <a:rPr sz="1100" b="1" spc="-5">
                <a:solidFill>
                  <a:srgbClr val="222E54"/>
                </a:solidFill>
                <a:latin typeface="Arial"/>
                <a:cs typeface="Arial"/>
              </a:rPr>
              <a:t> </a:t>
            </a:r>
            <a:r>
              <a:rPr sz="1100" b="1" spc="-20">
                <a:solidFill>
                  <a:srgbClr val="222E54"/>
                </a:solidFill>
                <a:latin typeface="Arial"/>
                <a:cs typeface="Arial"/>
              </a:rPr>
              <a:t>para </a:t>
            </a:r>
            <a:r>
              <a:rPr sz="1100" b="1" spc="-45">
                <a:solidFill>
                  <a:srgbClr val="222E54"/>
                </a:solidFill>
                <a:latin typeface="Arial"/>
                <a:cs typeface="Arial"/>
              </a:rPr>
              <a:t>possíveis</a:t>
            </a:r>
            <a:r>
              <a:rPr sz="1100" b="1" spc="-30">
                <a:solidFill>
                  <a:srgbClr val="222E54"/>
                </a:solidFill>
                <a:latin typeface="Arial"/>
                <a:cs typeface="Arial"/>
              </a:rPr>
              <a:t> </a:t>
            </a:r>
            <a:r>
              <a:rPr sz="1100" b="1" spc="-10">
                <a:solidFill>
                  <a:srgbClr val="222E54"/>
                </a:solidFill>
                <a:latin typeface="Arial"/>
                <a:cs typeface="Arial"/>
              </a:rPr>
              <a:t>descontos)</a:t>
            </a:r>
            <a:r>
              <a:rPr sz="1100" spc="-10">
                <a:solidFill>
                  <a:srgbClr val="222E54"/>
                </a:solidFill>
                <a:latin typeface="Verdana"/>
                <a:cs typeface="Verdana"/>
              </a:rPr>
              <a:t>.</a:t>
            </a:r>
            <a:endParaRPr sz="1100">
              <a:latin typeface="Verdana"/>
              <a:cs typeface="Verdana"/>
            </a:endParaRPr>
          </a:p>
        </p:txBody>
      </p:sp>
      <p:sp>
        <p:nvSpPr>
          <p:cNvPr id="25" name="object 25"/>
          <p:cNvSpPr txBox="1"/>
          <p:nvPr/>
        </p:nvSpPr>
        <p:spPr>
          <a:xfrm>
            <a:off x="1105449" y="5815386"/>
            <a:ext cx="2423160"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222E54"/>
                </a:solidFill>
                <a:latin typeface="Arial"/>
                <a:cs typeface="Arial"/>
              </a:rPr>
              <a:t>4º</a:t>
            </a:r>
            <a:r>
              <a:rPr sz="1100" b="1" spc="-20">
                <a:solidFill>
                  <a:srgbClr val="222E54"/>
                </a:solidFill>
                <a:latin typeface="Arial"/>
                <a:cs typeface="Arial"/>
              </a:rPr>
              <a:t> </a:t>
            </a:r>
            <a:r>
              <a:rPr sz="1100" b="1" spc="-70">
                <a:solidFill>
                  <a:srgbClr val="222E54"/>
                </a:solidFill>
                <a:latin typeface="Arial"/>
                <a:cs typeface="Arial"/>
              </a:rPr>
              <a:t>PASSO:</a:t>
            </a:r>
            <a:r>
              <a:rPr sz="1100" b="1" spc="-5">
                <a:solidFill>
                  <a:srgbClr val="222E54"/>
                </a:solidFill>
                <a:latin typeface="Arial"/>
                <a:cs typeface="Arial"/>
              </a:rPr>
              <a:t> </a:t>
            </a:r>
            <a:r>
              <a:rPr sz="1100" spc="-70">
                <a:solidFill>
                  <a:srgbClr val="222E54"/>
                </a:solidFill>
                <a:latin typeface="Verdana"/>
                <a:cs typeface="Verdana"/>
              </a:rPr>
              <a:t>O</a:t>
            </a:r>
            <a:r>
              <a:rPr sz="1100" spc="-80">
                <a:solidFill>
                  <a:srgbClr val="222E54"/>
                </a:solidFill>
                <a:latin typeface="Verdana"/>
                <a:cs typeface="Verdana"/>
              </a:rPr>
              <a:t> Boleto </a:t>
            </a:r>
            <a:r>
              <a:rPr sz="1100" spc="-105">
                <a:solidFill>
                  <a:srgbClr val="222E54"/>
                </a:solidFill>
                <a:latin typeface="Verdana"/>
                <a:cs typeface="Verdana"/>
              </a:rPr>
              <a:t>deve</a:t>
            </a:r>
            <a:r>
              <a:rPr sz="1100" spc="-80">
                <a:solidFill>
                  <a:srgbClr val="222E54"/>
                </a:solidFill>
                <a:latin typeface="Verdana"/>
                <a:cs typeface="Verdana"/>
              </a:rPr>
              <a:t> </a:t>
            </a:r>
            <a:r>
              <a:rPr sz="1100" spc="-95">
                <a:solidFill>
                  <a:srgbClr val="222E54"/>
                </a:solidFill>
                <a:latin typeface="Verdana"/>
                <a:cs typeface="Verdana"/>
              </a:rPr>
              <a:t>conter</a:t>
            </a:r>
            <a:r>
              <a:rPr sz="1100" spc="-80">
                <a:solidFill>
                  <a:srgbClr val="222E54"/>
                </a:solidFill>
                <a:latin typeface="Verdana"/>
                <a:cs typeface="Verdana"/>
              </a:rPr>
              <a:t> </a:t>
            </a:r>
            <a:r>
              <a:rPr sz="1100" spc="-40">
                <a:solidFill>
                  <a:srgbClr val="222E54"/>
                </a:solidFill>
                <a:latin typeface="Verdana"/>
                <a:cs typeface="Verdana"/>
              </a:rPr>
              <a:t>código</a:t>
            </a:r>
            <a:endParaRPr sz="1100">
              <a:latin typeface="Verdana"/>
              <a:cs typeface="Verdana"/>
            </a:endParaRPr>
          </a:p>
        </p:txBody>
      </p:sp>
      <p:sp>
        <p:nvSpPr>
          <p:cNvPr id="26" name="object 26"/>
          <p:cNvSpPr txBox="1"/>
          <p:nvPr/>
        </p:nvSpPr>
        <p:spPr>
          <a:xfrm>
            <a:off x="1105449" y="5983025"/>
            <a:ext cx="1008380" cy="193040"/>
          </a:xfrm>
          <a:prstGeom prst="rect">
            <a:avLst/>
          </a:prstGeom>
        </p:spPr>
        <p:txBody>
          <a:bodyPr vert="horz" wrap="square" lIns="0" tIns="12700" rIns="0" bIns="0" rtlCol="0">
            <a:spAutoFit/>
          </a:bodyPr>
          <a:lstStyle/>
          <a:p>
            <a:pPr marL="12700">
              <a:lnSpc>
                <a:spcPct val="100000"/>
              </a:lnSpc>
              <a:spcBef>
                <a:spcPts val="100"/>
              </a:spcBef>
            </a:pPr>
            <a:r>
              <a:rPr sz="1100" spc="-95">
                <a:solidFill>
                  <a:srgbClr val="222E54"/>
                </a:solidFill>
                <a:latin typeface="Verdana"/>
                <a:cs typeface="Verdana"/>
              </a:rPr>
              <a:t>de</a:t>
            </a:r>
            <a:r>
              <a:rPr sz="1100" spc="-100">
                <a:solidFill>
                  <a:srgbClr val="222E54"/>
                </a:solidFill>
                <a:latin typeface="Verdana"/>
                <a:cs typeface="Verdana"/>
              </a:rPr>
              <a:t> </a:t>
            </a:r>
            <a:r>
              <a:rPr sz="1100" spc="-90">
                <a:solidFill>
                  <a:srgbClr val="222E54"/>
                </a:solidFill>
                <a:latin typeface="Verdana"/>
                <a:cs typeface="Verdana"/>
              </a:rPr>
              <a:t>autenticação.</a:t>
            </a:r>
            <a:endParaRPr sz="1100">
              <a:latin typeface="Verdana"/>
              <a:cs typeface="Verdana"/>
            </a:endParaRPr>
          </a:p>
        </p:txBody>
      </p:sp>
      <p:grpSp>
        <p:nvGrpSpPr>
          <p:cNvPr id="30" name="Group 37">
            <a:extLst>
              <a:ext uri="{FF2B5EF4-FFF2-40B4-BE49-F238E27FC236}">
                <a16:creationId xmlns:a16="http://schemas.microsoft.com/office/drawing/2014/main" id="{6CFDF18A-EDAC-1891-ED5B-26C9AF9E585D}"/>
              </a:ext>
            </a:extLst>
          </p:cNvPr>
          <p:cNvGrpSpPr/>
          <p:nvPr/>
        </p:nvGrpSpPr>
        <p:grpSpPr>
          <a:xfrm flipV="1">
            <a:off x="4537441" y="3174128"/>
            <a:ext cx="588290" cy="119238"/>
            <a:chOff x="3705582" y="4057697"/>
            <a:chExt cx="1537858" cy="57599"/>
          </a:xfrm>
        </p:grpSpPr>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737F02A-3476-94F4-6801-1923B31F509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7DC343C-ED95-F42B-36BF-B2B39A67143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7">
            <a:extLst>
              <a:ext uri="{FF2B5EF4-FFF2-40B4-BE49-F238E27FC236}">
                <a16:creationId xmlns:a16="http://schemas.microsoft.com/office/drawing/2014/main" id="{6DA18827-E088-85B8-83CA-AC829A260146}"/>
              </a:ext>
            </a:extLst>
          </p:cNvPr>
          <p:cNvGrpSpPr/>
          <p:nvPr/>
        </p:nvGrpSpPr>
        <p:grpSpPr>
          <a:xfrm flipV="1">
            <a:off x="4295933" y="3415496"/>
            <a:ext cx="829797" cy="79011"/>
            <a:chOff x="3705582" y="4057697"/>
            <a:chExt cx="1537858" cy="57599"/>
          </a:xfrm>
        </p:grpSpPr>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001E928-C1CF-A196-B208-345AE8599AE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CD1D874-92F8-197C-75EB-232D3D30AFB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7">
            <a:extLst>
              <a:ext uri="{FF2B5EF4-FFF2-40B4-BE49-F238E27FC236}">
                <a16:creationId xmlns:a16="http://schemas.microsoft.com/office/drawing/2014/main" id="{391F8AF7-F41F-7972-898B-0C61673AFDC5}"/>
              </a:ext>
            </a:extLst>
          </p:cNvPr>
          <p:cNvGrpSpPr/>
          <p:nvPr/>
        </p:nvGrpSpPr>
        <p:grpSpPr>
          <a:xfrm>
            <a:off x="3007895" y="3172683"/>
            <a:ext cx="977384" cy="122129"/>
            <a:chOff x="3705582" y="4057697"/>
            <a:chExt cx="1537858" cy="57599"/>
          </a:xfrm>
        </p:grpSpPr>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0155FD4-32E1-2611-897E-35782D761CE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1DAB1F6-B950-CBDE-8F6E-B7AB423E5CF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7">
            <a:extLst>
              <a:ext uri="{FF2B5EF4-FFF2-40B4-BE49-F238E27FC236}">
                <a16:creationId xmlns:a16="http://schemas.microsoft.com/office/drawing/2014/main" id="{796E56FB-3CC2-6F12-B94E-DF1EC5C5575F}"/>
              </a:ext>
            </a:extLst>
          </p:cNvPr>
          <p:cNvGrpSpPr/>
          <p:nvPr/>
        </p:nvGrpSpPr>
        <p:grpSpPr>
          <a:xfrm>
            <a:off x="3987340" y="4594069"/>
            <a:ext cx="1138389" cy="108720"/>
            <a:chOff x="3705582" y="4057697"/>
            <a:chExt cx="1537858" cy="57599"/>
          </a:xfrm>
        </p:grpSpPr>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35748B9-CE70-6953-B199-E691378A9E1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DE20145-B562-AF58-6DC5-9ADAE1778D8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37">
            <a:extLst>
              <a:ext uri="{FF2B5EF4-FFF2-40B4-BE49-F238E27FC236}">
                <a16:creationId xmlns:a16="http://schemas.microsoft.com/office/drawing/2014/main" id="{31875E9D-531D-226C-6CF5-FBCD02C515C9}"/>
              </a:ext>
            </a:extLst>
          </p:cNvPr>
          <p:cNvGrpSpPr/>
          <p:nvPr/>
        </p:nvGrpSpPr>
        <p:grpSpPr>
          <a:xfrm>
            <a:off x="1303928" y="4594069"/>
            <a:ext cx="2091000" cy="108720"/>
            <a:chOff x="3705582" y="4057697"/>
            <a:chExt cx="1537858" cy="57599"/>
          </a:xfrm>
        </p:grpSpPr>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BF42B83-E23A-04DF-3D12-191DA3504D9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D0C37BF-FA05-9D4D-B0ED-D0EE1E6D004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1008"/>
            <a:ext cx="3653154" cy="744220"/>
          </a:xfrm>
          <a:prstGeom prst="rect">
            <a:avLst/>
          </a:prstGeom>
        </p:spPr>
        <p:txBody>
          <a:bodyPr vert="horz" wrap="square" lIns="0" tIns="12700" rIns="0" bIns="0" rtlCol="0">
            <a:spAutoFit/>
          </a:bodyPr>
          <a:lstStyle/>
          <a:p>
            <a:pPr marL="15240">
              <a:lnSpc>
                <a:spcPts val="2830"/>
              </a:lnSpc>
              <a:spcBef>
                <a:spcPts val="100"/>
              </a:spcBef>
            </a:pPr>
            <a:r>
              <a:rPr sz="2400" b="1" i="1" spc="-150">
                <a:solidFill>
                  <a:srgbClr val="FFFFFF"/>
                </a:solidFill>
                <a:latin typeface="Trebuchet MS"/>
                <a:cs typeface="Trebuchet MS"/>
              </a:rPr>
              <a:t>Comprovante</a:t>
            </a:r>
            <a:r>
              <a:rPr sz="2400" b="1" i="1" spc="-145">
                <a:solidFill>
                  <a:srgbClr val="FFFFFF"/>
                </a:solidFill>
                <a:latin typeface="Trebuchet MS"/>
                <a:cs typeface="Trebuchet MS"/>
              </a:rPr>
              <a:t> </a:t>
            </a:r>
            <a:r>
              <a:rPr sz="2400" b="1" i="1" spc="-170">
                <a:solidFill>
                  <a:srgbClr val="FFFFFF"/>
                </a:solidFill>
                <a:latin typeface="Trebuchet MS"/>
                <a:cs typeface="Trebuchet MS"/>
              </a:rPr>
              <a:t>de</a:t>
            </a:r>
            <a:r>
              <a:rPr sz="2400" b="1" i="1" spc="-145">
                <a:solidFill>
                  <a:srgbClr val="FFFFFF"/>
                </a:solidFill>
                <a:latin typeface="Trebuchet MS"/>
                <a:cs typeface="Trebuchet MS"/>
              </a:rPr>
              <a:t> </a:t>
            </a:r>
            <a:r>
              <a:rPr sz="2400" b="1" i="1" spc="-130">
                <a:solidFill>
                  <a:srgbClr val="FFFFFF"/>
                </a:solidFill>
                <a:latin typeface="Trebuchet MS"/>
                <a:cs typeface="Trebuchet MS"/>
              </a:rPr>
              <a:t>Pagamento</a:t>
            </a:r>
            <a:endParaRPr sz="2400">
              <a:latin typeface="Trebuchet MS"/>
              <a:cs typeface="Trebuchet MS"/>
            </a:endParaRPr>
          </a:p>
          <a:p>
            <a:pPr marL="12700">
              <a:lnSpc>
                <a:spcPts val="2830"/>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3856354" cy="787400"/>
          </a:xfrm>
          <a:prstGeom prst="rect">
            <a:avLst/>
          </a:prstGeom>
        </p:spPr>
        <p:txBody>
          <a:bodyPr vert="horz" wrap="square" lIns="0" tIns="12700" rIns="0" bIns="0" rtlCol="0">
            <a:spAutoFit/>
          </a:bodyPr>
          <a:lstStyle/>
          <a:p>
            <a:pPr marL="12700">
              <a:lnSpc>
                <a:spcPct val="100000"/>
              </a:lnSpc>
              <a:spcBef>
                <a:spcPts val="100"/>
              </a:spcBef>
            </a:pPr>
            <a:r>
              <a:rPr spc="-229"/>
              <a:t>Café</a:t>
            </a:r>
            <a:r>
              <a:rPr spc="-355"/>
              <a:t> </a:t>
            </a:r>
            <a:r>
              <a:rPr spc="-275"/>
              <a:t>da</a:t>
            </a:r>
            <a:r>
              <a:rPr spc="-355"/>
              <a:t> </a:t>
            </a:r>
            <a:r>
              <a:rPr spc="-110"/>
              <a:t>Manhã</a:t>
            </a:r>
          </a:p>
        </p:txBody>
      </p:sp>
      <p:grpSp>
        <p:nvGrpSpPr>
          <p:cNvPr id="4" name="object 4"/>
          <p:cNvGrpSpPr/>
          <p:nvPr/>
        </p:nvGrpSpPr>
        <p:grpSpPr>
          <a:xfrm>
            <a:off x="505195" y="2243734"/>
            <a:ext cx="7441565" cy="4904105"/>
            <a:chOff x="505195" y="2243734"/>
            <a:chExt cx="7441565" cy="4904105"/>
          </a:xfrm>
        </p:grpSpPr>
        <p:pic>
          <p:nvPicPr>
            <p:cNvPr id="5" name="object 5"/>
            <p:cNvPicPr/>
            <p:nvPr/>
          </p:nvPicPr>
          <p:blipFill>
            <a:blip r:embed="rId2" cstate="print"/>
            <a:stretch>
              <a:fillRect/>
            </a:stretch>
          </p:blipFill>
          <p:spPr>
            <a:xfrm>
              <a:off x="3589032" y="2243734"/>
              <a:ext cx="1837436" cy="4904066"/>
            </a:xfrm>
            <a:prstGeom prst="rect">
              <a:avLst/>
            </a:prstGeom>
          </p:spPr>
        </p:pic>
        <p:pic>
          <p:nvPicPr>
            <p:cNvPr id="6" name="object 6"/>
            <p:cNvPicPr/>
            <p:nvPr/>
          </p:nvPicPr>
          <p:blipFill>
            <a:blip r:embed="rId3" cstate="print"/>
            <a:stretch>
              <a:fillRect/>
            </a:stretch>
          </p:blipFill>
          <p:spPr>
            <a:xfrm>
              <a:off x="5462473" y="2243734"/>
              <a:ext cx="1837436" cy="4904066"/>
            </a:xfrm>
            <a:prstGeom prst="rect">
              <a:avLst/>
            </a:prstGeom>
          </p:spPr>
        </p:pic>
        <p:sp>
          <p:nvSpPr>
            <p:cNvPr id="7" name="object 7"/>
            <p:cNvSpPr/>
            <p:nvPr/>
          </p:nvSpPr>
          <p:spPr>
            <a:xfrm>
              <a:off x="3846703" y="2802712"/>
              <a:ext cx="3023870" cy="4305935"/>
            </a:xfrm>
            <a:custGeom>
              <a:avLst/>
              <a:gdLst/>
              <a:ahLst/>
              <a:cxnLst/>
              <a:rect l="l" t="t" r="r" b="b"/>
              <a:pathLst>
                <a:path w="3023870" h="4305934">
                  <a:moveTo>
                    <a:pt x="1836000" y="446201"/>
                  </a:moveTo>
                  <a:lnTo>
                    <a:pt x="2926600" y="446201"/>
                  </a:lnTo>
                  <a:lnTo>
                    <a:pt x="2926600" y="0"/>
                  </a:lnTo>
                  <a:lnTo>
                    <a:pt x="1836000" y="0"/>
                  </a:lnTo>
                  <a:lnTo>
                    <a:pt x="1836000" y="446201"/>
                  </a:lnTo>
                  <a:close/>
                </a:path>
                <a:path w="3023870" h="4305934">
                  <a:moveTo>
                    <a:pt x="0" y="3736594"/>
                  </a:moveTo>
                  <a:lnTo>
                    <a:pt x="557796" y="3736594"/>
                  </a:lnTo>
                  <a:lnTo>
                    <a:pt x="557796" y="3527996"/>
                  </a:lnTo>
                  <a:lnTo>
                    <a:pt x="0" y="3527996"/>
                  </a:lnTo>
                  <a:lnTo>
                    <a:pt x="0" y="3736594"/>
                  </a:lnTo>
                  <a:close/>
                </a:path>
                <a:path w="3023870" h="4305934">
                  <a:moveTo>
                    <a:pt x="0" y="3970591"/>
                  </a:moveTo>
                  <a:lnTo>
                    <a:pt x="557796" y="3970591"/>
                  </a:lnTo>
                  <a:lnTo>
                    <a:pt x="557796" y="3783596"/>
                  </a:lnTo>
                  <a:lnTo>
                    <a:pt x="0" y="3783596"/>
                  </a:lnTo>
                  <a:lnTo>
                    <a:pt x="0" y="3970591"/>
                  </a:lnTo>
                  <a:close/>
                </a:path>
                <a:path w="3023870" h="4305934">
                  <a:moveTo>
                    <a:pt x="1864791" y="4305401"/>
                  </a:moveTo>
                  <a:lnTo>
                    <a:pt x="3023793" y="4305401"/>
                  </a:lnTo>
                  <a:lnTo>
                    <a:pt x="3023793" y="4042791"/>
                  </a:lnTo>
                  <a:lnTo>
                    <a:pt x="1864791" y="4042791"/>
                  </a:lnTo>
                  <a:lnTo>
                    <a:pt x="1864791" y="4305401"/>
                  </a:lnTo>
                  <a:close/>
                </a:path>
              </a:pathLst>
            </a:custGeom>
            <a:ln w="25400">
              <a:solidFill>
                <a:srgbClr val="0C285A"/>
              </a:solidFill>
            </a:ln>
          </p:spPr>
          <p:txBody>
            <a:bodyPr wrap="square" lIns="0" tIns="0" rIns="0" bIns="0" rtlCol="0"/>
            <a:lstStyle/>
            <a:p>
              <a:endParaRPr/>
            </a:p>
          </p:txBody>
        </p:sp>
        <p:sp>
          <p:nvSpPr>
            <p:cNvPr id="8" name="object 8"/>
            <p:cNvSpPr/>
            <p:nvPr/>
          </p:nvSpPr>
          <p:spPr>
            <a:xfrm>
              <a:off x="554744" y="2484018"/>
              <a:ext cx="5115560" cy="378460"/>
            </a:xfrm>
            <a:custGeom>
              <a:avLst/>
              <a:gdLst/>
              <a:ahLst/>
              <a:cxnLst/>
              <a:rect l="l" t="t" r="r" b="b"/>
              <a:pathLst>
                <a:path w="5115560" h="378460">
                  <a:moveTo>
                    <a:pt x="5115255" y="378028"/>
                  </a:moveTo>
                  <a:lnTo>
                    <a:pt x="2942234" y="378028"/>
                  </a:lnTo>
                  <a:lnTo>
                    <a:pt x="2942234" y="0"/>
                  </a:lnTo>
                  <a:lnTo>
                    <a:pt x="0" y="0"/>
                  </a:lnTo>
                  <a:lnTo>
                    <a:pt x="0" y="101053"/>
                  </a:lnTo>
                </a:path>
              </a:pathLst>
            </a:custGeom>
            <a:ln w="25400">
              <a:solidFill>
                <a:srgbClr val="242E55"/>
              </a:solidFill>
            </a:ln>
          </p:spPr>
          <p:txBody>
            <a:bodyPr wrap="square" lIns="0" tIns="0" rIns="0" bIns="0" rtlCol="0"/>
            <a:lstStyle/>
            <a:p>
              <a:endParaRPr/>
            </a:p>
          </p:txBody>
        </p:sp>
        <p:sp>
          <p:nvSpPr>
            <p:cNvPr id="9" name="object 9"/>
            <p:cNvSpPr/>
            <p:nvPr/>
          </p:nvSpPr>
          <p:spPr>
            <a:xfrm>
              <a:off x="505195" y="2536852"/>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10" name="object 10"/>
            <p:cNvSpPr/>
            <p:nvPr/>
          </p:nvSpPr>
          <p:spPr>
            <a:xfrm>
              <a:off x="4417199" y="3025813"/>
              <a:ext cx="3467100" cy="3409315"/>
            </a:xfrm>
            <a:custGeom>
              <a:avLst/>
              <a:gdLst/>
              <a:ahLst/>
              <a:cxnLst/>
              <a:rect l="l" t="t" r="r" b="b"/>
              <a:pathLst>
                <a:path w="3467100" h="3409315">
                  <a:moveTo>
                    <a:pt x="0" y="3409200"/>
                  </a:moveTo>
                  <a:lnTo>
                    <a:pt x="2809798" y="3409200"/>
                  </a:lnTo>
                  <a:lnTo>
                    <a:pt x="2809798" y="0"/>
                  </a:lnTo>
                  <a:lnTo>
                    <a:pt x="3466795" y="0"/>
                  </a:lnTo>
                  <a:lnTo>
                    <a:pt x="3466795" y="147878"/>
                  </a:lnTo>
                </a:path>
              </a:pathLst>
            </a:custGeom>
            <a:ln w="25400">
              <a:solidFill>
                <a:srgbClr val="242E55"/>
              </a:solidFill>
            </a:ln>
          </p:spPr>
          <p:txBody>
            <a:bodyPr wrap="square" lIns="0" tIns="0" rIns="0" bIns="0" rtlCol="0"/>
            <a:lstStyle/>
            <a:p>
              <a:endParaRPr/>
            </a:p>
          </p:txBody>
        </p:sp>
        <p:sp>
          <p:nvSpPr>
            <p:cNvPr id="11" name="object 11"/>
            <p:cNvSpPr/>
            <p:nvPr/>
          </p:nvSpPr>
          <p:spPr>
            <a:xfrm>
              <a:off x="7834444" y="3125468"/>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12" name="object 12"/>
            <p:cNvSpPr/>
            <p:nvPr/>
          </p:nvSpPr>
          <p:spPr>
            <a:xfrm>
              <a:off x="554746" y="4248039"/>
              <a:ext cx="3279775" cy="2405380"/>
            </a:xfrm>
            <a:custGeom>
              <a:avLst/>
              <a:gdLst/>
              <a:ahLst/>
              <a:cxnLst/>
              <a:rect l="l" t="t" r="r" b="b"/>
              <a:pathLst>
                <a:path w="3279775" h="2405379">
                  <a:moveTo>
                    <a:pt x="3279254" y="2404808"/>
                  </a:moveTo>
                  <a:lnTo>
                    <a:pt x="2751645" y="2404808"/>
                  </a:lnTo>
                  <a:lnTo>
                    <a:pt x="2751645" y="0"/>
                  </a:lnTo>
                  <a:lnTo>
                    <a:pt x="0" y="0"/>
                  </a:lnTo>
                  <a:lnTo>
                    <a:pt x="0" y="71983"/>
                  </a:lnTo>
                </a:path>
              </a:pathLst>
            </a:custGeom>
            <a:ln w="25400">
              <a:solidFill>
                <a:srgbClr val="242E55"/>
              </a:solidFill>
            </a:ln>
          </p:spPr>
          <p:txBody>
            <a:bodyPr wrap="square" lIns="0" tIns="0" rIns="0" bIns="0" rtlCol="0"/>
            <a:lstStyle/>
            <a:p>
              <a:endParaRPr/>
            </a:p>
          </p:txBody>
        </p:sp>
        <p:sp>
          <p:nvSpPr>
            <p:cNvPr id="13" name="object 13"/>
            <p:cNvSpPr/>
            <p:nvPr/>
          </p:nvSpPr>
          <p:spPr>
            <a:xfrm>
              <a:off x="505195" y="4271792"/>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14" name="object 14"/>
            <p:cNvSpPr/>
            <p:nvPr/>
          </p:nvSpPr>
          <p:spPr>
            <a:xfrm>
              <a:off x="6883200" y="4730432"/>
              <a:ext cx="1014094" cy="2246630"/>
            </a:xfrm>
            <a:custGeom>
              <a:avLst/>
              <a:gdLst/>
              <a:ahLst/>
              <a:cxnLst/>
              <a:rect l="l" t="t" r="r" b="b"/>
              <a:pathLst>
                <a:path w="1014095" h="2246629">
                  <a:moveTo>
                    <a:pt x="0" y="2246414"/>
                  </a:moveTo>
                  <a:lnTo>
                    <a:pt x="568794" y="2246414"/>
                  </a:lnTo>
                  <a:lnTo>
                    <a:pt x="568794" y="0"/>
                  </a:lnTo>
                  <a:lnTo>
                    <a:pt x="1013498" y="0"/>
                  </a:lnTo>
                  <a:lnTo>
                    <a:pt x="1013498" y="82804"/>
                  </a:lnTo>
                </a:path>
              </a:pathLst>
            </a:custGeom>
            <a:ln w="25400">
              <a:solidFill>
                <a:srgbClr val="242E55"/>
              </a:solidFill>
            </a:ln>
          </p:spPr>
          <p:txBody>
            <a:bodyPr wrap="square" lIns="0" tIns="0" rIns="0" bIns="0" rtlCol="0"/>
            <a:lstStyle/>
            <a:p>
              <a:endParaRPr/>
            </a:p>
          </p:txBody>
        </p:sp>
        <p:sp>
          <p:nvSpPr>
            <p:cNvPr id="15" name="object 15"/>
            <p:cNvSpPr/>
            <p:nvPr/>
          </p:nvSpPr>
          <p:spPr>
            <a:xfrm>
              <a:off x="7847144" y="4765008"/>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grpSp>
      <p:sp>
        <p:nvSpPr>
          <p:cNvPr id="16" name="object 16"/>
          <p:cNvSpPr txBox="1"/>
          <p:nvPr/>
        </p:nvSpPr>
        <p:spPr>
          <a:xfrm>
            <a:off x="444500" y="2690503"/>
            <a:ext cx="2588895" cy="36068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75">
                <a:solidFill>
                  <a:srgbClr val="222E54"/>
                </a:solidFill>
                <a:latin typeface="Verdana"/>
                <a:cs typeface="Verdana"/>
              </a:rPr>
              <a:t>Conferir</a:t>
            </a:r>
            <a:r>
              <a:rPr sz="1100" spc="-70">
                <a:solidFill>
                  <a:srgbClr val="222E54"/>
                </a:solidFill>
                <a:latin typeface="Verdana"/>
                <a:cs typeface="Verdana"/>
              </a:rPr>
              <a:t> </a:t>
            </a:r>
            <a:r>
              <a:rPr sz="1100" spc="-75">
                <a:solidFill>
                  <a:srgbClr val="222E54"/>
                </a:solidFill>
                <a:latin typeface="Verdana"/>
                <a:cs typeface="Verdana"/>
              </a:rPr>
              <a:t>se </a:t>
            </a:r>
            <a:r>
              <a:rPr sz="1100" spc="-95">
                <a:solidFill>
                  <a:srgbClr val="222E54"/>
                </a:solidFill>
                <a:latin typeface="Verdana"/>
                <a:cs typeface="Verdana"/>
              </a:rPr>
              <a:t>a</a:t>
            </a:r>
            <a:r>
              <a:rPr sz="1100" spc="-75">
                <a:solidFill>
                  <a:srgbClr val="222E54"/>
                </a:solidFill>
                <a:latin typeface="Verdana"/>
                <a:cs typeface="Verdana"/>
              </a:rPr>
              <a:t> </a:t>
            </a:r>
            <a:r>
              <a:rPr sz="1100" spc="-95">
                <a:solidFill>
                  <a:srgbClr val="222E54"/>
                </a:solidFill>
                <a:latin typeface="Verdana"/>
                <a:cs typeface="Verdana"/>
              </a:rPr>
              <a:t>razão</a:t>
            </a:r>
            <a:r>
              <a:rPr sz="1100" spc="-70">
                <a:solidFill>
                  <a:srgbClr val="222E54"/>
                </a:solidFill>
                <a:latin typeface="Verdana"/>
                <a:cs typeface="Verdana"/>
              </a:rPr>
              <a:t> </a:t>
            </a:r>
            <a:r>
              <a:rPr sz="1100" spc="-60">
                <a:solidFill>
                  <a:srgbClr val="222E54"/>
                </a:solidFill>
                <a:latin typeface="Verdana"/>
                <a:cs typeface="Verdana"/>
              </a:rPr>
              <a:t>social</a:t>
            </a:r>
            <a:r>
              <a:rPr sz="1100" spc="-75">
                <a:solidFill>
                  <a:srgbClr val="222E54"/>
                </a:solidFill>
                <a:latin typeface="Verdana"/>
                <a:cs typeface="Verdana"/>
              </a:rPr>
              <a:t> </a:t>
            </a:r>
            <a:r>
              <a:rPr sz="1100" spc="-20">
                <a:solidFill>
                  <a:srgbClr val="222E54"/>
                </a:solidFill>
                <a:latin typeface="Verdana"/>
                <a:cs typeface="Verdana"/>
              </a:rPr>
              <a:t>e/ou </a:t>
            </a:r>
            <a:r>
              <a:rPr sz="1100" spc="-50">
                <a:solidFill>
                  <a:srgbClr val="222E54"/>
                </a:solidFill>
                <a:latin typeface="Verdana"/>
                <a:cs typeface="Verdana"/>
              </a:rPr>
              <a:t>CNPJ</a:t>
            </a:r>
            <a:r>
              <a:rPr sz="1100" spc="-70">
                <a:solidFill>
                  <a:srgbClr val="222E54"/>
                </a:solidFill>
                <a:latin typeface="Verdana"/>
                <a:cs typeface="Verdana"/>
              </a:rPr>
              <a:t> </a:t>
            </a:r>
            <a:r>
              <a:rPr sz="1100" spc="-85">
                <a:solidFill>
                  <a:srgbClr val="222E54"/>
                </a:solidFill>
                <a:latin typeface="Verdana"/>
                <a:cs typeface="Verdana"/>
              </a:rPr>
              <a:t>informados</a:t>
            </a:r>
            <a:r>
              <a:rPr sz="1100" spc="-70">
                <a:solidFill>
                  <a:srgbClr val="222E54"/>
                </a:solidFill>
                <a:latin typeface="Verdana"/>
                <a:cs typeface="Verdana"/>
              </a:rPr>
              <a:t> </a:t>
            </a:r>
            <a:r>
              <a:rPr sz="1100" spc="-80">
                <a:solidFill>
                  <a:srgbClr val="222E54"/>
                </a:solidFill>
                <a:latin typeface="Verdana"/>
                <a:cs typeface="Verdana"/>
              </a:rPr>
              <a:t>como</a:t>
            </a:r>
            <a:r>
              <a:rPr sz="1100" spc="-65">
                <a:solidFill>
                  <a:srgbClr val="222E54"/>
                </a:solidFill>
                <a:latin typeface="Verdana"/>
                <a:cs typeface="Verdana"/>
              </a:rPr>
              <a:t> </a:t>
            </a:r>
            <a:r>
              <a:rPr sz="1100" spc="-85">
                <a:solidFill>
                  <a:srgbClr val="222E54"/>
                </a:solidFill>
                <a:latin typeface="Verdana"/>
                <a:cs typeface="Verdana"/>
              </a:rPr>
              <a:t>pagador</a:t>
            </a:r>
            <a:r>
              <a:rPr sz="1100" spc="-70">
                <a:solidFill>
                  <a:srgbClr val="222E54"/>
                </a:solidFill>
                <a:latin typeface="Verdana"/>
                <a:cs typeface="Verdana"/>
              </a:rPr>
              <a:t> </a:t>
            </a:r>
            <a:r>
              <a:rPr sz="1100" spc="-75">
                <a:solidFill>
                  <a:srgbClr val="222E54"/>
                </a:solidFill>
                <a:latin typeface="Verdana"/>
                <a:cs typeface="Verdana"/>
              </a:rPr>
              <a:t>no</a:t>
            </a:r>
            <a:r>
              <a:rPr sz="1100" spc="-70">
                <a:solidFill>
                  <a:srgbClr val="222E54"/>
                </a:solidFill>
                <a:latin typeface="Verdana"/>
                <a:cs typeface="Verdana"/>
              </a:rPr>
              <a:t> </a:t>
            </a:r>
            <a:r>
              <a:rPr sz="1100" spc="-60">
                <a:solidFill>
                  <a:srgbClr val="222E54"/>
                </a:solidFill>
                <a:latin typeface="Verdana"/>
                <a:cs typeface="Verdana"/>
              </a:rPr>
              <a:t>docu-</a:t>
            </a:r>
            <a:endParaRPr sz="1100">
              <a:latin typeface="Verdana"/>
              <a:cs typeface="Verdana"/>
            </a:endParaRPr>
          </a:p>
        </p:txBody>
      </p:sp>
      <p:sp>
        <p:nvSpPr>
          <p:cNvPr id="21" name="object 21"/>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25</a:t>
            </a:fld>
            <a:endParaRPr spc="-25"/>
          </a:p>
        </p:txBody>
      </p:sp>
      <p:sp>
        <p:nvSpPr>
          <p:cNvPr id="22" name="object 22"/>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3" name="object 23"/>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7" name="object 17"/>
          <p:cNvSpPr txBox="1"/>
          <p:nvPr/>
        </p:nvSpPr>
        <p:spPr>
          <a:xfrm>
            <a:off x="444500" y="3025783"/>
            <a:ext cx="2766060" cy="360680"/>
          </a:xfrm>
          <a:prstGeom prst="rect">
            <a:avLst/>
          </a:prstGeom>
        </p:spPr>
        <p:txBody>
          <a:bodyPr vert="horz" wrap="square" lIns="0" tIns="12700" rIns="0" bIns="0" rtlCol="0">
            <a:spAutoFit/>
          </a:bodyPr>
          <a:lstStyle/>
          <a:p>
            <a:pPr marL="12700" marR="5080">
              <a:lnSpc>
                <a:spcPct val="100000"/>
              </a:lnSpc>
              <a:spcBef>
                <a:spcPts val="100"/>
              </a:spcBef>
            </a:pPr>
            <a:r>
              <a:rPr sz="1100" spc="-105">
                <a:solidFill>
                  <a:srgbClr val="222E54"/>
                </a:solidFill>
                <a:latin typeface="Verdana"/>
                <a:cs typeface="Verdana"/>
              </a:rPr>
              <a:t>mento</a:t>
            </a:r>
            <a:r>
              <a:rPr sz="1100" spc="-85">
                <a:solidFill>
                  <a:srgbClr val="222E54"/>
                </a:solidFill>
                <a:latin typeface="Verdana"/>
                <a:cs typeface="Verdana"/>
              </a:rPr>
              <a:t> </a:t>
            </a:r>
            <a:r>
              <a:rPr sz="1100" spc="-60">
                <a:solidFill>
                  <a:srgbClr val="222E54"/>
                </a:solidFill>
                <a:latin typeface="Verdana"/>
                <a:cs typeface="Verdana"/>
              </a:rPr>
              <a:t>coincidem</a:t>
            </a:r>
            <a:r>
              <a:rPr sz="1100" spc="-80">
                <a:solidFill>
                  <a:srgbClr val="222E54"/>
                </a:solidFill>
                <a:latin typeface="Verdana"/>
                <a:cs typeface="Verdana"/>
              </a:rPr>
              <a:t> </a:t>
            </a:r>
            <a:r>
              <a:rPr sz="1100" spc="-85">
                <a:solidFill>
                  <a:srgbClr val="222E54"/>
                </a:solidFill>
                <a:latin typeface="Verdana"/>
                <a:cs typeface="Verdana"/>
              </a:rPr>
              <a:t>com </a:t>
            </a:r>
            <a:r>
              <a:rPr sz="1100" spc="-65">
                <a:solidFill>
                  <a:srgbClr val="222E54"/>
                </a:solidFill>
                <a:latin typeface="Verdana"/>
                <a:cs typeface="Verdana"/>
              </a:rPr>
              <a:t>os</a:t>
            </a:r>
            <a:r>
              <a:rPr sz="1100" spc="-80">
                <a:solidFill>
                  <a:srgbClr val="222E54"/>
                </a:solidFill>
                <a:latin typeface="Verdana"/>
                <a:cs typeface="Verdana"/>
              </a:rPr>
              <a:t> </a:t>
            </a:r>
            <a:r>
              <a:rPr sz="1100" spc="-75">
                <a:solidFill>
                  <a:srgbClr val="222E54"/>
                </a:solidFill>
                <a:latin typeface="Verdana"/>
                <a:cs typeface="Verdana"/>
              </a:rPr>
              <a:t>dados</a:t>
            </a:r>
            <a:r>
              <a:rPr sz="1100" spc="-85">
                <a:solidFill>
                  <a:srgbClr val="222E54"/>
                </a:solidFill>
                <a:latin typeface="Verdana"/>
                <a:cs typeface="Verdana"/>
              </a:rPr>
              <a:t> </a:t>
            </a:r>
            <a:r>
              <a:rPr sz="1100" spc="-70">
                <a:solidFill>
                  <a:srgbClr val="222E54"/>
                </a:solidFill>
                <a:latin typeface="Verdana"/>
                <a:cs typeface="Verdana"/>
              </a:rPr>
              <a:t>cadastrados do</a:t>
            </a:r>
            <a:r>
              <a:rPr sz="1100" spc="-95">
                <a:solidFill>
                  <a:srgbClr val="222E54"/>
                </a:solidFill>
                <a:latin typeface="Verdana"/>
                <a:cs typeface="Verdana"/>
              </a:rPr>
              <a:t> </a:t>
            </a:r>
            <a:r>
              <a:rPr sz="1100" spc="-10">
                <a:solidFill>
                  <a:srgbClr val="222E54"/>
                </a:solidFill>
                <a:latin typeface="Verdana"/>
                <a:cs typeface="Verdana"/>
              </a:rPr>
              <a:t>fornecedor.</a:t>
            </a:r>
            <a:endParaRPr sz="1100">
              <a:latin typeface="Verdana"/>
              <a:cs typeface="Verdana"/>
            </a:endParaRPr>
          </a:p>
        </p:txBody>
      </p:sp>
      <p:sp>
        <p:nvSpPr>
          <p:cNvPr id="18" name="object 18"/>
          <p:cNvSpPr txBox="1"/>
          <p:nvPr/>
        </p:nvSpPr>
        <p:spPr>
          <a:xfrm>
            <a:off x="444500" y="4425019"/>
            <a:ext cx="2643505"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50">
                <a:solidFill>
                  <a:srgbClr val="222E54"/>
                </a:solidFill>
                <a:latin typeface="Verdana"/>
                <a:cs typeface="Verdana"/>
              </a:rPr>
              <a:t>O</a:t>
            </a:r>
            <a:r>
              <a:rPr sz="1100" spc="-70">
                <a:solidFill>
                  <a:srgbClr val="222E54"/>
                </a:solidFill>
                <a:latin typeface="Verdana"/>
                <a:cs typeface="Verdana"/>
              </a:rPr>
              <a:t> </a:t>
            </a:r>
            <a:r>
              <a:rPr sz="1100" spc="-90">
                <a:solidFill>
                  <a:srgbClr val="222E54"/>
                </a:solidFill>
                <a:latin typeface="Verdana"/>
                <a:cs typeface="Verdana"/>
              </a:rPr>
              <a:t>valor</a:t>
            </a:r>
            <a:r>
              <a:rPr sz="1100" spc="-70">
                <a:solidFill>
                  <a:srgbClr val="222E54"/>
                </a:solidFill>
                <a:latin typeface="Verdana"/>
                <a:cs typeface="Verdana"/>
              </a:rPr>
              <a:t> do </a:t>
            </a:r>
            <a:r>
              <a:rPr sz="1100" spc="-65">
                <a:solidFill>
                  <a:srgbClr val="222E54"/>
                </a:solidFill>
                <a:latin typeface="Verdana"/>
                <a:cs typeface="Verdana"/>
              </a:rPr>
              <a:t>Boleto/Nota</a:t>
            </a:r>
            <a:r>
              <a:rPr sz="1100" spc="-70">
                <a:solidFill>
                  <a:srgbClr val="222E54"/>
                </a:solidFill>
                <a:latin typeface="Verdana"/>
                <a:cs typeface="Verdana"/>
              </a:rPr>
              <a:t> </a:t>
            </a:r>
            <a:r>
              <a:rPr sz="1100" spc="-10">
                <a:solidFill>
                  <a:srgbClr val="222E54"/>
                </a:solidFill>
                <a:latin typeface="Verdana"/>
                <a:cs typeface="Verdana"/>
              </a:rPr>
              <a:t>Fiscal </a:t>
            </a:r>
            <a:r>
              <a:rPr sz="1100" spc="-95">
                <a:solidFill>
                  <a:srgbClr val="222E54"/>
                </a:solidFill>
                <a:latin typeface="Verdana"/>
                <a:cs typeface="Verdana"/>
              </a:rPr>
              <a:t>deve</a:t>
            </a:r>
            <a:r>
              <a:rPr sz="1100" spc="-75">
                <a:solidFill>
                  <a:srgbClr val="222E54"/>
                </a:solidFill>
                <a:latin typeface="Verdana"/>
                <a:cs typeface="Verdana"/>
              </a:rPr>
              <a:t> </a:t>
            </a:r>
            <a:r>
              <a:rPr sz="1100" spc="-90">
                <a:solidFill>
                  <a:srgbClr val="222E54"/>
                </a:solidFill>
                <a:latin typeface="Verdana"/>
                <a:cs typeface="Verdana"/>
              </a:rPr>
              <a:t>bater</a:t>
            </a:r>
            <a:r>
              <a:rPr sz="1100" spc="-80">
                <a:solidFill>
                  <a:srgbClr val="222E54"/>
                </a:solidFill>
                <a:latin typeface="Verdana"/>
                <a:cs typeface="Verdana"/>
              </a:rPr>
              <a:t> </a:t>
            </a:r>
            <a:r>
              <a:rPr sz="1100" spc="-85">
                <a:solidFill>
                  <a:srgbClr val="222E54"/>
                </a:solidFill>
                <a:latin typeface="Verdana"/>
                <a:cs typeface="Verdana"/>
              </a:rPr>
              <a:t>com</a:t>
            </a:r>
            <a:r>
              <a:rPr sz="1100" spc="-75">
                <a:solidFill>
                  <a:srgbClr val="222E54"/>
                </a:solidFill>
                <a:latin typeface="Verdana"/>
                <a:cs typeface="Verdana"/>
              </a:rPr>
              <a:t> </a:t>
            </a:r>
            <a:r>
              <a:rPr sz="1100" spc="-65">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valor</a:t>
            </a:r>
            <a:r>
              <a:rPr sz="1100" spc="-75">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95">
                <a:solidFill>
                  <a:srgbClr val="222E54"/>
                </a:solidFill>
                <a:latin typeface="Verdana"/>
                <a:cs typeface="Verdana"/>
              </a:rPr>
              <a:t>comprovante</a:t>
            </a:r>
            <a:r>
              <a:rPr sz="1100" spc="-75">
                <a:solidFill>
                  <a:srgbClr val="222E54"/>
                </a:solidFill>
                <a:latin typeface="Verdana"/>
                <a:cs typeface="Verdana"/>
              </a:rPr>
              <a:t> </a:t>
            </a:r>
            <a:r>
              <a:rPr sz="1100" spc="-25">
                <a:solidFill>
                  <a:srgbClr val="222E54"/>
                </a:solidFill>
                <a:latin typeface="Verdana"/>
                <a:cs typeface="Verdana"/>
              </a:rPr>
              <a:t>de </a:t>
            </a:r>
            <a:r>
              <a:rPr sz="1100" spc="-10">
                <a:solidFill>
                  <a:srgbClr val="222E54"/>
                </a:solidFill>
                <a:latin typeface="Verdana"/>
                <a:cs typeface="Verdana"/>
              </a:rPr>
              <a:t>pagamento.</a:t>
            </a:r>
            <a:endParaRPr sz="1100">
              <a:latin typeface="Verdana"/>
              <a:cs typeface="Verdana"/>
            </a:endParaRPr>
          </a:p>
        </p:txBody>
      </p:sp>
      <p:sp>
        <p:nvSpPr>
          <p:cNvPr id="19" name="object 19"/>
          <p:cNvSpPr txBox="1"/>
          <p:nvPr/>
        </p:nvSpPr>
        <p:spPr>
          <a:xfrm>
            <a:off x="7765059" y="4962724"/>
            <a:ext cx="2447925" cy="103124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85">
                <a:solidFill>
                  <a:srgbClr val="222E54"/>
                </a:solidFill>
                <a:latin typeface="Verdana"/>
                <a:cs typeface="Verdana"/>
              </a:rPr>
              <a:t>Identificar</a:t>
            </a:r>
            <a:r>
              <a:rPr sz="1100" spc="-65">
                <a:solidFill>
                  <a:srgbClr val="222E54"/>
                </a:solidFill>
                <a:latin typeface="Verdana"/>
                <a:cs typeface="Verdana"/>
              </a:rPr>
              <a:t> </a:t>
            </a:r>
            <a:r>
              <a:rPr sz="1100" spc="-75">
                <a:solidFill>
                  <a:srgbClr val="222E54"/>
                </a:solidFill>
                <a:latin typeface="Verdana"/>
                <a:cs typeface="Verdana"/>
              </a:rPr>
              <a:t>se</a:t>
            </a:r>
            <a:r>
              <a:rPr sz="1100" spc="-70">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10">
                <a:solidFill>
                  <a:srgbClr val="222E54"/>
                </a:solidFill>
                <a:latin typeface="Verdana"/>
                <a:cs typeface="Verdana"/>
              </a:rPr>
              <a:t>documento </a:t>
            </a:r>
            <a:r>
              <a:rPr sz="1100" spc="-114">
                <a:solidFill>
                  <a:srgbClr val="222E54"/>
                </a:solidFill>
                <a:latin typeface="Verdana"/>
                <a:cs typeface="Verdana"/>
              </a:rPr>
              <a:t>tem</a:t>
            </a:r>
            <a:r>
              <a:rPr sz="1100" spc="-105">
                <a:solidFill>
                  <a:srgbClr val="222E54"/>
                </a:solidFill>
                <a:latin typeface="Verdana"/>
                <a:cs typeface="Verdana"/>
              </a:rPr>
              <a:t> </a:t>
            </a:r>
            <a:r>
              <a:rPr sz="1100" b="1" spc="-10">
                <a:solidFill>
                  <a:srgbClr val="222E54"/>
                </a:solidFill>
                <a:latin typeface="Arial"/>
                <a:cs typeface="Arial"/>
              </a:rPr>
              <a:t>autenticação</a:t>
            </a:r>
            <a:r>
              <a:rPr sz="1100" b="1" spc="-30">
                <a:solidFill>
                  <a:srgbClr val="222E54"/>
                </a:solidFill>
                <a:latin typeface="Arial"/>
                <a:cs typeface="Arial"/>
              </a:rPr>
              <a:t> </a:t>
            </a:r>
            <a:r>
              <a:rPr sz="1100" b="1" spc="-10">
                <a:solidFill>
                  <a:srgbClr val="222E54"/>
                </a:solidFill>
                <a:latin typeface="Arial"/>
                <a:cs typeface="Arial"/>
              </a:rPr>
              <a:t>bancária</a:t>
            </a:r>
            <a:r>
              <a:rPr sz="1100" b="1" spc="-25">
                <a:solidFill>
                  <a:srgbClr val="222E54"/>
                </a:solidFill>
                <a:latin typeface="Arial"/>
                <a:cs typeface="Arial"/>
              </a:rPr>
              <a:t> </a:t>
            </a:r>
            <a:r>
              <a:rPr sz="1100" spc="-80">
                <a:solidFill>
                  <a:srgbClr val="222E54"/>
                </a:solidFill>
                <a:latin typeface="Verdana"/>
                <a:cs typeface="Verdana"/>
              </a:rPr>
              <a:t>ou</a:t>
            </a:r>
            <a:r>
              <a:rPr sz="1100" spc="-100">
                <a:solidFill>
                  <a:srgbClr val="222E54"/>
                </a:solidFill>
                <a:latin typeface="Verdana"/>
                <a:cs typeface="Verdana"/>
              </a:rPr>
              <a:t> </a:t>
            </a:r>
            <a:r>
              <a:rPr sz="1100" spc="-75">
                <a:solidFill>
                  <a:srgbClr val="222E54"/>
                </a:solidFill>
                <a:latin typeface="Verdana"/>
                <a:cs typeface="Verdana"/>
              </a:rPr>
              <a:t>se</a:t>
            </a:r>
            <a:r>
              <a:rPr sz="1100" spc="-100">
                <a:solidFill>
                  <a:srgbClr val="222E54"/>
                </a:solidFill>
                <a:latin typeface="Verdana"/>
                <a:cs typeface="Verdana"/>
              </a:rPr>
              <a:t> </a:t>
            </a:r>
            <a:r>
              <a:rPr sz="1100" spc="-20">
                <a:solidFill>
                  <a:srgbClr val="222E54"/>
                </a:solidFill>
                <a:latin typeface="Verdana"/>
                <a:cs typeface="Verdana"/>
              </a:rPr>
              <a:t>con- </a:t>
            </a:r>
            <a:r>
              <a:rPr sz="1100" spc="-114">
                <a:solidFill>
                  <a:srgbClr val="222E54"/>
                </a:solidFill>
                <a:latin typeface="Verdana"/>
                <a:cs typeface="Verdana"/>
              </a:rPr>
              <a:t>tém</a:t>
            </a:r>
            <a:r>
              <a:rPr sz="1100" spc="-70">
                <a:solidFill>
                  <a:srgbClr val="222E54"/>
                </a:solidFill>
                <a:latin typeface="Verdana"/>
                <a:cs typeface="Verdana"/>
              </a:rPr>
              <a:t> </a:t>
            </a:r>
            <a:r>
              <a:rPr sz="1100" spc="-80">
                <a:solidFill>
                  <a:srgbClr val="222E54"/>
                </a:solidFill>
                <a:latin typeface="Verdana"/>
                <a:cs typeface="Verdana"/>
              </a:rPr>
              <a:t>informações</a:t>
            </a:r>
            <a:r>
              <a:rPr sz="1100" spc="-65">
                <a:solidFill>
                  <a:srgbClr val="222E54"/>
                </a:solidFill>
                <a:latin typeface="Verdana"/>
                <a:cs typeface="Verdana"/>
              </a:rPr>
              <a:t> </a:t>
            </a:r>
            <a:r>
              <a:rPr sz="1100" spc="-75">
                <a:solidFill>
                  <a:srgbClr val="222E54"/>
                </a:solidFill>
                <a:latin typeface="Verdana"/>
                <a:cs typeface="Verdana"/>
              </a:rPr>
              <a:t>claras</a:t>
            </a:r>
            <a:r>
              <a:rPr sz="1100" spc="-65">
                <a:solidFill>
                  <a:srgbClr val="222E54"/>
                </a:solidFill>
                <a:latin typeface="Verdana"/>
                <a:cs typeface="Verdana"/>
              </a:rPr>
              <a:t> </a:t>
            </a:r>
            <a:r>
              <a:rPr sz="1100" spc="-80">
                <a:solidFill>
                  <a:srgbClr val="222E54"/>
                </a:solidFill>
                <a:latin typeface="Verdana"/>
                <a:cs typeface="Verdana"/>
              </a:rPr>
              <a:t>que</a:t>
            </a:r>
            <a:r>
              <a:rPr sz="1100" spc="-65">
                <a:solidFill>
                  <a:srgbClr val="222E54"/>
                </a:solidFill>
                <a:latin typeface="Verdana"/>
                <a:cs typeface="Verdana"/>
              </a:rPr>
              <a:t> </a:t>
            </a:r>
            <a:r>
              <a:rPr sz="1100" spc="-105">
                <a:solidFill>
                  <a:srgbClr val="222E54"/>
                </a:solidFill>
                <a:latin typeface="Verdana"/>
                <a:cs typeface="Verdana"/>
              </a:rPr>
              <a:t>garantam</a:t>
            </a:r>
            <a:r>
              <a:rPr sz="1100" spc="-65">
                <a:solidFill>
                  <a:srgbClr val="222E54"/>
                </a:solidFill>
                <a:latin typeface="Verdana"/>
                <a:cs typeface="Verdana"/>
              </a:rPr>
              <a:t> </a:t>
            </a:r>
            <a:r>
              <a:rPr sz="1100" spc="-50">
                <a:solidFill>
                  <a:srgbClr val="222E54"/>
                </a:solidFill>
                <a:latin typeface="Verdana"/>
                <a:cs typeface="Verdana"/>
              </a:rPr>
              <a:t>a </a:t>
            </a:r>
            <a:r>
              <a:rPr sz="1100" spc="-90">
                <a:solidFill>
                  <a:srgbClr val="222E54"/>
                </a:solidFill>
                <a:latin typeface="Verdana"/>
                <a:cs typeface="Verdana"/>
              </a:rPr>
              <a:t>sua</a:t>
            </a:r>
            <a:r>
              <a:rPr sz="1100" spc="-75">
                <a:solidFill>
                  <a:srgbClr val="222E54"/>
                </a:solidFill>
                <a:latin typeface="Verdana"/>
                <a:cs typeface="Verdana"/>
              </a:rPr>
              <a:t> </a:t>
            </a:r>
            <a:r>
              <a:rPr sz="1100" spc="-80">
                <a:solidFill>
                  <a:srgbClr val="222E54"/>
                </a:solidFill>
                <a:latin typeface="Verdana"/>
                <a:cs typeface="Verdana"/>
              </a:rPr>
              <a:t>efetividade</a:t>
            </a:r>
            <a:r>
              <a:rPr sz="1100" spc="-75">
                <a:solidFill>
                  <a:srgbClr val="222E54"/>
                </a:solidFill>
                <a:latin typeface="Verdana"/>
                <a:cs typeface="Verdana"/>
              </a:rPr>
              <a:t> </a:t>
            </a:r>
            <a:r>
              <a:rPr sz="1100" spc="-80">
                <a:solidFill>
                  <a:srgbClr val="222E54"/>
                </a:solidFill>
                <a:latin typeface="Verdana"/>
                <a:cs typeface="Verdana"/>
              </a:rPr>
              <a:t>como</a:t>
            </a:r>
            <a:r>
              <a:rPr sz="1100" spc="-70">
                <a:solidFill>
                  <a:srgbClr val="222E54"/>
                </a:solidFill>
                <a:latin typeface="Verdana"/>
                <a:cs typeface="Verdana"/>
              </a:rPr>
              <a:t> </a:t>
            </a:r>
            <a:r>
              <a:rPr sz="1100" spc="-65">
                <a:solidFill>
                  <a:srgbClr val="222E54"/>
                </a:solidFill>
                <a:latin typeface="Verdana"/>
                <a:cs typeface="Verdana"/>
              </a:rPr>
              <a:t>o</a:t>
            </a:r>
            <a:r>
              <a:rPr sz="1100" spc="-75">
                <a:solidFill>
                  <a:srgbClr val="222E54"/>
                </a:solidFill>
                <a:latin typeface="Verdana"/>
                <a:cs typeface="Verdana"/>
              </a:rPr>
              <a:t> </a:t>
            </a:r>
            <a:r>
              <a:rPr sz="1100" spc="-95">
                <a:solidFill>
                  <a:srgbClr val="222E54"/>
                </a:solidFill>
                <a:latin typeface="Verdana"/>
                <a:cs typeface="Verdana"/>
              </a:rPr>
              <a:t>“status”</a:t>
            </a:r>
            <a:r>
              <a:rPr sz="1100" spc="-75">
                <a:solidFill>
                  <a:srgbClr val="222E54"/>
                </a:solidFill>
                <a:latin typeface="Verdana"/>
                <a:cs typeface="Verdana"/>
              </a:rPr>
              <a:t> </a:t>
            </a:r>
            <a:r>
              <a:rPr sz="1100" b="1" spc="-10">
                <a:solidFill>
                  <a:srgbClr val="222E54"/>
                </a:solidFill>
                <a:latin typeface="Arial"/>
                <a:cs typeface="Arial"/>
              </a:rPr>
              <a:t>efeti- </a:t>
            </a:r>
            <a:r>
              <a:rPr sz="1100" b="1" spc="-30">
                <a:solidFill>
                  <a:srgbClr val="222E54"/>
                </a:solidFill>
                <a:latin typeface="Arial"/>
                <a:cs typeface="Arial"/>
              </a:rPr>
              <a:t>vado,</a:t>
            </a:r>
            <a:r>
              <a:rPr sz="1100" b="1" spc="-35">
                <a:solidFill>
                  <a:srgbClr val="222E54"/>
                </a:solidFill>
                <a:latin typeface="Arial"/>
                <a:cs typeface="Arial"/>
              </a:rPr>
              <a:t> </a:t>
            </a:r>
            <a:r>
              <a:rPr sz="1100" b="1" spc="-10">
                <a:solidFill>
                  <a:srgbClr val="222E54"/>
                </a:solidFill>
                <a:latin typeface="Arial"/>
                <a:cs typeface="Arial"/>
              </a:rPr>
              <a:t>realizado,</a:t>
            </a:r>
            <a:r>
              <a:rPr sz="1100" b="1" spc="-30">
                <a:solidFill>
                  <a:srgbClr val="222E54"/>
                </a:solidFill>
                <a:latin typeface="Arial"/>
                <a:cs typeface="Arial"/>
              </a:rPr>
              <a:t> </a:t>
            </a:r>
            <a:r>
              <a:rPr sz="1100" b="1" spc="-25">
                <a:solidFill>
                  <a:srgbClr val="222E54"/>
                </a:solidFill>
                <a:latin typeface="Arial"/>
                <a:cs typeface="Arial"/>
              </a:rPr>
              <a:t>concluído,</a:t>
            </a:r>
            <a:r>
              <a:rPr sz="1100" b="1" spc="-30">
                <a:solidFill>
                  <a:srgbClr val="222E54"/>
                </a:solidFill>
                <a:latin typeface="Arial"/>
                <a:cs typeface="Arial"/>
              </a:rPr>
              <a:t> </a:t>
            </a:r>
            <a:r>
              <a:rPr sz="1100" b="1" spc="-10">
                <a:solidFill>
                  <a:srgbClr val="222E54"/>
                </a:solidFill>
                <a:latin typeface="Arial"/>
                <a:cs typeface="Arial"/>
              </a:rPr>
              <a:t>finalizado </a:t>
            </a:r>
            <a:r>
              <a:rPr sz="1100" b="1">
                <a:solidFill>
                  <a:srgbClr val="222E54"/>
                </a:solidFill>
                <a:latin typeface="Arial"/>
                <a:cs typeface="Arial"/>
              </a:rPr>
              <a:t>e</a:t>
            </a:r>
            <a:r>
              <a:rPr sz="1100" b="1" spc="-50">
                <a:solidFill>
                  <a:srgbClr val="222E54"/>
                </a:solidFill>
                <a:latin typeface="Arial"/>
                <a:cs typeface="Arial"/>
              </a:rPr>
              <a:t> </a:t>
            </a:r>
            <a:r>
              <a:rPr sz="1100" b="1" spc="-20">
                <a:solidFill>
                  <a:srgbClr val="222E54"/>
                </a:solidFill>
                <a:latin typeface="Arial"/>
                <a:cs typeface="Arial"/>
              </a:rPr>
              <a:t>etc.</a:t>
            </a:r>
            <a:endParaRPr sz="1100">
              <a:latin typeface="Arial"/>
              <a:cs typeface="Arial"/>
            </a:endParaRPr>
          </a:p>
        </p:txBody>
      </p:sp>
      <p:sp>
        <p:nvSpPr>
          <p:cNvPr id="20" name="object 20"/>
          <p:cNvSpPr txBox="1"/>
          <p:nvPr/>
        </p:nvSpPr>
        <p:spPr>
          <a:xfrm>
            <a:off x="7765059" y="3292331"/>
            <a:ext cx="2384425"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30">
                <a:solidFill>
                  <a:srgbClr val="222E54"/>
                </a:solidFill>
                <a:latin typeface="Verdana"/>
                <a:cs typeface="Verdana"/>
              </a:rPr>
              <a:t>A</a:t>
            </a:r>
            <a:r>
              <a:rPr sz="1100" spc="-70">
                <a:solidFill>
                  <a:srgbClr val="222E54"/>
                </a:solidFill>
                <a:latin typeface="Verdana"/>
                <a:cs typeface="Verdana"/>
              </a:rPr>
              <a:t> </a:t>
            </a:r>
            <a:r>
              <a:rPr sz="1100" spc="-95">
                <a:solidFill>
                  <a:srgbClr val="222E54"/>
                </a:solidFill>
                <a:latin typeface="Verdana"/>
                <a:cs typeface="Verdana"/>
              </a:rPr>
              <a:t>data</a:t>
            </a:r>
            <a:r>
              <a:rPr sz="1100" spc="-75">
                <a:solidFill>
                  <a:srgbClr val="222E54"/>
                </a:solidFill>
                <a:latin typeface="Verdana"/>
                <a:cs typeface="Verdana"/>
              </a:rPr>
              <a:t> </a:t>
            </a:r>
            <a:r>
              <a:rPr sz="1100" spc="-70">
                <a:solidFill>
                  <a:srgbClr val="222E54"/>
                </a:solidFill>
                <a:latin typeface="Verdana"/>
                <a:cs typeface="Verdana"/>
              </a:rPr>
              <a:t>do </a:t>
            </a:r>
            <a:r>
              <a:rPr sz="1100" spc="-90">
                <a:solidFill>
                  <a:srgbClr val="222E54"/>
                </a:solidFill>
                <a:latin typeface="Verdana"/>
                <a:cs typeface="Verdana"/>
              </a:rPr>
              <a:t>documento</a:t>
            </a:r>
            <a:r>
              <a:rPr sz="1100" spc="-70">
                <a:solidFill>
                  <a:srgbClr val="222E54"/>
                </a:solidFill>
                <a:latin typeface="Verdana"/>
                <a:cs typeface="Verdana"/>
              </a:rPr>
              <a:t> </a:t>
            </a:r>
            <a:r>
              <a:rPr sz="1100" spc="-60">
                <a:solidFill>
                  <a:srgbClr val="222E54"/>
                </a:solidFill>
                <a:latin typeface="Verdana"/>
                <a:cs typeface="Verdana"/>
              </a:rPr>
              <a:t>deve </a:t>
            </a:r>
            <a:r>
              <a:rPr sz="1100" spc="-80">
                <a:solidFill>
                  <a:srgbClr val="222E54"/>
                </a:solidFill>
                <a:latin typeface="Verdana"/>
                <a:cs typeface="Verdana"/>
              </a:rPr>
              <a:t>corresponder</a:t>
            </a:r>
            <a:r>
              <a:rPr sz="1100" spc="-55">
                <a:solidFill>
                  <a:srgbClr val="222E54"/>
                </a:solidFill>
                <a:latin typeface="Verdana"/>
                <a:cs typeface="Verdana"/>
              </a:rPr>
              <a:t> </a:t>
            </a:r>
            <a:r>
              <a:rPr sz="1100" spc="-95">
                <a:solidFill>
                  <a:srgbClr val="222E54"/>
                </a:solidFill>
                <a:latin typeface="Verdana"/>
                <a:cs typeface="Verdana"/>
              </a:rPr>
              <a:t>à</a:t>
            </a:r>
            <a:r>
              <a:rPr sz="1100" spc="-50">
                <a:solidFill>
                  <a:srgbClr val="222E54"/>
                </a:solidFill>
                <a:latin typeface="Verdana"/>
                <a:cs typeface="Verdana"/>
              </a:rPr>
              <a:t> </a:t>
            </a:r>
            <a:r>
              <a:rPr sz="1100" spc="-75">
                <a:solidFill>
                  <a:srgbClr val="222E54"/>
                </a:solidFill>
                <a:latin typeface="Verdana"/>
                <a:cs typeface="Verdana"/>
              </a:rPr>
              <a:t>competência</a:t>
            </a:r>
            <a:r>
              <a:rPr sz="1100" spc="-50">
                <a:solidFill>
                  <a:srgbClr val="222E54"/>
                </a:solidFill>
                <a:latin typeface="Verdana"/>
                <a:cs typeface="Verdana"/>
              </a:rPr>
              <a:t> </a:t>
            </a:r>
            <a:r>
              <a:rPr sz="1100" spc="-10">
                <a:solidFill>
                  <a:srgbClr val="222E54"/>
                </a:solidFill>
                <a:latin typeface="Verdana"/>
                <a:cs typeface="Verdana"/>
              </a:rPr>
              <a:t>exigida </a:t>
            </a:r>
            <a:r>
              <a:rPr sz="1100" spc="-95">
                <a:solidFill>
                  <a:srgbClr val="222E54"/>
                </a:solidFill>
                <a:latin typeface="Verdana"/>
                <a:cs typeface="Verdana"/>
              </a:rPr>
              <a:t>para</a:t>
            </a:r>
            <a:r>
              <a:rPr sz="1100" spc="-90">
                <a:solidFill>
                  <a:srgbClr val="222E54"/>
                </a:solidFill>
                <a:latin typeface="Verdana"/>
                <a:cs typeface="Verdana"/>
              </a:rPr>
              <a:t> </a:t>
            </a:r>
            <a:r>
              <a:rPr sz="1100" spc="-95">
                <a:solidFill>
                  <a:srgbClr val="222E54"/>
                </a:solidFill>
                <a:latin typeface="Verdana"/>
                <a:cs typeface="Verdana"/>
              </a:rPr>
              <a:t>a</a:t>
            </a:r>
            <a:r>
              <a:rPr sz="1100" spc="-85">
                <a:solidFill>
                  <a:srgbClr val="222E54"/>
                </a:solidFill>
                <a:latin typeface="Verdana"/>
                <a:cs typeface="Verdana"/>
              </a:rPr>
              <a:t> </a:t>
            </a:r>
            <a:r>
              <a:rPr sz="1100" spc="-10">
                <a:solidFill>
                  <a:srgbClr val="222E54"/>
                </a:solidFill>
                <a:latin typeface="Verdana"/>
                <a:cs typeface="Verdana"/>
              </a:rPr>
              <a:t>análise.</a:t>
            </a:r>
            <a:endParaRPr sz="1100">
              <a:latin typeface="Verdana"/>
              <a:cs typeface="Verdana"/>
            </a:endParaRPr>
          </a:p>
        </p:txBody>
      </p:sp>
      <p:grpSp>
        <p:nvGrpSpPr>
          <p:cNvPr id="24" name="Group 37">
            <a:extLst>
              <a:ext uri="{FF2B5EF4-FFF2-40B4-BE49-F238E27FC236}">
                <a16:creationId xmlns:a16="http://schemas.microsoft.com/office/drawing/2014/main" id="{9C759BE3-38C8-1876-7D16-6626458EE01F}"/>
              </a:ext>
            </a:extLst>
          </p:cNvPr>
          <p:cNvGrpSpPr/>
          <p:nvPr/>
        </p:nvGrpSpPr>
        <p:grpSpPr>
          <a:xfrm flipV="1">
            <a:off x="3933672" y="3160719"/>
            <a:ext cx="1084721" cy="79010"/>
            <a:chOff x="3705582" y="4057697"/>
            <a:chExt cx="1537858" cy="57599"/>
          </a:xfrm>
        </p:grpSpPr>
        <p:pic>
          <p:nvPicPr>
            <p:cNvPr id="2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BB67A37-3BB6-855B-4549-7CB52DE8468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25E1470-8BEE-C1C0-D616-CE0302D8ED4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37">
            <a:extLst>
              <a:ext uri="{FF2B5EF4-FFF2-40B4-BE49-F238E27FC236}">
                <a16:creationId xmlns:a16="http://schemas.microsoft.com/office/drawing/2014/main" id="{66B52BD6-BA52-63FE-2F41-7ECB40D34057}"/>
              </a:ext>
            </a:extLst>
          </p:cNvPr>
          <p:cNvGrpSpPr/>
          <p:nvPr/>
        </p:nvGrpSpPr>
        <p:grpSpPr>
          <a:xfrm flipH="1">
            <a:off x="5689246" y="2435170"/>
            <a:ext cx="874169" cy="95311"/>
            <a:chOff x="3705582" y="4057697"/>
            <a:chExt cx="1537858" cy="57599"/>
          </a:xfrm>
        </p:grpSpPr>
        <p:pic>
          <p:nvPicPr>
            <p:cNvPr id="2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D0503AA-EFFE-87D1-3F16-5C5A3DE66C8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26A2AA9-8573-EC47-7948-692AA583A63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37">
            <a:extLst>
              <a:ext uri="{FF2B5EF4-FFF2-40B4-BE49-F238E27FC236}">
                <a16:creationId xmlns:a16="http://schemas.microsoft.com/office/drawing/2014/main" id="{822E5A4E-8101-B473-3BB4-25173EFBC513}"/>
              </a:ext>
            </a:extLst>
          </p:cNvPr>
          <p:cNvGrpSpPr/>
          <p:nvPr/>
        </p:nvGrpSpPr>
        <p:grpSpPr>
          <a:xfrm>
            <a:off x="3933671" y="4232017"/>
            <a:ext cx="1071305" cy="81901"/>
            <a:chOff x="3705582" y="4057697"/>
            <a:chExt cx="1537858" cy="57599"/>
          </a:xfrm>
        </p:grpSpPr>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6237EBF-FD38-9428-8B9F-5813336E748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C2A840F-E494-849D-5E8D-31EA565E236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7">
            <a:extLst>
              <a:ext uri="{FF2B5EF4-FFF2-40B4-BE49-F238E27FC236}">
                <a16:creationId xmlns:a16="http://schemas.microsoft.com/office/drawing/2014/main" id="{E06CCC64-EF91-67D0-73BF-B967DA73C5FC}"/>
              </a:ext>
            </a:extLst>
          </p:cNvPr>
          <p:cNvGrpSpPr/>
          <p:nvPr/>
        </p:nvGrpSpPr>
        <p:grpSpPr>
          <a:xfrm>
            <a:off x="3920254" y="4433159"/>
            <a:ext cx="910300" cy="95308"/>
            <a:chOff x="3705582" y="4057697"/>
            <a:chExt cx="1537858" cy="57599"/>
          </a:xfrm>
        </p:grpSpPr>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22B2FDF-00D5-8FFF-2DD1-78BB9F07620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0846EF1-BF81-F834-0121-7898D4FF2F61}"/>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7">
            <a:extLst>
              <a:ext uri="{FF2B5EF4-FFF2-40B4-BE49-F238E27FC236}">
                <a16:creationId xmlns:a16="http://schemas.microsoft.com/office/drawing/2014/main" id="{42423D5E-3203-DDC6-9B08-F84BC5F8F7A2}"/>
              </a:ext>
            </a:extLst>
          </p:cNvPr>
          <p:cNvGrpSpPr/>
          <p:nvPr/>
        </p:nvGrpSpPr>
        <p:grpSpPr>
          <a:xfrm>
            <a:off x="3920256" y="4915893"/>
            <a:ext cx="1379896" cy="81901"/>
            <a:chOff x="3705582" y="4057697"/>
            <a:chExt cx="1537858" cy="57599"/>
          </a:xfrm>
        </p:grpSpPr>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77A3BF6-5A9C-CAA2-C9A9-2EB0D2795980}"/>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F506E19-0ECA-A86D-D5ED-2688FDE0A873}"/>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7">
            <a:extLst>
              <a:ext uri="{FF2B5EF4-FFF2-40B4-BE49-F238E27FC236}">
                <a16:creationId xmlns:a16="http://schemas.microsoft.com/office/drawing/2014/main" id="{32B26389-CE6A-DB26-78F0-D1DCDFEDA98B}"/>
              </a:ext>
            </a:extLst>
          </p:cNvPr>
          <p:cNvGrpSpPr/>
          <p:nvPr/>
        </p:nvGrpSpPr>
        <p:grpSpPr>
          <a:xfrm>
            <a:off x="3920255" y="5197488"/>
            <a:ext cx="910299" cy="81901"/>
            <a:chOff x="3705582" y="4057697"/>
            <a:chExt cx="1537858" cy="57599"/>
          </a:xfrm>
        </p:grpSpPr>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856E88A-A7BF-F93C-E039-518A15E38FDD}"/>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4978781-DCEB-08ED-B057-A5F65D917863}"/>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466090">
              <a:lnSpc>
                <a:spcPts val="5835"/>
              </a:lnSpc>
              <a:spcBef>
                <a:spcPts val="100"/>
              </a:spcBef>
            </a:pPr>
            <a:r>
              <a:rPr spc="-229"/>
              <a:t>Cesta</a:t>
            </a:r>
            <a:r>
              <a:rPr spc="-330"/>
              <a:t> </a:t>
            </a:r>
            <a:r>
              <a:rPr spc="-320"/>
              <a:t>Básica</a:t>
            </a:r>
          </a:p>
          <a:p>
            <a:pPr marL="483870">
              <a:lnSpc>
                <a:spcPts val="2715"/>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26</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spc="-10"/>
              <a:t>FUNÇÃO:</a:t>
            </a:r>
          </a:p>
          <a:p>
            <a:pPr marL="12700" marR="162560">
              <a:lnSpc>
                <a:spcPct val="100000"/>
              </a:lnSpc>
            </a:pPr>
            <a:r>
              <a:rPr b="0" spc="-50">
                <a:latin typeface="Verdana"/>
                <a:cs typeface="Verdana"/>
              </a:rPr>
              <a:t>A</a:t>
            </a:r>
            <a:r>
              <a:rPr b="0" spc="-105">
                <a:latin typeface="Verdana"/>
                <a:cs typeface="Verdana"/>
              </a:rPr>
              <a:t> </a:t>
            </a:r>
            <a:r>
              <a:rPr b="0" spc="-95">
                <a:latin typeface="Verdana"/>
                <a:cs typeface="Verdana"/>
              </a:rPr>
              <a:t>cesta</a:t>
            </a:r>
            <a:r>
              <a:rPr b="0" spc="-100">
                <a:latin typeface="Verdana"/>
                <a:cs typeface="Verdana"/>
              </a:rPr>
              <a:t> </a:t>
            </a:r>
            <a:r>
              <a:rPr b="0" spc="-90">
                <a:latin typeface="Verdana"/>
                <a:cs typeface="Verdana"/>
              </a:rPr>
              <a:t>básica</a:t>
            </a:r>
            <a:r>
              <a:rPr b="0" spc="-105">
                <a:latin typeface="Verdana"/>
                <a:cs typeface="Verdana"/>
              </a:rPr>
              <a:t> </a:t>
            </a:r>
            <a:r>
              <a:rPr b="0" spc="-150">
                <a:latin typeface="Verdana"/>
                <a:cs typeface="Verdana"/>
              </a:rPr>
              <a:t>tem</a:t>
            </a:r>
            <a:r>
              <a:rPr b="0" spc="-100">
                <a:latin typeface="Verdana"/>
                <a:cs typeface="Verdana"/>
              </a:rPr>
              <a:t> </a:t>
            </a:r>
            <a:r>
              <a:rPr b="0" spc="-114">
                <a:latin typeface="Verdana"/>
                <a:cs typeface="Verdana"/>
              </a:rPr>
              <a:t>como</a:t>
            </a:r>
            <a:r>
              <a:rPr b="0" spc="-100">
                <a:latin typeface="Verdana"/>
                <a:cs typeface="Verdana"/>
              </a:rPr>
              <a:t> função</a:t>
            </a:r>
            <a:r>
              <a:rPr b="0" spc="-105">
                <a:latin typeface="Verdana"/>
                <a:cs typeface="Verdana"/>
              </a:rPr>
              <a:t> fornecer</a:t>
            </a:r>
            <a:r>
              <a:rPr b="0" spc="-100">
                <a:latin typeface="Verdana"/>
                <a:cs typeface="Verdana"/>
              </a:rPr>
              <a:t> </a:t>
            </a:r>
            <a:r>
              <a:rPr b="0" spc="-105">
                <a:latin typeface="Verdana"/>
                <a:cs typeface="Verdana"/>
              </a:rPr>
              <a:t>gêneros</a:t>
            </a:r>
            <a:r>
              <a:rPr b="0" spc="-100">
                <a:latin typeface="Verdana"/>
                <a:cs typeface="Verdana"/>
              </a:rPr>
              <a:t> alimentícios</a:t>
            </a:r>
            <a:r>
              <a:rPr b="0" spc="-105">
                <a:latin typeface="Verdana"/>
                <a:cs typeface="Verdana"/>
              </a:rPr>
              <a:t> </a:t>
            </a:r>
            <a:r>
              <a:rPr b="0" spc="-85">
                <a:latin typeface="Verdana"/>
                <a:cs typeface="Verdana"/>
              </a:rPr>
              <a:t>essenciais</a:t>
            </a:r>
            <a:r>
              <a:rPr b="0" spc="-100">
                <a:latin typeface="Verdana"/>
                <a:cs typeface="Verdana"/>
              </a:rPr>
              <a:t> </a:t>
            </a:r>
            <a:r>
              <a:rPr b="0" spc="-95">
                <a:latin typeface="Verdana"/>
                <a:cs typeface="Verdana"/>
              </a:rPr>
              <a:t>aos</a:t>
            </a:r>
            <a:r>
              <a:rPr b="0" spc="-100">
                <a:latin typeface="Verdana"/>
                <a:cs typeface="Verdana"/>
              </a:rPr>
              <a:t> </a:t>
            </a:r>
            <a:r>
              <a:rPr b="0" spc="-110">
                <a:latin typeface="Verdana"/>
                <a:cs typeface="Verdana"/>
              </a:rPr>
              <a:t>colaboradores,</a:t>
            </a:r>
            <a:r>
              <a:rPr b="0" spc="-105">
                <a:latin typeface="Verdana"/>
                <a:cs typeface="Verdana"/>
              </a:rPr>
              <a:t> </a:t>
            </a:r>
            <a:r>
              <a:rPr b="0" spc="-25">
                <a:latin typeface="Verdana"/>
                <a:cs typeface="Verdana"/>
              </a:rPr>
              <a:t>ga- </a:t>
            </a:r>
            <a:r>
              <a:rPr b="0" spc="-114">
                <a:latin typeface="Verdana"/>
                <a:cs typeface="Verdana"/>
              </a:rPr>
              <a:t>rantindo</a:t>
            </a:r>
            <a:r>
              <a:rPr b="0" spc="-100">
                <a:latin typeface="Verdana"/>
                <a:cs typeface="Verdana"/>
              </a:rPr>
              <a:t> </a:t>
            </a:r>
            <a:r>
              <a:rPr b="0" spc="-105">
                <a:latin typeface="Verdana"/>
                <a:cs typeface="Verdana"/>
              </a:rPr>
              <a:t>suporte</a:t>
            </a:r>
            <a:r>
              <a:rPr b="0" spc="-95">
                <a:latin typeface="Verdana"/>
                <a:cs typeface="Verdana"/>
              </a:rPr>
              <a:t> </a:t>
            </a:r>
            <a:r>
              <a:rPr b="0" spc="-100">
                <a:latin typeface="Verdana"/>
                <a:cs typeface="Verdana"/>
              </a:rPr>
              <a:t>nutricional </a:t>
            </a:r>
            <a:r>
              <a:rPr b="0" spc="-114">
                <a:latin typeface="Verdana"/>
                <a:cs typeface="Verdana"/>
              </a:rPr>
              <a:t>e</a:t>
            </a:r>
            <a:r>
              <a:rPr b="0" spc="-95">
                <a:latin typeface="Verdana"/>
                <a:cs typeface="Verdana"/>
              </a:rPr>
              <a:t> </a:t>
            </a:r>
            <a:r>
              <a:rPr b="0" spc="-114">
                <a:latin typeface="Verdana"/>
                <a:cs typeface="Verdana"/>
              </a:rPr>
              <a:t>atendendo</a:t>
            </a:r>
            <a:r>
              <a:rPr b="0" spc="-95">
                <a:latin typeface="Verdana"/>
                <a:cs typeface="Verdana"/>
              </a:rPr>
              <a:t> </a:t>
            </a:r>
            <a:r>
              <a:rPr b="0" spc="-114">
                <a:latin typeface="Verdana"/>
                <a:cs typeface="Verdana"/>
              </a:rPr>
              <a:t>a</a:t>
            </a:r>
            <a:r>
              <a:rPr b="0" spc="-100">
                <a:latin typeface="Verdana"/>
                <a:cs typeface="Verdana"/>
              </a:rPr>
              <a:t> </a:t>
            </a:r>
            <a:r>
              <a:rPr b="0" spc="-105">
                <a:latin typeface="Verdana"/>
                <a:cs typeface="Verdana"/>
              </a:rPr>
              <a:t>exigências</a:t>
            </a:r>
            <a:r>
              <a:rPr b="0" spc="-95">
                <a:latin typeface="Verdana"/>
                <a:cs typeface="Verdana"/>
              </a:rPr>
              <a:t> </a:t>
            </a:r>
            <a:r>
              <a:rPr b="0" spc="-110">
                <a:latin typeface="Verdana"/>
                <a:cs typeface="Verdana"/>
              </a:rPr>
              <a:t>de</a:t>
            </a:r>
            <a:r>
              <a:rPr b="0" spc="-100">
                <a:latin typeface="Verdana"/>
                <a:cs typeface="Verdana"/>
              </a:rPr>
              <a:t> </a:t>
            </a:r>
            <a:r>
              <a:rPr b="0" spc="-95">
                <a:latin typeface="Verdana"/>
                <a:cs typeface="Verdana"/>
              </a:rPr>
              <a:t>acordos </a:t>
            </a:r>
            <a:r>
              <a:rPr b="0" spc="-110">
                <a:latin typeface="Verdana"/>
                <a:cs typeface="Verdana"/>
              </a:rPr>
              <a:t>ou</a:t>
            </a:r>
            <a:r>
              <a:rPr b="0" spc="-95">
                <a:latin typeface="Verdana"/>
                <a:cs typeface="Verdana"/>
              </a:rPr>
              <a:t> </a:t>
            </a:r>
            <a:r>
              <a:rPr b="0" spc="-100">
                <a:latin typeface="Verdana"/>
                <a:cs typeface="Verdana"/>
              </a:rPr>
              <a:t>convenções </a:t>
            </a:r>
            <a:r>
              <a:rPr b="0" spc="-114">
                <a:latin typeface="Verdana"/>
                <a:cs typeface="Verdana"/>
              </a:rPr>
              <a:t>coletivas.</a:t>
            </a:r>
            <a:r>
              <a:rPr b="0" spc="-95">
                <a:latin typeface="Verdana"/>
                <a:cs typeface="Verdana"/>
              </a:rPr>
              <a:t> </a:t>
            </a:r>
            <a:r>
              <a:rPr b="0" spc="-25">
                <a:latin typeface="Verdana"/>
                <a:cs typeface="Verdana"/>
              </a:rPr>
              <a:t>Ela </a:t>
            </a:r>
            <a:r>
              <a:rPr b="0" spc="-114">
                <a:latin typeface="Verdana"/>
                <a:cs typeface="Verdana"/>
              </a:rPr>
              <a:t>formaliza</a:t>
            </a:r>
            <a:r>
              <a:rPr b="0" spc="-110">
                <a:latin typeface="Verdana"/>
                <a:cs typeface="Verdana"/>
              </a:rPr>
              <a:t> </a:t>
            </a:r>
            <a:r>
              <a:rPr b="0" spc="-114">
                <a:latin typeface="Verdana"/>
                <a:cs typeface="Verdana"/>
              </a:rPr>
              <a:t>a</a:t>
            </a:r>
            <a:r>
              <a:rPr b="0" spc="-110">
                <a:latin typeface="Verdana"/>
                <a:cs typeface="Verdana"/>
              </a:rPr>
              <a:t> </a:t>
            </a:r>
            <a:r>
              <a:rPr b="0" spc="-85">
                <a:latin typeface="Verdana"/>
                <a:cs typeface="Verdana"/>
              </a:rPr>
              <a:t>concessão</a:t>
            </a:r>
            <a:r>
              <a:rPr b="0" spc="-110">
                <a:latin typeface="Verdana"/>
                <a:cs typeface="Verdana"/>
              </a:rPr>
              <a:t> </a:t>
            </a:r>
            <a:r>
              <a:rPr b="0" spc="-95">
                <a:latin typeface="Verdana"/>
                <a:cs typeface="Verdana"/>
              </a:rPr>
              <a:t>desse</a:t>
            </a:r>
            <a:r>
              <a:rPr b="0" spc="-110">
                <a:latin typeface="Verdana"/>
                <a:cs typeface="Verdana"/>
              </a:rPr>
              <a:t> </a:t>
            </a:r>
            <a:r>
              <a:rPr b="0" spc="-85">
                <a:latin typeface="Verdana"/>
                <a:cs typeface="Verdana"/>
              </a:rPr>
              <a:t>benefício</a:t>
            </a:r>
            <a:r>
              <a:rPr b="0" spc="-105">
                <a:latin typeface="Verdana"/>
                <a:cs typeface="Verdana"/>
              </a:rPr>
              <a:t> </a:t>
            </a:r>
            <a:r>
              <a:rPr b="0" spc="-100">
                <a:latin typeface="Verdana"/>
                <a:cs typeface="Verdana"/>
              </a:rPr>
              <a:t>pela</a:t>
            </a:r>
            <a:r>
              <a:rPr b="0" spc="-110">
                <a:latin typeface="Verdana"/>
                <a:cs typeface="Verdana"/>
              </a:rPr>
              <a:t> </a:t>
            </a:r>
            <a:r>
              <a:rPr b="0" spc="-120">
                <a:latin typeface="Verdana"/>
                <a:cs typeface="Verdana"/>
              </a:rPr>
              <a:t>empresa</a:t>
            </a:r>
            <a:r>
              <a:rPr b="0" spc="-110">
                <a:latin typeface="Verdana"/>
                <a:cs typeface="Verdana"/>
              </a:rPr>
              <a:t> </a:t>
            </a:r>
            <a:r>
              <a:rPr b="0" spc="-114">
                <a:latin typeface="Verdana"/>
                <a:cs typeface="Verdana"/>
              </a:rPr>
              <a:t>e</a:t>
            </a:r>
            <a:r>
              <a:rPr b="0" spc="-110">
                <a:latin typeface="Verdana"/>
                <a:cs typeface="Verdana"/>
              </a:rPr>
              <a:t> assegura</a:t>
            </a:r>
            <a:r>
              <a:rPr b="0" spc="-105">
                <a:latin typeface="Verdana"/>
                <a:cs typeface="Verdana"/>
              </a:rPr>
              <a:t> </a:t>
            </a:r>
            <a:r>
              <a:rPr b="0" spc="-110">
                <a:latin typeface="Verdana"/>
                <a:cs typeface="Verdana"/>
              </a:rPr>
              <a:t>que </a:t>
            </a:r>
            <a:r>
              <a:rPr b="0" spc="-80">
                <a:latin typeface="Verdana"/>
                <a:cs typeface="Verdana"/>
              </a:rPr>
              <a:t>os</a:t>
            </a:r>
            <a:r>
              <a:rPr b="0" spc="-110">
                <a:latin typeface="Verdana"/>
                <a:cs typeface="Verdana"/>
              </a:rPr>
              <a:t> </a:t>
            </a:r>
            <a:r>
              <a:rPr b="0" spc="-114">
                <a:latin typeface="Verdana"/>
                <a:cs typeface="Verdana"/>
              </a:rPr>
              <a:t>trabalhadores</a:t>
            </a:r>
            <a:r>
              <a:rPr b="0" spc="-110">
                <a:latin typeface="Verdana"/>
                <a:cs typeface="Verdana"/>
              </a:rPr>
              <a:t> </a:t>
            </a:r>
            <a:r>
              <a:rPr b="0" spc="-114">
                <a:latin typeface="Verdana"/>
                <a:cs typeface="Verdana"/>
              </a:rPr>
              <a:t>recebam</a:t>
            </a:r>
            <a:r>
              <a:rPr b="0" spc="-105">
                <a:latin typeface="Verdana"/>
                <a:cs typeface="Verdana"/>
              </a:rPr>
              <a:t> </a:t>
            </a:r>
            <a:r>
              <a:rPr b="0" spc="-25">
                <a:latin typeface="Verdana"/>
                <a:cs typeface="Verdana"/>
              </a:rPr>
              <a:t>os </a:t>
            </a:r>
            <a:r>
              <a:rPr b="0" spc="-105">
                <a:latin typeface="Verdana"/>
                <a:cs typeface="Verdana"/>
              </a:rPr>
              <a:t>itens</a:t>
            </a:r>
            <a:r>
              <a:rPr b="0" spc="-114">
                <a:latin typeface="Verdana"/>
                <a:cs typeface="Verdana"/>
              </a:rPr>
              <a:t> </a:t>
            </a:r>
            <a:r>
              <a:rPr b="0" spc="-110">
                <a:latin typeface="Verdana"/>
                <a:cs typeface="Verdana"/>
              </a:rPr>
              <a:t>previstos</a:t>
            </a:r>
            <a:r>
              <a:rPr b="0" spc="-114">
                <a:latin typeface="Verdana"/>
                <a:cs typeface="Verdana"/>
              </a:rPr>
              <a:t> </a:t>
            </a:r>
            <a:r>
              <a:rPr b="0" spc="-110">
                <a:latin typeface="Verdana"/>
                <a:cs typeface="Verdana"/>
              </a:rPr>
              <a:t>no</a:t>
            </a:r>
            <a:r>
              <a:rPr b="0" spc="-114">
                <a:latin typeface="Verdana"/>
                <a:cs typeface="Verdana"/>
              </a:rPr>
              <a:t> contrato</a:t>
            </a:r>
            <a:r>
              <a:rPr b="0" spc="-110">
                <a:latin typeface="Verdana"/>
                <a:cs typeface="Verdana"/>
              </a:rPr>
              <a:t> ou</a:t>
            </a:r>
            <a:r>
              <a:rPr b="0" spc="-114">
                <a:latin typeface="Verdana"/>
                <a:cs typeface="Verdana"/>
              </a:rPr>
              <a:t> </a:t>
            </a:r>
            <a:r>
              <a:rPr b="0" spc="-120">
                <a:latin typeface="Verdana"/>
                <a:cs typeface="Verdana"/>
              </a:rPr>
              <a:t>na</a:t>
            </a:r>
            <a:r>
              <a:rPr b="0" spc="-114">
                <a:latin typeface="Verdana"/>
                <a:cs typeface="Verdana"/>
              </a:rPr>
              <a:t> </a:t>
            </a:r>
            <a:r>
              <a:rPr b="0" spc="-20">
                <a:latin typeface="Verdana"/>
                <a:cs typeface="Verdana"/>
              </a:rPr>
              <a:t>CCT.</a:t>
            </a:r>
          </a:p>
          <a:p>
            <a:pPr marL="12700">
              <a:lnSpc>
                <a:spcPct val="100000"/>
              </a:lnSpc>
              <a:spcBef>
                <a:spcPts val="1800"/>
              </a:spcBef>
            </a:pPr>
            <a:r>
              <a:rPr spc="-10"/>
              <a:t>IMPORTÂNCIA:</a:t>
            </a:r>
          </a:p>
          <a:p>
            <a:pPr marL="12700" marR="8255">
              <a:lnSpc>
                <a:spcPct val="100000"/>
              </a:lnSpc>
            </a:pPr>
            <a:r>
              <a:rPr b="0" spc="-85">
                <a:latin typeface="Verdana"/>
                <a:cs typeface="Verdana"/>
              </a:rPr>
              <a:t>Esse</a:t>
            </a:r>
            <a:r>
              <a:rPr b="0" spc="-110">
                <a:latin typeface="Verdana"/>
                <a:cs typeface="Verdana"/>
              </a:rPr>
              <a:t> </a:t>
            </a:r>
            <a:r>
              <a:rPr b="0" spc="-85">
                <a:latin typeface="Verdana"/>
                <a:cs typeface="Verdana"/>
              </a:rPr>
              <a:t>benefício</a:t>
            </a:r>
            <a:r>
              <a:rPr b="0" spc="-105">
                <a:latin typeface="Verdana"/>
                <a:cs typeface="Verdana"/>
              </a:rPr>
              <a:t> </a:t>
            </a:r>
            <a:r>
              <a:rPr b="0" spc="-114">
                <a:latin typeface="Verdana"/>
                <a:cs typeface="Verdana"/>
              </a:rPr>
              <a:t>é</a:t>
            </a:r>
            <a:r>
              <a:rPr b="0" spc="-105">
                <a:latin typeface="Verdana"/>
                <a:cs typeface="Verdana"/>
              </a:rPr>
              <a:t> </a:t>
            </a:r>
            <a:r>
              <a:rPr b="0" spc="-114">
                <a:latin typeface="Verdana"/>
                <a:cs typeface="Verdana"/>
              </a:rPr>
              <a:t>importante</a:t>
            </a:r>
            <a:r>
              <a:rPr b="0" spc="-105">
                <a:latin typeface="Verdana"/>
                <a:cs typeface="Verdana"/>
              </a:rPr>
              <a:t> </a:t>
            </a:r>
            <a:r>
              <a:rPr b="0" spc="-110">
                <a:latin typeface="Verdana"/>
                <a:cs typeface="Verdana"/>
              </a:rPr>
              <a:t>porque</a:t>
            </a:r>
            <a:r>
              <a:rPr b="0" spc="-105">
                <a:latin typeface="Verdana"/>
                <a:cs typeface="Verdana"/>
              </a:rPr>
              <a:t> </a:t>
            </a:r>
            <a:r>
              <a:rPr b="0" spc="-110">
                <a:latin typeface="Verdana"/>
                <a:cs typeface="Verdana"/>
              </a:rPr>
              <a:t>impacta</a:t>
            </a:r>
            <a:r>
              <a:rPr b="0" spc="-105">
                <a:latin typeface="Verdana"/>
                <a:cs typeface="Verdana"/>
              </a:rPr>
              <a:t> </a:t>
            </a:r>
            <a:r>
              <a:rPr b="0" spc="-120">
                <a:latin typeface="Verdana"/>
                <a:cs typeface="Verdana"/>
              </a:rPr>
              <a:t>diretamente</a:t>
            </a:r>
            <a:r>
              <a:rPr b="0" spc="-105">
                <a:latin typeface="Verdana"/>
                <a:cs typeface="Verdana"/>
              </a:rPr>
              <a:t> </a:t>
            </a:r>
            <a:r>
              <a:rPr b="0" spc="-100">
                <a:latin typeface="Verdana"/>
                <a:cs typeface="Verdana"/>
              </a:rPr>
              <a:t>o</a:t>
            </a:r>
            <a:r>
              <a:rPr b="0" spc="-110">
                <a:latin typeface="Verdana"/>
                <a:cs typeface="Verdana"/>
              </a:rPr>
              <a:t> </a:t>
            </a:r>
            <a:r>
              <a:rPr b="0" spc="-130">
                <a:latin typeface="Verdana"/>
                <a:cs typeface="Verdana"/>
              </a:rPr>
              <a:t>bem-</a:t>
            </a:r>
            <a:r>
              <a:rPr b="0" spc="-114">
                <a:latin typeface="Verdana"/>
                <a:cs typeface="Verdana"/>
              </a:rPr>
              <a:t>estar</a:t>
            </a:r>
            <a:r>
              <a:rPr b="0" spc="-105">
                <a:latin typeface="Verdana"/>
                <a:cs typeface="Verdana"/>
              </a:rPr>
              <a:t> </a:t>
            </a:r>
            <a:r>
              <a:rPr b="0" spc="-114">
                <a:latin typeface="Verdana"/>
                <a:cs typeface="Verdana"/>
              </a:rPr>
              <a:t>e</a:t>
            </a:r>
            <a:r>
              <a:rPr b="0" spc="-105">
                <a:latin typeface="Verdana"/>
                <a:cs typeface="Verdana"/>
              </a:rPr>
              <a:t> </a:t>
            </a:r>
            <a:r>
              <a:rPr b="0" spc="-114">
                <a:latin typeface="Verdana"/>
                <a:cs typeface="Verdana"/>
              </a:rPr>
              <a:t>a</a:t>
            </a:r>
            <a:r>
              <a:rPr b="0" spc="-105">
                <a:latin typeface="Verdana"/>
                <a:cs typeface="Verdana"/>
              </a:rPr>
              <a:t> </a:t>
            </a:r>
            <a:r>
              <a:rPr b="0" spc="-100">
                <a:latin typeface="Verdana"/>
                <a:cs typeface="Verdana"/>
              </a:rPr>
              <a:t>qualidade</a:t>
            </a:r>
            <a:r>
              <a:rPr b="0" spc="-105">
                <a:latin typeface="Verdana"/>
                <a:cs typeface="Verdana"/>
              </a:rPr>
              <a:t> </a:t>
            </a:r>
            <a:r>
              <a:rPr b="0" spc="-110">
                <a:latin typeface="Verdana"/>
                <a:cs typeface="Verdana"/>
              </a:rPr>
              <a:t>de</a:t>
            </a:r>
            <a:r>
              <a:rPr b="0" spc="-105">
                <a:latin typeface="Verdana"/>
                <a:cs typeface="Verdana"/>
              </a:rPr>
              <a:t> </a:t>
            </a:r>
            <a:r>
              <a:rPr b="0" spc="-114">
                <a:latin typeface="Verdana"/>
                <a:cs typeface="Verdana"/>
              </a:rPr>
              <a:t>vida</a:t>
            </a:r>
            <a:r>
              <a:rPr b="0" spc="-105">
                <a:latin typeface="Verdana"/>
                <a:cs typeface="Verdana"/>
              </a:rPr>
              <a:t> </a:t>
            </a:r>
            <a:r>
              <a:rPr b="0" spc="-25">
                <a:latin typeface="Verdana"/>
                <a:cs typeface="Verdana"/>
              </a:rPr>
              <a:t>dos </a:t>
            </a:r>
            <a:r>
              <a:rPr b="0" spc="-110">
                <a:latin typeface="Verdana"/>
                <a:cs typeface="Verdana"/>
              </a:rPr>
              <a:t>colaboradores,</a:t>
            </a:r>
            <a:r>
              <a:rPr b="0" spc="-100">
                <a:latin typeface="Verdana"/>
                <a:cs typeface="Verdana"/>
              </a:rPr>
              <a:t> </a:t>
            </a:r>
            <a:r>
              <a:rPr b="0" spc="-125">
                <a:latin typeface="Verdana"/>
                <a:cs typeface="Verdana"/>
              </a:rPr>
              <a:t>além</a:t>
            </a:r>
            <a:r>
              <a:rPr b="0" spc="-95">
                <a:latin typeface="Verdana"/>
                <a:cs typeface="Verdana"/>
              </a:rPr>
              <a:t> </a:t>
            </a:r>
            <a:r>
              <a:rPr b="0" spc="-110">
                <a:latin typeface="Verdana"/>
                <a:cs typeface="Verdana"/>
              </a:rPr>
              <a:t>de</a:t>
            </a:r>
            <a:r>
              <a:rPr b="0" spc="-95">
                <a:latin typeface="Verdana"/>
                <a:cs typeface="Verdana"/>
              </a:rPr>
              <a:t> </a:t>
            </a:r>
            <a:r>
              <a:rPr b="0" spc="-114">
                <a:latin typeface="Verdana"/>
                <a:cs typeface="Verdana"/>
              </a:rPr>
              <a:t>representar</a:t>
            </a:r>
            <a:r>
              <a:rPr b="0" spc="-95">
                <a:latin typeface="Verdana"/>
                <a:cs typeface="Verdana"/>
              </a:rPr>
              <a:t> </a:t>
            </a:r>
            <a:r>
              <a:rPr b="0" spc="-150">
                <a:latin typeface="Verdana"/>
                <a:cs typeface="Verdana"/>
              </a:rPr>
              <a:t>uma</a:t>
            </a:r>
            <a:r>
              <a:rPr b="0" spc="-95">
                <a:latin typeface="Verdana"/>
                <a:cs typeface="Verdana"/>
              </a:rPr>
              <a:t> </a:t>
            </a:r>
            <a:r>
              <a:rPr b="0" spc="-100">
                <a:latin typeface="Verdana"/>
                <a:cs typeface="Verdana"/>
              </a:rPr>
              <a:t>obrigação</a:t>
            </a:r>
            <a:r>
              <a:rPr b="0" spc="-95">
                <a:latin typeface="Verdana"/>
                <a:cs typeface="Verdana"/>
              </a:rPr>
              <a:t> </a:t>
            </a:r>
            <a:r>
              <a:rPr b="0" spc="-114">
                <a:latin typeface="Verdana"/>
                <a:cs typeface="Verdana"/>
              </a:rPr>
              <a:t>prevista</a:t>
            </a:r>
            <a:r>
              <a:rPr b="0" spc="-95">
                <a:latin typeface="Verdana"/>
                <a:cs typeface="Verdana"/>
              </a:rPr>
              <a:t> </a:t>
            </a:r>
            <a:r>
              <a:rPr b="0" spc="-160">
                <a:latin typeface="Verdana"/>
                <a:cs typeface="Verdana"/>
              </a:rPr>
              <a:t>em</a:t>
            </a:r>
            <a:r>
              <a:rPr b="0" spc="-95">
                <a:latin typeface="Verdana"/>
                <a:cs typeface="Verdana"/>
              </a:rPr>
              <a:t> </a:t>
            </a:r>
            <a:r>
              <a:rPr b="0" spc="-125">
                <a:latin typeface="Verdana"/>
                <a:cs typeface="Verdana"/>
              </a:rPr>
              <a:t>muitas</a:t>
            </a:r>
            <a:r>
              <a:rPr b="0" spc="-100">
                <a:latin typeface="Verdana"/>
                <a:cs typeface="Verdana"/>
              </a:rPr>
              <a:t> convenções</a:t>
            </a:r>
            <a:r>
              <a:rPr b="0" spc="-95">
                <a:latin typeface="Verdana"/>
                <a:cs typeface="Verdana"/>
              </a:rPr>
              <a:t> </a:t>
            </a:r>
            <a:r>
              <a:rPr b="0" spc="-114">
                <a:latin typeface="Verdana"/>
                <a:cs typeface="Verdana"/>
              </a:rPr>
              <a:t>coletivas.</a:t>
            </a:r>
            <a:r>
              <a:rPr b="0" spc="-95">
                <a:latin typeface="Verdana"/>
                <a:cs typeface="Verdana"/>
              </a:rPr>
              <a:t> </a:t>
            </a:r>
            <a:r>
              <a:rPr b="0" spc="-25">
                <a:latin typeface="Verdana"/>
                <a:cs typeface="Verdana"/>
              </a:rPr>
              <a:t>Na </a:t>
            </a:r>
            <a:r>
              <a:rPr b="0" spc="-120">
                <a:latin typeface="Verdana"/>
                <a:cs typeface="Verdana"/>
              </a:rPr>
              <a:t>validação,</a:t>
            </a:r>
            <a:r>
              <a:rPr b="0" spc="-114">
                <a:latin typeface="Verdana"/>
                <a:cs typeface="Verdana"/>
              </a:rPr>
              <a:t> a </a:t>
            </a:r>
            <a:r>
              <a:rPr b="0" spc="-95">
                <a:latin typeface="Verdana"/>
                <a:cs typeface="Verdana"/>
              </a:rPr>
              <a:t>cesta</a:t>
            </a:r>
            <a:r>
              <a:rPr b="0" spc="-114">
                <a:latin typeface="Verdana"/>
                <a:cs typeface="Verdana"/>
              </a:rPr>
              <a:t> </a:t>
            </a:r>
            <a:r>
              <a:rPr b="0" spc="-90">
                <a:latin typeface="Verdana"/>
                <a:cs typeface="Verdana"/>
              </a:rPr>
              <a:t>básica</a:t>
            </a:r>
            <a:r>
              <a:rPr b="0" spc="-114">
                <a:latin typeface="Verdana"/>
                <a:cs typeface="Verdana"/>
              </a:rPr>
              <a:t> </a:t>
            </a:r>
            <a:r>
              <a:rPr b="0" spc="-125">
                <a:latin typeface="Verdana"/>
                <a:cs typeface="Verdana"/>
              </a:rPr>
              <a:t>garante</a:t>
            </a:r>
            <a:r>
              <a:rPr b="0" spc="-110">
                <a:latin typeface="Verdana"/>
                <a:cs typeface="Verdana"/>
              </a:rPr>
              <a:t> que</a:t>
            </a:r>
            <a:r>
              <a:rPr b="0" spc="-114">
                <a:latin typeface="Verdana"/>
                <a:cs typeface="Verdana"/>
              </a:rPr>
              <a:t> </a:t>
            </a:r>
            <a:r>
              <a:rPr b="0" spc="-80">
                <a:latin typeface="Verdana"/>
                <a:cs typeface="Verdana"/>
              </a:rPr>
              <a:t>os</a:t>
            </a:r>
            <a:r>
              <a:rPr b="0" spc="-114">
                <a:latin typeface="Verdana"/>
                <a:cs typeface="Verdana"/>
              </a:rPr>
              <a:t> </a:t>
            </a:r>
            <a:r>
              <a:rPr b="0" spc="-90">
                <a:latin typeface="Verdana"/>
                <a:cs typeface="Verdana"/>
              </a:rPr>
              <a:t>beneficiários</a:t>
            </a:r>
            <a:r>
              <a:rPr b="0" spc="-114">
                <a:latin typeface="Verdana"/>
                <a:cs typeface="Verdana"/>
              </a:rPr>
              <a:t> </a:t>
            </a:r>
            <a:r>
              <a:rPr b="0" spc="-135">
                <a:latin typeface="Verdana"/>
                <a:cs typeface="Verdana"/>
              </a:rPr>
              <a:t>sejam</a:t>
            </a:r>
            <a:r>
              <a:rPr b="0" spc="-114">
                <a:latin typeface="Verdana"/>
                <a:cs typeface="Verdana"/>
              </a:rPr>
              <a:t> </a:t>
            </a:r>
            <a:r>
              <a:rPr b="0" spc="-80">
                <a:latin typeface="Verdana"/>
                <a:cs typeface="Verdana"/>
              </a:rPr>
              <a:t>os</a:t>
            </a:r>
            <a:r>
              <a:rPr b="0" spc="-110">
                <a:latin typeface="Verdana"/>
                <a:cs typeface="Verdana"/>
              </a:rPr>
              <a:t> </a:t>
            </a:r>
            <a:r>
              <a:rPr b="0" spc="-130">
                <a:latin typeface="Verdana"/>
                <a:cs typeface="Verdana"/>
              </a:rPr>
              <a:t>mesmos</a:t>
            </a:r>
            <a:r>
              <a:rPr b="0" spc="-114">
                <a:latin typeface="Verdana"/>
                <a:cs typeface="Verdana"/>
              </a:rPr>
              <a:t> </a:t>
            </a:r>
            <a:r>
              <a:rPr b="0" spc="-95">
                <a:latin typeface="Verdana"/>
                <a:cs typeface="Verdana"/>
              </a:rPr>
              <a:t>listados</a:t>
            </a:r>
            <a:r>
              <a:rPr b="0" spc="-114">
                <a:latin typeface="Verdana"/>
                <a:cs typeface="Verdana"/>
              </a:rPr>
              <a:t> </a:t>
            </a:r>
            <a:r>
              <a:rPr b="0" spc="-120">
                <a:latin typeface="Verdana"/>
                <a:cs typeface="Verdana"/>
              </a:rPr>
              <a:t>na</a:t>
            </a:r>
            <a:r>
              <a:rPr b="0" spc="-114">
                <a:latin typeface="Verdana"/>
                <a:cs typeface="Verdana"/>
              </a:rPr>
              <a:t> </a:t>
            </a:r>
            <a:r>
              <a:rPr b="0" spc="-95">
                <a:latin typeface="Verdana"/>
                <a:cs typeface="Verdana"/>
              </a:rPr>
              <a:t>Relação</a:t>
            </a:r>
            <a:r>
              <a:rPr b="0" spc="-114">
                <a:latin typeface="Verdana"/>
                <a:cs typeface="Verdana"/>
              </a:rPr>
              <a:t> </a:t>
            </a:r>
            <a:r>
              <a:rPr b="0" spc="-110">
                <a:latin typeface="Verdana"/>
                <a:cs typeface="Verdana"/>
              </a:rPr>
              <a:t>de </a:t>
            </a:r>
            <a:r>
              <a:rPr b="0" spc="-25">
                <a:latin typeface="Verdana"/>
                <a:cs typeface="Verdana"/>
              </a:rPr>
              <a:t>Em- </a:t>
            </a:r>
            <a:r>
              <a:rPr b="0" spc="-105">
                <a:latin typeface="Verdana"/>
                <a:cs typeface="Verdana"/>
              </a:rPr>
              <a:t>pregados</a:t>
            </a:r>
            <a:r>
              <a:rPr b="0" spc="-114">
                <a:latin typeface="Verdana"/>
                <a:cs typeface="Verdana"/>
              </a:rPr>
              <a:t> </a:t>
            </a:r>
            <a:r>
              <a:rPr b="0" spc="-125">
                <a:latin typeface="Verdana"/>
                <a:cs typeface="Verdana"/>
              </a:rPr>
              <a:t>(RE)</a:t>
            </a:r>
            <a:r>
              <a:rPr b="0" spc="-114">
                <a:latin typeface="Verdana"/>
                <a:cs typeface="Verdana"/>
              </a:rPr>
              <a:t> e </a:t>
            </a:r>
            <a:r>
              <a:rPr b="0" spc="-110">
                <a:latin typeface="Verdana"/>
                <a:cs typeface="Verdana"/>
              </a:rPr>
              <a:t>que </a:t>
            </a:r>
            <a:r>
              <a:rPr b="0" spc="-114">
                <a:latin typeface="Verdana"/>
                <a:cs typeface="Verdana"/>
              </a:rPr>
              <a:t>a </a:t>
            </a:r>
            <a:r>
              <a:rPr b="0" spc="-85">
                <a:latin typeface="Verdana"/>
                <a:cs typeface="Verdana"/>
              </a:rPr>
              <a:t>concessão</a:t>
            </a:r>
            <a:r>
              <a:rPr b="0" spc="-114">
                <a:latin typeface="Verdana"/>
                <a:cs typeface="Verdana"/>
              </a:rPr>
              <a:t> </a:t>
            </a:r>
            <a:r>
              <a:rPr b="0" spc="-120">
                <a:latin typeface="Verdana"/>
                <a:cs typeface="Verdana"/>
              </a:rPr>
              <a:t>esteja</a:t>
            </a:r>
            <a:r>
              <a:rPr b="0" spc="-110">
                <a:latin typeface="Verdana"/>
                <a:cs typeface="Verdana"/>
              </a:rPr>
              <a:t> </a:t>
            </a:r>
            <a:r>
              <a:rPr b="0" spc="-160">
                <a:latin typeface="Verdana"/>
                <a:cs typeface="Verdana"/>
              </a:rPr>
              <a:t>em</a:t>
            </a:r>
            <a:r>
              <a:rPr b="0" spc="-114">
                <a:latin typeface="Verdana"/>
                <a:cs typeface="Verdana"/>
              </a:rPr>
              <a:t> </a:t>
            </a:r>
            <a:r>
              <a:rPr b="0" spc="-110">
                <a:latin typeface="Verdana"/>
                <a:cs typeface="Verdana"/>
              </a:rPr>
              <a:t>conformidade</a:t>
            </a:r>
            <a:r>
              <a:rPr b="0" spc="-114">
                <a:latin typeface="Verdana"/>
                <a:cs typeface="Verdana"/>
              </a:rPr>
              <a:t> </a:t>
            </a:r>
            <a:r>
              <a:rPr b="0" spc="-110">
                <a:latin typeface="Verdana"/>
                <a:cs typeface="Verdana"/>
              </a:rPr>
              <a:t>com</a:t>
            </a:r>
            <a:r>
              <a:rPr b="0" spc="-114">
                <a:latin typeface="Verdana"/>
                <a:cs typeface="Verdana"/>
              </a:rPr>
              <a:t> a</a:t>
            </a:r>
            <a:r>
              <a:rPr b="0" spc="-110">
                <a:latin typeface="Verdana"/>
                <a:cs typeface="Verdana"/>
              </a:rPr>
              <a:t> </a:t>
            </a:r>
            <a:r>
              <a:rPr b="0" spc="-90">
                <a:latin typeface="Verdana"/>
                <a:cs typeface="Verdana"/>
              </a:rPr>
              <a:t>legislação</a:t>
            </a:r>
            <a:r>
              <a:rPr b="0" spc="-114">
                <a:latin typeface="Verdana"/>
                <a:cs typeface="Verdana"/>
              </a:rPr>
              <a:t> e </a:t>
            </a:r>
            <a:r>
              <a:rPr b="0" spc="-80">
                <a:latin typeface="Verdana"/>
                <a:cs typeface="Verdana"/>
              </a:rPr>
              <a:t>os</a:t>
            </a:r>
            <a:r>
              <a:rPr b="0" spc="-110">
                <a:latin typeface="Verdana"/>
                <a:cs typeface="Verdana"/>
              </a:rPr>
              <a:t> </a:t>
            </a:r>
            <a:r>
              <a:rPr b="0" spc="-95">
                <a:latin typeface="Verdana"/>
                <a:cs typeface="Verdana"/>
              </a:rPr>
              <a:t>acordos</a:t>
            </a:r>
            <a:r>
              <a:rPr b="0" spc="-114">
                <a:latin typeface="Verdana"/>
                <a:cs typeface="Verdana"/>
              </a:rPr>
              <a:t> </a:t>
            </a:r>
            <a:r>
              <a:rPr b="0" spc="-70">
                <a:latin typeface="Verdana"/>
                <a:cs typeface="Verdana"/>
              </a:rPr>
              <a:t>aplicáveis.</a:t>
            </a:r>
          </a:p>
          <a:p>
            <a:pPr marL="12700">
              <a:lnSpc>
                <a:spcPct val="100000"/>
              </a:lnSpc>
              <a:spcBef>
                <a:spcPts val="1800"/>
              </a:spcBef>
            </a:pPr>
            <a:r>
              <a:rPr spc="-10"/>
              <a:t>CURIOSIDADES:</a:t>
            </a:r>
          </a:p>
          <a:p>
            <a:pPr marL="12700" marR="5080">
              <a:lnSpc>
                <a:spcPct val="100000"/>
              </a:lnSpc>
            </a:pPr>
            <a:r>
              <a:rPr b="0" spc="-50">
                <a:latin typeface="Verdana"/>
                <a:cs typeface="Verdana"/>
              </a:rPr>
              <a:t>A</a:t>
            </a:r>
            <a:r>
              <a:rPr b="0" spc="-130">
                <a:latin typeface="Verdana"/>
                <a:cs typeface="Verdana"/>
              </a:rPr>
              <a:t> </a:t>
            </a:r>
            <a:r>
              <a:rPr b="0" spc="-95">
                <a:latin typeface="Verdana"/>
                <a:cs typeface="Verdana"/>
              </a:rPr>
              <a:t>cesta</a:t>
            </a:r>
            <a:r>
              <a:rPr b="0" spc="-114">
                <a:latin typeface="Verdana"/>
                <a:cs typeface="Verdana"/>
              </a:rPr>
              <a:t> </a:t>
            </a:r>
            <a:r>
              <a:rPr b="0" spc="-90">
                <a:latin typeface="Verdana"/>
                <a:cs typeface="Verdana"/>
              </a:rPr>
              <a:t>básica</a:t>
            </a:r>
            <a:r>
              <a:rPr b="0" spc="-114">
                <a:latin typeface="Verdana"/>
                <a:cs typeface="Verdana"/>
              </a:rPr>
              <a:t> </a:t>
            </a:r>
            <a:r>
              <a:rPr b="0" spc="-95">
                <a:latin typeface="Verdana"/>
                <a:cs typeface="Verdana"/>
              </a:rPr>
              <a:t>utiliza</a:t>
            </a:r>
            <a:r>
              <a:rPr b="0" spc="-114">
                <a:latin typeface="Verdana"/>
                <a:cs typeface="Verdana"/>
              </a:rPr>
              <a:t> a </a:t>
            </a:r>
            <a:r>
              <a:rPr b="0" spc="-95">
                <a:latin typeface="Verdana"/>
                <a:cs typeface="Verdana"/>
              </a:rPr>
              <a:t>Relação</a:t>
            </a:r>
            <a:r>
              <a:rPr b="0" spc="-120">
                <a:latin typeface="Verdana"/>
                <a:cs typeface="Verdana"/>
              </a:rPr>
              <a:t> </a:t>
            </a:r>
            <a:r>
              <a:rPr b="0" spc="-110">
                <a:latin typeface="Verdana"/>
                <a:cs typeface="Verdana"/>
              </a:rPr>
              <a:t>de</a:t>
            </a:r>
            <a:r>
              <a:rPr b="0" spc="-114">
                <a:latin typeface="Verdana"/>
                <a:cs typeface="Verdana"/>
              </a:rPr>
              <a:t> </a:t>
            </a:r>
            <a:r>
              <a:rPr b="0" spc="-110">
                <a:latin typeface="Verdana"/>
                <a:cs typeface="Verdana"/>
              </a:rPr>
              <a:t>Empregados</a:t>
            </a:r>
            <a:r>
              <a:rPr b="0" spc="-114">
                <a:latin typeface="Verdana"/>
                <a:cs typeface="Verdana"/>
              </a:rPr>
              <a:t> </a:t>
            </a:r>
            <a:r>
              <a:rPr b="0" spc="-110">
                <a:latin typeface="Verdana"/>
                <a:cs typeface="Verdana"/>
              </a:rPr>
              <a:t>(RE</a:t>
            </a:r>
            <a:r>
              <a:rPr b="0" spc="-114">
                <a:latin typeface="Verdana"/>
                <a:cs typeface="Verdana"/>
              </a:rPr>
              <a:t> </a:t>
            </a:r>
            <a:r>
              <a:rPr b="0" spc="-190">
                <a:latin typeface="Verdana"/>
                <a:cs typeface="Verdana"/>
              </a:rPr>
              <a:t>–</a:t>
            </a:r>
            <a:r>
              <a:rPr b="0" spc="-114">
                <a:latin typeface="Verdana"/>
                <a:cs typeface="Verdana"/>
              </a:rPr>
              <a:t> </a:t>
            </a:r>
            <a:r>
              <a:rPr b="0" spc="-85">
                <a:latin typeface="Verdana"/>
                <a:cs typeface="Verdana"/>
              </a:rPr>
              <a:t>FGTS</a:t>
            </a:r>
            <a:r>
              <a:rPr b="0" spc="-120">
                <a:latin typeface="Verdana"/>
                <a:cs typeface="Verdana"/>
              </a:rPr>
              <a:t> </a:t>
            </a:r>
            <a:r>
              <a:rPr b="0" spc="-100">
                <a:latin typeface="Verdana"/>
                <a:cs typeface="Verdana"/>
              </a:rPr>
              <a:t>Digital)</a:t>
            </a:r>
            <a:r>
              <a:rPr b="0" spc="-114">
                <a:latin typeface="Verdana"/>
                <a:cs typeface="Verdana"/>
              </a:rPr>
              <a:t> como </a:t>
            </a:r>
            <a:r>
              <a:rPr b="0" spc="-110">
                <a:latin typeface="Verdana"/>
                <a:cs typeface="Verdana"/>
              </a:rPr>
              <a:t>base</a:t>
            </a:r>
            <a:r>
              <a:rPr b="0" spc="-114">
                <a:latin typeface="Verdana"/>
                <a:cs typeface="Verdana"/>
              </a:rPr>
              <a:t> </a:t>
            </a:r>
            <a:r>
              <a:rPr b="0" spc="-120">
                <a:latin typeface="Verdana"/>
                <a:cs typeface="Verdana"/>
              </a:rPr>
              <a:t>para</a:t>
            </a:r>
            <a:r>
              <a:rPr b="0" spc="-114">
                <a:latin typeface="Verdana"/>
                <a:cs typeface="Verdana"/>
              </a:rPr>
              <a:t> </a:t>
            </a:r>
            <a:r>
              <a:rPr b="0" spc="-10">
                <a:latin typeface="Verdana"/>
                <a:cs typeface="Verdana"/>
              </a:rPr>
              <a:t>confirmar </a:t>
            </a:r>
            <a:r>
              <a:rPr b="0" spc="-135">
                <a:latin typeface="Verdana"/>
                <a:cs typeface="Verdana"/>
              </a:rPr>
              <a:t>quem</a:t>
            </a:r>
            <a:r>
              <a:rPr b="0" spc="-114">
                <a:latin typeface="Verdana"/>
                <a:cs typeface="Verdana"/>
              </a:rPr>
              <a:t> </a:t>
            </a:r>
            <a:r>
              <a:rPr b="0" spc="-125">
                <a:latin typeface="Verdana"/>
                <a:cs typeface="Verdana"/>
              </a:rPr>
              <a:t>deve</a:t>
            </a:r>
            <a:r>
              <a:rPr b="0" spc="-114">
                <a:latin typeface="Verdana"/>
                <a:cs typeface="Verdana"/>
              </a:rPr>
              <a:t> </a:t>
            </a:r>
            <a:r>
              <a:rPr b="0" spc="-100">
                <a:latin typeface="Verdana"/>
                <a:cs typeface="Verdana"/>
              </a:rPr>
              <a:t>receber</a:t>
            </a:r>
            <a:r>
              <a:rPr b="0" spc="-114">
                <a:latin typeface="Verdana"/>
                <a:cs typeface="Verdana"/>
              </a:rPr>
              <a:t> </a:t>
            </a:r>
            <a:r>
              <a:rPr b="0" spc="-100">
                <a:latin typeface="Verdana"/>
                <a:cs typeface="Verdana"/>
              </a:rPr>
              <a:t>o</a:t>
            </a:r>
            <a:r>
              <a:rPr b="0" spc="-114">
                <a:latin typeface="Verdana"/>
                <a:cs typeface="Verdana"/>
              </a:rPr>
              <a:t> </a:t>
            </a:r>
            <a:r>
              <a:rPr b="0" spc="-105">
                <a:latin typeface="Verdana"/>
                <a:cs typeface="Verdana"/>
              </a:rPr>
              <a:t>benefício,</a:t>
            </a:r>
            <a:r>
              <a:rPr b="0" spc="-110">
                <a:latin typeface="Verdana"/>
                <a:cs typeface="Verdana"/>
              </a:rPr>
              <a:t> </a:t>
            </a:r>
            <a:r>
              <a:rPr b="0" spc="-114">
                <a:latin typeface="Verdana"/>
                <a:cs typeface="Verdana"/>
              </a:rPr>
              <a:t>e a </a:t>
            </a:r>
            <a:r>
              <a:rPr b="0" spc="-105">
                <a:latin typeface="Verdana"/>
                <a:cs typeface="Verdana"/>
              </a:rPr>
              <a:t>Convenção</a:t>
            </a:r>
            <a:r>
              <a:rPr b="0" spc="-114">
                <a:latin typeface="Verdana"/>
                <a:cs typeface="Verdana"/>
              </a:rPr>
              <a:t> </a:t>
            </a:r>
            <a:r>
              <a:rPr b="0" spc="-95">
                <a:latin typeface="Verdana"/>
                <a:cs typeface="Verdana"/>
              </a:rPr>
              <a:t>Coletiva</a:t>
            </a:r>
            <a:r>
              <a:rPr b="0" spc="-110">
                <a:latin typeface="Verdana"/>
                <a:cs typeface="Verdana"/>
              </a:rPr>
              <a:t> de</a:t>
            </a:r>
            <a:r>
              <a:rPr b="0" spc="-114">
                <a:latin typeface="Verdana"/>
                <a:cs typeface="Verdana"/>
              </a:rPr>
              <a:t> </a:t>
            </a:r>
            <a:r>
              <a:rPr b="0" spc="-120">
                <a:latin typeface="Verdana"/>
                <a:cs typeface="Verdana"/>
              </a:rPr>
              <a:t>Trabalho</a:t>
            </a:r>
            <a:r>
              <a:rPr b="0" spc="-114">
                <a:latin typeface="Verdana"/>
                <a:cs typeface="Verdana"/>
              </a:rPr>
              <a:t> como </a:t>
            </a:r>
            <a:r>
              <a:rPr b="0" spc="-105">
                <a:latin typeface="Verdana"/>
                <a:cs typeface="Verdana"/>
              </a:rPr>
              <a:t>referência</a:t>
            </a:r>
            <a:r>
              <a:rPr b="0" spc="-110">
                <a:latin typeface="Verdana"/>
                <a:cs typeface="Verdana"/>
              </a:rPr>
              <a:t> </a:t>
            </a:r>
            <a:r>
              <a:rPr b="0" spc="-120">
                <a:latin typeface="Verdana"/>
                <a:cs typeface="Verdana"/>
              </a:rPr>
              <a:t>para</a:t>
            </a:r>
            <a:r>
              <a:rPr b="0" spc="-114">
                <a:latin typeface="Verdana"/>
                <a:cs typeface="Verdana"/>
              </a:rPr>
              <a:t> </a:t>
            </a:r>
            <a:r>
              <a:rPr b="0" spc="-10">
                <a:latin typeface="Verdana"/>
                <a:cs typeface="Verdana"/>
              </a:rPr>
              <a:t>verificar </a:t>
            </a:r>
            <a:r>
              <a:rPr b="0" spc="-110">
                <a:latin typeface="Verdana"/>
                <a:cs typeface="Verdana"/>
              </a:rPr>
              <a:t>obrigatoriedade </a:t>
            </a:r>
            <a:r>
              <a:rPr b="0" spc="-114">
                <a:latin typeface="Verdana"/>
                <a:cs typeface="Verdana"/>
              </a:rPr>
              <a:t>e</a:t>
            </a:r>
            <a:r>
              <a:rPr b="0" spc="-110">
                <a:latin typeface="Verdana"/>
                <a:cs typeface="Verdana"/>
              </a:rPr>
              <a:t> </a:t>
            </a:r>
            <a:r>
              <a:rPr b="0" spc="-130">
                <a:latin typeface="Verdana"/>
                <a:cs typeface="Verdana"/>
              </a:rPr>
              <a:t>valores.</a:t>
            </a:r>
            <a:r>
              <a:rPr b="0" spc="-110">
                <a:latin typeface="Verdana"/>
                <a:cs typeface="Verdana"/>
              </a:rPr>
              <a:t> </a:t>
            </a:r>
            <a:r>
              <a:rPr b="0" spc="-65">
                <a:latin typeface="Verdana"/>
                <a:cs typeface="Verdana"/>
              </a:rPr>
              <a:t>O</a:t>
            </a:r>
            <a:r>
              <a:rPr b="0" spc="-110">
                <a:latin typeface="Verdana"/>
                <a:cs typeface="Verdana"/>
              </a:rPr>
              <a:t> </a:t>
            </a:r>
            <a:r>
              <a:rPr b="0" spc="-120">
                <a:latin typeface="Verdana"/>
                <a:cs typeface="Verdana"/>
              </a:rPr>
              <a:t>valor</a:t>
            </a:r>
            <a:r>
              <a:rPr b="0" spc="-110">
                <a:latin typeface="Verdana"/>
                <a:cs typeface="Verdana"/>
              </a:rPr>
              <a:t> </a:t>
            </a:r>
            <a:r>
              <a:rPr b="0" spc="-105">
                <a:latin typeface="Verdana"/>
                <a:cs typeface="Verdana"/>
              </a:rPr>
              <a:t>total</a:t>
            </a:r>
            <a:r>
              <a:rPr b="0" spc="-110">
                <a:latin typeface="Verdana"/>
                <a:cs typeface="Verdana"/>
              </a:rPr>
              <a:t> da </a:t>
            </a:r>
            <a:r>
              <a:rPr b="0" spc="-100">
                <a:latin typeface="Verdana"/>
                <a:cs typeface="Verdana"/>
              </a:rPr>
              <a:t>relação</a:t>
            </a:r>
            <a:r>
              <a:rPr b="0" spc="-110">
                <a:latin typeface="Verdana"/>
                <a:cs typeface="Verdana"/>
              </a:rPr>
              <a:t> de</a:t>
            </a:r>
            <a:r>
              <a:rPr b="0" spc="-105">
                <a:latin typeface="Verdana"/>
                <a:cs typeface="Verdana"/>
              </a:rPr>
              <a:t> </a:t>
            </a:r>
            <a:r>
              <a:rPr b="0" spc="-90">
                <a:latin typeface="Verdana"/>
                <a:cs typeface="Verdana"/>
              </a:rPr>
              <a:t>beneficiários</a:t>
            </a:r>
            <a:r>
              <a:rPr b="0" spc="-110">
                <a:latin typeface="Verdana"/>
                <a:cs typeface="Verdana"/>
              </a:rPr>
              <a:t> </a:t>
            </a:r>
            <a:r>
              <a:rPr b="0" spc="-125">
                <a:latin typeface="Verdana"/>
                <a:cs typeface="Verdana"/>
              </a:rPr>
              <a:t>deve</a:t>
            </a:r>
            <a:r>
              <a:rPr b="0" spc="-110">
                <a:latin typeface="Verdana"/>
                <a:cs typeface="Verdana"/>
              </a:rPr>
              <a:t> </a:t>
            </a:r>
            <a:r>
              <a:rPr b="0" spc="-75">
                <a:latin typeface="Verdana"/>
                <a:cs typeface="Verdana"/>
              </a:rPr>
              <a:t>coincidir</a:t>
            </a:r>
            <a:r>
              <a:rPr b="0" spc="-110">
                <a:latin typeface="Verdana"/>
                <a:cs typeface="Verdana"/>
              </a:rPr>
              <a:t> com </a:t>
            </a:r>
            <a:r>
              <a:rPr b="0" spc="-114">
                <a:latin typeface="Verdana"/>
                <a:cs typeface="Verdana"/>
              </a:rPr>
              <a:t>a</a:t>
            </a:r>
            <a:r>
              <a:rPr b="0" spc="-110">
                <a:latin typeface="Verdana"/>
                <a:cs typeface="Verdana"/>
              </a:rPr>
              <a:t> </a:t>
            </a:r>
            <a:r>
              <a:rPr b="0" spc="-114">
                <a:latin typeface="Verdana"/>
                <a:cs typeface="Verdana"/>
              </a:rPr>
              <a:t>nota</a:t>
            </a:r>
            <a:r>
              <a:rPr b="0" spc="-110">
                <a:latin typeface="Verdana"/>
                <a:cs typeface="Verdana"/>
              </a:rPr>
              <a:t> </a:t>
            </a:r>
            <a:r>
              <a:rPr b="0" spc="-85">
                <a:latin typeface="Verdana"/>
                <a:cs typeface="Verdana"/>
              </a:rPr>
              <a:t>fiscal</a:t>
            </a:r>
            <a:r>
              <a:rPr b="0" spc="-110">
                <a:latin typeface="Verdana"/>
                <a:cs typeface="Verdana"/>
              </a:rPr>
              <a:t> </a:t>
            </a:r>
            <a:r>
              <a:rPr b="0" spc="-50">
                <a:latin typeface="Verdana"/>
                <a:cs typeface="Verdana"/>
              </a:rPr>
              <a:t>e </a:t>
            </a:r>
            <a:r>
              <a:rPr b="0" spc="-100">
                <a:latin typeface="Verdana"/>
                <a:cs typeface="Verdana"/>
              </a:rPr>
              <a:t>o </a:t>
            </a:r>
            <a:r>
              <a:rPr b="0" spc="-120">
                <a:latin typeface="Verdana"/>
                <a:cs typeface="Verdana"/>
              </a:rPr>
              <a:t>comprovante</a:t>
            </a:r>
            <a:r>
              <a:rPr b="0" spc="-95">
                <a:latin typeface="Verdana"/>
                <a:cs typeface="Verdana"/>
              </a:rPr>
              <a:t> </a:t>
            </a:r>
            <a:r>
              <a:rPr b="0" spc="-110">
                <a:latin typeface="Verdana"/>
                <a:cs typeface="Verdana"/>
              </a:rPr>
              <a:t>de</a:t>
            </a:r>
            <a:r>
              <a:rPr b="0" spc="-100">
                <a:latin typeface="Verdana"/>
                <a:cs typeface="Verdana"/>
              </a:rPr>
              <a:t> </a:t>
            </a:r>
            <a:r>
              <a:rPr b="0" spc="-135">
                <a:latin typeface="Verdana"/>
                <a:cs typeface="Verdana"/>
              </a:rPr>
              <a:t>pagamento,</a:t>
            </a:r>
            <a:r>
              <a:rPr b="0" spc="-95">
                <a:latin typeface="Verdana"/>
                <a:cs typeface="Verdana"/>
              </a:rPr>
              <a:t> </a:t>
            </a:r>
            <a:r>
              <a:rPr b="0" spc="-110">
                <a:latin typeface="Verdana"/>
                <a:cs typeface="Verdana"/>
              </a:rPr>
              <a:t>assegurando</a:t>
            </a:r>
            <a:r>
              <a:rPr b="0" spc="-100">
                <a:latin typeface="Verdana"/>
                <a:cs typeface="Verdana"/>
              </a:rPr>
              <a:t> </a:t>
            </a:r>
            <a:r>
              <a:rPr b="0" spc="-110">
                <a:latin typeface="Verdana"/>
                <a:cs typeface="Verdana"/>
              </a:rPr>
              <a:t>transparência</a:t>
            </a:r>
            <a:r>
              <a:rPr b="0" spc="-95">
                <a:latin typeface="Verdana"/>
                <a:cs typeface="Verdana"/>
              </a:rPr>
              <a:t> </a:t>
            </a:r>
            <a:r>
              <a:rPr b="0" spc="-114">
                <a:latin typeface="Verdana"/>
                <a:cs typeface="Verdana"/>
              </a:rPr>
              <a:t>e</a:t>
            </a:r>
            <a:r>
              <a:rPr b="0" spc="-100">
                <a:latin typeface="Verdana"/>
                <a:cs typeface="Verdana"/>
              </a:rPr>
              <a:t> </a:t>
            </a:r>
            <a:r>
              <a:rPr b="0" spc="-105">
                <a:latin typeface="Verdana"/>
                <a:cs typeface="Verdana"/>
              </a:rPr>
              <a:t>rastreabilidade</a:t>
            </a:r>
            <a:r>
              <a:rPr b="0" spc="-95">
                <a:latin typeface="Verdana"/>
                <a:cs typeface="Verdana"/>
              </a:rPr>
              <a:t> </a:t>
            </a:r>
            <a:r>
              <a:rPr b="0" spc="-120">
                <a:latin typeface="Verdana"/>
                <a:cs typeface="Verdana"/>
              </a:rPr>
              <a:t>na</a:t>
            </a:r>
            <a:r>
              <a:rPr b="0" spc="-100">
                <a:latin typeface="Verdana"/>
                <a:cs typeface="Verdana"/>
              </a:rPr>
              <a:t> </a:t>
            </a:r>
            <a:r>
              <a:rPr b="0" spc="-10">
                <a:latin typeface="Verdana"/>
                <a:cs typeface="Verdana"/>
              </a:rPr>
              <a:t>concessão.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1008"/>
            <a:ext cx="3653154" cy="744220"/>
          </a:xfrm>
          <a:prstGeom prst="rect">
            <a:avLst/>
          </a:prstGeom>
        </p:spPr>
        <p:txBody>
          <a:bodyPr vert="horz" wrap="square" lIns="0" tIns="12700" rIns="0" bIns="0" rtlCol="0">
            <a:spAutoFit/>
          </a:bodyPr>
          <a:lstStyle/>
          <a:p>
            <a:pPr marL="15240">
              <a:lnSpc>
                <a:spcPts val="2830"/>
              </a:lnSpc>
              <a:spcBef>
                <a:spcPts val="100"/>
              </a:spcBef>
            </a:pPr>
            <a:r>
              <a:rPr sz="2400" b="1" i="1" spc="-155">
                <a:solidFill>
                  <a:srgbClr val="FFFFFF"/>
                </a:solidFill>
                <a:latin typeface="Trebuchet MS"/>
                <a:cs typeface="Trebuchet MS"/>
              </a:rPr>
              <a:t>Relação </a:t>
            </a:r>
            <a:r>
              <a:rPr sz="2400" b="1" i="1" spc="-170">
                <a:solidFill>
                  <a:srgbClr val="FFFFFF"/>
                </a:solidFill>
                <a:latin typeface="Trebuchet MS"/>
                <a:cs typeface="Trebuchet MS"/>
              </a:rPr>
              <a:t>de</a:t>
            </a:r>
            <a:r>
              <a:rPr sz="2400" b="1" i="1" spc="-150">
                <a:solidFill>
                  <a:srgbClr val="FFFFFF"/>
                </a:solidFill>
                <a:latin typeface="Trebuchet MS"/>
                <a:cs typeface="Trebuchet MS"/>
              </a:rPr>
              <a:t> </a:t>
            </a:r>
            <a:r>
              <a:rPr sz="2400" b="1" i="1" spc="-100">
                <a:solidFill>
                  <a:srgbClr val="FFFFFF"/>
                </a:solidFill>
                <a:latin typeface="Trebuchet MS"/>
                <a:cs typeface="Trebuchet MS"/>
              </a:rPr>
              <a:t>Beneficiários</a:t>
            </a:r>
            <a:endParaRPr sz="2400">
              <a:latin typeface="Trebuchet MS"/>
              <a:cs typeface="Trebuchet MS"/>
            </a:endParaRPr>
          </a:p>
          <a:p>
            <a:pPr marL="12700">
              <a:lnSpc>
                <a:spcPts val="2830"/>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3156585" cy="787400"/>
          </a:xfrm>
          <a:prstGeom prst="rect">
            <a:avLst/>
          </a:prstGeom>
        </p:spPr>
        <p:txBody>
          <a:bodyPr vert="horz" wrap="square" lIns="0" tIns="12700" rIns="0" bIns="0" rtlCol="0">
            <a:spAutoFit/>
          </a:bodyPr>
          <a:lstStyle/>
          <a:p>
            <a:pPr marL="12700">
              <a:lnSpc>
                <a:spcPct val="100000"/>
              </a:lnSpc>
              <a:spcBef>
                <a:spcPts val="100"/>
              </a:spcBef>
            </a:pPr>
            <a:r>
              <a:rPr spc="-229"/>
              <a:t>Cesta</a:t>
            </a:r>
            <a:r>
              <a:rPr spc="-330"/>
              <a:t> </a:t>
            </a:r>
            <a:r>
              <a:rPr spc="-320"/>
              <a:t>Básica</a:t>
            </a:r>
          </a:p>
        </p:txBody>
      </p:sp>
      <p:grpSp>
        <p:nvGrpSpPr>
          <p:cNvPr id="4" name="object 4"/>
          <p:cNvGrpSpPr/>
          <p:nvPr/>
        </p:nvGrpSpPr>
        <p:grpSpPr>
          <a:xfrm>
            <a:off x="510210" y="2162520"/>
            <a:ext cx="7382509" cy="5069205"/>
            <a:chOff x="537044" y="2269794"/>
            <a:chExt cx="7382509" cy="5069205"/>
          </a:xfrm>
        </p:grpSpPr>
        <p:pic>
          <p:nvPicPr>
            <p:cNvPr id="5" name="object 5"/>
            <p:cNvPicPr/>
            <p:nvPr/>
          </p:nvPicPr>
          <p:blipFill>
            <a:blip r:embed="rId2" cstate="print"/>
            <a:stretch>
              <a:fillRect/>
            </a:stretch>
          </p:blipFill>
          <p:spPr>
            <a:xfrm>
              <a:off x="3543122" y="2269794"/>
              <a:ext cx="3909910" cy="5056212"/>
            </a:xfrm>
            <a:prstGeom prst="rect">
              <a:avLst/>
            </a:prstGeom>
          </p:spPr>
        </p:pic>
        <p:pic>
          <p:nvPicPr>
            <p:cNvPr id="6" name="object 6"/>
            <p:cNvPicPr/>
            <p:nvPr/>
          </p:nvPicPr>
          <p:blipFill>
            <a:blip r:embed="rId3" cstate="print"/>
            <a:stretch>
              <a:fillRect/>
            </a:stretch>
          </p:blipFill>
          <p:spPr>
            <a:xfrm>
              <a:off x="4948300" y="5707938"/>
              <a:ext cx="449795" cy="1573009"/>
            </a:xfrm>
            <a:prstGeom prst="rect">
              <a:avLst/>
            </a:prstGeom>
          </p:spPr>
        </p:pic>
        <p:pic>
          <p:nvPicPr>
            <p:cNvPr id="7" name="object 7"/>
            <p:cNvPicPr/>
            <p:nvPr/>
          </p:nvPicPr>
          <p:blipFill>
            <a:blip r:embed="rId4" cstate="print"/>
            <a:stretch>
              <a:fillRect/>
            </a:stretch>
          </p:blipFill>
          <p:spPr>
            <a:xfrm>
              <a:off x="5651405" y="5308217"/>
              <a:ext cx="815130" cy="153290"/>
            </a:xfrm>
            <a:prstGeom prst="rect">
              <a:avLst/>
            </a:prstGeom>
          </p:spPr>
        </p:pic>
        <p:sp>
          <p:nvSpPr>
            <p:cNvPr id="8" name="object 8"/>
            <p:cNvSpPr/>
            <p:nvPr/>
          </p:nvSpPr>
          <p:spPr>
            <a:xfrm>
              <a:off x="5700699" y="5355120"/>
              <a:ext cx="414020" cy="69215"/>
            </a:xfrm>
            <a:custGeom>
              <a:avLst/>
              <a:gdLst/>
              <a:ahLst/>
              <a:cxnLst/>
              <a:rect l="l" t="t" r="r" b="b"/>
              <a:pathLst>
                <a:path w="414020" h="69214">
                  <a:moveTo>
                    <a:pt x="413804" y="0"/>
                  </a:moveTo>
                  <a:lnTo>
                    <a:pt x="0" y="0"/>
                  </a:lnTo>
                  <a:lnTo>
                    <a:pt x="0" y="68656"/>
                  </a:lnTo>
                  <a:lnTo>
                    <a:pt x="413804" y="68656"/>
                  </a:lnTo>
                  <a:lnTo>
                    <a:pt x="413804" y="0"/>
                  </a:lnTo>
                  <a:close/>
                </a:path>
              </a:pathLst>
            </a:custGeom>
            <a:solidFill>
              <a:srgbClr val="FFFFFF"/>
            </a:solidFill>
          </p:spPr>
          <p:txBody>
            <a:bodyPr wrap="square" lIns="0" tIns="0" rIns="0" bIns="0" rtlCol="0"/>
            <a:lstStyle/>
            <a:p>
              <a:endParaRPr/>
            </a:p>
          </p:txBody>
        </p:sp>
        <p:sp>
          <p:nvSpPr>
            <p:cNvPr id="9" name="object 9"/>
            <p:cNvSpPr/>
            <p:nvPr/>
          </p:nvSpPr>
          <p:spPr>
            <a:xfrm>
              <a:off x="3723779" y="4098696"/>
              <a:ext cx="3345179" cy="3136900"/>
            </a:xfrm>
            <a:custGeom>
              <a:avLst/>
              <a:gdLst/>
              <a:ahLst/>
              <a:cxnLst/>
              <a:rect l="l" t="t" r="r" b="b"/>
              <a:pathLst>
                <a:path w="3345179" h="3136900">
                  <a:moveTo>
                    <a:pt x="32918" y="208610"/>
                  </a:moveTo>
                  <a:lnTo>
                    <a:pt x="3326714" y="208610"/>
                  </a:lnTo>
                  <a:lnTo>
                    <a:pt x="3326714" y="0"/>
                  </a:lnTo>
                  <a:lnTo>
                    <a:pt x="32918" y="0"/>
                  </a:lnTo>
                  <a:lnTo>
                    <a:pt x="32918" y="208610"/>
                  </a:lnTo>
                  <a:close/>
                </a:path>
                <a:path w="3345179" h="3136900">
                  <a:moveTo>
                    <a:pt x="0" y="3136493"/>
                  </a:moveTo>
                  <a:lnTo>
                    <a:pt x="846327" y="3136493"/>
                  </a:lnTo>
                  <a:lnTo>
                    <a:pt x="846327" y="1602727"/>
                  </a:lnTo>
                  <a:lnTo>
                    <a:pt x="0" y="1602727"/>
                  </a:lnTo>
                  <a:lnTo>
                    <a:pt x="0" y="3136493"/>
                  </a:lnTo>
                  <a:close/>
                </a:path>
                <a:path w="3345179" h="3136900">
                  <a:moveTo>
                    <a:pt x="1982317" y="1350124"/>
                  </a:moveTo>
                  <a:lnTo>
                    <a:pt x="2331783" y="1350124"/>
                  </a:lnTo>
                  <a:lnTo>
                    <a:pt x="2331783" y="1222222"/>
                  </a:lnTo>
                  <a:lnTo>
                    <a:pt x="1982317" y="1222222"/>
                  </a:lnTo>
                  <a:lnTo>
                    <a:pt x="1982317" y="1350124"/>
                  </a:lnTo>
                  <a:close/>
                </a:path>
                <a:path w="3345179" h="3136900">
                  <a:moveTo>
                    <a:pt x="3060522" y="3136493"/>
                  </a:moveTo>
                  <a:lnTo>
                    <a:pt x="3344722" y="3136493"/>
                  </a:lnTo>
                  <a:lnTo>
                    <a:pt x="3344722" y="1607413"/>
                  </a:lnTo>
                  <a:lnTo>
                    <a:pt x="3060522" y="1607413"/>
                  </a:lnTo>
                  <a:lnTo>
                    <a:pt x="3060522" y="3136493"/>
                  </a:lnTo>
                  <a:close/>
                </a:path>
              </a:pathLst>
            </a:custGeom>
            <a:ln w="25400">
              <a:solidFill>
                <a:srgbClr val="0C285A"/>
              </a:solidFill>
            </a:ln>
          </p:spPr>
          <p:txBody>
            <a:bodyPr wrap="square" lIns="0" tIns="0" rIns="0" bIns="0" rtlCol="0"/>
            <a:lstStyle/>
            <a:p>
              <a:endParaRPr/>
            </a:p>
          </p:txBody>
        </p:sp>
        <p:sp>
          <p:nvSpPr>
            <p:cNvPr id="10" name="object 10"/>
            <p:cNvSpPr/>
            <p:nvPr/>
          </p:nvSpPr>
          <p:spPr>
            <a:xfrm>
              <a:off x="611997" y="2322048"/>
              <a:ext cx="2931160" cy="110489"/>
            </a:xfrm>
            <a:custGeom>
              <a:avLst/>
              <a:gdLst/>
              <a:ahLst/>
              <a:cxnLst/>
              <a:rect l="l" t="t" r="r" b="b"/>
              <a:pathLst>
                <a:path w="2931160" h="110489">
                  <a:moveTo>
                    <a:pt x="2931121" y="0"/>
                  </a:moveTo>
                  <a:lnTo>
                    <a:pt x="0" y="0"/>
                  </a:lnTo>
                  <a:lnTo>
                    <a:pt x="0" y="110032"/>
                  </a:lnTo>
                </a:path>
              </a:pathLst>
            </a:custGeom>
            <a:ln w="25400">
              <a:solidFill>
                <a:srgbClr val="242E55"/>
              </a:solidFill>
            </a:ln>
          </p:spPr>
          <p:txBody>
            <a:bodyPr wrap="square" lIns="0" tIns="0" rIns="0" bIns="0" rtlCol="0"/>
            <a:lstStyle/>
            <a:p>
              <a:endParaRPr/>
            </a:p>
          </p:txBody>
        </p:sp>
        <p:sp>
          <p:nvSpPr>
            <p:cNvPr id="11" name="object 11"/>
            <p:cNvSpPr/>
            <p:nvPr/>
          </p:nvSpPr>
          <p:spPr>
            <a:xfrm>
              <a:off x="562444" y="2383857"/>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12" name="object 12"/>
            <p:cNvSpPr/>
            <p:nvPr/>
          </p:nvSpPr>
          <p:spPr>
            <a:xfrm>
              <a:off x="7063200" y="2598621"/>
              <a:ext cx="794385" cy="1604645"/>
            </a:xfrm>
            <a:custGeom>
              <a:avLst/>
              <a:gdLst/>
              <a:ahLst/>
              <a:cxnLst/>
              <a:rect l="l" t="t" r="r" b="b"/>
              <a:pathLst>
                <a:path w="794384" h="1604645">
                  <a:moveTo>
                    <a:pt x="0" y="1604416"/>
                  </a:moveTo>
                  <a:lnTo>
                    <a:pt x="389839" y="1604416"/>
                  </a:lnTo>
                  <a:lnTo>
                    <a:pt x="389839" y="0"/>
                  </a:lnTo>
                  <a:lnTo>
                    <a:pt x="793800" y="0"/>
                  </a:lnTo>
                  <a:lnTo>
                    <a:pt x="793800" y="86715"/>
                  </a:lnTo>
                </a:path>
              </a:pathLst>
            </a:custGeom>
            <a:ln w="25400">
              <a:solidFill>
                <a:srgbClr val="242E55"/>
              </a:solidFill>
            </a:ln>
          </p:spPr>
          <p:txBody>
            <a:bodyPr wrap="square" lIns="0" tIns="0" rIns="0" bIns="0" rtlCol="0"/>
            <a:lstStyle/>
            <a:p>
              <a:endParaRPr/>
            </a:p>
          </p:txBody>
        </p:sp>
        <p:sp>
          <p:nvSpPr>
            <p:cNvPr id="13" name="object 13"/>
            <p:cNvSpPr/>
            <p:nvPr/>
          </p:nvSpPr>
          <p:spPr>
            <a:xfrm>
              <a:off x="7807444" y="2637114"/>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42E55"/>
            </a:solidFill>
          </p:spPr>
          <p:txBody>
            <a:bodyPr wrap="square" lIns="0" tIns="0" rIns="0" bIns="0" rtlCol="0"/>
            <a:lstStyle/>
            <a:p>
              <a:endParaRPr/>
            </a:p>
          </p:txBody>
        </p:sp>
        <p:sp>
          <p:nvSpPr>
            <p:cNvPr id="14" name="object 14"/>
            <p:cNvSpPr/>
            <p:nvPr/>
          </p:nvSpPr>
          <p:spPr>
            <a:xfrm>
              <a:off x="599300" y="4203037"/>
              <a:ext cx="5101590" cy="1186815"/>
            </a:xfrm>
            <a:custGeom>
              <a:avLst/>
              <a:gdLst/>
              <a:ahLst/>
              <a:cxnLst/>
              <a:rect l="l" t="t" r="r" b="b"/>
              <a:pathLst>
                <a:path w="5101590" h="1186814">
                  <a:moveTo>
                    <a:pt x="5101399" y="1186408"/>
                  </a:moveTo>
                  <a:lnTo>
                    <a:pt x="2943821" y="1186408"/>
                  </a:lnTo>
                  <a:lnTo>
                    <a:pt x="2943821" y="0"/>
                  </a:lnTo>
                  <a:lnTo>
                    <a:pt x="0" y="0"/>
                  </a:lnTo>
                  <a:lnTo>
                    <a:pt x="0" y="129730"/>
                  </a:lnTo>
                </a:path>
              </a:pathLst>
            </a:custGeom>
            <a:ln w="25400">
              <a:solidFill>
                <a:srgbClr val="242E55"/>
              </a:solidFill>
            </a:ln>
          </p:spPr>
          <p:txBody>
            <a:bodyPr wrap="square" lIns="0" tIns="0" rIns="0" bIns="0" rtlCol="0"/>
            <a:lstStyle/>
            <a:p>
              <a:endParaRPr/>
            </a:p>
          </p:txBody>
        </p:sp>
        <p:sp>
          <p:nvSpPr>
            <p:cNvPr id="15" name="object 15"/>
            <p:cNvSpPr/>
            <p:nvPr/>
          </p:nvSpPr>
          <p:spPr>
            <a:xfrm>
              <a:off x="549744" y="4284541"/>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16" name="object 16"/>
            <p:cNvSpPr/>
            <p:nvPr/>
          </p:nvSpPr>
          <p:spPr>
            <a:xfrm>
              <a:off x="4338000" y="4414968"/>
              <a:ext cx="3531870" cy="1278890"/>
            </a:xfrm>
            <a:custGeom>
              <a:avLst/>
              <a:gdLst/>
              <a:ahLst/>
              <a:cxnLst/>
              <a:rect l="l" t="t" r="r" b="b"/>
              <a:pathLst>
                <a:path w="3531870" h="1278889">
                  <a:moveTo>
                    <a:pt x="0" y="1278483"/>
                  </a:moveTo>
                  <a:lnTo>
                    <a:pt x="0" y="1100239"/>
                  </a:lnTo>
                  <a:lnTo>
                    <a:pt x="3115030" y="1100239"/>
                  </a:lnTo>
                  <a:lnTo>
                    <a:pt x="3115030" y="0"/>
                  </a:lnTo>
                  <a:lnTo>
                    <a:pt x="3531704" y="0"/>
                  </a:lnTo>
                  <a:lnTo>
                    <a:pt x="3531704" y="131064"/>
                  </a:lnTo>
                </a:path>
              </a:pathLst>
            </a:custGeom>
            <a:ln w="25400">
              <a:solidFill>
                <a:srgbClr val="242E55"/>
              </a:solidFill>
            </a:ln>
          </p:spPr>
          <p:txBody>
            <a:bodyPr wrap="square" lIns="0" tIns="0" rIns="0" bIns="0" rtlCol="0"/>
            <a:lstStyle/>
            <a:p>
              <a:endParaRPr/>
            </a:p>
          </p:txBody>
        </p:sp>
        <p:sp>
          <p:nvSpPr>
            <p:cNvPr id="17" name="object 17"/>
            <p:cNvSpPr/>
            <p:nvPr/>
          </p:nvSpPr>
          <p:spPr>
            <a:xfrm>
              <a:off x="7820144" y="4497763"/>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18" name="object 18"/>
            <p:cNvSpPr/>
            <p:nvPr/>
          </p:nvSpPr>
          <p:spPr>
            <a:xfrm>
              <a:off x="586599" y="5599742"/>
              <a:ext cx="6285865" cy="1726564"/>
            </a:xfrm>
            <a:custGeom>
              <a:avLst/>
              <a:gdLst/>
              <a:ahLst/>
              <a:cxnLst/>
              <a:rect l="l" t="t" r="r" b="b"/>
              <a:pathLst>
                <a:path w="6285865" h="1726565">
                  <a:moveTo>
                    <a:pt x="6285801" y="1635569"/>
                  </a:moveTo>
                  <a:lnTo>
                    <a:pt x="6285801" y="1726311"/>
                  </a:lnTo>
                  <a:lnTo>
                    <a:pt x="2956521" y="1726311"/>
                  </a:lnTo>
                  <a:lnTo>
                    <a:pt x="2956521" y="0"/>
                  </a:lnTo>
                  <a:lnTo>
                    <a:pt x="0" y="0"/>
                  </a:lnTo>
                  <a:lnTo>
                    <a:pt x="0" y="85026"/>
                  </a:lnTo>
                </a:path>
              </a:pathLst>
            </a:custGeom>
            <a:ln w="25400">
              <a:solidFill>
                <a:srgbClr val="242E55"/>
              </a:solidFill>
            </a:ln>
          </p:spPr>
          <p:txBody>
            <a:bodyPr wrap="square" lIns="0" tIns="0" rIns="0" bIns="0" rtlCol="0"/>
            <a:lstStyle/>
            <a:p>
              <a:endParaRPr/>
            </a:p>
          </p:txBody>
        </p:sp>
        <p:sp>
          <p:nvSpPr>
            <p:cNvPr id="19" name="object 19"/>
            <p:cNvSpPr/>
            <p:nvPr/>
          </p:nvSpPr>
          <p:spPr>
            <a:xfrm>
              <a:off x="537044" y="5636496"/>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grpSp>
      <p:grpSp>
        <p:nvGrpSpPr>
          <p:cNvPr id="20" name="object 20"/>
          <p:cNvGrpSpPr/>
          <p:nvPr/>
        </p:nvGrpSpPr>
        <p:grpSpPr>
          <a:xfrm>
            <a:off x="6606451" y="1507324"/>
            <a:ext cx="1838960" cy="558800"/>
            <a:chOff x="6606451" y="1507324"/>
            <a:chExt cx="1838960" cy="558800"/>
          </a:xfrm>
        </p:grpSpPr>
        <p:sp>
          <p:nvSpPr>
            <p:cNvPr id="21" name="object 21"/>
            <p:cNvSpPr/>
            <p:nvPr/>
          </p:nvSpPr>
          <p:spPr>
            <a:xfrm>
              <a:off x="7492771" y="1507324"/>
              <a:ext cx="952500" cy="558800"/>
            </a:xfrm>
            <a:custGeom>
              <a:avLst/>
              <a:gdLst/>
              <a:ahLst/>
              <a:cxnLst/>
              <a:rect l="l" t="t" r="r" b="b"/>
              <a:pathLst>
                <a:path w="952500" h="558800">
                  <a:moveTo>
                    <a:pt x="952500" y="0"/>
                  </a:moveTo>
                  <a:lnTo>
                    <a:pt x="0" y="0"/>
                  </a:lnTo>
                  <a:lnTo>
                    <a:pt x="0" y="558800"/>
                  </a:lnTo>
                  <a:lnTo>
                    <a:pt x="952500" y="558800"/>
                  </a:lnTo>
                  <a:lnTo>
                    <a:pt x="952500" y="0"/>
                  </a:lnTo>
                  <a:close/>
                </a:path>
              </a:pathLst>
            </a:custGeom>
            <a:solidFill>
              <a:srgbClr val="000000">
                <a:alpha val="75000"/>
              </a:srgbClr>
            </a:solidFill>
          </p:spPr>
          <p:txBody>
            <a:bodyPr wrap="square" lIns="0" tIns="0" rIns="0" bIns="0" rtlCol="0"/>
            <a:lstStyle/>
            <a:p>
              <a:endParaRPr/>
            </a:p>
          </p:txBody>
        </p:sp>
        <p:sp>
          <p:nvSpPr>
            <p:cNvPr id="22" name="object 22"/>
            <p:cNvSpPr/>
            <p:nvPr/>
          </p:nvSpPr>
          <p:spPr>
            <a:xfrm>
              <a:off x="7566310" y="1555410"/>
              <a:ext cx="788670" cy="396875"/>
            </a:xfrm>
            <a:custGeom>
              <a:avLst/>
              <a:gdLst/>
              <a:ahLst/>
              <a:cxnLst/>
              <a:rect l="l" t="t" r="r" b="b"/>
              <a:pathLst>
                <a:path w="788670" h="396875">
                  <a:moveTo>
                    <a:pt x="710310" y="0"/>
                  </a:moveTo>
                  <a:lnTo>
                    <a:pt x="78181" y="0"/>
                  </a:ln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close/>
                </a:path>
              </a:pathLst>
            </a:custGeom>
            <a:solidFill>
              <a:srgbClr val="325FAA"/>
            </a:solidFill>
          </p:spPr>
          <p:txBody>
            <a:bodyPr wrap="square" lIns="0" tIns="0" rIns="0" bIns="0" rtlCol="0"/>
            <a:lstStyle/>
            <a:p>
              <a:endParaRPr/>
            </a:p>
          </p:txBody>
        </p:sp>
        <p:sp>
          <p:nvSpPr>
            <p:cNvPr id="23" name="object 23"/>
            <p:cNvSpPr/>
            <p:nvPr/>
          </p:nvSpPr>
          <p:spPr>
            <a:xfrm>
              <a:off x="7566310" y="1555410"/>
              <a:ext cx="788670" cy="396875"/>
            </a:xfrm>
            <a:custGeom>
              <a:avLst/>
              <a:gdLst/>
              <a:ahLst/>
              <a:cxnLst/>
              <a:rect l="l" t="t" r="r" b="b"/>
              <a:pathLst>
                <a:path w="788670" h="396875">
                  <a:moveTo>
                    <a:pt x="78181" y="0"/>
                  </a:move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lnTo>
                    <a:pt x="78181" y="0"/>
                  </a:lnTo>
                  <a:close/>
                </a:path>
              </a:pathLst>
            </a:custGeom>
            <a:ln w="18389">
              <a:solidFill>
                <a:srgbClr val="325FAA"/>
              </a:solidFill>
            </a:ln>
          </p:spPr>
          <p:txBody>
            <a:bodyPr wrap="square" lIns="0" tIns="0" rIns="0" bIns="0" rtlCol="0"/>
            <a:lstStyle/>
            <a:p>
              <a:endParaRPr/>
            </a:p>
          </p:txBody>
        </p:sp>
        <p:sp>
          <p:nvSpPr>
            <p:cNvPr id="24" name="object 24"/>
            <p:cNvSpPr/>
            <p:nvPr/>
          </p:nvSpPr>
          <p:spPr>
            <a:xfrm>
              <a:off x="6606451" y="1507324"/>
              <a:ext cx="952500" cy="558800"/>
            </a:xfrm>
            <a:custGeom>
              <a:avLst/>
              <a:gdLst/>
              <a:ahLst/>
              <a:cxnLst/>
              <a:rect l="l" t="t" r="r" b="b"/>
              <a:pathLst>
                <a:path w="952500" h="558800">
                  <a:moveTo>
                    <a:pt x="952500" y="0"/>
                  </a:moveTo>
                  <a:lnTo>
                    <a:pt x="0" y="0"/>
                  </a:lnTo>
                  <a:lnTo>
                    <a:pt x="0" y="558800"/>
                  </a:lnTo>
                  <a:lnTo>
                    <a:pt x="952500" y="558800"/>
                  </a:lnTo>
                  <a:lnTo>
                    <a:pt x="952500" y="0"/>
                  </a:lnTo>
                  <a:close/>
                </a:path>
              </a:pathLst>
            </a:custGeom>
            <a:solidFill>
              <a:srgbClr val="000000">
                <a:alpha val="75000"/>
              </a:srgbClr>
            </a:solidFill>
          </p:spPr>
          <p:txBody>
            <a:bodyPr wrap="square" lIns="0" tIns="0" rIns="0" bIns="0" rtlCol="0"/>
            <a:lstStyle/>
            <a:p>
              <a:endParaRPr/>
            </a:p>
          </p:txBody>
        </p:sp>
        <p:sp>
          <p:nvSpPr>
            <p:cNvPr id="25" name="object 25"/>
            <p:cNvSpPr/>
            <p:nvPr/>
          </p:nvSpPr>
          <p:spPr>
            <a:xfrm>
              <a:off x="6680000" y="1555410"/>
              <a:ext cx="788670" cy="396875"/>
            </a:xfrm>
            <a:custGeom>
              <a:avLst/>
              <a:gdLst/>
              <a:ahLst/>
              <a:cxnLst/>
              <a:rect l="l" t="t" r="r" b="b"/>
              <a:pathLst>
                <a:path w="788670" h="396875">
                  <a:moveTo>
                    <a:pt x="710310" y="0"/>
                  </a:moveTo>
                  <a:lnTo>
                    <a:pt x="78181" y="0"/>
                  </a:ln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close/>
                </a:path>
              </a:pathLst>
            </a:custGeom>
            <a:solidFill>
              <a:srgbClr val="325FAA"/>
            </a:solidFill>
          </p:spPr>
          <p:txBody>
            <a:bodyPr wrap="square" lIns="0" tIns="0" rIns="0" bIns="0" rtlCol="0"/>
            <a:lstStyle/>
            <a:p>
              <a:endParaRPr/>
            </a:p>
          </p:txBody>
        </p:sp>
        <p:sp>
          <p:nvSpPr>
            <p:cNvPr id="26" name="object 26"/>
            <p:cNvSpPr/>
            <p:nvPr/>
          </p:nvSpPr>
          <p:spPr>
            <a:xfrm>
              <a:off x="6680000" y="1555410"/>
              <a:ext cx="788670" cy="396875"/>
            </a:xfrm>
            <a:custGeom>
              <a:avLst/>
              <a:gdLst/>
              <a:ahLst/>
              <a:cxnLst/>
              <a:rect l="l" t="t" r="r" b="b"/>
              <a:pathLst>
                <a:path w="788670" h="396875">
                  <a:moveTo>
                    <a:pt x="78181" y="0"/>
                  </a:move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lnTo>
                    <a:pt x="78181" y="0"/>
                  </a:lnTo>
                  <a:close/>
                </a:path>
              </a:pathLst>
            </a:custGeom>
            <a:ln w="18389">
              <a:solidFill>
                <a:srgbClr val="325FAA"/>
              </a:solidFill>
            </a:ln>
          </p:spPr>
          <p:txBody>
            <a:bodyPr wrap="square" lIns="0" tIns="0" rIns="0" bIns="0" rtlCol="0"/>
            <a:lstStyle/>
            <a:p>
              <a:endParaRPr/>
            </a:p>
          </p:txBody>
        </p:sp>
      </p:grpSp>
      <p:sp>
        <p:nvSpPr>
          <p:cNvPr id="27" name="object 27"/>
          <p:cNvSpPr txBox="1"/>
          <p:nvPr/>
        </p:nvSpPr>
        <p:spPr>
          <a:xfrm>
            <a:off x="7745214" y="2800344"/>
            <a:ext cx="2442845"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75">
                <a:solidFill>
                  <a:srgbClr val="222E54"/>
                </a:solidFill>
                <a:latin typeface="Verdana"/>
                <a:cs typeface="Verdana"/>
              </a:rPr>
              <a:t>Conferir</a:t>
            </a:r>
            <a:r>
              <a:rPr sz="1100" spc="-70">
                <a:solidFill>
                  <a:srgbClr val="222E54"/>
                </a:solidFill>
                <a:latin typeface="Verdana"/>
                <a:cs typeface="Verdana"/>
              </a:rPr>
              <a:t> </a:t>
            </a:r>
            <a:r>
              <a:rPr sz="1100" spc="-75">
                <a:solidFill>
                  <a:srgbClr val="222E54"/>
                </a:solidFill>
                <a:latin typeface="Verdana"/>
                <a:cs typeface="Verdana"/>
              </a:rPr>
              <a:t>se </a:t>
            </a:r>
            <a:r>
              <a:rPr sz="1100" spc="-95">
                <a:solidFill>
                  <a:srgbClr val="222E54"/>
                </a:solidFill>
                <a:latin typeface="Verdana"/>
                <a:cs typeface="Verdana"/>
              </a:rPr>
              <a:t>a</a:t>
            </a:r>
            <a:r>
              <a:rPr sz="1100" spc="-70">
                <a:solidFill>
                  <a:srgbClr val="222E54"/>
                </a:solidFill>
                <a:latin typeface="Verdana"/>
                <a:cs typeface="Verdana"/>
              </a:rPr>
              <a:t> </a:t>
            </a:r>
            <a:r>
              <a:rPr sz="1100" spc="-95">
                <a:solidFill>
                  <a:srgbClr val="222E54"/>
                </a:solidFill>
                <a:latin typeface="Verdana"/>
                <a:cs typeface="Verdana"/>
              </a:rPr>
              <a:t>razão</a:t>
            </a:r>
            <a:r>
              <a:rPr sz="1100" spc="-70">
                <a:solidFill>
                  <a:srgbClr val="222E54"/>
                </a:solidFill>
                <a:latin typeface="Verdana"/>
                <a:cs typeface="Verdana"/>
              </a:rPr>
              <a:t> </a:t>
            </a:r>
            <a:r>
              <a:rPr sz="1100" spc="-60">
                <a:solidFill>
                  <a:srgbClr val="222E54"/>
                </a:solidFill>
                <a:latin typeface="Verdana"/>
                <a:cs typeface="Verdana"/>
              </a:rPr>
              <a:t>social</a:t>
            </a:r>
            <a:r>
              <a:rPr sz="1100" spc="-75">
                <a:solidFill>
                  <a:srgbClr val="222E54"/>
                </a:solidFill>
                <a:latin typeface="Verdana"/>
                <a:cs typeface="Verdana"/>
              </a:rPr>
              <a:t> </a:t>
            </a:r>
            <a:r>
              <a:rPr sz="1100" spc="-25">
                <a:solidFill>
                  <a:srgbClr val="222E54"/>
                </a:solidFill>
                <a:latin typeface="Verdana"/>
                <a:cs typeface="Verdana"/>
              </a:rPr>
              <a:t>e/ </a:t>
            </a:r>
            <a:r>
              <a:rPr sz="1100" spc="-80">
                <a:solidFill>
                  <a:srgbClr val="222E54"/>
                </a:solidFill>
                <a:latin typeface="Verdana"/>
                <a:cs typeface="Verdana"/>
              </a:rPr>
              <a:t>ou </a:t>
            </a:r>
            <a:r>
              <a:rPr sz="1100" spc="-50">
                <a:solidFill>
                  <a:srgbClr val="222E54"/>
                </a:solidFill>
                <a:latin typeface="Verdana"/>
                <a:cs typeface="Verdana"/>
              </a:rPr>
              <a:t>CNPJ</a:t>
            </a:r>
            <a:r>
              <a:rPr sz="1100" spc="-80">
                <a:solidFill>
                  <a:srgbClr val="222E54"/>
                </a:solidFill>
                <a:latin typeface="Verdana"/>
                <a:cs typeface="Verdana"/>
              </a:rPr>
              <a:t> </a:t>
            </a:r>
            <a:r>
              <a:rPr sz="1100" spc="-85">
                <a:solidFill>
                  <a:srgbClr val="222E54"/>
                </a:solidFill>
                <a:latin typeface="Verdana"/>
                <a:cs typeface="Verdana"/>
              </a:rPr>
              <a:t>informados</a:t>
            </a:r>
            <a:r>
              <a:rPr sz="1100" spc="-80">
                <a:solidFill>
                  <a:srgbClr val="222E54"/>
                </a:solidFill>
                <a:latin typeface="Verdana"/>
                <a:cs typeface="Verdana"/>
              </a:rPr>
              <a:t> estão de </a:t>
            </a:r>
            <a:r>
              <a:rPr sz="1100" spc="-10">
                <a:solidFill>
                  <a:srgbClr val="222E54"/>
                </a:solidFill>
                <a:latin typeface="Verdana"/>
                <a:cs typeface="Verdana"/>
              </a:rPr>
              <a:t>acordo </a:t>
            </a:r>
            <a:r>
              <a:rPr sz="1100" spc="-85">
                <a:solidFill>
                  <a:srgbClr val="222E54"/>
                </a:solidFill>
                <a:latin typeface="Verdana"/>
                <a:cs typeface="Verdana"/>
              </a:rPr>
              <a:t>com</a:t>
            </a:r>
            <a:r>
              <a:rPr sz="1100" spc="-90">
                <a:solidFill>
                  <a:srgbClr val="222E54"/>
                </a:solidFill>
                <a:latin typeface="Verdana"/>
                <a:cs typeface="Verdana"/>
              </a:rPr>
              <a:t> </a:t>
            </a:r>
            <a:r>
              <a:rPr sz="1100" spc="-65">
                <a:solidFill>
                  <a:srgbClr val="222E54"/>
                </a:solidFill>
                <a:latin typeface="Verdana"/>
                <a:cs typeface="Verdana"/>
              </a:rPr>
              <a:t>o</a:t>
            </a:r>
            <a:r>
              <a:rPr sz="1100" spc="-85">
                <a:solidFill>
                  <a:srgbClr val="222E54"/>
                </a:solidFill>
                <a:latin typeface="Verdana"/>
                <a:cs typeface="Verdana"/>
              </a:rPr>
              <a:t> </a:t>
            </a:r>
            <a:r>
              <a:rPr sz="1100" spc="-80">
                <a:solidFill>
                  <a:srgbClr val="222E54"/>
                </a:solidFill>
                <a:latin typeface="Verdana"/>
                <a:cs typeface="Verdana"/>
              </a:rPr>
              <a:t>cadastro</a:t>
            </a:r>
            <a:r>
              <a:rPr sz="1100" spc="-90">
                <a:solidFill>
                  <a:srgbClr val="222E54"/>
                </a:solidFill>
                <a:latin typeface="Verdana"/>
                <a:cs typeface="Verdana"/>
              </a:rPr>
              <a:t> </a:t>
            </a:r>
            <a:r>
              <a:rPr sz="1100" spc="-70">
                <a:solidFill>
                  <a:srgbClr val="222E54"/>
                </a:solidFill>
                <a:latin typeface="Verdana"/>
                <a:cs typeface="Verdana"/>
              </a:rPr>
              <a:t>do</a:t>
            </a:r>
            <a:r>
              <a:rPr sz="1100" spc="-85">
                <a:solidFill>
                  <a:srgbClr val="222E54"/>
                </a:solidFill>
                <a:latin typeface="Verdana"/>
                <a:cs typeface="Verdana"/>
              </a:rPr>
              <a:t> </a:t>
            </a:r>
            <a:r>
              <a:rPr sz="1100" spc="-10">
                <a:solidFill>
                  <a:srgbClr val="222E54"/>
                </a:solidFill>
                <a:latin typeface="Verdana"/>
                <a:cs typeface="Verdana"/>
              </a:rPr>
              <a:t>fornecedor.</a:t>
            </a:r>
            <a:endParaRPr sz="1100">
              <a:latin typeface="Verdana"/>
              <a:cs typeface="Verdana"/>
            </a:endParaRPr>
          </a:p>
        </p:txBody>
      </p:sp>
      <p:sp>
        <p:nvSpPr>
          <p:cNvPr id="36" name="object 36"/>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27</a:t>
            </a:fld>
            <a:endParaRPr spc="-25"/>
          </a:p>
        </p:txBody>
      </p:sp>
      <p:sp>
        <p:nvSpPr>
          <p:cNvPr id="37" name="object 37"/>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8" name="object 38"/>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8" name="object 28"/>
          <p:cNvSpPr txBox="1"/>
          <p:nvPr/>
        </p:nvSpPr>
        <p:spPr>
          <a:xfrm>
            <a:off x="444492" y="2548885"/>
            <a:ext cx="2735580" cy="103124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80">
                <a:solidFill>
                  <a:srgbClr val="222E54"/>
                </a:solidFill>
                <a:latin typeface="Verdana"/>
                <a:cs typeface="Verdana"/>
              </a:rPr>
              <a:t>Verificar</a:t>
            </a:r>
            <a:r>
              <a:rPr sz="1100" spc="-75">
                <a:solidFill>
                  <a:srgbClr val="222E54"/>
                </a:solidFill>
                <a:latin typeface="Verdana"/>
                <a:cs typeface="Verdana"/>
              </a:rPr>
              <a:t> se </a:t>
            </a:r>
            <a:r>
              <a:rPr sz="1100" spc="-65">
                <a:solidFill>
                  <a:srgbClr val="222E54"/>
                </a:solidFill>
                <a:latin typeface="Verdana"/>
                <a:cs typeface="Verdana"/>
              </a:rPr>
              <a:t>o</a:t>
            </a:r>
            <a:r>
              <a:rPr sz="1100" spc="-70">
                <a:solidFill>
                  <a:srgbClr val="222E54"/>
                </a:solidFill>
                <a:latin typeface="Verdana"/>
                <a:cs typeface="Verdana"/>
              </a:rPr>
              <a:t> </a:t>
            </a:r>
            <a:r>
              <a:rPr sz="1100" spc="-65">
                <a:solidFill>
                  <a:srgbClr val="222E54"/>
                </a:solidFill>
                <a:latin typeface="Verdana"/>
                <a:cs typeface="Verdana"/>
              </a:rPr>
              <a:t>benefício</a:t>
            </a:r>
            <a:r>
              <a:rPr sz="1100" spc="-75">
                <a:solidFill>
                  <a:srgbClr val="222E54"/>
                </a:solidFill>
                <a:latin typeface="Verdana"/>
                <a:cs typeface="Verdana"/>
              </a:rPr>
              <a:t> </a:t>
            </a:r>
            <a:r>
              <a:rPr sz="1100" spc="-85">
                <a:solidFill>
                  <a:srgbClr val="222E54"/>
                </a:solidFill>
                <a:latin typeface="Verdana"/>
                <a:cs typeface="Verdana"/>
              </a:rPr>
              <a:t>é</a:t>
            </a:r>
            <a:r>
              <a:rPr sz="1100" spc="-75">
                <a:solidFill>
                  <a:srgbClr val="222E54"/>
                </a:solidFill>
                <a:latin typeface="Verdana"/>
                <a:cs typeface="Verdana"/>
              </a:rPr>
              <a:t> </a:t>
            </a:r>
            <a:r>
              <a:rPr sz="1100" spc="-10">
                <a:solidFill>
                  <a:srgbClr val="222E54"/>
                </a:solidFill>
                <a:latin typeface="Verdana"/>
                <a:cs typeface="Verdana"/>
              </a:rPr>
              <a:t>obriga- </a:t>
            </a:r>
            <a:r>
              <a:rPr sz="1100" spc="-80">
                <a:solidFill>
                  <a:srgbClr val="222E54"/>
                </a:solidFill>
                <a:latin typeface="Verdana"/>
                <a:cs typeface="Verdana"/>
              </a:rPr>
              <a:t>tório </a:t>
            </a:r>
            <a:r>
              <a:rPr sz="1100" spc="-85">
                <a:solidFill>
                  <a:srgbClr val="222E54"/>
                </a:solidFill>
                <a:latin typeface="Verdana"/>
                <a:cs typeface="Verdana"/>
              </a:rPr>
              <a:t>conforme</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65">
                <a:solidFill>
                  <a:srgbClr val="222E54"/>
                </a:solidFill>
                <a:latin typeface="Verdana"/>
                <a:cs typeface="Verdana"/>
              </a:rPr>
              <a:t>CCT/ACT.</a:t>
            </a:r>
            <a:r>
              <a:rPr sz="1100" spc="-80">
                <a:solidFill>
                  <a:srgbClr val="222E54"/>
                </a:solidFill>
                <a:latin typeface="Verdana"/>
                <a:cs typeface="Verdana"/>
              </a:rPr>
              <a:t> </a:t>
            </a:r>
            <a:r>
              <a:rPr sz="1100" spc="-65">
                <a:solidFill>
                  <a:srgbClr val="222E54"/>
                </a:solidFill>
                <a:latin typeface="Verdana"/>
                <a:cs typeface="Verdana"/>
              </a:rPr>
              <a:t>Caso</a:t>
            </a:r>
            <a:r>
              <a:rPr sz="1100" spc="-80">
                <a:solidFill>
                  <a:srgbClr val="222E54"/>
                </a:solidFill>
                <a:latin typeface="Verdana"/>
                <a:cs typeface="Verdana"/>
              </a:rPr>
              <a:t> </a:t>
            </a:r>
            <a:r>
              <a:rPr sz="1100" spc="-85">
                <a:solidFill>
                  <a:srgbClr val="222E54"/>
                </a:solidFill>
                <a:latin typeface="Verdana"/>
                <a:cs typeface="Verdana"/>
              </a:rPr>
              <a:t>não</a:t>
            </a:r>
            <a:r>
              <a:rPr sz="1100" spc="-80">
                <a:solidFill>
                  <a:srgbClr val="222E54"/>
                </a:solidFill>
                <a:latin typeface="Verdana"/>
                <a:cs typeface="Verdana"/>
              </a:rPr>
              <a:t> </a:t>
            </a:r>
            <a:r>
              <a:rPr sz="1100" spc="-10">
                <a:solidFill>
                  <a:srgbClr val="222E54"/>
                </a:solidFill>
                <a:latin typeface="Verdana"/>
                <a:cs typeface="Verdana"/>
              </a:rPr>
              <a:t>esteja </a:t>
            </a:r>
            <a:r>
              <a:rPr sz="1100" spc="-95">
                <a:solidFill>
                  <a:srgbClr val="222E54"/>
                </a:solidFill>
                <a:latin typeface="Verdana"/>
                <a:cs typeface="Verdana"/>
              </a:rPr>
              <a:t>previsto,</a:t>
            </a:r>
            <a:r>
              <a:rPr sz="1100" spc="-75">
                <a:solidFill>
                  <a:srgbClr val="222E54"/>
                </a:solidFill>
                <a:latin typeface="Verdana"/>
                <a:cs typeface="Verdana"/>
              </a:rPr>
              <a:t> </a:t>
            </a:r>
            <a:r>
              <a:rPr sz="1100" spc="-65">
                <a:solidFill>
                  <a:srgbClr val="222E54"/>
                </a:solidFill>
                <a:latin typeface="Verdana"/>
                <a:cs typeface="Verdana"/>
              </a:rPr>
              <a:t>o </a:t>
            </a:r>
            <a:r>
              <a:rPr sz="1100" spc="-80">
                <a:solidFill>
                  <a:srgbClr val="222E54"/>
                </a:solidFill>
                <a:latin typeface="Verdana"/>
                <a:cs typeface="Verdana"/>
              </a:rPr>
              <a:t>fornecedor</a:t>
            </a:r>
            <a:r>
              <a:rPr sz="1100" spc="-60">
                <a:solidFill>
                  <a:srgbClr val="222E54"/>
                </a:solidFill>
                <a:latin typeface="Verdana"/>
                <a:cs typeface="Verdana"/>
              </a:rPr>
              <a:t> </a:t>
            </a:r>
            <a:r>
              <a:rPr sz="1100" spc="-95">
                <a:solidFill>
                  <a:srgbClr val="222E54"/>
                </a:solidFill>
                <a:latin typeface="Verdana"/>
                <a:cs typeface="Verdana"/>
              </a:rPr>
              <a:t>deve</a:t>
            </a:r>
            <a:r>
              <a:rPr sz="1100" spc="-65">
                <a:solidFill>
                  <a:srgbClr val="222E54"/>
                </a:solidFill>
                <a:latin typeface="Verdana"/>
                <a:cs typeface="Verdana"/>
              </a:rPr>
              <a:t> </a:t>
            </a:r>
            <a:r>
              <a:rPr sz="1100" spc="-95">
                <a:solidFill>
                  <a:srgbClr val="222E54"/>
                </a:solidFill>
                <a:latin typeface="Verdana"/>
                <a:cs typeface="Verdana"/>
              </a:rPr>
              <a:t>enviar</a:t>
            </a:r>
            <a:r>
              <a:rPr sz="1100" spc="-60">
                <a:solidFill>
                  <a:srgbClr val="222E54"/>
                </a:solidFill>
                <a:latin typeface="Verdana"/>
                <a:cs typeface="Verdana"/>
              </a:rPr>
              <a:t> </a:t>
            </a:r>
            <a:r>
              <a:rPr sz="1100" spc="-25">
                <a:solidFill>
                  <a:srgbClr val="222E54"/>
                </a:solidFill>
                <a:latin typeface="Verdana"/>
                <a:cs typeface="Verdana"/>
              </a:rPr>
              <a:t>uma </a:t>
            </a:r>
            <a:r>
              <a:rPr sz="1100" spc="-75">
                <a:solidFill>
                  <a:srgbClr val="222E54"/>
                </a:solidFill>
                <a:latin typeface="Verdana"/>
                <a:cs typeface="Verdana"/>
              </a:rPr>
              <a:t>declaração</a:t>
            </a:r>
            <a:r>
              <a:rPr sz="1100" spc="-55">
                <a:solidFill>
                  <a:srgbClr val="222E54"/>
                </a:solidFill>
                <a:latin typeface="Verdana"/>
                <a:cs typeface="Verdana"/>
              </a:rPr>
              <a:t> </a:t>
            </a:r>
            <a:r>
              <a:rPr sz="1100" spc="-90">
                <a:solidFill>
                  <a:srgbClr val="222E54"/>
                </a:solidFill>
                <a:latin typeface="Verdana"/>
                <a:cs typeface="Verdana"/>
              </a:rPr>
              <a:t>assinada,</a:t>
            </a:r>
            <a:r>
              <a:rPr sz="1100" spc="-55">
                <a:solidFill>
                  <a:srgbClr val="222E54"/>
                </a:solidFill>
                <a:latin typeface="Verdana"/>
                <a:cs typeface="Verdana"/>
              </a:rPr>
              <a:t> </a:t>
            </a:r>
            <a:r>
              <a:rPr sz="1100" spc="-90">
                <a:solidFill>
                  <a:srgbClr val="222E54"/>
                </a:solidFill>
                <a:latin typeface="Verdana"/>
                <a:cs typeface="Verdana"/>
              </a:rPr>
              <a:t>informando</a:t>
            </a:r>
            <a:r>
              <a:rPr sz="1100" spc="-50">
                <a:solidFill>
                  <a:srgbClr val="222E54"/>
                </a:solidFill>
                <a:latin typeface="Verdana"/>
                <a:cs typeface="Verdana"/>
              </a:rPr>
              <a:t> </a:t>
            </a:r>
            <a:r>
              <a:rPr sz="1100" spc="-95">
                <a:solidFill>
                  <a:srgbClr val="222E54"/>
                </a:solidFill>
                <a:latin typeface="Verdana"/>
                <a:cs typeface="Verdana"/>
              </a:rPr>
              <a:t>a</a:t>
            </a:r>
            <a:r>
              <a:rPr sz="1100" spc="-55">
                <a:solidFill>
                  <a:srgbClr val="222E54"/>
                </a:solidFill>
                <a:latin typeface="Verdana"/>
                <a:cs typeface="Verdana"/>
              </a:rPr>
              <a:t> </a:t>
            </a:r>
            <a:r>
              <a:rPr sz="1100" spc="-60">
                <a:solidFill>
                  <a:srgbClr val="222E54"/>
                </a:solidFill>
                <a:latin typeface="Verdana"/>
                <a:cs typeface="Verdana"/>
              </a:rPr>
              <a:t>ausência </a:t>
            </a:r>
            <a:r>
              <a:rPr sz="1100" spc="-70">
                <a:solidFill>
                  <a:srgbClr val="222E54"/>
                </a:solidFill>
                <a:latin typeface="Verdana"/>
                <a:cs typeface="Verdana"/>
              </a:rPr>
              <a:t>do</a:t>
            </a:r>
            <a:r>
              <a:rPr sz="1100" spc="-75">
                <a:solidFill>
                  <a:srgbClr val="222E54"/>
                </a:solidFill>
                <a:latin typeface="Verdana"/>
                <a:cs typeface="Verdana"/>
              </a:rPr>
              <a:t> benefício,</a:t>
            </a:r>
            <a:r>
              <a:rPr sz="1100" spc="-70">
                <a:solidFill>
                  <a:srgbClr val="222E54"/>
                </a:solidFill>
                <a:latin typeface="Verdana"/>
                <a:cs typeface="Verdana"/>
              </a:rPr>
              <a:t> </a:t>
            </a:r>
            <a:r>
              <a:rPr sz="1100" spc="-75">
                <a:solidFill>
                  <a:srgbClr val="222E54"/>
                </a:solidFill>
                <a:latin typeface="Verdana"/>
                <a:cs typeface="Verdana"/>
              </a:rPr>
              <a:t>seguindo</a:t>
            </a:r>
            <a:r>
              <a:rPr sz="1100" spc="-70">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90">
                <a:solidFill>
                  <a:srgbClr val="222E54"/>
                </a:solidFill>
                <a:latin typeface="Verdana"/>
                <a:cs typeface="Verdana"/>
              </a:rPr>
              <a:t>fluxo</a:t>
            </a:r>
            <a:r>
              <a:rPr sz="1100" spc="-70">
                <a:solidFill>
                  <a:srgbClr val="222E54"/>
                </a:solidFill>
                <a:latin typeface="Verdana"/>
                <a:cs typeface="Verdana"/>
              </a:rPr>
              <a:t> definido</a:t>
            </a:r>
            <a:r>
              <a:rPr sz="1100" spc="-75">
                <a:solidFill>
                  <a:srgbClr val="222E54"/>
                </a:solidFill>
                <a:latin typeface="Verdana"/>
                <a:cs typeface="Verdana"/>
              </a:rPr>
              <a:t> </a:t>
            </a:r>
            <a:r>
              <a:rPr sz="1100" spc="-20">
                <a:solidFill>
                  <a:srgbClr val="222E54"/>
                </a:solidFill>
                <a:latin typeface="Verdana"/>
                <a:cs typeface="Verdana"/>
              </a:rPr>
              <a:t>pelo </a:t>
            </a:r>
            <a:r>
              <a:rPr sz="1100" spc="-10">
                <a:solidFill>
                  <a:srgbClr val="222E54"/>
                </a:solidFill>
                <a:latin typeface="Verdana"/>
                <a:cs typeface="Verdana"/>
              </a:rPr>
              <a:t>cliente.</a:t>
            </a:r>
            <a:endParaRPr sz="1100">
              <a:latin typeface="Verdana"/>
              <a:cs typeface="Verdana"/>
            </a:endParaRPr>
          </a:p>
        </p:txBody>
      </p:sp>
      <p:sp>
        <p:nvSpPr>
          <p:cNvPr id="29" name="object 29"/>
          <p:cNvSpPr txBox="1"/>
          <p:nvPr/>
        </p:nvSpPr>
        <p:spPr>
          <a:xfrm>
            <a:off x="7745214" y="4665200"/>
            <a:ext cx="2497455" cy="103124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90">
                <a:solidFill>
                  <a:srgbClr val="222E54"/>
                </a:solidFill>
                <a:latin typeface="Verdana"/>
                <a:cs typeface="Verdana"/>
              </a:rPr>
              <a:t>Todos</a:t>
            </a:r>
            <a:r>
              <a:rPr sz="1100" spc="-70">
                <a:solidFill>
                  <a:srgbClr val="222E54"/>
                </a:solidFill>
                <a:latin typeface="Verdana"/>
                <a:cs typeface="Verdana"/>
              </a:rPr>
              <a:t> </a:t>
            </a:r>
            <a:r>
              <a:rPr sz="1100" spc="-65">
                <a:solidFill>
                  <a:srgbClr val="222E54"/>
                </a:solidFill>
                <a:latin typeface="Verdana"/>
                <a:cs typeface="Verdana"/>
              </a:rPr>
              <a:t>os</a:t>
            </a:r>
            <a:r>
              <a:rPr sz="1100" spc="-70">
                <a:solidFill>
                  <a:srgbClr val="222E54"/>
                </a:solidFill>
                <a:latin typeface="Verdana"/>
                <a:cs typeface="Verdana"/>
              </a:rPr>
              <a:t> </a:t>
            </a:r>
            <a:r>
              <a:rPr sz="1100" spc="-10">
                <a:solidFill>
                  <a:srgbClr val="222E54"/>
                </a:solidFill>
                <a:latin typeface="Verdana"/>
                <a:cs typeface="Verdana"/>
              </a:rPr>
              <a:t>colaboradores </a:t>
            </a:r>
            <a:r>
              <a:rPr sz="1100" spc="-85">
                <a:solidFill>
                  <a:srgbClr val="222E54"/>
                </a:solidFill>
                <a:latin typeface="Verdana"/>
                <a:cs typeface="Verdana"/>
              </a:rPr>
              <a:t>presentes</a:t>
            </a:r>
            <a:r>
              <a:rPr sz="1100" spc="-70">
                <a:solidFill>
                  <a:srgbClr val="222E54"/>
                </a:solidFill>
                <a:latin typeface="Verdana"/>
                <a:cs typeface="Verdana"/>
              </a:rPr>
              <a:t> </a:t>
            </a:r>
            <a:r>
              <a:rPr sz="1100" spc="-100">
                <a:solidFill>
                  <a:srgbClr val="222E54"/>
                </a:solidFill>
                <a:latin typeface="Verdana"/>
                <a:cs typeface="Verdana"/>
              </a:rPr>
              <a:t>na</a:t>
            </a:r>
            <a:r>
              <a:rPr sz="1100" spc="-65">
                <a:solidFill>
                  <a:srgbClr val="222E54"/>
                </a:solidFill>
                <a:latin typeface="Verdana"/>
                <a:cs typeface="Verdana"/>
              </a:rPr>
              <a:t> </a:t>
            </a:r>
            <a:r>
              <a:rPr sz="1100" spc="-70">
                <a:solidFill>
                  <a:srgbClr val="222E54"/>
                </a:solidFill>
                <a:latin typeface="Verdana"/>
                <a:cs typeface="Verdana"/>
              </a:rPr>
              <a:t>Análise</a:t>
            </a:r>
            <a:r>
              <a:rPr sz="1100" spc="-65">
                <a:solidFill>
                  <a:srgbClr val="222E54"/>
                </a:solidFill>
                <a:latin typeface="Verdana"/>
                <a:cs typeface="Verdana"/>
              </a:rPr>
              <a:t> </a:t>
            </a:r>
            <a:r>
              <a:rPr sz="1100" spc="-80">
                <a:solidFill>
                  <a:srgbClr val="222E54"/>
                </a:solidFill>
                <a:latin typeface="Verdana"/>
                <a:cs typeface="Verdana"/>
              </a:rPr>
              <a:t>de</a:t>
            </a:r>
            <a:r>
              <a:rPr sz="1100" spc="-65">
                <a:solidFill>
                  <a:srgbClr val="222E54"/>
                </a:solidFill>
                <a:latin typeface="Verdana"/>
                <a:cs typeface="Verdana"/>
              </a:rPr>
              <a:t> </a:t>
            </a:r>
            <a:r>
              <a:rPr sz="1100" spc="-60">
                <a:solidFill>
                  <a:srgbClr val="222E54"/>
                </a:solidFill>
                <a:latin typeface="Verdana"/>
                <a:cs typeface="Verdana"/>
              </a:rPr>
              <a:t>Colaboradores/ </a:t>
            </a:r>
            <a:r>
              <a:rPr sz="1100" spc="-70">
                <a:solidFill>
                  <a:srgbClr val="222E54"/>
                </a:solidFill>
                <a:latin typeface="Verdana"/>
                <a:cs typeface="Verdana"/>
              </a:rPr>
              <a:t>Relação</a:t>
            </a:r>
            <a:r>
              <a:rPr sz="1100" spc="-75">
                <a:solidFill>
                  <a:srgbClr val="222E54"/>
                </a:solidFill>
                <a:latin typeface="Verdana"/>
                <a:cs typeface="Verdana"/>
              </a:rPr>
              <a:t> </a:t>
            </a:r>
            <a:r>
              <a:rPr sz="1100" spc="-80">
                <a:solidFill>
                  <a:srgbClr val="222E54"/>
                </a:solidFill>
                <a:latin typeface="Verdana"/>
                <a:cs typeface="Verdana"/>
              </a:rPr>
              <a:t>de</a:t>
            </a:r>
            <a:r>
              <a:rPr sz="1100" spc="-70">
                <a:solidFill>
                  <a:srgbClr val="222E54"/>
                </a:solidFill>
                <a:latin typeface="Verdana"/>
                <a:cs typeface="Verdana"/>
              </a:rPr>
              <a:t> </a:t>
            </a:r>
            <a:r>
              <a:rPr sz="1100" spc="-85">
                <a:solidFill>
                  <a:srgbClr val="222E54"/>
                </a:solidFill>
                <a:latin typeface="Verdana"/>
                <a:cs typeface="Verdana"/>
              </a:rPr>
              <a:t>Empregados</a:t>
            </a:r>
            <a:r>
              <a:rPr sz="1100" spc="-75">
                <a:solidFill>
                  <a:srgbClr val="222E54"/>
                </a:solidFill>
                <a:latin typeface="Verdana"/>
                <a:cs typeface="Verdana"/>
              </a:rPr>
              <a:t> </a:t>
            </a:r>
            <a:r>
              <a:rPr sz="1100" spc="-100">
                <a:solidFill>
                  <a:srgbClr val="222E54"/>
                </a:solidFill>
                <a:latin typeface="Verdana"/>
                <a:cs typeface="Verdana"/>
              </a:rPr>
              <a:t>(RE)</a:t>
            </a:r>
            <a:r>
              <a:rPr sz="1100" spc="-70">
                <a:solidFill>
                  <a:srgbClr val="222E54"/>
                </a:solidFill>
                <a:latin typeface="Verdana"/>
                <a:cs typeface="Verdana"/>
              </a:rPr>
              <a:t> </a:t>
            </a:r>
            <a:r>
              <a:rPr sz="1100" spc="-105">
                <a:solidFill>
                  <a:srgbClr val="222E54"/>
                </a:solidFill>
                <a:latin typeface="Verdana"/>
                <a:cs typeface="Verdana"/>
              </a:rPr>
              <a:t>devem</a:t>
            </a:r>
            <a:r>
              <a:rPr sz="1100" spc="-70">
                <a:solidFill>
                  <a:srgbClr val="222E54"/>
                </a:solidFill>
                <a:latin typeface="Verdana"/>
                <a:cs typeface="Verdana"/>
              </a:rPr>
              <a:t> </a:t>
            </a:r>
            <a:r>
              <a:rPr sz="1100" spc="-40">
                <a:solidFill>
                  <a:srgbClr val="222E54"/>
                </a:solidFill>
                <a:latin typeface="Verdana"/>
                <a:cs typeface="Verdana"/>
              </a:rPr>
              <a:t>es- </a:t>
            </a:r>
            <a:r>
              <a:rPr sz="1100" spc="-95">
                <a:solidFill>
                  <a:srgbClr val="222E54"/>
                </a:solidFill>
                <a:latin typeface="Verdana"/>
                <a:cs typeface="Verdana"/>
              </a:rPr>
              <a:t>tar</a:t>
            </a:r>
            <a:r>
              <a:rPr sz="1100" spc="-80">
                <a:solidFill>
                  <a:srgbClr val="222E54"/>
                </a:solidFill>
                <a:latin typeface="Verdana"/>
                <a:cs typeface="Verdana"/>
              </a:rPr>
              <a:t> </a:t>
            </a:r>
            <a:r>
              <a:rPr sz="1100" spc="-85">
                <a:solidFill>
                  <a:srgbClr val="222E54"/>
                </a:solidFill>
                <a:latin typeface="Verdana"/>
                <a:cs typeface="Verdana"/>
              </a:rPr>
              <a:t>presentes</a:t>
            </a:r>
            <a:r>
              <a:rPr sz="1100" spc="-75">
                <a:solidFill>
                  <a:srgbClr val="222E54"/>
                </a:solidFill>
                <a:latin typeface="Verdana"/>
                <a:cs typeface="Verdana"/>
              </a:rPr>
              <a:t> </a:t>
            </a:r>
            <a:r>
              <a:rPr sz="1100" spc="-100">
                <a:solidFill>
                  <a:srgbClr val="222E54"/>
                </a:solidFill>
                <a:latin typeface="Verdana"/>
                <a:cs typeface="Verdana"/>
              </a:rPr>
              <a:t>na</a:t>
            </a:r>
            <a:r>
              <a:rPr sz="1100" spc="-80">
                <a:solidFill>
                  <a:srgbClr val="222E54"/>
                </a:solidFill>
                <a:latin typeface="Verdana"/>
                <a:cs typeface="Verdana"/>
              </a:rPr>
              <a:t> </a:t>
            </a:r>
            <a:r>
              <a:rPr sz="1100" spc="-70">
                <a:solidFill>
                  <a:srgbClr val="222E54"/>
                </a:solidFill>
                <a:latin typeface="Verdana"/>
                <a:cs typeface="Verdana"/>
              </a:rPr>
              <a:t>Relação</a:t>
            </a:r>
            <a:r>
              <a:rPr sz="1100" spc="-75">
                <a:solidFill>
                  <a:srgbClr val="222E54"/>
                </a:solidFill>
                <a:latin typeface="Verdana"/>
                <a:cs typeface="Verdana"/>
              </a:rPr>
              <a:t> </a:t>
            </a:r>
            <a:r>
              <a:rPr sz="1100" spc="-80">
                <a:solidFill>
                  <a:srgbClr val="222E54"/>
                </a:solidFill>
                <a:latin typeface="Verdana"/>
                <a:cs typeface="Verdana"/>
              </a:rPr>
              <a:t>de </a:t>
            </a:r>
            <a:r>
              <a:rPr sz="1100" spc="-10">
                <a:solidFill>
                  <a:srgbClr val="222E54"/>
                </a:solidFill>
                <a:latin typeface="Verdana"/>
                <a:cs typeface="Verdana"/>
              </a:rPr>
              <a:t>Beneficiá- </a:t>
            </a:r>
            <a:r>
              <a:rPr sz="1100" spc="-90">
                <a:solidFill>
                  <a:srgbClr val="222E54"/>
                </a:solidFill>
                <a:latin typeface="Verdana"/>
                <a:cs typeface="Verdana"/>
              </a:rPr>
              <a:t>rios.</a:t>
            </a:r>
            <a:r>
              <a:rPr sz="1100" spc="-75">
                <a:solidFill>
                  <a:srgbClr val="222E54"/>
                </a:solidFill>
                <a:latin typeface="Verdana"/>
                <a:cs typeface="Verdana"/>
              </a:rPr>
              <a:t> </a:t>
            </a:r>
            <a:r>
              <a:rPr sz="1100" spc="-65">
                <a:solidFill>
                  <a:srgbClr val="222E54"/>
                </a:solidFill>
                <a:latin typeface="Verdana"/>
                <a:cs typeface="Verdana"/>
              </a:rPr>
              <a:t>Use</a:t>
            </a:r>
            <a:r>
              <a:rPr sz="1100" spc="-75">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95">
                <a:solidFill>
                  <a:srgbClr val="222E54"/>
                </a:solidFill>
                <a:latin typeface="Verdana"/>
                <a:cs typeface="Verdana"/>
              </a:rPr>
              <a:t>Amostragem</a:t>
            </a:r>
            <a:r>
              <a:rPr sz="1100" spc="-70">
                <a:solidFill>
                  <a:srgbClr val="222E54"/>
                </a:solidFill>
                <a:latin typeface="Verdana"/>
                <a:cs typeface="Verdana"/>
              </a:rPr>
              <a:t> </a:t>
            </a:r>
            <a:r>
              <a:rPr sz="1100" spc="-95">
                <a:solidFill>
                  <a:srgbClr val="222E54"/>
                </a:solidFill>
                <a:latin typeface="Verdana"/>
                <a:cs typeface="Verdana"/>
              </a:rPr>
              <a:t>para</a:t>
            </a:r>
            <a:r>
              <a:rPr sz="1100" spc="-75">
                <a:solidFill>
                  <a:srgbClr val="222E54"/>
                </a:solidFill>
                <a:latin typeface="Verdana"/>
                <a:cs typeface="Verdana"/>
              </a:rPr>
              <a:t> </a:t>
            </a:r>
            <a:r>
              <a:rPr sz="1100" spc="-90">
                <a:solidFill>
                  <a:srgbClr val="222E54"/>
                </a:solidFill>
                <a:latin typeface="Verdana"/>
                <a:cs typeface="Verdana"/>
              </a:rPr>
              <a:t>análise.</a:t>
            </a:r>
            <a:r>
              <a:rPr sz="1100" spc="-75">
                <a:solidFill>
                  <a:srgbClr val="222E54"/>
                </a:solidFill>
                <a:latin typeface="Verdana"/>
                <a:cs typeface="Verdana"/>
              </a:rPr>
              <a:t> </a:t>
            </a:r>
            <a:r>
              <a:rPr sz="1100" spc="-25">
                <a:solidFill>
                  <a:srgbClr val="222E54"/>
                </a:solidFill>
                <a:latin typeface="Verdana"/>
                <a:cs typeface="Verdana"/>
              </a:rPr>
              <a:t>Os </a:t>
            </a:r>
            <a:r>
              <a:rPr sz="1100" spc="-85">
                <a:solidFill>
                  <a:srgbClr val="222E54"/>
                </a:solidFill>
                <a:latin typeface="Verdana"/>
                <a:cs typeface="Verdana"/>
              </a:rPr>
              <a:t>valores</a:t>
            </a:r>
            <a:r>
              <a:rPr sz="1100" spc="-70">
                <a:solidFill>
                  <a:srgbClr val="222E54"/>
                </a:solidFill>
                <a:latin typeface="Verdana"/>
                <a:cs typeface="Verdana"/>
              </a:rPr>
              <a:t> recebidos</a:t>
            </a:r>
            <a:r>
              <a:rPr sz="1100" spc="-65">
                <a:solidFill>
                  <a:srgbClr val="222E54"/>
                </a:solidFill>
                <a:latin typeface="Verdana"/>
                <a:cs typeface="Verdana"/>
              </a:rPr>
              <a:t> </a:t>
            </a:r>
            <a:r>
              <a:rPr sz="1100" spc="-75">
                <a:solidFill>
                  <a:srgbClr val="222E54"/>
                </a:solidFill>
                <a:latin typeface="Verdana"/>
                <a:cs typeface="Verdana"/>
              </a:rPr>
              <a:t>por</a:t>
            </a:r>
            <a:r>
              <a:rPr sz="1100" spc="-65">
                <a:solidFill>
                  <a:srgbClr val="222E54"/>
                </a:solidFill>
                <a:latin typeface="Verdana"/>
                <a:cs typeface="Verdana"/>
              </a:rPr>
              <a:t> </a:t>
            </a:r>
            <a:r>
              <a:rPr sz="1100" spc="-75">
                <a:solidFill>
                  <a:srgbClr val="222E54"/>
                </a:solidFill>
                <a:latin typeface="Verdana"/>
                <a:cs typeface="Verdana"/>
              </a:rPr>
              <a:t>cada</a:t>
            </a:r>
            <a:r>
              <a:rPr sz="1100" spc="-65">
                <a:solidFill>
                  <a:srgbClr val="222E54"/>
                </a:solidFill>
                <a:latin typeface="Verdana"/>
                <a:cs typeface="Verdana"/>
              </a:rPr>
              <a:t> </a:t>
            </a:r>
            <a:r>
              <a:rPr sz="1100" spc="-30">
                <a:solidFill>
                  <a:srgbClr val="222E54"/>
                </a:solidFill>
                <a:latin typeface="Verdana"/>
                <a:cs typeface="Verdana"/>
              </a:rPr>
              <a:t>colaborador</a:t>
            </a:r>
            <a:endParaRPr sz="1100">
              <a:latin typeface="Verdana"/>
              <a:cs typeface="Verdana"/>
            </a:endParaRPr>
          </a:p>
        </p:txBody>
      </p:sp>
      <p:sp>
        <p:nvSpPr>
          <p:cNvPr id="30" name="object 30"/>
          <p:cNvSpPr txBox="1"/>
          <p:nvPr/>
        </p:nvSpPr>
        <p:spPr>
          <a:xfrm>
            <a:off x="7745214" y="5671040"/>
            <a:ext cx="2422525" cy="528320"/>
          </a:xfrm>
          <a:prstGeom prst="rect">
            <a:avLst/>
          </a:prstGeom>
        </p:spPr>
        <p:txBody>
          <a:bodyPr vert="horz" wrap="square" lIns="0" tIns="12700" rIns="0" bIns="0" rtlCol="0">
            <a:spAutoFit/>
          </a:bodyPr>
          <a:lstStyle/>
          <a:p>
            <a:pPr marL="12700" marR="5080">
              <a:lnSpc>
                <a:spcPct val="100000"/>
              </a:lnSpc>
              <a:spcBef>
                <a:spcPts val="100"/>
              </a:spcBef>
            </a:pPr>
            <a:r>
              <a:rPr sz="1100" spc="-105">
                <a:solidFill>
                  <a:srgbClr val="222E54"/>
                </a:solidFill>
                <a:latin typeface="Verdana"/>
                <a:cs typeface="Verdana"/>
              </a:rPr>
              <a:t>devem</a:t>
            </a:r>
            <a:r>
              <a:rPr sz="1100" spc="-70">
                <a:solidFill>
                  <a:srgbClr val="222E54"/>
                </a:solidFill>
                <a:latin typeface="Verdana"/>
                <a:cs typeface="Verdana"/>
              </a:rPr>
              <a:t> </a:t>
            </a:r>
            <a:r>
              <a:rPr sz="1100" spc="-90">
                <a:solidFill>
                  <a:srgbClr val="222E54"/>
                </a:solidFill>
                <a:latin typeface="Verdana"/>
                <a:cs typeface="Verdana"/>
              </a:rPr>
              <a:t>estar</a:t>
            </a:r>
            <a:r>
              <a:rPr sz="1100" spc="-70">
                <a:solidFill>
                  <a:srgbClr val="222E54"/>
                </a:solidFill>
                <a:latin typeface="Verdana"/>
                <a:cs typeface="Verdana"/>
              </a:rPr>
              <a:t> </a:t>
            </a:r>
            <a:r>
              <a:rPr sz="1100" spc="-85">
                <a:solidFill>
                  <a:srgbClr val="222E54"/>
                </a:solidFill>
                <a:latin typeface="Verdana"/>
                <a:cs typeface="Verdana"/>
              </a:rPr>
              <a:t>compatíveis</a:t>
            </a:r>
            <a:r>
              <a:rPr sz="1100" spc="-70">
                <a:solidFill>
                  <a:srgbClr val="222E54"/>
                </a:solidFill>
                <a:latin typeface="Verdana"/>
                <a:cs typeface="Verdana"/>
              </a:rPr>
              <a:t> </a:t>
            </a:r>
            <a:r>
              <a:rPr sz="1100" spc="-85">
                <a:solidFill>
                  <a:srgbClr val="222E54"/>
                </a:solidFill>
                <a:latin typeface="Verdana"/>
                <a:cs typeface="Verdana"/>
              </a:rPr>
              <a:t>com</a:t>
            </a:r>
            <a:r>
              <a:rPr sz="1100" spc="-70">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previs- </a:t>
            </a:r>
            <a:r>
              <a:rPr sz="1100" spc="-85">
                <a:solidFill>
                  <a:srgbClr val="222E54"/>
                </a:solidFill>
                <a:latin typeface="Verdana"/>
                <a:cs typeface="Verdana"/>
              </a:rPr>
              <a:t>to</a:t>
            </a:r>
            <a:r>
              <a:rPr sz="1100" spc="-80">
                <a:solidFill>
                  <a:srgbClr val="222E54"/>
                </a:solidFill>
                <a:latin typeface="Verdana"/>
                <a:cs typeface="Verdana"/>
              </a:rPr>
              <a:t> </a:t>
            </a:r>
            <a:r>
              <a:rPr sz="1100" spc="-100">
                <a:solidFill>
                  <a:srgbClr val="222E54"/>
                </a:solidFill>
                <a:latin typeface="Verdana"/>
                <a:cs typeface="Verdana"/>
              </a:rPr>
              <a:t>na</a:t>
            </a:r>
            <a:r>
              <a:rPr sz="1100" spc="-75">
                <a:solidFill>
                  <a:srgbClr val="222E54"/>
                </a:solidFill>
                <a:latin typeface="Verdana"/>
                <a:cs typeface="Verdana"/>
              </a:rPr>
              <a:t> Convenção</a:t>
            </a:r>
            <a:r>
              <a:rPr sz="1100" spc="-80">
                <a:solidFill>
                  <a:srgbClr val="222E54"/>
                </a:solidFill>
                <a:latin typeface="Verdana"/>
                <a:cs typeface="Verdana"/>
              </a:rPr>
              <a:t> </a:t>
            </a:r>
            <a:r>
              <a:rPr sz="1100" spc="-75">
                <a:solidFill>
                  <a:srgbClr val="222E54"/>
                </a:solidFill>
                <a:latin typeface="Verdana"/>
                <a:cs typeface="Verdana"/>
              </a:rPr>
              <a:t>Coletiva </a:t>
            </a:r>
            <a:r>
              <a:rPr sz="1100" spc="-80">
                <a:solidFill>
                  <a:srgbClr val="222E54"/>
                </a:solidFill>
                <a:latin typeface="Verdana"/>
                <a:cs typeface="Verdana"/>
              </a:rPr>
              <a:t>de </a:t>
            </a:r>
            <a:r>
              <a:rPr sz="1100" spc="-10">
                <a:solidFill>
                  <a:srgbClr val="222E54"/>
                </a:solidFill>
                <a:latin typeface="Verdana"/>
                <a:cs typeface="Verdana"/>
              </a:rPr>
              <a:t>Trabalho (CCT).</a:t>
            </a:r>
            <a:endParaRPr sz="1100">
              <a:latin typeface="Verdana"/>
              <a:cs typeface="Verdana"/>
            </a:endParaRPr>
          </a:p>
        </p:txBody>
      </p:sp>
      <p:sp>
        <p:nvSpPr>
          <p:cNvPr id="31" name="object 31"/>
          <p:cNvSpPr txBox="1"/>
          <p:nvPr/>
        </p:nvSpPr>
        <p:spPr>
          <a:xfrm>
            <a:off x="5718797" y="5332883"/>
            <a:ext cx="324485" cy="99695"/>
          </a:xfrm>
          <a:prstGeom prst="rect">
            <a:avLst/>
          </a:prstGeom>
        </p:spPr>
        <p:txBody>
          <a:bodyPr vert="horz" wrap="square" lIns="0" tIns="17145" rIns="0" bIns="0" rtlCol="0">
            <a:spAutoFit/>
          </a:bodyPr>
          <a:lstStyle/>
          <a:p>
            <a:pPr marL="10160">
              <a:lnSpc>
                <a:spcPct val="100000"/>
              </a:lnSpc>
              <a:spcBef>
                <a:spcPts val="135"/>
              </a:spcBef>
            </a:pPr>
            <a:r>
              <a:rPr sz="450" spc="-10">
                <a:solidFill>
                  <a:srgbClr val="6B6C6B"/>
                </a:solidFill>
                <a:latin typeface="Arial MT"/>
                <a:cs typeface="Arial MT"/>
              </a:rPr>
              <a:t>01/11/2024</a:t>
            </a:r>
            <a:endParaRPr sz="450">
              <a:latin typeface="Arial MT"/>
              <a:cs typeface="Arial MT"/>
            </a:endParaRPr>
          </a:p>
        </p:txBody>
      </p:sp>
      <p:sp>
        <p:nvSpPr>
          <p:cNvPr id="32" name="object 32"/>
          <p:cNvSpPr txBox="1"/>
          <p:nvPr/>
        </p:nvSpPr>
        <p:spPr>
          <a:xfrm>
            <a:off x="5675299" y="5119743"/>
            <a:ext cx="713740" cy="117475"/>
          </a:xfrm>
          <a:prstGeom prst="rect">
            <a:avLst/>
          </a:prstGeom>
        </p:spPr>
        <p:txBody>
          <a:bodyPr vert="horz" wrap="square" lIns="0" tIns="12700" rIns="0" bIns="0" rtlCol="0">
            <a:spAutoFit/>
          </a:bodyPr>
          <a:lstStyle/>
          <a:p>
            <a:pPr marL="12700">
              <a:lnSpc>
                <a:spcPct val="100000"/>
              </a:lnSpc>
              <a:spcBef>
                <a:spcPts val="100"/>
              </a:spcBef>
            </a:pPr>
            <a:r>
              <a:rPr sz="600" b="1" spc="-30">
                <a:solidFill>
                  <a:srgbClr val="020203"/>
                </a:solidFill>
                <a:latin typeface="Arial"/>
                <a:cs typeface="Arial"/>
              </a:rPr>
              <a:t>DATA</a:t>
            </a:r>
            <a:r>
              <a:rPr sz="600" b="1" spc="-25">
                <a:solidFill>
                  <a:srgbClr val="020203"/>
                </a:solidFill>
                <a:latin typeface="Arial"/>
                <a:cs typeface="Arial"/>
              </a:rPr>
              <a:t> </a:t>
            </a:r>
            <a:r>
              <a:rPr sz="600" b="1">
                <a:solidFill>
                  <a:srgbClr val="020203"/>
                </a:solidFill>
                <a:latin typeface="Arial"/>
                <a:cs typeface="Arial"/>
              </a:rPr>
              <a:t>DE</a:t>
            </a:r>
            <a:r>
              <a:rPr sz="600" b="1" spc="5">
                <a:solidFill>
                  <a:srgbClr val="020203"/>
                </a:solidFill>
                <a:latin typeface="Arial"/>
                <a:cs typeface="Arial"/>
              </a:rPr>
              <a:t> </a:t>
            </a:r>
            <a:r>
              <a:rPr sz="600" b="1" spc="-10">
                <a:solidFill>
                  <a:srgbClr val="020203"/>
                </a:solidFill>
                <a:latin typeface="Arial"/>
                <a:cs typeface="Arial"/>
              </a:rPr>
              <a:t>CRÉDITO</a:t>
            </a:r>
            <a:endParaRPr sz="600">
              <a:latin typeface="Arial"/>
              <a:cs typeface="Arial"/>
            </a:endParaRPr>
          </a:p>
        </p:txBody>
      </p:sp>
      <p:sp>
        <p:nvSpPr>
          <p:cNvPr id="33" name="object 33"/>
          <p:cNvSpPr txBox="1"/>
          <p:nvPr/>
        </p:nvSpPr>
        <p:spPr>
          <a:xfrm>
            <a:off x="460700" y="4432282"/>
            <a:ext cx="2618105"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spc="20">
                <a:solidFill>
                  <a:srgbClr val="222E54"/>
                </a:solidFill>
                <a:latin typeface="Arial"/>
                <a:cs typeface="Arial"/>
              </a:rPr>
              <a:t>3º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30">
                <a:solidFill>
                  <a:srgbClr val="222E54"/>
                </a:solidFill>
                <a:latin typeface="Verdana"/>
                <a:cs typeface="Verdana"/>
              </a:rPr>
              <a:t>A</a:t>
            </a:r>
            <a:r>
              <a:rPr sz="1100" spc="-110">
                <a:solidFill>
                  <a:srgbClr val="222E54"/>
                </a:solidFill>
                <a:latin typeface="Verdana"/>
                <a:cs typeface="Verdana"/>
              </a:rPr>
              <a:t> </a:t>
            </a:r>
            <a:r>
              <a:rPr sz="1100" spc="-90">
                <a:solidFill>
                  <a:srgbClr val="222E54"/>
                </a:solidFill>
                <a:latin typeface="Verdana"/>
                <a:cs typeface="Verdana"/>
              </a:rPr>
              <a:t>data</a:t>
            </a:r>
            <a:r>
              <a:rPr sz="1100" spc="-110">
                <a:solidFill>
                  <a:srgbClr val="222E54"/>
                </a:solidFill>
                <a:latin typeface="Verdana"/>
                <a:cs typeface="Verdana"/>
              </a:rPr>
              <a:t> </a:t>
            </a:r>
            <a:r>
              <a:rPr sz="1100" spc="-75">
                <a:solidFill>
                  <a:srgbClr val="222E54"/>
                </a:solidFill>
                <a:latin typeface="Verdana"/>
                <a:cs typeface="Verdana"/>
              </a:rPr>
              <a:t>de</a:t>
            </a:r>
            <a:r>
              <a:rPr sz="1100" spc="-110">
                <a:solidFill>
                  <a:srgbClr val="222E54"/>
                </a:solidFill>
                <a:latin typeface="Verdana"/>
                <a:cs typeface="Verdana"/>
              </a:rPr>
              <a:t> </a:t>
            </a:r>
            <a:r>
              <a:rPr sz="1100" spc="-90">
                <a:solidFill>
                  <a:srgbClr val="222E54"/>
                </a:solidFill>
                <a:latin typeface="Verdana"/>
                <a:cs typeface="Verdana"/>
              </a:rPr>
              <a:t>entrega</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60">
                <a:solidFill>
                  <a:srgbClr val="222E54"/>
                </a:solidFill>
                <a:latin typeface="Verdana"/>
                <a:cs typeface="Verdana"/>
              </a:rPr>
              <a:t>benefício</a:t>
            </a:r>
            <a:r>
              <a:rPr sz="1100" spc="-45">
                <a:solidFill>
                  <a:srgbClr val="222E54"/>
                </a:solidFill>
                <a:latin typeface="Verdana"/>
                <a:cs typeface="Verdana"/>
              </a:rPr>
              <a:t> </a:t>
            </a:r>
            <a:r>
              <a:rPr sz="1100" spc="-90">
                <a:solidFill>
                  <a:srgbClr val="222E54"/>
                </a:solidFill>
                <a:latin typeface="Verdana"/>
                <a:cs typeface="Verdana"/>
              </a:rPr>
              <a:t>deve</a:t>
            </a:r>
            <a:r>
              <a:rPr sz="1100" spc="-110">
                <a:solidFill>
                  <a:srgbClr val="222E54"/>
                </a:solidFill>
                <a:latin typeface="Verdana"/>
                <a:cs typeface="Verdana"/>
              </a:rPr>
              <a:t> </a:t>
            </a:r>
            <a:r>
              <a:rPr sz="1100" spc="-75">
                <a:solidFill>
                  <a:srgbClr val="222E54"/>
                </a:solidFill>
                <a:latin typeface="Verdana"/>
                <a:cs typeface="Verdana"/>
              </a:rPr>
              <a:t>corresponder</a:t>
            </a:r>
            <a:r>
              <a:rPr sz="1100" spc="-110">
                <a:solidFill>
                  <a:srgbClr val="222E54"/>
                </a:solidFill>
                <a:latin typeface="Verdana"/>
                <a:cs typeface="Verdana"/>
              </a:rPr>
              <a:t> </a:t>
            </a:r>
            <a:r>
              <a:rPr sz="1100" spc="-75">
                <a:solidFill>
                  <a:srgbClr val="222E54"/>
                </a:solidFill>
                <a:latin typeface="Verdana"/>
                <a:cs typeface="Verdana"/>
              </a:rPr>
              <a:t>ao</a:t>
            </a:r>
            <a:r>
              <a:rPr sz="1100" spc="-110">
                <a:solidFill>
                  <a:srgbClr val="222E54"/>
                </a:solidFill>
                <a:latin typeface="Verdana"/>
                <a:cs typeface="Verdana"/>
              </a:rPr>
              <a:t> </a:t>
            </a:r>
            <a:r>
              <a:rPr sz="1100" spc="-50">
                <a:solidFill>
                  <a:srgbClr val="222E54"/>
                </a:solidFill>
                <a:latin typeface="Verdana"/>
                <a:cs typeface="Verdana"/>
              </a:rPr>
              <a:t>inicio</a:t>
            </a:r>
            <a:r>
              <a:rPr sz="1100" spc="-110">
                <a:solidFill>
                  <a:srgbClr val="222E54"/>
                </a:solidFill>
                <a:latin typeface="Verdana"/>
                <a:cs typeface="Verdana"/>
              </a:rPr>
              <a:t> </a:t>
            </a:r>
            <a:r>
              <a:rPr sz="1100" spc="-80">
                <a:solidFill>
                  <a:srgbClr val="222E54"/>
                </a:solidFill>
                <a:latin typeface="Verdana"/>
                <a:cs typeface="Verdana"/>
              </a:rPr>
              <a:t>da</a:t>
            </a:r>
            <a:r>
              <a:rPr sz="1100" spc="-110">
                <a:solidFill>
                  <a:srgbClr val="222E54"/>
                </a:solidFill>
                <a:latin typeface="Verdana"/>
                <a:cs typeface="Verdana"/>
              </a:rPr>
              <a:t> </a:t>
            </a:r>
            <a:r>
              <a:rPr sz="1100" spc="-80">
                <a:solidFill>
                  <a:srgbClr val="222E54"/>
                </a:solidFill>
                <a:latin typeface="Verdana"/>
                <a:cs typeface="Verdana"/>
              </a:rPr>
              <a:t>competên-</a:t>
            </a:r>
            <a:r>
              <a:rPr sz="1100" spc="-70">
                <a:solidFill>
                  <a:srgbClr val="222E54"/>
                </a:solidFill>
                <a:latin typeface="Verdana"/>
                <a:cs typeface="Verdana"/>
              </a:rPr>
              <a:t> </a:t>
            </a:r>
            <a:r>
              <a:rPr sz="1100" spc="-55">
                <a:solidFill>
                  <a:srgbClr val="222E54"/>
                </a:solidFill>
                <a:latin typeface="Verdana"/>
                <a:cs typeface="Verdana"/>
              </a:rPr>
              <a:t>cia</a:t>
            </a:r>
            <a:r>
              <a:rPr sz="1100" spc="-110">
                <a:solidFill>
                  <a:srgbClr val="222E54"/>
                </a:solidFill>
                <a:latin typeface="Verdana"/>
                <a:cs typeface="Verdana"/>
              </a:rPr>
              <a:t> </a:t>
            </a:r>
            <a:r>
              <a:rPr sz="1100" spc="-80">
                <a:solidFill>
                  <a:srgbClr val="222E54"/>
                </a:solidFill>
                <a:latin typeface="Verdana"/>
                <a:cs typeface="Verdana"/>
              </a:rPr>
              <a:t>exigida</a:t>
            </a:r>
            <a:r>
              <a:rPr sz="1100" spc="-110">
                <a:solidFill>
                  <a:srgbClr val="222E54"/>
                </a:solidFill>
                <a:latin typeface="Verdana"/>
                <a:cs typeface="Verdana"/>
              </a:rPr>
              <a:t> </a:t>
            </a:r>
            <a:r>
              <a:rPr sz="1100" spc="-90">
                <a:solidFill>
                  <a:srgbClr val="222E54"/>
                </a:solidFill>
                <a:latin typeface="Verdana"/>
                <a:cs typeface="Verdana"/>
              </a:rPr>
              <a:t>para</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85">
                <a:solidFill>
                  <a:srgbClr val="222E54"/>
                </a:solidFill>
                <a:latin typeface="Verdana"/>
                <a:cs typeface="Verdana"/>
              </a:rPr>
              <a:t>análise.</a:t>
            </a:r>
            <a:endParaRPr sz="1100">
              <a:latin typeface="Verdana"/>
              <a:cs typeface="Verdana"/>
            </a:endParaRPr>
          </a:p>
        </p:txBody>
      </p:sp>
      <p:sp>
        <p:nvSpPr>
          <p:cNvPr id="34" name="object 34"/>
          <p:cNvSpPr txBox="1"/>
          <p:nvPr/>
        </p:nvSpPr>
        <p:spPr>
          <a:xfrm>
            <a:off x="444494" y="5773262"/>
            <a:ext cx="2684780"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5º</a:t>
            </a:r>
            <a:r>
              <a:rPr sz="1100" b="1" spc="-1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0">
                <a:solidFill>
                  <a:srgbClr val="222E54"/>
                </a:solidFill>
                <a:latin typeface="Verdana"/>
                <a:cs typeface="Verdana"/>
              </a:rPr>
              <a:t>O</a:t>
            </a:r>
            <a:r>
              <a:rPr sz="1100" spc="-80">
                <a:solidFill>
                  <a:srgbClr val="222E54"/>
                </a:solidFill>
                <a:latin typeface="Verdana"/>
                <a:cs typeface="Verdana"/>
              </a:rPr>
              <a:t> </a:t>
            </a:r>
            <a:r>
              <a:rPr sz="1100" spc="-90">
                <a:solidFill>
                  <a:srgbClr val="222E54"/>
                </a:solidFill>
                <a:latin typeface="Verdana"/>
                <a:cs typeface="Verdana"/>
              </a:rPr>
              <a:t>valor</a:t>
            </a:r>
            <a:r>
              <a:rPr sz="1100" spc="-80">
                <a:solidFill>
                  <a:srgbClr val="222E54"/>
                </a:solidFill>
                <a:latin typeface="Verdana"/>
                <a:cs typeface="Verdana"/>
              </a:rPr>
              <a:t> total </a:t>
            </a:r>
            <a:r>
              <a:rPr sz="1100" spc="-85">
                <a:solidFill>
                  <a:srgbClr val="222E54"/>
                </a:solidFill>
                <a:latin typeface="Verdana"/>
                <a:cs typeface="Verdana"/>
              </a:rPr>
              <a:t>da</a:t>
            </a:r>
            <a:r>
              <a:rPr sz="1100" spc="-75">
                <a:solidFill>
                  <a:srgbClr val="222E54"/>
                </a:solidFill>
                <a:latin typeface="Verdana"/>
                <a:cs typeface="Verdana"/>
              </a:rPr>
              <a:t> </a:t>
            </a:r>
            <a:r>
              <a:rPr sz="1100" spc="-70">
                <a:solidFill>
                  <a:srgbClr val="222E54"/>
                </a:solidFill>
                <a:latin typeface="Verdana"/>
                <a:cs typeface="Verdana"/>
              </a:rPr>
              <a:t>Relação</a:t>
            </a:r>
            <a:r>
              <a:rPr sz="1100" spc="-80">
                <a:solidFill>
                  <a:srgbClr val="222E54"/>
                </a:solidFill>
                <a:latin typeface="Verdana"/>
                <a:cs typeface="Verdana"/>
              </a:rPr>
              <a:t> de </a:t>
            </a:r>
            <a:r>
              <a:rPr sz="1100" spc="-25">
                <a:solidFill>
                  <a:srgbClr val="222E54"/>
                </a:solidFill>
                <a:latin typeface="Verdana"/>
                <a:cs typeface="Verdana"/>
              </a:rPr>
              <a:t>Be- </a:t>
            </a:r>
            <a:r>
              <a:rPr sz="1100" spc="-70">
                <a:solidFill>
                  <a:srgbClr val="222E54"/>
                </a:solidFill>
                <a:latin typeface="Verdana"/>
                <a:cs typeface="Verdana"/>
              </a:rPr>
              <a:t>neficiários </a:t>
            </a:r>
            <a:r>
              <a:rPr sz="1100" spc="-95">
                <a:solidFill>
                  <a:srgbClr val="222E54"/>
                </a:solidFill>
                <a:latin typeface="Verdana"/>
                <a:cs typeface="Verdana"/>
              </a:rPr>
              <a:t>deve</a:t>
            </a:r>
            <a:r>
              <a:rPr sz="1100" spc="-65">
                <a:solidFill>
                  <a:srgbClr val="222E54"/>
                </a:solidFill>
                <a:latin typeface="Verdana"/>
                <a:cs typeface="Verdana"/>
              </a:rPr>
              <a:t> </a:t>
            </a:r>
            <a:r>
              <a:rPr sz="1100" spc="-55">
                <a:solidFill>
                  <a:srgbClr val="222E54"/>
                </a:solidFill>
                <a:latin typeface="Verdana"/>
                <a:cs typeface="Verdana"/>
              </a:rPr>
              <a:t>coincidir</a:t>
            </a:r>
            <a:r>
              <a:rPr sz="1100" spc="-70">
                <a:solidFill>
                  <a:srgbClr val="222E54"/>
                </a:solidFill>
                <a:latin typeface="Verdana"/>
                <a:cs typeface="Verdana"/>
              </a:rPr>
              <a:t> </a:t>
            </a:r>
            <a:r>
              <a:rPr sz="1100" spc="-85">
                <a:solidFill>
                  <a:srgbClr val="222E54"/>
                </a:solidFill>
                <a:latin typeface="Verdana"/>
                <a:cs typeface="Verdana"/>
              </a:rPr>
              <a:t>com</a:t>
            </a:r>
            <a:r>
              <a:rPr sz="1100" spc="-65">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Nota</a:t>
            </a:r>
            <a:r>
              <a:rPr sz="1100" spc="-65">
                <a:solidFill>
                  <a:srgbClr val="222E54"/>
                </a:solidFill>
                <a:latin typeface="Verdana"/>
                <a:cs typeface="Verdana"/>
              </a:rPr>
              <a:t> </a:t>
            </a:r>
            <a:r>
              <a:rPr sz="1100" spc="-35">
                <a:solidFill>
                  <a:srgbClr val="222E54"/>
                </a:solidFill>
                <a:latin typeface="Verdana"/>
                <a:cs typeface="Verdana"/>
              </a:rPr>
              <a:t>Fiscal </a:t>
            </a:r>
            <a:r>
              <a:rPr sz="1100" spc="-85">
                <a:solidFill>
                  <a:srgbClr val="222E54"/>
                </a:solidFill>
                <a:latin typeface="Verdana"/>
                <a:cs typeface="Verdana"/>
              </a:rPr>
              <a:t>e</a:t>
            </a:r>
            <a:r>
              <a:rPr sz="1100" spc="-90">
                <a:solidFill>
                  <a:srgbClr val="222E54"/>
                </a:solidFill>
                <a:latin typeface="Verdana"/>
                <a:cs typeface="Verdana"/>
              </a:rPr>
              <a:t> </a:t>
            </a:r>
            <a:r>
              <a:rPr sz="1100" spc="-65">
                <a:solidFill>
                  <a:srgbClr val="222E54"/>
                </a:solidFill>
                <a:latin typeface="Verdana"/>
                <a:cs typeface="Verdana"/>
              </a:rPr>
              <a:t>o</a:t>
            </a:r>
            <a:r>
              <a:rPr sz="1100" spc="-85">
                <a:solidFill>
                  <a:srgbClr val="222E54"/>
                </a:solidFill>
                <a:latin typeface="Verdana"/>
                <a:cs typeface="Verdana"/>
              </a:rPr>
              <a:t> </a:t>
            </a:r>
            <a:r>
              <a:rPr sz="1100" spc="-90">
                <a:solidFill>
                  <a:srgbClr val="222E54"/>
                </a:solidFill>
                <a:latin typeface="Verdana"/>
                <a:cs typeface="Verdana"/>
              </a:rPr>
              <a:t>Comprovante </a:t>
            </a:r>
            <a:r>
              <a:rPr sz="1100" spc="-80">
                <a:solidFill>
                  <a:srgbClr val="222E54"/>
                </a:solidFill>
                <a:latin typeface="Verdana"/>
                <a:cs typeface="Verdana"/>
              </a:rPr>
              <a:t>de</a:t>
            </a:r>
            <a:r>
              <a:rPr sz="1100" spc="-85">
                <a:solidFill>
                  <a:srgbClr val="222E54"/>
                </a:solidFill>
                <a:latin typeface="Verdana"/>
                <a:cs typeface="Verdana"/>
              </a:rPr>
              <a:t> </a:t>
            </a:r>
            <a:r>
              <a:rPr sz="1100" spc="-10">
                <a:solidFill>
                  <a:srgbClr val="222E54"/>
                </a:solidFill>
                <a:latin typeface="Verdana"/>
                <a:cs typeface="Verdana"/>
              </a:rPr>
              <a:t>Pagamento.</a:t>
            </a:r>
            <a:endParaRPr sz="1100">
              <a:latin typeface="Verdana"/>
              <a:cs typeface="Verdana"/>
            </a:endParaRPr>
          </a:p>
        </p:txBody>
      </p:sp>
      <p:sp>
        <p:nvSpPr>
          <p:cNvPr id="35" name="object 35"/>
          <p:cNvSpPr txBox="1"/>
          <p:nvPr/>
        </p:nvSpPr>
        <p:spPr>
          <a:xfrm>
            <a:off x="6606451" y="1507324"/>
            <a:ext cx="1838960" cy="558800"/>
          </a:xfrm>
          <a:prstGeom prst="rect">
            <a:avLst/>
          </a:prstGeom>
        </p:spPr>
        <p:txBody>
          <a:bodyPr vert="horz" wrap="square" lIns="0" tIns="68580" rIns="0" bIns="0" rtlCol="0">
            <a:spAutoFit/>
          </a:bodyPr>
          <a:lstStyle/>
          <a:p>
            <a:pPr marL="123189" marR="123189">
              <a:lnSpc>
                <a:spcPct val="104099"/>
              </a:lnSpc>
              <a:spcBef>
                <a:spcPts val="540"/>
              </a:spcBef>
              <a:tabLst>
                <a:tab pos="1017269" algn="l"/>
              </a:tabLst>
            </a:pPr>
            <a:r>
              <a:rPr sz="1050" i="1" spc="-97" baseline="-35714">
                <a:solidFill>
                  <a:srgbClr val="FFFFFF"/>
                </a:solidFill>
                <a:latin typeface="Arial"/>
                <a:cs typeface="Arial"/>
              </a:rPr>
              <a:t>Acesse</a:t>
            </a:r>
            <a:r>
              <a:rPr sz="1050" i="1" spc="-22" baseline="-35714">
                <a:solidFill>
                  <a:srgbClr val="FFFFFF"/>
                </a:solidFill>
                <a:latin typeface="Arial"/>
                <a:cs typeface="Arial"/>
              </a:rPr>
              <a:t> </a:t>
            </a:r>
            <a:r>
              <a:rPr sz="1050" i="1" baseline="-35714">
                <a:solidFill>
                  <a:srgbClr val="FFFFFF"/>
                </a:solidFill>
                <a:latin typeface="Arial"/>
                <a:cs typeface="Arial"/>
              </a:rPr>
              <a:t>a</a:t>
            </a:r>
            <a:r>
              <a:rPr sz="1050" i="1" spc="-15" baseline="-35714">
                <a:solidFill>
                  <a:srgbClr val="FFFFFF"/>
                </a:solidFill>
                <a:latin typeface="Arial"/>
                <a:cs typeface="Arial"/>
              </a:rPr>
              <a:t> explica-</a:t>
            </a:r>
            <a:r>
              <a:rPr sz="1050" i="1" baseline="-35714">
                <a:solidFill>
                  <a:srgbClr val="FFFFFF"/>
                </a:solidFill>
                <a:latin typeface="Arial"/>
                <a:cs typeface="Arial"/>
              </a:rPr>
              <a:t>	</a:t>
            </a:r>
            <a:r>
              <a:rPr sz="700" i="1" spc="-65">
                <a:solidFill>
                  <a:srgbClr val="FFFFFF"/>
                </a:solidFill>
                <a:latin typeface="Arial"/>
                <a:cs typeface="Arial"/>
              </a:rPr>
              <a:t>Acesse</a:t>
            </a:r>
            <a:r>
              <a:rPr sz="700" i="1" spc="-15">
                <a:solidFill>
                  <a:srgbClr val="FFFFFF"/>
                </a:solidFill>
                <a:latin typeface="Arial"/>
                <a:cs typeface="Arial"/>
              </a:rPr>
              <a:t> </a:t>
            </a:r>
            <a:r>
              <a:rPr sz="700" i="1">
                <a:solidFill>
                  <a:srgbClr val="FFFFFF"/>
                </a:solidFill>
                <a:latin typeface="Arial"/>
                <a:cs typeface="Arial"/>
              </a:rPr>
              <a:t>a</a:t>
            </a:r>
            <a:r>
              <a:rPr sz="700" i="1" spc="-10">
                <a:solidFill>
                  <a:srgbClr val="FFFFFF"/>
                </a:solidFill>
                <a:latin typeface="Arial"/>
                <a:cs typeface="Arial"/>
              </a:rPr>
              <a:t> explica-</a:t>
            </a:r>
            <a:r>
              <a:rPr sz="700" i="1" spc="500">
                <a:solidFill>
                  <a:srgbClr val="FFFFFF"/>
                </a:solidFill>
                <a:latin typeface="Arial"/>
                <a:cs typeface="Arial"/>
              </a:rPr>
              <a:t> </a:t>
            </a:r>
            <a:r>
              <a:rPr sz="1050" i="1" baseline="-35714">
                <a:solidFill>
                  <a:srgbClr val="FFFFFF"/>
                </a:solidFill>
                <a:latin typeface="Arial"/>
                <a:cs typeface="Arial"/>
              </a:rPr>
              <a:t>ção</a:t>
            </a:r>
            <a:r>
              <a:rPr sz="1050" i="1" spc="-30" baseline="-35714">
                <a:solidFill>
                  <a:srgbClr val="FFFFFF"/>
                </a:solidFill>
                <a:latin typeface="Arial"/>
                <a:cs typeface="Arial"/>
              </a:rPr>
              <a:t> </a:t>
            </a:r>
            <a:r>
              <a:rPr sz="1050" i="1" spc="-44" baseline="-35714">
                <a:solidFill>
                  <a:srgbClr val="FFFFFF"/>
                </a:solidFill>
                <a:latin typeface="Arial"/>
                <a:cs typeface="Arial"/>
              </a:rPr>
              <a:t>de</a:t>
            </a:r>
            <a:r>
              <a:rPr sz="1050" i="1" spc="-30" baseline="-35714">
                <a:solidFill>
                  <a:srgbClr val="FFFFFF"/>
                </a:solidFill>
                <a:latin typeface="Arial"/>
                <a:cs typeface="Arial"/>
              </a:rPr>
              <a:t> </a:t>
            </a:r>
            <a:r>
              <a:rPr sz="1050" i="1" spc="-82" baseline="-35714">
                <a:solidFill>
                  <a:srgbClr val="FFFFFF"/>
                </a:solidFill>
                <a:latin typeface="Arial"/>
                <a:cs typeface="Arial"/>
              </a:rPr>
              <a:t>ACT</a:t>
            </a:r>
            <a:r>
              <a:rPr sz="1050" i="1" spc="-22" baseline="-35714">
                <a:solidFill>
                  <a:srgbClr val="FFFFFF"/>
                </a:solidFill>
                <a:latin typeface="Arial"/>
                <a:cs typeface="Arial"/>
              </a:rPr>
              <a:t> </a:t>
            </a:r>
            <a:r>
              <a:rPr sz="1050" i="1" spc="-89" baseline="-35714">
                <a:solidFill>
                  <a:srgbClr val="FFFFFF"/>
                </a:solidFill>
                <a:latin typeface="Arial"/>
                <a:cs typeface="Arial"/>
              </a:rPr>
              <a:t>e</a:t>
            </a:r>
            <a:r>
              <a:rPr sz="1050" i="1" spc="-30" baseline="-35714">
                <a:solidFill>
                  <a:srgbClr val="FFFFFF"/>
                </a:solidFill>
                <a:latin typeface="Arial"/>
                <a:cs typeface="Arial"/>
              </a:rPr>
              <a:t> CCT.</a:t>
            </a:r>
            <a:r>
              <a:rPr sz="1050" i="1" baseline="-35714">
                <a:solidFill>
                  <a:srgbClr val="FFFFFF"/>
                </a:solidFill>
                <a:latin typeface="Arial"/>
                <a:cs typeface="Arial"/>
              </a:rPr>
              <a:t>	</a:t>
            </a:r>
            <a:r>
              <a:rPr sz="700" i="1">
                <a:solidFill>
                  <a:srgbClr val="FFFFFF"/>
                </a:solidFill>
                <a:latin typeface="Arial"/>
                <a:cs typeface="Arial"/>
              </a:rPr>
              <a:t>ção</a:t>
            </a:r>
            <a:r>
              <a:rPr sz="700" i="1" spc="-20">
                <a:solidFill>
                  <a:srgbClr val="FFFFFF"/>
                </a:solidFill>
                <a:latin typeface="Arial"/>
                <a:cs typeface="Arial"/>
              </a:rPr>
              <a:t> </a:t>
            </a:r>
            <a:r>
              <a:rPr sz="700" i="1" spc="-30">
                <a:solidFill>
                  <a:srgbClr val="FFFFFF"/>
                </a:solidFill>
                <a:latin typeface="Arial"/>
                <a:cs typeface="Arial"/>
              </a:rPr>
              <a:t>de</a:t>
            </a:r>
            <a:r>
              <a:rPr sz="700" i="1" spc="-20">
                <a:solidFill>
                  <a:srgbClr val="FFFFFF"/>
                </a:solidFill>
                <a:latin typeface="Arial"/>
                <a:cs typeface="Arial"/>
              </a:rPr>
              <a:t> </a:t>
            </a:r>
            <a:r>
              <a:rPr sz="700" i="1" spc="-35">
                <a:solidFill>
                  <a:srgbClr val="FFFFFF"/>
                </a:solidFill>
                <a:latin typeface="Arial"/>
                <a:cs typeface="Arial"/>
              </a:rPr>
              <a:t>Relação</a:t>
            </a:r>
            <a:r>
              <a:rPr sz="700" i="1" spc="-15">
                <a:solidFill>
                  <a:srgbClr val="FFFFFF"/>
                </a:solidFill>
                <a:latin typeface="Arial"/>
                <a:cs typeface="Arial"/>
              </a:rPr>
              <a:t> </a:t>
            </a:r>
            <a:r>
              <a:rPr sz="700" i="1" spc="-40">
                <a:solidFill>
                  <a:srgbClr val="FFFFFF"/>
                </a:solidFill>
                <a:latin typeface="Arial"/>
                <a:cs typeface="Arial"/>
              </a:rPr>
              <a:t>de</a:t>
            </a:r>
            <a:endParaRPr sz="700">
              <a:latin typeface="Arial"/>
              <a:cs typeface="Arial"/>
            </a:endParaRPr>
          </a:p>
          <a:p>
            <a:pPr marL="1017269">
              <a:lnSpc>
                <a:spcPct val="100000"/>
              </a:lnSpc>
              <a:spcBef>
                <a:spcPts val="35"/>
              </a:spcBef>
            </a:pPr>
            <a:r>
              <a:rPr sz="700" i="1" spc="-10">
                <a:solidFill>
                  <a:srgbClr val="FFFFFF"/>
                </a:solidFill>
                <a:latin typeface="Arial"/>
                <a:cs typeface="Arial"/>
              </a:rPr>
              <a:t>Empregados</a:t>
            </a:r>
            <a:endParaRPr sz="700">
              <a:latin typeface="Arial"/>
              <a:cs typeface="Arial"/>
            </a:endParaRPr>
          </a:p>
        </p:txBody>
      </p:sp>
      <p:grpSp>
        <p:nvGrpSpPr>
          <p:cNvPr id="39" name="Group 37">
            <a:extLst>
              <a:ext uri="{FF2B5EF4-FFF2-40B4-BE49-F238E27FC236}">
                <a16:creationId xmlns:a16="http://schemas.microsoft.com/office/drawing/2014/main" id="{E0470C6E-041C-394B-A8D2-C475B835EE3C}"/>
              </a:ext>
            </a:extLst>
          </p:cNvPr>
          <p:cNvGrpSpPr/>
          <p:nvPr/>
        </p:nvGrpSpPr>
        <p:grpSpPr>
          <a:xfrm flipV="1">
            <a:off x="3745832" y="2959577"/>
            <a:ext cx="1366479" cy="92421"/>
            <a:chOff x="3705582" y="4057697"/>
            <a:chExt cx="1537858" cy="57599"/>
          </a:xfrm>
        </p:grpSpPr>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84FD15E-D644-3B1E-6BAF-1437A53BF35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6635977-6005-B3F3-1328-7944BA0883C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37">
            <a:extLst>
              <a:ext uri="{FF2B5EF4-FFF2-40B4-BE49-F238E27FC236}">
                <a16:creationId xmlns:a16="http://schemas.microsoft.com/office/drawing/2014/main" id="{E5C0985D-C278-2492-13FE-7D381ABC128F}"/>
              </a:ext>
            </a:extLst>
          </p:cNvPr>
          <p:cNvGrpSpPr/>
          <p:nvPr/>
        </p:nvGrpSpPr>
        <p:grpSpPr>
          <a:xfrm flipV="1">
            <a:off x="3745833" y="4112780"/>
            <a:ext cx="1594569" cy="79010"/>
            <a:chOff x="3705582" y="4057697"/>
            <a:chExt cx="1537858" cy="57599"/>
          </a:xfrm>
        </p:grpSpPr>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481E73D-D324-C8FE-B030-EA1F3790DBD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8C9E110-00D7-416E-80EC-F936E116152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37">
            <a:extLst>
              <a:ext uri="{FF2B5EF4-FFF2-40B4-BE49-F238E27FC236}">
                <a16:creationId xmlns:a16="http://schemas.microsoft.com/office/drawing/2014/main" id="{ACCB18A0-CD82-0A12-7F15-4C4F34A27D07}"/>
              </a:ext>
            </a:extLst>
          </p:cNvPr>
          <p:cNvGrpSpPr/>
          <p:nvPr/>
        </p:nvGrpSpPr>
        <p:grpSpPr>
          <a:xfrm>
            <a:off x="6496330" y="4138154"/>
            <a:ext cx="548040" cy="41673"/>
            <a:chOff x="3705582" y="4057697"/>
            <a:chExt cx="1537858" cy="57599"/>
          </a:xfrm>
        </p:grpSpPr>
        <p:pic>
          <p:nvPicPr>
            <p:cNvPr id="4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768D665-1ECC-E362-1D0E-7D319B93FD9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49BACE3-D256-76AD-33E6-C76648F577E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37">
            <a:extLst>
              <a:ext uri="{FF2B5EF4-FFF2-40B4-BE49-F238E27FC236}">
                <a16:creationId xmlns:a16="http://schemas.microsoft.com/office/drawing/2014/main" id="{EFFE091E-5172-9B75-BF70-CC6314121F67}"/>
              </a:ext>
            </a:extLst>
          </p:cNvPr>
          <p:cNvGrpSpPr/>
          <p:nvPr/>
        </p:nvGrpSpPr>
        <p:grpSpPr>
          <a:xfrm>
            <a:off x="3745834" y="5559588"/>
            <a:ext cx="789546" cy="1610607"/>
            <a:chOff x="3731279" y="4057697"/>
            <a:chExt cx="1512161" cy="53445"/>
          </a:xfrm>
        </p:grpSpPr>
        <p:pic>
          <p:nvPicPr>
            <p:cNvPr id="4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45F0E47-0B31-FE4C-4C65-A5F2382D533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1" b="36850"/>
            <a:stretch>
              <a:fillRect/>
            </a:stretch>
          </p:blipFill>
          <p:spPr bwMode="auto">
            <a:xfrm>
              <a:off x="3731279" y="4057730"/>
              <a:ext cx="881679" cy="5341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A94806A-1A96-3D45-7C1D-4D317CA9ACF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192" t="53384" r="13110" b="36850"/>
            <a:stretch>
              <a:fillRect/>
            </a:stretch>
          </p:blipFill>
          <p:spPr bwMode="auto">
            <a:xfrm>
              <a:off x="4488558" y="4057697"/>
              <a:ext cx="754882" cy="533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37">
            <a:extLst>
              <a:ext uri="{FF2B5EF4-FFF2-40B4-BE49-F238E27FC236}">
                <a16:creationId xmlns:a16="http://schemas.microsoft.com/office/drawing/2014/main" id="{235F66F3-711F-58F1-7850-8952E0412FB8}"/>
              </a:ext>
            </a:extLst>
          </p:cNvPr>
          <p:cNvGrpSpPr/>
          <p:nvPr/>
        </p:nvGrpSpPr>
        <p:grpSpPr>
          <a:xfrm>
            <a:off x="3745833" y="3212910"/>
            <a:ext cx="1245726" cy="108719"/>
            <a:chOff x="3705582" y="4057697"/>
            <a:chExt cx="1537858" cy="57599"/>
          </a:xfrm>
        </p:grpSpPr>
        <p:pic>
          <p:nvPicPr>
            <p:cNvPr id="5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8DB505B-B80A-C337-002D-E38A95B038A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F0A11FB-88E0-B611-0B11-2E065D3EC85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37">
            <a:extLst>
              <a:ext uri="{FF2B5EF4-FFF2-40B4-BE49-F238E27FC236}">
                <a16:creationId xmlns:a16="http://schemas.microsoft.com/office/drawing/2014/main" id="{DA77B936-2C79-DAD4-426C-27B7B255E0D7}"/>
              </a:ext>
            </a:extLst>
          </p:cNvPr>
          <p:cNvGrpSpPr/>
          <p:nvPr/>
        </p:nvGrpSpPr>
        <p:grpSpPr>
          <a:xfrm>
            <a:off x="3745833" y="3467687"/>
            <a:ext cx="749294" cy="108719"/>
            <a:chOff x="3705582" y="4057697"/>
            <a:chExt cx="1537858" cy="57599"/>
          </a:xfrm>
        </p:grpSpPr>
        <p:pic>
          <p:nvPicPr>
            <p:cNvPr id="5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41E06EE-49AF-424A-848C-9A450CC31BF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B0E127D-1E6A-B4F0-0775-8541F09F1BD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37">
            <a:extLst>
              <a:ext uri="{FF2B5EF4-FFF2-40B4-BE49-F238E27FC236}">
                <a16:creationId xmlns:a16="http://schemas.microsoft.com/office/drawing/2014/main" id="{B2EB813F-7B99-FD78-1E1A-8B118129CCD4}"/>
              </a:ext>
            </a:extLst>
          </p:cNvPr>
          <p:cNvGrpSpPr/>
          <p:nvPr/>
        </p:nvGrpSpPr>
        <p:grpSpPr>
          <a:xfrm flipV="1">
            <a:off x="6469497" y="2356159"/>
            <a:ext cx="279699" cy="79013"/>
            <a:chOff x="3705582" y="4057697"/>
            <a:chExt cx="1537858" cy="57599"/>
          </a:xfrm>
        </p:grpSpPr>
        <p:pic>
          <p:nvPicPr>
            <p:cNvPr id="5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F505526-8ED9-FEEE-1ABC-4434BA8BEE4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708EB28-4061-0394-4DB7-9F09C00E20F7}"/>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37">
            <a:extLst>
              <a:ext uri="{FF2B5EF4-FFF2-40B4-BE49-F238E27FC236}">
                <a16:creationId xmlns:a16="http://schemas.microsoft.com/office/drawing/2014/main" id="{0B680B1B-DAF8-8EA2-95C4-65D5E0C0B558}"/>
              </a:ext>
            </a:extLst>
          </p:cNvPr>
          <p:cNvGrpSpPr/>
          <p:nvPr/>
        </p:nvGrpSpPr>
        <p:grpSpPr>
          <a:xfrm>
            <a:off x="6469497" y="3212911"/>
            <a:ext cx="480954" cy="122129"/>
            <a:chOff x="3705582" y="4057697"/>
            <a:chExt cx="1537858" cy="57599"/>
          </a:xfrm>
        </p:grpSpPr>
        <p:pic>
          <p:nvPicPr>
            <p:cNvPr id="6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8A6E530-4E74-A514-B50A-15718CB9083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28BF86B-6834-A66F-4433-32BD4CFC226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37">
            <a:extLst>
              <a:ext uri="{FF2B5EF4-FFF2-40B4-BE49-F238E27FC236}">
                <a16:creationId xmlns:a16="http://schemas.microsoft.com/office/drawing/2014/main" id="{7B07E51B-8825-D916-7674-ECFF95335A87}"/>
              </a:ext>
            </a:extLst>
          </p:cNvPr>
          <p:cNvGrpSpPr/>
          <p:nvPr/>
        </p:nvGrpSpPr>
        <p:grpSpPr>
          <a:xfrm flipH="1" flipV="1">
            <a:off x="6467437" y="2932760"/>
            <a:ext cx="686331" cy="146057"/>
            <a:chOff x="3705582" y="4057697"/>
            <a:chExt cx="1537858" cy="57599"/>
          </a:xfrm>
        </p:grpSpPr>
        <p:pic>
          <p:nvPicPr>
            <p:cNvPr id="6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4E1A185-5F08-7479-7578-AE6A5B88F39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880D515-F2DF-77DF-FE60-2E78DC61A07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37">
            <a:extLst>
              <a:ext uri="{FF2B5EF4-FFF2-40B4-BE49-F238E27FC236}">
                <a16:creationId xmlns:a16="http://schemas.microsoft.com/office/drawing/2014/main" id="{75352F6C-50A9-300C-BDEE-114D880A50D9}"/>
              </a:ext>
            </a:extLst>
          </p:cNvPr>
          <p:cNvGrpSpPr/>
          <p:nvPr/>
        </p:nvGrpSpPr>
        <p:grpSpPr>
          <a:xfrm flipV="1">
            <a:off x="4647585" y="3451083"/>
            <a:ext cx="1366479" cy="92421"/>
            <a:chOff x="3705582" y="4057697"/>
            <a:chExt cx="1537858" cy="57599"/>
          </a:xfrm>
        </p:grpSpPr>
        <p:pic>
          <p:nvPicPr>
            <p:cNvPr id="6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D83FCD0-5864-2749-E54D-B6319FB7908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00A8B1E-FD27-3B16-8F54-26151D142EF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7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2EB0ADA-73FF-10CD-B3E6-1ABF0719927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192" t="53384" r="13110" b="36850"/>
          <a:stretch>
            <a:fillRect/>
          </a:stretch>
        </p:blipFill>
        <p:spPr bwMode="auto">
          <a:xfrm>
            <a:off x="5594083" y="3192001"/>
            <a:ext cx="417884" cy="10871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BFF9225-BB61-60C1-5A8C-CA602BB097F6}"/>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192" t="53384" r="13110" b="36850"/>
          <a:stretch>
            <a:fillRect/>
          </a:stretch>
        </p:blipFill>
        <p:spPr bwMode="auto">
          <a:xfrm flipV="1">
            <a:off x="3753174" y="4361027"/>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F364BAC-3A5E-969B-3830-95B0880D36EB}"/>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192" t="53384" r="13110" b="36850"/>
          <a:stretch>
            <a:fillRect/>
          </a:stretch>
        </p:blipFill>
        <p:spPr bwMode="auto">
          <a:xfrm flipV="1">
            <a:off x="3708739" y="4629542"/>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7672386-EA6C-C728-A27E-C5D02F9B4BA0}"/>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192" t="53384" r="13110" b="36850"/>
          <a:stretch>
            <a:fillRect/>
          </a:stretch>
        </p:blipFill>
        <p:spPr bwMode="auto">
          <a:xfrm flipV="1">
            <a:off x="4601036" y="4629584"/>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222C936-A9E2-BF17-1F09-E2C6010371C5}"/>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192" t="53384" r="13110" b="36850"/>
          <a:stretch>
            <a:fillRect/>
          </a:stretch>
        </p:blipFill>
        <p:spPr bwMode="auto">
          <a:xfrm flipV="1">
            <a:off x="5597289" y="4361149"/>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D44E22B-F6D2-24C7-FD46-50BA512CF29B}"/>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192" t="53384" r="13110" b="36850"/>
          <a:stretch>
            <a:fillRect/>
          </a:stretch>
        </p:blipFill>
        <p:spPr bwMode="auto">
          <a:xfrm flipV="1">
            <a:off x="5597289" y="4629666"/>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979CB69-F993-F728-A494-B9990ABBBD44}"/>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192" t="53384" r="13110" b="36850"/>
          <a:stretch>
            <a:fillRect/>
          </a:stretch>
        </p:blipFill>
        <p:spPr bwMode="auto">
          <a:xfrm flipV="1">
            <a:off x="6464922" y="4629707"/>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74A8348-AAB2-A239-728F-07C3648090B3}"/>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192" t="53384" r="13110" b="36850"/>
          <a:stretch>
            <a:fillRect/>
          </a:stretch>
        </p:blipFill>
        <p:spPr bwMode="auto">
          <a:xfrm flipV="1">
            <a:off x="6498249" y="4361273"/>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490123A-D0A2-108B-50B1-D775F30919FA}"/>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192" t="53384" r="13110" b="36850"/>
          <a:stretch>
            <a:fillRect/>
          </a:stretch>
        </p:blipFill>
        <p:spPr bwMode="auto">
          <a:xfrm flipV="1">
            <a:off x="6472259" y="3451962"/>
            <a:ext cx="790508" cy="645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1008"/>
            <a:ext cx="3653154" cy="744220"/>
          </a:xfrm>
          <a:prstGeom prst="rect">
            <a:avLst/>
          </a:prstGeom>
        </p:spPr>
        <p:txBody>
          <a:bodyPr vert="horz" wrap="square" lIns="0" tIns="12700" rIns="0" bIns="0" rtlCol="0">
            <a:spAutoFit/>
          </a:bodyPr>
          <a:lstStyle/>
          <a:p>
            <a:pPr marL="15240">
              <a:lnSpc>
                <a:spcPts val="2830"/>
              </a:lnSpc>
              <a:spcBef>
                <a:spcPts val="100"/>
              </a:spcBef>
            </a:pPr>
            <a:r>
              <a:rPr sz="2400" b="1" i="1" spc="-140">
                <a:solidFill>
                  <a:srgbClr val="FFFFFF"/>
                </a:solidFill>
                <a:latin typeface="Trebuchet MS"/>
                <a:cs typeface="Trebuchet MS"/>
              </a:rPr>
              <a:t>Boleto</a:t>
            </a:r>
            <a:r>
              <a:rPr sz="2400" b="1" i="1" spc="-155">
                <a:solidFill>
                  <a:srgbClr val="FFFFFF"/>
                </a:solidFill>
                <a:latin typeface="Trebuchet MS"/>
                <a:cs typeface="Trebuchet MS"/>
              </a:rPr>
              <a:t> </a:t>
            </a:r>
            <a:r>
              <a:rPr sz="2400" b="1" i="1" spc="-60">
                <a:solidFill>
                  <a:srgbClr val="FFFFFF"/>
                </a:solidFill>
                <a:latin typeface="Trebuchet MS"/>
                <a:cs typeface="Trebuchet MS"/>
              </a:rPr>
              <a:t>ou</a:t>
            </a:r>
            <a:r>
              <a:rPr sz="2400" b="1" i="1" spc="-155">
                <a:solidFill>
                  <a:srgbClr val="FFFFFF"/>
                </a:solidFill>
                <a:latin typeface="Trebuchet MS"/>
                <a:cs typeface="Trebuchet MS"/>
              </a:rPr>
              <a:t> </a:t>
            </a:r>
            <a:r>
              <a:rPr sz="2400" b="1" i="1" spc="-85">
                <a:solidFill>
                  <a:srgbClr val="FFFFFF"/>
                </a:solidFill>
                <a:latin typeface="Trebuchet MS"/>
                <a:cs typeface="Trebuchet MS"/>
              </a:rPr>
              <a:t>Nota</a:t>
            </a:r>
            <a:r>
              <a:rPr sz="2400" b="1" i="1" spc="-155">
                <a:solidFill>
                  <a:srgbClr val="FFFFFF"/>
                </a:solidFill>
                <a:latin typeface="Trebuchet MS"/>
                <a:cs typeface="Trebuchet MS"/>
              </a:rPr>
              <a:t> </a:t>
            </a:r>
            <a:r>
              <a:rPr sz="2400" b="1" i="1" spc="-45">
                <a:solidFill>
                  <a:srgbClr val="FFFFFF"/>
                </a:solidFill>
                <a:latin typeface="Trebuchet MS"/>
                <a:cs typeface="Trebuchet MS"/>
              </a:rPr>
              <a:t>Fiscal</a:t>
            </a:r>
            <a:endParaRPr sz="2400">
              <a:latin typeface="Trebuchet MS"/>
              <a:cs typeface="Trebuchet MS"/>
            </a:endParaRPr>
          </a:p>
          <a:p>
            <a:pPr marL="12700">
              <a:lnSpc>
                <a:spcPts val="2830"/>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3156585" cy="787400"/>
          </a:xfrm>
          <a:prstGeom prst="rect">
            <a:avLst/>
          </a:prstGeom>
        </p:spPr>
        <p:txBody>
          <a:bodyPr vert="horz" wrap="square" lIns="0" tIns="12700" rIns="0" bIns="0" rtlCol="0">
            <a:spAutoFit/>
          </a:bodyPr>
          <a:lstStyle/>
          <a:p>
            <a:pPr marL="12700">
              <a:lnSpc>
                <a:spcPct val="100000"/>
              </a:lnSpc>
              <a:spcBef>
                <a:spcPts val="100"/>
              </a:spcBef>
            </a:pPr>
            <a:r>
              <a:rPr spc="-229"/>
              <a:t>Cesta</a:t>
            </a:r>
            <a:r>
              <a:rPr spc="-330"/>
              <a:t> </a:t>
            </a:r>
            <a:r>
              <a:rPr spc="-320"/>
              <a:t>Básica</a:t>
            </a:r>
          </a:p>
        </p:txBody>
      </p:sp>
      <p:grpSp>
        <p:nvGrpSpPr>
          <p:cNvPr id="4" name="object 4"/>
          <p:cNvGrpSpPr/>
          <p:nvPr/>
        </p:nvGrpSpPr>
        <p:grpSpPr>
          <a:xfrm>
            <a:off x="7601401" y="2444410"/>
            <a:ext cx="2655570" cy="3218815"/>
            <a:chOff x="7601401" y="2444410"/>
            <a:chExt cx="2655570" cy="3218815"/>
          </a:xfrm>
        </p:grpSpPr>
        <p:pic>
          <p:nvPicPr>
            <p:cNvPr id="5" name="object 5"/>
            <p:cNvPicPr/>
            <p:nvPr/>
          </p:nvPicPr>
          <p:blipFill>
            <a:blip r:embed="rId2" cstate="print"/>
            <a:stretch>
              <a:fillRect/>
            </a:stretch>
          </p:blipFill>
          <p:spPr>
            <a:xfrm>
              <a:off x="7619492" y="2458808"/>
              <a:ext cx="2636913" cy="2980728"/>
            </a:xfrm>
            <a:prstGeom prst="rect">
              <a:avLst/>
            </a:prstGeom>
          </p:spPr>
        </p:pic>
        <p:sp>
          <p:nvSpPr>
            <p:cNvPr id="6" name="object 6"/>
            <p:cNvSpPr/>
            <p:nvPr/>
          </p:nvSpPr>
          <p:spPr>
            <a:xfrm>
              <a:off x="7614101" y="2457110"/>
              <a:ext cx="2630170" cy="2991485"/>
            </a:xfrm>
            <a:custGeom>
              <a:avLst/>
              <a:gdLst/>
              <a:ahLst/>
              <a:cxnLst/>
              <a:rect l="l" t="t" r="r" b="b"/>
              <a:pathLst>
                <a:path w="2630170" h="2991485">
                  <a:moveTo>
                    <a:pt x="0" y="0"/>
                  </a:moveTo>
                  <a:lnTo>
                    <a:pt x="0" y="2991396"/>
                  </a:lnTo>
                  <a:lnTo>
                    <a:pt x="132016" y="2991396"/>
                  </a:lnTo>
                  <a:lnTo>
                    <a:pt x="2629598" y="2991396"/>
                  </a:lnTo>
                  <a:lnTo>
                    <a:pt x="2629598" y="0"/>
                  </a:lnTo>
                  <a:lnTo>
                    <a:pt x="0" y="0"/>
                  </a:lnTo>
                  <a:close/>
                </a:path>
              </a:pathLst>
            </a:custGeom>
            <a:ln w="25400">
              <a:solidFill>
                <a:srgbClr val="222E54"/>
              </a:solidFill>
            </a:ln>
          </p:spPr>
          <p:txBody>
            <a:bodyPr wrap="square" lIns="0" tIns="0" rIns="0" bIns="0" rtlCol="0"/>
            <a:lstStyle/>
            <a:p>
              <a:endParaRPr/>
            </a:p>
          </p:txBody>
        </p:sp>
        <p:sp>
          <p:nvSpPr>
            <p:cNvPr id="7" name="object 7"/>
            <p:cNvSpPr/>
            <p:nvPr/>
          </p:nvSpPr>
          <p:spPr>
            <a:xfrm>
              <a:off x="7801200" y="5439552"/>
              <a:ext cx="0" cy="135890"/>
            </a:xfrm>
            <a:custGeom>
              <a:avLst/>
              <a:gdLst/>
              <a:ahLst/>
              <a:cxnLst/>
              <a:rect l="l" t="t" r="r" b="b"/>
              <a:pathLst>
                <a:path h="135889">
                  <a:moveTo>
                    <a:pt x="0" y="0"/>
                  </a:moveTo>
                  <a:lnTo>
                    <a:pt x="0" y="135331"/>
                  </a:lnTo>
                </a:path>
              </a:pathLst>
            </a:custGeom>
            <a:ln w="25400">
              <a:solidFill>
                <a:srgbClr val="222E55"/>
              </a:solidFill>
            </a:ln>
          </p:spPr>
          <p:txBody>
            <a:bodyPr wrap="square" lIns="0" tIns="0" rIns="0" bIns="0" rtlCol="0"/>
            <a:lstStyle/>
            <a:p>
              <a:endParaRPr/>
            </a:p>
          </p:txBody>
        </p:sp>
        <p:sp>
          <p:nvSpPr>
            <p:cNvPr id="8" name="object 8"/>
            <p:cNvSpPr/>
            <p:nvPr/>
          </p:nvSpPr>
          <p:spPr>
            <a:xfrm>
              <a:off x="7751644" y="5526661"/>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grpSp>
      <p:grpSp>
        <p:nvGrpSpPr>
          <p:cNvPr id="9" name="object 9"/>
          <p:cNvGrpSpPr/>
          <p:nvPr/>
        </p:nvGrpSpPr>
        <p:grpSpPr>
          <a:xfrm>
            <a:off x="457200" y="2391118"/>
            <a:ext cx="5077460" cy="4138295"/>
            <a:chOff x="457200" y="2391118"/>
            <a:chExt cx="5077460" cy="4138295"/>
          </a:xfrm>
        </p:grpSpPr>
        <p:pic>
          <p:nvPicPr>
            <p:cNvPr id="10" name="object 10"/>
            <p:cNvPicPr/>
            <p:nvPr/>
          </p:nvPicPr>
          <p:blipFill>
            <a:blip r:embed="rId3" cstate="print"/>
            <a:stretch>
              <a:fillRect/>
            </a:stretch>
          </p:blipFill>
          <p:spPr>
            <a:xfrm>
              <a:off x="457200" y="2391118"/>
              <a:ext cx="4723104" cy="3829875"/>
            </a:xfrm>
            <a:prstGeom prst="rect">
              <a:avLst/>
            </a:prstGeom>
          </p:spPr>
        </p:pic>
        <p:sp>
          <p:nvSpPr>
            <p:cNvPr id="11" name="object 11"/>
            <p:cNvSpPr/>
            <p:nvPr/>
          </p:nvSpPr>
          <p:spPr>
            <a:xfrm>
              <a:off x="520941" y="3445306"/>
              <a:ext cx="4570095" cy="2665730"/>
            </a:xfrm>
            <a:custGeom>
              <a:avLst/>
              <a:gdLst/>
              <a:ahLst/>
              <a:cxnLst/>
              <a:rect l="l" t="t" r="r" b="b"/>
              <a:pathLst>
                <a:path w="4570095" h="2665729">
                  <a:moveTo>
                    <a:pt x="0" y="1873592"/>
                  </a:moveTo>
                  <a:lnTo>
                    <a:pt x="4192358" y="1873592"/>
                  </a:lnTo>
                  <a:lnTo>
                    <a:pt x="4192358" y="1510195"/>
                  </a:lnTo>
                  <a:lnTo>
                    <a:pt x="0" y="1510195"/>
                  </a:lnTo>
                  <a:lnTo>
                    <a:pt x="0" y="1873592"/>
                  </a:lnTo>
                  <a:close/>
                </a:path>
                <a:path w="4570095" h="2665729">
                  <a:moveTo>
                    <a:pt x="0" y="2665628"/>
                  </a:moveTo>
                  <a:lnTo>
                    <a:pt x="4569650" y="2665628"/>
                  </a:lnTo>
                  <a:lnTo>
                    <a:pt x="4569650" y="2156714"/>
                  </a:lnTo>
                  <a:lnTo>
                    <a:pt x="0" y="2156714"/>
                  </a:lnTo>
                  <a:lnTo>
                    <a:pt x="0" y="2665628"/>
                  </a:lnTo>
                  <a:close/>
                </a:path>
                <a:path w="4570095" h="2665729">
                  <a:moveTo>
                    <a:pt x="3748265" y="568591"/>
                  </a:moveTo>
                  <a:lnTo>
                    <a:pt x="4192358" y="568591"/>
                  </a:lnTo>
                  <a:lnTo>
                    <a:pt x="4192358" y="410387"/>
                  </a:lnTo>
                  <a:lnTo>
                    <a:pt x="3748265" y="410387"/>
                  </a:lnTo>
                  <a:lnTo>
                    <a:pt x="3748265" y="568591"/>
                  </a:lnTo>
                  <a:close/>
                </a:path>
                <a:path w="4570095" h="2665729">
                  <a:moveTo>
                    <a:pt x="21158" y="260794"/>
                  </a:moveTo>
                  <a:lnTo>
                    <a:pt x="571042" y="260794"/>
                  </a:lnTo>
                  <a:lnTo>
                    <a:pt x="571042" y="0"/>
                  </a:lnTo>
                  <a:lnTo>
                    <a:pt x="21158" y="0"/>
                  </a:lnTo>
                  <a:lnTo>
                    <a:pt x="21158" y="260794"/>
                  </a:lnTo>
                  <a:close/>
                </a:path>
              </a:pathLst>
            </a:custGeom>
            <a:ln w="24879">
              <a:solidFill>
                <a:srgbClr val="0C285A"/>
              </a:solidFill>
            </a:ln>
          </p:spPr>
          <p:txBody>
            <a:bodyPr wrap="square" lIns="0" tIns="0" rIns="0" bIns="0" rtlCol="0"/>
            <a:lstStyle/>
            <a:p>
              <a:endParaRPr/>
            </a:p>
          </p:txBody>
        </p:sp>
        <p:sp>
          <p:nvSpPr>
            <p:cNvPr id="12" name="object 12"/>
            <p:cNvSpPr/>
            <p:nvPr/>
          </p:nvSpPr>
          <p:spPr>
            <a:xfrm>
              <a:off x="3791319" y="2444430"/>
              <a:ext cx="1682114" cy="2498725"/>
            </a:xfrm>
            <a:custGeom>
              <a:avLst/>
              <a:gdLst/>
              <a:ahLst/>
              <a:cxnLst/>
              <a:rect l="l" t="t" r="r" b="b"/>
              <a:pathLst>
                <a:path w="1682114" h="2498725">
                  <a:moveTo>
                    <a:pt x="0" y="2498432"/>
                  </a:moveTo>
                  <a:lnTo>
                    <a:pt x="0" y="0"/>
                  </a:lnTo>
                  <a:lnTo>
                    <a:pt x="1681962" y="0"/>
                  </a:lnTo>
                  <a:lnTo>
                    <a:pt x="1681962" y="193636"/>
                  </a:lnTo>
                </a:path>
              </a:pathLst>
            </a:custGeom>
            <a:ln w="24879">
              <a:solidFill>
                <a:srgbClr val="242E55"/>
              </a:solidFill>
            </a:ln>
          </p:spPr>
          <p:txBody>
            <a:bodyPr wrap="square" lIns="0" tIns="0" rIns="0" bIns="0" rtlCol="0"/>
            <a:lstStyle/>
            <a:p>
              <a:endParaRPr/>
            </a:p>
          </p:txBody>
        </p:sp>
        <p:sp>
          <p:nvSpPr>
            <p:cNvPr id="13" name="object 13"/>
            <p:cNvSpPr/>
            <p:nvPr/>
          </p:nvSpPr>
          <p:spPr>
            <a:xfrm>
              <a:off x="5424369" y="2590833"/>
              <a:ext cx="98425" cy="134620"/>
            </a:xfrm>
            <a:custGeom>
              <a:avLst/>
              <a:gdLst/>
              <a:ahLst/>
              <a:cxnLst/>
              <a:rect l="l" t="t" r="r" b="b"/>
              <a:pathLst>
                <a:path w="98425" h="134619">
                  <a:moveTo>
                    <a:pt x="97815" y="0"/>
                  </a:moveTo>
                  <a:lnTo>
                    <a:pt x="0" y="0"/>
                  </a:lnTo>
                  <a:lnTo>
                    <a:pt x="48907" y="134391"/>
                  </a:lnTo>
                  <a:lnTo>
                    <a:pt x="97815" y="0"/>
                  </a:lnTo>
                  <a:close/>
                </a:path>
              </a:pathLst>
            </a:custGeom>
            <a:solidFill>
              <a:srgbClr val="242E55"/>
            </a:solidFill>
          </p:spPr>
          <p:txBody>
            <a:bodyPr wrap="square" lIns="0" tIns="0" rIns="0" bIns="0" rtlCol="0"/>
            <a:lstStyle/>
            <a:p>
              <a:endParaRPr/>
            </a:p>
          </p:txBody>
        </p:sp>
        <p:sp>
          <p:nvSpPr>
            <p:cNvPr id="14" name="object 14"/>
            <p:cNvSpPr/>
            <p:nvPr/>
          </p:nvSpPr>
          <p:spPr>
            <a:xfrm>
              <a:off x="984528" y="3687299"/>
              <a:ext cx="4501515" cy="297180"/>
            </a:xfrm>
            <a:custGeom>
              <a:avLst/>
              <a:gdLst/>
              <a:ahLst/>
              <a:cxnLst/>
              <a:rect l="l" t="t" r="r" b="b"/>
              <a:pathLst>
                <a:path w="4501515" h="297179">
                  <a:moveTo>
                    <a:pt x="0" y="0"/>
                  </a:moveTo>
                  <a:lnTo>
                    <a:pt x="0" y="92722"/>
                  </a:lnTo>
                  <a:lnTo>
                    <a:pt x="4501184" y="92722"/>
                  </a:lnTo>
                  <a:lnTo>
                    <a:pt x="4501184" y="297154"/>
                  </a:lnTo>
                </a:path>
              </a:pathLst>
            </a:custGeom>
            <a:ln w="24879">
              <a:solidFill>
                <a:srgbClr val="242E55"/>
              </a:solidFill>
            </a:ln>
          </p:spPr>
          <p:txBody>
            <a:bodyPr wrap="square" lIns="0" tIns="0" rIns="0" bIns="0" rtlCol="0"/>
            <a:lstStyle/>
            <a:p>
              <a:endParaRPr/>
            </a:p>
          </p:txBody>
        </p:sp>
        <p:sp>
          <p:nvSpPr>
            <p:cNvPr id="15" name="object 15"/>
            <p:cNvSpPr/>
            <p:nvPr/>
          </p:nvSpPr>
          <p:spPr>
            <a:xfrm>
              <a:off x="5436809" y="3937231"/>
              <a:ext cx="98425" cy="134620"/>
            </a:xfrm>
            <a:custGeom>
              <a:avLst/>
              <a:gdLst/>
              <a:ahLst/>
              <a:cxnLst/>
              <a:rect l="l" t="t" r="r" b="b"/>
              <a:pathLst>
                <a:path w="98425" h="134620">
                  <a:moveTo>
                    <a:pt x="97815" y="0"/>
                  </a:moveTo>
                  <a:lnTo>
                    <a:pt x="0" y="0"/>
                  </a:lnTo>
                  <a:lnTo>
                    <a:pt x="48907" y="134391"/>
                  </a:lnTo>
                  <a:lnTo>
                    <a:pt x="97815" y="0"/>
                  </a:lnTo>
                  <a:close/>
                </a:path>
              </a:pathLst>
            </a:custGeom>
            <a:solidFill>
              <a:srgbClr val="242E55"/>
            </a:solidFill>
          </p:spPr>
          <p:txBody>
            <a:bodyPr wrap="square" lIns="0" tIns="0" rIns="0" bIns="0" rtlCol="0"/>
            <a:lstStyle/>
            <a:p>
              <a:endParaRPr/>
            </a:p>
          </p:txBody>
        </p:sp>
        <p:sp>
          <p:nvSpPr>
            <p:cNvPr id="16" name="object 16"/>
            <p:cNvSpPr/>
            <p:nvPr/>
          </p:nvSpPr>
          <p:spPr>
            <a:xfrm>
              <a:off x="4725739" y="3952858"/>
              <a:ext cx="760095" cy="1169035"/>
            </a:xfrm>
            <a:custGeom>
              <a:avLst/>
              <a:gdLst/>
              <a:ahLst/>
              <a:cxnLst/>
              <a:rect l="l" t="t" r="r" b="b"/>
              <a:pathLst>
                <a:path w="760095" h="1169035">
                  <a:moveTo>
                    <a:pt x="0" y="0"/>
                  </a:moveTo>
                  <a:lnTo>
                    <a:pt x="165722" y="0"/>
                  </a:lnTo>
                  <a:lnTo>
                    <a:pt x="165722" y="1051179"/>
                  </a:lnTo>
                  <a:lnTo>
                    <a:pt x="759980" y="1051179"/>
                  </a:lnTo>
                  <a:lnTo>
                    <a:pt x="759980" y="1168895"/>
                  </a:lnTo>
                </a:path>
              </a:pathLst>
            </a:custGeom>
            <a:ln w="24879">
              <a:solidFill>
                <a:srgbClr val="242E55"/>
              </a:solidFill>
            </a:ln>
          </p:spPr>
          <p:txBody>
            <a:bodyPr wrap="square" lIns="0" tIns="0" rIns="0" bIns="0" rtlCol="0"/>
            <a:lstStyle/>
            <a:p>
              <a:endParaRPr/>
            </a:p>
          </p:txBody>
        </p:sp>
        <p:sp>
          <p:nvSpPr>
            <p:cNvPr id="17" name="object 17"/>
            <p:cNvSpPr/>
            <p:nvPr/>
          </p:nvSpPr>
          <p:spPr>
            <a:xfrm>
              <a:off x="5436809" y="5074526"/>
              <a:ext cx="98425" cy="134620"/>
            </a:xfrm>
            <a:custGeom>
              <a:avLst/>
              <a:gdLst/>
              <a:ahLst/>
              <a:cxnLst/>
              <a:rect l="l" t="t" r="r" b="b"/>
              <a:pathLst>
                <a:path w="98425" h="134620">
                  <a:moveTo>
                    <a:pt x="97815" y="0"/>
                  </a:moveTo>
                  <a:lnTo>
                    <a:pt x="0" y="0"/>
                  </a:lnTo>
                  <a:lnTo>
                    <a:pt x="48907" y="134391"/>
                  </a:lnTo>
                  <a:lnTo>
                    <a:pt x="97815" y="0"/>
                  </a:lnTo>
                  <a:close/>
                </a:path>
              </a:pathLst>
            </a:custGeom>
            <a:solidFill>
              <a:srgbClr val="242E55"/>
            </a:solidFill>
          </p:spPr>
          <p:txBody>
            <a:bodyPr wrap="square" lIns="0" tIns="0" rIns="0" bIns="0" rtlCol="0"/>
            <a:lstStyle/>
            <a:p>
              <a:endParaRPr/>
            </a:p>
          </p:txBody>
        </p:sp>
        <p:sp>
          <p:nvSpPr>
            <p:cNvPr id="18" name="object 18"/>
            <p:cNvSpPr/>
            <p:nvPr/>
          </p:nvSpPr>
          <p:spPr>
            <a:xfrm>
              <a:off x="1464081" y="6123664"/>
              <a:ext cx="625475" cy="356870"/>
            </a:xfrm>
            <a:custGeom>
              <a:avLst/>
              <a:gdLst/>
              <a:ahLst/>
              <a:cxnLst/>
              <a:rect l="l" t="t" r="r" b="b"/>
              <a:pathLst>
                <a:path w="625475" h="356870">
                  <a:moveTo>
                    <a:pt x="0" y="0"/>
                  </a:moveTo>
                  <a:lnTo>
                    <a:pt x="0" y="356387"/>
                  </a:lnTo>
                  <a:lnTo>
                    <a:pt x="625094" y="356387"/>
                  </a:lnTo>
                </a:path>
              </a:pathLst>
            </a:custGeom>
            <a:ln w="24879">
              <a:solidFill>
                <a:srgbClr val="242E55"/>
              </a:solidFill>
            </a:ln>
          </p:spPr>
          <p:txBody>
            <a:bodyPr wrap="square" lIns="0" tIns="0" rIns="0" bIns="0" rtlCol="0"/>
            <a:lstStyle/>
            <a:p>
              <a:endParaRPr/>
            </a:p>
          </p:txBody>
        </p:sp>
        <p:sp>
          <p:nvSpPr>
            <p:cNvPr id="19" name="object 19"/>
            <p:cNvSpPr/>
            <p:nvPr/>
          </p:nvSpPr>
          <p:spPr>
            <a:xfrm>
              <a:off x="2041952" y="6431137"/>
              <a:ext cx="134620" cy="98425"/>
            </a:xfrm>
            <a:custGeom>
              <a:avLst/>
              <a:gdLst/>
              <a:ahLst/>
              <a:cxnLst/>
              <a:rect l="l" t="t" r="r" b="b"/>
              <a:pathLst>
                <a:path w="134619" h="98425">
                  <a:moveTo>
                    <a:pt x="0" y="0"/>
                  </a:moveTo>
                  <a:lnTo>
                    <a:pt x="0" y="97840"/>
                  </a:lnTo>
                  <a:lnTo>
                    <a:pt x="134404" y="48920"/>
                  </a:lnTo>
                  <a:lnTo>
                    <a:pt x="0" y="0"/>
                  </a:lnTo>
                  <a:close/>
                </a:path>
              </a:pathLst>
            </a:custGeom>
            <a:solidFill>
              <a:srgbClr val="242E55"/>
            </a:solidFill>
          </p:spPr>
          <p:txBody>
            <a:bodyPr wrap="square" lIns="0" tIns="0" rIns="0" bIns="0" rtlCol="0"/>
            <a:lstStyle/>
            <a:p>
              <a:endParaRPr/>
            </a:p>
          </p:txBody>
        </p:sp>
      </p:grpSp>
      <p:sp>
        <p:nvSpPr>
          <p:cNvPr id="20" name="object 20"/>
          <p:cNvSpPr txBox="1"/>
          <p:nvPr/>
        </p:nvSpPr>
        <p:spPr>
          <a:xfrm>
            <a:off x="5378558" y="2743662"/>
            <a:ext cx="1979930" cy="863600"/>
          </a:xfrm>
          <a:prstGeom prst="rect">
            <a:avLst/>
          </a:prstGeom>
        </p:spPr>
        <p:txBody>
          <a:bodyPr vert="horz" wrap="square" lIns="0" tIns="12700" rIns="0" bIns="0" rtlCol="0" anchor="t">
            <a:spAutoFit/>
          </a:bodyPr>
          <a:lstStyle/>
          <a:p>
            <a:pPr marL="12700" marR="5080">
              <a:spcBef>
                <a:spcPts val="100"/>
              </a:spcBef>
            </a:pPr>
            <a:r>
              <a:rPr sz="1100" b="1" spc="-80">
                <a:solidFill>
                  <a:srgbClr val="222E54"/>
                </a:solidFill>
                <a:latin typeface="Arial"/>
                <a:cs typeface="Arial"/>
              </a:rPr>
              <a:t>1º</a:t>
            </a:r>
            <a:r>
              <a:rPr sz="1100" b="1" spc="-15">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75" err="1">
                <a:solidFill>
                  <a:srgbClr val="222E54"/>
                </a:solidFill>
                <a:latin typeface="Verdana"/>
                <a:cs typeface="Verdana"/>
              </a:rPr>
              <a:t>Conferir</a:t>
            </a:r>
            <a:r>
              <a:rPr sz="1100" spc="-75">
                <a:solidFill>
                  <a:srgbClr val="222E54"/>
                </a:solidFill>
                <a:latin typeface="Verdana"/>
                <a:cs typeface="Verdana"/>
              </a:rPr>
              <a:t> se</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20" err="1">
                <a:solidFill>
                  <a:srgbClr val="222E54"/>
                </a:solidFill>
                <a:latin typeface="Verdana"/>
                <a:cs typeface="Verdana"/>
              </a:rPr>
              <a:t>razão</a:t>
            </a:r>
            <a:r>
              <a:rPr sz="1100" spc="-20">
                <a:solidFill>
                  <a:srgbClr val="222E54"/>
                </a:solidFill>
                <a:latin typeface="Verdana"/>
                <a:cs typeface="Verdana"/>
              </a:rPr>
              <a:t> </a:t>
            </a:r>
            <a:r>
              <a:rPr sz="1100" spc="-60">
                <a:solidFill>
                  <a:srgbClr val="222E54"/>
                </a:solidFill>
                <a:latin typeface="Verdana"/>
                <a:cs typeface="Verdana"/>
              </a:rPr>
              <a:t>social</a:t>
            </a:r>
            <a:r>
              <a:rPr sz="1100" spc="-65">
                <a:solidFill>
                  <a:srgbClr val="222E54"/>
                </a:solidFill>
                <a:latin typeface="Verdana"/>
                <a:cs typeface="Verdana"/>
              </a:rPr>
              <a:t> </a:t>
            </a:r>
            <a:r>
              <a:rPr sz="1100" spc="-85">
                <a:solidFill>
                  <a:srgbClr val="222E54"/>
                </a:solidFill>
                <a:latin typeface="Verdana"/>
                <a:cs typeface="Verdana"/>
              </a:rPr>
              <a:t>e/</a:t>
            </a:r>
            <a:r>
              <a:rPr sz="1100" spc="-85" err="1">
                <a:solidFill>
                  <a:srgbClr val="222E54"/>
                </a:solidFill>
                <a:latin typeface="Verdana"/>
                <a:cs typeface="Verdana"/>
              </a:rPr>
              <a:t>ou</a:t>
            </a:r>
            <a:r>
              <a:rPr sz="1100" spc="-65">
                <a:solidFill>
                  <a:srgbClr val="222E54"/>
                </a:solidFill>
                <a:latin typeface="Verdana"/>
                <a:cs typeface="Verdana"/>
              </a:rPr>
              <a:t> </a:t>
            </a:r>
            <a:r>
              <a:rPr sz="1100" spc="-50">
                <a:solidFill>
                  <a:srgbClr val="222E54"/>
                </a:solidFill>
                <a:latin typeface="Verdana"/>
                <a:cs typeface="Verdana"/>
              </a:rPr>
              <a:t>CNPJ</a:t>
            </a:r>
            <a:r>
              <a:rPr sz="1100" spc="-65">
                <a:solidFill>
                  <a:srgbClr val="222E54"/>
                </a:solidFill>
                <a:latin typeface="Verdana"/>
                <a:cs typeface="Verdana"/>
              </a:rPr>
              <a:t> </a:t>
            </a:r>
            <a:r>
              <a:rPr sz="1100" spc="-85" err="1">
                <a:solidFill>
                  <a:srgbClr val="222E54"/>
                </a:solidFill>
                <a:latin typeface="Verdana"/>
                <a:cs typeface="Verdana"/>
              </a:rPr>
              <a:t>informados</a:t>
            </a:r>
            <a:r>
              <a:rPr sz="1100" spc="-65">
                <a:solidFill>
                  <a:srgbClr val="222E54"/>
                </a:solidFill>
                <a:latin typeface="Verdana"/>
                <a:cs typeface="Verdana"/>
              </a:rPr>
              <a:t> </a:t>
            </a:r>
            <a:r>
              <a:rPr sz="1100" spc="-50">
                <a:solidFill>
                  <a:srgbClr val="222E54"/>
                </a:solidFill>
                <a:latin typeface="Verdana"/>
                <a:cs typeface="Verdana"/>
              </a:rPr>
              <a:t>no </a:t>
            </a:r>
            <a:r>
              <a:rPr sz="1100" spc="-90" err="1">
                <a:solidFill>
                  <a:srgbClr val="222E54"/>
                </a:solidFill>
                <a:latin typeface="Verdana"/>
                <a:cs typeface="Verdana"/>
              </a:rPr>
              <a:t>documento</a:t>
            </a:r>
            <a:r>
              <a:rPr sz="1100" spc="-75">
                <a:solidFill>
                  <a:srgbClr val="222E54"/>
                </a:solidFill>
                <a:latin typeface="Verdana"/>
                <a:cs typeface="Verdana"/>
              </a:rPr>
              <a:t> </a:t>
            </a:r>
            <a:r>
              <a:rPr sz="1100" spc="-75" err="1">
                <a:solidFill>
                  <a:srgbClr val="222E54"/>
                </a:solidFill>
                <a:latin typeface="Verdana"/>
                <a:cs typeface="Verdana"/>
              </a:rPr>
              <a:t>c</a:t>
            </a:r>
            <a:r>
              <a:rPr sz="1100" spc="-60" err="1">
                <a:solidFill>
                  <a:srgbClr val="222E54"/>
                </a:solidFill>
                <a:latin typeface="Verdana"/>
                <a:cs typeface="Verdana"/>
              </a:rPr>
              <a:t>oincidem</a:t>
            </a:r>
            <a:r>
              <a:rPr sz="1100" spc="-70">
                <a:solidFill>
                  <a:srgbClr val="222E54"/>
                </a:solidFill>
                <a:latin typeface="Verdana"/>
                <a:cs typeface="Verdana"/>
              </a:rPr>
              <a:t> </a:t>
            </a:r>
            <a:r>
              <a:rPr sz="1100" spc="-85">
                <a:solidFill>
                  <a:srgbClr val="222E54"/>
                </a:solidFill>
                <a:latin typeface="Verdana"/>
                <a:cs typeface="Verdana"/>
              </a:rPr>
              <a:t>com</a:t>
            </a:r>
            <a:r>
              <a:rPr sz="1100" spc="-70">
                <a:solidFill>
                  <a:srgbClr val="222E54"/>
                </a:solidFill>
                <a:latin typeface="Verdana"/>
                <a:cs typeface="Verdana"/>
              </a:rPr>
              <a:t> </a:t>
            </a:r>
            <a:r>
              <a:rPr sz="1100" spc="-25" err="1">
                <a:solidFill>
                  <a:srgbClr val="222E54"/>
                </a:solidFill>
                <a:latin typeface="Verdana"/>
                <a:cs typeface="Verdana"/>
              </a:rPr>
              <a:t>os</a:t>
            </a:r>
            <a:r>
              <a:rPr sz="1100" spc="-25">
                <a:solidFill>
                  <a:srgbClr val="222E54"/>
                </a:solidFill>
                <a:latin typeface="Verdana"/>
                <a:cs typeface="Verdana"/>
              </a:rPr>
              <a:t> </a:t>
            </a:r>
            <a:r>
              <a:rPr sz="1100" spc="-75">
                <a:solidFill>
                  <a:srgbClr val="222E54"/>
                </a:solidFill>
                <a:latin typeface="Verdana"/>
                <a:cs typeface="Verdana"/>
              </a:rPr>
              <a:t>dados</a:t>
            </a:r>
            <a:r>
              <a:rPr sz="1100" spc="-65">
                <a:solidFill>
                  <a:srgbClr val="222E54"/>
                </a:solidFill>
                <a:latin typeface="Verdana"/>
                <a:cs typeface="Verdana"/>
              </a:rPr>
              <a:t> </a:t>
            </a:r>
            <a:r>
              <a:rPr sz="1100" spc="-80" err="1">
                <a:solidFill>
                  <a:srgbClr val="222E54"/>
                </a:solidFill>
                <a:latin typeface="Verdana"/>
                <a:cs typeface="Verdana"/>
              </a:rPr>
              <a:t>cadastrados</a:t>
            </a:r>
            <a:r>
              <a:rPr sz="1100" spc="-60">
                <a:solidFill>
                  <a:srgbClr val="222E54"/>
                </a:solidFill>
                <a:latin typeface="Verdana"/>
                <a:cs typeface="Verdana"/>
              </a:rPr>
              <a:t> </a:t>
            </a:r>
            <a:r>
              <a:rPr sz="1100" spc="-70">
                <a:solidFill>
                  <a:srgbClr val="222E54"/>
                </a:solidFill>
                <a:latin typeface="Verdana"/>
                <a:cs typeface="Verdana"/>
              </a:rPr>
              <a:t>do</a:t>
            </a:r>
            <a:r>
              <a:rPr lang="pt-BR" sz="1100" spc="-65">
                <a:solidFill>
                  <a:srgbClr val="222E54"/>
                </a:solidFill>
                <a:latin typeface="Verdana"/>
                <a:cs typeface="Verdana"/>
              </a:rPr>
              <a:t> </a:t>
            </a:r>
            <a:r>
              <a:rPr sz="1100" spc="-65" err="1">
                <a:solidFill>
                  <a:srgbClr val="222E54"/>
                </a:solidFill>
                <a:latin typeface="Verdana"/>
                <a:cs typeface="Verdana"/>
              </a:rPr>
              <a:t>f</a:t>
            </a:r>
            <a:r>
              <a:rPr sz="1100" spc="-20" err="1">
                <a:solidFill>
                  <a:srgbClr val="222E54"/>
                </a:solidFill>
                <a:latin typeface="Verdana"/>
                <a:cs typeface="Verdana"/>
              </a:rPr>
              <a:t>ornece</a:t>
            </a:r>
            <a:r>
              <a:rPr sz="1100" spc="-20">
                <a:solidFill>
                  <a:srgbClr val="222E54"/>
                </a:solidFill>
                <a:latin typeface="Verdana"/>
                <a:cs typeface="Verdana"/>
              </a:rPr>
              <a:t>- dor.</a:t>
            </a:r>
            <a:endParaRPr sz="1100">
              <a:latin typeface="Verdana"/>
              <a:cs typeface="Verdana"/>
            </a:endParaRPr>
          </a:p>
        </p:txBody>
      </p:sp>
      <p:sp>
        <p:nvSpPr>
          <p:cNvPr id="26" name="object 26"/>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28</a:t>
            </a:fld>
            <a:endParaRPr spc="-25"/>
          </a:p>
        </p:txBody>
      </p:sp>
      <p:sp>
        <p:nvSpPr>
          <p:cNvPr id="27" name="object 27"/>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8" name="object 28"/>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1" name="object 21"/>
          <p:cNvSpPr txBox="1"/>
          <p:nvPr/>
        </p:nvSpPr>
        <p:spPr>
          <a:xfrm>
            <a:off x="5378558" y="4087995"/>
            <a:ext cx="1986914"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spc="15">
                <a:solidFill>
                  <a:srgbClr val="222E54"/>
                </a:solidFill>
                <a:latin typeface="Arial"/>
                <a:cs typeface="Arial"/>
              </a:rPr>
              <a:t>2º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30">
                <a:solidFill>
                  <a:srgbClr val="222E54"/>
                </a:solidFill>
                <a:latin typeface="Verdana"/>
                <a:cs typeface="Verdana"/>
              </a:rPr>
              <a:t>A</a:t>
            </a:r>
            <a:r>
              <a:rPr sz="1100" spc="-110">
                <a:solidFill>
                  <a:srgbClr val="222E54"/>
                </a:solidFill>
                <a:latin typeface="Verdana"/>
                <a:cs typeface="Verdana"/>
              </a:rPr>
              <a:t> </a:t>
            </a:r>
            <a:r>
              <a:rPr sz="1100" spc="-90">
                <a:solidFill>
                  <a:srgbClr val="222E54"/>
                </a:solidFill>
                <a:latin typeface="Verdana"/>
                <a:cs typeface="Verdana"/>
              </a:rPr>
              <a:t>data</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85">
                <a:solidFill>
                  <a:srgbClr val="222E54"/>
                </a:solidFill>
                <a:latin typeface="Verdana"/>
                <a:cs typeface="Verdana"/>
              </a:rPr>
              <a:t>documen-</a:t>
            </a:r>
            <a:r>
              <a:rPr sz="1100" spc="-70">
                <a:solidFill>
                  <a:srgbClr val="222E54"/>
                </a:solidFill>
                <a:latin typeface="Verdana"/>
                <a:cs typeface="Verdana"/>
              </a:rPr>
              <a:t> </a:t>
            </a:r>
            <a:r>
              <a:rPr sz="1100" spc="-80">
                <a:solidFill>
                  <a:srgbClr val="222E54"/>
                </a:solidFill>
                <a:latin typeface="Verdana"/>
                <a:cs typeface="Verdana"/>
              </a:rPr>
              <a:t>to</a:t>
            </a:r>
            <a:r>
              <a:rPr sz="1100" spc="-110">
                <a:solidFill>
                  <a:srgbClr val="222E54"/>
                </a:solidFill>
                <a:latin typeface="Verdana"/>
                <a:cs typeface="Verdana"/>
              </a:rPr>
              <a:t> </a:t>
            </a:r>
            <a:r>
              <a:rPr sz="1100" spc="-90">
                <a:solidFill>
                  <a:srgbClr val="222E54"/>
                </a:solidFill>
                <a:latin typeface="Verdana"/>
                <a:cs typeface="Verdana"/>
              </a:rPr>
              <a:t>deve</a:t>
            </a:r>
            <a:r>
              <a:rPr sz="1100" spc="-110">
                <a:solidFill>
                  <a:srgbClr val="222E54"/>
                </a:solidFill>
                <a:latin typeface="Verdana"/>
                <a:cs typeface="Verdana"/>
              </a:rPr>
              <a:t> </a:t>
            </a:r>
            <a:r>
              <a:rPr sz="1100" spc="-75">
                <a:solidFill>
                  <a:srgbClr val="222E54"/>
                </a:solidFill>
                <a:latin typeface="Verdana"/>
                <a:cs typeface="Verdana"/>
              </a:rPr>
              <a:t>corresponder</a:t>
            </a:r>
            <a:r>
              <a:rPr sz="1100" spc="-110">
                <a:solidFill>
                  <a:srgbClr val="222E54"/>
                </a:solidFill>
                <a:latin typeface="Verdana"/>
                <a:cs typeface="Verdana"/>
              </a:rPr>
              <a:t> </a:t>
            </a:r>
            <a:r>
              <a:rPr sz="1100" spc="-90">
                <a:solidFill>
                  <a:srgbClr val="222E54"/>
                </a:solidFill>
                <a:latin typeface="Verdana"/>
                <a:cs typeface="Verdana"/>
              </a:rPr>
              <a:t>à</a:t>
            </a:r>
            <a:r>
              <a:rPr sz="1100" spc="-110">
                <a:solidFill>
                  <a:srgbClr val="222E54"/>
                </a:solidFill>
                <a:latin typeface="Verdana"/>
                <a:cs typeface="Verdana"/>
              </a:rPr>
              <a:t> </a:t>
            </a:r>
            <a:r>
              <a:rPr sz="1100" spc="-75">
                <a:solidFill>
                  <a:srgbClr val="222E54"/>
                </a:solidFill>
                <a:latin typeface="Verdana"/>
                <a:cs typeface="Verdana"/>
              </a:rPr>
              <a:t>compe-</a:t>
            </a:r>
            <a:r>
              <a:rPr sz="1100" spc="-70">
                <a:solidFill>
                  <a:srgbClr val="222E54"/>
                </a:solidFill>
                <a:latin typeface="Verdana"/>
                <a:cs typeface="Verdana"/>
              </a:rPr>
              <a:t> tência</a:t>
            </a:r>
            <a:r>
              <a:rPr sz="1100" spc="-110">
                <a:solidFill>
                  <a:srgbClr val="222E54"/>
                </a:solidFill>
                <a:latin typeface="Verdana"/>
                <a:cs typeface="Verdana"/>
              </a:rPr>
              <a:t> </a:t>
            </a:r>
            <a:r>
              <a:rPr sz="1100" spc="-80">
                <a:solidFill>
                  <a:srgbClr val="222E54"/>
                </a:solidFill>
                <a:latin typeface="Verdana"/>
                <a:cs typeface="Verdana"/>
              </a:rPr>
              <a:t>exigida</a:t>
            </a:r>
            <a:r>
              <a:rPr sz="1100" spc="-110">
                <a:solidFill>
                  <a:srgbClr val="222E54"/>
                </a:solidFill>
                <a:latin typeface="Verdana"/>
                <a:cs typeface="Verdana"/>
              </a:rPr>
              <a:t> </a:t>
            </a:r>
            <a:r>
              <a:rPr sz="1100" spc="-90">
                <a:solidFill>
                  <a:srgbClr val="222E54"/>
                </a:solidFill>
                <a:latin typeface="Verdana"/>
                <a:cs typeface="Verdana"/>
              </a:rPr>
              <a:t>para</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85">
                <a:solidFill>
                  <a:srgbClr val="222E54"/>
                </a:solidFill>
                <a:latin typeface="Verdana"/>
                <a:cs typeface="Verdana"/>
              </a:rPr>
              <a:t>análise.</a:t>
            </a:r>
            <a:endParaRPr sz="1100">
              <a:latin typeface="Verdana"/>
              <a:cs typeface="Verdana"/>
            </a:endParaRPr>
          </a:p>
        </p:txBody>
      </p:sp>
      <p:sp>
        <p:nvSpPr>
          <p:cNvPr id="22" name="object 22"/>
          <p:cNvSpPr txBox="1"/>
          <p:nvPr/>
        </p:nvSpPr>
        <p:spPr>
          <a:xfrm>
            <a:off x="7588751" y="5685046"/>
            <a:ext cx="2661285" cy="1366520"/>
          </a:xfrm>
          <a:prstGeom prst="rect">
            <a:avLst/>
          </a:prstGeom>
        </p:spPr>
        <p:txBody>
          <a:bodyPr vert="horz" wrap="square" lIns="0" tIns="12700" rIns="0" bIns="0" rtlCol="0">
            <a:spAutoFit/>
          </a:bodyPr>
          <a:lstStyle/>
          <a:p>
            <a:pPr marL="12700" marR="5080">
              <a:lnSpc>
                <a:spcPct val="100000"/>
              </a:lnSpc>
              <a:spcBef>
                <a:spcPts val="100"/>
              </a:spcBef>
            </a:pPr>
            <a:r>
              <a:rPr sz="1100" b="1" spc="-50">
                <a:solidFill>
                  <a:srgbClr val="222E54"/>
                </a:solidFill>
                <a:latin typeface="Arial"/>
                <a:cs typeface="Arial"/>
              </a:rPr>
              <a:t>ATENÇÃO:</a:t>
            </a:r>
            <a:r>
              <a:rPr sz="1100" b="1" spc="-20">
                <a:solidFill>
                  <a:srgbClr val="222E54"/>
                </a:solidFill>
                <a:latin typeface="Arial"/>
                <a:cs typeface="Arial"/>
              </a:rPr>
              <a:t> </a:t>
            </a:r>
            <a:r>
              <a:rPr sz="1100" spc="-50">
                <a:solidFill>
                  <a:srgbClr val="222E54"/>
                </a:solidFill>
                <a:latin typeface="Verdana"/>
                <a:cs typeface="Verdana"/>
              </a:rPr>
              <a:t>O</a:t>
            </a:r>
            <a:r>
              <a:rPr sz="1100" spc="-80">
                <a:solidFill>
                  <a:srgbClr val="222E54"/>
                </a:solidFill>
                <a:latin typeface="Verdana"/>
                <a:cs typeface="Verdana"/>
              </a:rPr>
              <a:t> </a:t>
            </a:r>
            <a:r>
              <a:rPr sz="1100" spc="-70">
                <a:solidFill>
                  <a:srgbClr val="222E54"/>
                </a:solidFill>
                <a:latin typeface="Verdana"/>
                <a:cs typeface="Verdana"/>
              </a:rPr>
              <a:t>boleto</a:t>
            </a:r>
            <a:r>
              <a:rPr sz="1100" spc="-85">
                <a:solidFill>
                  <a:srgbClr val="222E54"/>
                </a:solidFill>
                <a:latin typeface="Verdana"/>
                <a:cs typeface="Verdana"/>
              </a:rPr>
              <a:t> </a:t>
            </a:r>
            <a:r>
              <a:rPr sz="1100" spc="-70">
                <a:solidFill>
                  <a:srgbClr val="222E54"/>
                </a:solidFill>
                <a:latin typeface="Verdana"/>
                <a:cs typeface="Verdana"/>
              </a:rPr>
              <a:t>pode</a:t>
            </a:r>
            <a:r>
              <a:rPr sz="1100" spc="-85">
                <a:solidFill>
                  <a:srgbClr val="222E54"/>
                </a:solidFill>
                <a:latin typeface="Verdana"/>
                <a:cs typeface="Verdana"/>
              </a:rPr>
              <a:t> ser </a:t>
            </a:r>
            <a:r>
              <a:rPr sz="1100" spc="-10">
                <a:solidFill>
                  <a:srgbClr val="222E54"/>
                </a:solidFill>
                <a:latin typeface="Verdana"/>
                <a:cs typeface="Verdana"/>
              </a:rPr>
              <a:t>substituido </a:t>
            </a:r>
            <a:r>
              <a:rPr sz="1100" spc="-75">
                <a:solidFill>
                  <a:srgbClr val="222E54"/>
                </a:solidFill>
                <a:latin typeface="Verdana"/>
                <a:cs typeface="Verdana"/>
              </a:rPr>
              <a:t>pela</a:t>
            </a:r>
            <a:r>
              <a:rPr sz="1100" spc="-70">
                <a:solidFill>
                  <a:srgbClr val="222E54"/>
                </a:solidFill>
                <a:latin typeface="Verdana"/>
                <a:cs typeface="Verdana"/>
              </a:rPr>
              <a:t> Nota </a:t>
            </a:r>
            <a:r>
              <a:rPr sz="1100" spc="-75">
                <a:solidFill>
                  <a:srgbClr val="222E54"/>
                </a:solidFill>
                <a:latin typeface="Verdana"/>
                <a:cs typeface="Verdana"/>
              </a:rPr>
              <a:t>Fiscal.</a:t>
            </a:r>
            <a:r>
              <a:rPr sz="1100" spc="-70">
                <a:solidFill>
                  <a:srgbClr val="222E54"/>
                </a:solidFill>
                <a:latin typeface="Verdana"/>
                <a:cs typeface="Verdana"/>
              </a:rPr>
              <a:t> </a:t>
            </a:r>
            <a:r>
              <a:rPr sz="1100" spc="-65">
                <a:solidFill>
                  <a:srgbClr val="222E54"/>
                </a:solidFill>
                <a:latin typeface="Verdana"/>
                <a:cs typeface="Verdana"/>
              </a:rPr>
              <a:t>Nessas</a:t>
            </a:r>
            <a:r>
              <a:rPr sz="1100" spc="-70">
                <a:solidFill>
                  <a:srgbClr val="222E54"/>
                </a:solidFill>
                <a:latin typeface="Verdana"/>
                <a:cs typeface="Verdana"/>
              </a:rPr>
              <a:t> </a:t>
            </a:r>
            <a:r>
              <a:rPr sz="1100" spc="-65">
                <a:solidFill>
                  <a:srgbClr val="222E54"/>
                </a:solidFill>
                <a:latin typeface="Verdana"/>
                <a:cs typeface="Verdana"/>
              </a:rPr>
              <a:t>ocasiões</a:t>
            </a:r>
            <a:r>
              <a:rPr sz="1100" spc="-70">
                <a:solidFill>
                  <a:srgbClr val="222E54"/>
                </a:solidFill>
                <a:latin typeface="Verdana"/>
                <a:cs typeface="Verdana"/>
              </a:rPr>
              <a:t> </a:t>
            </a:r>
            <a:r>
              <a:rPr sz="1100" spc="-85">
                <a:solidFill>
                  <a:srgbClr val="222E54"/>
                </a:solidFill>
                <a:latin typeface="Verdana"/>
                <a:cs typeface="Verdana"/>
              </a:rPr>
              <a:t>é</a:t>
            </a:r>
            <a:r>
              <a:rPr sz="1100" spc="-70">
                <a:solidFill>
                  <a:srgbClr val="222E54"/>
                </a:solidFill>
                <a:latin typeface="Verdana"/>
                <a:cs typeface="Verdana"/>
              </a:rPr>
              <a:t> </a:t>
            </a:r>
            <a:r>
              <a:rPr sz="1100" spc="-60">
                <a:solidFill>
                  <a:srgbClr val="222E54"/>
                </a:solidFill>
                <a:latin typeface="Verdana"/>
                <a:cs typeface="Verdana"/>
              </a:rPr>
              <a:t>impor- </a:t>
            </a:r>
            <a:r>
              <a:rPr sz="1100" spc="-95">
                <a:solidFill>
                  <a:srgbClr val="222E54"/>
                </a:solidFill>
                <a:latin typeface="Verdana"/>
                <a:cs typeface="Verdana"/>
              </a:rPr>
              <a:t>tante</a:t>
            </a:r>
            <a:r>
              <a:rPr sz="1100" spc="-80">
                <a:solidFill>
                  <a:srgbClr val="222E54"/>
                </a:solidFill>
                <a:latin typeface="Verdana"/>
                <a:cs typeface="Verdana"/>
              </a:rPr>
              <a:t> </a:t>
            </a:r>
            <a:r>
              <a:rPr sz="1100" spc="-75">
                <a:solidFill>
                  <a:srgbClr val="222E54"/>
                </a:solidFill>
                <a:latin typeface="Verdana"/>
                <a:cs typeface="Verdana"/>
              </a:rPr>
              <a:t>seguir </a:t>
            </a:r>
            <a:r>
              <a:rPr sz="1100" spc="-65">
                <a:solidFill>
                  <a:srgbClr val="222E54"/>
                </a:solidFill>
                <a:latin typeface="Verdana"/>
                <a:cs typeface="Verdana"/>
              </a:rPr>
              <a:t>os</a:t>
            </a:r>
            <a:r>
              <a:rPr sz="1100" spc="-75">
                <a:solidFill>
                  <a:srgbClr val="222E54"/>
                </a:solidFill>
                <a:latin typeface="Verdana"/>
                <a:cs typeface="Verdana"/>
              </a:rPr>
              <a:t> </a:t>
            </a:r>
            <a:r>
              <a:rPr sz="1100" spc="-100">
                <a:solidFill>
                  <a:srgbClr val="222E54"/>
                </a:solidFill>
                <a:latin typeface="Verdana"/>
                <a:cs typeface="Verdana"/>
              </a:rPr>
              <a:t>mesmos</a:t>
            </a:r>
            <a:r>
              <a:rPr sz="1100" spc="-80">
                <a:solidFill>
                  <a:srgbClr val="222E54"/>
                </a:solidFill>
                <a:latin typeface="Verdana"/>
                <a:cs typeface="Verdana"/>
              </a:rPr>
              <a:t> </a:t>
            </a:r>
            <a:r>
              <a:rPr sz="1100" spc="-70">
                <a:solidFill>
                  <a:srgbClr val="222E54"/>
                </a:solidFill>
                <a:latin typeface="Verdana"/>
                <a:cs typeface="Verdana"/>
              </a:rPr>
              <a:t>passos</a:t>
            </a:r>
            <a:r>
              <a:rPr sz="1100" spc="-75">
                <a:solidFill>
                  <a:srgbClr val="222E54"/>
                </a:solidFill>
                <a:latin typeface="Verdana"/>
                <a:cs typeface="Verdana"/>
              </a:rPr>
              <a:t> </a:t>
            </a:r>
            <a:r>
              <a:rPr sz="1100" spc="-85">
                <a:solidFill>
                  <a:srgbClr val="222E54"/>
                </a:solidFill>
                <a:latin typeface="Verdana"/>
                <a:cs typeface="Verdana"/>
              </a:rPr>
              <a:t>da</a:t>
            </a:r>
            <a:r>
              <a:rPr sz="1100" spc="-75">
                <a:solidFill>
                  <a:srgbClr val="222E54"/>
                </a:solidFill>
                <a:latin typeface="Verdana"/>
                <a:cs typeface="Verdana"/>
              </a:rPr>
              <a:t> </a:t>
            </a:r>
            <a:r>
              <a:rPr sz="1100" spc="-10">
                <a:solidFill>
                  <a:srgbClr val="222E54"/>
                </a:solidFill>
                <a:latin typeface="Verdana"/>
                <a:cs typeface="Verdana"/>
              </a:rPr>
              <a:t>valida- </a:t>
            </a:r>
            <a:r>
              <a:rPr sz="1100" spc="-65">
                <a:solidFill>
                  <a:srgbClr val="222E54"/>
                </a:solidFill>
                <a:latin typeface="Verdana"/>
                <a:cs typeface="Verdana"/>
              </a:rPr>
              <a:t>ção</a:t>
            </a:r>
            <a:r>
              <a:rPr sz="1100" spc="-80">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a:t>
            </a:r>
            <a:r>
              <a:rPr sz="1100" spc="-90">
                <a:solidFill>
                  <a:srgbClr val="222E54"/>
                </a:solidFill>
                <a:latin typeface="Verdana"/>
                <a:cs typeface="Verdana"/>
              </a:rPr>
              <a:t>boleto,</a:t>
            </a:r>
            <a:r>
              <a:rPr sz="1100" spc="-80">
                <a:solidFill>
                  <a:srgbClr val="222E54"/>
                </a:solidFill>
                <a:latin typeface="Verdana"/>
                <a:cs typeface="Verdana"/>
              </a:rPr>
              <a:t> </a:t>
            </a:r>
            <a:r>
              <a:rPr sz="1100" spc="-95">
                <a:solidFill>
                  <a:srgbClr val="222E54"/>
                </a:solidFill>
                <a:latin typeface="Verdana"/>
                <a:cs typeface="Verdana"/>
              </a:rPr>
              <a:t>porém</a:t>
            </a:r>
            <a:r>
              <a:rPr sz="1100" spc="-75">
                <a:solidFill>
                  <a:srgbClr val="222E54"/>
                </a:solidFill>
                <a:latin typeface="Verdana"/>
                <a:cs typeface="Verdana"/>
              </a:rPr>
              <a:t> </a:t>
            </a:r>
            <a:r>
              <a:rPr sz="1100" spc="-100">
                <a:solidFill>
                  <a:srgbClr val="222E54"/>
                </a:solidFill>
                <a:latin typeface="Verdana"/>
                <a:cs typeface="Verdana"/>
              </a:rPr>
              <a:t>na</a:t>
            </a:r>
            <a:r>
              <a:rPr sz="1100" spc="-80">
                <a:solidFill>
                  <a:srgbClr val="222E54"/>
                </a:solidFill>
                <a:latin typeface="Verdana"/>
                <a:cs typeface="Verdana"/>
              </a:rPr>
              <a:t> </a:t>
            </a:r>
            <a:r>
              <a:rPr sz="1100" spc="-75">
                <a:solidFill>
                  <a:srgbClr val="222E54"/>
                </a:solidFill>
                <a:latin typeface="Verdana"/>
                <a:cs typeface="Verdana"/>
              </a:rPr>
              <a:t>análise</a:t>
            </a:r>
            <a:r>
              <a:rPr sz="1100" spc="-80">
                <a:solidFill>
                  <a:srgbClr val="222E54"/>
                </a:solidFill>
                <a:latin typeface="Verdana"/>
                <a:cs typeface="Verdana"/>
              </a:rPr>
              <a:t> </a:t>
            </a:r>
            <a:r>
              <a:rPr sz="1100" spc="-85">
                <a:solidFill>
                  <a:srgbClr val="222E54"/>
                </a:solidFill>
                <a:latin typeface="Verdana"/>
                <a:cs typeface="Verdana"/>
              </a:rPr>
              <a:t>da</a:t>
            </a:r>
            <a:r>
              <a:rPr sz="1100" spc="-80">
                <a:solidFill>
                  <a:srgbClr val="222E54"/>
                </a:solidFill>
                <a:latin typeface="Verdana"/>
                <a:cs typeface="Verdana"/>
              </a:rPr>
              <a:t> </a:t>
            </a:r>
            <a:r>
              <a:rPr sz="1100" spc="-20">
                <a:solidFill>
                  <a:srgbClr val="222E54"/>
                </a:solidFill>
                <a:latin typeface="Verdana"/>
                <a:cs typeface="Verdana"/>
              </a:rPr>
              <a:t>Nota </a:t>
            </a:r>
            <a:r>
              <a:rPr sz="1100" spc="-55">
                <a:solidFill>
                  <a:srgbClr val="222E54"/>
                </a:solidFill>
                <a:latin typeface="Verdana"/>
                <a:cs typeface="Verdana"/>
              </a:rPr>
              <a:t>Fiscal</a:t>
            </a:r>
            <a:r>
              <a:rPr sz="1100" spc="-80">
                <a:solidFill>
                  <a:srgbClr val="222E54"/>
                </a:solidFill>
                <a:latin typeface="Verdana"/>
                <a:cs typeface="Verdana"/>
              </a:rPr>
              <a:t> </a:t>
            </a:r>
            <a:r>
              <a:rPr sz="1100" spc="-75">
                <a:solidFill>
                  <a:srgbClr val="222E54"/>
                </a:solidFill>
                <a:latin typeface="Verdana"/>
                <a:cs typeface="Verdana"/>
              </a:rPr>
              <a:t>verificamos </a:t>
            </a:r>
            <a:r>
              <a:rPr sz="1100" spc="-105">
                <a:solidFill>
                  <a:srgbClr val="222E54"/>
                </a:solidFill>
                <a:latin typeface="Verdana"/>
                <a:cs typeface="Verdana"/>
              </a:rPr>
              <a:t>também</a:t>
            </a:r>
            <a:r>
              <a:rPr sz="1100" spc="-75">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65">
                <a:solidFill>
                  <a:srgbClr val="222E54"/>
                </a:solidFill>
                <a:latin typeface="Verdana"/>
                <a:cs typeface="Verdana"/>
              </a:rPr>
              <a:t>descrição</a:t>
            </a:r>
            <a:r>
              <a:rPr sz="1100" spc="-75">
                <a:solidFill>
                  <a:srgbClr val="222E54"/>
                </a:solidFill>
                <a:latin typeface="Verdana"/>
                <a:cs typeface="Verdana"/>
              </a:rPr>
              <a:t> </a:t>
            </a:r>
            <a:r>
              <a:rPr sz="1100" spc="-35">
                <a:solidFill>
                  <a:srgbClr val="222E54"/>
                </a:solidFill>
                <a:latin typeface="Verdana"/>
                <a:cs typeface="Verdana"/>
              </a:rPr>
              <a:t>dos </a:t>
            </a:r>
            <a:r>
              <a:rPr sz="1100" spc="-70">
                <a:solidFill>
                  <a:srgbClr val="222E54"/>
                </a:solidFill>
                <a:latin typeface="Verdana"/>
                <a:cs typeface="Verdana"/>
              </a:rPr>
              <a:t>serviços</a:t>
            </a:r>
            <a:r>
              <a:rPr sz="1100" spc="-40">
                <a:solidFill>
                  <a:srgbClr val="222E54"/>
                </a:solidFill>
                <a:latin typeface="Verdana"/>
                <a:cs typeface="Verdana"/>
              </a:rPr>
              <a:t> </a:t>
            </a:r>
            <a:r>
              <a:rPr sz="1100" spc="-10">
                <a:solidFill>
                  <a:srgbClr val="222E54"/>
                </a:solidFill>
                <a:latin typeface="Verdana"/>
                <a:cs typeface="Verdana"/>
              </a:rPr>
              <a:t>prestados.</a:t>
            </a:r>
            <a:endParaRPr sz="1100">
              <a:latin typeface="Verdana"/>
              <a:cs typeface="Verdana"/>
            </a:endParaRPr>
          </a:p>
          <a:p>
            <a:pPr marL="12700" marR="19685">
              <a:lnSpc>
                <a:spcPct val="100000"/>
              </a:lnSpc>
            </a:pPr>
            <a:r>
              <a:rPr sz="1100" b="1" spc="-20">
                <a:solidFill>
                  <a:srgbClr val="222E54"/>
                </a:solidFill>
                <a:latin typeface="Arial"/>
                <a:cs typeface="Arial"/>
              </a:rPr>
              <a:t>Acima</a:t>
            </a:r>
            <a:r>
              <a:rPr sz="1100" b="1" spc="-45">
                <a:solidFill>
                  <a:srgbClr val="222E54"/>
                </a:solidFill>
                <a:latin typeface="Arial"/>
                <a:cs typeface="Arial"/>
              </a:rPr>
              <a:t> </a:t>
            </a:r>
            <a:r>
              <a:rPr sz="1100" b="1" spc="-35">
                <a:solidFill>
                  <a:srgbClr val="222E54"/>
                </a:solidFill>
                <a:latin typeface="Arial"/>
                <a:cs typeface="Arial"/>
              </a:rPr>
              <a:t>vemos</a:t>
            </a:r>
            <a:r>
              <a:rPr sz="1100" b="1" spc="-40">
                <a:solidFill>
                  <a:srgbClr val="222E54"/>
                </a:solidFill>
                <a:latin typeface="Arial"/>
                <a:cs typeface="Arial"/>
              </a:rPr>
              <a:t> </a:t>
            </a:r>
            <a:r>
              <a:rPr sz="1100" b="1" spc="-20">
                <a:solidFill>
                  <a:srgbClr val="222E54"/>
                </a:solidFill>
                <a:latin typeface="Arial"/>
                <a:cs typeface="Arial"/>
              </a:rPr>
              <a:t>um</a:t>
            </a:r>
            <a:r>
              <a:rPr sz="1100" b="1" spc="-40">
                <a:solidFill>
                  <a:srgbClr val="222E54"/>
                </a:solidFill>
                <a:latin typeface="Arial"/>
                <a:cs typeface="Arial"/>
              </a:rPr>
              <a:t> </a:t>
            </a:r>
            <a:r>
              <a:rPr sz="1100" b="1" spc="-25">
                <a:solidFill>
                  <a:srgbClr val="222E54"/>
                </a:solidFill>
                <a:latin typeface="Arial"/>
                <a:cs typeface="Arial"/>
              </a:rPr>
              <a:t>exemplo</a:t>
            </a:r>
            <a:r>
              <a:rPr sz="1100" b="1" spc="-40">
                <a:solidFill>
                  <a:srgbClr val="222E54"/>
                </a:solidFill>
                <a:latin typeface="Arial"/>
                <a:cs typeface="Arial"/>
              </a:rPr>
              <a:t> </a:t>
            </a:r>
            <a:r>
              <a:rPr sz="1100" b="1" spc="-20">
                <a:solidFill>
                  <a:srgbClr val="222E54"/>
                </a:solidFill>
                <a:latin typeface="Arial"/>
                <a:cs typeface="Arial"/>
              </a:rPr>
              <a:t>do</a:t>
            </a:r>
            <a:r>
              <a:rPr sz="1100" b="1" spc="-45">
                <a:solidFill>
                  <a:srgbClr val="222E54"/>
                </a:solidFill>
                <a:latin typeface="Arial"/>
                <a:cs typeface="Arial"/>
              </a:rPr>
              <a:t> </a:t>
            </a:r>
            <a:r>
              <a:rPr sz="1100" b="1" spc="-20">
                <a:solidFill>
                  <a:srgbClr val="222E54"/>
                </a:solidFill>
                <a:latin typeface="Arial"/>
                <a:cs typeface="Arial"/>
              </a:rPr>
              <a:t>formato</a:t>
            </a:r>
            <a:r>
              <a:rPr sz="1100" b="1" spc="-40">
                <a:solidFill>
                  <a:srgbClr val="222E54"/>
                </a:solidFill>
                <a:latin typeface="Arial"/>
                <a:cs typeface="Arial"/>
              </a:rPr>
              <a:t> </a:t>
            </a:r>
            <a:r>
              <a:rPr sz="1100" b="1" spc="-25">
                <a:solidFill>
                  <a:srgbClr val="222E54"/>
                </a:solidFill>
                <a:latin typeface="Arial"/>
                <a:cs typeface="Arial"/>
              </a:rPr>
              <a:t>da </a:t>
            </a:r>
            <a:r>
              <a:rPr sz="1100" b="1">
                <a:solidFill>
                  <a:srgbClr val="222E54"/>
                </a:solidFill>
                <a:latin typeface="Arial"/>
                <a:cs typeface="Arial"/>
              </a:rPr>
              <a:t>Nota</a:t>
            </a:r>
            <a:r>
              <a:rPr sz="1100" b="1" spc="-55">
                <a:solidFill>
                  <a:srgbClr val="222E54"/>
                </a:solidFill>
                <a:latin typeface="Arial"/>
                <a:cs typeface="Arial"/>
              </a:rPr>
              <a:t> </a:t>
            </a:r>
            <a:r>
              <a:rPr sz="1100" b="1" spc="-10">
                <a:solidFill>
                  <a:srgbClr val="222E54"/>
                </a:solidFill>
                <a:latin typeface="Arial"/>
                <a:cs typeface="Arial"/>
              </a:rPr>
              <a:t>Fiscal.</a:t>
            </a:r>
            <a:endParaRPr sz="1100">
              <a:latin typeface="Arial"/>
              <a:cs typeface="Arial"/>
            </a:endParaRPr>
          </a:p>
        </p:txBody>
      </p:sp>
      <p:sp>
        <p:nvSpPr>
          <p:cNvPr id="23" name="object 23"/>
          <p:cNvSpPr txBox="1"/>
          <p:nvPr/>
        </p:nvSpPr>
        <p:spPr>
          <a:xfrm>
            <a:off x="5378558" y="5222080"/>
            <a:ext cx="1985010"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valor</a:t>
            </a:r>
            <a:r>
              <a:rPr sz="1100" spc="-75">
                <a:solidFill>
                  <a:srgbClr val="222E54"/>
                </a:solidFill>
                <a:latin typeface="Verdana"/>
                <a:cs typeface="Verdana"/>
              </a:rPr>
              <a:t> </a:t>
            </a:r>
            <a:r>
              <a:rPr sz="1100" spc="-70">
                <a:solidFill>
                  <a:srgbClr val="222E54"/>
                </a:solidFill>
                <a:latin typeface="Verdana"/>
                <a:cs typeface="Verdana"/>
              </a:rPr>
              <a:t>apresentado </a:t>
            </a:r>
            <a:r>
              <a:rPr sz="1100" spc="-75">
                <a:solidFill>
                  <a:srgbClr val="222E54"/>
                </a:solidFill>
                <a:latin typeface="Verdana"/>
                <a:cs typeface="Verdana"/>
              </a:rPr>
              <a:t>no</a:t>
            </a:r>
            <a:r>
              <a:rPr sz="1100" spc="-65">
                <a:solidFill>
                  <a:srgbClr val="222E54"/>
                </a:solidFill>
                <a:latin typeface="Verdana"/>
                <a:cs typeface="Verdana"/>
              </a:rPr>
              <a:t> </a:t>
            </a:r>
            <a:r>
              <a:rPr sz="1100" spc="-70">
                <a:solidFill>
                  <a:srgbClr val="222E54"/>
                </a:solidFill>
                <a:latin typeface="Verdana"/>
                <a:cs typeface="Verdana"/>
              </a:rPr>
              <a:t>Boleto</a:t>
            </a:r>
            <a:r>
              <a:rPr sz="1100" spc="-60">
                <a:solidFill>
                  <a:srgbClr val="222E54"/>
                </a:solidFill>
                <a:latin typeface="Verdana"/>
                <a:cs typeface="Verdana"/>
              </a:rPr>
              <a:t> </a:t>
            </a:r>
            <a:r>
              <a:rPr sz="1100" spc="-95">
                <a:solidFill>
                  <a:srgbClr val="222E54"/>
                </a:solidFill>
                <a:latin typeface="Verdana"/>
                <a:cs typeface="Verdana"/>
              </a:rPr>
              <a:t>deve</a:t>
            </a:r>
            <a:r>
              <a:rPr sz="1100" spc="-60">
                <a:solidFill>
                  <a:srgbClr val="222E54"/>
                </a:solidFill>
                <a:latin typeface="Verdana"/>
                <a:cs typeface="Verdana"/>
              </a:rPr>
              <a:t> </a:t>
            </a:r>
            <a:r>
              <a:rPr sz="1100" spc="-80">
                <a:solidFill>
                  <a:srgbClr val="222E54"/>
                </a:solidFill>
                <a:latin typeface="Verdana"/>
                <a:cs typeface="Verdana"/>
              </a:rPr>
              <a:t>corresponder</a:t>
            </a:r>
            <a:r>
              <a:rPr sz="1100" spc="-60">
                <a:solidFill>
                  <a:srgbClr val="222E54"/>
                </a:solidFill>
                <a:latin typeface="Verdana"/>
                <a:cs typeface="Verdana"/>
              </a:rPr>
              <a:t> </a:t>
            </a:r>
            <a:r>
              <a:rPr sz="1100" spc="-40">
                <a:solidFill>
                  <a:srgbClr val="222E54"/>
                </a:solidFill>
                <a:latin typeface="Verdana"/>
                <a:cs typeface="Verdana"/>
              </a:rPr>
              <a:t>ao </a:t>
            </a:r>
            <a:r>
              <a:rPr sz="1100" spc="-90">
                <a:solidFill>
                  <a:srgbClr val="222E54"/>
                </a:solidFill>
                <a:latin typeface="Verdana"/>
                <a:cs typeface="Verdana"/>
              </a:rPr>
              <a:t>valor</a:t>
            </a:r>
            <a:r>
              <a:rPr sz="1100" spc="-80">
                <a:solidFill>
                  <a:srgbClr val="222E54"/>
                </a:solidFill>
                <a:latin typeface="Verdana"/>
                <a:cs typeface="Verdana"/>
              </a:rPr>
              <a:t> total</a:t>
            </a:r>
            <a:r>
              <a:rPr sz="1100" spc="-75">
                <a:solidFill>
                  <a:srgbClr val="222E54"/>
                </a:solidFill>
                <a:latin typeface="Verdana"/>
                <a:cs typeface="Verdana"/>
              </a:rPr>
              <a:t> </a:t>
            </a:r>
            <a:r>
              <a:rPr sz="1100" spc="-85">
                <a:solidFill>
                  <a:srgbClr val="222E54"/>
                </a:solidFill>
                <a:latin typeface="Verdana"/>
                <a:cs typeface="Verdana"/>
              </a:rPr>
              <a:t>presente</a:t>
            </a:r>
            <a:r>
              <a:rPr sz="1100" spc="-75">
                <a:solidFill>
                  <a:srgbClr val="222E54"/>
                </a:solidFill>
                <a:latin typeface="Verdana"/>
                <a:cs typeface="Verdana"/>
              </a:rPr>
              <a:t> </a:t>
            </a:r>
            <a:r>
              <a:rPr sz="1100" spc="-100">
                <a:solidFill>
                  <a:srgbClr val="222E54"/>
                </a:solidFill>
                <a:latin typeface="Verdana"/>
                <a:cs typeface="Verdana"/>
              </a:rPr>
              <a:t>na</a:t>
            </a:r>
            <a:r>
              <a:rPr sz="1100" spc="-80">
                <a:solidFill>
                  <a:srgbClr val="222E54"/>
                </a:solidFill>
                <a:latin typeface="Verdana"/>
                <a:cs typeface="Verdana"/>
              </a:rPr>
              <a:t> </a:t>
            </a:r>
            <a:r>
              <a:rPr sz="1100" spc="-10">
                <a:solidFill>
                  <a:srgbClr val="222E54"/>
                </a:solidFill>
                <a:latin typeface="Verdana"/>
                <a:cs typeface="Verdana"/>
              </a:rPr>
              <a:t>Relação </a:t>
            </a:r>
            <a:r>
              <a:rPr sz="1100" spc="-80">
                <a:solidFill>
                  <a:srgbClr val="222E54"/>
                </a:solidFill>
                <a:latin typeface="Verdana"/>
                <a:cs typeface="Verdana"/>
              </a:rPr>
              <a:t>de</a:t>
            </a:r>
            <a:r>
              <a:rPr sz="1100" spc="-55">
                <a:solidFill>
                  <a:srgbClr val="222E54"/>
                </a:solidFill>
                <a:latin typeface="Verdana"/>
                <a:cs typeface="Verdana"/>
              </a:rPr>
              <a:t> </a:t>
            </a:r>
            <a:r>
              <a:rPr sz="1100" spc="-70">
                <a:solidFill>
                  <a:srgbClr val="222E54"/>
                </a:solidFill>
                <a:latin typeface="Verdana"/>
                <a:cs typeface="Verdana"/>
              </a:rPr>
              <a:t>Beneficiários</a:t>
            </a:r>
            <a:r>
              <a:rPr sz="1100" spc="-55">
                <a:solidFill>
                  <a:srgbClr val="222E54"/>
                </a:solidFill>
                <a:latin typeface="Verdana"/>
                <a:cs typeface="Verdana"/>
              </a:rPr>
              <a:t> </a:t>
            </a:r>
            <a:r>
              <a:rPr sz="1100" b="1" spc="-20">
                <a:solidFill>
                  <a:srgbClr val="222E54"/>
                </a:solidFill>
                <a:latin typeface="Arial"/>
                <a:cs typeface="Arial"/>
              </a:rPr>
              <a:t>(Atenção</a:t>
            </a:r>
            <a:r>
              <a:rPr sz="1100" b="1" spc="15">
                <a:solidFill>
                  <a:srgbClr val="222E54"/>
                </a:solidFill>
                <a:latin typeface="Arial"/>
                <a:cs typeface="Arial"/>
              </a:rPr>
              <a:t> </a:t>
            </a:r>
            <a:r>
              <a:rPr sz="1100" b="1" spc="-20">
                <a:solidFill>
                  <a:srgbClr val="222E54"/>
                </a:solidFill>
                <a:latin typeface="Arial"/>
                <a:cs typeface="Arial"/>
              </a:rPr>
              <a:t>para </a:t>
            </a:r>
            <a:r>
              <a:rPr sz="1100" b="1" spc="-35">
                <a:solidFill>
                  <a:srgbClr val="222E54"/>
                </a:solidFill>
                <a:latin typeface="Arial"/>
                <a:cs typeface="Arial"/>
              </a:rPr>
              <a:t>possíveis</a:t>
            </a:r>
            <a:r>
              <a:rPr sz="1100" b="1" spc="5">
                <a:solidFill>
                  <a:srgbClr val="222E54"/>
                </a:solidFill>
                <a:latin typeface="Arial"/>
                <a:cs typeface="Arial"/>
              </a:rPr>
              <a:t> </a:t>
            </a:r>
            <a:r>
              <a:rPr sz="1100" b="1" spc="-10">
                <a:solidFill>
                  <a:srgbClr val="222E54"/>
                </a:solidFill>
                <a:latin typeface="Arial"/>
                <a:cs typeface="Arial"/>
              </a:rPr>
              <a:t>descontos)</a:t>
            </a:r>
            <a:r>
              <a:rPr sz="1100" spc="-10">
                <a:solidFill>
                  <a:srgbClr val="222E54"/>
                </a:solidFill>
                <a:latin typeface="Verdana"/>
                <a:cs typeface="Verdana"/>
              </a:rPr>
              <a:t>.</a:t>
            </a:r>
            <a:endParaRPr sz="1100">
              <a:latin typeface="Verdana"/>
              <a:cs typeface="Verdana"/>
            </a:endParaRPr>
          </a:p>
        </p:txBody>
      </p:sp>
      <p:sp>
        <p:nvSpPr>
          <p:cNvPr id="24" name="object 24"/>
          <p:cNvSpPr txBox="1"/>
          <p:nvPr/>
        </p:nvSpPr>
        <p:spPr>
          <a:xfrm>
            <a:off x="2225363" y="6374483"/>
            <a:ext cx="2430780"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222E54"/>
                </a:solidFill>
                <a:latin typeface="Arial"/>
                <a:cs typeface="Arial"/>
              </a:rPr>
              <a:t>4º</a:t>
            </a:r>
            <a:r>
              <a:rPr sz="1100" b="1" spc="-20">
                <a:solidFill>
                  <a:srgbClr val="222E54"/>
                </a:solidFill>
                <a:latin typeface="Arial"/>
                <a:cs typeface="Arial"/>
              </a:rPr>
              <a:t> </a:t>
            </a:r>
            <a:r>
              <a:rPr sz="1100" b="1" spc="-70">
                <a:solidFill>
                  <a:srgbClr val="222E54"/>
                </a:solidFill>
                <a:latin typeface="Arial"/>
                <a:cs typeface="Arial"/>
              </a:rPr>
              <a:t>PASSO:</a:t>
            </a:r>
            <a:r>
              <a:rPr sz="1100" b="1" spc="-5">
                <a:solidFill>
                  <a:srgbClr val="222E54"/>
                </a:solidFill>
                <a:latin typeface="Arial"/>
                <a:cs typeface="Arial"/>
              </a:rPr>
              <a:t> </a:t>
            </a:r>
            <a:r>
              <a:rPr sz="1100" spc="-70">
                <a:solidFill>
                  <a:srgbClr val="222E54"/>
                </a:solidFill>
                <a:latin typeface="Verdana"/>
                <a:cs typeface="Verdana"/>
              </a:rPr>
              <a:t>O</a:t>
            </a:r>
            <a:r>
              <a:rPr sz="1100" spc="-80">
                <a:solidFill>
                  <a:srgbClr val="222E54"/>
                </a:solidFill>
                <a:latin typeface="Verdana"/>
                <a:cs typeface="Verdana"/>
              </a:rPr>
              <a:t> Boleto</a:t>
            </a:r>
            <a:r>
              <a:rPr sz="1100" spc="-85">
                <a:solidFill>
                  <a:srgbClr val="222E54"/>
                </a:solidFill>
                <a:latin typeface="Verdana"/>
                <a:cs typeface="Verdana"/>
              </a:rPr>
              <a:t> </a:t>
            </a:r>
            <a:r>
              <a:rPr sz="1100" spc="-100">
                <a:solidFill>
                  <a:srgbClr val="222E54"/>
                </a:solidFill>
                <a:latin typeface="Verdana"/>
                <a:cs typeface="Verdana"/>
              </a:rPr>
              <a:t>deve</a:t>
            </a:r>
            <a:r>
              <a:rPr sz="1100" spc="-85">
                <a:solidFill>
                  <a:srgbClr val="222E54"/>
                </a:solidFill>
                <a:latin typeface="Verdana"/>
                <a:cs typeface="Verdana"/>
              </a:rPr>
              <a:t> </a:t>
            </a:r>
            <a:r>
              <a:rPr sz="1100" spc="-90">
                <a:solidFill>
                  <a:srgbClr val="222E54"/>
                </a:solidFill>
                <a:latin typeface="Verdana"/>
                <a:cs typeface="Verdana"/>
              </a:rPr>
              <a:t>conter</a:t>
            </a:r>
            <a:r>
              <a:rPr sz="1100" spc="-85">
                <a:solidFill>
                  <a:srgbClr val="222E54"/>
                </a:solidFill>
                <a:latin typeface="Verdana"/>
                <a:cs typeface="Verdana"/>
              </a:rPr>
              <a:t> </a:t>
            </a:r>
            <a:r>
              <a:rPr sz="1100" spc="-35">
                <a:solidFill>
                  <a:srgbClr val="222E54"/>
                </a:solidFill>
                <a:latin typeface="Verdana"/>
                <a:cs typeface="Verdana"/>
              </a:rPr>
              <a:t>código</a:t>
            </a:r>
            <a:endParaRPr sz="1100">
              <a:latin typeface="Verdana"/>
              <a:cs typeface="Verdana"/>
            </a:endParaRPr>
          </a:p>
        </p:txBody>
      </p:sp>
      <p:sp>
        <p:nvSpPr>
          <p:cNvPr id="25" name="object 25"/>
          <p:cNvSpPr txBox="1"/>
          <p:nvPr/>
        </p:nvSpPr>
        <p:spPr>
          <a:xfrm>
            <a:off x="2225363" y="6542123"/>
            <a:ext cx="1011555" cy="193040"/>
          </a:xfrm>
          <a:prstGeom prst="rect">
            <a:avLst/>
          </a:prstGeom>
        </p:spPr>
        <p:txBody>
          <a:bodyPr vert="horz" wrap="square" lIns="0" tIns="12700" rIns="0" bIns="0" rtlCol="0">
            <a:spAutoFit/>
          </a:bodyPr>
          <a:lstStyle/>
          <a:p>
            <a:pPr marL="12700">
              <a:lnSpc>
                <a:spcPct val="100000"/>
              </a:lnSpc>
              <a:spcBef>
                <a:spcPts val="100"/>
              </a:spcBef>
            </a:pPr>
            <a:r>
              <a:rPr sz="1100" spc="-90">
                <a:solidFill>
                  <a:srgbClr val="222E54"/>
                </a:solidFill>
                <a:latin typeface="Verdana"/>
                <a:cs typeface="Verdana"/>
              </a:rPr>
              <a:t>de</a:t>
            </a:r>
            <a:r>
              <a:rPr sz="1100" spc="-100">
                <a:solidFill>
                  <a:srgbClr val="222E54"/>
                </a:solidFill>
                <a:latin typeface="Verdana"/>
                <a:cs typeface="Verdana"/>
              </a:rPr>
              <a:t> </a:t>
            </a:r>
            <a:r>
              <a:rPr sz="1100" spc="-90">
                <a:solidFill>
                  <a:srgbClr val="222E54"/>
                </a:solidFill>
                <a:latin typeface="Verdana"/>
                <a:cs typeface="Verdana"/>
              </a:rPr>
              <a:t>autenticação.</a:t>
            </a:r>
            <a:endParaRPr sz="1100">
              <a:latin typeface="Verdana"/>
              <a:cs typeface="Verdana"/>
            </a:endParaRPr>
          </a:p>
        </p:txBody>
      </p:sp>
      <p:grpSp>
        <p:nvGrpSpPr>
          <p:cNvPr id="29" name="Group 37">
            <a:extLst>
              <a:ext uri="{FF2B5EF4-FFF2-40B4-BE49-F238E27FC236}">
                <a16:creationId xmlns:a16="http://schemas.microsoft.com/office/drawing/2014/main" id="{F37574A7-1065-1712-5E09-C979523A6FD9}"/>
              </a:ext>
            </a:extLst>
          </p:cNvPr>
          <p:cNvGrpSpPr/>
          <p:nvPr/>
        </p:nvGrpSpPr>
        <p:grpSpPr>
          <a:xfrm flipV="1">
            <a:off x="3182317" y="3308220"/>
            <a:ext cx="507789" cy="92421"/>
            <a:chOff x="3705582" y="4057697"/>
            <a:chExt cx="1537858" cy="57599"/>
          </a:xfrm>
        </p:grpSpPr>
        <p:pic>
          <p:nvPicPr>
            <p:cNvPr id="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4F961C9-FB4E-5045-C5C4-C76FEF1232C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A4C123A-F37B-3423-0DB2-CCDB2BF02AA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7">
            <a:extLst>
              <a:ext uri="{FF2B5EF4-FFF2-40B4-BE49-F238E27FC236}">
                <a16:creationId xmlns:a16="http://schemas.microsoft.com/office/drawing/2014/main" id="{338131BD-B6A1-D9CF-E887-37437FA41E2C}"/>
              </a:ext>
            </a:extLst>
          </p:cNvPr>
          <p:cNvGrpSpPr/>
          <p:nvPr/>
        </p:nvGrpSpPr>
        <p:grpSpPr>
          <a:xfrm>
            <a:off x="4134928" y="3293366"/>
            <a:ext cx="843214" cy="122128"/>
            <a:chOff x="3705582" y="4057697"/>
            <a:chExt cx="1537858" cy="57599"/>
          </a:xfrm>
        </p:grpSpPr>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DE7DC94-A274-99AB-3F5D-B659C2A0191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679688B-DEC8-F58B-D5DD-9B706476DB2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7">
            <a:extLst>
              <a:ext uri="{FF2B5EF4-FFF2-40B4-BE49-F238E27FC236}">
                <a16:creationId xmlns:a16="http://schemas.microsoft.com/office/drawing/2014/main" id="{4BED886F-15C5-CC40-BE6A-ECE337FD2A7F}"/>
              </a:ext>
            </a:extLst>
          </p:cNvPr>
          <p:cNvGrpSpPr/>
          <p:nvPr/>
        </p:nvGrpSpPr>
        <p:grpSpPr>
          <a:xfrm>
            <a:off x="512321" y="3333594"/>
            <a:ext cx="1124972" cy="81901"/>
            <a:chOff x="3705582" y="4057697"/>
            <a:chExt cx="1537858" cy="57599"/>
          </a:xfrm>
        </p:grpSpPr>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D9FB3FE-8B65-0A25-7882-873D0C22623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DB7A616-F2A4-F57D-7274-5AEB23CCBD6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8577BB24-5E66-7A80-6857-EAED41835F5E}"/>
              </a:ext>
            </a:extLst>
          </p:cNvPr>
          <p:cNvGrpSpPr/>
          <p:nvPr/>
        </p:nvGrpSpPr>
        <p:grpSpPr>
          <a:xfrm>
            <a:off x="3960507" y="5023167"/>
            <a:ext cx="695628" cy="81901"/>
            <a:chOff x="3705582" y="4057697"/>
            <a:chExt cx="1537858" cy="57599"/>
          </a:xfrm>
        </p:grpSpPr>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6F9DE6C-A191-A493-0149-44E03EADB78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4192" t="53384" r="-1" b="36850"/>
            <a:stretch>
              <a:fillRect/>
            </a:stretch>
          </p:blipFill>
          <p:spPr bwMode="auto">
            <a:xfrm>
              <a:off x="3705582" y="4057697"/>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035B147-7A6B-514E-68B7-F743A8737B1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192" t="53384" r="13110" b="36850"/>
            <a:stretch>
              <a:fillRect/>
            </a:stretch>
          </p:blipFill>
          <p:spPr bwMode="auto">
            <a:xfrm>
              <a:off x="4385771" y="4057697"/>
              <a:ext cx="857669"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EF5FA58-F690-F855-2097-61C2A87029A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13110" b="36850"/>
          <a:stretch>
            <a:fillRect/>
          </a:stretch>
        </p:blipFill>
        <p:spPr bwMode="auto">
          <a:xfrm flipV="1">
            <a:off x="992197" y="4983038"/>
            <a:ext cx="2233227" cy="11872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448D29E-25D9-765F-5A9C-2DEB3AE891E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13110" b="36850"/>
          <a:stretch>
            <a:fillRect/>
          </a:stretch>
        </p:blipFill>
        <p:spPr bwMode="auto">
          <a:xfrm>
            <a:off x="549333" y="5111455"/>
            <a:ext cx="874877" cy="11249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7F74D5C-2FF4-24DB-9E2B-817D858D2B1B}"/>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192" t="53384" r="13110" b="36850"/>
          <a:stretch>
            <a:fillRect/>
          </a:stretch>
        </p:blipFill>
        <p:spPr bwMode="auto">
          <a:xfrm flipV="1">
            <a:off x="8155182" y="3007537"/>
            <a:ext cx="633367" cy="5114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0795FB4-74E9-ECEF-CAEF-75A17DCB229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13110" b="36850"/>
          <a:stretch>
            <a:fillRect/>
          </a:stretch>
        </p:blipFill>
        <p:spPr bwMode="auto">
          <a:xfrm>
            <a:off x="547749" y="5225436"/>
            <a:ext cx="1260226" cy="1028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01BA493-0581-A706-D781-A548DBCFFF32}"/>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192" t="53384" r="13110" b="36850"/>
          <a:stretch>
            <a:fillRect/>
          </a:stretch>
        </p:blipFill>
        <p:spPr bwMode="auto">
          <a:xfrm>
            <a:off x="8195636" y="2895301"/>
            <a:ext cx="556912" cy="6097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C43AA24-ADDC-6F62-44B5-82140910266A}"/>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4192" t="53384" r="13110" b="36850"/>
          <a:stretch>
            <a:fillRect/>
          </a:stretch>
        </p:blipFill>
        <p:spPr bwMode="auto">
          <a:xfrm>
            <a:off x="8343244" y="2956410"/>
            <a:ext cx="720016" cy="5078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6790474-B8E0-9F06-45ED-C29E7FB18A9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13110" b="36850"/>
          <a:stretch>
            <a:fillRect/>
          </a:stretch>
        </p:blipFill>
        <p:spPr bwMode="auto">
          <a:xfrm>
            <a:off x="8969635" y="3007355"/>
            <a:ext cx="1010540" cy="7116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0A7C44F-D38A-AAF7-9BAA-D39C160D539A}"/>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4192" t="53384" r="13110" b="36850"/>
          <a:stretch>
            <a:fillRect/>
          </a:stretch>
        </p:blipFill>
        <p:spPr bwMode="auto">
          <a:xfrm>
            <a:off x="9545991" y="2910934"/>
            <a:ext cx="363229" cy="4568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9D7DDE0-E76E-1194-E780-826551325AA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13110" b="36850"/>
          <a:stretch>
            <a:fillRect/>
          </a:stretch>
        </p:blipFill>
        <p:spPr bwMode="auto">
          <a:xfrm>
            <a:off x="8063327" y="3267579"/>
            <a:ext cx="949375" cy="5078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6ED4E69-B4A1-54B8-9FF0-10D28E7E4DAA}"/>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4192" t="53384" r="13110" b="36850"/>
          <a:stretch>
            <a:fillRect/>
          </a:stretch>
        </p:blipFill>
        <p:spPr bwMode="auto">
          <a:xfrm>
            <a:off x="7895159" y="3308305"/>
            <a:ext cx="526330" cy="6606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FE0DABF-9F41-BF90-1558-4A5CA051006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13110" b="36850"/>
          <a:stretch>
            <a:fillRect/>
          </a:stretch>
        </p:blipFill>
        <p:spPr bwMode="auto">
          <a:xfrm>
            <a:off x="7874978" y="3374575"/>
            <a:ext cx="1188933" cy="6097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2700637-B4CB-548A-80AA-16A5F0515C2A}"/>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4192" t="53384" r="13110" b="36850"/>
          <a:stretch>
            <a:fillRect/>
          </a:stretch>
        </p:blipFill>
        <p:spPr bwMode="auto">
          <a:xfrm>
            <a:off x="9169010" y="3384669"/>
            <a:ext cx="342841" cy="4058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2F002E2-93AF-C674-1F56-00624BA45857}"/>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4192" t="53384" r="13110" b="36850"/>
          <a:stretch>
            <a:fillRect/>
          </a:stretch>
        </p:blipFill>
        <p:spPr bwMode="auto">
          <a:xfrm>
            <a:off x="9062023" y="3435638"/>
            <a:ext cx="663947" cy="507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1008"/>
            <a:ext cx="3653154" cy="744220"/>
          </a:xfrm>
          <a:prstGeom prst="rect">
            <a:avLst/>
          </a:prstGeom>
        </p:spPr>
        <p:txBody>
          <a:bodyPr vert="horz" wrap="square" lIns="0" tIns="12700" rIns="0" bIns="0" rtlCol="0">
            <a:spAutoFit/>
          </a:bodyPr>
          <a:lstStyle/>
          <a:p>
            <a:pPr marL="15240">
              <a:lnSpc>
                <a:spcPts val="2830"/>
              </a:lnSpc>
              <a:spcBef>
                <a:spcPts val="100"/>
              </a:spcBef>
            </a:pPr>
            <a:r>
              <a:rPr sz="2400" b="1" i="1" spc="-150">
                <a:solidFill>
                  <a:srgbClr val="FFFFFF"/>
                </a:solidFill>
                <a:latin typeface="Trebuchet MS"/>
                <a:cs typeface="Trebuchet MS"/>
              </a:rPr>
              <a:t>Comprovante</a:t>
            </a:r>
            <a:r>
              <a:rPr sz="2400" b="1" i="1" spc="-145">
                <a:solidFill>
                  <a:srgbClr val="FFFFFF"/>
                </a:solidFill>
                <a:latin typeface="Trebuchet MS"/>
                <a:cs typeface="Trebuchet MS"/>
              </a:rPr>
              <a:t> </a:t>
            </a:r>
            <a:r>
              <a:rPr sz="2400" b="1" i="1" spc="-170">
                <a:solidFill>
                  <a:srgbClr val="FFFFFF"/>
                </a:solidFill>
                <a:latin typeface="Trebuchet MS"/>
                <a:cs typeface="Trebuchet MS"/>
              </a:rPr>
              <a:t>de</a:t>
            </a:r>
            <a:r>
              <a:rPr sz="2400" b="1" i="1" spc="-145">
                <a:solidFill>
                  <a:srgbClr val="FFFFFF"/>
                </a:solidFill>
                <a:latin typeface="Trebuchet MS"/>
                <a:cs typeface="Trebuchet MS"/>
              </a:rPr>
              <a:t> </a:t>
            </a:r>
            <a:r>
              <a:rPr sz="2400" b="1" i="1" spc="-130">
                <a:solidFill>
                  <a:srgbClr val="FFFFFF"/>
                </a:solidFill>
                <a:latin typeface="Trebuchet MS"/>
                <a:cs typeface="Trebuchet MS"/>
              </a:rPr>
              <a:t>Pagamento</a:t>
            </a:r>
            <a:endParaRPr sz="2400">
              <a:latin typeface="Trebuchet MS"/>
              <a:cs typeface="Trebuchet MS"/>
            </a:endParaRPr>
          </a:p>
          <a:p>
            <a:pPr marL="12700">
              <a:lnSpc>
                <a:spcPts val="2830"/>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3156585" cy="787400"/>
          </a:xfrm>
          <a:prstGeom prst="rect">
            <a:avLst/>
          </a:prstGeom>
        </p:spPr>
        <p:txBody>
          <a:bodyPr vert="horz" wrap="square" lIns="0" tIns="12700" rIns="0" bIns="0" rtlCol="0">
            <a:spAutoFit/>
          </a:bodyPr>
          <a:lstStyle/>
          <a:p>
            <a:pPr marL="12700">
              <a:lnSpc>
                <a:spcPct val="100000"/>
              </a:lnSpc>
              <a:spcBef>
                <a:spcPts val="100"/>
              </a:spcBef>
            </a:pPr>
            <a:r>
              <a:rPr spc="-229"/>
              <a:t>Cesta</a:t>
            </a:r>
            <a:r>
              <a:rPr spc="-330"/>
              <a:t> </a:t>
            </a:r>
            <a:r>
              <a:rPr spc="-320"/>
              <a:t>Básica</a:t>
            </a:r>
          </a:p>
        </p:txBody>
      </p:sp>
      <p:grpSp>
        <p:nvGrpSpPr>
          <p:cNvPr id="4" name="object 4"/>
          <p:cNvGrpSpPr/>
          <p:nvPr/>
        </p:nvGrpSpPr>
        <p:grpSpPr>
          <a:xfrm>
            <a:off x="505195" y="2444333"/>
            <a:ext cx="7718425" cy="4594860"/>
            <a:chOff x="505195" y="2444333"/>
            <a:chExt cx="7718425" cy="4594860"/>
          </a:xfrm>
        </p:grpSpPr>
        <p:pic>
          <p:nvPicPr>
            <p:cNvPr id="5" name="object 5"/>
            <p:cNvPicPr/>
            <p:nvPr/>
          </p:nvPicPr>
          <p:blipFill>
            <a:blip r:embed="rId2" cstate="print"/>
            <a:stretch>
              <a:fillRect/>
            </a:stretch>
          </p:blipFill>
          <p:spPr>
            <a:xfrm>
              <a:off x="2813571" y="2546997"/>
              <a:ext cx="2446933" cy="4491670"/>
            </a:xfrm>
            <a:prstGeom prst="rect">
              <a:avLst/>
            </a:prstGeom>
          </p:spPr>
        </p:pic>
        <p:pic>
          <p:nvPicPr>
            <p:cNvPr id="6" name="object 6"/>
            <p:cNvPicPr/>
            <p:nvPr/>
          </p:nvPicPr>
          <p:blipFill>
            <a:blip r:embed="rId3" cstate="print"/>
            <a:stretch>
              <a:fillRect/>
            </a:stretch>
          </p:blipFill>
          <p:spPr>
            <a:xfrm>
              <a:off x="5525571" y="2547010"/>
              <a:ext cx="2343373" cy="4491658"/>
            </a:xfrm>
            <a:prstGeom prst="rect">
              <a:avLst/>
            </a:prstGeom>
          </p:spPr>
        </p:pic>
        <p:sp>
          <p:nvSpPr>
            <p:cNvPr id="7" name="object 7"/>
            <p:cNvSpPr/>
            <p:nvPr/>
          </p:nvSpPr>
          <p:spPr>
            <a:xfrm>
              <a:off x="5634101" y="5980734"/>
              <a:ext cx="638810" cy="79375"/>
            </a:xfrm>
            <a:custGeom>
              <a:avLst/>
              <a:gdLst/>
              <a:ahLst/>
              <a:cxnLst/>
              <a:rect l="l" t="t" r="r" b="b"/>
              <a:pathLst>
                <a:path w="638810" h="79375">
                  <a:moveTo>
                    <a:pt x="638797" y="0"/>
                  </a:moveTo>
                  <a:lnTo>
                    <a:pt x="0" y="0"/>
                  </a:lnTo>
                  <a:lnTo>
                    <a:pt x="0" y="79032"/>
                  </a:lnTo>
                  <a:lnTo>
                    <a:pt x="638797" y="79032"/>
                  </a:lnTo>
                  <a:lnTo>
                    <a:pt x="638797" y="0"/>
                  </a:lnTo>
                  <a:close/>
                </a:path>
              </a:pathLst>
            </a:custGeom>
            <a:solidFill>
              <a:srgbClr val="FFFFFF"/>
            </a:solidFill>
          </p:spPr>
          <p:txBody>
            <a:bodyPr wrap="square" lIns="0" tIns="0" rIns="0" bIns="0" rtlCol="0"/>
            <a:lstStyle/>
            <a:p>
              <a:endParaRPr/>
            </a:p>
          </p:txBody>
        </p:sp>
        <p:sp>
          <p:nvSpPr>
            <p:cNvPr id="8" name="object 8"/>
            <p:cNvSpPr/>
            <p:nvPr/>
          </p:nvSpPr>
          <p:spPr>
            <a:xfrm>
              <a:off x="3288703" y="3208299"/>
              <a:ext cx="3909695" cy="3001645"/>
            </a:xfrm>
            <a:custGeom>
              <a:avLst/>
              <a:gdLst/>
              <a:ahLst/>
              <a:cxnLst/>
              <a:rect l="l" t="t" r="r" b="b"/>
              <a:pathLst>
                <a:path w="3909695" h="3001645">
                  <a:moveTo>
                    <a:pt x="2286000" y="508914"/>
                  </a:moveTo>
                  <a:lnTo>
                    <a:pt x="3909402" y="508914"/>
                  </a:lnTo>
                  <a:lnTo>
                    <a:pt x="3909402" y="0"/>
                  </a:lnTo>
                  <a:lnTo>
                    <a:pt x="2286000" y="0"/>
                  </a:lnTo>
                  <a:lnTo>
                    <a:pt x="2286000" y="508914"/>
                  </a:lnTo>
                  <a:close/>
                </a:path>
                <a:path w="3909695" h="3001645">
                  <a:moveTo>
                    <a:pt x="2305799" y="3001594"/>
                  </a:moveTo>
                  <a:lnTo>
                    <a:pt x="3147999" y="3001594"/>
                  </a:lnTo>
                  <a:lnTo>
                    <a:pt x="3147999" y="2728201"/>
                  </a:lnTo>
                  <a:lnTo>
                    <a:pt x="2305799" y="2728201"/>
                  </a:lnTo>
                  <a:lnTo>
                    <a:pt x="2305799" y="3001594"/>
                  </a:lnTo>
                  <a:close/>
                </a:path>
                <a:path w="3909695" h="3001645">
                  <a:moveTo>
                    <a:pt x="1174496" y="427609"/>
                  </a:moveTo>
                  <a:lnTo>
                    <a:pt x="1753895" y="427609"/>
                  </a:lnTo>
                  <a:lnTo>
                    <a:pt x="1753895" y="69608"/>
                  </a:lnTo>
                  <a:lnTo>
                    <a:pt x="1174496" y="69608"/>
                  </a:lnTo>
                  <a:lnTo>
                    <a:pt x="1174496" y="427609"/>
                  </a:lnTo>
                  <a:close/>
                </a:path>
                <a:path w="3909695" h="3001645">
                  <a:moveTo>
                    <a:pt x="0" y="398805"/>
                  </a:moveTo>
                  <a:lnTo>
                    <a:pt x="735634" y="398805"/>
                  </a:lnTo>
                  <a:lnTo>
                    <a:pt x="735634" y="69595"/>
                  </a:lnTo>
                  <a:lnTo>
                    <a:pt x="0" y="69595"/>
                  </a:lnTo>
                  <a:lnTo>
                    <a:pt x="0" y="398805"/>
                  </a:lnTo>
                  <a:close/>
                </a:path>
              </a:pathLst>
            </a:custGeom>
            <a:ln w="25400">
              <a:solidFill>
                <a:srgbClr val="0C285A"/>
              </a:solidFill>
            </a:ln>
          </p:spPr>
          <p:txBody>
            <a:bodyPr wrap="square" lIns="0" tIns="0" rIns="0" bIns="0" rtlCol="0"/>
            <a:lstStyle/>
            <a:p>
              <a:endParaRPr/>
            </a:p>
          </p:txBody>
        </p:sp>
        <p:sp>
          <p:nvSpPr>
            <p:cNvPr id="9" name="object 9"/>
            <p:cNvSpPr/>
            <p:nvPr/>
          </p:nvSpPr>
          <p:spPr>
            <a:xfrm>
              <a:off x="554746" y="2457033"/>
              <a:ext cx="5007610" cy="875030"/>
            </a:xfrm>
            <a:custGeom>
              <a:avLst/>
              <a:gdLst/>
              <a:ahLst/>
              <a:cxnLst/>
              <a:rect l="l" t="t" r="r" b="b"/>
              <a:pathLst>
                <a:path w="5007610" h="875029">
                  <a:moveTo>
                    <a:pt x="5007254" y="874814"/>
                  </a:moveTo>
                  <a:lnTo>
                    <a:pt x="4717046" y="874814"/>
                  </a:lnTo>
                  <a:lnTo>
                    <a:pt x="4717046" y="0"/>
                  </a:lnTo>
                  <a:lnTo>
                    <a:pt x="0" y="0"/>
                  </a:lnTo>
                  <a:lnTo>
                    <a:pt x="0" y="131660"/>
                  </a:lnTo>
                </a:path>
              </a:pathLst>
            </a:custGeom>
            <a:ln w="25400">
              <a:solidFill>
                <a:srgbClr val="242E55"/>
              </a:solidFill>
            </a:ln>
          </p:spPr>
          <p:txBody>
            <a:bodyPr wrap="square" lIns="0" tIns="0" rIns="0" bIns="0" rtlCol="0"/>
            <a:lstStyle/>
            <a:p>
              <a:endParaRPr/>
            </a:p>
          </p:txBody>
        </p:sp>
        <p:sp>
          <p:nvSpPr>
            <p:cNvPr id="10" name="object 10"/>
            <p:cNvSpPr/>
            <p:nvPr/>
          </p:nvSpPr>
          <p:spPr>
            <a:xfrm>
              <a:off x="505195" y="2540476"/>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42E55"/>
            </a:solidFill>
          </p:spPr>
          <p:txBody>
            <a:bodyPr wrap="square" lIns="0" tIns="0" rIns="0" bIns="0" rtlCol="0"/>
            <a:lstStyle/>
            <a:p>
              <a:endParaRPr/>
            </a:p>
          </p:txBody>
        </p:sp>
        <p:sp>
          <p:nvSpPr>
            <p:cNvPr id="11" name="object 11"/>
            <p:cNvSpPr/>
            <p:nvPr/>
          </p:nvSpPr>
          <p:spPr>
            <a:xfrm>
              <a:off x="4752900" y="3244583"/>
              <a:ext cx="3408679" cy="603885"/>
            </a:xfrm>
            <a:custGeom>
              <a:avLst/>
              <a:gdLst/>
              <a:ahLst/>
              <a:cxnLst/>
              <a:rect l="l" t="t" r="r" b="b"/>
              <a:pathLst>
                <a:path w="3408679" h="603885">
                  <a:moveTo>
                    <a:pt x="0" y="406996"/>
                  </a:moveTo>
                  <a:lnTo>
                    <a:pt x="0" y="603694"/>
                  </a:lnTo>
                  <a:lnTo>
                    <a:pt x="3116059" y="600227"/>
                  </a:lnTo>
                  <a:lnTo>
                    <a:pt x="3116059" y="0"/>
                  </a:lnTo>
                  <a:lnTo>
                    <a:pt x="3408299" y="0"/>
                  </a:lnTo>
                  <a:lnTo>
                    <a:pt x="3408299" y="109982"/>
                  </a:lnTo>
                </a:path>
              </a:pathLst>
            </a:custGeom>
            <a:ln w="25400">
              <a:solidFill>
                <a:srgbClr val="242E55"/>
              </a:solidFill>
            </a:ln>
          </p:spPr>
          <p:txBody>
            <a:bodyPr wrap="square" lIns="0" tIns="0" rIns="0" bIns="0" rtlCol="0"/>
            <a:lstStyle/>
            <a:p>
              <a:endParaRPr/>
            </a:p>
          </p:txBody>
        </p:sp>
        <p:sp>
          <p:nvSpPr>
            <p:cNvPr id="12" name="object 12"/>
            <p:cNvSpPr/>
            <p:nvPr/>
          </p:nvSpPr>
          <p:spPr>
            <a:xfrm>
              <a:off x="8111644" y="3306345"/>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42E55"/>
            </a:solidFill>
          </p:spPr>
          <p:txBody>
            <a:bodyPr wrap="square" lIns="0" tIns="0" rIns="0" bIns="0" rtlCol="0"/>
            <a:lstStyle/>
            <a:p>
              <a:endParaRPr/>
            </a:p>
          </p:txBody>
        </p:sp>
        <p:sp>
          <p:nvSpPr>
            <p:cNvPr id="13" name="object 13"/>
            <p:cNvSpPr/>
            <p:nvPr/>
          </p:nvSpPr>
          <p:spPr>
            <a:xfrm>
              <a:off x="554746" y="3403831"/>
              <a:ext cx="2721610" cy="1381125"/>
            </a:xfrm>
            <a:custGeom>
              <a:avLst/>
              <a:gdLst/>
              <a:ahLst/>
              <a:cxnLst/>
              <a:rect l="l" t="t" r="r" b="b"/>
              <a:pathLst>
                <a:path w="2721610" h="1381125">
                  <a:moveTo>
                    <a:pt x="2721254" y="0"/>
                  </a:moveTo>
                  <a:lnTo>
                    <a:pt x="2291588" y="0"/>
                  </a:lnTo>
                  <a:lnTo>
                    <a:pt x="2291588" y="1249210"/>
                  </a:lnTo>
                  <a:lnTo>
                    <a:pt x="0" y="1249210"/>
                  </a:lnTo>
                  <a:lnTo>
                    <a:pt x="0" y="1380871"/>
                  </a:lnTo>
                </a:path>
              </a:pathLst>
            </a:custGeom>
            <a:ln w="25400">
              <a:solidFill>
                <a:srgbClr val="242E55"/>
              </a:solidFill>
            </a:ln>
          </p:spPr>
          <p:txBody>
            <a:bodyPr wrap="square" lIns="0" tIns="0" rIns="0" bIns="0" rtlCol="0"/>
            <a:lstStyle/>
            <a:p>
              <a:endParaRPr/>
            </a:p>
          </p:txBody>
        </p:sp>
        <p:sp>
          <p:nvSpPr>
            <p:cNvPr id="14" name="object 14"/>
            <p:cNvSpPr/>
            <p:nvPr/>
          </p:nvSpPr>
          <p:spPr>
            <a:xfrm>
              <a:off x="505195" y="4736433"/>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15" name="object 15"/>
            <p:cNvSpPr/>
            <p:nvPr/>
          </p:nvSpPr>
          <p:spPr>
            <a:xfrm>
              <a:off x="6424000" y="5664622"/>
              <a:ext cx="1750060" cy="359410"/>
            </a:xfrm>
            <a:custGeom>
              <a:avLst/>
              <a:gdLst/>
              <a:ahLst/>
              <a:cxnLst/>
              <a:rect l="l" t="t" r="r" b="b"/>
              <a:pathLst>
                <a:path w="1750059" h="359410">
                  <a:moveTo>
                    <a:pt x="0" y="359029"/>
                  </a:moveTo>
                  <a:lnTo>
                    <a:pt x="1444955" y="359029"/>
                  </a:lnTo>
                  <a:lnTo>
                    <a:pt x="1444955" y="0"/>
                  </a:lnTo>
                  <a:lnTo>
                    <a:pt x="1749894" y="0"/>
                  </a:lnTo>
                  <a:lnTo>
                    <a:pt x="1749894" y="91579"/>
                  </a:lnTo>
                </a:path>
              </a:pathLst>
            </a:custGeom>
            <a:ln w="25400">
              <a:solidFill>
                <a:srgbClr val="242E55"/>
              </a:solidFill>
            </a:ln>
          </p:spPr>
          <p:txBody>
            <a:bodyPr wrap="square" lIns="0" tIns="0" rIns="0" bIns="0" rtlCol="0"/>
            <a:lstStyle/>
            <a:p>
              <a:endParaRPr/>
            </a:p>
          </p:txBody>
        </p:sp>
        <p:sp>
          <p:nvSpPr>
            <p:cNvPr id="16" name="object 16"/>
            <p:cNvSpPr/>
            <p:nvPr/>
          </p:nvSpPr>
          <p:spPr>
            <a:xfrm>
              <a:off x="8124344" y="5707982"/>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grpSp>
      <p:sp>
        <p:nvSpPr>
          <p:cNvPr id="17" name="object 17"/>
          <p:cNvSpPr txBox="1"/>
          <p:nvPr/>
        </p:nvSpPr>
        <p:spPr>
          <a:xfrm>
            <a:off x="444500" y="2688704"/>
            <a:ext cx="2167255" cy="69596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5">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75">
                <a:solidFill>
                  <a:srgbClr val="222E54"/>
                </a:solidFill>
                <a:latin typeface="Verdana"/>
                <a:cs typeface="Verdana"/>
              </a:rPr>
              <a:t>Conferir se</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20">
                <a:solidFill>
                  <a:srgbClr val="222E54"/>
                </a:solidFill>
                <a:latin typeface="Verdana"/>
                <a:cs typeface="Verdana"/>
              </a:rPr>
              <a:t>razão </a:t>
            </a:r>
            <a:r>
              <a:rPr sz="1100" spc="-60">
                <a:solidFill>
                  <a:srgbClr val="222E54"/>
                </a:solidFill>
                <a:latin typeface="Verdana"/>
                <a:cs typeface="Verdana"/>
              </a:rPr>
              <a:t>social</a:t>
            </a:r>
            <a:r>
              <a:rPr sz="1100" spc="-65">
                <a:solidFill>
                  <a:srgbClr val="222E54"/>
                </a:solidFill>
                <a:latin typeface="Verdana"/>
                <a:cs typeface="Verdana"/>
              </a:rPr>
              <a:t> </a:t>
            </a:r>
            <a:r>
              <a:rPr sz="1100" spc="-85">
                <a:solidFill>
                  <a:srgbClr val="222E54"/>
                </a:solidFill>
                <a:latin typeface="Verdana"/>
                <a:cs typeface="Verdana"/>
              </a:rPr>
              <a:t>e/ou</a:t>
            </a:r>
            <a:r>
              <a:rPr sz="1100" spc="-65">
                <a:solidFill>
                  <a:srgbClr val="222E54"/>
                </a:solidFill>
                <a:latin typeface="Verdana"/>
                <a:cs typeface="Verdana"/>
              </a:rPr>
              <a:t> </a:t>
            </a:r>
            <a:r>
              <a:rPr sz="1100" spc="-50">
                <a:solidFill>
                  <a:srgbClr val="222E54"/>
                </a:solidFill>
                <a:latin typeface="Verdana"/>
                <a:cs typeface="Verdana"/>
              </a:rPr>
              <a:t>CNPJ</a:t>
            </a:r>
            <a:r>
              <a:rPr sz="1100" spc="-65">
                <a:solidFill>
                  <a:srgbClr val="222E54"/>
                </a:solidFill>
                <a:latin typeface="Verdana"/>
                <a:cs typeface="Verdana"/>
              </a:rPr>
              <a:t> </a:t>
            </a:r>
            <a:r>
              <a:rPr sz="1100" spc="-85">
                <a:solidFill>
                  <a:srgbClr val="222E54"/>
                </a:solidFill>
                <a:latin typeface="Verdana"/>
                <a:cs typeface="Verdana"/>
              </a:rPr>
              <a:t>informados</a:t>
            </a:r>
            <a:r>
              <a:rPr sz="1100" spc="-65">
                <a:solidFill>
                  <a:srgbClr val="222E54"/>
                </a:solidFill>
                <a:latin typeface="Verdana"/>
                <a:cs typeface="Verdana"/>
              </a:rPr>
              <a:t> </a:t>
            </a:r>
            <a:r>
              <a:rPr sz="1100" spc="-60">
                <a:solidFill>
                  <a:srgbClr val="222E54"/>
                </a:solidFill>
                <a:latin typeface="Verdana"/>
                <a:cs typeface="Verdana"/>
              </a:rPr>
              <a:t>como </a:t>
            </a:r>
            <a:r>
              <a:rPr sz="1100" spc="-85">
                <a:solidFill>
                  <a:srgbClr val="222E54"/>
                </a:solidFill>
                <a:latin typeface="Verdana"/>
                <a:cs typeface="Verdana"/>
              </a:rPr>
              <a:t>pagador</a:t>
            </a:r>
            <a:r>
              <a:rPr sz="1100" spc="-60">
                <a:solidFill>
                  <a:srgbClr val="222E54"/>
                </a:solidFill>
                <a:latin typeface="Verdana"/>
                <a:cs typeface="Verdana"/>
              </a:rPr>
              <a:t> </a:t>
            </a:r>
            <a:r>
              <a:rPr sz="1100" spc="-75">
                <a:solidFill>
                  <a:srgbClr val="222E54"/>
                </a:solidFill>
                <a:latin typeface="Verdana"/>
                <a:cs typeface="Verdana"/>
              </a:rPr>
              <a:t>no</a:t>
            </a:r>
            <a:r>
              <a:rPr sz="1100" spc="-55">
                <a:solidFill>
                  <a:srgbClr val="222E54"/>
                </a:solidFill>
                <a:latin typeface="Verdana"/>
                <a:cs typeface="Verdana"/>
              </a:rPr>
              <a:t> </a:t>
            </a:r>
            <a:r>
              <a:rPr sz="1100" spc="-90">
                <a:solidFill>
                  <a:srgbClr val="222E54"/>
                </a:solidFill>
                <a:latin typeface="Verdana"/>
                <a:cs typeface="Verdana"/>
              </a:rPr>
              <a:t>documento</a:t>
            </a:r>
            <a:r>
              <a:rPr sz="1100" spc="-55">
                <a:solidFill>
                  <a:srgbClr val="222E54"/>
                </a:solidFill>
                <a:latin typeface="Verdana"/>
                <a:cs typeface="Verdana"/>
              </a:rPr>
              <a:t> </a:t>
            </a:r>
            <a:r>
              <a:rPr sz="1100" spc="-25">
                <a:solidFill>
                  <a:srgbClr val="222E54"/>
                </a:solidFill>
                <a:latin typeface="Verdana"/>
                <a:cs typeface="Verdana"/>
              </a:rPr>
              <a:t>coincidem </a:t>
            </a:r>
            <a:r>
              <a:rPr sz="1100" spc="-85">
                <a:solidFill>
                  <a:srgbClr val="222E54"/>
                </a:solidFill>
                <a:latin typeface="Verdana"/>
                <a:cs typeface="Verdana"/>
              </a:rPr>
              <a:t>com</a:t>
            </a:r>
            <a:r>
              <a:rPr sz="1100" spc="-75">
                <a:solidFill>
                  <a:srgbClr val="222E54"/>
                </a:solidFill>
                <a:latin typeface="Verdana"/>
                <a:cs typeface="Verdana"/>
              </a:rPr>
              <a:t> </a:t>
            </a:r>
            <a:r>
              <a:rPr sz="1100" spc="-65">
                <a:solidFill>
                  <a:srgbClr val="222E54"/>
                </a:solidFill>
                <a:latin typeface="Verdana"/>
                <a:cs typeface="Verdana"/>
              </a:rPr>
              <a:t>os</a:t>
            </a:r>
            <a:r>
              <a:rPr sz="1100" spc="-70">
                <a:solidFill>
                  <a:srgbClr val="222E54"/>
                </a:solidFill>
                <a:latin typeface="Verdana"/>
                <a:cs typeface="Verdana"/>
              </a:rPr>
              <a:t> </a:t>
            </a:r>
            <a:r>
              <a:rPr sz="1100" spc="-75">
                <a:solidFill>
                  <a:srgbClr val="222E54"/>
                </a:solidFill>
                <a:latin typeface="Verdana"/>
                <a:cs typeface="Verdana"/>
              </a:rPr>
              <a:t>dados </a:t>
            </a:r>
            <a:r>
              <a:rPr sz="1100" spc="-80">
                <a:solidFill>
                  <a:srgbClr val="222E54"/>
                </a:solidFill>
                <a:latin typeface="Verdana"/>
                <a:cs typeface="Verdana"/>
              </a:rPr>
              <a:t>cadastrados</a:t>
            </a:r>
            <a:r>
              <a:rPr sz="1100" spc="-70">
                <a:solidFill>
                  <a:srgbClr val="222E54"/>
                </a:solidFill>
                <a:latin typeface="Verdana"/>
                <a:cs typeface="Verdana"/>
              </a:rPr>
              <a:t> do </a:t>
            </a:r>
            <a:r>
              <a:rPr sz="1100" spc="-20">
                <a:solidFill>
                  <a:srgbClr val="222E54"/>
                </a:solidFill>
                <a:latin typeface="Verdana"/>
                <a:cs typeface="Verdana"/>
              </a:rPr>
              <a:t>for-</a:t>
            </a:r>
            <a:endParaRPr sz="1100">
              <a:latin typeface="Verdana"/>
              <a:cs typeface="Verdana"/>
            </a:endParaRPr>
          </a:p>
        </p:txBody>
      </p:sp>
      <p:sp>
        <p:nvSpPr>
          <p:cNvPr id="24" name="object 24"/>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29</a:t>
            </a:fld>
            <a:endParaRPr spc="-25"/>
          </a:p>
        </p:txBody>
      </p:sp>
      <p:sp>
        <p:nvSpPr>
          <p:cNvPr id="25" name="object 2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6" name="object 2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8" name="object 18"/>
          <p:cNvSpPr txBox="1"/>
          <p:nvPr/>
        </p:nvSpPr>
        <p:spPr>
          <a:xfrm>
            <a:off x="444500" y="3359264"/>
            <a:ext cx="549910" cy="193040"/>
          </a:xfrm>
          <a:prstGeom prst="rect">
            <a:avLst/>
          </a:prstGeom>
        </p:spPr>
        <p:txBody>
          <a:bodyPr vert="horz" wrap="square" lIns="0" tIns="12700" rIns="0" bIns="0" rtlCol="0">
            <a:spAutoFit/>
          </a:bodyPr>
          <a:lstStyle/>
          <a:p>
            <a:pPr marL="12700">
              <a:lnSpc>
                <a:spcPct val="100000"/>
              </a:lnSpc>
              <a:spcBef>
                <a:spcPts val="100"/>
              </a:spcBef>
            </a:pPr>
            <a:r>
              <a:rPr sz="1100" spc="-85">
                <a:solidFill>
                  <a:srgbClr val="222E54"/>
                </a:solidFill>
                <a:latin typeface="Verdana"/>
                <a:cs typeface="Verdana"/>
              </a:rPr>
              <a:t>necedor.</a:t>
            </a:r>
            <a:endParaRPr sz="1100">
              <a:latin typeface="Verdana"/>
              <a:cs typeface="Verdana"/>
            </a:endParaRPr>
          </a:p>
        </p:txBody>
      </p:sp>
      <p:sp>
        <p:nvSpPr>
          <p:cNvPr id="19" name="object 19"/>
          <p:cNvSpPr txBox="1"/>
          <p:nvPr/>
        </p:nvSpPr>
        <p:spPr>
          <a:xfrm>
            <a:off x="444500" y="4878641"/>
            <a:ext cx="2157095"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spc="20">
                <a:solidFill>
                  <a:srgbClr val="222E54"/>
                </a:solidFill>
                <a:latin typeface="Arial"/>
                <a:cs typeface="Arial"/>
              </a:rPr>
              <a:t>3º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45">
                <a:solidFill>
                  <a:srgbClr val="222E54"/>
                </a:solidFill>
                <a:latin typeface="Verdana"/>
                <a:cs typeface="Verdana"/>
              </a:rPr>
              <a:t>O</a:t>
            </a:r>
            <a:r>
              <a:rPr sz="1100" spc="-110">
                <a:solidFill>
                  <a:srgbClr val="222E54"/>
                </a:solidFill>
                <a:latin typeface="Verdana"/>
                <a:cs typeface="Verdana"/>
              </a:rPr>
              <a:t> </a:t>
            </a:r>
            <a:r>
              <a:rPr sz="1100" spc="-85">
                <a:solidFill>
                  <a:srgbClr val="222E54"/>
                </a:solidFill>
                <a:latin typeface="Verdana"/>
                <a:cs typeface="Verdana"/>
              </a:rPr>
              <a:t>valor</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60">
                <a:solidFill>
                  <a:srgbClr val="222E54"/>
                </a:solidFill>
                <a:latin typeface="Verdana"/>
                <a:cs typeface="Verdana"/>
              </a:rPr>
              <a:t>Boleto/Nota</a:t>
            </a:r>
            <a:r>
              <a:rPr sz="1100" spc="-55">
                <a:solidFill>
                  <a:srgbClr val="222E54"/>
                </a:solidFill>
                <a:latin typeface="Verdana"/>
                <a:cs typeface="Verdana"/>
              </a:rPr>
              <a:t> </a:t>
            </a:r>
            <a:r>
              <a:rPr sz="1100" spc="-50">
                <a:solidFill>
                  <a:srgbClr val="222E54"/>
                </a:solidFill>
                <a:latin typeface="Verdana"/>
                <a:cs typeface="Verdana"/>
              </a:rPr>
              <a:t>Fiscal</a:t>
            </a:r>
            <a:r>
              <a:rPr sz="1100" spc="-110">
                <a:solidFill>
                  <a:srgbClr val="222E54"/>
                </a:solidFill>
                <a:latin typeface="Verdana"/>
                <a:cs typeface="Verdana"/>
              </a:rPr>
              <a:t> </a:t>
            </a:r>
            <a:r>
              <a:rPr sz="1100" spc="-100">
                <a:solidFill>
                  <a:srgbClr val="222E54"/>
                </a:solidFill>
                <a:latin typeface="Verdana"/>
                <a:cs typeface="Verdana"/>
              </a:rPr>
              <a:t>devem</a:t>
            </a:r>
            <a:r>
              <a:rPr sz="1100" spc="-110">
                <a:solidFill>
                  <a:srgbClr val="222E54"/>
                </a:solidFill>
                <a:latin typeface="Verdana"/>
                <a:cs typeface="Verdana"/>
              </a:rPr>
              <a:t> </a:t>
            </a:r>
            <a:r>
              <a:rPr sz="1100" spc="-85">
                <a:solidFill>
                  <a:srgbClr val="222E54"/>
                </a:solidFill>
                <a:latin typeface="Verdana"/>
                <a:cs typeface="Verdana"/>
              </a:rPr>
              <a:t>bater</a:t>
            </a:r>
            <a:r>
              <a:rPr sz="1100" spc="-110">
                <a:solidFill>
                  <a:srgbClr val="222E54"/>
                </a:solidFill>
                <a:latin typeface="Verdana"/>
                <a:cs typeface="Verdana"/>
              </a:rPr>
              <a:t> </a:t>
            </a:r>
            <a:r>
              <a:rPr sz="1100" spc="-80">
                <a:solidFill>
                  <a:srgbClr val="222E54"/>
                </a:solidFill>
                <a:latin typeface="Verdana"/>
                <a:cs typeface="Verdana"/>
              </a:rPr>
              <a:t>com</a:t>
            </a:r>
            <a:r>
              <a:rPr sz="1100" spc="-110">
                <a:solidFill>
                  <a:srgbClr val="222E54"/>
                </a:solidFill>
                <a:latin typeface="Verdana"/>
                <a:cs typeface="Verdana"/>
              </a:rPr>
              <a:t> </a:t>
            </a:r>
            <a:r>
              <a:rPr sz="1100" spc="-60">
                <a:solidFill>
                  <a:srgbClr val="222E54"/>
                </a:solidFill>
                <a:latin typeface="Verdana"/>
                <a:cs typeface="Verdana"/>
              </a:rPr>
              <a:t>o</a:t>
            </a:r>
            <a:r>
              <a:rPr sz="1100" spc="-110">
                <a:solidFill>
                  <a:srgbClr val="222E54"/>
                </a:solidFill>
                <a:latin typeface="Verdana"/>
                <a:cs typeface="Verdana"/>
              </a:rPr>
              <a:t> </a:t>
            </a:r>
            <a:r>
              <a:rPr sz="1100" spc="-85">
                <a:solidFill>
                  <a:srgbClr val="222E54"/>
                </a:solidFill>
                <a:latin typeface="Verdana"/>
                <a:cs typeface="Verdana"/>
              </a:rPr>
              <a:t>valor</a:t>
            </a:r>
            <a:r>
              <a:rPr sz="1100" spc="-110">
                <a:solidFill>
                  <a:srgbClr val="222E54"/>
                </a:solidFill>
                <a:latin typeface="Verdana"/>
                <a:cs typeface="Verdana"/>
              </a:rPr>
              <a:t> </a:t>
            </a:r>
            <a:r>
              <a:rPr sz="1100" spc="-65">
                <a:solidFill>
                  <a:srgbClr val="222E54"/>
                </a:solidFill>
                <a:latin typeface="Verdana"/>
                <a:cs typeface="Verdana"/>
              </a:rPr>
              <a:t>do</a:t>
            </a:r>
            <a:r>
              <a:rPr sz="1100" spc="-35">
                <a:solidFill>
                  <a:srgbClr val="222E54"/>
                </a:solidFill>
                <a:latin typeface="Verdana"/>
                <a:cs typeface="Verdana"/>
              </a:rPr>
              <a:t> </a:t>
            </a:r>
            <a:r>
              <a:rPr sz="1100" spc="-90">
                <a:solidFill>
                  <a:srgbClr val="222E54"/>
                </a:solidFill>
                <a:latin typeface="Verdana"/>
                <a:cs typeface="Verdana"/>
              </a:rPr>
              <a:t>comprovante</a:t>
            </a:r>
            <a:r>
              <a:rPr sz="1100" spc="-110">
                <a:solidFill>
                  <a:srgbClr val="222E54"/>
                </a:solidFill>
                <a:latin typeface="Verdana"/>
                <a:cs typeface="Verdana"/>
              </a:rPr>
              <a:t> </a:t>
            </a:r>
            <a:r>
              <a:rPr sz="1100" spc="-75">
                <a:solidFill>
                  <a:srgbClr val="222E54"/>
                </a:solidFill>
                <a:latin typeface="Verdana"/>
                <a:cs typeface="Verdana"/>
              </a:rPr>
              <a:t>de</a:t>
            </a:r>
            <a:r>
              <a:rPr sz="1100" spc="-110">
                <a:solidFill>
                  <a:srgbClr val="222E54"/>
                </a:solidFill>
                <a:latin typeface="Verdana"/>
                <a:cs typeface="Verdana"/>
              </a:rPr>
              <a:t> </a:t>
            </a:r>
            <a:r>
              <a:rPr sz="1100" spc="-100">
                <a:solidFill>
                  <a:srgbClr val="222E54"/>
                </a:solidFill>
                <a:latin typeface="Verdana"/>
                <a:cs typeface="Verdana"/>
              </a:rPr>
              <a:t>pagamento.</a:t>
            </a:r>
            <a:endParaRPr sz="1100">
              <a:latin typeface="Verdana"/>
              <a:cs typeface="Verdana"/>
            </a:endParaRPr>
          </a:p>
        </p:txBody>
      </p:sp>
      <p:sp>
        <p:nvSpPr>
          <p:cNvPr id="20" name="object 20"/>
          <p:cNvSpPr txBox="1"/>
          <p:nvPr/>
        </p:nvSpPr>
        <p:spPr>
          <a:xfrm>
            <a:off x="8041665" y="5887275"/>
            <a:ext cx="2030095"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85">
                <a:solidFill>
                  <a:srgbClr val="222E54"/>
                </a:solidFill>
                <a:latin typeface="Verdana"/>
                <a:cs typeface="Verdana"/>
              </a:rPr>
              <a:t>Identificar</a:t>
            </a:r>
            <a:r>
              <a:rPr sz="1100" spc="-65">
                <a:solidFill>
                  <a:srgbClr val="222E54"/>
                </a:solidFill>
                <a:latin typeface="Verdana"/>
                <a:cs typeface="Verdana"/>
              </a:rPr>
              <a:t> </a:t>
            </a:r>
            <a:r>
              <a:rPr sz="1100" spc="-75">
                <a:solidFill>
                  <a:srgbClr val="222E54"/>
                </a:solidFill>
                <a:latin typeface="Verdana"/>
                <a:cs typeface="Verdana"/>
              </a:rPr>
              <a:t>se</a:t>
            </a:r>
            <a:r>
              <a:rPr sz="1100" spc="-70">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35">
                <a:solidFill>
                  <a:srgbClr val="222E54"/>
                </a:solidFill>
                <a:latin typeface="Verdana"/>
                <a:cs typeface="Verdana"/>
              </a:rPr>
              <a:t>docu-</a:t>
            </a:r>
            <a:endParaRPr sz="1100">
              <a:latin typeface="Verdana"/>
              <a:cs typeface="Verdana"/>
            </a:endParaRPr>
          </a:p>
        </p:txBody>
      </p:sp>
      <p:sp>
        <p:nvSpPr>
          <p:cNvPr id="21" name="object 21"/>
          <p:cNvSpPr txBox="1"/>
          <p:nvPr/>
        </p:nvSpPr>
        <p:spPr>
          <a:xfrm>
            <a:off x="8041665" y="6054915"/>
            <a:ext cx="2181860" cy="863600"/>
          </a:xfrm>
          <a:prstGeom prst="rect">
            <a:avLst/>
          </a:prstGeom>
        </p:spPr>
        <p:txBody>
          <a:bodyPr vert="horz" wrap="square" lIns="0" tIns="12700" rIns="0" bIns="0" rtlCol="0">
            <a:spAutoFit/>
          </a:bodyPr>
          <a:lstStyle/>
          <a:p>
            <a:pPr marL="12700" marR="5080">
              <a:lnSpc>
                <a:spcPct val="100000"/>
              </a:lnSpc>
              <a:spcBef>
                <a:spcPts val="100"/>
              </a:spcBef>
            </a:pPr>
            <a:r>
              <a:rPr sz="1100" spc="-105">
                <a:solidFill>
                  <a:srgbClr val="222E54"/>
                </a:solidFill>
                <a:latin typeface="Verdana"/>
                <a:cs typeface="Verdana"/>
              </a:rPr>
              <a:t>mento</a:t>
            </a:r>
            <a:r>
              <a:rPr sz="1100" spc="-95">
                <a:solidFill>
                  <a:srgbClr val="222E54"/>
                </a:solidFill>
                <a:latin typeface="Verdana"/>
                <a:cs typeface="Verdana"/>
              </a:rPr>
              <a:t> </a:t>
            </a:r>
            <a:r>
              <a:rPr sz="1100" spc="-114">
                <a:solidFill>
                  <a:srgbClr val="222E54"/>
                </a:solidFill>
                <a:latin typeface="Verdana"/>
                <a:cs typeface="Verdana"/>
              </a:rPr>
              <a:t>tem</a:t>
            </a:r>
            <a:r>
              <a:rPr sz="1100" spc="-90">
                <a:solidFill>
                  <a:srgbClr val="222E54"/>
                </a:solidFill>
                <a:latin typeface="Verdana"/>
                <a:cs typeface="Verdana"/>
              </a:rPr>
              <a:t> </a:t>
            </a:r>
            <a:r>
              <a:rPr sz="1100" b="1" spc="-10">
                <a:solidFill>
                  <a:srgbClr val="222E54"/>
                </a:solidFill>
                <a:latin typeface="Arial"/>
                <a:cs typeface="Arial"/>
              </a:rPr>
              <a:t>autenticação</a:t>
            </a:r>
            <a:r>
              <a:rPr sz="1100" b="1" spc="-25">
                <a:solidFill>
                  <a:srgbClr val="222E54"/>
                </a:solidFill>
                <a:latin typeface="Arial"/>
                <a:cs typeface="Arial"/>
              </a:rPr>
              <a:t> </a:t>
            </a:r>
            <a:r>
              <a:rPr sz="1100" b="1" spc="-10">
                <a:solidFill>
                  <a:srgbClr val="222E54"/>
                </a:solidFill>
                <a:latin typeface="Arial"/>
                <a:cs typeface="Arial"/>
              </a:rPr>
              <a:t>bancária </a:t>
            </a:r>
            <a:r>
              <a:rPr sz="1100" spc="-80">
                <a:solidFill>
                  <a:srgbClr val="222E54"/>
                </a:solidFill>
                <a:latin typeface="Verdana"/>
                <a:cs typeface="Verdana"/>
              </a:rPr>
              <a:t>ou</a:t>
            </a:r>
            <a:r>
              <a:rPr sz="1100" spc="-75">
                <a:solidFill>
                  <a:srgbClr val="222E54"/>
                </a:solidFill>
                <a:latin typeface="Verdana"/>
                <a:cs typeface="Verdana"/>
              </a:rPr>
              <a:t> se</a:t>
            </a:r>
            <a:r>
              <a:rPr sz="1100" spc="-70">
                <a:solidFill>
                  <a:srgbClr val="222E54"/>
                </a:solidFill>
                <a:latin typeface="Verdana"/>
                <a:cs typeface="Verdana"/>
              </a:rPr>
              <a:t> </a:t>
            </a:r>
            <a:r>
              <a:rPr sz="1100" spc="-90">
                <a:solidFill>
                  <a:srgbClr val="222E54"/>
                </a:solidFill>
                <a:latin typeface="Verdana"/>
                <a:cs typeface="Verdana"/>
              </a:rPr>
              <a:t>contém</a:t>
            </a:r>
            <a:r>
              <a:rPr sz="1100" spc="-70">
                <a:solidFill>
                  <a:srgbClr val="222E54"/>
                </a:solidFill>
                <a:latin typeface="Verdana"/>
                <a:cs typeface="Verdana"/>
              </a:rPr>
              <a:t> </a:t>
            </a:r>
            <a:r>
              <a:rPr sz="1100" spc="-80">
                <a:solidFill>
                  <a:srgbClr val="222E54"/>
                </a:solidFill>
                <a:latin typeface="Verdana"/>
                <a:cs typeface="Verdana"/>
              </a:rPr>
              <a:t>informações</a:t>
            </a:r>
            <a:r>
              <a:rPr sz="1100" spc="-70">
                <a:solidFill>
                  <a:srgbClr val="222E54"/>
                </a:solidFill>
                <a:latin typeface="Verdana"/>
                <a:cs typeface="Verdana"/>
              </a:rPr>
              <a:t> </a:t>
            </a:r>
            <a:r>
              <a:rPr sz="1100" spc="-10">
                <a:solidFill>
                  <a:srgbClr val="222E54"/>
                </a:solidFill>
                <a:latin typeface="Verdana"/>
                <a:cs typeface="Verdana"/>
              </a:rPr>
              <a:t>claras </a:t>
            </a:r>
            <a:r>
              <a:rPr sz="1100" spc="-80">
                <a:solidFill>
                  <a:srgbClr val="222E54"/>
                </a:solidFill>
                <a:latin typeface="Verdana"/>
                <a:cs typeface="Verdana"/>
              </a:rPr>
              <a:t>que</a:t>
            </a:r>
            <a:r>
              <a:rPr sz="1100" spc="-85">
                <a:solidFill>
                  <a:srgbClr val="222E54"/>
                </a:solidFill>
                <a:latin typeface="Verdana"/>
                <a:cs typeface="Verdana"/>
              </a:rPr>
              <a:t> </a:t>
            </a:r>
            <a:r>
              <a:rPr sz="1100" spc="-105">
                <a:solidFill>
                  <a:srgbClr val="222E54"/>
                </a:solidFill>
                <a:latin typeface="Verdana"/>
                <a:cs typeface="Verdana"/>
              </a:rPr>
              <a:t>garantam</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90">
                <a:solidFill>
                  <a:srgbClr val="222E54"/>
                </a:solidFill>
                <a:latin typeface="Verdana"/>
                <a:cs typeface="Verdana"/>
              </a:rPr>
              <a:t>sua</a:t>
            </a:r>
            <a:r>
              <a:rPr sz="1100" spc="-80">
                <a:solidFill>
                  <a:srgbClr val="222E54"/>
                </a:solidFill>
                <a:latin typeface="Verdana"/>
                <a:cs typeface="Verdana"/>
              </a:rPr>
              <a:t> </a:t>
            </a:r>
            <a:r>
              <a:rPr sz="1100" spc="-10">
                <a:solidFill>
                  <a:srgbClr val="222E54"/>
                </a:solidFill>
                <a:latin typeface="Verdana"/>
                <a:cs typeface="Verdana"/>
              </a:rPr>
              <a:t>efetividade </a:t>
            </a:r>
            <a:r>
              <a:rPr sz="1100" spc="-80">
                <a:solidFill>
                  <a:srgbClr val="222E54"/>
                </a:solidFill>
                <a:latin typeface="Verdana"/>
                <a:cs typeface="Verdana"/>
              </a:rPr>
              <a:t>como</a:t>
            </a:r>
            <a:r>
              <a:rPr sz="1100" spc="-75">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95">
                <a:solidFill>
                  <a:srgbClr val="222E54"/>
                </a:solidFill>
                <a:latin typeface="Verdana"/>
                <a:cs typeface="Verdana"/>
              </a:rPr>
              <a:t>“status”</a:t>
            </a:r>
            <a:r>
              <a:rPr sz="1100" spc="-75">
                <a:solidFill>
                  <a:srgbClr val="222E54"/>
                </a:solidFill>
                <a:latin typeface="Verdana"/>
                <a:cs typeface="Verdana"/>
              </a:rPr>
              <a:t> </a:t>
            </a:r>
            <a:r>
              <a:rPr sz="1100" b="1" spc="-20">
                <a:solidFill>
                  <a:srgbClr val="222E54"/>
                </a:solidFill>
                <a:latin typeface="Arial"/>
                <a:cs typeface="Arial"/>
              </a:rPr>
              <a:t>efetivado,</a:t>
            </a:r>
            <a:r>
              <a:rPr sz="1100" b="1">
                <a:solidFill>
                  <a:srgbClr val="222E54"/>
                </a:solidFill>
                <a:latin typeface="Arial"/>
                <a:cs typeface="Arial"/>
              </a:rPr>
              <a:t> </a:t>
            </a:r>
            <a:r>
              <a:rPr sz="1100" b="1" spc="-10">
                <a:solidFill>
                  <a:srgbClr val="222E54"/>
                </a:solidFill>
                <a:latin typeface="Arial"/>
                <a:cs typeface="Arial"/>
              </a:rPr>
              <a:t>realiza- </a:t>
            </a:r>
            <a:r>
              <a:rPr sz="1100" b="1" spc="-20">
                <a:solidFill>
                  <a:srgbClr val="222E54"/>
                </a:solidFill>
                <a:latin typeface="Arial"/>
                <a:cs typeface="Arial"/>
              </a:rPr>
              <a:t>do,</a:t>
            </a:r>
            <a:r>
              <a:rPr sz="1100" b="1" spc="-40">
                <a:solidFill>
                  <a:srgbClr val="222E54"/>
                </a:solidFill>
                <a:latin typeface="Arial"/>
                <a:cs typeface="Arial"/>
              </a:rPr>
              <a:t> </a:t>
            </a:r>
            <a:r>
              <a:rPr sz="1100" b="1" spc="-25">
                <a:solidFill>
                  <a:srgbClr val="222E54"/>
                </a:solidFill>
                <a:latin typeface="Arial"/>
                <a:cs typeface="Arial"/>
              </a:rPr>
              <a:t>concluído,</a:t>
            </a:r>
            <a:r>
              <a:rPr sz="1100" b="1" spc="-40">
                <a:solidFill>
                  <a:srgbClr val="222E54"/>
                </a:solidFill>
                <a:latin typeface="Arial"/>
                <a:cs typeface="Arial"/>
              </a:rPr>
              <a:t> </a:t>
            </a:r>
            <a:r>
              <a:rPr sz="1100" b="1" spc="-10">
                <a:solidFill>
                  <a:srgbClr val="222E54"/>
                </a:solidFill>
                <a:latin typeface="Arial"/>
                <a:cs typeface="Arial"/>
              </a:rPr>
              <a:t>finalizado</a:t>
            </a:r>
            <a:r>
              <a:rPr sz="1100" b="1" spc="-40">
                <a:solidFill>
                  <a:srgbClr val="222E54"/>
                </a:solidFill>
                <a:latin typeface="Arial"/>
                <a:cs typeface="Arial"/>
              </a:rPr>
              <a:t> </a:t>
            </a:r>
            <a:r>
              <a:rPr sz="1100" b="1">
                <a:solidFill>
                  <a:srgbClr val="222E54"/>
                </a:solidFill>
                <a:latin typeface="Arial"/>
                <a:cs typeface="Arial"/>
              </a:rPr>
              <a:t>e</a:t>
            </a:r>
            <a:r>
              <a:rPr sz="1100" b="1" spc="-40">
                <a:solidFill>
                  <a:srgbClr val="222E54"/>
                </a:solidFill>
                <a:latin typeface="Arial"/>
                <a:cs typeface="Arial"/>
              </a:rPr>
              <a:t> </a:t>
            </a:r>
            <a:r>
              <a:rPr sz="1100" b="1" spc="-20">
                <a:solidFill>
                  <a:srgbClr val="222E54"/>
                </a:solidFill>
                <a:latin typeface="Arial"/>
                <a:cs typeface="Arial"/>
              </a:rPr>
              <a:t>etc.</a:t>
            </a:r>
            <a:endParaRPr sz="1100">
              <a:latin typeface="Arial"/>
              <a:cs typeface="Arial"/>
            </a:endParaRPr>
          </a:p>
        </p:txBody>
      </p:sp>
      <p:sp>
        <p:nvSpPr>
          <p:cNvPr id="22" name="object 22"/>
          <p:cNvSpPr txBox="1"/>
          <p:nvPr/>
        </p:nvSpPr>
        <p:spPr>
          <a:xfrm>
            <a:off x="5634101" y="5968034"/>
            <a:ext cx="638810" cy="92075"/>
          </a:xfrm>
          <a:prstGeom prst="rect">
            <a:avLst/>
          </a:prstGeom>
          <a:ln w="3175">
            <a:solidFill>
              <a:srgbClr val="FFFFFF"/>
            </a:solidFill>
          </a:ln>
        </p:spPr>
        <p:txBody>
          <a:bodyPr vert="horz" wrap="square" lIns="0" tIns="11430" rIns="0" bIns="0" rtlCol="0">
            <a:spAutoFit/>
          </a:bodyPr>
          <a:lstStyle/>
          <a:p>
            <a:pPr marL="10160">
              <a:lnSpc>
                <a:spcPts val="630"/>
              </a:lnSpc>
              <a:spcBef>
                <a:spcPts val="90"/>
              </a:spcBef>
            </a:pPr>
            <a:r>
              <a:rPr sz="550" spc="-10">
                <a:solidFill>
                  <a:srgbClr val="3B4757"/>
                </a:solidFill>
                <a:latin typeface="Arial MT"/>
                <a:cs typeface="Arial MT"/>
              </a:rPr>
              <a:t>Autenticação:</a:t>
            </a:r>
            <a:endParaRPr sz="550">
              <a:latin typeface="Arial MT"/>
              <a:cs typeface="Arial MT"/>
            </a:endParaRPr>
          </a:p>
        </p:txBody>
      </p:sp>
      <p:sp>
        <p:nvSpPr>
          <p:cNvPr id="23" name="object 23"/>
          <p:cNvSpPr txBox="1"/>
          <p:nvPr/>
        </p:nvSpPr>
        <p:spPr>
          <a:xfrm>
            <a:off x="8041689" y="3446782"/>
            <a:ext cx="2116455"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1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30">
                <a:solidFill>
                  <a:srgbClr val="222E54"/>
                </a:solidFill>
                <a:latin typeface="Verdana"/>
                <a:cs typeface="Verdana"/>
              </a:rPr>
              <a:t>A</a:t>
            </a:r>
            <a:r>
              <a:rPr sz="1100" spc="-80">
                <a:solidFill>
                  <a:srgbClr val="222E54"/>
                </a:solidFill>
                <a:latin typeface="Verdana"/>
                <a:cs typeface="Verdana"/>
              </a:rPr>
              <a:t> </a:t>
            </a:r>
            <a:r>
              <a:rPr sz="1100" spc="-95">
                <a:solidFill>
                  <a:srgbClr val="222E54"/>
                </a:solidFill>
                <a:latin typeface="Verdana"/>
                <a:cs typeface="Verdana"/>
              </a:rPr>
              <a:t>data</a:t>
            </a:r>
            <a:r>
              <a:rPr sz="1100" spc="-85">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a:t>
            </a:r>
            <a:r>
              <a:rPr sz="1100" spc="-20">
                <a:solidFill>
                  <a:srgbClr val="222E54"/>
                </a:solidFill>
                <a:latin typeface="Verdana"/>
                <a:cs typeface="Verdana"/>
              </a:rPr>
              <a:t>documento </a:t>
            </a:r>
            <a:r>
              <a:rPr sz="1100" spc="-95">
                <a:solidFill>
                  <a:srgbClr val="222E54"/>
                </a:solidFill>
                <a:latin typeface="Verdana"/>
                <a:cs typeface="Verdana"/>
              </a:rPr>
              <a:t>deve</a:t>
            </a:r>
            <a:r>
              <a:rPr sz="1100" spc="-65">
                <a:solidFill>
                  <a:srgbClr val="222E54"/>
                </a:solidFill>
                <a:latin typeface="Verdana"/>
                <a:cs typeface="Verdana"/>
              </a:rPr>
              <a:t> </a:t>
            </a:r>
            <a:r>
              <a:rPr sz="1100" spc="-80">
                <a:solidFill>
                  <a:srgbClr val="222E54"/>
                </a:solidFill>
                <a:latin typeface="Verdana"/>
                <a:cs typeface="Verdana"/>
              </a:rPr>
              <a:t>corresponder</a:t>
            </a:r>
            <a:r>
              <a:rPr sz="1100" spc="-60">
                <a:solidFill>
                  <a:srgbClr val="222E54"/>
                </a:solidFill>
                <a:latin typeface="Verdana"/>
                <a:cs typeface="Verdana"/>
              </a:rPr>
              <a:t> </a:t>
            </a:r>
            <a:r>
              <a:rPr sz="1100" spc="-95">
                <a:solidFill>
                  <a:srgbClr val="222E54"/>
                </a:solidFill>
                <a:latin typeface="Verdana"/>
                <a:cs typeface="Verdana"/>
              </a:rPr>
              <a:t>à</a:t>
            </a:r>
            <a:r>
              <a:rPr sz="1100" spc="-60">
                <a:solidFill>
                  <a:srgbClr val="222E54"/>
                </a:solidFill>
                <a:latin typeface="Verdana"/>
                <a:cs typeface="Verdana"/>
              </a:rPr>
              <a:t> </a:t>
            </a:r>
            <a:r>
              <a:rPr sz="1100" spc="-70">
                <a:solidFill>
                  <a:srgbClr val="222E54"/>
                </a:solidFill>
                <a:latin typeface="Verdana"/>
                <a:cs typeface="Verdana"/>
              </a:rPr>
              <a:t>competência </a:t>
            </a:r>
            <a:r>
              <a:rPr sz="1100" spc="-85">
                <a:solidFill>
                  <a:srgbClr val="222E54"/>
                </a:solidFill>
                <a:latin typeface="Verdana"/>
                <a:cs typeface="Verdana"/>
              </a:rPr>
              <a:t>exigida</a:t>
            </a:r>
            <a:r>
              <a:rPr sz="1100" spc="-80">
                <a:solidFill>
                  <a:srgbClr val="222E54"/>
                </a:solidFill>
                <a:latin typeface="Verdana"/>
                <a:cs typeface="Verdana"/>
              </a:rPr>
              <a:t> </a:t>
            </a:r>
            <a:r>
              <a:rPr sz="1100" spc="-95">
                <a:solidFill>
                  <a:srgbClr val="222E54"/>
                </a:solidFill>
                <a:latin typeface="Verdana"/>
                <a:cs typeface="Verdana"/>
              </a:rPr>
              <a:t>para</a:t>
            </a:r>
            <a:r>
              <a:rPr sz="1100" spc="-75">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10">
                <a:solidFill>
                  <a:srgbClr val="222E54"/>
                </a:solidFill>
                <a:latin typeface="Verdana"/>
                <a:cs typeface="Verdana"/>
              </a:rPr>
              <a:t>análise.</a:t>
            </a:r>
            <a:endParaRPr sz="1100">
              <a:latin typeface="Verdana"/>
              <a:cs typeface="Verdana"/>
            </a:endParaRPr>
          </a:p>
        </p:txBody>
      </p:sp>
      <p:pic>
        <p:nvPicPr>
          <p:cNvPr id="2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42D9587-714A-4511-5699-E3570C3358B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flipV="1">
            <a:off x="2909720" y="4339822"/>
            <a:ext cx="1144621" cy="898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5F42ACA-3C94-ECC1-026D-989FAD0FEF1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3978367" y="5257554"/>
            <a:ext cx="518433" cy="835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691B615-D125-63E8-B4B5-08B4B5697F8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3110" b="36850"/>
          <a:stretch>
            <a:fillRect/>
          </a:stretch>
        </p:blipFill>
        <p:spPr bwMode="auto">
          <a:xfrm>
            <a:off x="2912891" y="5250150"/>
            <a:ext cx="299572" cy="10204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54182B8-0659-8A78-3388-47006C578F7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a:off x="2912423" y="5842413"/>
            <a:ext cx="1323728" cy="9199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70755E5-AD9D-7C72-6B04-A474E5A58D7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flipV="1">
            <a:off x="2911543" y="6074820"/>
            <a:ext cx="1353848" cy="13900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4F2EBAC-4829-A329-E0D3-EE354E9085F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a:off x="2912778" y="6354302"/>
            <a:ext cx="1062667" cy="1321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DE9C93A-8DB9-8634-9003-CB5D5C8632C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a:off x="5631452" y="2771688"/>
            <a:ext cx="1072709" cy="14221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94AE316-9990-2863-E6D4-A792E0ED4E3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a:off x="5560964" y="3363794"/>
            <a:ext cx="1634990" cy="10204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86B8C88-6FEB-B176-504C-96819532DC7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a:off x="5561229" y="3584542"/>
            <a:ext cx="1032546" cy="13216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2ABFE2D-3807-02C4-3172-F71AB9E9F40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a:off x="2912803" y="6966161"/>
            <a:ext cx="1896049" cy="7191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88431B0-6403-364D-4234-9B5BCFA18A1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13110" b="36850"/>
          <a:stretch>
            <a:fillRect/>
          </a:stretch>
        </p:blipFill>
        <p:spPr bwMode="auto">
          <a:xfrm flipV="1">
            <a:off x="5630714" y="6104102"/>
            <a:ext cx="790508" cy="645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2178234"/>
            <a:ext cx="768985" cy="782320"/>
          </a:xfrm>
          <a:prstGeom prst="rect">
            <a:avLst/>
          </a:prstGeom>
        </p:spPr>
        <p:txBody>
          <a:bodyPr vert="horz" wrap="square" lIns="0" tIns="13970" rIns="0" bIns="0" rtlCol="0">
            <a:spAutoFit/>
          </a:bodyPr>
          <a:lstStyle/>
          <a:p>
            <a:pPr marL="12700">
              <a:lnSpc>
                <a:spcPct val="100000"/>
              </a:lnSpc>
              <a:spcBef>
                <a:spcPts val="110"/>
              </a:spcBef>
            </a:pPr>
            <a:r>
              <a:rPr sz="4950" b="1" spc="125">
                <a:solidFill>
                  <a:srgbClr val="242E55"/>
                </a:solidFill>
                <a:latin typeface="Arial"/>
                <a:cs typeface="Arial"/>
              </a:rPr>
              <a:t>05</a:t>
            </a:r>
            <a:endParaRPr sz="495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3</a:t>
            </a:fld>
            <a:endParaRPr spc="-25"/>
          </a:p>
        </p:txBody>
      </p:sp>
      <p:sp>
        <p:nvSpPr>
          <p:cNvPr id="12" name="object 12"/>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13" name="object 13"/>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444500" y="5388194"/>
            <a:ext cx="768985" cy="782320"/>
          </a:xfrm>
          <a:prstGeom prst="rect">
            <a:avLst/>
          </a:prstGeom>
        </p:spPr>
        <p:txBody>
          <a:bodyPr vert="horz" wrap="square" lIns="0" tIns="13970" rIns="0" bIns="0" rtlCol="0">
            <a:spAutoFit/>
          </a:bodyPr>
          <a:lstStyle/>
          <a:p>
            <a:pPr marL="12700">
              <a:lnSpc>
                <a:spcPct val="100000"/>
              </a:lnSpc>
              <a:spcBef>
                <a:spcPts val="110"/>
              </a:spcBef>
            </a:pPr>
            <a:r>
              <a:rPr sz="4950" b="1" spc="130">
                <a:solidFill>
                  <a:srgbClr val="242E55"/>
                </a:solidFill>
                <a:latin typeface="Arial"/>
                <a:cs typeface="Arial"/>
              </a:rPr>
              <a:t>06</a:t>
            </a:r>
            <a:endParaRPr sz="4950">
              <a:latin typeface="Arial"/>
              <a:cs typeface="Arial"/>
            </a:endParaRPr>
          </a:p>
        </p:txBody>
      </p:sp>
      <p:sp>
        <p:nvSpPr>
          <p:cNvPr id="4" name="object 4"/>
          <p:cNvSpPr txBox="1"/>
          <p:nvPr/>
        </p:nvSpPr>
        <p:spPr>
          <a:xfrm>
            <a:off x="5459299" y="3969034"/>
            <a:ext cx="727075" cy="782320"/>
          </a:xfrm>
          <a:prstGeom prst="rect">
            <a:avLst/>
          </a:prstGeom>
        </p:spPr>
        <p:txBody>
          <a:bodyPr vert="horz" wrap="square" lIns="0" tIns="13970" rIns="0" bIns="0" rtlCol="0">
            <a:spAutoFit/>
          </a:bodyPr>
          <a:lstStyle/>
          <a:p>
            <a:pPr marL="12700">
              <a:lnSpc>
                <a:spcPct val="100000"/>
              </a:lnSpc>
              <a:spcBef>
                <a:spcPts val="110"/>
              </a:spcBef>
            </a:pPr>
            <a:r>
              <a:rPr sz="4950" b="1" spc="-25">
                <a:solidFill>
                  <a:srgbClr val="242E55"/>
                </a:solidFill>
                <a:latin typeface="Arial"/>
                <a:cs typeface="Arial"/>
              </a:rPr>
              <a:t>07</a:t>
            </a:r>
            <a:endParaRPr sz="4950">
              <a:latin typeface="Arial"/>
              <a:cs typeface="Arial"/>
            </a:endParaRPr>
          </a:p>
        </p:txBody>
      </p:sp>
      <p:sp>
        <p:nvSpPr>
          <p:cNvPr id="5" name="object 5"/>
          <p:cNvSpPr txBox="1"/>
          <p:nvPr/>
        </p:nvSpPr>
        <p:spPr>
          <a:xfrm>
            <a:off x="5459299" y="2196233"/>
            <a:ext cx="768985" cy="782320"/>
          </a:xfrm>
          <a:prstGeom prst="rect">
            <a:avLst/>
          </a:prstGeom>
        </p:spPr>
        <p:txBody>
          <a:bodyPr vert="horz" wrap="square" lIns="0" tIns="13970" rIns="0" bIns="0" rtlCol="0">
            <a:spAutoFit/>
          </a:bodyPr>
          <a:lstStyle/>
          <a:p>
            <a:pPr marL="12700">
              <a:lnSpc>
                <a:spcPct val="100000"/>
              </a:lnSpc>
              <a:spcBef>
                <a:spcPts val="110"/>
              </a:spcBef>
            </a:pPr>
            <a:r>
              <a:rPr sz="4950" b="1" spc="130">
                <a:solidFill>
                  <a:srgbClr val="242E55"/>
                </a:solidFill>
                <a:latin typeface="Arial"/>
                <a:cs typeface="Arial"/>
              </a:rPr>
              <a:t>06</a:t>
            </a:r>
            <a:endParaRPr sz="4950">
              <a:latin typeface="Arial"/>
              <a:cs typeface="Arial"/>
            </a:endParaRPr>
          </a:p>
        </p:txBody>
      </p:sp>
      <p:sp>
        <p:nvSpPr>
          <p:cNvPr id="6" name="object 6"/>
          <p:cNvSpPr txBox="1">
            <a:spLocks noGrp="1"/>
          </p:cNvSpPr>
          <p:nvPr>
            <p:ph type="title"/>
          </p:nvPr>
        </p:nvSpPr>
        <p:spPr>
          <a:prstGeom prst="rect">
            <a:avLst/>
          </a:prstGeom>
        </p:spPr>
        <p:txBody>
          <a:bodyPr vert="horz" wrap="square" lIns="0" tIns="190253" rIns="0" bIns="0" rtlCol="0">
            <a:spAutoFit/>
          </a:bodyPr>
          <a:lstStyle/>
          <a:p>
            <a:pPr marL="466090">
              <a:lnSpc>
                <a:spcPct val="100000"/>
              </a:lnSpc>
              <a:spcBef>
                <a:spcPts val="100"/>
              </a:spcBef>
            </a:pPr>
            <a:r>
              <a:rPr sz="6000" spc="-370"/>
              <a:t>Sumário:</a:t>
            </a:r>
            <a:endParaRPr sz="6000"/>
          </a:p>
        </p:txBody>
      </p:sp>
      <p:sp>
        <p:nvSpPr>
          <p:cNvPr id="7" name="object 7"/>
          <p:cNvSpPr txBox="1"/>
          <p:nvPr/>
        </p:nvSpPr>
        <p:spPr>
          <a:xfrm>
            <a:off x="1476298" y="2235871"/>
            <a:ext cx="3799204" cy="2898775"/>
          </a:xfrm>
          <a:prstGeom prst="rect">
            <a:avLst/>
          </a:prstGeom>
        </p:spPr>
        <p:txBody>
          <a:bodyPr vert="horz" wrap="square" lIns="0" tIns="83185" rIns="0" bIns="0" rtlCol="0">
            <a:spAutoFit/>
          </a:bodyPr>
          <a:lstStyle/>
          <a:p>
            <a:pPr marL="12700">
              <a:lnSpc>
                <a:spcPct val="100000"/>
              </a:lnSpc>
              <a:spcBef>
                <a:spcPts val="655"/>
              </a:spcBef>
            </a:pPr>
            <a:r>
              <a:rPr sz="1150" b="1" i="1" spc="-45">
                <a:solidFill>
                  <a:srgbClr val="0C285A"/>
                </a:solidFill>
                <a:latin typeface="Arial"/>
                <a:cs typeface="Arial"/>
              </a:rPr>
              <a:t>DOCUMENTOS</a:t>
            </a:r>
            <a:r>
              <a:rPr sz="1150" b="1" i="1" spc="5">
                <a:solidFill>
                  <a:srgbClr val="0C285A"/>
                </a:solidFill>
                <a:latin typeface="Arial"/>
                <a:cs typeface="Arial"/>
              </a:rPr>
              <a:t> </a:t>
            </a:r>
            <a:r>
              <a:rPr sz="1150" b="1" i="1" spc="-70">
                <a:solidFill>
                  <a:srgbClr val="0C285A"/>
                </a:solidFill>
                <a:latin typeface="Arial"/>
                <a:cs typeface="Arial"/>
              </a:rPr>
              <a:t>TRABALHISTAS</a:t>
            </a:r>
            <a:r>
              <a:rPr sz="1150" b="1" i="1" spc="10">
                <a:solidFill>
                  <a:srgbClr val="0C285A"/>
                </a:solidFill>
                <a:latin typeface="Arial"/>
                <a:cs typeface="Arial"/>
              </a:rPr>
              <a:t> </a:t>
            </a:r>
            <a:r>
              <a:rPr sz="1150" b="1" i="1" spc="-10">
                <a:solidFill>
                  <a:srgbClr val="0C285A"/>
                </a:solidFill>
                <a:latin typeface="Arial"/>
                <a:cs typeface="Arial"/>
              </a:rPr>
              <a:t>INDIVIDUAIS:</a:t>
            </a:r>
            <a:endParaRPr sz="1150">
              <a:latin typeface="Arial"/>
              <a:cs typeface="Arial"/>
            </a:endParaRPr>
          </a:p>
          <a:p>
            <a:pPr marL="12700" marR="5080">
              <a:lnSpc>
                <a:spcPct val="117200"/>
              </a:lnSpc>
              <a:spcBef>
                <a:spcPts val="415"/>
              </a:spcBef>
            </a:pPr>
            <a:r>
              <a:rPr sz="1500" spc="-80">
                <a:solidFill>
                  <a:srgbClr val="242E55"/>
                </a:solidFill>
                <a:latin typeface="Verdana"/>
                <a:cs typeface="Verdana"/>
              </a:rPr>
              <a:t>TRCT</a:t>
            </a:r>
            <a:r>
              <a:rPr sz="1500" spc="-225">
                <a:solidFill>
                  <a:srgbClr val="242E55"/>
                </a:solidFill>
                <a:latin typeface="Verdana"/>
                <a:cs typeface="Verdana"/>
              </a:rPr>
              <a:t> </a:t>
            </a:r>
            <a:r>
              <a:rPr sz="1500" spc="-245">
                <a:solidFill>
                  <a:srgbClr val="242E55"/>
                </a:solidFill>
                <a:latin typeface="Verdana"/>
                <a:cs typeface="Verdana"/>
              </a:rPr>
              <a:t>...............................................................................</a:t>
            </a:r>
            <a:r>
              <a:rPr sz="1500" spc="-245">
                <a:solidFill>
                  <a:srgbClr val="242E55"/>
                </a:solidFill>
                <a:latin typeface="Tahoma"/>
                <a:cs typeface="Tahoma"/>
              </a:rPr>
              <a:t>83 </a:t>
            </a:r>
            <a:r>
              <a:rPr sz="1500" spc="-95">
                <a:solidFill>
                  <a:srgbClr val="242E55"/>
                </a:solidFill>
                <a:latin typeface="Verdana"/>
                <a:cs typeface="Verdana"/>
              </a:rPr>
              <a:t>Carta</a:t>
            </a:r>
            <a:r>
              <a:rPr sz="1500" spc="-125">
                <a:solidFill>
                  <a:srgbClr val="242E55"/>
                </a:solidFill>
                <a:latin typeface="Verdana"/>
                <a:cs typeface="Verdana"/>
              </a:rPr>
              <a:t> </a:t>
            </a:r>
            <a:r>
              <a:rPr sz="1500" spc="-110">
                <a:solidFill>
                  <a:srgbClr val="242E55"/>
                </a:solidFill>
                <a:latin typeface="Verdana"/>
                <a:cs typeface="Verdana"/>
              </a:rPr>
              <a:t>de</a:t>
            </a:r>
            <a:r>
              <a:rPr sz="1500" spc="-125">
                <a:solidFill>
                  <a:srgbClr val="242E55"/>
                </a:solidFill>
                <a:latin typeface="Verdana"/>
                <a:cs typeface="Verdana"/>
              </a:rPr>
              <a:t> </a:t>
            </a:r>
            <a:r>
              <a:rPr sz="1500" spc="-210">
                <a:solidFill>
                  <a:srgbClr val="242E55"/>
                </a:solidFill>
                <a:latin typeface="Verdana"/>
                <a:cs typeface="Verdana"/>
              </a:rPr>
              <a:t>Desligamento..........................................</a:t>
            </a:r>
            <a:r>
              <a:rPr sz="1500" spc="-210">
                <a:solidFill>
                  <a:srgbClr val="242E55"/>
                </a:solidFill>
                <a:latin typeface="Tahoma"/>
                <a:cs typeface="Tahoma"/>
              </a:rPr>
              <a:t>85</a:t>
            </a:r>
            <a:endParaRPr sz="1500">
              <a:latin typeface="Tahoma"/>
              <a:cs typeface="Tahoma"/>
            </a:endParaRPr>
          </a:p>
          <a:p>
            <a:pPr marL="12700">
              <a:lnSpc>
                <a:spcPct val="100000"/>
              </a:lnSpc>
              <a:spcBef>
                <a:spcPts val="195"/>
              </a:spcBef>
            </a:pPr>
            <a:r>
              <a:rPr sz="1500" spc="-80">
                <a:solidFill>
                  <a:srgbClr val="242E55"/>
                </a:solidFill>
                <a:latin typeface="Verdana"/>
                <a:cs typeface="Verdana"/>
              </a:rPr>
              <a:t>Pedido</a:t>
            </a:r>
            <a:r>
              <a:rPr sz="1500" spc="15">
                <a:solidFill>
                  <a:srgbClr val="242E55"/>
                </a:solidFill>
                <a:latin typeface="Verdana"/>
                <a:cs typeface="Verdana"/>
              </a:rPr>
              <a:t> </a:t>
            </a:r>
            <a:r>
              <a:rPr sz="1500" spc="-110">
                <a:solidFill>
                  <a:srgbClr val="242E55"/>
                </a:solidFill>
                <a:latin typeface="Verdana"/>
                <a:cs typeface="Verdana"/>
              </a:rPr>
              <a:t>de</a:t>
            </a:r>
            <a:r>
              <a:rPr sz="1500" spc="15">
                <a:solidFill>
                  <a:srgbClr val="242E55"/>
                </a:solidFill>
                <a:latin typeface="Verdana"/>
                <a:cs typeface="Verdana"/>
              </a:rPr>
              <a:t> </a:t>
            </a:r>
            <a:r>
              <a:rPr sz="1500" spc="-105">
                <a:solidFill>
                  <a:srgbClr val="242E55"/>
                </a:solidFill>
                <a:latin typeface="Verdana"/>
                <a:cs typeface="Verdana"/>
              </a:rPr>
              <a:t>Demissão</a:t>
            </a:r>
            <a:r>
              <a:rPr sz="1500" spc="-275">
                <a:solidFill>
                  <a:srgbClr val="242E55"/>
                </a:solidFill>
                <a:latin typeface="Verdana"/>
                <a:cs typeface="Verdana"/>
              </a:rPr>
              <a:t> </a:t>
            </a:r>
            <a:r>
              <a:rPr sz="1500" spc="-254">
                <a:solidFill>
                  <a:srgbClr val="242E55"/>
                </a:solidFill>
                <a:latin typeface="Verdana"/>
                <a:cs typeface="Verdana"/>
              </a:rPr>
              <a:t>...............................................</a:t>
            </a:r>
            <a:r>
              <a:rPr sz="1500" spc="-290">
                <a:solidFill>
                  <a:srgbClr val="242E55"/>
                </a:solidFill>
                <a:latin typeface="Verdana"/>
                <a:cs typeface="Verdana"/>
              </a:rPr>
              <a:t> </a:t>
            </a:r>
            <a:r>
              <a:rPr sz="1500" spc="-25">
                <a:solidFill>
                  <a:srgbClr val="242E55"/>
                </a:solidFill>
                <a:latin typeface="Tahoma"/>
                <a:cs typeface="Tahoma"/>
              </a:rPr>
              <a:t>87</a:t>
            </a:r>
            <a:endParaRPr sz="1500">
              <a:latin typeface="Tahoma"/>
              <a:cs typeface="Tahoma"/>
            </a:endParaRPr>
          </a:p>
          <a:p>
            <a:pPr marL="12700">
              <a:lnSpc>
                <a:spcPct val="100000"/>
              </a:lnSpc>
              <a:spcBef>
                <a:spcPts val="195"/>
              </a:spcBef>
            </a:pPr>
            <a:r>
              <a:rPr sz="1500" spc="-160">
                <a:solidFill>
                  <a:srgbClr val="242E55"/>
                </a:solidFill>
                <a:latin typeface="Verdana"/>
                <a:cs typeface="Verdana"/>
              </a:rPr>
              <a:t>Termo</a:t>
            </a:r>
            <a:r>
              <a:rPr sz="1500" spc="-120">
                <a:solidFill>
                  <a:srgbClr val="242E55"/>
                </a:solidFill>
                <a:latin typeface="Verdana"/>
                <a:cs typeface="Verdana"/>
              </a:rPr>
              <a:t> </a:t>
            </a:r>
            <a:r>
              <a:rPr sz="1500" spc="-110">
                <a:solidFill>
                  <a:srgbClr val="242E55"/>
                </a:solidFill>
                <a:latin typeface="Verdana"/>
                <a:cs typeface="Verdana"/>
              </a:rPr>
              <a:t>de</a:t>
            </a:r>
            <a:r>
              <a:rPr sz="1500" spc="-114">
                <a:solidFill>
                  <a:srgbClr val="242E55"/>
                </a:solidFill>
                <a:latin typeface="Verdana"/>
                <a:cs typeface="Verdana"/>
              </a:rPr>
              <a:t> </a:t>
            </a:r>
            <a:r>
              <a:rPr sz="1500" spc="-130">
                <a:solidFill>
                  <a:srgbClr val="242E55"/>
                </a:solidFill>
                <a:latin typeface="Verdana"/>
                <a:cs typeface="Verdana"/>
              </a:rPr>
              <a:t>Justa</a:t>
            </a:r>
            <a:r>
              <a:rPr sz="1500" spc="-120">
                <a:solidFill>
                  <a:srgbClr val="242E55"/>
                </a:solidFill>
                <a:latin typeface="Verdana"/>
                <a:cs typeface="Verdana"/>
              </a:rPr>
              <a:t> </a:t>
            </a:r>
            <a:r>
              <a:rPr sz="1500" spc="-100">
                <a:solidFill>
                  <a:srgbClr val="242E55"/>
                </a:solidFill>
                <a:latin typeface="Verdana"/>
                <a:cs typeface="Verdana"/>
              </a:rPr>
              <a:t>Causa</a:t>
            </a:r>
            <a:r>
              <a:rPr sz="1500" spc="-215">
                <a:solidFill>
                  <a:srgbClr val="242E55"/>
                </a:solidFill>
                <a:latin typeface="Verdana"/>
                <a:cs typeface="Verdana"/>
              </a:rPr>
              <a:t> </a:t>
            </a:r>
            <a:r>
              <a:rPr sz="1500" spc="-240">
                <a:solidFill>
                  <a:srgbClr val="242E55"/>
                </a:solidFill>
                <a:latin typeface="Verdana"/>
                <a:cs typeface="Verdana"/>
              </a:rPr>
              <a:t>............................................</a:t>
            </a:r>
            <a:r>
              <a:rPr sz="1500" spc="-240">
                <a:solidFill>
                  <a:srgbClr val="242E55"/>
                </a:solidFill>
                <a:latin typeface="Tahoma"/>
                <a:cs typeface="Tahoma"/>
              </a:rPr>
              <a:t>89</a:t>
            </a:r>
            <a:endParaRPr sz="1500">
              <a:latin typeface="Tahoma"/>
              <a:cs typeface="Tahoma"/>
            </a:endParaRPr>
          </a:p>
          <a:p>
            <a:pPr marL="12700">
              <a:lnSpc>
                <a:spcPct val="100000"/>
              </a:lnSpc>
              <a:spcBef>
                <a:spcPts val="195"/>
              </a:spcBef>
            </a:pPr>
            <a:r>
              <a:rPr sz="1500" spc="-80">
                <a:solidFill>
                  <a:srgbClr val="242E55"/>
                </a:solidFill>
                <a:latin typeface="Verdana"/>
                <a:cs typeface="Verdana"/>
              </a:rPr>
              <a:t>Recibo</a:t>
            </a:r>
            <a:r>
              <a:rPr sz="1500" spc="-125">
                <a:solidFill>
                  <a:srgbClr val="242E55"/>
                </a:solidFill>
                <a:latin typeface="Verdana"/>
                <a:cs typeface="Verdana"/>
              </a:rPr>
              <a:t> </a:t>
            </a:r>
            <a:r>
              <a:rPr sz="1500" spc="-110">
                <a:solidFill>
                  <a:srgbClr val="242E55"/>
                </a:solidFill>
                <a:latin typeface="Verdana"/>
                <a:cs typeface="Verdana"/>
              </a:rPr>
              <a:t>de</a:t>
            </a:r>
            <a:r>
              <a:rPr sz="1500" spc="-120">
                <a:solidFill>
                  <a:srgbClr val="242E55"/>
                </a:solidFill>
                <a:latin typeface="Verdana"/>
                <a:cs typeface="Verdana"/>
              </a:rPr>
              <a:t> </a:t>
            </a:r>
            <a:r>
              <a:rPr sz="1500" spc="-235">
                <a:solidFill>
                  <a:srgbClr val="242E55"/>
                </a:solidFill>
                <a:latin typeface="Verdana"/>
                <a:cs typeface="Verdana"/>
              </a:rPr>
              <a:t>Férias.........................................................</a:t>
            </a:r>
            <a:r>
              <a:rPr sz="1500" spc="-235">
                <a:solidFill>
                  <a:srgbClr val="242E55"/>
                </a:solidFill>
                <a:latin typeface="Tahoma"/>
                <a:cs typeface="Tahoma"/>
              </a:rPr>
              <a:t>91</a:t>
            </a:r>
            <a:endParaRPr sz="1500">
              <a:latin typeface="Tahoma"/>
              <a:cs typeface="Tahoma"/>
            </a:endParaRPr>
          </a:p>
          <a:p>
            <a:pPr marL="12700">
              <a:lnSpc>
                <a:spcPct val="100000"/>
              </a:lnSpc>
              <a:spcBef>
                <a:spcPts val="195"/>
              </a:spcBef>
            </a:pPr>
            <a:r>
              <a:rPr sz="1500" spc="-114">
                <a:solidFill>
                  <a:srgbClr val="242E55"/>
                </a:solidFill>
                <a:latin typeface="Verdana"/>
                <a:cs typeface="Verdana"/>
              </a:rPr>
              <a:t>Seguro</a:t>
            </a:r>
            <a:r>
              <a:rPr sz="1500" spc="-105">
                <a:solidFill>
                  <a:srgbClr val="242E55"/>
                </a:solidFill>
                <a:latin typeface="Verdana"/>
                <a:cs typeface="Verdana"/>
              </a:rPr>
              <a:t> </a:t>
            </a:r>
            <a:r>
              <a:rPr sz="1500" spc="-215">
                <a:solidFill>
                  <a:srgbClr val="242E55"/>
                </a:solidFill>
                <a:latin typeface="Verdana"/>
                <a:cs typeface="Verdana"/>
              </a:rPr>
              <a:t>Desemprego...............................................</a:t>
            </a:r>
            <a:r>
              <a:rPr sz="1500" spc="-215">
                <a:solidFill>
                  <a:srgbClr val="242E55"/>
                </a:solidFill>
                <a:latin typeface="Tahoma"/>
                <a:cs typeface="Tahoma"/>
              </a:rPr>
              <a:t>93</a:t>
            </a:r>
            <a:endParaRPr sz="1500">
              <a:latin typeface="Tahoma"/>
              <a:cs typeface="Tahoma"/>
            </a:endParaRPr>
          </a:p>
          <a:p>
            <a:pPr marL="12700">
              <a:lnSpc>
                <a:spcPct val="100000"/>
              </a:lnSpc>
              <a:spcBef>
                <a:spcPts val="190"/>
              </a:spcBef>
            </a:pPr>
            <a:r>
              <a:rPr sz="1500" spc="-55">
                <a:solidFill>
                  <a:srgbClr val="242E55"/>
                </a:solidFill>
                <a:latin typeface="Verdana"/>
                <a:cs typeface="Verdana"/>
              </a:rPr>
              <a:t>CTPS</a:t>
            </a:r>
            <a:r>
              <a:rPr sz="1500" spc="-95">
                <a:solidFill>
                  <a:srgbClr val="242E55"/>
                </a:solidFill>
                <a:latin typeface="Verdana"/>
                <a:cs typeface="Verdana"/>
              </a:rPr>
              <a:t> </a:t>
            </a:r>
            <a:r>
              <a:rPr sz="1500" spc="-85">
                <a:solidFill>
                  <a:srgbClr val="242E55"/>
                </a:solidFill>
                <a:latin typeface="Verdana"/>
                <a:cs typeface="Verdana"/>
              </a:rPr>
              <a:t>Digital</a:t>
            </a:r>
            <a:r>
              <a:rPr sz="1500" spc="-380">
                <a:solidFill>
                  <a:srgbClr val="242E55"/>
                </a:solidFill>
                <a:latin typeface="Verdana"/>
                <a:cs typeface="Verdana"/>
              </a:rPr>
              <a:t> </a:t>
            </a:r>
            <a:r>
              <a:rPr sz="1500" spc="-245">
                <a:solidFill>
                  <a:srgbClr val="242E55"/>
                </a:solidFill>
                <a:latin typeface="Verdana"/>
                <a:cs typeface="Verdana"/>
              </a:rPr>
              <a:t>................................................................</a:t>
            </a:r>
            <a:r>
              <a:rPr sz="1500" spc="-245">
                <a:solidFill>
                  <a:srgbClr val="242E55"/>
                </a:solidFill>
                <a:latin typeface="Tahoma"/>
                <a:cs typeface="Tahoma"/>
              </a:rPr>
              <a:t>95</a:t>
            </a:r>
            <a:endParaRPr sz="1500">
              <a:latin typeface="Tahoma"/>
              <a:cs typeface="Tahoma"/>
            </a:endParaRPr>
          </a:p>
          <a:p>
            <a:pPr marL="12700">
              <a:lnSpc>
                <a:spcPct val="100000"/>
              </a:lnSpc>
              <a:spcBef>
                <a:spcPts val="229"/>
              </a:spcBef>
            </a:pPr>
            <a:r>
              <a:rPr sz="1500" spc="-55">
                <a:solidFill>
                  <a:srgbClr val="242E55"/>
                </a:solidFill>
                <a:latin typeface="Verdana"/>
                <a:cs typeface="Verdana"/>
              </a:rPr>
              <a:t>CTPS</a:t>
            </a:r>
            <a:r>
              <a:rPr sz="1500" spc="250">
                <a:solidFill>
                  <a:srgbClr val="242E55"/>
                </a:solidFill>
                <a:latin typeface="Verdana"/>
                <a:cs typeface="Verdana"/>
              </a:rPr>
              <a:t> </a:t>
            </a:r>
            <a:r>
              <a:rPr sz="1500" spc="-240">
                <a:solidFill>
                  <a:srgbClr val="242E55"/>
                </a:solidFill>
                <a:latin typeface="Verdana"/>
                <a:cs typeface="Verdana"/>
              </a:rPr>
              <a:t>Física..................................................................</a:t>
            </a:r>
            <a:r>
              <a:rPr sz="1500" spc="-145">
                <a:solidFill>
                  <a:srgbClr val="242E55"/>
                </a:solidFill>
                <a:latin typeface="Verdana"/>
                <a:cs typeface="Verdana"/>
              </a:rPr>
              <a:t> </a:t>
            </a:r>
            <a:r>
              <a:rPr sz="1500" spc="-25">
                <a:solidFill>
                  <a:srgbClr val="242E55"/>
                </a:solidFill>
                <a:latin typeface="Tahoma"/>
                <a:cs typeface="Tahoma"/>
              </a:rPr>
              <a:t>97</a:t>
            </a:r>
            <a:endParaRPr sz="1500">
              <a:latin typeface="Tahoma"/>
              <a:cs typeface="Tahoma"/>
            </a:endParaRPr>
          </a:p>
          <a:p>
            <a:pPr marL="12700">
              <a:lnSpc>
                <a:spcPct val="100000"/>
              </a:lnSpc>
              <a:spcBef>
                <a:spcPts val="225"/>
              </a:spcBef>
            </a:pPr>
            <a:r>
              <a:rPr sz="1500" spc="-100">
                <a:solidFill>
                  <a:srgbClr val="242E55"/>
                </a:solidFill>
                <a:latin typeface="Verdana"/>
                <a:cs typeface="Verdana"/>
              </a:rPr>
              <a:t>E-</a:t>
            </a:r>
            <a:r>
              <a:rPr sz="1500" spc="-235">
                <a:solidFill>
                  <a:srgbClr val="242E55"/>
                </a:solidFill>
                <a:latin typeface="Verdana"/>
                <a:cs typeface="Verdana"/>
              </a:rPr>
              <a:t>Social..........................................................................</a:t>
            </a:r>
            <a:r>
              <a:rPr sz="1500" spc="-235">
                <a:solidFill>
                  <a:srgbClr val="242E55"/>
                </a:solidFill>
                <a:latin typeface="Tahoma"/>
                <a:cs typeface="Tahoma"/>
              </a:rPr>
              <a:t>99</a:t>
            </a:r>
            <a:endParaRPr sz="1500">
              <a:latin typeface="Tahoma"/>
              <a:cs typeface="Tahoma"/>
            </a:endParaRPr>
          </a:p>
          <a:p>
            <a:pPr marL="12700">
              <a:lnSpc>
                <a:spcPct val="100000"/>
              </a:lnSpc>
              <a:spcBef>
                <a:spcPts val="229"/>
              </a:spcBef>
            </a:pPr>
            <a:r>
              <a:rPr sz="1500" spc="-75">
                <a:solidFill>
                  <a:srgbClr val="242E55"/>
                </a:solidFill>
                <a:latin typeface="Verdana"/>
                <a:cs typeface="Verdana"/>
              </a:rPr>
              <a:t>Ficha</a:t>
            </a:r>
            <a:r>
              <a:rPr sz="1500" spc="-95">
                <a:solidFill>
                  <a:srgbClr val="242E55"/>
                </a:solidFill>
                <a:latin typeface="Verdana"/>
                <a:cs typeface="Verdana"/>
              </a:rPr>
              <a:t> </a:t>
            </a:r>
            <a:r>
              <a:rPr sz="1500" spc="-110">
                <a:solidFill>
                  <a:srgbClr val="242E55"/>
                </a:solidFill>
                <a:latin typeface="Verdana"/>
                <a:cs typeface="Verdana"/>
              </a:rPr>
              <a:t>de</a:t>
            </a:r>
            <a:r>
              <a:rPr sz="1500" spc="-95">
                <a:solidFill>
                  <a:srgbClr val="242E55"/>
                </a:solidFill>
                <a:latin typeface="Verdana"/>
                <a:cs typeface="Verdana"/>
              </a:rPr>
              <a:t> </a:t>
            </a:r>
            <a:r>
              <a:rPr sz="1500" spc="-105">
                <a:solidFill>
                  <a:srgbClr val="242E55"/>
                </a:solidFill>
                <a:latin typeface="Verdana"/>
                <a:cs typeface="Verdana"/>
              </a:rPr>
              <a:t>Registro</a:t>
            </a:r>
            <a:r>
              <a:rPr sz="1500" spc="-409">
                <a:solidFill>
                  <a:srgbClr val="242E55"/>
                </a:solidFill>
                <a:latin typeface="Verdana"/>
                <a:cs typeface="Verdana"/>
              </a:rPr>
              <a:t> </a:t>
            </a:r>
            <a:r>
              <a:rPr sz="1500" spc="-245">
                <a:solidFill>
                  <a:srgbClr val="242E55"/>
                </a:solidFill>
                <a:latin typeface="Verdana"/>
                <a:cs typeface="Verdana"/>
              </a:rPr>
              <a:t>.....................................................</a:t>
            </a:r>
            <a:r>
              <a:rPr sz="1500" spc="-245">
                <a:solidFill>
                  <a:srgbClr val="242E55"/>
                </a:solidFill>
                <a:latin typeface="Tahoma"/>
                <a:cs typeface="Tahoma"/>
              </a:rPr>
              <a:t>101</a:t>
            </a:r>
            <a:endParaRPr sz="1500">
              <a:latin typeface="Tahoma"/>
              <a:cs typeface="Tahoma"/>
            </a:endParaRPr>
          </a:p>
        </p:txBody>
      </p:sp>
      <p:sp>
        <p:nvSpPr>
          <p:cNvPr id="8" name="object 8"/>
          <p:cNvSpPr txBox="1"/>
          <p:nvPr/>
        </p:nvSpPr>
        <p:spPr>
          <a:xfrm>
            <a:off x="1476298" y="5445957"/>
            <a:ext cx="3797935" cy="1619885"/>
          </a:xfrm>
          <a:prstGeom prst="rect">
            <a:avLst/>
          </a:prstGeom>
        </p:spPr>
        <p:txBody>
          <a:bodyPr vert="horz" wrap="square" lIns="0" tIns="83185" rIns="0" bIns="0" rtlCol="0">
            <a:spAutoFit/>
          </a:bodyPr>
          <a:lstStyle/>
          <a:p>
            <a:pPr marL="12700">
              <a:lnSpc>
                <a:spcPct val="100000"/>
              </a:lnSpc>
              <a:spcBef>
                <a:spcPts val="655"/>
              </a:spcBef>
            </a:pPr>
            <a:r>
              <a:rPr sz="1150" b="1" i="1" spc="-55">
                <a:solidFill>
                  <a:srgbClr val="0C285A"/>
                </a:solidFill>
                <a:latin typeface="Arial"/>
                <a:cs typeface="Arial"/>
              </a:rPr>
              <a:t>CERTIDÕES</a:t>
            </a:r>
            <a:r>
              <a:rPr sz="1150" b="1" i="1" spc="-30">
                <a:solidFill>
                  <a:srgbClr val="0C285A"/>
                </a:solidFill>
                <a:latin typeface="Arial"/>
                <a:cs typeface="Arial"/>
              </a:rPr>
              <a:t> </a:t>
            </a:r>
            <a:r>
              <a:rPr sz="1150" b="1" i="1" spc="-50">
                <a:solidFill>
                  <a:srgbClr val="0C285A"/>
                </a:solidFill>
                <a:latin typeface="Arial"/>
                <a:cs typeface="Arial"/>
              </a:rPr>
              <a:t>(DEVERES</a:t>
            </a:r>
            <a:r>
              <a:rPr sz="1150" b="1" i="1" spc="-25">
                <a:solidFill>
                  <a:srgbClr val="0C285A"/>
                </a:solidFill>
                <a:latin typeface="Arial"/>
                <a:cs typeface="Arial"/>
              </a:rPr>
              <a:t> </a:t>
            </a:r>
            <a:r>
              <a:rPr sz="1150" b="1" i="1" spc="-60">
                <a:solidFill>
                  <a:srgbClr val="0C285A"/>
                </a:solidFill>
                <a:latin typeface="Arial"/>
                <a:cs typeface="Arial"/>
              </a:rPr>
              <a:t>JURÍDICOS</a:t>
            </a:r>
            <a:r>
              <a:rPr sz="1150" b="1" i="1" spc="-25">
                <a:solidFill>
                  <a:srgbClr val="0C285A"/>
                </a:solidFill>
                <a:latin typeface="Arial"/>
                <a:cs typeface="Arial"/>
              </a:rPr>
              <a:t> </a:t>
            </a:r>
            <a:r>
              <a:rPr sz="1150" b="1" i="1" spc="-90">
                <a:solidFill>
                  <a:srgbClr val="0C285A"/>
                </a:solidFill>
                <a:latin typeface="Arial"/>
                <a:cs typeface="Arial"/>
              </a:rPr>
              <a:t>E</a:t>
            </a:r>
            <a:r>
              <a:rPr sz="1150" b="1" i="1" spc="-25">
                <a:solidFill>
                  <a:srgbClr val="0C285A"/>
                </a:solidFill>
                <a:latin typeface="Arial"/>
                <a:cs typeface="Arial"/>
              </a:rPr>
              <a:t> </a:t>
            </a:r>
            <a:r>
              <a:rPr sz="1150" b="1" i="1" spc="-10">
                <a:solidFill>
                  <a:srgbClr val="0C285A"/>
                </a:solidFill>
                <a:latin typeface="Arial"/>
                <a:cs typeface="Arial"/>
              </a:rPr>
              <a:t>FINANCEIROS):</a:t>
            </a:r>
            <a:endParaRPr sz="1150">
              <a:latin typeface="Arial"/>
              <a:cs typeface="Arial"/>
            </a:endParaRPr>
          </a:p>
          <a:p>
            <a:pPr marL="12700">
              <a:lnSpc>
                <a:spcPct val="100000"/>
              </a:lnSpc>
              <a:spcBef>
                <a:spcPts val="725"/>
              </a:spcBef>
            </a:pPr>
            <a:r>
              <a:rPr sz="1500" spc="-45">
                <a:solidFill>
                  <a:srgbClr val="242E55"/>
                </a:solidFill>
                <a:latin typeface="Verdana"/>
                <a:cs typeface="Verdana"/>
              </a:rPr>
              <a:t>CND</a:t>
            </a:r>
            <a:r>
              <a:rPr sz="1500" spc="105">
                <a:solidFill>
                  <a:srgbClr val="242E55"/>
                </a:solidFill>
                <a:latin typeface="Verdana"/>
                <a:cs typeface="Verdana"/>
              </a:rPr>
              <a:t> </a:t>
            </a:r>
            <a:r>
              <a:rPr sz="1500" spc="-95">
                <a:solidFill>
                  <a:srgbClr val="242E55"/>
                </a:solidFill>
                <a:latin typeface="Verdana"/>
                <a:cs typeface="Verdana"/>
              </a:rPr>
              <a:t>Federal</a:t>
            </a:r>
            <a:r>
              <a:rPr sz="1500" spc="-50">
                <a:solidFill>
                  <a:srgbClr val="242E55"/>
                </a:solidFill>
                <a:latin typeface="Verdana"/>
                <a:cs typeface="Verdana"/>
              </a:rPr>
              <a:t> </a:t>
            </a:r>
            <a:r>
              <a:rPr sz="1500" spc="-254">
                <a:solidFill>
                  <a:srgbClr val="242E55"/>
                </a:solidFill>
                <a:latin typeface="Verdana"/>
                <a:cs typeface="Verdana"/>
              </a:rPr>
              <a:t>.............................................................</a:t>
            </a:r>
            <a:r>
              <a:rPr sz="1500" spc="-315">
                <a:solidFill>
                  <a:srgbClr val="242E55"/>
                </a:solidFill>
                <a:latin typeface="Verdana"/>
                <a:cs typeface="Verdana"/>
              </a:rPr>
              <a:t> </a:t>
            </a:r>
            <a:r>
              <a:rPr sz="1500" spc="-35">
                <a:solidFill>
                  <a:srgbClr val="242E55"/>
                </a:solidFill>
                <a:latin typeface="Tahoma"/>
                <a:cs typeface="Tahoma"/>
              </a:rPr>
              <a:t>103</a:t>
            </a:r>
            <a:endParaRPr sz="1500">
              <a:latin typeface="Tahoma"/>
              <a:cs typeface="Tahoma"/>
            </a:endParaRPr>
          </a:p>
          <a:p>
            <a:pPr marL="12700">
              <a:lnSpc>
                <a:spcPct val="100000"/>
              </a:lnSpc>
              <a:spcBef>
                <a:spcPts val="310"/>
              </a:spcBef>
            </a:pPr>
            <a:r>
              <a:rPr sz="1500" spc="-45">
                <a:solidFill>
                  <a:srgbClr val="242E55"/>
                </a:solidFill>
                <a:latin typeface="Verdana"/>
                <a:cs typeface="Verdana"/>
              </a:rPr>
              <a:t>CND</a:t>
            </a:r>
            <a:r>
              <a:rPr sz="1500" spc="-100">
                <a:solidFill>
                  <a:srgbClr val="242E55"/>
                </a:solidFill>
                <a:latin typeface="Verdana"/>
                <a:cs typeface="Verdana"/>
              </a:rPr>
              <a:t> </a:t>
            </a:r>
            <a:r>
              <a:rPr sz="1500" spc="-75">
                <a:solidFill>
                  <a:srgbClr val="242E55"/>
                </a:solidFill>
                <a:latin typeface="Verdana"/>
                <a:cs typeface="Verdana"/>
              </a:rPr>
              <a:t>Municipal</a:t>
            </a:r>
            <a:r>
              <a:rPr sz="1500" spc="-195">
                <a:solidFill>
                  <a:srgbClr val="242E55"/>
                </a:solidFill>
                <a:latin typeface="Verdana"/>
                <a:cs typeface="Verdana"/>
              </a:rPr>
              <a:t> </a:t>
            </a:r>
            <a:r>
              <a:rPr sz="1500" spc="-240">
                <a:solidFill>
                  <a:srgbClr val="242E55"/>
                </a:solidFill>
                <a:latin typeface="Verdana"/>
                <a:cs typeface="Verdana"/>
              </a:rPr>
              <a:t>........................................................</a:t>
            </a:r>
            <a:r>
              <a:rPr sz="1500" spc="-240">
                <a:solidFill>
                  <a:srgbClr val="242E55"/>
                </a:solidFill>
                <a:latin typeface="Tahoma"/>
                <a:cs typeface="Tahoma"/>
              </a:rPr>
              <a:t>105</a:t>
            </a:r>
            <a:endParaRPr sz="1500">
              <a:latin typeface="Tahoma"/>
              <a:cs typeface="Tahoma"/>
            </a:endParaRPr>
          </a:p>
          <a:p>
            <a:pPr marL="12700">
              <a:lnSpc>
                <a:spcPct val="100000"/>
              </a:lnSpc>
              <a:spcBef>
                <a:spcPts val="195"/>
              </a:spcBef>
            </a:pPr>
            <a:r>
              <a:rPr sz="1500" spc="-45">
                <a:solidFill>
                  <a:srgbClr val="242E55"/>
                </a:solidFill>
                <a:latin typeface="Verdana"/>
                <a:cs typeface="Verdana"/>
              </a:rPr>
              <a:t>CND</a:t>
            </a:r>
            <a:r>
              <a:rPr sz="1500" spc="120">
                <a:solidFill>
                  <a:srgbClr val="242E55"/>
                </a:solidFill>
                <a:latin typeface="Verdana"/>
                <a:cs typeface="Verdana"/>
              </a:rPr>
              <a:t> </a:t>
            </a:r>
            <a:r>
              <a:rPr sz="1500" spc="-100">
                <a:solidFill>
                  <a:srgbClr val="242E55"/>
                </a:solidFill>
                <a:latin typeface="Verdana"/>
                <a:cs typeface="Verdana"/>
              </a:rPr>
              <a:t>Estadual</a:t>
            </a:r>
            <a:r>
              <a:rPr sz="1500" spc="-350">
                <a:solidFill>
                  <a:srgbClr val="242E55"/>
                </a:solidFill>
                <a:latin typeface="Verdana"/>
                <a:cs typeface="Verdana"/>
              </a:rPr>
              <a:t> </a:t>
            </a:r>
            <a:r>
              <a:rPr sz="1500" spc="-254">
                <a:solidFill>
                  <a:srgbClr val="242E55"/>
                </a:solidFill>
                <a:latin typeface="Verdana"/>
                <a:cs typeface="Verdana"/>
              </a:rPr>
              <a:t>...........................................................</a:t>
            </a:r>
            <a:r>
              <a:rPr sz="1500" spc="-114">
                <a:solidFill>
                  <a:srgbClr val="242E55"/>
                </a:solidFill>
                <a:latin typeface="Verdana"/>
                <a:cs typeface="Verdana"/>
              </a:rPr>
              <a:t> </a:t>
            </a:r>
            <a:r>
              <a:rPr sz="1500" spc="-65">
                <a:solidFill>
                  <a:srgbClr val="242E55"/>
                </a:solidFill>
                <a:latin typeface="Tahoma"/>
                <a:cs typeface="Tahoma"/>
              </a:rPr>
              <a:t>107</a:t>
            </a:r>
            <a:endParaRPr sz="1500">
              <a:latin typeface="Tahoma"/>
              <a:cs typeface="Tahoma"/>
            </a:endParaRPr>
          </a:p>
          <a:p>
            <a:pPr marL="12700">
              <a:lnSpc>
                <a:spcPct val="100000"/>
              </a:lnSpc>
              <a:spcBef>
                <a:spcPts val="195"/>
              </a:spcBef>
            </a:pPr>
            <a:r>
              <a:rPr sz="1500" spc="-60">
                <a:solidFill>
                  <a:srgbClr val="242E55"/>
                </a:solidFill>
                <a:latin typeface="Verdana"/>
                <a:cs typeface="Verdana"/>
              </a:rPr>
              <a:t>CNDT</a:t>
            </a:r>
            <a:r>
              <a:rPr sz="1500" spc="45">
                <a:solidFill>
                  <a:srgbClr val="242E55"/>
                </a:solidFill>
                <a:latin typeface="Verdana"/>
                <a:cs typeface="Verdana"/>
              </a:rPr>
              <a:t> </a:t>
            </a:r>
            <a:r>
              <a:rPr sz="1500" spc="-254">
                <a:solidFill>
                  <a:srgbClr val="242E55"/>
                </a:solidFill>
                <a:latin typeface="Verdana"/>
                <a:cs typeface="Verdana"/>
              </a:rPr>
              <a:t>............................................................................</a:t>
            </a:r>
            <a:r>
              <a:rPr sz="1500" spc="-160">
                <a:solidFill>
                  <a:srgbClr val="242E55"/>
                </a:solidFill>
                <a:latin typeface="Verdana"/>
                <a:cs typeface="Verdana"/>
              </a:rPr>
              <a:t> </a:t>
            </a:r>
            <a:r>
              <a:rPr sz="1500" spc="-35">
                <a:solidFill>
                  <a:srgbClr val="242E55"/>
                </a:solidFill>
                <a:latin typeface="Tahoma"/>
                <a:cs typeface="Tahoma"/>
              </a:rPr>
              <a:t>109</a:t>
            </a:r>
            <a:endParaRPr sz="1500">
              <a:latin typeface="Tahoma"/>
              <a:cs typeface="Tahoma"/>
            </a:endParaRPr>
          </a:p>
          <a:p>
            <a:pPr marL="12700">
              <a:lnSpc>
                <a:spcPct val="100000"/>
              </a:lnSpc>
              <a:spcBef>
                <a:spcPts val="190"/>
              </a:spcBef>
            </a:pPr>
            <a:r>
              <a:rPr sz="1500" spc="-45">
                <a:solidFill>
                  <a:srgbClr val="242E55"/>
                </a:solidFill>
                <a:latin typeface="Verdana"/>
                <a:cs typeface="Verdana"/>
              </a:rPr>
              <a:t>CRF</a:t>
            </a:r>
            <a:r>
              <a:rPr sz="1500" spc="-70">
                <a:solidFill>
                  <a:srgbClr val="242E55"/>
                </a:solidFill>
                <a:latin typeface="Verdana"/>
                <a:cs typeface="Verdana"/>
              </a:rPr>
              <a:t> </a:t>
            </a:r>
            <a:r>
              <a:rPr sz="1500" spc="-110">
                <a:solidFill>
                  <a:srgbClr val="242E55"/>
                </a:solidFill>
                <a:latin typeface="Verdana"/>
                <a:cs typeface="Verdana"/>
              </a:rPr>
              <a:t>ou</a:t>
            </a:r>
            <a:r>
              <a:rPr sz="1500" spc="-65">
                <a:solidFill>
                  <a:srgbClr val="242E55"/>
                </a:solidFill>
                <a:latin typeface="Verdana"/>
                <a:cs typeface="Verdana"/>
              </a:rPr>
              <a:t> </a:t>
            </a:r>
            <a:r>
              <a:rPr sz="1500" spc="-45">
                <a:solidFill>
                  <a:srgbClr val="242E55"/>
                </a:solidFill>
                <a:latin typeface="Verdana"/>
                <a:cs typeface="Verdana"/>
              </a:rPr>
              <a:t>CND</a:t>
            </a:r>
            <a:r>
              <a:rPr sz="1500" spc="-65">
                <a:solidFill>
                  <a:srgbClr val="242E55"/>
                </a:solidFill>
                <a:latin typeface="Verdana"/>
                <a:cs typeface="Verdana"/>
              </a:rPr>
              <a:t> </a:t>
            </a:r>
            <a:r>
              <a:rPr sz="1500" spc="-100">
                <a:solidFill>
                  <a:srgbClr val="242E55"/>
                </a:solidFill>
                <a:latin typeface="Verdana"/>
                <a:cs typeface="Verdana"/>
              </a:rPr>
              <a:t>do</a:t>
            </a:r>
            <a:r>
              <a:rPr sz="1500" spc="-65">
                <a:solidFill>
                  <a:srgbClr val="242E55"/>
                </a:solidFill>
                <a:latin typeface="Verdana"/>
                <a:cs typeface="Verdana"/>
              </a:rPr>
              <a:t> </a:t>
            </a:r>
            <a:r>
              <a:rPr sz="1500" spc="-85">
                <a:solidFill>
                  <a:srgbClr val="242E55"/>
                </a:solidFill>
                <a:latin typeface="Verdana"/>
                <a:cs typeface="Verdana"/>
              </a:rPr>
              <a:t>FGTS</a:t>
            </a:r>
            <a:r>
              <a:rPr sz="1500" spc="-185">
                <a:solidFill>
                  <a:srgbClr val="242E55"/>
                </a:solidFill>
                <a:latin typeface="Verdana"/>
                <a:cs typeface="Verdana"/>
              </a:rPr>
              <a:t> </a:t>
            </a:r>
            <a:r>
              <a:rPr sz="1500" spc="-254">
                <a:solidFill>
                  <a:srgbClr val="242E55"/>
                </a:solidFill>
                <a:latin typeface="Verdana"/>
                <a:cs typeface="Verdana"/>
              </a:rPr>
              <a:t>...........................................</a:t>
            </a:r>
            <a:r>
              <a:rPr sz="1500" spc="-360">
                <a:solidFill>
                  <a:srgbClr val="242E55"/>
                </a:solidFill>
                <a:latin typeface="Verdana"/>
                <a:cs typeface="Verdana"/>
              </a:rPr>
              <a:t> </a:t>
            </a:r>
            <a:r>
              <a:rPr sz="1500" spc="-345">
                <a:solidFill>
                  <a:srgbClr val="242E55"/>
                </a:solidFill>
                <a:latin typeface="Tahoma"/>
                <a:cs typeface="Tahoma"/>
              </a:rPr>
              <a:t>111</a:t>
            </a:r>
            <a:endParaRPr sz="1500">
              <a:latin typeface="Tahoma"/>
              <a:cs typeface="Tahoma"/>
            </a:endParaRPr>
          </a:p>
        </p:txBody>
      </p:sp>
      <p:sp>
        <p:nvSpPr>
          <p:cNvPr id="9" name="object 9"/>
          <p:cNvSpPr txBox="1"/>
          <p:nvPr/>
        </p:nvSpPr>
        <p:spPr>
          <a:xfrm>
            <a:off x="6464096" y="2255508"/>
            <a:ext cx="3797300" cy="1574165"/>
          </a:xfrm>
          <a:prstGeom prst="rect">
            <a:avLst/>
          </a:prstGeom>
        </p:spPr>
        <p:txBody>
          <a:bodyPr vert="horz" wrap="square" lIns="0" tIns="52069" rIns="0" bIns="0" rtlCol="0">
            <a:spAutoFit/>
          </a:bodyPr>
          <a:lstStyle/>
          <a:p>
            <a:pPr marL="12700">
              <a:lnSpc>
                <a:spcPct val="100000"/>
              </a:lnSpc>
              <a:spcBef>
                <a:spcPts val="409"/>
              </a:spcBef>
            </a:pPr>
            <a:r>
              <a:rPr sz="1500" spc="-95">
                <a:solidFill>
                  <a:srgbClr val="242E55"/>
                </a:solidFill>
                <a:latin typeface="Verdana"/>
                <a:cs typeface="Verdana"/>
              </a:rPr>
              <a:t>Certidão</a:t>
            </a:r>
            <a:r>
              <a:rPr sz="1500" spc="-30">
                <a:solidFill>
                  <a:srgbClr val="242E55"/>
                </a:solidFill>
                <a:latin typeface="Verdana"/>
                <a:cs typeface="Verdana"/>
              </a:rPr>
              <a:t> </a:t>
            </a:r>
            <a:r>
              <a:rPr sz="1500" spc="-110">
                <a:solidFill>
                  <a:srgbClr val="242E55"/>
                </a:solidFill>
                <a:latin typeface="Verdana"/>
                <a:cs typeface="Verdana"/>
              </a:rPr>
              <a:t>Negativa</a:t>
            </a:r>
            <a:r>
              <a:rPr sz="1500" spc="-30">
                <a:solidFill>
                  <a:srgbClr val="242E55"/>
                </a:solidFill>
                <a:latin typeface="Verdana"/>
                <a:cs typeface="Verdana"/>
              </a:rPr>
              <a:t> </a:t>
            </a:r>
            <a:r>
              <a:rPr sz="1500" spc="-110">
                <a:solidFill>
                  <a:srgbClr val="242E55"/>
                </a:solidFill>
                <a:latin typeface="Verdana"/>
                <a:cs typeface="Verdana"/>
              </a:rPr>
              <a:t>de</a:t>
            </a:r>
            <a:r>
              <a:rPr sz="1500" spc="-30">
                <a:solidFill>
                  <a:srgbClr val="242E55"/>
                </a:solidFill>
                <a:latin typeface="Verdana"/>
                <a:cs typeface="Verdana"/>
              </a:rPr>
              <a:t> </a:t>
            </a:r>
            <a:r>
              <a:rPr sz="1500" spc="-215">
                <a:solidFill>
                  <a:srgbClr val="242E55"/>
                </a:solidFill>
                <a:latin typeface="Verdana"/>
                <a:cs typeface="Verdana"/>
              </a:rPr>
              <a:t>Cartório..........................</a:t>
            </a:r>
            <a:r>
              <a:rPr sz="1500" spc="-340">
                <a:solidFill>
                  <a:srgbClr val="242E55"/>
                </a:solidFill>
                <a:latin typeface="Verdana"/>
                <a:cs typeface="Verdana"/>
              </a:rPr>
              <a:t> </a:t>
            </a:r>
            <a:r>
              <a:rPr sz="1500" spc="-130">
                <a:solidFill>
                  <a:srgbClr val="242E55"/>
                </a:solidFill>
                <a:latin typeface="Tahoma"/>
                <a:cs typeface="Tahoma"/>
              </a:rPr>
              <a:t>113</a:t>
            </a:r>
            <a:endParaRPr sz="1500">
              <a:latin typeface="Tahoma"/>
              <a:cs typeface="Tahoma"/>
            </a:endParaRPr>
          </a:p>
          <a:p>
            <a:pPr marL="12700">
              <a:lnSpc>
                <a:spcPct val="100000"/>
              </a:lnSpc>
              <a:spcBef>
                <a:spcPts val="309"/>
              </a:spcBef>
            </a:pPr>
            <a:r>
              <a:rPr sz="1500" spc="-95">
                <a:solidFill>
                  <a:srgbClr val="242E55"/>
                </a:solidFill>
                <a:latin typeface="Verdana"/>
                <a:cs typeface="Verdana"/>
              </a:rPr>
              <a:t>Certidão</a:t>
            </a:r>
            <a:r>
              <a:rPr sz="1500" spc="-60">
                <a:solidFill>
                  <a:srgbClr val="242E55"/>
                </a:solidFill>
                <a:latin typeface="Verdana"/>
                <a:cs typeface="Verdana"/>
              </a:rPr>
              <a:t> </a:t>
            </a:r>
            <a:r>
              <a:rPr sz="1500" spc="-110">
                <a:solidFill>
                  <a:srgbClr val="242E55"/>
                </a:solidFill>
                <a:latin typeface="Verdana"/>
                <a:cs typeface="Verdana"/>
              </a:rPr>
              <a:t>de</a:t>
            </a:r>
            <a:r>
              <a:rPr sz="1500" spc="-60">
                <a:solidFill>
                  <a:srgbClr val="242E55"/>
                </a:solidFill>
                <a:latin typeface="Verdana"/>
                <a:cs typeface="Verdana"/>
              </a:rPr>
              <a:t> </a:t>
            </a:r>
            <a:r>
              <a:rPr sz="1500" spc="-75">
                <a:solidFill>
                  <a:srgbClr val="242E55"/>
                </a:solidFill>
                <a:latin typeface="Verdana"/>
                <a:cs typeface="Verdana"/>
              </a:rPr>
              <a:t>Ações</a:t>
            </a:r>
            <a:r>
              <a:rPr sz="1500" spc="-60">
                <a:solidFill>
                  <a:srgbClr val="242E55"/>
                </a:solidFill>
                <a:latin typeface="Verdana"/>
                <a:cs typeface="Verdana"/>
              </a:rPr>
              <a:t> </a:t>
            </a:r>
            <a:r>
              <a:rPr sz="1500" spc="-114">
                <a:solidFill>
                  <a:srgbClr val="242E55"/>
                </a:solidFill>
                <a:latin typeface="Verdana"/>
                <a:cs typeface="Verdana"/>
              </a:rPr>
              <a:t>Trabalhistas</a:t>
            </a:r>
            <a:r>
              <a:rPr sz="1500" spc="-210">
                <a:solidFill>
                  <a:srgbClr val="242E55"/>
                </a:solidFill>
                <a:latin typeface="Verdana"/>
                <a:cs typeface="Verdana"/>
              </a:rPr>
              <a:t> </a:t>
            </a:r>
            <a:r>
              <a:rPr sz="1500" spc="-254">
                <a:solidFill>
                  <a:srgbClr val="242E55"/>
                </a:solidFill>
                <a:latin typeface="Verdana"/>
                <a:cs typeface="Verdana"/>
              </a:rPr>
              <a:t>.......................</a:t>
            </a:r>
            <a:r>
              <a:rPr sz="1500" spc="-345">
                <a:solidFill>
                  <a:srgbClr val="242E55"/>
                </a:solidFill>
                <a:latin typeface="Verdana"/>
                <a:cs typeface="Verdana"/>
              </a:rPr>
              <a:t> </a:t>
            </a:r>
            <a:r>
              <a:rPr sz="1500" spc="-125">
                <a:solidFill>
                  <a:srgbClr val="242E55"/>
                </a:solidFill>
                <a:latin typeface="Tahoma"/>
                <a:cs typeface="Tahoma"/>
              </a:rPr>
              <a:t>115</a:t>
            </a:r>
            <a:endParaRPr sz="1500">
              <a:latin typeface="Tahoma"/>
              <a:cs typeface="Tahoma"/>
            </a:endParaRPr>
          </a:p>
          <a:p>
            <a:pPr marL="12700">
              <a:lnSpc>
                <a:spcPct val="100000"/>
              </a:lnSpc>
              <a:spcBef>
                <a:spcPts val="190"/>
              </a:spcBef>
            </a:pPr>
            <a:r>
              <a:rPr sz="1500" spc="-95">
                <a:solidFill>
                  <a:srgbClr val="242E55"/>
                </a:solidFill>
                <a:latin typeface="Verdana"/>
                <a:cs typeface="Verdana"/>
              </a:rPr>
              <a:t>Certidão</a:t>
            </a:r>
            <a:r>
              <a:rPr sz="1500" spc="5">
                <a:solidFill>
                  <a:srgbClr val="242E55"/>
                </a:solidFill>
                <a:latin typeface="Verdana"/>
                <a:cs typeface="Verdana"/>
              </a:rPr>
              <a:t> </a:t>
            </a:r>
            <a:r>
              <a:rPr sz="1500" spc="-100">
                <a:solidFill>
                  <a:srgbClr val="242E55"/>
                </a:solidFill>
                <a:latin typeface="Verdana"/>
                <a:cs typeface="Verdana"/>
              </a:rPr>
              <a:t>do</a:t>
            </a:r>
            <a:r>
              <a:rPr sz="1500" spc="5">
                <a:solidFill>
                  <a:srgbClr val="242E55"/>
                </a:solidFill>
                <a:latin typeface="Verdana"/>
                <a:cs typeface="Verdana"/>
              </a:rPr>
              <a:t> </a:t>
            </a:r>
            <a:r>
              <a:rPr sz="1500" spc="-45">
                <a:solidFill>
                  <a:srgbClr val="242E55"/>
                </a:solidFill>
                <a:latin typeface="Verdana"/>
                <a:cs typeface="Verdana"/>
              </a:rPr>
              <a:t>SPC</a:t>
            </a:r>
            <a:r>
              <a:rPr sz="1500" spc="-160">
                <a:solidFill>
                  <a:srgbClr val="242E55"/>
                </a:solidFill>
                <a:latin typeface="Verdana"/>
                <a:cs typeface="Verdana"/>
              </a:rPr>
              <a:t> </a:t>
            </a:r>
            <a:r>
              <a:rPr sz="1500" spc="-254">
                <a:solidFill>
                  <a:srgbClr val="242E55"/>
                </a:solidFill>
                <a:latin typeface="Verdana"/>
                <a:cs typeface="Verdana"/>
              </a:rPr>
              <a:t>......................................................</a:t>
            </a:r>
            <a:r>
              <a:rPr sz="1500" spc="-210">
                <a:solidFill>
                  <a:srgbClr val="242E55"/>
                </a:solidFill>
                <a:latin typeface="Verdana"/>
                <a:cs typeface="Verdana"/>
              </a:rPr>
              <a:t> </a:t>
            </a:r>
            <a:r>
              <a:rPr sz="1500" spc="-160">
                <a:solidFill>
                  <a:srgbClr val="242E55"/>
                </a:solidFill>
                <a:latin typeface="Tahoma"/>
                <a:cs typeface="Tahoma"/>
              </a:rPr>
              <a:t>117</a:t>
            </a:r>
            <a:endParaRPr sz="1500">
              <a:latin typeface="Tahoma"/>
              <a:cs typeface="Tahoma"/>
            </a:endParaRPr>
          </a:p>
          <a:p>
            <a:pPr marL="12700">
              <a:lnSpc>
                <a:spcPct val="100000"/>
              </a:lnSpc>
              <a:spcBef>
                <a:spcPts val="195"/>
              </a:spcBef>
            </a:pPr>
            <a:r>
              <a:rPr sz="1500" spc="-95">
                <a:solidFill>
                  <a:srgbClr val="242E55"/>
                </a:solidFill>
                <a:latin typeface="Verdana"/>
                <a:cs typeface="Verdana"/>
              </a:rPr>
              <a:t>Certidão</a:t>
            </a:r>
            <a:r>
              <a:rPr sz="1500" spc="-20">
                <a:solidFill>
                  <a:srgbClr val="242E55"/>
                </a:solidFill>
                <a:latin typeface="Verdana"/>
                <a:cs typeface="Verdana"/>
              </a:rPr>
              <a:t> </a:t>
            </a:r>
            <a:r>
              <a:rPr sz="1500" spc="-110">
                <a:solidFill>
                  <a:srgbClr val="242E55"/>
                </a:solidFill>
                <a:latin typeface="Verdana"/>
                <a:cs typeface="Verdana"/>
              </a:rPr>
              <a:t>Negativa</a:t>
            </a:r>
            <a:r>
              <a:rPr sz="1500" spc="-20">
                <a:solidFill>
                  <a:srgbClr val="242E55"/>
                </a:solidFill>
                <a:latin typeface="Verdana"/>
                <a:cs typeface="Verdana"/>
              </a:rPr>
              <a:t> </a:t>
            </a:r>
            <a:r>
              <a:rPr sz="1500" spc="-90">
                <a:solidFill>
                  <a:srgbClr val="242E55"/>
                </a:solidFill>
                <a:latin typeface="Verdana"/>
                <a:cs typeface="Verdana"/>
              </a:rPr>
              <a:t>Correcional</a:t>
            </a:r>
            <a:r>
              <a:rPr sz="1500" spc="-290">
                <a:solidFill>
                  <a:srgbClr val="242E55"/>
                </a:solidFill>
                <a:latin typeface="Verdana"/>
                <a:cs typeface="Verdana"/>
              </a:rPr>
              <a:t> </a:t>
            </a:r>
            <a:r>
              <a:rPr sz="1500" spc="-254">
                <a:solidFill>
                  <a:srgbClr val="242E55"/>
                </a:solidFill>
                <a:latin typeface="Verdana"/>
                <a:cs typeface="Verdana"/>
              </a:rPr>
              <a:t>.........................</a:t>
            </a:r>
            <a:r>
              <a:rPr sz="1500" spc="-330">
                <a:solidFill>
                  <a:srgbClr val="242E55"/>
                </a:solidFill>
                <a:latin typeface="Verdana"/>
                <a:cs typeface="Verdana"/>
              </a:rPr>
              <a:t> </a:t>
            </a:r>
            <a:r>
              <a:rPr sz="1500" spc="-125">
                <a:solidFill>
                  <a:srgbClr val="242E55"/>
                </a:solidFill>
                <a:latin typeface="Tahoma"/>
                <a:cs typeface="Tahoma"/>
              </a:rPr>
              <a:t>119</a:t>
            </a:r>
            <a:endParaRPr sz="1500">
              <a:latin typeface="Tahoma"/>
              <a:cs typeface="Tahoma"/>
            </a:endParaRPr>
          </a:p>
          <a:p>
            <a:pPr marL="12700">
              <a:lnSpc>
                <a:spcPct val="100000"/>
              </a:lnSpc>
              <a:spcBef>
                <a:spcPts val="195"/>
              </a:spcBef>
            </a:pPr>
            <a:r>
              <a:rPr sz="1500" spc="-65">
                <a:solidFill>
                  <a:srgbClr val="242E55"/>
                </a:solidFill>
                <a:latin typeface="Verdana"/>
                <a:cs typeface="Verdana"/>
              </a:rPr>
              <a:t>CCMEI</a:t>
            </a:r>
            <a:r>
              <a:rPr sz="1500">
                <a:solidFill>
                  <a:srgbClr val="242E55"/>
                </a:solidFill>
                <a:latin typeface="Verdana"/>
                <a:cs typeface="Verdana"/>
              </a:rPr>
              <a:t> </a:t>
            </a:r>
            <a:r>
              <a:rPr sz="1500" spc="-254">
                <a:solidFill>
                  <a:srgbClr val="242E55"/>
                </a:solidFill>
                <a:latin typeface="Verdana"/>
                <a:cs typeface="Verdana"/>
              </a:rPr>
              <a:t>...........................................................................</a:t>
            </a:r>
            <a:r>
              <a:rPr sz="1500" spc="-155">
                <a:solidFill>
                  <a:srgbClr val="242E55"/>
                </a:solidFill>
                <a:latin typeface="Verdana"/>
                <a:cs typeface="Verdana"/>
              </a:rPr>
              <a:t> </a:t>
            </a:r>
            <a:r>
              <a:rPr sz="1500" spc="-130">
                <a:solidFill>
                  <a:srgbClr val="242E55"/>
                </a:solidFill>
                <a:latin typeface="Tahoma"/>
                <a:cs typeface="Tahoma"/>
              </a:rPr>
              <a:t>121</a:t>
            </a:r>
            <a:endParaRPr sz="1500">
              <a:latin typeface="Tahoma"/>
              <a:cs typeface="Tahoma"/>
            </a:endParaRPr>
          </a:p>
          <a:p>
            <a:pPr marL="12700">
              <a:lnSpc>
                <a:spcPct val="100000"/>
              </a:lnSpc>
              <a:spcBef>
                <a:spcPts val="195"/>
              </a:spcBef>
            </a:pPr>
            <a:r>
              <a:rPr sz="1500" spc="-95">
                <a:solidFill>
                  <a:srgbClr val="242E55"/>
                </a:solidFill>
                <a:latin typeface="Verdana"/>
                <a:cs typeface="Verdana"/>
              </a:rPr>
              <a:t>Certidão</a:t>
            </a:r>
            <a:r>
              <a:rPr sz="1500" spc="-60">
                <a:solidFill>
                  <a:srgbClr val="242E55"/>
                </a:solidFill>
                <a:latin typeface="Verdana"/>
                <a:cs typeface="Verdana"/>
              </a:rPr>
              <a:t> </a:t>
            </a:r>
            <a:r>
              <a:rPr sz="1500" spc="-110">
                <a:solidFill>
                  <a:srgbClr val="242E55"/>
                </a:solidFill>
                <a:latin typeface="Verdana"/>
                <a:cs typeface="Verdana"/>
              </a:rPr>
              <a:t>Negativa</a:t>
            </a:r>
            <a:r>
              <a:rPr sz="1500" spc="-55">
                <a:solidFill>
                  <a:srgbClr val="242E55"/>
                </a:solidFill>
                <a:latin typeface="Verdana"/>
                <a:cs typeface="Verdana"/>
              </a:rPr>
              <a:t> </a:t>
            </a:r>
            <a:r>
              <a:rPr sz="1500" spc="-110">
                <a:solidFill>
                  <a:srgbClr val="242E55"/>
                </a:solidFill>
                <a:latin typeface="Verdana"/>
                <a:cs typeface="Verdana"/>
              </a:rPr>
              <a:t>de</a:t>
            </a:r>
            <a:r>
              <a:rPr sz="1500" spc="-55">
                <a:solidFill>
                  <a:srgbClr val="242E55"/>
                </a:solidFill>
                <a:latin typeface="Verdana"/>
                <a:cs typeface="Verdana"/>
              </a:rPr>
              <a:t> </a:t>
            </a:r>
            <a:r>
              <a:rPr sz="1500" spc="-90">
                <a:solidFill>
                  <a:srgbClr val="242E55"/>
                </a:solidFill>
                <a:latin typeface="Verdana"/>
                <a:cs typeface="Verdana"/>
              </a:rPr>
              <a:t>Falência</a:t>
            </a:r>
            <a:r>
              <a:rPr sz="1500" spc="-190">
                <a:solidFill>
                  <a:srgbClr val="242E55"/>
                </a:solidFill>
                <a:latin typeface="Verdana"/>
                <a:cs typeface="Verdana"/>
              </a:rPr>
              <a:t> </a:t>
            </a:r>
            <a:r>
              <a:rPr sz="1500" spc="-254">
                <a:solidFill>
                  <a:srgbClr val="242E55"/>
                </a:solidFill>
                <a:latin typeface="Verdana"/>
                <a:cs typeface="Verdana"/>
              </a:rPr>
              <a:t>........................</a:t>
            </a:r>
            <a:r>
              <a:rPr sz="1500" spc="-305">
                <a:solidFill>
                  <a:srgbClr val="242E55"/>
                </a:solidFill>
                <a:latin typeface="Verdana"/>
                <a:cs typeface="Verdana"/>
              </a:rPr>
              <a:t> </a:t>
            </a:r>
            <a:r>
              <a:rPr sz="1500" spc="-35">
                <a:solidFill>
                  <a:srgbClr val="242E55"/>
                </a:solidFill>
                <a:latin typeface="Tahoma"/>
                <a:cs typeface="Tahoma"/>
              </a:rPr>
              <a:t>123</a:t>
            </a:r>
            <a:endParaRPr sz="1500">
              <a:latin typeface="Tahoma"/>
              <a:cs typeface="Tahoma"/>
            </a:endParaRPr>
          </a:p>
        </p:txBody>
      </p:sp>
      <p:sp>
        <p:nvSpPr>
          <p:cNvPr id="10" name="object 10"/>
          <p:cNvSpPr txBox="1"/>
          <p:nvPr/>
        </p:nvSpPr>
        <p:spPr>
          <a:xfrm>
            <a:off x="6491073" y="4097464"/>
            <a:ext cx="3797935" cy="1354455"/>
          </a:xfrm>
          <a:prstGeom prst="rect">
            <a:avLst/>
          </a:prstGeom>
        </p:spPr>
        <p:txBody>
          <a:bodyPr vert="horz" wrap="square" lIns="0" tIns="12700" rIns="0" bIns="0" rtlCol="0">
            <a:spAutoFit/>
          </a:bodyPr>
          <a:lstStyle/>
          <a:p>
            <a:pPr marL="12700">
              <a:lnSpc>
                <a:spcPct val="100000"/>
              </a:lnSpc>
              <a:spcBef>
                <a:spcPts val="100"/>
              </a:spcBef>
            </a:pPr>
            <a:r>
              <a:rPr sz="1150" b="1" i="1" spc="-65">
                <a:solidFill>
                  <a:srgbClr val="0C285A"/>
                </a:solidFill>
                <a:latin typeface="Arial"/>
                <a:cs typeface="Arial"/>
              </a:rPr>
              <a:t>CONTRATOS</a:t>
            </a:r>
            <a:r>
              <a:rPr sz="1150" b="1" i="1" spc="-40">
                <a:solidFill>
                  <a:srgbClr val="0C285A"/>
                </a:solidFill>
                <a:latin typeface="Arial"/>
                <a:cs typeface="Arial"/>
              </a:rPr>
              <a:t> </a:t>
            </a:r>
            <a:r>
              <a:rPr sz="1150" b="1" i="1" spc="-90">
                <a:solidFill>
                  <a:srgbClr val="0C285A"/>
                </a:solidFill>
                <a:latin typeface="Arial"/>
                <a:cs typeface="Arial"/>
              </a:rPr>
              <a:t>E</a:t>
            </a:r>
            <a:r>
              <a:rPr sz="1150" b="1" i="1" spc="-35">
                <a:solidFill>
                  <a:srgbClr val="0C285A"/>
                </a:solidFill>
                <a:latin typeface="Arial"/>
                <a:cs typeface="Arial"/>
              </a:rPr>
              <a:t> </a:t>
            </a:r>
            <a:r>
              <a:rPr sz="1150" b="1" i="1" spc="-10">
                <a:solidFill>
                  <a:srgbClr val="0C285A"/>
                </a:solidFill>
                <a:latin typeface="Arial"/>
                <a:cs typeface="Arial"/>
              </a:rPr>
              <a:t>JURÍDICOS:</a:t>
            </a:r>
            <a:endParaRPr sz="1150">
              <a:latin typeface="Arial"/>
              <a:cs typeface="Arial"/>
            </a:endParaRPr>
          </a:p>
          <a:p>
            <a:pPr marL="12700">
              <a:lnSpc>
                <a:spcPct val="100000"/>
              </a:lnSpc>
              <a:spcBef>
                <a:spcPts val="1185"/>
              </a:spcBef>
            </a:pPr>
            <a:r>
              <a:rPr sz="1500" spc="-114">
                <a:solidFill>
                  <a:srgbClr val="242E55"/>
                </a:solidFill>
                <a:latin typeface="Verdana"/>
                <a:cs typeface="Verdana"/>
              </a:rPr>
              <a:t>Contrato</a:t>
            </a:r>
            <a:r>
              <a:rPr sz="1500" spc="5">
                <a:solidFill>
                  <a:srgbClr val="242E55"/>
                </a:solidFill>
                <a:latin typeface="Verdana"/>
                <a:cs typeface="Verdana"/>
              </a:rPr>
              <a:t> </a:t>
            </a:r>
            <a:r>
              <a:rPr sz="1500" spc="-110">
                <a:solidFill>
                  <a:srgbClr val="242E55"/>
                </a:solidFill>
                <a:latin typeface="Verdana"/>
                <a:cs typeface="Verdana"/>
              </a:rPr>
              <a:t>de</a:t>
            </a:r>
            <a:r>
              <a:rPr sz="1500" spc="10">
                <a:solidFill>
                  <a:srgbClr val="242E55"/>
                </a:solidFill>
                <a:latin typeface="Verdana"/>
                <a:cs typeface="Verdana"/>
              </a:rPr>
              <a:t> </a:t>
            </a:r>
            <a:r>
              <a:rPr sz="1500" spc="-120">
                <a:solidFill>
                  <a:srgbClr val="242E55"/>
                </a:solidFill>
                <a:latin typeface="Verdana"/>
                <a:cs typeface="Verdana"/>
              </a:rPr>
              <a:t>Trabalho</a:t>
            </a:r>
            <a:r>
              <a:rPr sz="1500" spc="-290">
                <a:solidFill>
                  <a:srgbClr val="242E55"/>
                </a:solidFill>
                <a:latin typeface="Verdana"/>
                <a:cs typeface="Verdana"/>
              </a:rPr>
              <a:t> </a:t>
            </a:r>
            <a:r>
              <a:rPr sz="1500" spc="-254">
                <a:solidFill>
                  <a:srgbClr val="242E55"/>
                </a:solidFill>
                <a:latin typeface="Verdana"/>
                <a:cs typeface="Verdana"/>
              </a:rPr>
              <a:t>............................................</a:t>
            </a:r>
            <a:r>
              <a:rPr sz="1500" spc="-260">
                <a:solidFill>
                  <a:srgbClr val="242E55"/>
                </a:solidFill>
                <a:latin typeface="Verdana"/>
                <a:cs typeface="Verdana"/>
              </a:rPr>
              <a:t> </a:t>
            </a:r>
            <a:r>
              <a:rPr sz="1500" spc="-40">
                <a:solidFill>
                  <a:srgbClr val="242E55"/>
                </a:solidFill>
                <a:latin typeface="Tahoma"/>
                <a:cs typeface="Tahoma"/>
              </a:rPr>
              <a:t>125</a:t>
            </a:r>
            <a:endParaRPr sz="1500">
              <a:latin typeface="Tahoma"/>
              <a:cs typeface="Tahoma"/>
            </a:endParaRPr>
          </a:p>
          <a:p>
            <a:pPr marL="12700">
              <a:lnSpc>
                <a:spcPct val="100000"/>
              </a:lnSpc>
              <a:spcBef>
                <a:spcPts val="310"/>
              </a:spcBef>
            </a:pPr>
            <a:r>
              <a:rPr sz="1500" spc="-114">
                <a:solidFill>
                  <a:srgbClr val="242E55"/>
                </a:solidFill>
                <a:latin typeface="Verdana"/>
                <a:cs typeface="Verdana"/>
              </a:rPr>
              <a:t>Contrato</a:t>
            </a:r>
            <a:r>
              <a:rPr sz="1500" spc="140">
                <a:solidFill>
                  <a:srgbClr val="242E55"/>
                </a:solidFill>
                <a:latin typeface="Verdana"/>
                <a:cs typeface="Verdana"/>
              </a:rPr>
              <a:t> </a:t>
            </a:r>
            <a:r>
              <a:rPr sz="1500" spc="-220">
                <a:solidFill>
                  <a:srgbClr val="242E55"/>
                </a:solidFill>
                <a:latin typeface="Verdana"/>
                <a:cs typeface="Verdana"/>
              </a:rPr>
              <a:t>Subcontratada......................................</a:t>
            </a:r>
            <a:r>
              <a:rPr sz="1500" spc="-70">
                <a:solidFill>
                  <a:srgbClr val="242E55"/>
                </a:solidFill>
                <a:latin typeface="Verdana"/>
                <a:cs typeface="Verdana"/>
              </a:rPr>
              <a:t> </a:t>
            </a:r>
            <a:r>
              <a:rPr sz="1500" spc="-60">
                <a:solidFill>
                  <a:srgbClr val="242E55"/>
                </a:solidFill>
                <a:latin typeface="Tahoma"/>
                <a:cs typeface="Tahoma"/>
              </a:rPr>
              <a:t>127</a:t>
            </a:r>
            <a:endParaRPr sz="1500">
              <a:latin typeface="Tahoma"/>
              <a:cs typeface="Tahoma"/>
            </a:endParaRPr>
          </a:p>
          <a:p>
            <a:pPr marL="12700">
              <a:lnSpc>
                <a:spcPct val="100000"/>
              </a:lnSpc>
              <a:spcBef>
                <a:spcPts val="195"/>
              </a:spcBef>
            </a:pPr>
            <a:r>
              <a:rPr sz="1500" spc="-114">
                <a:solidFill>
                  <a:srgbClr val="242E55"/>
                </a:solidFill>
                <a:latin typeface="Verdana"/>
                <a:cs typeface="Verdana"/>
              </a:rPr>
              <a:t>Contrato</a:t>
            </a:r>
            <a:r>
              <a:rPr sz="1500" spc="105">
                <a:solidFill>
                  <a:srgbClr val="242E55"/>
                </a:solidFill>
                <a:latin typeface="Verdana"/>
                <a:cs typeface="Verdana"/>
              </a:rPr>
              <a:t> </a:t>
            </a:r>
            <a:r>
              <a:rPr sz="1500" spc="-85">
                <a:solidFill>
                  <a:srgbClr val="242E55"/>
                </a:solidFill>
                <a:latin typeface="Verdana"/>
                <a:cs typeface="Verdana"/>
              </a:rPr>
              <a:t>Social</a:t>
            </a:r>
            <a:r>
              <a:rPr sz="1500" spc="-165">
                <a:solidFill>
                  <a:srgbClr val="242E55"/>
                </a:solidFill>
                <a:latin typeface="Verdana"/>
                <a:cs typeface="Verdana"/>
              </a:rPr>
              <a:t> </a:t>
            </a:r>
            <a:r>
              <a:rPr sz="1500" spc="-254">
                <a:solidFill>
                  <a:srgbClr val="242E55"/>
                </a:solidFill>
                <a:latin typeface="Verdana"/>
                <a:cs typeface="Verdana"/>
              </a:rPr>
              <a:t>........................................................</a:t>
            </a:r>
            <a:r>
              <a:rPr sz="1500" spc="-210">
                <a:solidFill>
                  <a:srgbClr val="242E55"/>
                </a:solidFill>
                <a:latin typeface="Verdana"/>
                <a:cs typeface="Verdana"/>
              </a:rPr>
              <a:t> </a:t>
            </a:r>
            <a:r>
              <a:rPr sz="1500" spc="-40">
                <a:solidFill>
                  <a:srgbClr val="242E55"/>
                </a:solidFill>
                <a:latin typeface="Tahoma"/>
                <a:cs typeface="Tahoma"/>
              </a:rPr>
              <a:t>129</a:t>
            </a:r>
            <a:endParaRPr sz="1500">
              <a:latin typeface="Tahoma"/>
              <a:cs typeface="Tahoma"/>
            </a:endParaRPr>
          </a:p>
          <a:p>
            <a:pPr marL="12700">
              <a:lnSpc>
                <a:spcPct val="100000"/>
              </a:lnSpc>
              <a:spcBef>
                <a:spcPts val="190"/>
              </a:spcBef>
            </a:pPr>
            <a:r>
              <a:rPr sz="1500" spc="-105">
                <a:solidFill>
                  <a:srgbClr val="242E55"/>
                </a:solidFill>
                <a:latin typeface="Verdana"/>
                <a:cs typeface="Verdana"/>
              </a:rPr>
              <a:t>TAC</a:t>
            </a:r>
            <a:r>
              <a:rPr sz="1500" spc="5">
                <a:solidFill>
                  <a:srgbClr val="242E55"/>
                </a:solidFill>
                <a:latin typeface="Verdana"/>
                <a:cs typeface="Verdana"/>
              </a:rPr>
              <a:t> </a:t>
            </a:r>
            <a:r>
              <a:rPr sz="1500" spc="-110">
                <a:solidFill>
                  <a:srgbClr val="242E55"/>
                </a:solidFill>
                <a:latin typeface="Verdana"/>
                <a:cs typeface="Verdana"/>
              </a:rPr>
              <a:t>com</a:t>
            </a:r>
            <a:r>
              <a:rPr sz="1500" spc="10">
                <a:solidFill>
                  <a:srgbClr val="242E55"/>
                </a:solidFill>
                <a:latin typeface="Verdana"/>
                <a:cs typeface="Verdana"/>
              </a:rPr>
              <a:t> </a:t>
            </a:r>
            <a:r>
              <a:rPr sz="1500">
                <a:solidFill>
                  <a:srgbClr val="242E55"/>
                </a:solidFill>
                <a:latin typeface="Verdana"/>
                <a:cs typeface="Verdana"/>
              </a:rPr>
              <a:t>MPT</a:t>
            </a:r>
            <a:r>
              <a:rPr sz="1500" spc="-125">
                <a:solidFill>
                  <a:srgbClr val="242E55"/>
                </a:solidFill>
                <a:latin typeface="Verdana"/>
                <a:cs typeface="Verdana"/>
              </a:rPr>
              <a:t> </a:t>
            </a:r>
            <a:r>
              <a:rPr sz="1500" spc="-254">
                <a:solidFill>
                  <a:srgbClr val="242E55"/>
                </a:solidFill>
                <a:latin typeface="Verdana"/>
                <a:cs typeface="Verdana"/>
              </a:rPr>
              <a:t>...........................................................</a:t>
            </a:r>
            <a:r>
              <a:rPr sz="1500" spc="-340">
                <a:solidFill>
                  <a:srgbClr val="242E55"/>
                </a:solidFill>
                <a:latin typeface="Verdana"/>
                <a:cs typeface="Verdana"/>
              </a:rPr>
              <a:t> </a:t>
            </a:r>
            <a:r>
              <a:rPr sz="1500" spc="-135">
                <a:solidFill>
                  <a:srgbClr val="242E55"/>
                </a:solidFill>
                <a:latin typeface="Tahoma"/>
                <a:cs typeface="Tahoma"/>
              </a:rPr>
              <a:t>131</a:t>
            </a:r>
            <a:endParaRPr sz="1500">
              <a:latin typeface="Tahoma"/>
              <a:cs typeface="Tahom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4800" y="381139"/>
            <a:ext cx="3939540" cy="1111885"/>
          </a:xfrm>
          <a:prstGeom prst="rect">
            <a:avLst/>
          </a:prstGeom>
        </p:spPr>
        <p:txBody>
          <a:bodyPr vert="horz" wrap="square" lIns="0" tIns="12700" rIns="0" bIns="0" rtlCol="0">
            <a:spAutoFit/>
          </a:bodyPr>
          <a:lstStyle/>
          <a:p>
            <a:pPr marL="12700">
              <a:lnSpc>
                <a:spcPts val="5835"/>
              </a:lnSpc>
              <a:spcBef>
                <a:spcPts val="100"/>
              </a:spcBef>
            </a:pPr>
            <a:r>
              <a:rPr spc="-254"/>
              <a:t>Plano</a:t>
            </a:r>
            <a:r>
              <a:rPr spc="-345"/>
              <a:t> </a:t>
            </a:r>
            <a:r>
              <a:rPr spc="-200"/>
              <a:t>de</a:t>
            </a:r>
            <a:r>
              <a:rPr spc="-340"/>
              <a:t> </a:t>
            </a:r>
            <a:r>
              <a:rPr spc="-185"/>
              <a:t>Saúde</a:t>
            </a:r>
          </a:p>
          <a:p>
            <a:pPr marL="30480">
              <a:lnSpc>
                <a:spcPts val="2715"/>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30</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spc="-10"/>
              <a:t>FUNÇÃO:</a:t>
            </a:r>
          </a:p>
          <a:p>
            <a:pPr marL="12700" marR="5080">
              <a:lnSpc>
                <a:spcPct val="100000"/>
              </a:lnSpc>
            </a:pPr>
            <a:r>
              <a:rPr b="0" spc="-65">
                <a:latin typeface="Verdana"/>
                <a:cs typeface="Verdana"/>
              </a:rPr>
              <a:t>O</a:t>
            </a:r>
            <a:r>
              <a:rPr b="0" spc="-110">
                <a:latin typeface="Verdana"/>
                <a:cs typeface="Verdana"/>
              </a:rPr>
              <a:t> </a:t>
            </a:r>
            <a:r>
              <a:rPr b="0" spc="-100">
                <a:latin typeface="Verdana"/>
                <a:cs typeface="Verdana"/>
              </a:rPr>
              <a:t>plano</a:t>
            </a:r>
            <a:r>
              <a:rPr b="0" spc="-105">
                <a:latin typeface="Verdana"/>
                <a:cs typeface="Verdana"/>
              </a:rPr>
              <a:t> </a:t>
            </a:r>
            <a:r>
              <a:rPr b="0" spc="-110">
                <a:latin typeface="Verdana"/>
                <a:cs typeface="Verdana"/>
              </a:rPr>
              <a:t>de</a:t>
            </a:r>
            <a:r>
              <a:rPr b="0" spc="-105">
                <a:latin typeface="Verdana"/>
                <a:cs typeface="Verdana"/>
              </a:rPr>
              <a:t> saúde </a:t>
            </a:r>
            <a:r>
              <a:rPr b="0" spc="-150">
                <a:latin typeface="Verdana"/>
                <a:cs typeface="Verdana"/>
              </a:rPr>
              <a:t>tem</a:t>
            </a:r>
            <a:r>
              <a:rPr b="0" spc="-105">
                <a:latin typeface="Verdana"/>
                <a:cs typeface="Verdana"/>
              </a:rPr>
              <a:t> </a:t>
            </a:r>
            <a:r>
              <a:rPr b="0" spc="-114">
                <a:latin typeface="Verdana"/>
                <a:cs typeface="Verdana"/>
              </a:rPr>
              <a:t>como</a:t>
            </a:r>
            <a:r>
              <a:rPr b="0" spc="-105">
                <a:latin typeface="Verdana"/>
                <a:cs typeface="Verdana"/>
              </a:rPr>
              <a:t> </a:t>
            </a:r>
            <a:r>
              <a:rPr b="0" spc="-100">
                <a:latin typeface="Verdana"/>
                <a:cs typeface="Verdana"/>
              </a:rPr>
              <a:t>função</a:t>
            </a:r>
            <a:r>
              <a:rPr b="0" spc="-105">
                <a:latin typeface="Verdana"/>
                <a:cs typeface="Verdana"/>
              </a:rPr>
              <a:t> oferecer </a:t>
            </a:r>
            <a:r>
              <a:rPr b="0" spc="-95">
                <a:latin typeface="Verdana"/>
                <a:cs typeface="Verdana"/>
              </a:rPr>
              <a:t>assistência</a:t>
            </a:r>
            <a:r>
              <a:rPr b="0" spc="-105">
                <a:latin typeface="Verdana"/>
                <a:cs typeface="Verdana"/>
              </a:rPr>
              <a:t> médica </a:t>
            </a:r>
            <a:r>
              <a:rPr b="0" spc="-95">
                <a:latin typeface="Verdana"/>
                <a:cs typeface="Verdana"/>
              </a:rPr>
              <a:t>aos</a:t>
            </a:r>
            <a:r>
              <a:rPr b="0" spc="-105">
                <a:latin typeface="Verdana"/>
                <a:cs typeface="Verdana"/>
              </a:rPr>
              <a:t> </a:t>
            </a:r>
            <a:r>
              <a:rPr b="0" spc="-110">
                <a:latin typeface="Verdana"/>
                <a:cs typeface="Verdana"/>
              </a:rPr>
              <a:t>colaboradores, </a:t>
            </a:r>
            <a:r>
              <a:rPr b="0" spc="-10">
                <a:latin typeface="Verdana"/>
                <a:cs typeface="Verdana"/>
              </a:rPr>
              <a:t>assegurando </a:t>
            </a:r>
            <a:r>
              <a:rPr b="0" spc="-85">
                <a:latin typeface="Verdana"/>
                <a:cs typeface="Verdana"/>
              </a:rPr>
              <a:t>acesso</a:t>
            </a:r>
            <a:r>
              <a:rPr b="0" spc="-110">
                <a:latin typeface="Verdana"/>
                <a:cs typeface="Verdana"/>
              </a:rPr>
              <a:t> </a:t>
            </a:r>
            <a:r>
              <a:rPr b="0" spc="-114">
                <a:latin typeface="Verdana"/>
                <a:cs typeface="Verdana"/>
              </a:rPr>
              <a:t>a</a:t>
            </a:r>
            <a:r>
              <a:rPr b="0" spc="-110">
                <a:latin typeface="Verdana"/>
                <a:cs typeface="Verdana"/>
              </a:rPr>
              <a:t> consultas, </a:t>
            </a:r>
            <a:r>
              <a:rPr b="0" spc="-140">
                <a:latin typeface="Verdana"/>
                <a:cs typeface="Verdana"/>
              </a:rPr>
              <a:t>exames</a:t>
            </a:r>
            <a:r>
              <a:rPr b="0" spc="-110">
                <a:latin typeface="Verdana"/>
                <a:cs typeface="Verdana"/>
              </a:rPr>
              <a:t> </a:t>
            </a:r>
            <a:r>
              <a:rPr b="0" spc="-114">
                <a:latin typeface="Verdana"/>
                <a:cs typeface="Verdana"/>
              </a:rPr>
              <a:t>e</a:t>
            </a:r>
            <a:r>
              <a:rPr b="0" spc="-110">
                <a:latin typeface="Verdana"/>
                <a:cs typeface="Verdana"/>
              </a:rPr>
              <a:t> </a:t>
            </a:r>
            <a:r>
              <a:rPr b="0" spc="-105">
                <a:latin typeface="Verdana"/>
                <a:cs typeface="Verdana"/>
              </a:rPr>
              <a:t>procedimentos</a:t>
            </a:r>
            <a:r>
              <a:rPr b="0" spc="-110">
                <a:latin typeface="Verdana"/>
                <a:cs typeface="Verdana"/>
              </a:rPr>
              <a:t> de </a:t>
            </a:r>
            <a:r>
              <a:rPr b="0" spc="-95">
                <a:latin typeface="Verdana"/>
                <a:cs typeface="Verdana"/>
              </a:rPr>
              <a:t>acordo</a:t>
            </a:r>
            <a:r>
              <a:rPr b="0" spc="-110">
                <a:latin typeface="Verdana"/>
                <a:cs typeface="Verdana"/>
              </a:rPr>
              <a:t> com </a:t>
            </a:r>
            <a:r>
              <a:rPr b="0" spc="-114">
                <a:latin typeface="Verdana"/>
                <a:cs typeface="Verdana"/>
              </a:rPr>
              <a:t>a</a:t>
            </a:r>
            <a:r>
              <a:rPr b="0" spc="-110">
                <a:latin typeface="Verdana"/>
                <a:cs typeface="Verdana"/>
              </a:rPr>
              <a:t> </a:t>
            </a:r>
            <a:r>
              <a:rPr b="0" spc="-105">
                <a:latin typeface="Verdana"/>
                <a:cs typeface="Verdana"/>
              </a:rPr>
              <a:t>cobertura </a:t>
            </a:r>
            <a:r>
              <a:rPr b="0" spc="-130">
                <a:latin typeface="Verdana"/>
                <a:cs typeface="Verdana"/>
              </a:rPr>
              <a:t>contratada.</a:t>
            </a:r>
            <a:r>
              <a:rPr b="0" spc="-110">
                <a:latin typeface="Verdana"/>
                <a:cs typeface="Verdana"/>
              </a:rPr>
              <a:t> </a:t>
            </a:r>
            <a:r>
              <a:rPr b="0" spc="-90">
                <a:latin typeface="Verdana"/>
                <a:cs typeface="Verdana"/>
              </a:rPr>
              <a:t>Ele</a:t>
            </a:r>
            <a:r>
              <a:rPr b="0" spc="-110">
                <a:latin typeface="Verdana"/>
                <a:cs typeface="Verdana"/>
              </a:rPr>
              <a:t> </a:t>
            </a:r>
            <a:r>
              <a:rPr b="0" spc="-114">
                <a:latin typeface="Verdana"/>
                <a:cs typeface="Verdana"/>
              </a:rPr>
              <a:t>formaliza</a:t>
            </a:r>
            <a:r>
              <a:rPr b="0" spc="-110">
                <a:latin typeface="Verdana"/>
                <a:cs typeface="Verdana"/>
              </a:rPr>
              <a:t> </a:t>
            </a:r>
            <a:r>
              <a:rPr b="0" spc="-50">
                <a:latin typeface="Verdana"/>
                <a:cs typeface="Verdana"/>
              </a:rPr>
              <a:t>o </a:t>
            </a:r>
            <a:r>
              <a:rPr b="0" spc="-85">
                <a:latin typeface="Verdana"/>
                <a:cs typeface="Verdana"/>
              </a:rPr>
              <a:t>benefício</a:t>
            </a:r>
            <a:r>
              <a:rPr b="0" spc="-105">
                <a:latin typeface="Verdana"/>
                <a:cs typeface="Verdana"/>
              </a:rPr>
              <a:t> </a:t>
            </a:r>
            <a:r>
              <a:rPr b="0" spc="-85">
                <a:latin typeface="Verdana"/>
                <a:cs typeface="Verdana"/>
              </a:rPr>
              <a:t>concedido</a:t>
            </a:r>
            <a:r>
              <a:rPr b="0" spc="-100">
                <a:latin typeface="Verdana"/>
                <a:cs typeface="Verdana"/>
              </a:rPr>
              <a:t> pela</a:t>
            </a:r>
            <a:r>
              <a:rPr b="0" spc="-105">
                <a:latin typeface="Verdana"/>
                <a:cs typeface="Verdana"/>
              </a:rPr>
              <a:t> </a:t>
            </a:r>
            <a:r>
              <a:rPr b="0" spc="-120">
                <a:latin typeface="Verdana"/>
                <a:cs typeface="Verdana"/>
              </a:rPr>
              <a:t>empresa</a:t>
            </a:r>
            <a:r>
              <a:rPr b="0" spc="-100">
                <a:latin typeface="Verdana"/>
                <a:cs typeface="Verdana"/>
              </a:rPr>
              <a:t> </a:t>
            </a:r>
            <a:r>
              <a:rPr b="0" spc="-114">
                <a:latin typeface="Verdana"/>
                <a:cs typeface="Verdana"/>
              </a:rPr>
              <a:t>e</a:t>
            </a:r>
            <a:r>
              <a:rPr b="0" spc="-100">
                <a:latin typeface="Verdana"/>
                <a:cs typeface="Verdana"/>
              </a:rPr>
              <a:t> </a:t>
            </a:r>
            <a:r>
              <a:rPr b="0" spc="-125">
                <a:latin typeface="Verdana"/>
                <a:cs typeface="Verdana"/>
              </a:rPr>
              <a:t>garante</a:t>
            </a:r>
            <a:r>
              <a:rPr b="0" spc="-105">
                <a:latin typeface="Verdana"/>
                <a:cs typeface="Verdana"/>
              </a:rPr>
              <a:t> </a:t>
            </a:r>
            <a:r>
              <a:rPr b="0" spc="-110">
                <a:latin typeface="Verdana"/>
                <a:cs typeface="Verdana"/>
              </a:rPr>
              <a:t>que</a:t>
            </a:r>
            <a:r>
              <a:rPr b="0" spc="-100">
                <a:latin typeface="Verdana"/>
                <a:cs typeface="Verdana"/>
              </a:rPr>
              <a:t> todos</a:t>
            </a:r>
            <a:r>
              <a:rPr b="0" spc="-105">
                <a:latin typeface="Verdana"/>
                <a:cs typeface="Verdana"/>
              </a:rPr>
              <a:t> </a:t>
            </a:r>
            <a:r>
              <a:rPr b="0" spc="-80">
                <a:latin typeface="Verdana"/>
                <a:cs typeface="Verdana"/>
              </a:rPr>
              <a:t>os</a:t>
            </a:r>
            <a:r>
              <a:rPr b="0" spc="-100">
                <a:latin typeface="Verdana"/>
                <a:cs typeface="Verdana"/>
              </a:rPr>
              <a:t> </a:t>
            </a:r>
            <a:r>
              <a:rPr b="0" spc="-114">
                <a:latin typeface="Verdana"/>
                <a:cs typeface="Verdana"/>
              </a:rPr>
              <a:t>trabalhadores</a:t>
            </a:r>
            <a:r>
              <a:rPr b="0" spc="-100">
                <a:latin typeface="Verdana"/>
                <a:cs typeface="Verdana"/>
              </a:rPr>
              <a:t> </a:t>
            </a:r>
            <a:r>
              <a:rPr b="0" spc="-105">
                <a:latin typeface="Verdana"/>
                <a:cs typeface="Verdana"/>
              </a:rPr>
              <a:t>contemplados </a:t>
            </a:r>
            <a:r>
              <a:rPr b="0" spc="-114">
                <a:latin typeface="Verdana"/>
                <a:cs typeface="Verdana"/>
              </a:rPr>
              <a:t>recebam</a:t>
            </a:r>
            <a:r>
              <a:rPr b="0" spc="-100">
                <a:latin typeface="Verdana"/>
                <a:cs typeface="Verdana"/>
              </a:rPr>
              <a:t> </a:t>
            </a:r>
            <a:r>
              <a:rPr b="0" spc="-50">
                <a:latin typeface="Verdana"/>
                <a:cs typeface="Verdana"/>
              </a:rPr>
              <a:t>o </a:t>
            </a:r>
            <a:r>
              <a:rPr b="0" spc="-120">
                <a:latin typeface="Verdana"/>
                <a:cs typeface="Verdana"/>
              </a:rPr>
              <a:t>atendimento</a:t>
            </a:r>
            <a:r>
              <a:rPr b="0" spc="-110">
                <a:latin typeface="Verdana"/>
                <a:cs typeface="Verdana"/>
              </a:rPr>
              <a:t> de </a:t>
            </a:r>
            <a:r>
              <a:rPr b="0" spc="-95">
                <a:latin typeface="Verdana"/>
                <a:cs typeface="Verdana"/>
              </a:rPr>
              <a:t>acordo</a:t>
            </a:r>
            <a:r>
              <a:rPr b="0" spc="-105">
                <a:latin typeface="Verdana"/>
                <a:cs typeface="Verdana"/>
              </a:rPr>
              <a:t> </a:t>
            </a:r>
            <a:r>
              <a:rPr b="0" spc="-110">
                <a:latin typeface="Verdana"/>
                <a:cs typeface="Verdana"/>
              </a:rPr>
              <a:t>com as</a:t>
            </a:r>
            <a:r>
              <a:rPr b="0" spc="-105">
                <a:latin typeface="Verdana"/>
                <a:cs typeface="Verdana"/>
              </a:rPr>
              <a:t> </a:t>
            </a:r>
            <a:r>
              <a:rPr b="0" spc="-80">
                <a:latin typeface="Verdana"/>
                <a:cs typeface="Verdana"/>
              </a:rPr>
              <a:t>condições</a:t>
            </a:r>
            <a:r>
              <a:rPr b="0" spc="-110">
                <a:latin typeface="Verdana"/>
                <a:cs typeface="Verdana"/>
              </a:rPr>
              <a:t> </a:t>
            </a:r>
            <a:r>
              <a:rPr b="0" spc="-95">
                <a:latin typeface="Verdana"/>
                <a:cs typeface="Verdana"/>
              </a:rPr>
              <a:t>estabelecidas</a:t>
            </a:r>
            <a:r>
              <a:rPr b="0" spc="-105">
                <a:latin typeface="Verdana"/>
                <a:cs typeface="Verdana"/>
              </a:rPr>
              <a:t> </a:t>
            </a:r>
            <a:r>
              <a:rPr b="0" spc="-110">
                <a:latin typeface="Verdana"/>
                <a:cs typeface="Verdana"/>
              </a:rPr>
              <a:t>no </a:t>
            </a:r>
            <a:r>
              <a:rPr b="0" spc="-10">
                <a:latin typeface="Verdana"/>
                <a:cs typeface="Verdana"/>
              </a:rPr>
              <a:t>contrato.</a:t>
            </a:r>
          </a:p>
          <a:p>
            <a:pPr marL="12700">
              <a:lnSpc>
                <a:spcPct val="100000"/>
              </a:lnSpc>
              <a:spcBef>
                <a:spcPts val="1800"/>
              </a:spcBef>
            </a:pPr>
            <a:r>
              <a:rPr spc="-10"/>
              <a:t>IMPORTÂNCIA:</a:t>
            </a:r>
          </a:p>
          <a:p>
            <a:pPr marL="12700">
              <a:lnSpc>
                <a:spcPct val="100000"/>
              </a:lnSpc>
            </a:pPr>
            <a:r>
              <a:rPr b="0" spc="-85">
                <a:latin typeface="Verdana"/>
                <a:cs typeface="Verdana"/>
              </a:rPr>
              <a:t>Esse</a:t>
            </a:r>
            <a:r>
              <a:rPr b="0" spc="-114">
                <a:latin typeface="Verdana"/>
                <a:cs typeface="Verdana"/>
              </a:rPr>
              <a:t> </a:t>
            </a:r>
            <a:r>
              <a:rPr b="0" spc="-85">
                <a:latin typeface="Verdana"/>
                <a:cs typeface="Verdana"/>
              </a:rPr>
              <a:t>benefício</a:t>
            </a:r>
            <a:r>
              <a:rPr b="0" spc="-114">
                <a:latin typeface="Verdana"/>
                <a:cs typeface="Verdana"/>
              </a:rPr>
              <a:t> é</a:t>
            </a:r>
            <a:r>
              <a:rPr b="0" spc="-110">
                <a:latin typeface="Verdana"/>
                <a:cs typeface="Verdana"/>
              </a:rPr>
              <a:t> </a:t>
            </a:r>
            <a:r>
              <a:rPr b="0" spc="-120">
                <a:latin typeface="Verdana"/>
                <a:cs typeface="Verdana"/>
              </a:rPr>
              <a:t>fundamental</a:t>
            </a:r>
            <a:r>
              <a:rPr b="0" spc="-114">
                <a:latin typeface="Verdana"/>
                <a:cs typeface="Verdana"/>
              </a:rPr>
              <a:t> </a:t>
            </a:r>
            <a:r>
              <a:rPr b="0" spc="-110">
                <a:latin typeface="Verdana"/>
                <a:cs typeface="Verdana"/>
              </a:rPr>
              <a:t>porque</a:t>
            </a:r>
            <a:r>
              <a:rPr b="0" spc="-114">
                <a:latin typeface="Verdana"/>
                <a:cs typeface="Verdana"/>
              </a:rPr>
              <a:t> </a:t>
            </a:r>
            <a:r>
              <a:rPr b="0" spc="-125">
                <a:latin typeface="Verdana"/>
                <a:cs typeface="Verdana"/>
              </a:rPr>
              <a:t>demonstra</a:t>
            </a:r>
            <a:r>
              <a:rPr b="0" spc="-110">
                <a:latin typeface="Verdana"/>
                <a:cs typeface="Verdana"/>
              </a:rPr>
              <a:t> </a:t>
            </a:r>
            <a:r>
              <a:rPr b="0" spc="-100">
                <a:latin typeface="Verdana"/>
                <a:cs typeface="Verdana"/>
              </a:rPr>
              <a:t>o</a:t>
            </a:r>
            <a:r>
              <a:rPr b="0" spc="-114">
                <a:latin typeface="Verdana"/>
                <a:cs typeface="Verdana"/>
              </a:rPr>
              <a:t> </a:t>
            </a:r>
            <a:r>
              <a:rPr b="0" spc="-110">
                <a:latin typeface="Verdana"/>
                <a:cs typeface="Verdana"/>
              </a:rPr>
              <a:t>compromisso da</a:t>
            </a:r>
            <a:r>
              <a:rPr b="0" spc="-114">
                <a:latin typeface="Verdana"/>
                <a:cs typeface="Verdana"/>
              </a:rPr>
              <a:t> </a:t>
            </a:r>
            <a:r>
              <a:rPr b="0" spc="-120">
                <a:latin typeface="Verdana"/>
                <a:cs typeface="Verdana"/>
              </a:rPr>
              <a:t>empresa</a:t>
            </a:r>
            <a:r>
              <a:rPr b="0" spc="-114">
                <a:latin typeface="Verdana"/>
                <a:cs typeface="Verdana"/>
              </a:rPr>
              <a:t> </a:t>
            </a:r>
            <a:r>
              <a:rPr b="0" spc="-110">
                <a:latin typeface="Verdana"/>
                <a:cs typeface="Verdana"/>
              </a:rPr>
              <a:t>com </a:t>
            </a:r>
            <a:r>
              <a:rPr b="0" spc="-114">
                <a:latin typeface="Verdana"/>
                <a:cs typeface="Verdana"/>
              </a:rPr>
              <a:t>a </a:t>
            </a:r>
            <a:r>
              <a:rPr b="0" spc="-105">
                <a:latin typeface="Verdana"/>
                <a:cs typeface="Verdana"/>
              </a:rPr>
              <a:t>saúde</a:t>
            </a:r>
            <a:r>
              <a:rPr b="0" spc="-114">
                <a:latin typeface="Verdana"/>
                <a:cs typeface="Verdana"/>
              </a:rPr>
              <a:t> e</a:t>
            </a:r>
            <a:r>
              <a:rPr b="0" spc="-110">
                <a:latin typeface="Verdana"/>
                <a:cs typeface="Verdana"/>
              </a:rPr>
              <a:t> </a:t>
            </a:r>
            <a:r>
              <a:rPr b="0" spc="-100">
                <a:latin typeface="Verdana"/>
                <a:cs typeface="Verdana"/>
              </a:rPr>
              <a:t>o</a:t>
            </a:r>
            <a:r>
              <a:rPr b="0" spc="-114">
                <a:latin typeface="Verdana"/>
                <a:cs typeface="Verdana"/>
              </a:rPr>
              <a:t> </a:t>
            </a:r>
            <a:r>
              <a:rPr b="0" spc="-20">
                <a:latin typeface="Verdana"/>
                <a:cs typeface="Verdana"/>
              </a:rPr>
              <a:t>bem-</a:t>
            </a:r>
          </a:p>
          <a:p>
            <a:pPr marL="12700" marR="41910">
              <a:lnSpc>
                <a:spcPct val="100000"/>
              </a:lnSpc>
            </a:pPr>
            <a:r>
              <a:rPr b="0" spc="-105">
                <a:latin typeface="Verdana"/>
                <a:cs typeface="Verdana"/>
              </a:rPr>
              <a:t>-</a:t>
            </a:r>
            <a:r>
              <a:rPr b="0" spc="-114">
                <a:latin typeface="Verdana"/>
                <a:cs typeface="Verdana"/>
              </a:rPr>
              <a:t>estar</a:t>
            </a:r>
            <a:r>
              <a:rPr b="0" spc="-110">
                <a:latin typeface="Verdana"/>
                <a:cs typeface="Verdana"/>
              </a:rPr>
              <a:t> </a:t>
            </a:r>
            <a:r>
              <a:rPr b="0" spc="-100">
                <a:latin typeface="Verdana"/>
                <a:cs typeface="Verdana"/>
              </a:rPr>
              <a:t>do</a:t>
            </a:r>
            <a:r>
              <a:rPr b="0" spc="-110">
                <a:latin typeface="Verdana"/>
                <a:cs typeface="Verdana"/>
              </a:rPr>
              <a:t> </a:t>
            </a:r>
            <a:r>
              <a:rPr b="0" spc="-145">
                <a:latin typeface="Verdana"/>
                <a:cs typeface="Verdana"/>
              </a:rPr>
              <a:t>time,</a:t>
            </a:r>
            <a:r>
              <a:rPr b="0" spc="-105">
                <a:latin typeface="Verdana"/>
                <a:cs typeface="Verdana"/>
              </a:rPr>
              <a:t> </a:t>
            </a:r>
            <a:r>
              <a:rPr b="0" spc="-125">
                <a:latin typeface="Verdana"/>
                <a:cs typeface="Verdana"/>
              </a:rPr>
              <a:t>além</a:t>
            </a:r>
            <a:r>
              <a:rPr b="0" spc="-110">
                <a:latin typeface="Verdana"/>
                <a:cs typeface="Verdana"/>
              </a:rPr>
              <a:t> de</a:t>
            </a:r>
            <a:r>
              <a:rPr b="0" spc="-105">
                <a:latin typeface="Verdana"/>
                <a:cs typeface="Verdana"/>
              </a:rPr>
              <a:t> </a:t>
            </a:r>
            <a:r>
              <a:rPr b="0" spc="-114">
                <a:latin typeface="Verdana"/>
                <a:cs typeface="Verdana"/>
              </a:rPr>
              <a:t>atender</a:t>
            </a:r>
            <a:r>
              <a:rPr b="0" spc="-110">
                <a:latin typeface="Verdana"/>
                <a:cs typeface="Verdana"/>
              </a:rPr>
              <a:t> às</a:t>
            </a:r>
            <a:r>
              <a:rPr b="0" spc="-105">
                <a:latin typeface="Verdana"/>
                <a:cs typeface="Verdana"/>
              </a:rPr>
              <a:t> exigências</a:t>
            </a:r>
            <a:r>
              <a:rPr b="0" spc="-110">
                <a:latin typeface="Verdana"/>
                <a:cs typeface="Verdana"/>
              </a:rPr>
              <a:t> </a:t>
            </a:r>
            <a:r>
              <a:rPr b="0" spc="-114">
                <a:latin typeface="Verdana"/>
                <a:cs typeface="Verdana"/>
              </a:rPr>
              <a:t>previstas</a:t>
            </a:r>
            <a:r>
              <a:rPr b="0" spc="-110">
                <a:latin typeface="Verdana"/>
                <a:cs typeface="Verdana"/>
              </a:rPr>
              <a:t> </a:t>
            </a:r>
            <a:r>
              <a:rPr b="0" spc="-160">
                <a:latin typeface="Verdana"/>
                <a:cs typeface="Verdana"/>
              </a:rPr>
              <a:t>em</a:t>
            </a:r>
            <a:r>
              <a:rPr b="0" spc="-105">
                <a:latin typeface="Verdana"/>
                <a:cs typeface="Verdana"/>
              </a:rPr>
              <a:t> </a:t>
            </a:r>
            <a:r>
              <a:rPr b="0" spc="-100">
                <a:latin typeface="Verdana"/>
                <a:cs typeface="Verdana"/>
              </a:rPr>
              <a:t>convenções</a:t>
            </a:r>
            <a:r>
              <a:rPr b="0" spc="-110">
                <a:latin typeface="Verdana"/>
                <a:cs typeface="Verdana"/>
              </a:rPr>
              <a:t> </a:t>
            </a:r>
            <a:r>
              <a:rPr b="0" spc="-100">
                <a:latin typeface="Verdana"/>
                <a:cs typeface="Verdana"/>
              </a:rPr>
              <a:t>coletivas</a:t>
            </a:r>
            <a:r>
              <a:rPr b="0" spc="-105">
                <a:latin typeface="Verdana"/>
                <a:cs typeface="Verdana"/>
              </a:rPr>
              <a:t> </a:t>
            </a:r>
            <a:r>
              <a:rPr b="0" spc="-110">
                <a:latin typeface="Verdana"/>
                <a:cs typeface="Verdana"/>
              </a:rPr>
              <a:t>ou </a:t>
            </a:r>
            <a:r>
              <a:rPr b="0" spc="-95">
                <a:latin typeface="Verdana"/>
                <a:cs typeface="Verdana"/>
              </a:rPr>
              <a:t>acordos</a:t>
            </a:r>
            <a:r>
              <a:rPr b="0" spc="-105">
                <a:latin typeface="Verdana"/>
                <a:cs typeface="Verdana"/>
              </a:rPr>
              <a:t> </a:t>
            </a:r>
            <a:r>
              <a:rPr b="0" spc="-10">
                <a:latin typeface="Verdana"/>
                <a:cs typeface="Verdana"/>
              </a:rPr>
              <a:t>espe- </a:t>
            </a:r>
            <a:r>
              <a:rPr b="0" spc="-85">
                <a:latin typeface="Verdana"/>
                <a:cs typeface="Verdana"/>
              </a:rPr>
              <a:t>cíficos.</a:t>
            </a:r>
            <a:r>
              <a:rPr b="0" spc="-110">
                <a:latin typeface="Verdana"/>
                <a:cs typeface="Verdana"/>
              </a:rPr>
              <a:t> </a:t>
            </a:r>
            <a:r>
              <a:rPr b="0" spc="-65">
                <a:latin typeface="Verdana"/>
                <a:cs typeface="Verdana"/>
              </a:rPr>
              <a:t>No</a:t>
            </a:r>
            <a:r>
              <a:rPr b="0" spc="-110">
                <a:latin typeface="Verdana"/>
                <a:cs typeface="Verdana"/>
              </a:rPr>
              <a:t> </a:t>
            </a:r>
            <a:r>
              <a:rPr b="0" spc="-90">
                <a:latin typeface="Verdana"/>
                <a:cs typeface="Verdana"/>
              </a:rPr>
              <a:t>processo</a:t>
            </a:r>
            <a:r>
              <a:rPr b="0" spc="-110">
                <a:latin typeface="Verdana"/>
                <a:cs typeface="Verdana"/>
              </a:rPr>
              <a:t> de </a:t>
            </a:r>
            <a:r>
              <a:rPr b="0" spc="-120">
                <a:latin typeface="Verdana"/>
                <a:cs typeface="Verdana"/>
              </a:rPr>
              <a:t>validação,</a:t>
            </a:r>
            <a:r>
              <a:rPr b="0" spc="-110">
                <a:latin typeface="Verdana"/>
                <a:cs typeface="Verdana"/>
              </a:rPr>
              <a:t> </a:t>
            </a:r>
            <a:r>
              <a:rPr b="0" spc="-114">
                <a:latin typeface="Verdana"/>
                <a:cs typeface="Verdana"/>
              </a:rPr>
              <a:t>sua</a:t>
            </a:r>
            <a:r>
              <a:rPr b="0" spc="-110">
                <a:latin typeface="Verdana"/>
                <a:cs typeface="Verdana"/>
              </a:rPr>
              <a:t> </a:t>
            </a:r>
            <a:r>
              <a:rPr b="0" spc="-100">
                <a:latin typeface="Verdana"/>
                <a:cs typeface="Verdana"/>
              </a:rPr>
              <a:t>análise</a:t>
            </a:r>
            <a:r>
              <a:rPr b="0" spc="-110">
                <a:latin typeface="Verdana"/>
                <a:cs typeface="Verdana"/>
              </a:rPr>
              <a:t> assegura que </a:t>
            </a:r>
            <a:r>
              <a:rPr b="0" spc="-100">
                <a:latin typeface="Verdana"/>
                <a:cs typeface="Verdana"/>
              </a:rPr>
              <a:t>o</a:t>
            </a:r>
            <a:r>
              <a:rPr b="0" spc="-110">
                <a:latin typeface="Verdana"/>
                <a:cs typeface="Verdana"/>
              </a:rPr>
              <a:t> </a:t>
            </a:r>
            <a:r>
              <a:rPr b="0" spc="-85">
                <a:latin typeface="Verdana"/>
                <a:cs typeface="Verdana"/>
              </a:rPr>
              <a:t>benefício</a:t>
            </a:r>
            <a:r>
              <a:rPr b="0" spc="-110">
                <a:latin typeface="Verdana"/>
                <a:cs typeface="Verdana"/>
              </a:rPr>
              <a:t> </a:t>
            </a:r>
            <a:r>
              <a:rPr b="0" spc="-120">
                <a:latin typeface="Verdana"/>
                <a:cs typeface="Verdana"/>
              </a:rPr>
              <a:t>esteja</a:t>
            </a:r>
            <a:r>
              <a:rPr b="0" spc="-110">
                <a:latin typeface="Verdana"/>
                <a:cs typeface="Verdana"/>
              </a:rPr>
              <a:t> </a:t>
            </a:r>
            <a:r>
              <a:rPr b="0" spc="-145">
                <a:latin typeface="Verdana"/>
                <a:cs typeface="Verdana"/>
              </a:rPr>
              <a:t>ativo,</a:t>
            </a:r>
            <a:r>
              <a:rPr b="0" spc="-110">
                <a:latin typeface="Verdana"/>
                <a:cs typeface="Verdana"/>
              </a:rPr>
              <a:t> </a:t>
            </a:r>
            <a:r>
              <a:rPr b="0" spc="-10">
                <a:latin typeface="Verdana"/>
                <a:cs typeface="Verdana"/>
              </a:rPr>
              <a:t>corretamente </a:t>
            </a:r>
            <a:r>
              <a:rPr b="0" spc="-100">
                <a:latin typeface="Verdana"/>
                <a:cs typeface="Verdana"/>
              </a:rPr>
              <a:t>pago</a:t>
            </a:r>
            <a:r>
              <a:rPr b="0" spc="-105">
                <a:latin typeface="Verdana"/>
                <a:cs typeface="Verdana"/>
              </a:rPr>
              <a:t> </a:t>
            </a:r>
            <a:r>
              <a:rPr b="0" spc="-114">
                <a:latin typeface="Verdana"/>
                <a:cs typeface="Verdana"/>
              </a:rPr>
              <a:t>e</a:t>
            </a:r>
            <a:r>
              <a:rPr b="0" spc="-100">
                <a:latin typeface="Verdana"/>
                <a:cs typeface="Verdana"/>
              </a:rPr>
              <a:t> </a:t>
            </a:r>
            <a:r>
              <a:rPr b="0" spc="-85">
                <a:latin typeface="Verdana"/>
                <a:cs typeface="Verdana"/>
              </a:rPr>
              <a:t>concedido</a:t>
            </a:r>
            <a:r>
              <a:rPr b="0" spc="-100">
                <a:latin typeface="Verdana"/>
                <a:cs typeface="Verdana"/>
              </a:rPr>
              <a:t> </a:t>
            </a:r>
            <a:r>
              <a:rPr b="0" spc="-110">
                <a:latin typeface="Verdana"/>
                <a:cs typeface="Verdana"/>
              </a:rPr>
              <a:t>de</a:t>
            </a:r>
            <a:r>
              <a:rPr b="0" spc="-100">
                <a:latin typeface="Verdana"/>
                <a:cs typeface="Verdana"/>
              </a:rPr>
              <a:t> </a:t>
            </a:r>
            <a:r>
              <a:rPr b="0" spc="-135">
                <a:latin typeface="Verdana"/>
                <a:cs typeface="Verdana"/>
              </a:rPr>
              <a:t>forma</a:t>
            </a:r>
            <a:r>
              <a:rPr b="0" spc="-100">
                <a:latin typeface="Verdana"/>
                <a:cs typeface="Verdana"/>
              </a:rPr>
              <a:t> </a:t>
            </a:r>
            <a:r>
              <a:rPr b="0" spc="-114">
                <a:latin typeface="Verdana"/>
                <a:cs typeface="Verdana"/>
              </a:rPr>
              <a:t>regular</a:t>
            </a:r>
            <a:r>
              <a:rPr b="0" spc="-100">
                <a:latin typeface="Verdana"/>
                <a:cs typeface="Verdana"/>
              </a:rPr>
              <a:t> </a:t>
            </a:r>
            <a:r>
              <a:rPr b="0" spc="-95">
                <a:latin typeface="Verdana"/>
                <a:cs typeface="Verdana"/>
              </a:rPr>
              <a:t>aos</a:t>
            </a:r>
            <a:r>
              <a:rPr b="0" spc="-100">
                <a:latin typeface="Verdana"/>
                <a:cs typeface="Verdana"/>
              </a:rPr>
              <a:t> </a:t>
            </a:r>
            <a:r>
              <a:rPr b="0" spc="-110">
                <a:latin typeface="Verdana"/>
                <a:cs typeface="Verdana"/>
              </a:rPr>
              <a:t>colaboradores,</a:t>
            </a:r>
            <a:r>
              <a:rPr b="0" spc="-100">
                <a:latin typeface="Verdana"/>
                <a:cs typeface="Verdana"/>
              </a:rPr>
              <a:t> </a:t>
            </a:r>
            <a:r>
              <a:rPr b="0" spc="-110">
                <a:latin typeface="Verdana"/>
                <a:cs typeface="Verdana"/>
              </a:rPr>
              <a:t>prevenindo</a:t>
            </a:r>
            <a:r>
              <a:rPr b="0" spc="-100">
                <a:latin typeface="Verdana"/>
                <a:cs typeface="Verdana"/>
              </a:rPr>
              <a:t> </a:t>
            </a:r>
            <a:r>
              <a:rPr b="0" spc="-105">
                <a:latin typeface="Verdana"/>
                <a:cs typeface="Verdana"/>
              </a:rPr>
              <a:t>passivos</a:t>
            </a:r>
            <a:r>
              <a:rPr b="0" spc="-100">
                <a:latin typeface="Verdana"/>
                <a:cs typeface="Verdana"/>
              </a:rPr>
              <a:t> </a:t>
            </a:r>
            <a:r>
              <a:rPr b="0" spc="-110">
                <a:latin typeface="Verdana"/>
                <a:cs typeface="Verdana"/>
              </a:rPr>
              <a:t>trabalhistas</a:t>
            </a:r>
            <a:r>
              <a:rPr b="0" spc="-105">
                <a:latin typeface="Verdana"/>
                <a:cs typeface="Verdana"/>
              </a:rPr>
              <a:t> </a:t>
            </a:r>
            <a:r>
              <a:rPr b="0" spc="-114">
                <a:latin typeface="Verdana"/>
                <a:cs typeface="Verdana"/>
              </a:rPr>
              <a:t>e</a:t>
            </a:r>
            <a:r>
              <a:rPr b="0" spc="-100">
                <a:latin typeface="Verdana"/>
                <a:cs typeface="Verdana"/>
              </a:rPr>
              <a:t> </a:t>
            </a:r>
            <a:r>
              <a:rPr b="0" spc="-65">
                <a:latin typeface="Verdana"/>
                <a:cs typeface="Verdana"/>
              </a:rPr>
              <a:t>garantin- </a:t>
            </a:r>
            <a:r>
              <a:rPr b="0" spc="-100">
                <a:latin typeface="Verdana"/>
                <a:cs typeface="Verdana"/>
              </a:rPr>
              <a:t>do</a:t>
            </a:r>
            <a:r>
              <a:rPr b="0" spc="-110">
                <a:latin typeface="Verdana"/>
                <a:cs typeface="Verdana"/>
              </a:rPr>
              <a:t> conformidade com</a:t>
            </a:r>
            <a:r>
              <a:rPr b="0" spc="-105">
                <a:latin typeface="Verdana"/>
                <a:cs typeface="Verdana"/>
              </a:rPr>
              <a:t> </a:t>
            </a:r>
            <a:r>
              <a:rPr b="0" spc="-110">
                <a:latin typeface="Verdana"/>
                <a:cs typeface="Verdana"/>
              </a:rPr>
              <a:t>as </a:t>
            </a:r>
            <a:r>
              <a:rPr b="0" spc="-130">
                <a:latin typeface="Verdana"/>
                <a:cs typeface="Verdana"/>
              </a:rPr>
              <a:t>normas</a:t>
            </a:r>
            <a:r>
              <a:rPr b="0" spc="-110">
                <a:latin typeface="Verdana"/>
                <a:cs typeface="Verdana"/>
              </a:rPr>
              <a:t> </a:t>
            </a:r>
            <a:r>
              <a:rPr b="0" spc="-10">
                <a:latin typeface="Verdana"/>
                <a:cs typeface="Verdana"/>
              </a:rPr>
              <a:t>vigentes.</a:t>
            </a:r>
          </a:p>
          <a:p>
            <a:pPr marL="12700">
              <a:lnSpc>
                <a:spcPct val="100000"/>
              </a:lnSpc>
              <a:spcBef>
                <a:spcPts val="1800"/>
              </a:spcBef>
            </a:pPr>
            <a:r>
              <a:rPr spc="-10"/>
              <a:t>CURIOSIDADES:</a:t>
            </a:r>
          </a:p>
          <a:p>
            <a:pPr marL="12700" marR="46355">
              <a:lnSpc>
                <a:spcPct val="100000"/>
              </a:lnSpc>
            </a:pPr>
            <a:r>
              <a:rPr b="0" spc="-50">
                <a:latin typeface="Verdana"/>
                <a:cs typeface="Verdana"/>
              </a:rPr>
              <a:t>A</a:t>
            </a:r>
            <a:r>
              <a:rPr b="0" spc="-120">
                <a:latin typeface="Verdana"/>
                <a:cs typeface="Verdana"/>
              </a:rPr>
              <a:t> </a:t>
            </a:r>
            <a:r>
              <a:rPr b="0" spc="-105">
                <a:latin typeface="Verdana"/>
                <a:cs typeface="Verdana"/>
              </a:rPr>
              <a:t>validação</a:t>
            </a:r>
            <a:r>
              <a:rPr b="0" spc="-114">
                <a:latin typeface="Verdana"/>
                <a:cs typeface="Verdana"/>
              </a:rPr>
              <a:t> </a:t>
            </a:r>
            <a:r>
              <a:rPr b="0" spc="-100">
                <a:latin typeface="Verdana"/>
                <a:cs typeface="Verdana"/>
              </a:rPr>
              <a:t>do</a:t>
            </a:r>
            <a:r>
              <a:rPr b="0" spc="-114">
                <a:latin typeface="Verdana"/>
                <a:cs typeface="Verdana"/>
              </a:rPr>
              <a:t> </a:t>
            </a:r>
            <a:r>
              <a:rPr b="0" spc="-100">
                <a:latin typeface="Verdana"/>
                <a:cs typeface="Verdana"/>
              </a:rPr>
              <a:t>plano</a:t>
            </a:r>
            <a:r>
              <a:rPr b="0" spc="-120">
                <a:latin typeface="Verdana"/>
                <a:cs typeface="Verdana"/>
              </a:rPr>
              <a:t> </a:t>
            </a:r>
            <a:r>
              <a:rPr b="0" spc="-110">
                <a:latin typeface="Verdana"/>
                <a:cs typeface="Verdana"/>
              </a:rPr>
              <a:t>de</a:t>
            </a:r>
            <a:r>
              <a:rPr b="0" spc="-114">
                <a:latin typeface="Verdana"/>
                <a:cs typeface="Verdana"/>
              </a:rPr>
              <a:t> </a:t>
            </a:r>
            <a:r>
              <a:rPr b="0" spc="-105">
                <a:latin typeface="Verdana"/>
                <a:cs typeface="Verdana"/>
              </a:rPr>
              <a:t>saúde</a:t>
            </a:r>
            <a:r>
              <a:rPr b="0" spc="-114">
                <a:latin typeface="Verdana"/>
                <a:cs typeface="Verdana"/>
              </a:rPr>
              <a:t> </a:t>
            </a:r>
            <a:r>
              <a:rPr b="0" spc="-95">
                <a:latin typeface="Verdana"/>
                <a:cs typeface="Verdana"/>
              </a:rPr>
              <a:t>utiliza</a:t>
            </a:r>
            <a:r>
              <a:rPr b="0" spc="-120">
                <a:latin typeface="Verdana"/>
                <a:cs typeface="Verdana"/>
              </a:rPr>
              <a:t> </a:t>
            </a:r>
            <a:r>
              <a:rPr b="0" spc="-114">
                <a:latin typeface="Verdana"/>
                <a:cs typeface="Verdana"/>
              </a:rPr>
              <a:t>a </a:t>
            </a:r>
            <a:r>
              <a:rPr b="0" spc="-95">
                <a:latin typeface="Verdana"/>
                <a:cs typeface="Verdana"/>
              </a:rPr>
              <a:t>Relação</a:t>
            </a:r>
            <a:r>
              <a:rPr b="0" spc="-114">
                <a:latin typeface="Verdana"/>
                <a:cs typeface="Verdana"/>
              </a:rPr>
              <a:t> </a:t>
            </a:r>
            <a:r>
              <a:rPr b="0" spc="-110">
                <a:latin typeface="Verdana"/>
                <a:cs typeface="Verdana"/>
              </a:rPr>
              <a:t>de</a:t>
            </a:r>
            <a:r>
              <a:rPr b="0" spc="-120">
                <a:latin typeface="Verdana"/>
                <a:cs typeface="Verdana"/>
              </a:rPr>
              <a:t> </a:t>
            </a:r>
            <a:r>
              <a:rPr b="0" spc="-110">
                <a:latin typeface="Verdana"/>
                <a:cs typeface="Verdana"/>
              </a:rPr>
              <a:t>Empregados</a:t>
            </a:r>
            <a:r>
              <a:rPr b="0" spc="-114">
                <a:latin typeface="Verdana"/>
                <a:cs typeface="Verdana"/>
              </a:rPr>
              <a:t> </a:t>
            </a:r>
            <a:r>
              <a:rPr b="0" spc="-110">
                <a:latin typeface="Verdana"/>
                <a:cs typeface="Verdana"/>
              </a:rPr>
              <a:t>(RE</a:t>
            </a:r>
            <a:r>
              <a:rPr b="0" spc="-114">
                <a:latin typeface="Verdana"/>
                <a:cs typeface="Verdana"/>
              </a:rPr>
              <a:t> </a:t>
            </a:r>
            <a:r>
              <a:rPr b="0" spc="-190">
                <a:latin typeface="Verdana"/>
                <a:cs typeface="Verdana"/>
              </a:rPr>
              <a:t>–</a:t>
            </a:r>
            <a:r>
              <a:rPr b="0" spc="-114">
                <a:latin typeface="Verdana"/>
                <a:cs typeface="Verdana"/>
              </a:rPr>
              <a:t> </a:t>
            </a:r>
            <a:r>
              <a:rPr b="0" spc="-85">
                <a:latin typeface="Verdana"/>
                <a:cs typeface="Verdana"/>
              </a:rPr>
              <a:t>FGTS</a:t>
            </a:r>
            <a:r>
              <a:rPr b="0" spc="-120">
                <a:latin typeface="Verdana"/>
                <a:cs typeface="Verdana"/>
              </a:rPr>
              <a:t> </a:t>
            </a:r>
            <a:r>
              <a:rPr b="0" spc="-100">
                <a:latin typeface="Verdana"/>
                <a:cs typeface="Verdana"/>
              </a:rPr>
              <a:t>Digital)</a:t>
            </a:r>
            <a:r>
              <a:rPr b="0" spc="-114">
                <a:latin typeface="Verdana"/>
                <a:cs typeface="Verdana"/>
              </a:rPr>
              <a:t> </a:t>
            </a:r>
            <a:r>
              <a:rPr b="0" spc="-120">
                <a:latin typeface="Verdana"/>
                <a:cs typeface="Verdana"/>
              </a:rPr>
              <a:t>para</a:t>
            </a:r>
            <a:r>
              <a:rPr b="0" spc="-114">
                <a:latin typeface="Verdana"/>
                <a:cs typeface="Verdana"/>
              </a:rPr>
              <a:t> </a:t>
            </a:r>
            <a:r>
              <a:rPr b="0" spc="-45">
                <a:latin typeface="Verdana"/>
                <a:cs typeface="Verdana"/>
              </a:rPr>
              <a:t>confirmar </a:t>
            </a:r>
            <a:r>
              <a:rPr b="0" spc="-100">
                <a:latin typeface="Verdana"/>
                <a:cs typeface="Verdana"/>
              </a:rPr>
              <a:t>quais</a:t>
            </a:r>
            <a:r>
              <a:rPr b="0" spc="-110">
                <a:latin typeface="Verdana"/>
                <a:cs typeface="Verdana"/>
              </a:rPr>
              <a:t> </a:t>
            </a:r>
            <a:r>
              <a:rPr b="0" spc="-100">
                <a:latin typeface="Verdana"/>
                <a:cs typeface="Verdana"/>
              </a:rPr>
              <a:t>colaboradores</a:t>
            </a:r>
            <a:r>
              <a:rPr b="0" spc="-110">
                <a:latin typeface="Verdana"/>
                <a:cs typeface="Verdana"/>
              </a:rPr>
              <a:t> </a:t>
            </a:r>
            <a:r>
              <a:rPr b="0" spc="-125">
                <a:latin typeface="Verdana"/>
                <a:cs typeface="Verdana"/>
              </a:rPr>
              <a:t>efetivamente</a:t>
            </a:r>
            <a:r>
              <a:rPr b="0" spc="-105">
                <a:latin typeface="Verdana"/>
                <a:cs typeface="Verdana"/>
              </a:rPr>
              <a:t> </a:t>
            </a:r>
            <a:r>
              <a:rPr b="0" spc="-130">
                <a:latin typeface="Verdana"/>
                <a:cs typeface="Verdana"/>
              </a:rPr>
              <a:t>prestaram</a:t>
            </a:r>
            <a:r>
              <a:rPr b="0" spc="-110">
                <a:latin typeface="Verdana"/>
                <a:cs typeface="Verdana"/>
              </a:rPr>
              <a:t> </a:t>
            </a:r>
            <a:r>
              <a:rPr b="0" spc="-95">
                <a:latin typeface="Verdana"/>
                <a:cs typeface="Verdana"/>
              </a:rPr>
              <a:t>serviço</a:t>
            </a:r>
            <a:r>
              <a:rPr b="0" spc="-105">
                <a:latin typeface="Verdana"/>
                <a:cs typeface="Verdana"/>
              </a:rPr>
              <a:t> </a:t>
            </a:r>
            <a:r>
              <a:rPr b="0" spc="-110">
                <a:latin typeface="Verdana"/>
                <a:cs typeface="Verdana"/>
              </a:rPr>
              <a:t>no </a:t>
            </a:r>
            <a:r>
              <a:rPr b="0" spc="-130">
                <a:latin typeface="Verdana"/>
                <a:cs typeface="Verdana"/>
              </a:rPr>
              <a:t>mês</a:t>
            </a:r>
            <a:r>
              <a:rPr b="0" spc="-105">
                <a:latin typeface="Verdana"/>
                <a:cs typeface="Verdana"/>
              </a:rPr>
              <a:t> </a:t>
            </a:r>
            <a:r>
              <a:rPr b="0" spc="-160">
                <a:latin typeface="Verdana"/>
                <a:cs typeface="Verdana"/>
              </a:rPr>
              <a:t>em</a:t>
            </a:r>
            <a:r>
              <a:rPr b="0" spc="-110">
                <a:latin typeface="Verdana"/>
                <a:cs typeface="Verdana"/>
              </a:rPr>
              <a:t> </a:t>
            </a:r>
            <a:r>
              <a:rPr b="0" spc="-120">
                <a:latin typeface="Verdana"/>
                <a:cs typeface="Verdana"/>
              </a:rPr>
              <a:t>análise.</a:t>
            </a:r>
            <a:r>
              <a:rPr b="0" spc="-105">
                <a:latin typeface="Verdana"/>
                <a:cs typeface="Verdana"/>
              </a:rPr>
              <a:t> </a:t>
            </a:r>
            <a:r>
              <a:rPr b="0" spc="-145">
                <a:latin typeface="Verdana"/>
                <a:cs typeface="Verdana"/>
              </a:rPr>
              <a:t>Já</a:t>
            </a:r>
            <a:r>
              <a:rPr b="0" spc="-110">
                <a:latin typeface="Verdana"/>
                <a:cs typeface="Verdana"/>
              </a:rPr>
              <a:t> as</a:t>
            </a:r>
            <a:r>
              <a:rPr b="0" spc="-105">
                <a:latin typeface="Verdana"/>
                <a:cs typeface="Verdana"/>
              </a:rPr>
              <a:t> </a:t>
            </a:r>
            <a:r>
              <a:rPr b="0" spc="-114">
                <a:latin typeface="Verdana"/>
                <a:cs typeface="Verdana"/>
              </a:rPr>
              <a:t>regras</a:t>
            </a:r>
            <a:r>
              <a:rPr b="0" spc="-110">
                <a:latin typeface="Verdana"/>
                <a:cs typeface="Verdana"/>
              </a:rPr>
              <a:t> de</a:t>
            </a:r>
            <a:r>
              <a:rPr b="0" spc="-105">
                <a:latin typeface="Verdana"/>
                <a:cs typeface="Verdana"/>
              </a:rPr>
              <a:t> </a:t>
            </a:r>
            <a:r>
              <a:rPr b="0" spc="-60">
                <a:latin typeface="Verdana"/>
                <a:cs typeface="Verdana"/>
              </a:rPr>
              <a:t>concessão, </a:t>
            </a:r>
            <a:r>
              <a:rPr b="0" spc="-114">
                <a:latin typeface="Verdana"/>
                <a:cs typeface="Verdana"/>
              </a:rPr>
              <a:t>valores</a:t>
            </a:r>
            <a:r>
              <a:rPr b="0" spc="-110">
                <a:latin typeface="Verdana"/>
                <a:cs typeface="Verdana"/>
              </a:rPr>
              <a:t> </a:t>
            </a:r>
            <a:r>
              <a:rPr b="0" spc="-114">
                <a:latin typeface="Verdana"/>
                <a:cs typeface="Verdana"/>
              </a:rPr>
              <a:t>e</a:t>
            </a:r>
            <a:r>
              <a:rPr b="0" spc="-110">
                <a:latin typeface="Verdana"/>
                <a:cs typeface="Verdana"/>
              </a:rPr>
              <a:t> </a:t>
            </a:r>
            <a:r>
              <a:rPr b="0" spc="-105">
                <a:latin typeface="Verdana"/>
                <a:cs typeface="Verdana"/>
              </a:rPr>
              <a:t>obrigatoriedades </a:t>
            </a:r>
            <a:r>
              <a:rPr b="0" spc="-100">
                <a:latin typeface="Verdana"/>
                <a:cs typeface="Verdana"/>
              </a:rPr>
              <a:t>são</a:t>
            </a:r>
            <a:r>
              <a:rPr b="0" spc="-110">
                <a:latin typeface="Verdana"/>
                <a:cs typeface="Verdana"/>
              </a:rPr>
              <a:t> </a:t>
            </a:r>
            <a:r>
              <a:rPr b="0" spc="-100">
                <a:latin typeface="Verdana"/>
                <a:cs typeface="Verdana"/>
              </a:rPr>
              <a:t>conferidas</a:t>
            </a:r>
            <a:r>
              <a:rPr b="0" spc="-105">
                <a:latin typeface="Verdana"/>
                <a:cs typeface="Verdana"/>
              </a:rPr>
              <a:t> </a:t>
            </a:r>
            <a:r>
              <a:rPr b="0" spc="-120">
                <a:latin typeface="Verdana"/>
                <a:cs typeface="Verdana"/>
              </a:rPr>
              <a:t>na</a:t>
            </a:r>
            <a:r>
              <a:rPr b="0" spc="-110">
                <a:latin typeface="Verdana"/>
                <a:cs typeface="Verdana"/>
              </a:rPr>
              <a:t> </a:t>
            </a:r>
            <a:r>
              <a:rPr b="0" spc="-105">
                <a:latin typeface="Verdana"/>
                <a:cs typeface="Verdana"/>
              </a:rPr>
              <a:t>Convenção </a:t>
            </a:r>
            <a:r>
              <a:rPr b="0" spc="-95">
                <a:latin typeface="Verdana"/>
                <a:cs typeface="Verdana"/>
              </a:rPr>
              <a:t>Coletiva</a:t>
            </a:r>
            <a:r>
              <a:rPr b="0" spc="-110">
                <a:latin typeface="Verdana"/>
                <a:cs typeface="Verdana"/>
              </a:rPr>
              <a:t> de</a:t>
            </a:r>
            <a:r>
              <a:rPr b="0" spc="-105">
                <a:latin typeface="Verdana"/>
                <a:cs typeface="Verdana"/>
              </a:rPr>
              <a:t> </a:t>
            </a:r>
            <a:r>
              <a:rPr b="0" spc="-120">
                <a:latin typeface="Verdana"/>
                <a:cs typeface="Verdana"/>
              </a:rPr>
              <a:t>Trabalho</a:t>
            </a:r>
            <a:r>
              <a:rPr b="0" spc="-110">
                <a:latin typeface="Verdana"/>
                <a:cs typeface="Verdana"/>
              </a:rPr>
              <a:t> </a:t>
            </a:r>
            <a:r>
              <a:rPr b="0" spc="-70">
                <a:latin typeface="Verdana"/>
                <a:cs typeface="Verdana"/>
              </a:rPr>
              <a:t>(CCT/ACT)</a:t>
            </a:r>
            <a:r>
              <a:rPr b="0" spc="-110">
                <a:latin typeface="Verdana"/>
                <a:cs typeface="Verdana"/>
              </a:rPr>
              <a:t> da</a:t>
            </a:r>
            <a:r>
              <a:rPr b="0" spc="-105">
                <a:latin typeface="Verdana"/>
                <a:cs typeface="Verdana"/>
              </a:rPr>
              <a:t> </a:t>
            </a:r>
            <a:r>
              <a:rPr b="0" spc="-10">
                <a:latin typeface="Verdana"/>
                <a:cs typeface="Verdana"/>
              </a:rPr>
              <a:t>cate- goria.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5439" y="914477"/>
            <a:ext cx="3653154" cy="720725"/>
          </a:xfrm>
          <a:prstGeom prst="rect">
            <a:avLst/>
          </a:prstGeom>
        </p:spPr>
        <p:txBody>
          <a:bodyPr vert="horz" wrap="square" lIns="0" tIns="12700" rIns="0" bIns="0" rtlCol="0">
            <a:spAutoFit/>
          </a:bodyPr>
          <a:lstStyle/>
          <a:p>
            <a:pPr marL="21590">
              <a:lnSpc>
                <a:spcPts val="2735"/>
              </a:lnSpc>
              <a:spcBef>
                <a:spcPts val="100"/>
              </a:spcBef>
            </a:pPr>
            <a:r>
              <a:rPr sz="2400" b="1" i="1" spc="-155">
                <a:solidFill>
                  <a:srgbClr val="FFFFFF"/>
                </a:solidFill>
                <a:latin typeface="Trebuchet MS"/>
                <a:cs typeface="Trebuchet MS"/>
              </a:rPr>
              <a:t>Relação </a:t>
            </a:r>
            <a:r>
              <a:rPr sz="2400" b="1" i="1" spc="-170">
                <a:solidFill>
                  <a:srgbClr val="FFFFFF"/>
                </a:solidFill>
                <a:latin typeface="Trebuchet MS"/>
                <a:cs typeface="Trebuchet MS"/>
              </a:rPr>
              <a:t>de</a:t>
            </a:r>
            <a:r>
              <a:rPr sz="2400" b="1" i="1" spc="-150">
                <a:solidFill>
                  <a:srgbClr val="FFFFFF"/>
                </a:solidFill>
                <a:latin typeface="Trebuchet MS"/>
                <a:cs typeface="Trebuchet MS"/>
              </a:rPr>
              <a:t> </a:t>
            </a:r>
            <a:r>
              <a:rPr sz="2400" b="1" i="1" spc="-100">
                <a:solidFill>
                  <a:srgbClr val="FFFFFF"/>
                </a:solidFill>
                <a:latin typeface="Trebuchet MS"/>
                <a:cs typeface="Trebuchet MS"/>
              </a:rPr>
              <a:t>Beneficiários</a:t>
            </a:r>
            <a:endParaRPr sz="2400">
              <a:latin typeface="Trebuchet MS"/>
              <a:cs typeface="Trebuchet MS"/>
            </a:endParaRPr>
          </a:p>
          <a:p>
            <a:pPr marL="12700">
              <a:lnSpc>
                <a:spcPts val="273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3939540" cy="787400"/>
          </a:xfrm>
          <a:prstGeom prst="rect">
            <a:avLst/>
          </a:prstGeom>
        </p:spPr>
        <p:txBody>
          <a:bodyPr vert="horz" wrap="square" lIns="0" tIns="12700" rIns="0" bIns="0" rtlCol="0">
            <a:spAutoFit/>
          </a:bodyPr>
          <a:lstStyle/>
          <a:p>
            <a:pPr marL="12700">
              <a:lnSpc>
                <a:spcPct val="100000"/>
              </a:lnSpc>
              <a:spcBef>
                <a:spcPts val="100"/>
              </a:spcBef>
            </a:pPr>
            <a:r>
              <a:rPr spc="-254"/>
              <a:t>Plano</a:t>
            </a:r>
            <a:r>
              <a:rPr spc="-345"/>
              <a:t> </a:t>
            </a:r>
            <a:r>
              <a:rPr spc="-200"/>
              <a:t>de</a:t>
            </a:r>
            <a:r>
              <a:rPr spc="-340"/>
              <a:t> </a:t>
            </a:r>
            <a:r>
              <a:rPr spc="-185"/>
              <a:t>Saúde</a:t>
            </a:r>
          </a:p>
        </p:txBody>
      </p:sp>
      <p:grpSp>
        <p:nvGrpSpPr>
          <p:cNvPr id="4" name="object 4"/>
          <p:cNvGrpSpPr/>
          <p:nvPr/>
        </p:nvGrpSpPr>
        <p:grpSpPr>
          <a:xfrm>
            <a:off x="505195" y="2377707"/>
            <a:ext cx="8315959" cy="3939540"/>
            <a:chOff x="505195" y="2377707"/>
            <a:chExt cx="8315959" cy="3939540"/>
          </a:xfrm>
        </p:grpSpPr>
        <p:pic>
          <p:nvPicPr>
            <p:cNvPr id="5" name="object 5"/>
            <p:cNvPicPr/>
            <p:nvPr/>
          </p:nvPicPr>
          <p:blipFill>
            <a:blip r:embed="rId2" cstate="print"/>
            <a:stretch>
              <a:fillRect/>
            </a:stretch>
          </p:blipFill>
          <p:spPr>
            <a:xfrm>
              <a:off x="2287333" y="2908972"/>
              <a:ext cx="6117323" cy="3140952"/>
            </a:xfrm>
            <a:prstGeom prst="rect">
              <a:avLst/>
            </a:prstGeom>
          </p:spPr>
        </p:pic>
        <p:sp>
          <p:nvSpPr>
            <p:cNvPr id="6" name="object 6"/>
            <p:cNvSpPr/>
            <p:nvPr/>
          </p:nvSpPr>
          <p:spPr>
            <a:xfrm>
              <a:off x="3279698" y="3504704"/>
              <a:ext cx="4763135" cy="2381250"/>
            </a:xfrm>
            <a:custGeom>
              <a:avLst/>
              <a:gdLst/>
              <a:ahLst/>
              <a:cxnLst/>
              <a:rect l="l" t="t" r="r" b="b"/>
              <a:pathLst>
                <a:path w="4763134" h="2381250">
                  <a:moveTo>
                    <a:pt x="801001" y="129400"/>
                  </a:moveTo>
                  <a:lnTo>
                    <a:pt x="1276007" y="129400"/>
                  </a:lnTo>
                  <a:lnTo>
                    <a:pt x="1276007" y="0"/>
                  </a:lnTo>
                  <a:lnTo>
                    <a:pt x="801001" y="0"/>
                  </a:lnTo>
                  <a:lnTo>
                    <a:pt x="801001" y="129400"/>
                  </a:lnTo>
                  <a:close/>
                </a:path>
                <a:path w="4763134" h="2381250">
                  <a:moveTo>
                    <a:pt x="4374007" y="471398"/>
                  </a:moveTo>
                  <a:lnTo>
                    <a:pt x="4762601" y="471398"/>
                  </a:lnTo>
                  <a:lnTo>
                    <a:pt x="4762601" y="341998"/>
                  </a:lnTo>
                  <a:lnTo>
                    <a:pt x="4374007" y="341998"/>
                  </a:lnTo>
                  <a:lnTo>
                    <a:pt x="4374007" y="471398"/>
                  </a:lnTo>
                  <a:close/>
                </a:path>
                <a:path w="4763134" h="2381250">
                  <a:moveTo>
                    <a:pt x="0" y="2381199"/>
                  </a:moveTo>
                  <a:lnTo>
                    <a:pt x="1612595" y="2381199"/>
                  </a:lnTo>
                  <a:lnTo>
                    <a:pt x="1612595" y="814641"/>
                  </a:lnTo>
                  <a:lnTo>
                    <a:pt x="0" y="814641"/>
                  </a:lnTo>
                  <a:lnTo>
                    <a:pt x="0" y="2381199"/>
                  </a:lnTo>
                  <a:close/>
                </a:path>
              </a:pathLst>
            </a:custGeom>
            <a:ln w="25400">
              <a:solidFill>
                <a:srgbClr val="0C285A"/>
              </a:solidFill>
            </a:ln>
          </p:spPr>
          <p:txBody>
            <a:bodyPr wrap="square" lIns="0" tIns="0" rIns="0" bIns="0" rtlCol="0"/>
            <a:lstStyle/>
            <a:p>
              <a:endParaRPr/>
            </a:p>
          </p:txBody>
        </p:sp>
        <p:sp>
          <p:nvSpPr>
            <p:cNvPr id="7" name="object 7"/>
            <p:cNvSpPr/>
            <p:nvPr/>
          </p:nvSpPr>
          <p:spPr>
            <a:xfrm>
              <a:off x="554747" y="2390407"/>
              <a:ext cx="5592445" cy="1101725"/>
            </a:xfrm>
            <a:custGeom>
              <a:avLst/>
              <a:gdLst/>
              <a:ahLst/>
              <a:cxnLst/>
              <a:rect l="l" t="t" r="r" b="b"/>
              <a:pathLst>
                <a:path w="5592445" h="1101725">
                  <a:moveTo>
                    <a:pt x="5592152" y="1101598"/>
                  </a:moveTo>
                  <a:lnTo>
                    <a:pt x="5592152" y="0"/>
                  </a:lnTo>
                  <a:lnTo>
                    <a:pt x="0" y="0"/>
                  </a:lnTo>
                  <a:lnTo>
                    <a:pt x="0" y="192862"/>
                  </a:lnTo>
                </a:path>
              </a:pathLst>
            </a:custGeom>
            <a:ln w="25400">
              <a:solidFill>
                <a:srgbClr val="0C285A"/>
              </a:solidFill>
            </a:ln>
          </p:spPr>
          <p:txBody>
            <a:bodyPr wrap="square" lIns="0" tIns="0" rIns="0" bIns="0" rtlCol="0"/>
            <a:lstStyle/>
            <a:p>
              <a:endParaRPr/>
            </a:p>
          </p:txBody>
        </p:sp>
        <p:sp>
          <p:nvSpPr>
            <p:cNvPr id="8" name="object 8"/>
            <p:cNvSpPr/>
            <p:nvPr/>
          </p:nvSpPr>
          <p:spPr>
            <a:xfrm>
              <a:off x="505195" y="2535036"/>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9" name="object 9"/>
            <p:cNvSpPr/>
            <p:nvPr/>
          </p:nvSpPr>
          <p:spPr>
            <a:xfrm>
              <a:off x="554749" y="3911398"/>
              <a:ext cx="2712720" cy="1273175"/>
            </a:xfrm>
            <a:custGeom>
              <a:avLst/>
              <a:gdLst/>
              <a:ahLst/>
              <a:cxnLst/>
              <a:rect l="l" t="t" r="r" b="b"/>
              <a:pathLst>
                <a:path w="2712720" h="1273175">
                  <a:moveTo>
                    <a:pt x="2712250" y="1272603"/>
                  </a:moveTo>
                  <a:lnTo>
                    <a:pt x="1812696" y="1272603"/>
                  </a:lnTo>
                  <a:lnTo>
                    <a:pt x="1812696" y="0"/>
                  </a:lnTo>
                  <a:lnTo>
                    <a:pt x="0" y="0"/>
                  </a:lnTo>
                  <a:lnTo>
                    <a:pt x="0" y="104673"/>
                  </a:lnTo>
                </a:path>
              </a:pathLst>
            </a:custGeom>
            <a:ln w="25399">
              <a:solidFill>
                <a:srgbClr val="0C285A"/>
              </a:solidFill>
            </a:ln>
          </p:spPr>
          <p:txBody>
            <a:bodyPr wrap="square" lIns="0" tIns="0" rIns="0" bIns="0" rtlCol="0"/>
            <a:lstStyle/>
            <a:p>
              <a:endParaRPr/>
            </a:p>
          </p:txBody>
        </p:sp>
        <p:sp>
          <p:nvSpPr>
            <p:cNvPr id="10" name="object 10"/>
            <p:cNvSpPr/>
            <p:nvPr/>
          </p:nvSpPr>
          <p:spPr>
            <a:xfrm>
              <a:off x="505195" y="3967835"/>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1" name="object 11"/>
            <p:cNvSpPr/>
            <p:nvPr/>
          </p:nvSpPr>
          <p:spPr>
            <a:xfrm>
              <a:off x="4318199" y="2627999"/>
              <a:ext cx="4441190" cy="864235"/>
            </a:xfrm>
            <a:custGeom>
              <a:avLst/>
              <a:gdLst/>
              <a:ahLst/>
              <a:cxnLst/>
              <a:rect l="l" t="t" r="r" b="b"/>
              <a:pathLst>
                <a:path w="4441190" h="864235">
                  <a:moveTo>
                    <a:pt x="0" y="864006"/>
                  </a:moveTo>
                  <a:lnTo>
                    <a:pt x="0" y="0"/>
                  </a:lnTo>
                  <a:lnTo>
                    <a:pt x="4440605" y="0"/>
                  </a:lnTo>
                  <a:lnTo>
                    <a:pt x="4440605" y="128066"/>
                  </a:lnTo>
                </a:path>
              </a:pathLst>
            </a:custGeom>
            <a:ln w="25400">
              <a:solidFill>
                <a:srgbClr val="0C285A"/>
              </a:solidFill>
            </a:ln>
          </p:spPr>
          <p:txBody>
            <a:bodyPr wrap="square" lIns="0" tIns="0" rIns="0" bIns="0" rtlCol="0"/>
            <a:lstStyle/>
            <a:p>
              <a:endParaRPr/>
            </a:p>
          </p:txBody>
        </p:sp>
        <p:sp>
          <p:nvSpPr>
            <p:cNvPr id="12" name="object 12"/>
            <p:cNvSpPr/>
            <p:nvPr/>
          </p:nvSpPr>
          <p:spPr>
            <a:xfrm>
              <a:off x="8709244" y="2707831"/>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3" name="object 13"/>
            <p:cNvSpPr/>
            <p:nvPr/>
          </p:nvSpPr>
          <p:spPr>
            <a:xfrm>
              <a:off x="8055000" y="3898703"/>
              <a:ext cx="716915" cy="801370"/>
            </a:xfrm>
            <a:custGeom>
              <a:avLst/>
              <a:gdLst/>
              <a:ahLst/>
              <a:cxnLst/>
              <a:rect l="l" t="t" r="r" b="b"/>
              <a:pathLst>
                <a:path w="716915" h="801370">
                  <a:moveTo>
                    <a:pt x="0" y="0"/>
                  </a:moveTo>
                  <a:lnTo>
                    <a:pt x="716495" y="0"/>
                  </a:lnTo>
                  <a:lnTo>
                    <a:pt x="716495" y="801357"/>
                  </a:lnTo>
                </a:path>
              </a:pathLst>
            </a:custGeom>
            <a:ln w="25400">
              <a:solidFill>
                <a:srgbClr val="0C285A"/>
              </a:solidFill>
            </a:ln>
          </p:spPr>
          <p:txBody>
            <a:bodyPr wrap="square" lIns="0" tIns="0" rIns="0" bIns="0" rtlCol="0"/>
            <a:lstStyle/>
            <a:p>
              <a:endParaRPr/>
            </a:p>
          </p:txBody>
        </p:sp>
        <p:sp>
          <p:nvSpPr>
            <p:cNvPr id="14" name="object 14"/>
            <p:cNvSpPr/>
            <p:nvPr/>
          </p:nvSpPr>
          <p:spPr>
            <a:xfrm>
              <a:off x="8721944" y="4651830"/>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5" name="object 15"/>
            <p:cNvSpPr/>
            <p:nvPr/>
          </p:nvSpPr>
          <p:spPr>
            <a:xfrm>
              <a:off x="1972804" y="5918405"/>
              <a:ext cx="999490" cy="349250"/>
            </a:xfrm>
            <a:custGeom>
              <a:avLst/>
              <a:gdLst/>
              <a:ahLst/>
              <a:cxnLst/>
              <a:rect l="l" t="t" r="r" b="b"/>
              <a:pathLst>
                <a:path w="999489" h="349250">
                  <a:moveTo>
                    <a:pt x="314528" y="0"/>
                  </a:moveTo>
                  <a:lnTo>
                    <a:pt x="0" y="0"/>
                  </a:lnTo>
                  <a:lnTo>
                    <a:pt x="0" y="349199"/>
                  </a:lnTo>
                  <a:lnTo>
                    <a:pt x="999261" y="349199"/>
                  </a:lnTo>
                </a:path>
              </a:pathLst>
            </a:custGeom>
            <a:ln w="25400">
              <a:solidFill>
                <a:srgbClr val="0C285A"/>
              </a:solidFill>
            </a:ln>
          </p:spPr>
          <p:txBody>
            <a:bodyPr wrap="square" lIns="0" tIns="0" rIns="0" bIns="0" rtlCol="0"/>
            <a:lstStyle/>
            <a:p>
              <a:endParaRPr/>
            </a:p>
          </p:txBody>
        </p:sp>
        <p:sp>
          <p:nvSpPr>
            <p:cNvPr id="16" name="object 16"/>
            <p:cNvSpPr/>
            <p:nvPr/>
          </p:nvSpPr>
          <p:spPr>
            <a:xfrm>
              <a:off x="2923830" y="6218063"/>
              <a:ext cx="136525" cy="99695"/>
            </a:xfrm>
            <a:custGeom>
              <a:avLst/>
              <a:gdLst/>
              <a:ahLst/>
              <a:cxnLst/>
              <a:rect l="l" t="t" r="r" b="b"/>
              <a:pathLst>
                <a:path w="136525" h="99695">
                  <a:moveTo>
                    <a:pt x="0" y="0"/>
                  </a:moveTo>
                  <a:lnTo>
                    <a:pt x="0" y="99085"/>
                  </a:lnTo>
                  <a:lnTo>
                    <a:pt x="136169" y="49542"/>
                  </a:lnTo>
                  <a:lnTo>
                    <a:pt x="0" y="0"/>
                  </a:lnTo>
                  <a:close/>
                </a:path>
              </a:pathLst>
            </a:custGeom>
            <a:solidFill>
              <a:srgbClr val="0C285A"/>
            </a:solidFill>
          </p:spPr>
          <p:txBody>
            <a:bodyPr wrap="square" lIns="0" tIns="0" rIns="0" bIns="0" rtlCol="0"/>
            <a:lstStyle/>
            <a:p>
              <a:endParaRPr/>
            </a:p>
          </p:txBody>
        </p:sp>
      </p:grpSp>
      <p:grpSp>
        <p:nvGrpSpPr>
          <p:cNvPr id="17" name="object 17"/>
          <p:cNvGrpSpPr/>
          <p:nvPr/>
        </p:nvGrpSpPr>
        <p:grpSpPr>
          <a:xfrm>
            <a:off x="6606451" y="1507324"/>
            <a:ext cx="1838960" cy="558800"/>
            <a:chOff x="6606451" y="1507324"/>
            <a:chExt cx="1838960" cy="558800"/>
          </a:xfrm>
        </p:grpSpPr>
        <p:sp>
          <p:nvSpPr>
            <p:cNvPr id="18" name="object 18"/>
            <p:cNvSpPr/>
            <p:nvPr/>
          </p:nvSpPr>
          <p:spPr>
            <a:xfrm>
              <a:off x="7492771" y="1507324"/>
              <a:ext cx="952500" cy="558800"/>
            </a:xfrm>
            <a:custGeom>
              <a:avLst/>
              <a:gdLst/>
              <a:ahLst/>
              <a:cxnLst/>
              <a:rect l="l" t="t" r="r" b="b"/>
              <a:pathLst>
                <a:path w="952500" h="558800">
                  <a:moveTo>
                    <a:pt x="952500" y="0"/>
                  </a:moveTo>
                  <a:lnTo>
                    <a:pt x="0" y="0"/>
                  </a:lnTo>
                  <a:lnTo>
                    <a:pt x="0" y="558800"/>
                  </a:lnTo>
                  <a:lnTo>
                    <a:pt x="952500" y="558800"/>
                  </a:lnTo>
                  <a:lnTo>
                    <a:pt x="952500" y="0"/>
                  </a:lnTo>
                  <a:close/>
                </a:path>
              </a:pathLst>
            </a:custGeom>
            <a:solidFill>
              <a:srgbClr val="000000">
                <a:alpha val="75000"/>
              </a:srgbClr>
            </a:solidFill>
          </p:spPr>
          <p:txBody>
            <a:bodyPr wrap="square" lIns="0" tIns="0" rIns="0" bIns="0" rtlCol="0"/>
            <a:lstStyle/>
            <a:p>
              <a:endParaRPr/>
            </a:p>
          </p:txBody>
        </p:sp>
        <p:sp>
          <p:nvSpPr>
            <p:cNvPr id="19" name="object 19"/>
            <p:cNvSpPr/>
            <p:nvPr/>
          </p:nvSpPr>
          <p:spPr>
            <a:xfrm>
              <a:off x="7566310" y="1555410"/>
              <a:ext cx="788670" cy="396875"/>
            </a:xfrm>
            <a:custGeom>
              <a:avLst/>
              <a:gdLst/>
              <a:ahLst/>
              <a:cxnLst/>
              <a:rect l="l" t="t" r="r" b="b"/>
              <a:pathLst>
                <a:path w="788670" h="396875">
                  <a:moveTo>
                    <a:pt x="710310" y="0"/>
                  </a:moveTo>
                  <a:lnTo>
                    <a:pt x="78181" y="0"/>
                  </a:ln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close/>
                </a:path>
              </a:pathLst>
            </a:custGeom>
            <a:solidFill>
              <a:srgbClr val="325FAA"/>
            </a:solidFill>
          </p:spPr>
          <p:txBody>
            <a:bodyPr wrap="square" lIns="0" tIns="0" rIns="0" bIns="0" rtlCol="0"/>
            <a:lstStyle/>
            <a:p>
              <a:endParaRPr/>
            </a:p>
          </p:txBody>
        </p:sp>
        <p:sp>
          <p:nvSpPr>
            <p:cNvPr id="20" name="object 20"/>
            <p:cNvSpPr/>
            <p:nvPr/>
          </p:nvSpPr>
          <p:spPr>
            <a:xfrm>
              <a:off x="7566310" y="1555410"/>
              <a:ext cx="788670" cy="396875"/>
            </a:xfrm>
            <a:custGeom>
              <a:avLst/>
              <a:gdLst/>
              <a:ahLst/>
              <a:cxnLst/>
              <a:rect l="l" t="t" r="r" b="b"/>
              <a:pathLst>
                <a:path w="788670" h="396875">
                  <a:moveTo>
                    <a:pt x="78181" y="0"/>
                  </a:move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lnTo>
                    <a:pt x="78181" y="0"/>
                  </a:lnTo>
                  <a:close/>
                </a:path>
              </a:pathLst>
            </a:custGeom>
            <a:ln w="18389">
              <a:solidFill>
                <a:srgbClr val="325FAA"/>
              </a:solidFill>
            </a:ln>
          </p:spPr>
          <p:txBody>
            <a:bodyPr wrap="square" lIns="0" tIns="0" rIns="0" bIns="0" rtlCol="0"/>
            <a:lstStyle/>
            <a:p>
              <a:endParaRPr/>
            </a:p>
          </p:txBody>
        </p:sp>
        <p:sp>
          <p:nvSpPr>
            <p:cNvPr id="21" name="object 21"/>
            <p:cNvSpPr/>
            <p:nvPr/>
          </p:nvSpPr>
          <p:spPr>
            <a:xfrm>
              <a:off x="6606451" y="1507324"/>
              <a:ext cx="952500" cy="558800"/>
            </a:xfrm>
            <a:custGeom>
              <a:avLst/>
              <a:gdLst/>
              <a:ahLst/>
              <a:cxnLst/>
              <a:rect l="l" t="t" r="r" b="b"/>
              <a:pathLst>
                <a:path w="952500" h="558800">
                  <a:moveTo>
                    <a:pt x="952500" y="0"/>
                  </a:moveTo>
                  <a:lnTo>
                    <a:pt x="0" y="0"/>
                  </a:lnTo>
                  <a:lnTo>
                    <a:pt x="0" y="558800"/>
                  </a:lnTo>
                  <a:lnTo>
                    <a:pt x="952500" y="558800"/>
                  </a:lnTo>
                  <a:lnTo>
                    <a:pt x="952500" y="0"/>
                  </a:lnTo>
                  <a:close/>
                </a:path>
              </a:pathLst>
            </a:custGeom>
            <a:solidFill>
              <a:srgbClr val="000000">
                <a:alpha val="75000"/>
              </a:srgbClr>
            </a:solidFill>
          </p:spPr>
          <p:txBody>
            <a:bodyPr wrap="square" lIns="0" tIns="0" rIns="0" bIns="0" rtlCol="0"/>
            <a:lstStyle/>
            <a:p>
              <a:endParaRPr/>
            </a:p>
          </p:txBody>
        </p:sp>
        <p:sp>
          <p:nvSpPr>
            <p:cNvPr id="22" name="object 22"/>
            <p:cNvSpPr/>
            <p:nvPr/>
          </p:nvSpPr>
          <p:spPr>
            <a:xfrm>
              <a:off x="6680000" y="1555410"/>
              <a:ext cx="788670" cy="396875"/>
            </a:xfrm>
            <a:custGeom>
              <a:avLst/>
              <a:gdLst/>
              <a:ahLst/>
              <a:cxnLst/>
              <a:rect l="l" t="t" r="r" b="b"/>
              <a:pathLst>
                <a:path w="788670" h="396875">
                  <a:moveTo>
                    <a:pt x="710310" y="0"/>
                  </a:moveTo>
                  <a:lnTo>
                    <a:pt x="78181" y="0"/>
                  </a:ln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close/>
                </a:path>
              </a:pathLst>
            </a:custGeom>
            <a:solidFill>
              <a:srgbClr val="325FAA"/>
            </a:solidFill>
          </p:spPr>
          <p:txBody>
            <a:bodyPr wrap="square" lIns="0" tIns="0" rIns="0" bIns="0" rtlCol="0"/>
            <a:lstStyle/>
            <a:p>
              <a:endParaRPr/>
            </a:p>
          </p:txBody>
        </p:sp>
        <p:sp>
          <p:nvSpPr>
            <p:cNvPr id="23" name="object 23"/>
            <p:cNvSpPr/>
            <p:nvPr/>
          </p:nvSpPr>
          <p:spPr>
            <a:xfrm>
              <a:off x="6680000" y="1555410"/>
              <a:ext cx="788670" cy="396875"/>
            </a:xfrm>
            <a:custGeom>
              <a:avLst/>
              <a:gdLst/>
              <a:ahLst/>
              <a:cxnLst/>
              <a:rect l="l" t="t" r="r" b="b"/>
              <a:pathLst>
                <a:path w="788670" h="396875">
                  <a:moveTo>
                    <a:pt x="78181" y="0"/>
                  </a:move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lnTo>
                    <a:pt x="78181" y="0"/>
                  </a:lnTo>
                  <a:close/>
                </a:path>
              </a:pathLst>
            </a:custGeom>
            <a:ln w="18389">
              <a:solidFill>
                <a:srgbClr val="325FAA"/>
              </a:solidFill>
            </a:ln>
          </p:spPr>
          <p:txBody>
            <a:bodyPr wrap="square" lIns="0" tIns="0" rIns="0" bIns="0" rtlCol="0"/>
            <a:lstStyle/>
            <a:p>
              <a:endParaRPr/>
            </a:p>
          </p:txBody>
        </p:sp>
      </p:grpSp>
      <p:sp>
        <p:nvSpPr>
          <p:cNvPr id="24" name="object 24"/>
          <p:cNvSpPr txBox="1"/>
          <p:nvPr/>
        </p:nvSpPr>
        <p:spPr>
          <a:xfrm>
            <a:off x="5171503" y="3504704"/>
            <a:ext cx="2044700" cy="147955"/>
          </a:xfrm>
          <a:prstGeom prst="rect">
            <a:avLst/>
          </a:prstGeom>
          <a:ln w="25400">
            <a:solidFill>
              <a:srgbClr val="0C285A"/>
            </a:solidFill>
          </a:ln>
        </p:spPr>
        <p:txBody>
          <a:bodyPr vert="horz" wrap="square" lIns="0" tIns="26034" rIns="0" bIns="0" rtlCol="0">
            <a:spAutoFit/>
          </a:bodyPr>
          <a:lstStyle/>
          <a:p>
            <a:pPr marL="956310">
              <a:lnSpc>
                <a:spcPct val="100000"/>
              </a:lnSpc>
              <a:spcBef>
                <a:spcPts val="204"/>
              </a:spcBef>
            </a:pPr>
            <a:r>
              <a:rPr sz="600">
                <a:solidFill>
                  <a:srgbClr val="3A3A3A"/>
                </a:solidFill>
                <a:latin typeface="Arial MT"/>
                <a:cs typeface="Arial MT"/>
              </a:rPr>
              <a:t>CNPJ:</a:t>
            </a:r>
            <a:r>
              <a:rPr sz="600" spc="330">
                <a:solidFill>
                  <a:srgbClr val="3A3A3A"/>
                </a:solidFill>
                <a:latin typeface="Arial MT"/>
                <a:cs typeface="Arial MT"/>
              </a:rPr>
              <a:t>  </a:t>
            </a:r>
            <a:r>
              <a:rPr sz="600">
                <a:solidFill>
                  <a:srgbClr val="3A3A3A"/>
                </a:solidFill>
                <a:latin typeface="Arial MT"/>
                <a:cs typeface="Arial MT"/>
              </a:rPr>
              <a:t>57.748.204/0001-</a:t>
            </a:r>
            <a:r>
              <a:rPr sz="600" spc="-25">
                <a:solidFill>
                  <a:srgbClr val="3A3A3A"/>
                </a:solidFill>
                <a:latin typeface="Arial MT"/>
                <a:cs typeface="Arial MT"/>
              </a:rPr>
              <a:t>22</a:t>
            </a:r>
            <a:endParaRPr sz="600">
              <a:latin typeface="Arial MT"/>
              <a:cs typeface="Arial MT"/>
            </a:endParaRPr>
          </a:p>
        </p:txBody>
      </p:sp>
      <p:sp>
        <p:nvSpPr>
          <p:cNvPr id="32" name="object 32"/>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31</a:t>
            </a:fld>
            <a:endParaRPr spc="-25"/>
          </a:p>
        </p:txBody>
      </p:sp>
      <p:sp>
        <p:nvSpPr>
          <p:cNvPr id="33" name="object 33"/>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4" name="object 34"/>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5" name="object 25"/>
          <p:cNvSpPr txBox="1"/>
          <p:nvPr/>
        </p:nvSpPr>
        <p:spPr>
          <a:xfrm>
            <a:off x="444500" y="2724989"/>
            <a:ext cx="1691005" cy="86360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75">
                <a:solidFill>
                  <a:srgbClr val="222E54"/>
                </a:solidFill>
                <a:latin typeface="Verdana"/>
                <a:cs typeface="Verdana"/>
              </a:rPr>
              <a:t>Conferir se </a:t>
            </a:r>
            <a:r>
              <a:rPr sz="1100" spc="-50">
                <a:solidFill>
                  <a:srgbClr val="222E54"/>
                </a:solidFill>
                <a:latin typeface="Verdana"/>
                <a:cs typeface="Verdana"/>
              </a:rPr>
              <a:t>a </a:t>
            </a:r>
            <a:r>
              <a:rPr sz="1100" spc="-95">
                <a:solidFill>
                  <a:srgbClr val="222E54"/>
                </a:solidFill>
                <a:latin typeface="Verdana"/>
                <a:cs typeface="Verdana"/>
              </a:rPr>
              <a:t>razão</a:t>
            </a:r>
            <a:r>
              <a:rPr sz="1100" spc="-65">
                <a:solidFill>
                  <a:srgbClr val="222E54"/>
                </a:solidFill>
                <a:latin typeface="Verdana"/>
                <a:cs typeface="Verdana"/>
              </a:rPr>
              <a:t> </a:t>
            </a:r>
            <a:r>
              <a:rPr sz="1100" spc="-60">
                <a:solidFill>
                  <a:srgbClr val="222E54"/>
                </a:solidFill>
                <a:latin typeface="Verdana"/>
                <a:cs typeface="Verdana"/>
              </a:rPr>
              <a:t>social</a:t>
            </a:r>
            <a:r>
              <a:rPr sz="1100" spc="-65">
                <a:solidFill>
                  <a:srgbClr val="222E54"/>
                </a:solidFill>
                <a:latin typeface="Verdana"/>
                <a:cs typeface="Verdana"/>
              </a:rPr>
              <a:t> </a:t>
            </a:r>
            <a:r>
              <a:rPr sz="1100" spc="-85">
                <a:solidFill>
                  <a:srgbClr val="222E54"/>
                </a:solidFill>
                <a:latin typeface="Verdana"/>
                <a:cs typeface="Verdana"/>
              </a:rPr>
              <a:t>e/ou</a:t>
            </a:r>
            <a:r>
              <a:rPr sz="1100" spc="-65">
                <a:solidFill>
                  <a:srgbClr val="222E54"/>
                </a:solidFill>
                <a:latin typeface="Verdana"/>
                <a:cs typeface="Verdana"/>
              </a:rPr>
              <a:t> </a:t>
            </a:r>
            <a:r>
              <a:rPr sz="1100" spc="-20">
                <a:solidFill>
                  <a:srgbClr val="222E54"/>
                </a:solidFill>
                <a:latin typeface="Verdana"/>
                <a:cs typeface="Verdana"/>
              </a:rPr>
              <a:t>CNPJ </a:t>
            </a:r>
            <a:r>
              <a:rPr sz="1100" spc="-85">
                <a:solidFill>
                  <a:srgbClr val="222E54"/>
                </a:solidFill>
                <a:latin typeface="Verdana"/>
                <a:cs typeface="Verdana"/>
              </a:rPr>
              <a:t>informados</a:t>
            </a:r>
            <a:r>
              <a:rPr sz="1100" spc="-70">
                <a:solidFill>
                  <a:srgbClr val="222E54"/>
                </a:solidFill>
                <a:latin typeface="Verdana"/>
                <a:cs typeface="Verdana"/>
              </a:rPr>
              <a:t> </a:t>
            </a:r>
            <a:r>
              <a:rPr sz="1100" spc="-75">
                <a:solidFill>
                  <a:srgbClr val="222E54"/>
                </a:solidFill>
                <a:latin typeface="Verdana"/>
                <a:cs typeface="Verdana"/>
              </a:rPr>
              <a:t>no</a:t>
            </a:r>
            <a:r>
              <a:rPr sz="1100" spc="-65">
                <a:solidFill>
                  <a:srgbClr val="222E54"/>
                </a:solidFill>
                <a:latin typeface="Verdana"/>
                <a:cs typeface="Verdana"/>
              </a:rPr>
              <a:t> </a:t>
            </a:r>
            <a:r>
              <a:rPr sz="1100" spc="-35">
                <a:solidFill>
                  <a:srgbClr val="222E54"/>
                </a:solidFill>
                <a:latin typeface="Verdana"/>
                <a:cs typeface="Verdana"/>
              </a:rPr>
              <a:t>documento </a:t>
            </a:r>
            <a:r>
              <a:rPr sz="1100" spc="-60">
                <a:solidFill>
                  <a:srgbClr val="222E54"/>
                </a:solidFill>
                <a:latin typeface="Verdana"/>
                <a:cs typeface="Verdana"/>
              </a:rPr>
              <a:t>coincidem</a:t>
            </a:r>
            <a:r>
              <a:rPr sz="1100" spc="-95">
                <a:solidFill>
                  <a:srgbClr val="222E54"/>
                </a:solidFill>
                <a:latin typeface="Verdana"/>
                <a:cs typeface="Verdana"/>
              </a:rPr>
              <a:t> </a:t>
            </a:r>
            <a:r>
              <a:rPr sz="1100" spc="-85">
                <a:solidFill>
                  <a:srgbClr val="222E54"/>
                </a:solidFill>
                <a:latin typeface="Verdana"/>
                <a:cs typeface="Verdana"/>
              </a:rPr>
              <a:t>com</a:t>
            </a:r>
            <a:r>
              <a:rPr sz="1100" spc="-95">
                <a:solidFill>
                  <a:srgbClr val="222E54"/>
                </a:solidFill>
                <a:latin typeface="Verdana"/>
                <a:cs typeface="Verdana"/>
              </a:rPr>
              <a:t> </a:t>
            </a:r>
            <a:r>
              <a:rPr sz="1100" spc="-65">
                <a:solidFill>
                  <a:srgbClr val="222E54"/>
                </a:solidFill>
                <a:latin typeface="Verdana"/>
                <a:cs typeface="Verdana"/>
              </a:rPr>
              <a:t>os</a:t>
            </a:r>
            <a:r>
              <a:rPr sz="1100" spc="-95">
                <a:solidFill>
                  <a:srgbClr val="222E54"/>
                </a:solidFill>
                <a:latin typeface="Verdana"/>
                <a:cs typeface="Verdana"/>
              </a:rPr>
              <a:t> </a:t>
            </a:r>
            <a:r>
              <a:rPr sz="1100" spc="-20">
                <a:solidFill>
                  <a:srgbClr val="222E54"/>
                </a:solidFill>
                <a:latin typeface="Verdana"/>
                <a:cs typeface="Verdana"/>
              </a:rPr>
              <a:t>dados </a:t>
            </a:r>
            <a:r>
              <a:rPr sz="1100" spc="-80">
                <a:solidFill>
                  <a:srgbClr val="222E54"/>
                </a:solidFill>
                <a:latin typeface="Verdana"/>
                <a:cs typeface="Verdana"/>
              </a:rPr>
              <a:t>cadastrados</a:t>
            </a:r>
            <a:r>
              <a:rPr sz="1100" spc="-65">
                <a:solidFill>
                  <a:srgbClr val="222E54"/>
                </a:solidFill>
                <a:latin typeface="Verdana"/>
                <a:cs typeface="Verdana"/>
              </a:rPr>
              <a:t> </a:t>
            </a:r>
            <a:r>
              <a:rPr sz="1100" spc="-70">
                <a:solidFill>
                  <a:srgbClr val="222E54"/>
                </a:solidFill>
                <a:latin typeface="Verdana"/>
                <a:cs typeface="Verdana"/>
              </a:rPr>
              <a:t>do</a:t>
            </a:r>
            <a:r>
              <a:rPr sz="1100" spc="-60">
                <a:solidFill>
                  <a:srgbClr val="222E54"/>
                </a:solidFill>
                <a:latin typeface="Verdana"/>
                <a:cs typeface="Verdana"/>
              </a:rPr>
              <a:t> </a:t>
            </a:r>
            <a:r>
              <a:rPr sz="1100" spc="-90">
                <a:solidFill>
                  <a:srgbClr val="222E54"/>
                </a:solidFill>
                <a:latin typeface="Verdana"/>
                <a:cs typeface="Verdana"/>
              </a:rPr>
              <a:t>fornecedor.</a:t>
            </a:r>
            <a:endParaRPr sz="1100">
              <a:latin typeface="Verdana"/>
              <a:cs typeface="Verdana"/>
            </a:endParaRPr>
          </a:p>
        </p:txBody>
      </p:sp>
      <p:sp>
        <p:nvSpPr>
          <p:cNvPr id="26" name="object 26"/>
          <p:cNvSpPr txBox="1"/>
          <p:nvPr/>
        </p:nvSpPr>
        <p:spPr>
          <a:xfrm>
            <a:off x="8544445" y="2859241"/>
            <a:ext cx="1638300" cy="695960"/>
          </a:xfrm>
          <a:prstGeom prst="rect">
            <a:avLst/>
          </a:prstGeom>
        </p:spPr>
        <p:txBody>
          <a:bodyPr vert="horz" wrap="square" lIns="0" tIns="12700" rIns="0" bIns="0" rtlCol="0">
            <a:spAutoFit/>
          </a:bodyPr>
          <a:lstStyle/>
          <a:p>
            <a:pPr marL="12700" marR="5080" algn="just">
              <a:lnSpc>
                <a:spcPct val="100000"/>
              </a:lnSpc>
              <a:spcBef>
                <a:spcPts val="100"/>
              </a:spcBef>
            </a:pPr>
            <a:r>
              <a:rPr sz="1100" b="1" spc="15">
                <a:solidFill>
                  <a:srgbClr val="222E54"/>
                </a:solidFill>
                <a:latin typeface="Arial"/>
                <a:cs typeface="Arial"/>
              </a:rPr>
              <a:t>2º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30">
                <a:solidFill>
                  <a:srgbClr val="222E54"/>
                </a:solidFill>
                <a:latin typeface="Verdana"/>
                <a:cs typeface="Verdana"/>
              </a:rPr>
              <a:t>A</a:t>
            </a:r>
            <a:r>
              <a:rPr sz="1100" spc="-110">
                <a:solidFill>
                  <a:srgbClr val="222E54"/>
                </a:solidFill>
                <a:latin typeface="Verdana"/>
                <a:cs typeface="Verdana"/>
              </a:rPr>
              <a:t> </a:t>
            </a:r>
            <a:r>
              <a:rPr sz="1100" spc="-90">
                <a:solidFill>
                  <a:srgbClr val="222E54"/>
                </a:solidFill>
                <a:latin typeface="Verdana"/>
                <a:cs typeface="Verdana"/>
              </a:rPr>
              <a:t>data</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65">
                <a:solidFill>
                  <a:srgbClr val="222E54"/>
                </a:solidFill>
                <a:latin typeface="Verdana"/>
                <a:cs typeface="Verdana"/>
              </a:rPr>
              <a:t>do-</a:t>
            </a:r>
            <a:r>
              <a:rPr sz="1100" spc="-70">
                <a:solidFill>
                  <a:srgbClr val="222E54"/>
                </a:solidFill>
                <a:latin typeface="Verdana"/>
                <a:cs typeface="Verdana"/>
              </a:rPr>
              <a:t> </a:t>
            </a:r>
            <a:r>
              <a:rPr sz="1100" spc="-90">
                <a:solidFill>
                  <a:srgbClr val="222E54"/>
                </a:solidFill>
                <a:latin typeface="Verdana"/>
                <a:cs typeface="Verdana"/>
              </a:rPr>
              <a:t>cumento</a:t>
            </a:r>
            <a:r>
              <a:rPr sz="1100" spc="-110">
                <a:solidFill>
                  <a:srgbClr val="222E54"/>
                </a:solidFill>
                <a:latin typeface="Verdana"/>
                <a:cs typeface="Verdana"/>
              </a:rPr>
              <a:t> </a:t>
            </a:r>
            <a:r>
              <a:rPr sz="1100" spc="-90">
                <a:solidFill>
                  <a:srgbClr val="222E54"/>
                </a:solidFill>
                <a:latin typeface="Verdana"/>
                <a:cs typeface="Verdana"/>
              </a:rPr>
              <a:t>deve</a:t>
            </a:r>
            <a:r>
              <a:rPr sz="1100" spc="-110">
                <a:solidFill>
                  <a:srgbClr val="222E54"/>
                </a:solidFill>
                <a:latin typeface="Verdana"/>
                <a:cs typeface="Verdana"/>
              </a:rPr>
              <a:t> </a:t>
            </a:r>
            <a:r>
              <a:rPr sz="1100" spc="-75">
                <a:solidFill>
                  <a:srgbClr val="222E54"/>
                </a:solidFill>
                <a:latin typeface="Verdana"/>
                <a:cs typeface="Verdana"/>
              </a:rPr>
              <a:t>correspon-</a:t>
            </a:r>
            <a:r>
              <a:rPr sz="1100" spc="-70">
                <a:solidFill>
                  <a:srgbClr val="222E54"/>
                </a:solidFill>
                <a:latin typeface="Verdana"/>
                <a:cs typeface="Verdana"/>
              </a:rPr>
              <a:t> </a:t>
            </a:r>
            <a:r>
              <a:rPr sz="1100" spc="-80">
                <a:solidFill>
                  <a:srgbClr val="222E54"/>
                </a:solidFill>
                <a:latin typeface="Verdana"/>
                <a:cs typeface="Verdana"/>
              </a:rPr>
              <a:t>der</a:t>
            </a:r>
            <a:r>
              <a:rPr sz="1100" spc="-110">
                <a:solidFill>
                  <a:srgbClr val="222E54"/>
                </a:solidFill>
                <a:latin typeface="Verdana"/>
                <a:cs typeface="Verdana"/>
              </a:rPr>
              <a:t> </a:t>
            </a:r>
            <a:r>
              <a:rPr sz="1100" spc="-90">
                <a:solidFill>
                  <a:srgbClr val="222E54"/>
                </a:solidFill>
                <a:latin typeface="Verdana"/>
                <a:cs typeface="Verdana"/>
              </a:rPr>
              <a:t>à</a:t>
            </a:r>
            <a:r>
              <a:rPr sz="1100" spc="-110">
                <a:solidFill>
                  <a:srgbClr val="222E54"/>
                </a:solidFill>
                <a:latin typeface="Verdana"/>
                <a:cs typeface="Verdana"/>
              </a:rPr>
              <a:t> </a:t>
            </a:r>
            <a:r>
              <a:rPr sz="1100" spc="-70">
                <a:solidFill>
                  <a:srgbClr val="222E54"/>
                </a:solidFill>
                <a:latin typeface="Verdana"/>
                <a:cs typeface="Verdana"/>
              </a:rPr>
              <a:t>competência</a:t>
            </a:r>
            <a:r>
              <a:rPr sz="1100" spc="-110">
                <a:solidFill>
                  <a:srgbClr val="222E54"/>
                </a:solidFill>
                <a:latin typeface="Verdana"/>
                <a:cs typeface="Verdana"/>
              </a:rPr>
              <a:t> </a:t>
            </a:r>
            <a:r>
              <a:rPr sz="1100" spc="-80">
                <a:solidFill>
                  <a:srgbClr val="222E54"/>
                </a:solidFill>
                <a:latin typeface="Verdana"/>
                <a:cs typeface="Verdana"/>
              </a:rPr>
              <a:t>exigida</a:t>
            </a:r>
            <a:r>
              <a:rPr sz="1100" spc="-55">
                <a:solidFill>
                  <a:srgbClr val="222E54"/>
                </a:solidFill>
                <a:latin typeface="Verdana"/>
                <a:cs typeface="Verdana"/>
              </a:rPr>
              <a:t> </a:t>
            </a:r>
            <a:r>
              <a:rPr sz="1100" spc="-90">
                <a:solidFill>
                  <a:srgbClr val="222E54"/>
                </a:solidFill>
                <a:latin typeface="Verdana"/>
                <a:cs typeface="Verdana"/>
              </a:rPr>
              <a:t>para</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85">
                <a:solidFill>
                  <a:srgbClr val="222E54"/>
                </a:solidFill>
                <a:latin typeface="Verdana"/>
                <a:cs typeface="Verdana"/>
              </a:rPr>
              <a:t>análise.</a:t>
            </a:r>
            <a:endParaRPr sz="1100">
              <a:latin typeface="Verdana"/>
              <a:cs typeface="Verdana"/>
            </a:endParaRPr>
          </a:p>
        </p:txBody>
      </p:sp>
      <p:sp>
        <p:nvSpPr>
          <p:cNvPr id="27" name="object 27"/>
          <p:cNvSpPr txBox="1"/>
          <p:nvPr/>
        </p:nvSpPr>
        <p:spPr>
          <a:xfrm>
            <a:off x="8544445" y="4796740"/>
            <a:ext cx="1675764" cy="103124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 </a:t>
            </a:r>
            <a:r>
              <a:rPr sz="1100" b="1" spc="-55">
                <a:solidFill>
                  <a:srgbClr val="222E54"/>
                </a:solidFill>
                <a:latin typeface="Arial"/>
                <a:cs typeface="Arial"/>
              </a:rPr>
              <a:t>PASSO:</a:t>
            </a:r>
            <a:r>
              <a:rPr sz="1100" b="1" spc="15">
                <a:solidFill>
                  <a:srgbClr val="222E54"/>
                </a:solidFill>
                <a:latin typeface="Arial"/>
                <a:cs typeface="Arial"/>
              </a:rPr>
              <a:t> </a:t>
            </a:r>
            <a:r>
              <a:rPr sz="1100" spc="-50">
                <a:solidFill>
                  <a:srgbClr val="222E54"/>
                </a:solidFill>
                <a:latin typeface="Verdana"/>
                <a:cs typeface="Verdana"/>
              </a:rPr>
              <a:t>O</a:t>
            </a:r>
            <a:r>
              <a:rPr sz="1100" spc="-65">
                <a:solidFill>
                  <a:srgbClr val="222E54"/>
                </a:solidFill>
                <a:latin typeface="Verdana"/>
                <a:cs typeface="Verdana"/>
              </a:rPr>
              <a:t> </a:t>
            </a:r>
            <a:r>
              <a:rPr sz="1100" spc="-90">
                <a:solidFill>
                  <a:srgbClr val="222E54"/>
                </a:solidFill>
                <a:latin typeface="Verdana"/>
                <a:cs typeface="Verdana"/>
              </a:rPr>
              <a:t>somatório</a:t>
            </a:r>
            <a:r>
              <a:rPr sz="1100" spc="-65">
                <a:solidFill>
                  <a:srgbClr val="222E54"/>
                </a:solidFill>
                <a:latin typeface="Verdana"/>
                <a:cs typeface="Verdana"/>
              </a:rPr>
              <a:t> </a:t>
            </a:r>
            <a:r>
              <a:rPr sz="1100" spc="-45">
                <a:solidFill>
                  <a:srgbClr val="222E54"/>
                </a:solidFill>
                <a:latin typeface="Verdana"/>
                <a:cs typeface="Verdana"/>
              </a:rPr>
              <a:t>da </a:t>
            </a:r>
            <a:r>
              <a:rPr sz="1100" spc="-70">
                <a:solidFill>
                  <a:srgbClr val="222E54"/>
                </a:solidFill>
                <a:latin typeface="Verdana"/>
                <a:cs typeface="Verdana"/>
              </a:rPr>
              <a:t>Relação</a:t>
            </a:r>
            <a:r>
              <a:rPr sz="1100" spc="-85">
                <a:solidFill>
                  <a:srgbClr val="222E54"/>
                </a:solidFill>
                <a:latin typeface="Verdana"/>
                <a:cs typeface="Verdana"/>
              </a:rPr>
              <a:t> </a:t>
            </a:r>
            <a:r>
              <a:rPr sz="1100" spc="-80">
                <a:solidFill>
                  <a:srgbClr val="222E54"/>
                </a:solidFill>
                <a:latin typeface="Verdana"/>
                <a:cs typeface="Verdana"/>
              </a:rPr>
              <a:t>de</a:t>
            </a:r>
            <a:r>
              <a:rPr sz="1100" spc="-85">
                <a:solidFill>
                  <a:srgbClr val="222E54"/>
                </a:solidFill>
                <a:latin typeface="Verdana"/>
                <a:cs typeface="Verdana"/>
              </a:rPr>
              <a:t> </a:t>
            </a:r>
            <a:r>
              <a:rPr sz="1100" spc="-10">
                <a:solidFill>
                  <a:srgbClr val="222E54"/>
                </a:solidFill>
                <a:latin typeface="Verdana"/>
                <a:cs typeface="Verdana"/>
              </a:rPr>
              <a:t>Beneficiários </a:t>
            </a:r>
            <a:r>
              <a:rPr sz="1100" spc="-80">
                <a:solidFill>
                  <a:srgbClr val="222E54"/>
                </a:solidFill>
                <a:latin typeface="Verdana"/>
                <a:cs typeface="Verdana"/>
              </a:rPr>
              <a:t>completa</a:t>
            </a:r>
            <a:r>
              <a:rPr sz="1100" spc="-75">
                <a:solidFill>
                  <a:srgbClr val="222E54"/>
                </a:solidFill>
                <a:latin typeface="Verdana"/>
                <a:cs typeface="Verdana"/>
              </a:rPr>
              <a:t> </a:t>
            </a:r>
            <a:r>
              <a:rPr sz="1100" spc="-95">
                <a:solidFill>
                  <a:srgbClr val="222E54"/>
                </a:solidFill>
                <a:latin typeface="Verdana"/>
                <a:cs typeface="Verdana"/>
              </a:rPr>
              <a:t>deve</a:t>
            </a:r>
            <a:r>
              <a:rPr sz="1100" spc="-75">
                <a:solidFill>
                  <a:srgbClr val="222E54"/>
                </a:solidFill>
                <a:latin typeface="Verdana"/>
                <a:cs typeface="Verdana"/>
              </a:rPr>
              <a:t> </a:t>
            </a:r>
            <a:r>
              <a:rPr sz="1100" spc="-85">
                <a:solidFill>
                  <a:srgbClr val="222E54"/>
                </a:solidFill>
                <a:latin typeface="Verdana"/>
                <a:cs typeface="Verdana"/>
              </a:rPr>
              <a:t>ser</a:t>
            </a:r>
            <a:r>
              <a:rPr sz="1100" spc="-70">
                <a:solidFill>
                  <a:srgbClr val="222E54"/>
                </a:solidFill>
                <a:latin typeface="Verdana"/>
                <a:cs typeface="Verdana"/>
              </a:rPr>
              <a:t> </a:t>
            </a:r>
            <a:r>
              <a:rPr sz="1100" spc="-50">
                <a:solidFill>
                  <a:srgbClr val="222E54"/>
                </a:solidFill>
                <a:latin typeface="Verdana"/>
                <a:cs typeface="Verdana"/>
              </a:rPr>
              <a:t>compa- </a:t>
            </a:r>
            <a:r>
              <a:rPr sz="1100" spc="-85">
                <a:solidFill>
                  <a:srgbClr val="222E54"/>
                </a:solidFill>
                <a:latin typeface="Verdana"/>
                <a:cs typeface="Verdana"/>
              </a:rPr>
              <a:t>tível com </a:t>
            </a:r>
            <a:r>
              <a:rPr sz="1100" spc="-65">
                <a:solidFill>
                  <a:srgbClr val="222E54"/>
                </a:solidFill>
                <a:latin typeface="Verdana"/>
                <a:cs typeface="Verdana"/>
              </a:rPr>
              <a:t>o</a:t>
            </a:r>
            <a:r>
              <a:rPr sz="1100" spc="-85">
                <a:solidFill>
                  <a:srgbClr val="222E54"/>
                </a:solidFill>
                <a:latin typeface="Verdana"/>
                <a:cs typeface="Verdana"/>
              </a:rPr>
              <a:t> </a:t>
            </a:r>
            <a:r>
              <a:rPr sz="1100" spc="-10">
                <a:solidFill>
                  <a:srgbClr val="222E54"/>
                </a:solidFill>
                <a:latin typeface="Verdana"/>
                <a:cs typeface="Verdana"/>
              </a:rPr>
              <a:t>comprovante </a:t>
            </a:r>
            <a:r>
              <a:rPr sz="1100" spc="-80">
                <a:solidFill>
                  <a:srgbClr val="222E54"/>
                </a:solidFill>
                <a:latin typeface="Verdana"/>
                <a:cs typeface="Verdana"/>
              </a:rPr>
              <a:t>de</a:t>
            </a:r>
            <a:r>
              <a:rPr sz="1100" spc="-85">
                <a:solidFill>
                  <a:srgbClr val="222E54"/>
                </a:solidFill>
                <a:latin typeface="Verdana"/>
                <a:cs typeface="Verdana"/>
              </a:rPr>
              <a:t> </a:t>
            </a:r>
            <a:r>
              <a:rPr sz="1100" spc="-95">
                <a:solidFill>
                  <a:srgbClr val="222E54"/>
                </a:solidFill>
                <a:latin typeface="Verdana"/>
                <a:cs typeface="Verdana"/>
              </a:rPr>
              <a:t>pagamento</a:t>
            </a:r>
            <a:r>
              <a:rPr sz="1100" spc="-85">
                <a:solidFill>
                  <a:srgbClr val="222E54"/>
                </a:solidFill>
                <a:latin typeface="Verdana"/>
                <a:cs typeface="Verdana"/>
              </a:rPr>
              <a:t> e com </a:t>
            </a:r>
            <a:r>
              <a:rPr sz="1100" spc="-50">
                <a:solidFill>
                  <a:srgbClr val="222E54"/>
                </a:solidFill>
                <a:latin typeface="Verdana"/>
                <a:cs typeface="Verdana"/>
              </a:rPr>
              <a:t>o </a:t>
            </a:r>
            <a:r>
              <a:rPr sz="1100" spc="-65">
                <a:solidFill>
                  <a:srgbClr val="222E54"/>
                </a:solidFill>
                <a:latin typeface="Verdana"/>
                <a:cs typeface="Verdana"/>
              </a:rPr>
              <a:t>Boleto/Nota</a:t>
            </a:r>
            <a:r>
              <a:rPr sz="1100" spc="-30">
                <a:solidFill>
                  <a:srgbClr val="222E54"/>
                </a:solidFill>
                <a:latin typeface="Verdana"/>
                <a:cs typeface="Verdana"/>
              </a:rPr>
              <a:t> </a:t>
            </a:r>
            <a:r>
              <a:rPr sz="1100" spc="-10">
                <a:solidFill>
                  <a:srgbClr val="222E54"/>
                </a:solidFill>
                <a:latin typeface="Verdana"/>
                <a:cs typeface="Verdana"/>
              </a:rPr>
              <a:t>Fiscal.</a:t>
            </a:r>
            <a:endParaRPr sz="1100">
              <a:latin typeface="Verdana"/>
              <a:cs typeface="Verdana"/>
            </a:endParaRPr>
          </a:p>
        </p:txBody>
      </p:sp>
      <p:sp>
        <p:nvSpPr>
          <p:cNvPr id="28" name="object 28"/>
          <p:cNvSpPr txBox="1"/>
          <p:nvPr/>
        </p:nvSpPr>
        <p:spPr>
          <a:xfrm>
            <a:off x="3110255" y="6166638"/>
            <a:ext cx="4707890" cy="695960"/>
          </a:xfrm>
          <a:prstGeom prst="rect">
            <a:avLst/>
          </a:prstGeom>
        </p:spPr>
        <p:txBody>
          <a:bodyPr vert="horz" wrap="square" lIns="0" tIns="12700" rIns="0" bIns="0" rtlCol="0">
            <a:spAutoFit/>
          </a:bodyPr>
          <a:lstStyle/>
          <a:p>
            <a:pPr marL="12700" marR="5080">
              <a:lnSpc>
                <a:spcPct val="100000"/>
              </a:lnSpc>
              <a:spcBef>
                <a:spcPts val="100"/>
              </a:spcBef>
            </a:pPr>
            <a:r>
              <a:rPr sz="1100" b="1" spc="-55">
                <a:solidFill>
                  <a:srgbClr val="222E54"/>
                </a:solidFill>
                <a:latin typeface="Arial"/>
                <a:cs typeface="Arial"/>
              </a:rPr>
              <a:t>ATENÇÃO:</a:t>
            </a:r>
            <a:r>
              <a:rPr sz="1100" b="1" spc="10">
                <a:solidFill>
                  <a:srgbClr val="222E54"/>
                </a:solidFill>
                <a:latin typeface="Arial"/>
                <a:cs typeface="Arial"/>
              </a:rPr>
              <a:t> </a:t>
            </a:r>
            <a:r>
              <a:rPr sz="1100" spc="-65">
                <a:solidFill>
                  <a:srgbClr val="222E54"/>
                </a:solidFill>
                <a:latin typeface="Verdana"/>
                <a:cs typeface="Verdana"/>
              </a:rPr>
              <a:t>Caso </a:t>
            </a:r>
            <a:r>
              <a:rPr sz="1100" spc="-80">
                <a:solidFill>
                  <a:srgbClr val="222E54"/>
                </a:solidFill>
                <a:latin typeface="Verdana"/>
                <a:cs typeface="Verdana"/>
              </a:rPr>
              <a:t>ocorra</a:t>
            </a:r>
            <a:r>
              <a:rPr sz="1100" spc="-70">
                <a:solidFill>
                  <a:srgbClr val="222E54"/>
                </a:solidFill>
                <a:latin typeface="Verdana"/>
                <a:cs typeface="Verdana"/>
              </a:rPr>
              <a:t> </a:t>
            </a:r>
            <a:r>
              <a:rPr sz="1100" spc="-95">
                <a:solidFill>
                  <a:srgbClr val="222E54"/>
                </a:solidFill>
                <a:latin typeface="Verdana"/>
                <a:cs typeface="Verdana"/>
              </a:rPr>
              <a:t>a</a:t>
            </a:r>
            <a:r>
              <a:rPr sz="1100" spc="-65">
                <a:solidFill>
                  <a:srgbClr val="222E54"/>
                </a:solidFill>
                <a:latin typeface="Verdana"/>
                <a:cs typeface="Verdana"/>
              </a:rPr>
              <a:t> </a:t>
            </a:r>
            <a:r>
              <a:rPr sz="1100" spc="-80">
                <a:solidFill>
                  <a:srgbClr val="222E54"/>
                </a:solidFill>
                <a:latin typeface="Verdana"/>
                <a:cs typeface="Verdana"/>
              </a:rPr>
              <a:t>ausência</a:t>
            </a:r>
            <a:r>
              <a:rPr sz="1100" spc="-65">
                <a:solidFill>
                  <a:srgbClr val="222E54"/>
                </a:solidFill>
                <a:latin typeface="Verdana"/>
                <a:cs typeface="Verdana"/>
              </a:rPr>
              <a:t> </a:t>
            </a:r>
            <a:r>
              <a:rPr sz="1100" spc="-80">
                <a:solidFill>
                  <a:srgbClr val="222E54"/>
                </a:solidFill>
                <a:latin typeface="Verdana"/>
                <a:cs typeface="Verdana"/>
              </a:rPr>
              <a:t>de</a:t>
            </a:r>
            <a:r>
              <a:rPr sz="1100" spc="-65">
                <a:solidFill>
                  <a:srgbClr val="222E54"/>
                </a:solidFill>
                <a:latin typeface="Verdana"/>
                <a:cs typeface="Verdana"/>
              </a:rPr>
              <a:t> </a:t>
            </a:r>
            <a:r>
              <a:rPr sz="1100" spc="-95">
                <a:solidFill>
                  <a:srgbClr val="222E54"/>
                </a:solidFill>
                <a:latin typeface="Verdana"/>
                <a:cs typeface="Verdana"/>
              </a:rPr>
              <a:t>algum</a:t>
            </a:r>
            <a:r>
              <a:rPr sz="1100" spc="-70">
                <a:solidFill>
                  <a:srgbClr val="222E54"/>
                </a:solidFill>
                <a:latin typeface="Verdana"/>
                <a:cs typeface="Verdana"/>
              </a:rPr>
              <a:t> </a:t>
            </a:r>
            <a:r>
              <a:rPr sz="1100" spc="-90">
                <a:solidFill>
                  <a:srgbClr val="222E54"/>
                </a:solidFill>
                <a:latin typeface="Verdana"/>
                <a:cs typeface="Verdana"/>
              </a:rPr>
              <a:t>colaborador.</a:t>
            </a:r>
            <a:r>
              <a:rPr sz="1100" spc="-65">
                <a:solidFill>
                  <a:srgbClr val="222E54"/>
                </a:solidFill>
                <a:latin typeface="Verdana"/>
                <a:cs typeface="Verdana"/>
              </a:rPr>
              <a:t> </a:t>
            </a:r>
            <a:r>
              <a:rPr sz="1100" spc="-55">
                <a:solidFill>
                  <a:srgbClr val="222E54"/>
                </a:solidFill>
                <a:latin typeface="Verdana"/>
                <a:cs typeface="Verdana"/>
              </a:rPr>
              <a:t>É</a:t>
            </a:r>
            <a:r>
              <a:rPr sz="1100" spc="-65">
                <a:solidFill>
                  <a:srgbClr val="222E54"/>
                </a:solidFill>
                <a:latin typeface="Verdana"/>
                <a:cs typeface="Verdana"/>
              </a:rPr>
              <a:t> </a:t>
            </a:r>
            <a:r>
              <a:rPr sz="1100" spc="-70">
                <a:solidFill>
                  <a:srgbClr val="222E54"/>
                </a:solidFill>
                <a:latin typeface="Verdana"/>
                <a:cs typeface="Verdana"/>
              </a:rPr>
              <a:t>necessário </a:t>
            </a:r>
            <a:r>
              <a:rPr sz="1100" spc="-25">
                <a:solidFill>
                  <a:srgbClr val="222E54"/>
                </a:solidFill>
                <a:latin typeface="Verdana"/>
                <a:cs typeface="Verdana"/>
              </a:rPr>
              <a:t>in- </a:t>
            </a:r>
            <a:r>
              <a:rPr sz="1100" spc="-90">
                <a:solidFill>
                  <a:srgbClr val="222E54"/>
                </a:solidFill>
                <a:latin typeface="Verdana"/>
                <a:cs typeface="Verdana"/>
              </a:rPr>
              <a:t>vestigar</a:t>
            </a:r>
            <a:r>
              <a:rPr sz="1100" spc="-70">
                <a:solidFill>
                  <a:srgbClr val="222E54"/>
                </a:solidFill>
                <a:latin typeface="Verdana"/>
                <a:cs typeface="Verdana"/>
              </a:rPr>
              <a:t> </a:t>
            </a:r>
            <a:r>
              <a:rPr sz="1100" spc="-95">
                <a:solidFill>
                  <a:srgbClr val="222E54"/>
                </a:solidFill>
                <a:latin typeface="Verdana"/>
                <a:cs typeface="Verdana"/>
              </a:rPr>
              <a:t>a</a:t>
            </a:r>
            <a:r>
              <a:rPr sz="1100" spc="-65">
                <a:solidFill>
                  <a:srgbClr val="222E54"/>
                </a:solidFill>
                <a:latin typeface="Verdana"/>
                <a:cs typeface="Verdana"/>
              </a:rPr>
              <a:t> </a:t>
            </a:r>
            <a:r>
              <a:rPr sz="1100" spc="-70">
                <a:solidFill>
                  <a:srgbClr val="222E54"/>
                </a:solidFill>
                <a:latin typeface="Verdana"/>
                <a:cs typeface="Verdana"/>
              </a:rPr>
              <a:t>Folha</a:t>
            </a:r>
            <a:r>
              <a:rPr sz="1100" spc="-65">
                <a:solidFill>
                  <a:srgbClr val="222E54"/>
                </a:solidFill>
                <a:latin typeface="Verdana"/>
                <a:cs typeface="Verdana"/>
              </a:rPr>
              <a:t> </a:t>
            </a:r>
            <a:r>
              <a:rPr sz="1100" spc="-80">
                <a:solidFill>
                  <a:srgbClr val="222E54"/>
                </a:solidFill>
                <a:latin typeface="Verdana"/>
                <a:cs typeface="Verdana"/>
              </a:rPr>
              <a:t>de</a:t>
            </a:r>
            <a:r>
              <a:rPr sz="1100" spc="-70">
                <a:solidFill>
                  <a:srgbClr val="222E54"/>
                </a:solidFill>
                <a:latin typeface="Verdana"/>
                <a:cs typeface="Verdana"/>
              </a:rPr>
              <a:t> </a:t>
            </a:r>
            <a:r>
              <a:rPr sz="1100" spc="-90">
                <a:solidFill>
                  <a:srgbClr val="222E54"/>
                </a:solidFill>
                <a:latin typeface="Verdana"/>
                <a:cs typeface="Verdana"/>
              </a:rPr>
              <a:t>Pagamento</a:t>
            </a:r>
            <a:r>
              <a:rPr sz="1100" spc="-65">
                <a:solidFill>
                  <a:srgbClr val="222E54"/>
                </a:solidFill>
                <a:latin typeface="Verdana"/>
                <a:cs typeface="Verdana"/>
              </a:rPr>
              <a:t> </a:t>
            </a:r>
            <a:r>
              <a:rPr sz="1100" spc="-95">
                <a:solidFill>
                  <a:srgbClr val="222E54"/>
                </a:solidFill>
                <a:latin typeface="Verdana"/>
                <a:cs typeface="Verdana"/>
              </a:rPr>
              <a:t>para</a:t>
            </a:r>
            <a:r>
              <a:rPr sz="1100" spc="-65">
                <a:solidFill>
                  <a:srgbClr val="222E54"/>
                </a:solidFill>
                <a:latin typeface="Verdana"/>
                <a:cs typeface="Verdana"/>
              </a:rPr>
              <a:t> </a:t>
            </a:r>
            <a:r>
              <a:rPr sz="1100" spc="-90">
                <a:solidFill>
                  <a:srgbClr val="222E54"/>
                </a:solidFill>
                <a:latin typeface="Verdana"/>
                <a:cs typeface="Verdana"/>
              </a:rPr>
              <a:t>entender</a:t>
            </a:r>
            <a:r>
              <a:rPr sz="1100" spc="-70">
                <a:solidFill>
                  <a:srgbClr val="222E54"/>
                </a:solidFill>
                <a:latin typeface="Verdana"/>
                <a:cs typeface="Verdana"/>
              </a:rPr>
              <a:t> </a:t>
            </a:r>
            <a:r>
              <a:rPr sz="1100" spc="-75">
                <a:solidFill>
                  <a:srgbClr val="222E54"/>
                </a:solidFill>
                <a:latin typeface="Verdana"/>
                <a:cs typeface="Verdana"/>
              </a:rPr>
              <a:t>se</a:t>
            </a:r>
            <a:r>
              <a:rPr sz="1100" spc="-65">
                <a:solidFill>
                  <a:srgbClr val="222E54"/>
                </a:solidFill>
                <a:latin typeface="Verdana"/>
                <a:cs typeface="Verdana"/>
              </a:rPr>
              <a:t> </a:t>
            </a:r>
            <a:r>
              <a:rPr sz="1100" spc="-100">
                <a:solidFill>
                  <a:srgbClr val="222E54"/>
                </a:solidFill>
                <a:latin typeface="Verdana"/>
                <a:cs typeface="Verdana"/>
              </a:rPr>
              <a:t>realmente</a:t>
            </a:r>
            <a:r>
              <a:rPr sz="1100" spc="-65">
                <a:solidFill>
                  <a:srgbClr val="222E54"/>
                </a:solidFill>
                <a:latin typeface="Verdana"/>
                <a:cs typeface="Verdana"/>
              </a:rPr>
              <a:t> </a:t>
            </a:r>
            <a:r>
              <a:rPr sz="1100" spc="-95">
                <a:solidFill>
                  <a:srgbClr val="222E54"/>
                </a:solidFill>
                <a:latin typeface="Verdana"/>
                <a:cs typeface="Verdana"/>
              </a:rPr>
              <a:t>houve</a:t>
            </a:r>
            <a:r>
              <a:rPr sz="1100" spc="-70">
                <a:solidFill>
                  <a:srgbClr val="222E54"/>
                </a:solidFill>
                <a:latin typeface="Verdana"/>
                <a:cs typeface="Verdana"/>
              </a:rPr>
              <a:t> </a:t>
            </a:r>
            <a:r>
              <a:rPr sz="1100" spc="-95">
                <a:solidFill>
                  <a:srgbClr val="222E54"/>
                </a:solidFill>
                <a:latin typeface="Verdana"/>
                <a:cs typeface="Verdana"/>
              </a:rPr>
              <a:t>a</a:t>
            </a:r>
            <a:r>
              <a:rPr sz="1100" spc="-65">
                <a:solidFill>
                  <a:srgbClr val="222E54"/>
                </a:solidFill>
                <a:latin typeface="Verdana"/>
                <a:cs typeface="Verdana"/>
              </a:rPr>
              <a:t> </a:t>
            </a:r>
            <a:r>
              <a:rPr sz="1100" spc="-50">
                <a:solidFill>
                  <a:srgbClr val="222E54"/>
                </a:solidFill>
                <a:latin typeface="Verdana"/>
                <a:cs typeface="Verdana"/>
              </a:rPr>
              <a:t>pendên- </a:t>
            </a:r>
            <a:r>
              <a:rPr sz="1100" spc="-60">
                <a:solidFill>
                  <a:srgbClr val="222E54"/>
                </a:solidFill>
                <a:latin typeface="Verdana"/>
                <a:cs typeface="Verdana"/>
              </a:rPr>
              <a:t>cia</a:t>
            </a:r>
            <a:r>
              <a:rPr sz="1100" spc="-80">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a:t>
            </a:r>
            <a:r>
              <a:rPr sz="1100" spc="-75">
                <a:solidFill>
                  <a:srgbClr val="222E54"/>
                </a:solidFill>
                <a:latin typeface="Verdana"/>
                <a:cs typeface="Verdana"/>
              </a:rPr>
              <a:t>colaborador</a:t>
            </a:r>
            <a:r>
              <a:rPr sz="1100" spc="-80">
                <a:solidFill>
                  <a:srgbClr val="222E54"/>
                </a:solidFill>
                <a:latin typeface="Verdana"/>
                <a:cs typeface="Verdana"/>
              </a:rPr>
              <a:t> ou </a:t>
            </a:r>
            <a:r>
              <a:rPr sz="1100" spc="-75">
                <a:solidFill>
                  <a:srgbClr val="222E54"/>
                </a:solidFill>
                <a:latin typeface="Verdana"/>
                <a:cs typeface="Verdana"/>
              </a:rPr>
              <a:t>se</a:t>
            </a:r>
            <a:r>
              <a:rPr sz="1100" spc="-80">
                <a:solidFill>
                  <a:srgbClr val="222E54"/>
                </a:solidFill>
                <a:latin typeface="Verdana"/>
                <a:cs typeface="Verdana"/>
              </a:rPr>
              <a:t> </a:t>
            </a:r>
            <a:r>
              <a:rPr sz="1100" spc="-70">
                <a:solidFill>
                  <a:srgbClr val="222E54"/>
                </a:solidFill>
                <a:latin typeface="Verdana"/>
                <a:cs typeface="Verdana"/>
              </a:rPr>
              <a:t>ele</a:t>
            </a:r>
            <a:r>
              <a:rPr sz="1100" spc="-80">
                <a:solidFill>
                  <a:srgbClr val="222E54"/>
                </a:solidFill>
                <a:latin typeface="Verdana"/>
                <a:cs typeface="Verdana"/>
              </a:rPr>
              <a:t> </a:t>
            </a:r>
            <a:r>
              <a:rPr sz="1100" spc="-85">
                <a:solidFill>
                  <a:srgbClr val="222E54"/>
                </a:solidFill>
                <a:latin typeface="Verdana"/>
                <a:cs typeface="Verdana"/>
              </a:rPr>
              <a:t>não</a:t>
            </a:r>
            <a:r>
              <a:rPr sz="1100" spc="-80">
                <a:solidFill>
                  <a:srgbClr val="222E54"/>
                </a:solidFill>
                <a:latin typeface="Verdana"/>
                <a:cs typeface="Verdana"/>
              </a:rPr>
              <a:t> </a:t>
            </a:r>
            <a:r>
              <a:rPr sz="1100" spc="-75">
                <a:solidFill>
                  <a:srgbClr val="222E54"/>
                </a:solidFill>
                <a:latin typeface="Verdana"/>
                <a:cs typeface="Verdana"/>
              </a:rPr>
              <a:t>consta</a:t>
            </a:r>
            <a:r>
              <a:rPr sz="1100" spc="-80">
                <a:solidFill>
                  <a:srgbClr val="222E54"/>
                </a:solidFill>
                <a:latin typeface="Verdana"/>
                <a:cs typeface="Verdana"/>
              </a:rPr>
              <a:t> </a:t>
            </a:r>
            <a:r>
              <a:rPr sz="1100" spc="-100">
                <a:solidFill>
                  <a:srgbClr val="222E54"/>
                </a:solidFill>
                <a:latin typeface="Verdana"/>
                <a:cs typeface="Verdana"/>
              </a:rPr>
              <a:t>na</a:t>
            </a:r>
            <a:r>
              <a:rPr sz="1100" spc="-80">
                <a:solidFill>
                  <a:srgbClr val="222E54"/>
                </a:solidFill>
                <a:latin typeface="Verdana"/>
                <a:cs typeface="Verdana"/>
              </a:rPr>
              <a:t> </a:t>
            </a:r>
            <a:r>
              <a:rPr sz="1100" spc="-70">
                <a:solidFill>
                  <a:srgbClr val="222E54"/>
                </a:solidFill>
                <a:latin typeface="Verdana"/>
                <a:cs typeface="Verdana"/>
              </a:rPr>
              <a:t>Relação</a:t>
            </a:r>
            <a:r>
              <a:rPr sz="1100" spc="-80">
                <a:solidFill>
                  <a:srgbClr val="222E54"/>
                </a:solidFill>
                <a:latin typeface="Verdana"/>
                <a:cs typeface="Verdana"/>
              </a:rPr>
              <a:t> </a:t>
            </a:r>
            <a:r>
              <a:rPr sz="1100" spc="-75">
                <a:solidFill>
                  <a:srgbClr val="222E54"/>
                </a:solidFill>
                <a:latin typeface="Verdana"/>
                <a:cs typeface="Verdana"/>
              </a:rPr>
              <a:t>por </a:t>
            </a:r>
            <a:r>
              <a:rPr sz="1100" spc="-95">
                <a:solidFill>
                  <a:srgbClr val="222E54"/>
                </a:solidFill>
                <a:latin typeface="Verdana"/>
                <a:cs typeface="Verdana"/>
              </a:rPr>
              <a:t>outra</a:t>
            </a:r>
            <a:r>
              <a:rPr sz="1100" spc="-80">
                <a:solidFill>
                  <a:srgbClr val="222E54"/>
                </a:solidFill>
                <a:latin typeface="Verdana"/>
                <a:cs typeface="Verdana"/>
              </a:rPr>
              <a:t> </a:t>
            </a:r>
            <a:r>
              <a:rPr sz="1100" spc="-95">
                <a:solidFill>
                  <a:srgbClr val="222E54"/>
                </a:solidFill>
                <a:latin typeface="Verdana"/>
                <a:cs typeface="Verdana"/>
              </a:rPr>
              <a:t>razão</a:t>
            </a:r>
            <a:r>
              <a:rPr sz="1100" spc="-80">
                <a:solidFill>
                  <a:srgbClr val="222E54"/>
                </a:solidFill>
                <a:latin typeface="Verdana"/>
                <a:cs typeface="Verdana"/>
              </a:rPr>
              <a:t> </a:t>
            </a:r>
            <a:r>
              <a:rPr sz="1100" spc="-10">
                <a:solidFill>
                  <a:srgbClr val="222E54"/>
                </a:solidFill>
                <a:latin typeface="Verdana"/>
                <a:cs typeface="Verdana"/>
              </a:rPr>
              <a:t>(Exem- </a:t>
            </a:r>
            <a:r>
              <a:rPr sz="1100" spc="-100">
                <a:solidFill>
                  <a:srgbClr val="222E54"/>
                </a:solidFill>
                <a:latin typeface="Verdana"/>
                <a:cs typeface="Verdana"/>
              </a:rPr>
              <a:t>plo:</a:t>
            </a:r>
            <a:r>
              <a:rPr sz="1100" spc="-75">
                <a:solidFill>
                  <a:srgbClr val="222E54"/>
                </a:solidFill>
                <a:latin typeface="Verdana"/>
                <a:cs typeface="Verdana"/>
              </a:rPr>
              <a:t> Admissão </a:t>
            </a:r>
            <a:r>
              <a:rPr sz="1100" spc="-70">
                <a:solidFill>
                  <a:srgbClr val="222E54"/>
                </a:solidFill>
                <a:latin typeface="Verdana"/>
                <a:cs typeface="Verdana"/>
              </a:rPr>
              <a:t>depois</a:t>
            </a:r>
            <a:r>
              <a:rPr sz="1100" spc="-75">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período</a:t>
            </a:r>
            <a:r>
              <a:rPr sz="1100" spc="-70">
                <a:solidFill>
                  <a:srgbClr val="222E54"/>
                </a:solidFill>
                <a:latin typeface="Verdana"/>
                <a:cs typeface="Verdana"/>
              </a:rPr>
              <a:t> </a:t>
            </a:r>
            <a:r>
              <a:rPr sz="1100" spc="-80">
                <a:solidFill>
                  <a:srgbClr val="222E54"/>
                </a:solidFill>
                <a:latin typeface="Verdana"/>
                <a:cs typeface="Verdana"/>
              </a:rPr>
              <a:t>de</a:t>
            </a:r>
            <a:r>
              <a:rPr sz="1100" spc="-75">
                <a:solidFill>
                  <a:srgbClr val="222E54"/>
                </a:solidFill>
                <a:latin typeface="Verdana"/>
                <a:cs typeface="Verdana"/>
              </a:rPr>
              <a:t> </a:t>
            </a:r>
            <a:r>
              <a:rPr sz="1100" spc="-90">
                <a:solidFill>
                  <a:srgbClr val="222E54"/>
                </a:solidFill>
                <a:latin typeface="Verdana"/>
                <a:cs typeface="Verdana"/>
              </a:rPr>
              <a:t>fechamento</a:t>
            </a:r>
            <a:r>
              <a:rPr sz="1100" spc="-75">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60">
                <a:solidFill>
                  <a:srgbClr val="222E54"/>
                </a:solidFill>
                <a:latin typeface="Verdana"/>
                <a:cs typeface="Verdana"/>
              </a:rPr>
              <a:t>Plano</a:t>
            </a:r>
            <a:r>
              <a:rPr sz="1100" spc="-70">
                <a:solidFill>
                  <a:srgbClr val="222E54"/>
                </a:solidFill>
                <a:latin typeface="Verdana"/>
                <a:cs typeface="Verdana"/>
              </a:rPr>
              <a:t> </a:t>
            </a:r>
            <a:r>
              <a:rPr sz="1100" spc="-80">
                <a:solidFill>
                  <a:srgbClr val="222E54"/>
                </a:solidFill>
                <a:latin typeface="Verdana"/>
                <a:cs typeface="Verdana"/>
              </a:rPr>
              <a:t>de</a:t>
            </a:r>
            <a:r>
              <a:rPr sz="1100" spc="-75">
                <a:solidFill>
                  <a:srgbClr val="222E54"/>
                </a:solidFill>
                <a:latin typeface="Verdana"/>
                <a:cs typeface="Verdana"/>
              </a:rPr>
              <a:t> </a:t>
            </a:r>
            <a:r>
              <a:rPr sz="1100" spc="-10">
                <a:solidFill>
                  <a:srgbClr val="222E54"/>
                </a:solidFill>
                <a:latin typeface="Verdana"/>
                <a:cs typeface="Verdana"/>
              </a:rPr>
              <a:t>Saúde).</a:t>
            </a:r>
            <a:endParaRPr sz="1100">
              <a:latin typeface="Verdana"/>
              <a:cs typeface="Verdana"/>
            </a:endParaRPr>
          </a:p>
        </p:txBody>
      </p:sp>
      <p:sp>
        <p:nvSpPr>
          <p:cNvPr id="29" name="object 29"/>
          <p:cNvSpPr txBox="1"/>
          <p:nvPr/>
        </p:nvSpPr>
        <p:spPr>
          <a:xfrm>
            <a:off x="444500" y="4142245"/>
            <a:ext cx="1694814" cy="11988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90">
                <a:solidFill>
                  <a:srgbClr val="222E54"/>
                </a:solidFill>
                <a:latin typeface="Verdana"/>
                <a:cs typeface="Verdana"/>
              </a:rPr>
              <a:t>Todos</a:t>
            </a:r>
            <a:r>
              <a:rPr sz="1100" spc="-70">
                <a:solidFill>
                  <a:srgbClr val="222E54"/>
                </a:solidFill>
                <a:latin typeface="Verdana"/>
                <a:cs typeface="Verdana"/>
              </a:rPr>
              <a:t> </a:t>
            </a:r>
            <a:r>
              <a:rPr sz="1100" spc="-65">
                <a:solidFill>
                  <a:srgbClr val="222E54"/>
                </a:solidFill>
                <a:latin typeface="Verdana"/>
                <a:cs typeface="Verdana"/>
              </a:rPr>
              <a:t>os</a:t>
            </a:r>
            <a:r>
              <a:rPr sz="1100" spc="-75">
                <a:solidFill>
                  <a:srgbClr val="222E54"/>
                </a:solidFill>
                <a:latin typeface="Verdana"/>
                <a:cs typeface="Verdana"/>
              </a:rPr>
              <a:t> </a:t>
            </a:r>
            <a:r>
              <a:rPr sz="1100" spc="-25">
                <a:solidFill>
                  <a:srgbClr val="222E54"/>
                </a:solidFill>
                <a:latin typeface="Verdana"/>
                <a:cs typeface="Verdana"/>
              </a:rPr>
              <a:t>co- </a:t>
            </a:r>
            <a:r>
              <a:rPr sz="1100" spc="-80">
                <a:solidFill>
                  <a:srgbClr val="222E54"/>
                </a:solidFill>
                <a:latin typeface="Verdana"/>
                <a:cs typeface="Verdana"/>
              </a:rPr>
              <a:t>laboradores</a:t>
            </a:r>
            <a:r>
              <a:rPr sz="1100" spc="-35">
                <a:solidFill>
                  <a:srgbClr val="222E54"/>
                </a:solidFill>
                <a:latin typeface="Verdana"/>
                <a:cs typeface="Verdana"/>
              </a:rPr>
              <a:t> </a:t>
            </a:r>
            <a:r>
              <a:rPr sz="1100" spc="-85">
                <a:solidFill>
                  <a:srgbClr val="222E54"/>
                </a:solidFill>
                <a:latin typeface="Verdana"/>
                <a:cs typeface="Verdana"/>
              </a:rPr>
              <a:t>presentes</a:t>
            </a:r>
            <a:r>
              <a:rPr sz="1100" spc="-35">
                <a:solidFill>
                  <a:srgbClr val="222E54"/>
                </a:solidFill>
                <a:latin typeface="Verdana"/>
                <a:cs typeface="Verdana"/>
              </a:rPr>
              <a:t> na </a:t>
            </a:r>
            <a:r>
              <a:rPr sz="1100" spc="-70">
                <a:solidFill>
                  <a:srgbClr val="222E54"/>
                </a:solidFill>
                <a:latin typeface="Verdana"/>
                <a:cs typeface="Verdana"/>
              </a:rPr>
              <a:t>Análise</a:t>
            </a:r>
            <a:r>
              <a:rPr sz="1100" spc="-80">
                <a:solidFill>
                  <a:srgbClr val="222E54"/>
                </a:solidFill>
                <a:latin typeface="Verdana"/>
                <a:cs typeface="Verdana"/>
              </a:rPr>
              <a:t> de</a:t>
            </a:r>
            <a:r>
              <a:rPr sz="1100" spc="-75">
                <a:solidFill>
                  <a:srgbClr val="222E54"/>
                </a:solidFill>
                <a:latin typeface="Verdana"/>
                <a:cs typeface="Verdana"/>
              </a:rPr>
              <a:t> </a:t>
            </a:r>
            <a:r>
              <a:rPr sz="1100" spc="-50">
                <a:solidFill>
                  <a:srgbClr val="222E54"/>
                </a:solidFill>
                <a:latin typeface="Verdana"/>
                <a:cs typeface="Verdana"/>
              </a:rPr>
              <a:t>Colaboradores/ </a:t>
            </a:r>
            <a:r>
              <a:rPr sz="1100" spc="-70">
                <a:solidFill>
                  <a:srgbClr val="222E54"/>
                </a:solidFill>
                <a:latin typeface="Verdana"/>
                <a:cs typeface="Verdana"/>
              </a:rPr>
              <a:t>Relação</a:t>
            </a:r>
            <a:r>
              <a:rPr sz="1100" spc="-85">
                <a:solidFill>
                  <a:srgbClr val="222E54"/>
                </a:solidFill>
                <a:latin typeface="Verdana"/>
                <a:cs typeface="Verdana"/>
              </a:rPr>
              <a:t> </a:t>
            </a:r>
            <a:r>
              <a:rPr sz="1100" spc="-80">
                <a:solidFill>
                  <a:srgbClr val="222E54"/>
                </a:solidFill>
                <a:latin typeface="Verdana"/>
                <a:cs typeface="Verdana"/>
              </a:rPr>
              <a:t>de </a:t>
            </a:r>
            <a:r>
              <a:rPr sz="1100" spc="-10">
                <a:solidFill>
                  <a:srgbClr val="222E54"/>
                </a:solidFill>
                <a:latin typeface="Verdana"/>
                <a:cs typeface="Verdana"/>
              </a:rPr>
              <a:t>Empregados </a:t>
            </a:r>
            <a:r>
              <a:rPr sz="1100" spc="-100">
                <a:solidFill>
                  <a:srgbClr val="222E54"/>
                </a:solidFill>
                <a:latin typeface="Verdana"/>
                <a:cs typeface="Verdana"/>
              </a:rPr>
              <a:t>(RE)</a:t>
            </a:r>
            <a:r>
              <a:rPr sz="1100" spc="-75">
                <a:solidFill>
                  <a:srgbClr val="222E54"/>
                </a:solidFill>
                <a:latin typeface="Verdana"/>
                <a:cs typeface="Verdana"/>
              </a:rPr>
              <a:t> </a:t>
            </a:r>
            <a:r>
              <a:rPr sz="1100" spc="-105">
                <a:solidFill>
                  <a:srgbClr val="222E54"/>
                </a:solidFill>
                <a:latin typeface="Verdana"/>
                <a:cs typeface="Verdana"/>
              </a:rPr>
              <a:t>devem</a:t>
            </a:r>
            <a:r>
              <a:rPr sz="1100" spc="-70">
                <a:solidFill>
                  <a:srgbClr val="222E54"/>
                </a:solidFill>
                <a:latin typeface="Verdana"/>
                <a:cs typeface="Verdana"/>
              </a:rPr>
              <a:t> </a:t>
            </a:r>
            <a:r>
              <a:rPr sz="1100" spc="-90">
                <a:solidFill>
                  <a:srgbClr val="222E54"/>
                </a:solidFill>
                <a:latin typeface="Verdana"/>
                <a:cs typeface="Verdana"/>
              </a:rPr>
              <a:t>estar</a:t>
            </a:r>
            <a:r>
              <a:rPr sz="1100" spc="-70">
                <a:solidFill>
                  <a:srgbClr val="222E54"/>
                </a:solidFill>
                <a:latin typeface="Verdana"/>
                <a:cs typeface="Verdana"/>
              </a:rPr>
              <a:t> </a:t>
            </a:r>
            <a:r>
              <a:rPr sz="1100" spc="-10">
                <a:solidFill>
                  <a:srgbClr val="222E54"/>
                </a:solidFill>
                <a:latin typeface="Verdana"/>
                <a:cs typeface="Verdana"/>
              </a:rPr>
              <a:t>presen- </a:t>
            </a:r>
            <a:r>
              <a:rPr sz="1100" spc="-85">
                <a:solidFill>
                  <a:srgbClr val="222E54"/>
                </a:solidFill>
                <a:latin typeface="Verdana"/>
                <a:cs typeface="Verdana"/>
              </a:rPr>
              <a:t>tes </a:t>
            </a:r>
            <a:r>
              <a:rPr sz="1100" spc="-100">
                <a:solidFill>
                  <a:srgbClr val="222E54"/>
                </a:solidFill>
                <a:latin typeface="Verdana"/>
                <a:cs typeface="Verdana"/>
              </a:rPr>
              <a:t>na</a:t>
            </a:r>
            <a:r>
              <a:rPr sz="1100" spc="-85">
                <a:solidFill>
                  <a:srgbClr val="222E54"/>
                </a:solidFill>
                <a:latin typeface="Verdana"/>
                <a:cs typeface="Verdana"/>
              </a:rPr>
              <a:t> </a:t>
            </a:r>
            <a:r>
              <a:rPr sz="1100" spc="-70">
                <a:solidFill>
                  <a:srgbClr val="222E54"/>
                </a:solidFill>
                <a:latin typeface="Verdana"/>
                <a:cs typeface="Verdana"/>
              </a:rPr>
              <a:t>Relação</a:t>
            </a:r>
            <a:r>
              <a:rPr sz="1100" spc="-85">
                <a:solidFill>
                  <a:srgbClr val="222E54"/>
                </a:solidFill>
                <a:latin typeface="Verdana"/>
                <a:cs typeface="Verdana"/>
              </a:rPr>
              <a:t> </a:t>
            </a:r>
            <a:r>
              <a:rPr sz="1100" spc="-80">
                <a:solidFill>
                  <a:srgbClr val="222E54"/>
                </a:solidFill>
                <a:latin typeface="Verdana"/>
                <a:cs typeface="Verdana"/>
              </a:rPr>
              <a:t>de</a:t>
            </a:r>
            <a:r>
              <a:rPr sz="1100" spc="-85">
                <a:solidFill>
                  <a:srgbClr val="222E54"/>
                </a:solidFill>
                <a:latin typeface="Verdana"/>
                <a:cs typeface="Verdana"/>
              </a:rPr>
              <a:t> </a:t>
            </a:r>
            <a:r>
              <a:rPr sz="1100" spc="-60">
                <a:solidFill>
                  <a:srgbClr val="222E54"/>
                </a:solidFill>
                <a:latin typeface="Verdana"/>
                <a:cs typeface="Verdana"/>
              </a:rPr>
              <a:t>Benefici- </a:t>
            </a:r>
            <a:r>
              <a:rPr sz="1100" spc="-90">
                <a:solidFill>
                  <a:srgbClr val="222E54"/>
                </a:solidFill>
                <a:latin typeface="Verdana"/>
                <a:cs typeface="Verdana"/>
              </a:rPr>
              <a:t>ários. </a:t>
            </a:r>
            <a:r>
              <a:rPr sz="1100" spc="-65">
                <a:solidFill>
                  <a:srgbClr val="222E54"/>
                </a:solidFill>
                <a:latin typeface="Verdana"/>
                <a:cs typeface="Verdana"/>
              </a:rPr>
              <a:t>Use</a:t>
            </a:r>
            <a:r>
              <a:rPr sz="1100" spc="-90">
                <a:solidFill>
                  <a:srgbClr val="222E54"/>
                </a:solidFill>
                <a:latin typeface="Verdana"/>
                <a:cs typeface="Verdana"/>
              </a:rPr>
              <a:t> </a:t>
            </a:r>
            <a:r>
              <a:rPr sz="1100" spc="-95">
                <a:solidFill>
                  <a:srgbClr val="222E54"/>
                </a:solidFill>
                <a:latin typeface="Verdana"/>
                <a:cs typeface="Verdana"/>
              </a:rPr>
              <a:t>a</a:t>
            </a:r>
            <a:r>
              <a:rPr sz="1100" spc="-90">
                <a:solidFill>
                  <a:srgbClr val="222E54"/>
                </a:solidFill>
                <a:latin typeface="Verdana"/>
                <a:cs typeface="Verdana"/>
              </a:rPr>
              <a:t> </a:t>
            </a:r>
            <a:r>
              <a:rPr sz="1100" b="1" spc="-10">
                <a:solidFill>
                  <a:srgbClr val="222E54"/>
                </a:solidFill>
                <a:latin typeface="Arial"/>
                <a:cs typeface="Arial"/>
              </a:rPr>
              <a:t>Amostragem</a:t>
            </a:r>
            <a:endParaRPr sz="1100">
              <a:latin typeface="Arial"/>
              <a:cs typeface="Arial"/>
            </a:endParaRPr>
          </a:p>
        </p:txBody>
      </p:sp>
      <p:sp>
        <p:nvSpPr>
          <p:cNvPr id="30" name="object 30"/>
          <p:cNvSpPr txBox="1"/>
          <p:nvPr/>
        </p:nvSpPr>
        <p:spPr>
          <a:xfrm>
            <a:off x="444500" y="5315725"/>
            <a:ext cx="795655" cy="193040"/>
          </a:xfrm>
          <a:prstGeom prst="rect">
            <a:avLst/>
          </a:prstGeom>
        </p:spPr>
        <p:txBody>
          <a:bodyPr vert="horz" wrap="square" lIns="0" tIns="12700" rIns="0" bIns="0" rtlCol="0">
            <a:spAutoFit/>
          </a:bodyPr>
          <a:lstStyle/>
          <a:p>
            <a:pPr marL="12700">
              <a:lnSpc>
                <a:spcPct val="100000"/>
              </a:lnSpc>
              <a:spcBef>
                <a:spcPts val="100"/>
              </a:spcBef>
            </a:pPr>
            <a:r>
              <a:rPr sz="1100" spc="-95">
                <a:solidFill>
                  <a:srgbClr val="222E54"/>
                </a:solidFill>
                <a:latin typeface="Verdana"/>
                <a:cs typeface="Verdana"/>
              </a:rPr>
              <a:t>para</a:t>
            </a:r>
            <a:r>
              <a:rPr sz="1100" spc="-75">
                <a:solidFill>
                  <a:srgbClr val="222E54"/>
                </a:solidFill>
                <a:latin typeface="Verdana"/>
                <a:cs typeface="Verdana"/>
              </a:rPr>
              <a:t> análise.</a:t>
            </a:r>
            <a:endParaRPr sz="1100">
              <a:latin typeface="Verdana"/>
              <a:cs typeface="Verdana"/>
            </a:endParaRPr>
          </a:p>
        </p:txBody>
      </p:sp>
      <p:sp>
        <p:nvSpPr>
          <p:cNvPr id="31" name="object 31"/>
          <p:cNvSpPr txBox="1"/>
          <p:nvPr/>
        </p:nvSpPr>
        <p:spPr>
          <a:xfrm>
            <a:off x="6606451" y="1507324"/>
            <a:ext cx="1838960" cy="558800"/>
          </a:xfrm>
          <a:prstGeom prst="rect">
            <a:avLst/>
          </a:prstGeom>
        </p:spPr>
        <p:txBody>
          <a:bodyPr vert="horz" wrap="square" lIns="0" tIns="68580" rIns="0" bIns="0" rtlCol="0">
            <a:spAutoFit/>
          </a:bodyPr>
          <a:lstStyle/>
          <a:p>
            <a:pPr marL="123189" marR="123189">
              <a:lnSpc>
                <a:spcPct val="104099"/>
              </a:lnSpc>
              <a:spcBef>
                <a:spcPts val="540"/>
              </a:spcBef>
              <a:tabLst>
                <a:tab pos="1017269" algn="l"/>
              </a:tabLst>
            </a:pPr>
            <a:r>
              <a:rPr sz="1050" i="1" spc="-97" baseline="-35714">
                <a:solidFill>
                  <a:srgbClr val="FFFFFF"/>
                </a:solidFill>
                <a:latin typeface="Arial"/>
                <a:cs typeface="Arial"/>
              </a:rPr>
              <a:t>Acesse</a:t>
            </a:r>
            <a:r>
              <a:rPr sz="1050" i="1" spc="-22" baseline="-35714">
                <a:solidFill>
                  <a:srgbClr val="FFFFFF"/>
                </a:solidFill>
                <a:latin typeface="Arial"/>
                <a:cs typeface="Arial"/>
              </a:rPr>
              <a:t> </a:t>
            </a:r>
            <a:r>
              <a:rPr sz="1050" i="1" baseline="-35714">
                <a:solidFill>
                  <a:srgbClr val="FFFFFF"/>
                </a:solidFill>
                <a:latin typeface="Arial"/>
                <a:cs typeface="Arial"/>
              </a:rPr>
              <a:t>a</a:t>
            </a:r>
            <a:r>
              <a:rPr sz="1050" i="1" spc="-15" baseline="-35714">
                <a:solidFill>
                  <a:srgbClr val="FFFFFF"/>
                </a:solidFill>
                <a:latin typeface="Arial"/>
                <a:cs typeface="Arial"/>
              </a:rPr>
              <a:t> explica-</a:t>
            </a:r>
            <a:r>
              <a:rPr sz="1050" i="1" baseline="-35714">
                <a:solidFill>
                  <a:srgbClr val="FFFFFF"/>
                </a:solidFill>
                <a:latin typeface="Arial"/>
                <a:cs typeface="Arial"/>
              </a:rPr>
              <a:t>	</a:t>
            </a:r>
            <a:r>
              <a:rPr sz="700" i="1" spc="-65">
                <a:solidFill>
                  <a:srgbClr val="FFFFFF"/>
                </a:solidFill>
                <a:latin typeface="Arial"/>
                <a:cs typeface="Arial"/>
              </a:rPr>
              <a:t>Acesse</a:t>
            </a:r>
            <a:r>
              <a:rPr sz="700" i="1" spc="-15">
                <a:solidFill>
                  <a:srgbClr val="FFFFFF"/>
                </a:solidFill>
                <a:latin typeface="Arial"/>
                <a:cs typeface="Arial"/>
              </a:rPr>
              <a:t> </a:t>
            </a:r>
            <a:r>
              <a:rPr sz="700" i="1">
                <a:solidFill>
                  <a:srgbClr val="FFFFFF"/>
                </a:solidFill>
                <a:latin typeface="Arial"/>
                <a:cs typeface="Arial"/>
              </a:rPr>
              <a:t>a</a:t>
            </a:r>
            <a:r>
              <a:rPr sz="700" i="1" spc="-10">
                <a:solidFill>
                  <a:srgbClr val="FFFFFF"/>
                </a:solidFill>
                <a:latin typeface="Arial"/>
                <a:cs typeface="Arial"/>
              </a:rPr>
              <a:t> explica-</a:t>
            </a:r>
            <a:r>
              <a:rPr sz="700" i="1" spc="500">
                <a:solidFill>
                  <a:srgbClr val="FFFFFF"/>
                </a:solidFill>
                <a:latin typeface="Arial"/>
                <a:cs typeface="Arial"/>
              </a:rPr>
              <a:t> </a:t>
            </a:r>
            <a:r>
              <a:rPr sz="1050" i="1" baseline="-35714">
                <a:solidFill>
                  <a:srgbClr val="FFFFFF"/>
                </a:solidFill>
                <a:latin typeface="Arial"/>
                <a:cs typeface="Arial"/>
              </a:rPr>
              <a:t>ção</a:t>
            </a:r>
            <a:r>
              <a:rPr sz="1050" i="1" spc="-30" baseline="-35714">
                <a:solidFill>
                  <a:srgbClr val="FFFFFF"/>
                </a:solidFill>
                <a:latin typeface="Arial"/>
                <a:cs typeface="Arial"/>
              </a:rPr>
              <a:t> </a:t>
            </a:r>
            <a:r>
              <a:rPr sz="1050" i="1" spc="-44" baseline="-35714">
                <a:solidFill>
                  <a:srgbClr val="FFFFFF"/>
                </a:solidFill>
                <a:latin typeface="Arial"/>
                <a:cs typeface="Arial"/>
              </a:rPr>
              <a:t>de</a:t>
            </a:r>
            <a:r>
              <a:rPr sz="1050" i="1" spc="-30" baseline="-35714">
                <a:solidFill>
                  <a:srgbClr val="FFFFFF"/>
                </a:solidFill>
                <a:latin typeface="Arial"/>
                <a:cs typeface="Arial"/>
              </a:rPr>
              <a:t> </a:t>
            </a:r>
            <a:r>
              <a:rPr sz="1050" i="1" spc="-82" baseline="-35714">
                <a:solidFill>
                  <a:srgbClr val="FFFFFF"/>
                </a:solidFill>
                <a:latin typeface="Arial"/>
                <a:cs typeface="Arial"/>
              </a:rPr>
              <a:t>ACT</a:t>
            </a:r>
            <a:r>
              <a:rPr sz="1050" i="1" spc="-22" baseline="-35714">
                <a:solidFill>
                  <a:srgbClr val="FFFFFF"/>
                </a:solidFill>
                <a:latin typeface="Arial"/>
                <a:cs typeface="Arial"/>
              </a:rPr>
              <a:t> </a:t>
            </a:r>
            <a:r>
              <a:rPr sz="1050" i="1" spc="-89" baseline="-35714">
                <a:solidFill>
                  <a:srgbClr val="FFFFFF"/>
                </a:solidFill>
                <a:latin typeface="Arial"/>
                <a:cs typeface="Arial"/>
              </a:rPr>
              <a:t>e</a:t>
            </a:r>
            <a:r>
              <a:rPr sz="1050" i="1" spc="-30" baseline="-35714">
                <a:solidFill>
                  <a:srgbClr val="FFFFFF"/>
                </a:solidFill>
                <a:latin typeface="Arial"/>
                <a:cs typeface="Arial"/>
              </a:rPr>
              <a:t> CCT.</a:t>
            </a:r>
            <a:r>
              <a:rPr sz="1050" i="1" baseline="-35714">
                <a:solidFill>
                  <a:srgbClr val="FFFFFF"/>
                </a:solidFill>
                <a:latin typeface="Arial"/>
                <a:cs typeface="Arial"/>
              </a:rPr>
              <a:t>	</a:t>
            </a:r>
            <a:r>
              <a:rPr sz="700" i="1">
                <a:solidFill>
                  <a:srgbClr val="FFFFFF"/>
                </a:solidFill>
                <a:latin typeface="Arial"/>
                <a:cs typeface="Arial"/>
              </a:rPr>
              <a:t>ção</a:t>
            </a:r>
            <a:r>
              <a:rPr sz="700" i="1" spc="-20">
                <a:solidFill>
                  <a:srgbClr val="FFFFFF"/>
                </a:solidFill>
                <a:latin typeface="Arial"/>
                <a:cs typeface="Arial"/>
              </a:rPr>
              <a:t> </a:t>
            </a:r>
            <a:r>
              <a:rPr sz="700" i="1" spc="-30">
                <a:solidFill>
                  <a:srgbClr val="FFFFFF"/>
                </a:solidFill>
                <a:latin typeface="Arial"/>
                <a:cs typeface="Arial"/>
              </a:rPr>
              <a:t>de</a:t>
            </a:r>
            <a:r>
              <a:rPr sz="700" i="1" spc="-20">
                <a:solidFill>
                  <a:srgbClr val="FFFFFF"/>
                </a:solidFill>
                <a:latin typeface="Arial"/>
                <a:cs typeface="Arial"/>
              </a:rPr>
              <a:t> </a:t>
            </a:r>
            <a:r>
              <a:rPr sz="700" i="1" spc="-35">
                <a:solidFill>
                  <a:srgbClr val="FFFFFF"/>
                </a:solidFill>
                <a:latin typeface="Arial"/>
                <a:cs typeface="Arial"/>
              </a:rPr>
              <a:t>Relação</a:t>
            </a:r>
            <a:r>
              <a:rPr sz="700" i="1" spc="-15">
                <a:solidFill>
                  <a:srgbClr val="FFFFFF"/>
                </a:solidFill>
                <a:latin typeface="Arial"/>
                <a:cs typeface="Arial"/>
              </a:rPr>
              <a:t> </a:t>
            </a:r>
            <a:r>
              <a:rPr sz="700" i="1" spc="-40">
                <a:solidFill>
                  <a:srgbClr val="FFFFFF"/>
                </a:solidFill>
                <a:latin typeface="Arial"/>
                <a:cs typeface="Arial"/>
              </a:rPr>
              <a:t>de</a:t>
            </a:r>
            <a:endParaRPr sz="700">
              <a:latin typeface="Arial"/>
              <a:cs typeface="Arial"/>
            </a:endParaRPr>
          </a:p>
          <a:p>
            <a:pPr marL="1017269">
              <a:lnSpc>
                <a:spcPct val="100000"/>
              </a:lnSpc>
              <a:spcBef>
                <a:spcPts val="35"/>
              </a:spcBef>
            </a:pPr>
            <a:r>
              <a:rPr sz="700" i="1" spc="-10">
                <a:solidFill>
                  <a:srgbClr val="FFFFFF"/>
                </a:solidFill>
                <a:latin typeface="Arial"/>
                <a:cs typeface="Arial"/>
              </a:rPr>
              <a:t>Empregados</a:t>
            </a:r>
            <a:endParaRPr sz="700">
              <a:latin typeface="Arial"/>
              <a:cs typeface="Arial"/>
            </a:endParaRPr>
          </a:p>
        </p:txBody>
      </p:sp>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8B72DED-A56C-E854-F8E7-14198836E81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a:off x="5536188" y="3521321"/>
            <a:ext cx="470264" cy="12212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E81919E-6F19-16A2-BEA0-2A3DC168756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6383846" y="3526203"/>
            <a:ext cx="831731" cy="10887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7E7EDB9-1041-4C2B-E367-AAB21948EDB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a:off x="3283984" y="4347186"/>
            <a:ext cx="1193198" cy="8195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350C0ED-5B7F-6453-336B-EEE4A7BBD0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a:off x="3284011" y="4648142"/>
            <a:ext cx="761447" cy="10204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E360F29-567C-393E-0C92-41DF1D5223D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a:off x="3283985" y="4929213"/>
            <a:ext cx="1052627" cy="11208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FD7CC69-EC47-81DB-321E-197AE21933E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3283923" y="5262284"/>
            <a:ext cx="1574745" cy="9883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9ED03F5-2B68-D305-9DD7-475F30452CE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a:off x="3283984" y="5581536"/>
            <a:ext cx="1223320" cy="7191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5612965-69DE-E752-67AD-39C1F054E00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2390290" y="3008477"/>
            <a:ext cx="895345" cy="3407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5439" y="914477"/>
            <a:ext cx="3653154" cy="720725"/>
          </a:xfrm>
          <a:prstGeom prst="rect">
            <a:avLst/>
          </a:prstGeom>
        </p:spPr>
        <p:txBody>
          <a:bodyPr vert="horz" wrap="square" lIns="0" tIns="12700" rIns="0" bIns="0" rtlCol="0">
            <a:spAutoFit/>
          </a:bodyPr>
          <a:lstStyle/>
          <a:p>
            <a:pPr marL="21590">
              <a:lnSpc>
                <a:spcPts val="2735"/>
              </a:lnSpc>
              <a:spcBef>
                <a:spcPts val="100"/>
              </a:spcBef>
            </a:pPr>
            <a:r>
              <a:rPr sz="2400" b="1" i="1" spc="-140">
                <a:solidFill>
                  <a:srgbClr val="FFFFFF"/>
                </a:solidFill>
                <a:latin typeface="Trebuchet MS"/>
                <a:cs typeface="Trebuchet MS"/>
              </a:rPr>
              <a:t>Boleto</a:t>
            </a:r>
            <a:r>
              <a:rPr sz="2400" b="1" i="1" spc="-155">
                <a:solidFill>
                  <a:srgbClr val="FFFFFF"/>
                </a:solidFill>
                <a:latin typeface="Trebuchet MS"/>
                <a:cs typeface="Trebuchet MS"/>
              </a:rPr>
              <a:t> </a:t>
            </a:r>
            <a:r>
              <a:rPr sz="2400" b="1" i="1" spc="-60">
                <a:solidFill>
                  <a:srgbClr val="FFFFFF"/>
                </a:solidFill>
                <a:latin typeface="Trebuchet MS"/>
                <a:cs typeface="Trebuchet MS"/>
              </a:rPr>
              <a:t>ou</a:t>
            </a:r>
            <a:r>
              <a:rPr sz="2400" b="1" i="1" spc="-155">
                <a:solidFill>
                  <a:srgbClr val="FFFFFF"/>
                </a:solidFill>
                <a:latin typeface="Trebuchet MS"/>
                <a:cs typeface="Trebuchet MS"/>
              </a:rPr>
              <a:t> </a:t>
            </a:r>
            <a:r>
              <a:rPr sz="2400" b="1" i="1" spc="-85">
                <a:solidFill>
                  <a:srgbClr val="FFFFFF"/>
                </a:solidFill>
                <a:latin typeface="Trebuchet MS"/>
                <a:cs typeface="Trebuchet MS"/>
              </a:rPr>
              <a:t>Nota</a:t>
            </a:r>
            <a:r>
              <a:rPr sz="2400" b="1" i="1" spc="-155">
                <a:solidFill>
                  <a:srgbClr val="FFFFFF"/>
                </a:solidFill>
                <a:latin typeface="Trebuchet MS"/>
                <a:cs typeface="Trebuchet MS"/>
              </a:rPr>
              <a:t> </a:t>
            </a:r>
            <a:r>
              <a:rPr sz="2400" b="1" i="1" spc="-45">
                <a:solidFill>
                  <a:srgbClr val="FFFFFF"/>
                </a:solidFill>
                <a:latin typeface="Trebuchet MS"/>
                <a:cs typeface="Trebuchet MS"/>
              </a:rPr>
              <a:t>Fiscal</a:t>
            </a:r>
            <a:endParaRPr sz="2400">
              <a:latin typeface="Trebuchet MS"/>
              <a:cs typeface="Trebuchet MS"/>
            </a:endParaRPr>
          </a:p>
          <a:p>
            <a:pPr marL="12700">
              <a:lnSpc>
                <a:spcPts val="273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3939540" cy="787400"/>
          </a:xfrm>
          <a:prstGeom prst="rect">
            <a:avLst/>
          </a:prstGeom>
        </p:spPr>
        <p:txBody>
          <a:bodyPr vert="horz" wrap="square" lIns="0" tIns="12700" rIns="0" bIns="0" rtlCol="0">
            <a:spAutoFit/>
          </a:bodyPr>
          <a:lstStyle/>
          <a:p>
            <a:pPr marL="12700">
              <a:lnSpc>
                <a:spcPct val="100000"/>
              </a:lnSpc>
              <a:spcBef>
                <a:spcPts val="100"/>
              </a:spcBef>
            </a:pPr>
            <a:r>
              <a:rPr spc="-254"/>
              <a:t>Plano</a:t>
            </a:r>
            <a:r>
              <a:rPr spc="-345"/>
              <a:t> </a:t>
            </a:r>
            <a:r>
              <a:rPr spc="-200"/>
              <a:t>de</a:t>
            </a:r>
            <a:r>
              <a:rPr spc="-340"/>
              <a:t> </a:t>
            </a:r>
            <a:r>
              <a:rPr spc="-185"/>
              <a:t>Saúde</a:t>
            </a:r>
          </a:p>
        </p:txBody>
      </p:sp>
      <p:grpSp>
        <p:nvGrpSpPr>
          <p:cNvPr id="4" name="object 4"/>
          <p:cNvGrpSpPr/>
          <p:nvPr/>
        </p:nvGrpSpPr>
        <p:grpSpPr>
          <a:xfrm>
            <a:off x="505193" y="2610012"/>
            <a:ext cx="4926965" cy="3511550"/>
            <a:chOff x="505193" y="2610012"/>
            <a:chExt cx="4926965" cy="3511550"/>
          </a:xfrm>
        </p:grpSpPr>
        <p:pic>
          <p:nvPicPr>
            <p:cNvPr id="5" name="object 5"/>
            <p:cNvPicPr/>
            <p:nvPr/>
          </p:nvPicPr>
          <p:blipFill>
            <a:blip r:embed="rId2" cstate="print"/>
            <a:stretch>
              <a:fillRect/>
            </a:stretch>
          </p:blipFill>
          <p:spPr>
            <a:xfrm>
              <a:off x="505193" y="2802712"/>
              <a:ext cx="4486757" cy="3048787"/>
            </a:xfrm>
            <a:prstGeom prst="rect">
              <a:avLst/>
            </a:prstGeom>
          </p:spPr>
        </p:pic>
        <p:sp>
          <p:nvSpPr>
            <p:cNvPr id="6" name="object 6"/>
            <p:cNvSpPr/>
            <p:nvPr/>
          </p:nvSpPr>
          <p:spPr>
            <a:xfrm>
              <a:off x="517905" y="4061015"/>
              <a:ext cx="4401820" cy="1786889"/>
            </a:xfrm>
            <a:custGeom>
              <a:avLst/>
              <a:gdLst/>
              <a:ahLst/>
              <a:cxnLst/>
              <a:rect l="l" t="t" r="r" b="b"/>
              <a:pathLst>
                <a:path w="4401820" h="1786889">
                  <a:moveTo>
                    <a:pt x="830389" y="1198587"/>
                  </a:moveTo>
                  <a:lnTo>
                    <a:pt x="3958590" y="1198587"/>
                  </a:lnTo>
                  <a:lnTo>
                    <a:pt x="3958590" y="1033195"/>
                  </a:lnTo>
                  <a:lnTo>
                    <a:pt x="830389" y="1033195"/>
                  </a:lnTo>
                  <a:lnTo>
                    <a:pt x="830389" y="1198587"/>
                  </a:lnTo>
                  <a:close/>
                </a:path>
                <a:path w="4401820" h="1786889">
                  <a:moveTo>
                    <a:pt x="0" y="1786788"/>
                  </a:moveTo>
                  <a:lnTo>
                    <a:pt x="4261002" y="1786788"/>
                  </a:lnTo>
                  <a:lnTo>
                    <a:pt x="4261002" y="1398600"/>
                  </a:lnTo>
                  <a:lnTo>
                    <a:pt x="0" y="1398600"/>
                  </a:lnTo>
                  <a:lnTo>
                    <a:pt x="0" y="1786788"/>
                  </a:lnTo>
                  <a:close/>
                </a:path>
                <a:path w="4401820" h="1786889">
                  <a:moveTo>
                    <a:pt x="4041597" y="1050988"/>
                  </a:moveTo>
                  <a:lnTo>
                    <a:pt x="4401400" y="1050988"/>
                  </a:lnTo>
                  <a:lnTo>
                    <a:pt x="4401400" y="921600"/>
                  </a:lnTo>
                  <a:lnTo>
                    <a:pt x="4041597" y="921600"/>
                  </a:lnTo>
                  <a:lnTo>
                    <a:pt x="4041597" y="1050988"/>
                  </a:lnTo>
                  <a:close/>
                </a:path>
                <a:path w="4401820" h="1786889">
                  <a:moveTo>
                    <a:pt x="88798" y="116789"/>
                  </a:moveTo>
                  <a:lnTo>
                    <a:pt x="448602" y="116789"/>
                  </a:lnTo>
                  <a:lnTo>
                    <a:pt x="448602" y="0"/>
                  </a:lnTo>
                  <a:lnTo>
                    <a:pt x="88798" y="0"/>
                  </a:lnTo>
                  <a:lnTo>
                    <a:pt x="88798" y="116789"/>
                  </a:lnTo>
                  <a:close/>
                </a:path>
              </a:pathLst>
            </a:custGeom>
            <a:ln w="25400">
              <a:solidFill>
                <a:srgbClr val="0C285A"/>
              </a:solidFill>
            </a:ln>
          </p:spPr>
          <p:txBody>
            <a:bodyPr wrap="square" lIns="0" tIns="0" rIns="0" bIns="0" rtlCol="0"/>
            <a:lstStyle/>
            <a:p>
              <a:endParaRPr/>
            </a:p>
          </p:txBody>
        </p:sp>
        <p:sp>
          <p:nvSpPr>
            <p:cNvPr id="7" name="object 7"/>
            <p:cNvSpPr/>
            <p:nvPr/>
          </p:nvSpPr>
          <p:spPr>
            <a:xfrm>
              <a:off x="3528000" y="2622712"/>
              <a:ext cx="1764030" cy="2459355"/>
            </a:xfrm>
            <a:custGeom>
              <a:avLst/>
              <a:gdLst/>
              <a:ahLst/>
              <a:cxnLst/>
              <a:rect l="l" t="t" r="r" b="b"/>
              <a:pathLst>
                <a:path w="1764029" h="2459354">
                  <a:moveTo>
                    <a:pt x="0" y="2458796"/>
                  </a:moveTo>
                  <a:lnTo>
                    <a:pt x="0" y="0"/>
                  </a:lnTo>
                  <a:lnTo>
                    <a:pt x="1764004" y="0"/>
                  </a:lnTo>
                  <a:lnTo>
                    <a:pt x="1764004" y="92062"/>
                  </a:lnTo>
                </a:path>
              </a:pathLst>
            </a:custGeom>
            <a:ln w="25400">
              <a:solidFill>
                <a:srgbClr val="0C285A"/>
              </a:solidFill>
            </a:ln>
          </p:spPr>
          <p:txBody>
            <a:bodyPr wrap="square" lIns="0" tIns="0" rIns="0" bIns="0" rtlCol="0"/>
            <a:lstStyle/>
            <a:p>
              <a:endParaRPr/>
            </a:p>
          </p:txBody>
        </p:sp>
        <p:sp>
          <p:nvSpPr>
            <p:cNvPr id="8" name="object 8"/>
            <p:cNvSpPr/>
            <p:nvPr/>
          </p:nvSpPr>
          <p:spPr>
            <a:xfrm>
              <a:off x="5242444" y="2666545"/>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9" name="object 9"/>
            <p:cNvSpPr/>
            <p:nvPr/>
          </p:nvSpPr>
          <p:spPr>
            <a:xfrm>
              <a:off x="846000" y="3845767"/>
              <a:ext cx="4536440" cy="202565"/>
            </a:xfrm>
            <a:custGeom>
              <a:avLst/>
              <a:gdLst/>
              <a:ahLst/>
              <a:cxnLst/>
              <a:rect l="l" t="t" r="r" b="b"/>
              <a:pathLst>
                <a:path w="4536440" h="202564">
                  <a:moveTo>
                    <a:pt x="0" y="202539"/>
                  </a:moveTo>
                  <a:lnTo>
                    <a:pt x="0" y="0"/>
                  </a:lnTo>
                  <a:lnTo>
                    <a:pt x="4535995" y="0"/>
                  </a:lnTo>
                  <a:lnTo>
                    <a:pt x="4535995" y="156006"/>
                  </a:lnTo>
                </a:path>
              </a:pathLst>
            </a:custGeom>
            <a:ln w="25400">
              <a:solidFill>
                <a:srgbClr val="0C285A"/>
              </a:solidFill>
            </a:ln>
          </p:spPr>
          <p:txBody>
            <a:bodyPr wrap="square" lIns="0" tIns="0" rIns="0" bIns="0" rtlCol="0"/>
            <a:lstStyle/>
            <a:p>
              <a:endParaRPr/>
            </a:p>
          </p:txBody>
        </p:sp>
        <p:sp>
          <p:nvSpPr>
            <p:cNvPr id="10" name="object 10"/>
            <p:cNvSpPr/>
            <p:nvPr/>
          </p:nvSpPr>
          <p:spPr>
            <a:xfrm>
              <a:off x="5332444" y="3953535"/>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1" name="object 11"/>
            <p:cNvSpPr/>
            <p:nvPr/>
          </p:nvSpPr>
          <p:spPr>
            <a:xfrm>
              <a:off x="4867199" y="4836715"/>
              <a:ext cx="437515" cy="133350"/>
            </a:xfrm>
            <a:custGeom>
              <a:avLst/>
              <a:gdLst/>
              <a:ahLst/>
              <a:cxnLst/>
              <a:rect l="l" t="t" r="r" b="b"/>
              <a:pathLst>
                <a:path w="437514" h="133350">
                  <a:moveTo>
                    <a:pt x="0" y="133197"/>
                  </a:moveTo>
                  <a:lnTo>
                    <a:pt x="0" y="0"/>
                  </a:lnTo>
                  <a:lnTo>
                    <a:pt x="437502" y="0"/>
                  </a:lnTo>
                  <a:lnTo>
                    <a:pt x="437502" y="99250"/>
                  </a:lnTo>
                </a:path>
              </a:pathLst>
            </a:custGeom>
            <a:ln w="25400">
              <a:solidFill>
                <a:srgbClr val="0C285A"/>
              </a:solidFill>
            </a:ln>
          </p:spPr>
          <p:txBody>
            <a:bodyPr wrap="square" lIns="0" tIns="0" rIns="0" bIns="0" rtlCol="0"/>
            <a:lstStyle/>
            <a:p>
              <a:endParaRPr/>
            </a:p>
          </p:txBody>
        </p:sp>
        <p:sp>
          <p:nvSpPr>
            <p:cNvPr id="12" name="object 12"/>
            <p:cNvSpPr/>
            <p:nvPr/>
          </p:nvSpPr>
          <p:spPr>
            <a:xfrm>
              <a:off x="5255144" y="4887742"/>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3" name="object 13"/>
            <p:cNvSpPr/>
            <p:nvPr/>
          </p:nvSpPr>
          <p:spPr>
            <a:xfrm>
              <a:off x="2088000" y="5851508"/>
              <a:ext cx="240029" cy="220345"/>
            </a:xfrm>
            <a:custGeom>
              <a:avLst/>
              <a:gdLst/>
              <a:ahLst/>
              <a:cxnLst/>
              <a:rect l="l" t="t" r="r" b="b"/>
              <a:pathLst>
                <a:path w="240030" h="220345">
                  <a:moveTo>
                    <a:pt x="0" y="0"/>
                  </a:moveTo>
                  <a:lnTo>
                    <a:pt x="0" y="220002"/>
                  </a:lnTo>
                  <a:lnTo>
                    <a:pt x="239661" y="220002"/>
                  </a:lnTo>
                </a:path>
              </a:pathLst>
            </a:custGeom>
            <a:ln w="25400">
              <a:solidFill>
                <a:srgbClr val="0C285A"/>
              </a:solidFill>
            </a:ln>
          </p:spPr>
          <p:txBody>
            <a:bodyPr wrap="square" lIns="0" tIns="0" rIns="0" bIns="0" rtlCol="0"/>
            <a:lstStyle/>
            <a:p>
              <a:endParaRPr/>
            </a:p>
          </p:txBody>
        </p:sp>
        <p:sp>
          <p:nvSpPr>
            <p:cNvPr id="14" name="object 14"/>
            <p:cNvSpPr/>
            <p:nvPr/>
          </p:nvSpPr>
          <p:spPr>
            <a:xfrm>
              <a:off x="2279430" y="6021970"/>
              <a:ext cx="136525" cy="99695"/>
            </a:xfrm>
            <a:custGeom>
              <a:avLst/>
              <a:gdLst/>
              <a:ahLst/>
              <a:cxnLst/>
              <a:rect l="l" t="t" r="r" b="b"/>
              <a:pathLst>
                <a:path w="136525" h="99695">
                  <a:moveTo>
                    <a:pt x="0" y="0"/>
                  </a:moveTo>
                  <a:lnTo>
                    <a:pt x="0" y="99085"/>
                  </a:lnTo>
                  <a:lnTo>
                    <a:pt x="136169" y="49542"/>
                  </a:lnTo>
                  <a:lnTo>
                    <a:pt x="0" y="0"/>
                  </a:lnTo>
                  <a:close/>
                </a:path>
              </a:pathLst>
            </a:custGeom>
            <a:solidFill>
              <a:srgbClr val="0C285A"/>
            </a:solidFill>
          </p:spPr>
          <p:txBody>
            <a:bodyPr wrap="square" lIns="0" tIns="0" rIns="0" bIns="0" rtlCol="0"/>
            <a:lstStyle/>
            <a:p>
              <a:endParaRPr/>
            </a:p>
          </p:txBody>
        </p:sp>
      </p:grpSp>
      <p:grpSp>
        <p:nvGrpSpPr>
          <p:cNvPr id="15" name="object 15"/>
          <p:cNvGrpSpPr/>
          <p:nvPr/>
        </p:nvGrpSpPr>
        <p:grpSpPr>
          <a:xfrm>
            <a:off x="7578725" y="2537993"/>
            <a:ext cx="2212975" cy="3369945"/>
            <a:chOff x="7578725" y="2537993"/>
            <a:chExt cx="2212975" cy="3369945"/>
          </a:xfrm>
        </p:grpSpPr>
        <p:pic>
          <p:nvPicPr>
            <p:cNvPr id="16" name="object 16"/>
            <p:cNvPicPr/>
            <p:nvPr/>
          </p:nvPicPr>
          <p:blipFill>
            <a:blip r:embed="rId3" cstate="print"/>
            <a:stretch>
              <a:fillRect/>
            </a:stretch>
          </p:blipFill>
          <p:spPr>
            <a:xfrm>
              <a:off x="7578725" y="2537993"/>
              <a:ext cx="2212555" cy="3158286"/>
            </a:xfrm>
            <a:prstGeom prst="rect">
              <a:avLst/>
            </a:prstGeom>
          </p:spPr>
        </p:pic>
        <p:sp>
          <p:nvSpPr>
            <p:cNvPr id="17" name="object 17"/>
            <p:cNvSpPr/>
            <p:nvPr/>
          </p:nvSpPr>
          <p:spPr>
            <a:xfrm>
              <a:off x="7591425" y="2550706"/>
              <a:ext cx="2187575" cy="3133090"/>
            </a:xfrm>
            <a:custGeom>
              <a:avLst/>
              <a:gdLst/>
              <a:ahLst/>
              <a:cxnLst/>
              <a:rect l="l" t="t" r="r" b="b"/>
              <a:pathLst>
                <a:path w="2187575" h="3133090">
                  <a:moveTo>
                    <a:pt x="0" y="3132886"/>
                  </a:moveTo>
                  <a:lnTo>
                    <a:pt x="2187155" y="3132886"/>
                  </a:lnTo>
                  <a:lnTo>
                    <a:pt x="2187155" y="0"/>
                  </a:lnTo>
                  <a:lnTo>
                    <a:pt x="0" y="0"/>
                  </a:lnTo>
                  <a:lnTo>
                    <a:pt x="0" y="3132886"/>
                  </a:lnTo>
                  <a:close/>
                </a:path>
              </a:pathLst>
            </a:custGeom>
            <a:ln w="25400">
              <a:solidFill>
                <a:srgbClr val="0C285A"/>
              </a:solidFill>
            </a:ln>
          </p:spPr>
          <p:txBody>
            <a:bodyPr wrap="square" lIns="0" tIns="0" rIns="0" bIns="0" rtlCol="0"/>
            <a:lstStyle/>
            <a:p>
              <a:endParaRPr/>
            </a:p>
          </p:txBody>
        </p:sp>
        <p:sp>
          <p:nvSpPr>
            <p:cNvPr id="18" name="object 18"/>
            <p:cNvSpPr/>
            <p:nvPr/>
          </p:nvSpPr>
          <p:spPr>
            <a:xfrm>
              <a:off x="7704000" y="5696280"/>
              <a:ext cx="0" cy="123825"/>
            </a:xfrm>
            <a:custGeom>
              <a:avLst/>
              <a:gdLst/>
              <a:ahLst/>
              <a:cxnLst/>
              <a:rect l="l" t="t" r="r" b="b"/>
              <a:pathLst>
                <a:path h="123825">
                  <a:moveTo>
                    <a:pt x="0" y="0"/>
                  </a:moveTo>
                  <a:lnTo>
                    <a:pt x="0" y="123380"/>
                  </a:lnTo>
                </a:path>
              </a:pathLst>
            </a:custGeom>
            <a:ln w="25400">
              <a:solidFill>
                <a:srgbClr val="0C285A"/>
              </a:solidFill>
            </a:ln>
          </p:spPr>
          <p:txBody>
            <a:bodyPr wrap="square" lIns="0" tIns="0" rIns="0" bIns="0" rtlCol="0"/>
            <a:lstStyle/>
            <a:p>
              <a:endParaRPr/>
            </a:p>
          </p:txBody>
        </p:sp>
        <p:sp>
          <p:nvSpPr>
            <p:cNvPr id="19" name="object 19"/>
            <p:cNvSpPr/>
            <p:nvPr/>
          </p:nvSpPr>
          <p:spPr>
            <a:xfrm>
              <a:off x="7654444" y="5771433"/>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grpSp>
      <p:sp>
        <p:nvSpPr>
          <p:cNvPr id="20" name="object 20"/>
          <p:cNvSpPr txBox="1"/>
          <p:nvPr/>
        </p:nvSpPr>
        <p:spPr>
          <a:xfrm>
            <a:off x="5154645" y="2849235"/>
            <a:ext cx="1979930" cy="86360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5">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75">
                <a:solidFill>
                  <a:srgbClr val="222E54"/>
                </a:solidFill>
                <a:latin typeface="Verdana"/>
                <a:cs typeface="Verdana"/>
              </a:rPr>
              <a:t>Conferir se</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20">
                <a:solidFill>
                  <a:srgbClr val="222E54"/>
                </a:solidFill>
                <a:latin typeface="Verdana"/>
                <a:cs typeface="Verdana"/>
              </a:rPr>
              <a:t>razão </a:t>
            </a:r>
            <a:r>
              <a:rPr sz="1100" spc="-60">
                <a:solidFill>
                  <a:srgbClr val="222E54"/>
                </a:solidFill>
                <a:latin typeface="Verdana"/>
                <a:cs typeface="Verdana"/>
              </a:rPr>
              <a:t>social</a:t>
            </a:r>
            <a:r>
              <a:rPr sz="1100" spc="-65">
                <a:solidFill>
                  <a:srgbClr val="222E54"/>
                </a:solidFill>
                <a:latin typeface="Verdana"/>
                <a:cs typeface="Verdana"/>
              </a:rPr>
              <a:t> </a:t>
            </a:r>
            <a:r>
              <a:rPr sz="1100" spc="-85">
                <a:solidFill>
                  <a:srgbClr val="222E54"/>
                </a:solidFill>
                <a:latin typeface="Verdana"/>
                <a:cs typeface="Verdana"/>
              </a:rPr>
              <a:t>e/ou</a:t>
            </a:r>
            <a:r>
              <a:rPr sz="1100" spc="-65">
                <a:solidFill>
                  <a:srgbClr val="222E54"/>
                </a:solidFill>
                <a:latin typeface="Verdana"/>
                <a:cs typeface="Verdana"/>
              </a:rPr>
              <a:t> </a:t>
            </a:r>
            <a:r>
              <a:rPr sz="1100" spc="-50">
                <a:solidFill>
                  <a:srgbClr val="222E54"/>
                </a:solidFill>
                <a:latin typeface="Verdana"/>
                <a:cs typeface="Verdana"/>
              </a:rPr>
              <a:t>CNPJ</a:t>
            </a:r>
            <a:r>
              <a:rPr sz="1100" spc="-65">
                <a:solidFill>
                  <a:srgbClr val="222E54"/>
                </a:solidFill>
                <a:latin typeface="Verdana"/>
                <a:cs typeface="Verdana"/>
              </a:rPr>
              <a:t> </a:t>
            </a:r>
            <a:r>
              <a:rPr sz="1100" spc="-85">
                <a:solidFill>
                  <a:srgbClr val="222E54"/>
                </a:solidFill>
                <a:latin typeface="Verdana"/>
                <a:cs typeface="Verdana"/>
              </a:rPr>
              <a:t>informados</a:t>
            </a:r>
            <a:r>
              <a:rPr sz="1100" spc="-65">
                <a:solidFill>
                  <a:srgbClr val="222E54"/>
                </a:solidFill>
                <a:latin typeface="Verdana"/>
                <a:cs typeface="Verdana"/>
              </a:rPr>
              <a:t> </a:t>
            </a:r>
            <a:r>
              <a:rPr sz="1100" spc="-50">
                <a:solidFill>
                  <a:srgbClr val="222E54"/>
                </a:solidFill>
                <a:latin typeface="Verdana"/>
                <a:cs typeface="Verdana"/>
              </a:rPr>
              <a:t>no </a:t>
            </a:r>
            <a:r>
              <a:rPr sz="1100" spc="-90">
                <a:solidFill>
                  <a:srgbClr val="222E54"/>
                </a:solidFill>
                <a:latin typeface="Verdana"/>
                <a:cs typeface="Verdana"/>
              </a:rPr>
              <a:t>documento</a:t>
            </a:r>
            <a:r>
              <a:rPr sz="1100" spc="-75">
                <a:solidFill>
                  <a:srgbClr val="222E54"/>
                </a:solidFill>
                <a:latin typeface="Verdana"/>
                <a:cs typeface="Verdana"/>
              </a:rPr>
              <a:t> </a:t>
            </a:r>
            <a:r>
              <a:rPr sz="1100" spc="-60">
                <a:solidFill>
                  <a:srgbClr val="222E54"/>
                </a:solidFill>
                <a:latin typeface="Verdana"/>
                <a:cs typeface="Verdana"/>
              </a:rPr>
              <a:t>coincidem</a:t>
            </a:r>
            <a:r>
              <a:rPr sz="1100" spc="-70">
                <a:solidFill>
                  <a:srgbClr val="222E54"/>
                </a:solidFill>
                <a:latin typeface="Verdana"/>
                <a:cs typeface="Verdana"/>
              </a:rPr>
              <a:t> </a:t>
            </a:r>
            <a:r>
              <a:rPr sz="1100" spc="-85">
                <a:solidFill>
                  <a:srgbClr val="222E54"/>
                </a:solidFill>
                <a:latin typeface="Verdana"/>
                <a:cs typeface="Verdana"/>
              </a:rPr>
              <a:t>com</a:t>
            </a:r>
            <a:r>
              <a:rPr sz="1100" spc="-70">
                <a:solidFill>
                  <a:srgbClr val="222E54"/>
                </a:solidFill>
                <a:latin typeface="Verdana"/>
                <a:cs typeface="Verdana"/>
              </a:rPr>
              <a:t> </a:t>
            </a:r>
            <a:r>
              <a:rPr sz="1100" spc="-25">
                <a:solidFill>
                  <a:srgbClr val="222E54"/>
                </a:solidFill>
                <a:latin typeface="Verdana"/>
                <a:cs typeface="Verdana"/>
              </a:rPr>
              <a:t>os </a:t>
            </a:r>
            <a:r>
              <a:rPr sz="1100" spc="-75">
                <a:solidFill>
                  <a:srgbClr val="222E54"/>
                </a:solidFill>
                <a:latin typeface="Verdana"/>
                <a:cs typeface="Verdana"/>
              </a:rPr>
              <a:t>dados</a:t>
            </a:r>
            <a:r>
              <a:rPr sz="1100" spc="-65">
                <a:solidFill>
                  <a:srgbClr val="222E54"/>
                </a:solidFill>
                <a:latin typeface="Verdana"/>
                <a:cs typeface="Verdana"/>
              </a:rPr>
              <a:t> </a:t>
            </a:r>
            <a:r>
              <a:rPr sz="1100" spc="-80">
                <a:solidFill>
                  <a:srgbClr val="222E54"/>
                </a:solidFill>
                <a:latin typeface="Verdana"/>
                <a:cs typeface="Verdana"/>
              </a:rPr>
              <a:t>cadastrados</a:t>
            </a:r>
            <a:r>
              <a:rPr sz="1100" spc="-60">
                <a:solidFill>
                  <a:srgbClr val="222E54"/>
                </a:solidFill>
                <a:latin typeface="Verdana"/>
                <a:cs typeface="Verdana"/>
              </a:rPr>
              <a:t> </a:t>
            </a:r>
            <a:r>
              <a:rPr sz="1100" spc="-70">
                <a:solidFill>
                  <a:srgbClr val="222E54"/>
                </a:solidFill>
                <a:latin typeface="Verdana"/>
                <a:cs typeface="Verdana"/>
              </a:rPr>
              <a:t>do</a:t>
            </a:r>
            <a:r>
              <a:rPr sz="1100" spc="-65">
                <a:solidFill>
                  <a:srgbClr val="222E54"/>
                </a:solidFill>
                <a:latin typeface="Verdana"/>
                <a:cs typeface="Verdana"/>
              </a:rPr>
              <a:t> </a:t>
            </a:r>
            <a:r>
              <a:rPr sz="1100" spc="-20">
                <a:solidFill>
                  <a:srgbClr val="222E54"/>
                </a:solidFill>
                <a:latin typeface="Verdana"/>
                <a:cs typeface="Verdana"/>
              </a:rPr>
              <a:t>fornece- dor.</a:t>
            </a:r>
            <a:endParaRPr sz="1100">
              <a:latin typeface="Verdana"/>
              <a:cs typeface="Verdana"/>
            </a:endParaRPr>
          </a:p>
        </p:txBody>
      </p:sp>
      <p:sp>
        <p:nvSpPr>
          <p:cNvPr id="25" name="object 25"/>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32</a:t>
            </a:fld>
            <a:endParaRPr spc="-25"/>
          </a:p>
        </p:txBody>
      </p:sp>
      <p:sp>
        <p:nvSpPr>
          <p:cNvPr id="26" name="object 2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7" name="object 2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1" name="object 21"/>
          <p:cNvSpPr txBox="1"/>
          <p:nvPr/>
        </p:nvSpPr>
        <p:spPr>
          <a:xfrm>
            <a:off x="5154645" y="4134055"/>
            <a:ext cx="2023110" cy="1783714"/>
          </a:xfrm>
          <a:prstGeom prst="rect">
            <a:avLst/>
          </a:prstGeom>
        </p:spPr>
        <p:txBody>
          <a:bodyPr vert="horz" wrap="square" lIns="0" tIns="12700" rIns="0" bIns="0" rtlCol="0">
            <a:spAutoFit/>
          </a:bodyPr>
          <a:lstStyle/>
          <a:p>
            <a:pPr marL="48260" marR="5080" algn="just">
              <a:lnSpc>
                <a:spcPct val="100000"/>
              </a:lnSpc>
              <a:spcBef>
                <a:spcPts val="100"/>
              </a:spcBef>
            </a:pPr>
            <a:r>
              <a:rPr sz="1100" b="1" spc="15">
                <a:solidFill>
                  <a:srgbClr val="222E54"/>
                </a:solidFill>
                <a:latin typeface="Arial"/>
                <a:cs typeface="Arial"/>
              </a:rPr>
              <a:t>2º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30">
                <a:solidFill>
                  <a:srgbClr val="222E54"/>
                </a:solidFill>
                <a:latin typeface="Verdana"/>
                <a:cs typeface="Verdana"/>
              </a:rPr>
              <a:t>A</a:t>
            </a:r>
            <a:r>
              <a:rPr sz="1100" spc="-110">
                <a:solidFill>
                  <a:srgbClr val="222E54"/>
                </a:solidFill>
                <a:latin typeface="Verdana"/>
                <a:cs typeface="Verdana"/>
              </a:rPr>
              <a:t> </a:t>
            </a:r>
            <a:r>
              <a:rPr sz="1100" spc="-90">
                <a:solidFill>
                  <a:srgbClr val="222E54"/>
                </a:solidFill>
                <a:latin typeface="Verdana"/>
                <a:cs typeface="Verdana"/>
              </a:rPr>
              <a:t>data</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85">
                <a:solidFill>
                  <a:srgbClr val="222E54"/>
                </a:solidFill>
                <a:latin typeface="Verdana"/>
                <a:cs typeface="Verdana"/>
              </a:rPr>
              <a:t>documen-</a:t>
            </a:r>
            <a:r>
              <a:rPr sz="1100" spc="-70">
                <a:solidFill>
                  <a:srgbClr val="222E54"/>
                </a:solidFill>
                <a:latin typeface="Verdana"/>
                <a:cs typeface="Verdana"/>
              </a:rPr>
              <a:t> </a:t>
            </a:r>
            <a:r>
              <a:rPr sz="1100" spc="-80">
                <a:solidFill>
                  <a:srgbClr val="222E54"/>
                </a:solidFill>
                <a:latin typeface="Verdana"/>
                <a:cs typeface="Verdana"/>
              </a:rPr>
              <a:t>to</a:t>
            </a:r>
            <a:r>
              <a:rPr sz="1100" spc="-110">
                <a:solidFill>
                  <a:srgbClr val="222E54"/>
                </a:solidFill>
                <a:latin typeface="Verdana"/>
                <a:cs typeface="Verdana"/>
              </a:rPr>
              <a:t> </a:t>
            </a:r>
            <a:r>
              <a:rPr sz="1100" spc="-90">
                <a:solidFill>
                  <a:srgbClr val="222E54"/>
                </a:solidFill>
                <a:latin typeface="Verdana"/>
                <a:cs typeface="Verdana"/>
              </a:rPr>
              <a:t>deve</a:t>
            </a:r>
            <a:r>
              <a:rPr sz="1100" spc="-110">
                <a:solidFill>
                  <a:srgbClr val="222E54"/>
                </a:solidFill>
                <a:latin typeface="Verdana"/>
                <a:cs typeface="Verdana"/>
              </a:rPr>
              <a:t> </a:t>
            </a:r>
            <a:r>
              <a:rPr sz="1100" spc="-75">
                <a:solidFill>
                  <a:srgbClr val="222E54"/>
                </a:solidFill>
                <a:latin typeface="Verdana"/>
                <a:cs typeface="Verdana"/>
              </a:rPr>
              <a:t>corresponder</a:t>
            </a:r>
            <a:r>
              <a:rPr sz="1100" spc="-110">
                <a:solidFill>
                  <a:srgbClr val="222E54"/>
                </a:solidFill>
                <a:latin typeface="Verdana"/>
                <a:cs typeface="Verdana"/>
              </a:rPr>
              <a:t> </a:t>
            </a:r>
            <a:r>
              <a:rPr sz="1100" spc="-90">
                <a:solidFill>
                  <a:srgbClr val="222E54"/>
                </a:solidFill>
                <a:latin typeface="Verdana"/>
                <a:cs typeface="Verdana"/>
              </a:rPr>
              <a:t>à</a:t>
            </a:r>
            <a:r>
              <a:rPr sz="1100" spc="-110">
                <a:solidFill>
                  <a:srgbClr val="222E54"/>
                </a:solidFill>
                <a:latin typeface="Verdana"/>
                <a:cs typeface="Verdana"/>
              </a:rPr>
              <a:t> </a:t>
            </a:r>
            <a:r>
              <a:rPr sz="1100" spc="-75">
                <a:solidFill>
                  <a:srgbClr val="222E54"/>
                </a:solidFill>
                <a:latin typeface="Verdana"/>
                <a:cs typeface="Verdana"/>
              </a:rPr>
              <a:t>compe-</a:t>
            </a:r>
            <a:r>
              <a:rPr sz="1100" spc="-70">
                <a:solidFill>
                  <a:srgbClr val="222E54"/>
                </a:solidFill>
                <a:latin typeface="Verdana"/>
                <a:cs typeface="Verdana"/>
              </a:rPr>
              <a:t> tência</a:t>
            </a:r>
            <a:r>
              <a:rPr sz="1100" spc="-110">
                <a:solidFill>
                  <a:srgbClr val="222E54"/>
                </a:solidFill>
                <a:latin typeface="Verdana"/>
                <a:cs typeface="Verdana"/>
              </a:rPr>
              <a:t> </a:t>
            </a:r>
            <a:r>
              <a:rPr sz="1100" spc="-80">
                <a:solidFill>
                  <a:srgbClr val="222E54"/>
                </a:solidFill>
                <a:latin typeface="Verdana"/>
                <a:cs typeface="Verdana"/>
              </a:rPr>
              <a:t>exigida</a:t>
            </a:r>
            <a:r>
              <a:rPr sz="1100" spc="-110">
                <a:solidFill>
                  <a:srgbClr val="222E54"/>
                </a:solidFill>
                <a:latin typeface="Verdana"/>
                <a:cs typeface="Verdana"/>
              </a:rPr>
              <a:t> </a:t>
            </a:r>
            <a:r>
              <a:rPr sz="1100" spc="-90">
                <a:solidFill>
                  <a:srgbClr val="222E54"/>
                </a:solidFill>
                <a:latin typeface="Verdana"/>
                <a:cs typeface="Verdana"/>
              </a:rPr>
              <a:t>para</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85">
                <a:solidFill>
                  <a:srgbClr val="222E54"/>
                </a:solidFill>
                <a:latin typeface="Verdana"/>
                <a:cs typeface="Verdana"/>
              </a:rPr>
              <a:t>análise.</a:t>
            </a:r>
            <a:endParaRPr sz="1100">
              <a:latin typeface="Verdana"/>
              <a:cs typeface="Verdana"/>
            </a:endParaRPr>
          </a:p>
          <a:p>
            <a:pPr>
              <a:lnSpc>
                <a:spcPct val="100000"/>
              </a:lnSpc>
            </a:pPr>
            <a:endParaRPr sz="1100">
              <a:latin typeface="Verdana"/>
              <a:cs typeface="Verdana"/>
            </a:endParaRPr>
          </a:p>
          <a:p>
            <a:pPr>
              <a:lnSpc>
                <a:spcPct val="100000"/>
              </a:lnSpc>
              <a:spcBef>
                <a:spcPts val="605"/>
              </a:spcBef>
            </a:pPr>
            <a:endParaRPr sz="1100">
              <a:latin typeface="Verdana"/>
              <a:cs typeface="Verdana"/>
            </a:endParaRPr>
          </a:p>
          <a:p>
            <a:pPr marL="12700" marR="42545">
              <a:lnSpc>
                <a:spcPct val="100000"/>
              </a:lnSpc>
              <a:spcBef>
                <a:spcPts val="5"/>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valor</a:t>
            </a:r>
            <a:r>
              <a:rPr sz="1100" spc="-75">
                <a:solidFill>
                  <a:srgbClr val="222E54"/>
                </a:solidFill>
                <a:latin typeface="Verdana"/>
                <a:cs typeface="Verdana"/>
              </a:rPr>
              <a:t> </a:t>
            </a:r>
            <a:r>
              <a:rPr sz="1100" spc="-70">
                <a:solidFill>
                  <a:srgbClr val="222E54"/>
                </a:solidFill>
                <a:latin typeface="Verdana"/>
                <a:cs typeface="Verdana"/>
              </a:rPr>
              <a:t>apresentado </a:t>
            </a:r>
            <a:r>
              <a:rPr sz="1100" spc="-75">
                <a:solidFill>
                  <a:srgbClr val="222E54"/>
                </a:solidFill>
                <a:latin typeface="Verdana"/>
                <a:cs typeface="Verdana"/>
              </a:rPr>
              <a:t>no</a:t>
            </a:r>
            <a:r>
              <a:rPr sz="1100" spc="-65">
                <a:solidFill>
                  <a:srgbClr val="222E54"/>
                </a:solidFill>
                <a:latin typeface="Verdana"/>
                <a:cs typeface="Verdana"/>
              </a:rPr>
              <a:t> </a:t>
            </a:r>
            <a:r>
              <a:rPr sz="1100" spc="-70">
                <a:solidFill>
                  <a:srgbClr val="222E54"/>
                </a:solidFill>
                <a:latin typeface="Verdana"/>
                <a:cs typeface="Verdana"/>
              </a:rPr>
              <a:t>Boleto</a:t>
            </a:r>
            <a:r>
              <a:rPr sz="1100" spc="-60">
                <a:solidFill>
                  <a:srgbClr val="222E54"/>
                </a:solidFill>
                <a:latin typeface="Verdana"/>
                <a:cs typeface="Verdana"/>
              </a:rPr>
              <a:t> </a:t>
            </a:r>
            <a:r>
              <a:rPr sz="1100" spc="-95">
                <a:solidFill>
                  <a:srgbClr val="222E54"/>
                </a:solidFill>
                <a:latin typeface="Verdana"/>
                <a:cs typeface="Verdana"/>
              </a:rPr>
              <a:t>deve</a:t>
            </a:r>
            <a:r>
              <a:rPr sz="1100" spc="-60">
                <a:solidFill>
                  <a:srgbClr val="222E54"/>
                </a:solidFill>
                <a:latin typeface="Verdana"/>
                <a:cs typeface="Verdana"/>
              </a:rPr>
              <a:t> </a:t>
            </a:r>
            <a:r>
              <a:rPr sz="1100" spc="-80">
                <a:solidFill>
                  <a:srgbClr val="222E54"/>
                </a:solidFill>
                <a:latin typeface="Verdana"/>
                <a:cs typeface="Verdana"/>
              </a:rPr>
              <a:t>corresponder</a:t>
            </a:r>
            <a:r>
              <a:rPr sz="1100" spc="-60">
                <a:solidFill>
                  <a:srgbClr val="222E54"/>
                </a:solidFill>
                <a:latin typeface="Verdana"/>
                <a:cs typeface="Verdana"/>
              </a:rPr>
              <a:t> </a:t>
            </a:r>
            <a:r>
              <a:rPr sz="1100" spc="-40">
                <a:solidFill>
                  <a:srgbClr val="222E54"/>
                </a:solidFill>
                <a:latin typeface="Verdana"/>
                <a:cs typeface="Verdana"/>
              </a:rPr>
              <a:t>ao </a:t>
            </a:r>
            <a:r>
              <a:rPr sz="1100" spc="-90">
                <a:solidFill>
                  <a:srgbClr val="222E54"/>
                </a:solidFill>
                <a:latin typeface="Verdana"/>
                <a:cs typeface="Verdana"/>
              </a:rPr>
              <a:t>valor</a:t>
            </a:r>
            <a:r>
              <a:rPr sz="1100" spc="-80">
                <a:solidFill>
                  <a:srgbClr val="222E54"/>
                </a:solidFill>
                <a:latin typeface="Verdana"/>
                <a:cs typeface="Verdana"/>
              </a:rPr>
              <a:t> total</a:t>
            </a:r>
            <a:r>
              <a:rPr sz="1100" spc="-75">
                <a:solidFill>
                  <a:srgbClr val="222E54"/>
                </a:solidFill>
                <a:latin typeface="Verdana"/>
                <a:cs typeface="Verdana"/>
              </a:rPr>
              <a:t> </a:t>
            </a:r>
            <a:r>
              <a:rPr sz="1100" spc="-85">
                <a:solidFill>
                  <a:srgbClr val="222E54"/>
                </a:solidFill>
                <a:latin typeface="Verdana"/>
                <a:cs typeface="Verdana"/>
              </a:rPr>
              <a:t>presente</a:t>
            </a:r>
            <a:r>
              <a:rPr sz="1100" spc="-75">
                <a:solidFill>
                  <a:srgbClr val="222E54"/>
                </a:solidFill>
                <a:latin typeface="Verdana"/>
                <a:cs typeface="Verdana"/>
              </a:rPr>
              <a:t> </a:t>
            </a:r>
            <a:r>
              <a:rPr sz="1100" spc="-100">
                <a:solidFill>
                  <a:srgbClr val="222E54"/>
                </a:solidFill>
                <a:latin typeface="Verdana"/>
                <a:cs typeface="Verdana"/>
              </a:rPr>
              <a:t>na</a:t>
            </a:r>
            <a:r>
              <a:rPr sz="1100" spc="-80">
                <a:solidFill>
                  <a:srgbClr val="222E54"/>
                </a:solidFill>
                <a:latin typeface="Verdana"/>
                <a:cs typeface="Verdana"/>
              </a:rPr>
              <a:t> </a:t>
            </a:r>
            <a:r>
              <a:rPr sz="1100" spc="-10">
                <a:solidFill>
                  <a:srgbClr val="222E54"/>
                </a:solidFill>
                <a:latin typeface="Verdana"/>
                <a:cs typeface="Verdana"/>
              </a:rPr>
              <a:t>Relação </a:t>
            </a:r>
            <a:r>
              <a:rPr sz="1100" spc="-80">
                <a:solidFill>
                  <a:srgbClr val="222E54"/>
                </a:solidFill>
                <a:latin typeface="Verdana"/>
                <a:cs typeface="Verdana"/>
              </a:rPr>
              <a:t>de</a:t>
            </a:r>
            <a:r>
              <a:rPr sz="1100" spc="-55">
                <a:solidFill>
                  <a:srgbClr val="222E54"/>
                </a:solidFill>
                <a:latin typeface="Verdana"/>
                <a:cs typeface="Verdana"/>
              </a:rPr>
              <a:t> </a:t>
            </a:r>
            <a:r>
              <a:rPr sz="1100" spc="-70">
                <a:solidFill>
                  <a:srgbClr val="222E54"/>
                </a:solidFill>
                <a:latin typeface="Verdana"/>
                <a:cs typeface="Verdana"/>
              </a:rPr>
              <a:t>Beneficiários</a:t>
            </a:r>
            <a:r>
              <a:rPr sz="1100" spc="-55">
                <a:solidFill>
                  <a:srgbClr val="222E54"/>
                </a:solidFill>
                <a:latin typeface="Verdana"/>
                <a:cs typeface="Verdana"/>
              </a:rPr>
              <a:t> </a:t>
            </a:r>
            <a:r>
              <a:rPr sz="1100" b="1" spc="-20">
                <a:solidFill>
                  <a:srgbClr val="222E54"/>
                </a:solidFill>
                <a:latin typeface="Arial"/>
                <a:cs typeface="Arial"/>
              </a:rPr>
              <a:t>(Atenção</a:t>
            </a:r>
            <a:r>
              <a:rPr sz="1100" b="1" spc="15">
                <a:solidFill>
                  <a:srgbClr val="222E54"/>
                </a:solidFill>
                <a:latin typeface="Arial"/>
                <a:cs typeface="Arial"/>
              </a:rPr>
              <a:t> </a:t>
            </a:r>
            <a:r>
              <a:rPr sz="1100" b="1" spc="-20">
                <a:solidFill>
                  <a:srgbClr val="222E54"/>
                </a:solidFill>
                <a:latin typeface="Arial"/>
                <a:cs typeface="Arial"/>
              </a:rPr>
              <a:t>para </a:t>
            </a:r>
            <a:r>
              <a:rPr sz="1100" b="1" spc="-35">
                <a:solidFill>
                  <a:srgbClr val="222E54"/>
                </a:solidFill>
                <a:latin typeface="Arial"/>
                <a:cs typeface="Arial"/>
              </a:rPr>
              <a:t>possíveis</a:t>
            </a:r>
            <a:r>
              <a:rPr sz="1100" b="1" spc="5">
                <a:solidFill>
                  <a:srgbClr val="222E54"/>
                </a:solidFill>
                <a:latin typeface="Arial"/>
                <a:cs typeface="Arial"/>
              </a:rPr>
              <a:t> </a:t>
            </a:r>
            <a:r>
              <a:rPr sz="1100" b="1" spc="-10">
                <a:solidFill>
                  <a:srgbClr val="222E54"/>
                </a:solidFill>
                <a:latin typeface="Arial"/>
                <a:cs typeface="Arial"/>
              </a:rPr>
              <a:t>descontos)</a:t>
            </a:r>
            <a:r>
              <a:rPr sz="1100" spc="-10">
                <a:solidFill>
                  <a:srgbClr val="222E54"/>
                </a:solidFill>
                <a:latin typeface="Verdana"/>
                <a:cs typeface="Verdana"/>
              </a:rPr>
              <a:t>.</a:t>
            </a:r>
            <a:endParaRPr sz="1100">
              <a:latin typeface="Verdana"/>
              <a:cs typeface="Verdana"/>
            </a:endParaRPr>
          </a:p>
        </p:txBody>
      </p:sp>
      <p:sp>
        <p:nvSpPr>
          <p:cNvPr id="22" name="object 22"/>
          <p:cNvSpPr txBox="1"/>
          <p:nvPr/>
        </p:nvSpPr>
        <p:spPr>
          <a:xfrm>
            <a:off x="2462347" y="5958397"/>
            <a:ext cx="2480945"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0">
                <a:solidFill>
                  <a:srgbClr val="222E54"/>
                </a:solidFill>
                <a:latin typeface="Verdana"/>
                <a:cs typeface="Verdana"/>
              </a:rPr>
              <a:t>O</a:t>
            </a:r>
            <a:r>
              <a:rPr sz="1100" spc="-70">
                <a:solidFill>
                  <a:srgbClr val="222E54"/>
                </a:solidFill>
                <a:latin typeface="Verdana"/>
                <a:cs typeface="Verdana"/>
              </a:rPr>
              <a:t> Boleto </a:t>
            </a:r>
            <a:r>
              <a:rPr sz="1100" spc="-95">
                <a:solidFill>
                  <a:srgbClr val="222E54"/>
                </a:solidFill>
                <a:latin typeface="Verdana"/>
                <a:cs typeface="Verdana"/>
              </a:rPr>
              <a:t>deve</a:t>
            </a:r>
            <a:r>
              <a:rPr sz="1100" spc="-70">
                <a:solidFill>
                  <a:srgbClr val="222E54"/>
                </a:solidFill>
                <a:latin typeface="Verdana"/>
                <a:cs typeface="Verdana"/>
              </a:rPr>
              <a:t> </a:t>
            </a:r>
            <a:r>
              <a:rPr sz="1100" spc="-80">
                <a:solidFill>
                  <a:srgbClr val="222E54"/>
                </a:solidFill>
                <a:latin typeface="Verdana"/>
                <a:cs typeface="Verdana"/>
              </a:rPr>
              <a:t>conter</a:t>
            </a:r>
            <a:r>
              <a:rPr sz="1100" spc="-70">
                <a:solidFill>
                  <a:srgbClr val="222E54"/>
                </a:solidFill>
                <a:latin typeface="Verdana"/>
                <a:cs typeface="Verdana"/>
              </a:rPr>
              <a:t> </a:t>
            </a:r>
            <a:r>
              <a:rPr sz="1100" spc="-25">
                <a:solidFill>
                  <a:srgbClr val="222E54"/>
                </a:solidFill>
                <a:latin typeface="Verdana"/>
                <a:cs typeface="Verdana"/>
              </a:rPr>
              <a:t>código</a:t>
            </a:r>
            <a:endParaRPr sz="1100">
              <a:latin typeface="Verdana"/>
              <a:cs typeface="Verdana"/>
            </a:endParaRPr>
          </a:p>
        </p:txBody>
      </p:sp>
      <p:sp>
        <p:nvSpPr>
          <p:cNvPr id="23" name="object 23"/>
          <p:cNvSpPr txBox="1"/>
          <p:nvPr/>
        </p:nvSpPr>
        <p:spPr>
          <a:xfrm>
            <a:off x="2462347" y="6126038"/>
            <a:ext cx="1031875" cy="193040"/>
          </a:xfrm>
          <a:prstGeom prst="rect">
            <a:avLst/>
          </a:prstGeom>
        </p:spPr>
        <p:txBody>
          <a:bodyPr vert="horz" wrap="square" lIns="0" tIns="12700" rIns="0" bIns="0" rtlCol="0">
            <a:spAutoFit/>
          </a:bodyPr>
          <a:lstStyle/>
          <a:p>
            <a:pPr marL="12700">
              <a:lnSpc>
                <a:spcPct val="100000"/>
              </a:lnSpc>
              <a:spcBef>
                <a:spcPts val="100"/>
              </a:spcBef>
            </a:pPr>
            <a:r>
              <a:rPr sz="1100" spc="-80">
                <a:solidFill>
                  <a:srgbClr val="222E54"/>
                </a:solidFill>
                <a:latin typeface="Verdana"/>
                <a:cs typeface="Verdana"/>
              </a:rPr>
              <a:t>de</a:t>
            </a:r>
            <a:r>
              <a:rPr sz="1100" spc="-100">
                <a:solidFill>
                  <a:srgbClr val="222E54"/>
                </a:solidFill>
                <a:latin typeface="Verdana"/>
                <a:cs typeface="Verdana"/>
              </a:rPr>
              <a:t> </a:t>
            </a:r>
            <a:r>
              <a:rPr sz="1100" spc="-80">
                <a:solidFill>
                  <a:srgbClr val="222E54"/>
                </a:solidFill>
                <a:latin typeface="Verdana"/>
                <a:cs typeface="Verdana"/>
              </a:rPr>
              <a:t>autenticação.</a:t>
            </a:r>
            <a:endParaRPr sz="1100">
              <a:latin typeface="Verdana"/>
              <a:cs typeface="Verdana"/>
            </a:endParaRPr>
          </a:p>
        </p:txBody>
      </p:sp>
      <p:sp>
        <p:nvSpPr>
          <p:cNvPr id="24" name="object 24"/>
          <p:cNvSpPr txBox="1"/>
          <p:nvPr/>
        </p:nvSpPr>
        <p:spPr>
          <a:xfrm>
            <a:off x="7205302" y="5937163"/>
            <a:ext cx="3035935" cy="1198880"/>
          </a:xfrm>
          <a:prstGeom prst="rect">
            <a:avLst/>
          </a:prstGeom>
        </p:spPr>
        <p:txBody>
          <a:bodyPr vert="horz" wrap="square" lIns="0" tIns="12700" rIns="0" bIns="0" rtlCol="0">
            <a:spAutoFit/>
          </a:bodyPr>
          <a:lstStyle/>
          <a:p>
            <a:pPr marL="12700" marR="5080">
              <a:lnSpc>
                <a:spcPct val="100000"/>
              </a:lnSpc>
              <a:spcBef>
                <a:spcPts val="100"/>
              </a:spcBef>
            </a:pPr>
            <a:r>
              <a:rPr sz="1100" b="1" spc="-50">
                <a:solidFill>
                  <a:srgbClr val="222E54"/>
                </a:solidFill>
                <a:latin typeface="Arial"/>
                <a:cs typeface="Arial"/>
              </a:rPr>
              <a:t>ATENÇÃO:</a:t>
            </a:r>
            <a:r>
              <a:rPr sz="1100" b="1" spc="-5">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70">
                <a:solidFill>
                  <a:srgbClr val="222E54"/>
                </a:solidFill>
                <a:latin typeface="Verdana"/>
                <a:cs typeface="Verdana"/>
              </a:rPr>
              <a:t>boleto pode </a:t>
            </a:r>
            <a:r>
              <a:rPr sz="1100" spc="-85">
                <a:solidFill>
                  <a:srgbClr val="222E54"/>
                </a:solidFill>
                <a:latin typeface="Verdana"/>
                <a:cs typeface="Verdana"/>
              </a:rPr>
              <a:t>ser</a:t>
            </a:r>
            <a:r>
              <a:rPr sz="1100" spc="-70">
                <a:solidFill>
                  <a:srgbClr val="222E54"/>
                </a:solidFill>
                <a:latin typeface="Verdana"/>
                <a:cs typeface="Verdana"/>
              </a:rPr>
              <a:t> </a:t>
            </a:r>
            <a:r>
              <a:rPr sz="1100" spc="-80">
                <a:solidFill>
                  <a:srgbClr val="222E54"/>
                </a:solidFill>
                <a:latin typeface="Verdana"/>
                <a:cs typeface="Verdana"/>
              </a:rPr>
              <a:t>substituido</a:t>
            </a:r>
            <a:r>
              <a:rPr sz="1100" spc="-75">
                <a:solidFill>
                  <a:srgbClr val="222E54"/>
                </a:solidFill>
                <a:latin typeface="Verdana"/>
                <a:cs typeface="Verdana"/>
              </a:rPr>
              <a:t> </a:t>
            </a:r>
            <a:r>
              <a:rPr sz="1100" spc="-20">
                <a:solidFill>
                  <a:srgbClr val="222E54"/>
                </a:solidFill>
                <a:latin typeface="Verdana"/>
                <a:cs typeface="Verdana"/>
              </a:rPr>
              <a:t>pela </a:t>
            </a:r>
            <a:r>
              <a:rPr sz="1100" spc="-70">
                <a:solidFill>
                  <a:srgbClr val="222E54"/>
                </a:solidFill>
                <a:latin typeface="Verdana"/>
                <a:cs typeface="Verdana"/>
              </a:rPr>
              <a:t>Nota</a:t>
            </a:r>
            <a:r>
              <a:rPr sz="1100" spc="-60">
                <a:solidFill>
                  <a:srgbClr val="222E54"/>
                </a:solidFill>
                <a:latin typeface="Verdana"/>
                <a:cs typeface="Verdana"/>
              </a:rPr>
              <a:t> </a:t>
            </a:r>
            <a:r>
              <a:rPr sz="1100" spc="-75">
                <a:solidFill>
                  <a:srgbClr val="222E54"/>
                </a:solidFill>
                <a:latin typeface="Verdana"/>
                <a:cs typeface="Verdana"/>
              </a:rPr>
              <a:t>Fiscal.</a:t>
            </a:r>
            <a:r>
              <a:rPr sz="1100" spc="-60">
                <a:solidFill>
                  <a:srgbClr val="222E54"/>
                </a:solidFill>
                <a:latin typeface="Verdana"/>
                <a:cs typeface="Verdana"/>
              </a:rPr>
              <a:t> </a:t>
            </a:r>
            <a:r>
              <a:rPr sz="1100" spc="-65">
                <a:solidFill>
                  <a:srgbClr val="222E54"/>
                </a:solidFill>
                <a:latin typeface="Verdana"/>
                <a:cs typeface="Verdana"/>
              </a:rPr>
              <a:t>Nessas</a:t>
            </a:r>
            <a:r>
              <a:rPr sz="1100" spc="-55">
                <a:solidFill>
                  <a:srgbClr val="222E54"/>
                </a:solidFill>
                <a:latin typeface="Verdana"/>
                <a:cs typeface="Verdana"/>
              </a:rPr>
              <a:t> </a:t>
            </a:r>
            <a:r>
              <a:rPr sz="1100" spc="-65">
                <a:solidFill>
                  <a:srgbClr val="222E54"/>
                </a:solidFill>
                <a:latin typeface="Verdana"/>
                <a:cs typeface="Verdana"/>
              </a:rPr>
              <a:t>ocasiões</a:t>
            </a:r>
            <a:r>
              <a:rPr sz="1100" spc="-60">
                <a:solidFill>
                  <a:srgbClr val="222E54"/>
                </a:solidFill>
                <a:latin typeface="Verdana"/>
                <a:cs typeface="Verdana"/>
              </a:rPr>
              <a:t> </a:t>
            </a:r>
            <a:r>
              <a:rPr sz="1100" spc="-85">
                <a:solidFill>
                  <a:srgbClr val="222E54"/>
                </a:solidFill>
                <a:latin typeface="Verdana"/>
                <a:cs typeface="Verdana"/>
              </a:rPr>
              <a:t>é</a:t>
            </a:r>
            <a:r>
              <a:rPr sz="1100" spc="-55">
                <a:solidFill>
                  <a:srgbClr val="222E54"/>
                </a:solidFill>
                <a:latin typeface="Verdana"/>
                <a:cs typeface="Verdana"/>
              </a:rPr>
              <a:t> </a:t>
            </a:r>
            <a:r>
              <a:rPr sz="1100" spc="-90">
                <a:solidFill>
                  <a:srgbClr val="222E54"/>
                </a:solidFill>
                <a:latin typeface="Verdana"/>
                <a:cs typeface="Verdana"/>
              </a:rPr>
              <a:t>importante</a:t>
            </a:r>
            <a:r>
              <a:rPr sz="1100" spc="-60">
                <a:solidFill>
                  <a:srgbClr val="222E54"/>
                </a:solidFill>
                <a:latin typeface="Verdana"/>
                <a:cs typeface="Verdana"/>
              </a:rPr>
              <a:t> </a:t>
            </a:r>
            <a:r>
              <a:rPr sz="1100" spc="-50">
                <a:solidFill>
                  <a:srgbClr val="222E54"/>
                </a:solidFill>
                <a:latin typeface="Verdana"/>
                <a:cs typeface="Verdana"/>
              </a:rPr>
              <a:t>seguir </a:t>
            </a:r>
            <a:r>
              <a:rPr sz="1100" spc="-65">
                <a:solidFill>
                  <a:srgbClr val="222E54"/>
                </a:solidFill>
                <a:latin typeface="Verdana"/>
                <a:cs typeface="Verdana"/>
              </a:rPr>
              <a:t>os</a:t>
            </a:r>
            <a:r>
              <a:rPr sz="1100" spc="-70">
                <a:solidFill>
                  <a:srgbClr val="222E54"/>
                </a:solidFill>
                <a:latin typeface="Verdana"/>
                <a:cs typeface="Verdana"/>
              </a:rPr>
              <a:t> </a:t>
            </a:r>
            <a:r>
              <a:rPr sz="1100" spc="-100">
                <a:solidFill>
                  <a:srgbClr val="222E54"/>
                </a:solidFill>
                <a:latin typeface="Verdana"/>
                <a:cs typeface="Verdana"/>
              </a:rPr>
              <a:t>mesmos</a:t>
            </a:r>
            <a:r>
              <a:rPr sz="1100" spc="-70">
                <a:solidFill>
                  <a:srgbClr val="222E54"/>
                </a:solidFill>
                <a:latin typeface="Verdana"/>
                <a:cs typeface="Verdana"/>
              </a:rPr>
              <a:t> passos </a:t>
            </a:r>
            <a:r>
              <a:rPr sz="1100" spc="-85">
                <a:solidFill>
                  <a:srgbClr val="222E54"/>
                </a:solidFill>
                <a:latin typeface="Verdana"/>
                <a:cs typeface="Verdana"/>
              </a:rPr>
              <a:t>da</a:t>
            </a:r>
            <a:r>
              <a:rPr sz="1100" spc="-70">
                <a:solidFill>
                  <a:srgbClr val="222E54"/>
                </a:solidFill>
                <a:latin typeface="Verdana"/>
                <a:cs typeface="Verdana"/>
              </a:rPr>
              <a:t> </a:t>
            </a:r>
            <a:r>
              <a:rPr sz="1100" spc="-80">
                <a:solidFill>
                  <a:srgbClr val="222E54"/>
                </a:solidFill>
                <a:latin typeface="Verdana"/>
                <a:cs typeface="Verdana"/>
              </a:rPr>
              <a:t>validação</a:t>
            </a:r>
            <a:r>
              <a:rPr sz="1100" spc="-65">
                <a:solidFill>
                  <a:srgbClr val="222E54"/>
                </a:solidFill>
                <a:latin typeface="Verdana"/>
                <a:cs typeface="Verdana"/>
              </a:rPr>
              <a:t> </a:t>
            </a:r>
            <a:r>
              <a:rPr sz="1100" spc="-70">
                <a:solidFill>
                  <a:srgbClr val="222E54"/>
                </a:solidFill>
                <a:latin typeface="Verdana"/>
                <a:cs typeface="Verdana"/>
              </a:rPr>
              <a:t>do </a:t>
            </a:r>
            <a:r>
              <a:rPr sz="1100" spc="-90">
                <a:solidFill>
                  <a:srgbClr val="222E54"/>
                </a:solidFill>
                <a:latin typeface="Verdana"/>
                <a:cs typeface="Verdana"/>
              </a:rPr>
              <a:t>boleto,</a:t>
            </a:r>
            <a:r>
              <a:rPr sz="1100" spc="-70">
                <a:solidFill>
                  <a:srgbClr val="222E54"/>
                </a:solidFill>
                <a:latin typeface="Verdana"/>
                <a:cs typeface="Verdana"/>
              </a:rPr>
              <a:t> </a:t>
            </a:r>
            <a:r>
              <a:rPr sz="1100" spc="-25">
                <a:solidFill>
                  <a:srgbClr val="222E54"/>
                </a:solidFill>
                <a:latin typeface="Verdana"/>
                <a:cs typeface="Verdana"/>
              </a:rPr>
              <a:t>po- </a:t>
            </a:r>
            <a:r>
              <a:rPr sz="1100" spc="-114">
                <a:solidFill>
                  <a:srgbClr val="222E54"/>
                </a:solidFill>
                <a:latin typeface="Verdana"/>
                <a:cs typeface="Verdana"/>
              </a:rPr>
              <a:t>rém</a:t>
            </a:r>
            <a:r>
              <a:rPr sz="1100" spc="-105">
                <a:solidFill>
                  <a:srgbClr val="222E54"/>
                </a:solidFill>
                <a:latin typeface="Verdana"/>
                <a:cs typeface="Verdana"/>
              </a:rPr>
              <a:t> </a:t>
            </a:r>
            <a:r>
              <a:rPr sz="1100" spc="-100">
                <a:solidFill>
                  <a:srgbClr val="222E54"/>
                </a:solidFill>
                <a:latin typeface="Verdana"/>
                <a:cs typeface="Verdana"/>
              </a:rPr>
              <a:t>na </a:t>
            </a:r>
            <a:r>
              <a:rPr sz="1100" spc="-75">
                <a:solidFill>
                  <a:srgbClr val="222E54"/>
                </a:solidFill>
                <a:latin typeface="Verdana"/>
                <a:cs typeface="Verdana"/>
              </a:rPr>
              <a:t>análise</a:t>
            </a:r>
            <a:r>
              <a:rPr sz="1100" spc="-100">
                <a:solidFill>
                  <a:srgbClr val="222E54"/>
                </a:solidFill>
                <a:latin typeface="Verdana"/>
                <a:cs typeface="Verdana"/>
              </a:rPr>
              <a:t> </a:t>
            </a:r>
            <a:r>
              <a:rPr sz="1100" spc="-85">
                <a:solidFill>
                  <a:srgbClr val="222E54"/>
                </a:solidFill>
                <a:latin typeface="Verdana"/>
                <a:cs typeface="Verdana"/>
              </a:rPr>
              <a:t>da</a:t>
            </a:r>
            <a:r>
              <a:rPr sz="1100" spc="-100">
                <a:solidFill>
                  <a:srgbClr val="222E54"/>
                </a:solidFill>
                <a:latin typeface="Verdana"/>
                <a:cs typeface="Verdana"/>
              </a:rPr>
              <a:t> </a:t>
            </a:r>
            <a:r>
              <a:rPr sz="1100" spc="-70">
                <a:solidFill>
                  <a:srgbClr val="222E54"/>
                </a:solidFill>
                <a:latin typeface="Verdana"/>
                <a:cs typeface="Verdana"/>
              </a:rPr>
              <a:t>Nota</a:t>
            </a:r>
            <a:r>
              <a:rPr sz="1100" spc="-100">
                <a:solidFill>
                  <a:srgbClr val="222E54"/>
                </a:solidFill>
                <a:latin typeface="Verdana"/>
                <a:cs typeface="Verdana"/>
              </a:rPr>
              <a:t> </a:t>
            </a:r>
            <a:r>
              <a:rPr sz="1100" spc="-55">
                <a:solidFill>
                  <a:srgbClr val="222E54"/>
                </a:solidFill>
                <a:latin typeface="Verdana"/>
                <a:cs typeface="Verdana"/>
              </a:rPr>
              <a:t>Fiscal</a:t>
            </a:r>
            <a:r>
              <a:rPr sz="1100" spc="-100">
                <a:solidFill>
                  <a:srgbClr val="222E54"/>
                </a:solidFill>
                <a:latin typeface="Verdana"/>
                <a:cs typeface="Verdana"/>
              </a:rPr>
              <a:t> </a:t>
            </a:r>
            <a:r>
              <a:rPr sz="1100" spc="-65">
                <a:solidFill>
                  <a:srgbClr val="222E54"/>
                </a:solidFill>
                <a:latin typeface="Verdana"/>
                <a:cs typeface="Verdana"/>
              </a:rPr>
              <a:t>verificamos</a:t>
            </a:r>
            <a:r>
              <a:rPr sz="1100" spc="185">
                <a:solidFill>
                  <a:srgbClr val="222E54"/>
                </a:solidFill>
                <a:latin typeface="Verdana"/>
                <a:cs typeface="Verdana"/>
              </a:rPr>
              <a:t> </a:t>
            </a:r>
            <a:r>
              <a:rPr sz="1100" spc="-20">
                <a:solidFill>
                  <a:srgbClr val="222E54"/>
                </a:solidFill>
                <a:latin typeface="Verdana"/>
                <a:cs typeface="Verdana"/>
              </a:rPr>
              <a:t>tam- </a:t>
            </a:r>
            <a:r>
              <a:rPr sz="1100" spc="-100">
                <a:solidFill>
                  <a:srgbClr val="222E54"/>
                </a:solidFill>
                <a:latin typeface="Verdana"/>
                <a:cs typeface="Verdana"/>
              </a:rPr>
              <a:t>bém</a:t>
            </a:r>
            <a:r>
              <a:rPr sz="1100" spc="-75">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65">
                <a:solidFill>
                  <a:srgbClr val="222E54"/>
                </a:solidFill>
                <a:latin typeface="Verdana"/>
                <a:cs typeface="Verdana"/>
              </a:rPr>
              <a:t>descrição</a:t>
            </a:r>
            <a:r>
              <a:rPr sz="1100" spc="-75">
                <a:solidFill>
                  <a:srgbClr val="222E54"/>
                </a:solidFill>
                <a:latin typeface="Verdana"/>
                <a:cs typeface="Verdana"/>
              </a:rPr>
              <a:t> </a:t>
            </a:r>
            <a:r>
              <a:rPr sz="1100" spc="-65">
                <a:solidFill>
                  <a:srgbClr val="222E54"/>
                </a:solidFill>
                <a:latin typeface="Verdana"/>
                <a:cs typeface="Verdana"/>
              </a:rPr>
              <a:t>dos</a:t>
            </a:r>
            <a:r>
              <a:rPr sz="1100" spc="-70">
                <a:solidFill>
                  <a:srgbClr val="222E54"/>
                </a:solidFill>
                <a:latin typeface="Verdana"/>
                <a:cs typeface="Verdana"/>
              </a:rPr>
              <a:t> serviços</a:t>
            </a:r>
            <a:r>
              <a:rPr sz="1100" spc="-75">
                <a:solidFill>
                  <a:srgbClr val="222E54"/>
                </a:solidFill>
                <a:latin typeface="Verdana"/>
                <a:cs typeface="Verdana"/>
              </a:rPr>
              <a:t> </a:t>
            </a:r>
            <a:r>
              <a:rPr sz="1100" spc="-10">
                <a:solidFill>
                  <a:srgbClr val="222E54"/>
                </a:solidFill>
                <a:latin typeface="Verdana"/>
                <a:cs typeface="Verdana"/>
              </a:rPr>
              <a:t>prestados.</a:t>
            </a:r>
            <a:endParaRPr sz="1100">
              <a:latin typeface="Verdana"/>
              <a:cs typeface="Verdana"/>
            </a:endParaRPr>
          </a:p>
          <a:p>
            <a:pPr marL="12700" marR="48260">
              <a:lnSpc>
                <a:spcPct val="100000"/>
              </a:lnSpc>
            </a:pPr>
            <a:r>
              <a:rPr sz="1100" b="1" spc="-20">
                <a:solidFill>
                  <a:srgbClr val="222E54"/>
                </a:solidFill>
                <a:latin typeface="Arial"/>
                <a:cs typeface="Arial"/>
              </a:rPr>
              <a:t>Acima</a:t>
            </a:r>
            <a:r>
              <a:rPr sz="1100" b="1" spc="-50">
                <a:solidFill>
                  <a:srgbClr val="222E54"/>
                </a:solidFill>
                <a:latin typeface="Arial"/>
                <a:cs typeface="Arial"/>
              </a:rPr>
              <a:t> </a:t>
            </a:r>
            <a:r>
              <a:rPr sz="1100" b="1" spc="-35">
                <a:solidFill>
                  <a:srgbClr val="222E54"/>
                </a:solidFill>
                <a:latin typeface="Arial"/>
                <a:cs typeface="Arial"/>
              </a:rPr>
              <a:t>vemos</a:t>
            </a:r>
            <a:r>
              <a:rPr sz="1100" b="1" spc="-40">
                <a:solidFill>
                  <a:srgbClr val="222E54"/>
                </a:solidFill>
                <a:latin typeface="Arial"/>
                <a:cs typeface="Arial"/>
              </a:rPr>
              <a:t> </a:t>
            </a:r>
            <a:r>
              <a:rPr sz="1100" b="1" spc="-20">
                <a:solidFill>
                  <a:srgbClr val="222E54"/>
                </a:solidFill>
                <a:latin typeface="Arial"/>
                <a:cs typeface="Arial"/>
              </a:rPr>
              <a:t>um</a:t>
            </a:r>
            <a:r>
              <a:rPr sz="1100" b="1" spc="-45">
                <a:solidFill>
                  <a:srgbClr val="222E54"/>
                </a:solidFill>
                <a:latin typeface="Arial"/>
                <a:cs typeface="Arial"/>
              </a:rPr>
              <a:t> </a:t>
            </a:r>
            <a:r>
              <a:rPr sz="1100" b="1" spc="-25">
                <a:solidFill>
                  <a:srgbClr val="222E54"/>
                </a:solidFill>
                <a:latin typeface="Arial"/>
                <a:cs typeface="Arial"/>
              </a:rPr>
              <a:t>exemplo</a:t>
            </a:r>
            <a:r>
              <a:rPr sz="1100" b="1" spc="-40">
                <a:solidFill>
                  <a:srgbClr val="222E54"/>
                </a:solidFill>
                <a:latin typeface="Arial"/>
                <a:cs typeface="Arial"/>
              </a:rPr>
              <a:t> </a:t>
            </a:r>
            <a:r>
              <a:rPr sz="1100" b="1" spc="-20">
                <a:solidFill>
                  <a:srgbClr val="222E54"/>
                </a:solidFill>
                <a:latin typeface="Arial"/>
                <a:cs typeface="Arial"/>
              </a:rPr>
              <a:t>do</a:t>
            </a:r>
            <a:r>
              <a:rPr sz="1100" b="1" spc="-45">
                <a:solidFill>
                  <a:srgbClr val="222E54"/>
                </a:solidFill>
                <a:latin typeface="Arial"/>
                <a:cs typeface="Arial"/>
              </a:rPr>
              <a:t> </a:t>
            </a:r>
            <a:r>
              <a:rPr sz="1100" b="1" spc="-20">
                <a:solidFill>
                  <a:srgbClr val="222E54"/>
                </a:solidFill>
                <a:latin typeface="Arial"/>
                <a:cs typeface="Arial"/>
              </a:rPr>
              <a:t>formato</a:t>
            </a:r>
            <a:r>
              <a:rPr sz="1100" b="1" spc="-45">
                <a:solidFill>
                  <a:srgbClr val="222E54"/>
                </a:solidFill>
                <a:latin typeface="Arial"/>
                <a:cs typeface="Arial"/>
              </a:rPr>
              <a:t> </a:t>
            </a:r>
            <a:r>
              <a:rPr sz="1100" b="1">
                <a:solidFill>
                  <a:srgbClr val="222E54"/>
                </a:solidFill>
                <a:latin typeface="Arial"/>
                <a:cs typeface="Arial"/>
              </a:rPr>
              <a:t>da</a:t>
            </a:r>
            <a:r>
              <a:rPr sz="1100" b="1" spc="-45">
                <a:solidFill>
                  <a:srgbClr val="222E54"/>
                </a:solidFill>
                <a:latin typeface="Arial"/>
                <a:cs typeface="Arial"/>
              </a:rPr>
              <a:t> </a:t>
            </a:r>
            <a:r>
              <a:rPr sz="1100" b="1" spc="-20">
                <a:solidFill>
                  <a:srgbClr val="222E54"/>
                </a:solidFill>
                <a:latin typeface="Arial"/>
                <a:cs typeface="Arial"/>
              </a:rPr>
              <a:t>Nota </a:t>
            </a:r>
            <a:r>
              <a:rPr sz="1100" b="1" spc="-10">
                <a:solidFill>
                  <a:srgbClr val="222E54"/>
                </a:solidFill>
                <a:latin typeface="Arial"/>
                <a:cs typeface="Arial"/>
              </a:rPr>
              <a:t>Fiscal.</a:t>
            </a:r>
            <a:endParaRPr sz="1100">
              <a:latin typeface="Arial"/>
              <a:cs typeface="Arial"/>
            </a:endParaRPr>
          </a:p>
        </p:txBody>
      </p:sp>
      <p:pic>
        <p:nvPicPr>
          <p:cNvPr id="2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4758E1F-2DAA-37AD-2562-28DEFBAEBE0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a:off x="2562530" y="3015482"/>
            <a:ext cx="569584" cy="625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D22C435-A9D8-6B60-9481-7D65D639F30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550820" y="3015636"/>
            <a:ext cx="1754797" cy="6252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A1BE583-43FE-EAE8-71D6-92946C8901A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550393" y="3081937"/>
            <a:ext cx="1708448" cy="5590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3110CCC-A9D8-E565-3C3D-8D89D511D5C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3110" b="36850"/>
          <a:stretch>
            <a:fillRect/>
          </a:stretch>
        </p:blipFill>
        <p:spPr bwMode="auto">
          <a:xfrm>
            <a:off x="2813537" y="3207545"/>
            <a:ext cx="642421" cy="6914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3162541-24EB-B792-9CFC-23D38B8A0E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551390" y="3895831"/>
            <a:ext cx="1814388" cy="625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507ED31-69AD-5F76-F062-46CF29A9DF5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flipV="1">
            <a:off x="550113" y="3964741"/>
            <a:ext cx="1569399" cy="5667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CE33311-A9A8-37E2-2568-498556A5C30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92" t="53384" r="13110" b="36850"/>
          <a:stretch>
            <a:fillRect/>
          </a:stretch>
        </p:blipFill>
        <p:spPr bwMode="auto">
          <a:xfrm>
            <a:off x="4289376" y="3346346"/>
            <a:ext cx="635797" cy="69148"/>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m 29"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6F1B3CD-AA73-2F6F-363E-DD4F4A7BBAB0}"/>
              </a:ext>
            </a:extLst>
          </p:cNvPr>
          <p:cNvPicPr>
            <a:picLocks noChangeAspect="1"/>
          </p:cNvPicPr>
          <p:nvPr/>
        </p:nvPicPr>
        <p:blipFill>
          <a:blip r:embed="rId8"/>
          <a:stretch>
            <a:fillRect/>
          </a:stretch>
        </p:blipFill>
        <p:spPr>
          <a:xfrm>
            <a:off x="3497564" y="5180817"/>
            <a:ext cx="1305793" cy="114300"/>
          </a:xfrm>
          <a:prstGeom prst="rect">
            <a:avLst/>
          </a:prstGeom>
        </p:spPr>
      </p:pic>
      <p:pic>
        <p:nvPicPr>
          <p:cNvPr id="34" name="Imagem 33"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80F4942-D5DC-7806-5644-2339D9B5DD41}"/>
              </a:ext>
            </a:extLst>
          </p:cNvPr>
          <p:cNvPicPr>
            <a:picLocks noChangeAspect="1"/>
          </p:cNvPicPr>
          <p:nvPr/>
        </p:nvPicPr>
        <p:blipFill>
          <a:blip r:embed="rId8"/>
          <a:stretch>
            <a:fillRect/>
          </a:stretch>
        </p:blipFill>
        <p:spPr>
          <a:xfrm>
            <a:off x="3705478" y="3907724"/>
            <a:ext cx="1305793" cy="114300"/>
          </a:xfrm>
          <a:prstGeom prst="rect">
            <a:avLst/>
          </a:prstGeom>
        </p:spPr>
      </p:pic>
      <p:pic>
        <p:nvPicPr>
          <p:cNvPr id="38" name="Imagem 37"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91D0F31-86C1-456A-78BD-705091F897F1}"/>
              </a:ext>
            </a:extLst>
          </p:cNvPr>
          <p:cNvPicPr>
            <a:picLocks noChangeAspect="1"/>
          </p:cNvPicPr>
          <p:nvPr/>
        </p:nvPicPr>
        <p:blipFill>
          <a:blip r:embed="rId8"/>
          <a:stretch>
            <a:fillRect/>
          </a:stretch>
        </p:blipFill>
        <p:spPr>
          <a:xfrm>
            <a:off x="3705478" y="4080934"/>
            <a:ext cx="1305793" cy="114300"/>
          </a:xfrm>
          <a:prstGeom prst="rect">
            <a:avLst/>
          </a:prstGeom>
        </p:spPr>
      </p:pic>
      <p:pic>
        <p:nvPicPr>
          <p:cNvPr id="42" name="Imagem 41"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600AF43-CFB6-8ED1-F91F-D409D0489161}"/>
              </a:ext>
            </a:extLst>
          </p:cNvPr>
          <p:cNvPicPr>
            <a:picLocks noChangeAspect="1"/>
          </p:cNvPicPr>
          <p:nvPr/>
        </p:nvPicPr>
        <p:blipFill>
          <a:blip r:embed="rId8"/>
          <a:stretch>
            <a:fillRect/>
          </a:stretch>
        </p:blipFill>
        <p:spPr>
          <a:xfrm>
            <a:off x="3246335" y="3015693"/>
            <a:ext cx="1305793" cy="114300"/>
          </a:xfrm>
          <a:prstGeom prst="rect">
            <a:avLst/>
          </a:prstGeom>
        </p:spPr>
      </p:pic>
      <p:pic>
        <p:nvPicPr>
          <p:cNvPr id="44" name="Imagem 43"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D59D0AF-7FBF-95B6-A82F-C4DD07C3C01D}"/>
              </a:ext>
            </a:extLst>
          </p:cNvPr>
          <p:cNvPicPr>
            <a:picLocks noChangeAspect="1"/>
          </p:cNvPicPr>
          <p:nvPr/>
        </p:nvPicPr>
        <p:blipFill>
          <a:blip r:embed="rId8"/>
          <a:stretch>
            <a:fillRect/>
          </a:stretch>
        </p:blipFill>
        <p:spPr>
          <a:xfrm>
            <a:off x="1375111" y="5128854"/>
            <a:ext cx="1305793" cy="114300"/>
          </a:xfrm>
          <a:prstGeom prst="rect">
            <a:avLst/>
          </a:prstGeom>
        </p:spPr>
      </p:pic>
      <p:pic>
        <p:nvPicPr>
          <p:cNvPr id="46" name="Imagem 45"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1DAAFBB-3D3F-3634-6F5F-DB8776B1F0CB}"/>
              </a:ext>
            </a:extLst>
          </p:cNvPr>
          <p:cNvPicPr>
            <a:picLocks noChangeAspect="1"/>
          </p:cNvPicPr>
          <p:nvPr/>
        </p:nvPicPr>
        <p:blipFill>
          <a:blip r:embed="rId8"/>
          <a:stretch>
            <a:fillRect/>
          </a:stretch>
        </p:blipFill>
        <p:spPr>
          <a:xfrm>
            <a:off x="1401100" y="5241440"/>
            <a:ext cx="1305793" cy="114300"/>
          </a:xfrm>
          <a:prstGeom prst="rect">
            <a:avLst/>
          </a:prstGeom>
        </p:spPr>
      </p:pic>
      <p:pic>
        <p:nvPicPr>
          <p:cNvPr id="48" name="Imagem 47"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D627EE6-FFE9-24A9-8D00-5E094F126947}"/>
              </a:ext>
            </a:extLst>
          </p:cNvPr>
          <p:cNvPicPr>
            <a:picLocks noChangeAspect="1"/>
          </p:cNvPicPr>
          <p:nvPr/>
        </p:nvPicPr>
        <p:blipFill>
          <a:blip r:embed="rId8"/>
          <a:stretch>
            <a:fillRect/>
          </a:stretch>
        </p:blipFill>
        <p:spPr>
          <a:xfrm>
            <a:off x="2328049" y="3873082"/>
            <a:ext cx="1305793" cy="114300"/>
          </a:xfrm>
          <a:prstGeom prst="rect">
            <a:avLst/>
          </a:prstGeom>
        </p:spPr>
      </p:pic>
      <p:pic>
        <p:nvPicPr>
          <p:cNvPr id="3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632A6A8-1E1D-5AD5-B2B9-949292A1CF7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192" t="53384" r="13110" b="36850"/>
          <a:stretch>
            <a:fillRect/>
          </a:stretch>
        </p:blipFill>
        <p:spPr bwMode="auto">
          <a:xfrm flipV="1">
            <a:off x="8124961" y="2848764"/>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F0CF7F1-A54B-D5B7-1800-48A5330C2A4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192" t="53384" r="13110" b="36850"/>
          <a:stretch>
            <a:fillRect/>
          </a:stretch>
        </p:blipFill>
        <p:spPr bwMode="auto">
          <a:xfrm flipV="1">
            <a:off x="7931166" y="2914284"/>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6E3456A-3873-E51A-B36B-2CF375258E0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192" t="53384" r="13110" b="36850"/>
          <a:stretch>
            <a:fillRect/>
          </a:stretch>
        </p:blipFill>
        <p:spPr bwMode="auto">
          <a:xfrm flipV="1">
            <a:off x="7776280" y="3134603"/>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EDDFA57-F5A7-964A-2348-DBF041F32BF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192" t="53384" r="13110" b="36850"/>
          <a:stretch>
            <a:fillRect/>
          </a:stretch>
        </p:blipFill>
        <p:spPr bwMode="auto">
          <a:xfrm flipV="1">
            <a:off x="7624735" y="3200125"/>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30EA230-6498-2427-073E-AAD8DE6A6B0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192" t="53384" r="13110" b="36850"/>
          <a:stretch>
            <a:fillRect/>
          </a:stretch>
        </p:blipFill>
        <p:spPr bwMode="auto">
          <a:xfrm flipV="1">
            <a:off x="7627324" y="3247783"/>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6E2F601-697C-9AF8-10CA-556D4FAB1DA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192" t="53384" r="13110" b="36850"/>
          <a:stretch>
            <a:fillRect/>
          </a:stretch>
        </p:blipFill>
        <p:spPr bwMode="auto">
          <a:xfrm flipV="1">
            <a:off x="7579648" y="4224234"/>
            <a:ext cx="790508" cy="645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5439" y="914477"/>
            <a:ext cx="3654425" cy="720725"/>
          </a:xfrm>
          <a:prstGeom prst="rect">
            <a:avLst/>
          </a:prstGeom>
        </p:spPr>
        <p:txBody>
          <a:bodyPr vert="horz" wrap="square" lIns="0" tIns="12700" rIns="0" bIns="0" rtlCol="0">
            <a:spAutoFit/>
          </a:bodyPr>
          <a:lstStyle/>
          <a:p>
            <a:pPr marL="21590">
              <a:lnSpc>
                <a:spcPts val="2735"/>
              </a:lnSpc>
              <a:spcBef>
                <a:spcPts val="100"/>
              </a:spcBef>
            </a:pPr>
            <a:r>
              <a:rPr sz="2400" b="1" i="1" spc="-150">
                <a:solidFill>
                  <a:srgbClr val="FFFFFF"/>
                </a:solidFill>
                <a:latin typeface="Trebuchet MS"/>
                <a:cs typeface="Trebuchet MS"/>
              </a:rPr>
              <a:t>Comprovante</a:t>
            </a:r>
            <a:r>
              <a:rPr sz="2400" b="1" i="1" spc="-145">
                <a:solidFill>
                  <a:srgbClr val="FFFFFF"/>
                </a:solidFill>
                <a:latin typeface="Trebuchet MS"/>
                <a:cs typeface="Trebuchet MS"/>
              </a:rPr>
              <a:t> </a:t>
            </a:r>
            <a:r>
              <a:rPr sz="2400" b="1" i="1" spc="-170">
                <a:solidFill>
                  <a:srgbClr val="FFFFFF"/>
                </a:solidFill>
                <a:latin typeface="Trebuchet MS"/>
                <a:cs typeface="Trebuchet MS"/>
              </a:rPr>
              <a:t>de</a:t>
            </a:r>
            <a:r>
              <a:rPr sz="2400" b="1" i="1" spc="-145">
                <a:solidFill>
                  <a:srgbClr val="FFFFFF"/>
                </a:solidFill>
                <a:latin typeface="Trebuchet MS"/>
                <a:cs typeface="Trebuchet MS"/>
              </a:rPr>
              <a:t> </a:t>
            </a:r>
            <a:r>
              <a:rPr sz="2400" b="1" i="1" spc="-135">
                <a:solidFill>
                  <a:srgbClr val="FFFFFF"/>
                </a:solidFill>
                <a:latin typeface="Trebuchet MS"/>
                <a:cs typeface="Trebuchet MS"/>
              </a:rPr>
              <a:t>Pagamento</a:t>
            </a:r>
            <a:endParaRPr sz="2400">
              <a:latin typeface="Trebuchet MS"/>
              <a:cs typeface="Trebuchet MS"/>
            </a:endParaRPr>
          </a:p>
          <a:p>
            <a:pPr marL="12700">
              <a:lnSpc>
                <a:spcPts val="273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55">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3939540" cy="787400"/>
          </a:xfrm>
          <a:prstGeom prst="rect">
            <a:avLst/>
          </a:prstGeom>
        </p:spPr>
        <p:txBody>
          <a:bodyPr vert="horz" wrap="square" lIns="0" tIns="12700" rIns="0" bIns="0" rtlCol="0">
            <a:spAutoFit/>
          </a:bodyPr>
          <a:lstStyle/>
          <a:p>
            <a:pPr marL="12700">
              <a:lnSpc>
                <a:spcPct val="100000"/>
              </a:lnSpc>
              <a:spcBef>
                <a:spcPts val="100"/>
              </a:spcBef>
            </a:pPr>
            <a:r>
              <a:rPr spc="-254"/>
              <a:t>Plano</a:t>
            </a:r>
            <a:r>
              <a:rPr spc="-345"/>
              <a:t> </a:t>
            </a:r>
            <a:r>
              <a:rPr spc="-200"/>
              <a:t>de</a:t>
            </a:r>
            <a:r>
              <a:rPr spc="-340"/>
              <a:t> </a:t>
            </a:r>
            <a:r>
              <a:rPr spc="-185"/>
              <a:t>Saúde</a:t>
            </a:r>
          </a:p>
        </p:txBody>
      </p:sp>
      <p:grpSp>
        <p:nvGrpSpPr>
          <p:cNvPr id="4" name="object 4"/>
          <p:cNvGrpSpPr/>
          <p:nvPr/>
        </p:nvGrpSpPr>
        <p:grpSpPr>
          <a:xfrm>
            <a:off x="505195" y="2375306"/>
            <a:ext cx="7994650" cy="3788410"/>
            <a:chOff x="505195" y="2375306"/>
            <a:chExt cx="7994650" cy="3788410"/>
          </a:xfrm>
        </p:grpSpPr>
        <p:pic>
          <p:nvPicPr>
            <p:cNvPr id="5" name="object 5"/>
            <p:cNvPicPr/>
            <p:nvPr/>
          </p:nvPicPr>
          <p:blipFill>
            <a:blip r:embed="rId2" cstate="print"/>
            <a:stretch>
              <a:fillRect/>
            </a:stretch>
          </p:blipFill>
          <p:spPr>
            <a:xfrm>
              <a:off x="2339301" y="2604007"/>
              <a:ext cx="6013399" cy="3559200"/>
            </a:xfrm>
            <a:prstGeom prst="rect">
              <a:avLst/>
            </a:prstGeom>
          </p:spPr>
        </p:pic>
        <p:sp>
          <p:nvSpPr>
            <p:cNvPr id="6" name="object 6"/>
            <p:cNvSpPr/>
            <p:nvPr/>
          </p:nvSpPr>
          <p:spPr>
            <a:xfrm>
              <a:off x="2523705" y="5268696"/>
              <a:ext cx="5038090" cy="648335"/>
            </a:xfrm>
            <a:custGeom>
              <a:avLst/>
              <a:gdLst/>
              <a:ahLst/>
              <a:cxnLst/>
              <a:rect l="l" t="t" r="r" b="b"/>
              <a:pathLst>
                <a:path w="5038090" h="648335">
                  <a:moveTo>
                    <a:pt x="0" y="217614"/>
                  </a:moveTo>
                  <a:lnTo>
                    <a:pt x="3772598" y="217614"/>
                  </a:lnTo>
                  <a:lnTo>
                    <a:pt x="3772598" y="0"/>
                  </a:lnTo>
                  <a:lnTo>
                    <a:pt x="0" y="0"/>
                  </a:lnTo>
                  <a:lnTo>
                    <a:pt x="0" y="217614"/>
                  </a:lnTo>
                  <a:close/>
                </a:path>
                <a:path w="5038090" h="648335">
                  <a:moveTo>
                    <a:pt x="4005897" y="448005"/>
                  </a:moveTo>
                  <a:lnTo>
                    <a:pt x="4746396" y="448005"/>
                  </a:lnTo>
                  <a:lnTo>
                    <a:pt x="4746396" y="230403"/>
                  </a:lnTo>
                  <a:lnTo>
                    <a:pt x="4005897" y="230403"/>
                  </a:lnTo>
                  <a:lnTo>
                    <a:pt x="4005897" y="448005"/>
                  </a:lnTo>
                  <a:close/>
                </a:path>
                <a:path w="5038090" h="648335">
                  <a:moveTo>
                    <a:pt x="4005897" y="223012"/>
                  </a:moveTo>
                  <a:lnTo>
                    <a:pt x="5038001" y="223012"/>
                  </a:lnTo>
                  <a:lnTo>
                    <a:pt x="5038001" y="5410"/>
                  </a:lnTo>
                  <a:lnTo>
                    <a:pt x="4005897" y="5410"/>
                  </a:lnTo>
                  <a:lnTo>
                    <a:pt x="4005897" y="223012"/>
                  </a:lnTo>
                  <a:close/>
                </a:path>
                <a:path w="5038090" h="648335">
                  <a:moveTo>
                    <a:pt x="0" y="647814"/>
                  </a:moveTo>
                  <a:lnTo>
                    <a:pt x="1906003" y="647814"/>
                  </a:lnTo>
                  <a:lnTo>
                    <a:pt x="1906003" y="453605"/>
                  </a:lnTo>
                  <a:lnTo>
                    <a:pt x="0" y="453605"/>
                  </a:lnTo>
                  <a:lnTo>
                    <a:pt x="0" y="647814"/>
                  </a:lnTo>
                  <a:close/>
                </a:path>
              </a:pathLst>
            </a:custGeom>
            <a:ln w="25400">
              <a:solidFill>
                <a:srgbClr val="0C285A"/>
              </a:solidFill>
            </a:ln>
          </p:spPr>
          <p:txBody>
            <a:bodyPr wrap="square" lIns="0" tIns="0" rIns="0" bIns="0" rtlCol="0"/>
            <a:lstStyle/>
            <a:p>
              <a:endParaRPr/>
            </a:p>
          </p:txBody>
        </p:sp>
        <p:sp>
          <p:nvSpPr>
            <p:cNvPr id="7" name="object 7"/>
            <p:cNvSpPr/>
            <p:nvPr/>
          </p:nvSpPr>
          <p:spPr>
            <a:xfrm>
              <a:off x="554753" y="2388006"/>
              <a:ext cx="3369310" cy="2868295"/>
            </a:xfrm>
            <a:custGeom>
              <a:avLst/>
              <a:gdLst/>
              <a:ahLst/>
              <a:cxnLst/>
              <a:rect l="l" t="t" r="r" b="b"/>
              <a:pathLst>
                <a:path w="3369310" h="2868295">
                  <a:moveTo>
                    <a:pt x="3369246" y="2867990"/>
                  </a:moveTo>
                  <a:lnTo>
                    <a:pt x="3369246" y="0"/>
                  </a:lnTo>
                  <a:lnTo>
                    <a:pt x="0" y="0"/>
                  </a:lnTo>
                  <a:lnTo>
                    <a:pt x="0" y="159258"/>
                  </a:lnTo>
                </a:path>
              </a:pathLst>
            </a:custGeom>
            <a:ln w="25400">
              <a:solidFill>
                <a:srgbClr val="0C285A"/>
              </a:solidFill>
            </a:ln>
          </p:spPr>
          <p:txBody>
            <a:bodyPr wrap="square" lIns="0" tIns="0" rIns="0" bIns="0" rtlCol="0"/>
            <a:lstStyle/>
            <a:p>
              <a:endParaRPr/>
            </a:p>
          </p:txBody>
        </p:sp>
        <p:sp>
          <p:nvSpPr>
            <p:cNvPr id="8" name="object 8"/>
            <p:cNvSpPr/>
            <p:nvPr/>
          </p:nvSpPr>
          <p:spPr>
            <a:xfrm>
              <a:off x="505195" y="2499025"/>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0C285A"/>
            </a:solidFill>
          </p:spPr>
          <p:txBody>
            <a:bodyPr wrap="square" lIns="0" tIns="0" rIns="0" bIns="0" rtlCol="0"/>
            <a:lstStyle/>
            <a:p>
              <a:endParaRPr/>
            </a:p>
          </p:txBody>
        </p:sp>
        <p:sp>
          <p:nvSpPr>
            <p:cNvPr id="9" name="object 9"/>
            <p:cNvSpPr/>
            <p:nvPr/>
          </p:nvSpPr>
          <p:spPr>
            <a:xfrm>
              <a:off x="7282800" y="3236302"/>
              <a:ext cx="918844" cy="2371725"/>
            </a:xfrm>
            <a:custGeom>
              <a:avLst/>
              <a:gdLst/>
              <a:ahLst/>
              <a:cxnLst/>
              <a:rect l="l" t="t" r="r" b="b"/>
              <a:pathLst>
                <a:path w="918845" h="2371725">
                  <a:moveTo>
                    <a:pt x="0" y="2371598"/>
                  </a:moveTo>
                  <a:lnTo>
                    <a:pt x="918502" y="2371598"/>
                  </a:lnTo>
                  <a:lnTo>
                    <a:pt x="918502" y="0"/>
                  </a:lnTo>
                </a:path>
              </a:pathLst>
            </a:custGeom>
            <a:ln w="25400">
              <a:solidFill>
                <a:srgbClr val="0C285A"/>
              </a:solidFill>
            </a:ln>
          </p:spPr>
          <p:txBody>
            <a:bodyPr wrap="square" lIns="0" tIns="0" rIns="0" bIns="0" rtlCol="0"/>
            <a:lstStyle/>
            <a:p>
              <a:endParaRPr/>
            </a:p>
          </p:txBody>
        </p:sp>
        <p:sp>
          <p:nvSpPr>
            <p:cNvPr id="10" name="object 10"/>
            <p:cNvSpPr/>
            <p:nvPr/>
          </p:nvSpPr>
          <p:spPr>
            <a:xfrm>
              <a:off x="554744" y="4535997"/>
              <a:ext cx="5962650" cy="1072515"/>
            </a:xfrm>
            <a:custGeom>
              <a:avLst/>
              <a:gdLst/>
              <a:ahLst/>
              <a:cxnLst/>
              <a:rect l="l" t="t" r="r" b="b"/>
              <a:pathLst>
                <a:path w="5962650" h="1072514">
                  <a:moveTo>
                    <a:pt x="5962154" y="846899"/>
                  </a:moveTo>
                  <a:lnTo>
                    <a:pt x="5846368" y="846899"/>
                  </a:lnTo>
                  <a:lnTo>
                    <a:pt x="5846368" y="1071905"/>
                  </a:lnTo>
                  <a:lnTo>
                    <a:pt x="1921090" y="1071905"/>
                  </a:lnTo>
                  <a:lnTo>
                    <a:pt x="1921090" y="0"/>
                  </a:lnTo>
                  <a:lnTo>
                    <a:pt x="0" y="0"/>
                  </a:lnTo>
                  <a:lnTo>
                    <a:pt x="0" y="78003"/>
                  </a:lnTo>
                </a:path>
              </a:pathLst>
            </a:custGeom>
            <a:ln w="25400">
              <a:solidFill>
                <a:srgbClr val="0C285A"/>
              </a:solidFill>
            </a:ln>
          </p:spPr>
          <p:txBody>
            <a:bodyPr wrap="square" lIns="0" tIns="0" rIns="0" bIns="0" rtlCol="0"/>
            <a:lstStyle/>
            <a:p>
              <a:endParaRPr/>
            </a:p>
          </p:txBody>
        </p:sp>
        <p:sp>
          <p:nvSpPr>
            <p:cNvPr id="11" name="object 11"/>
            <p:cNvSpPr/>
            <p:nvPr/>
          </p:nvSpPr>
          <p:spPr>
            <a:xfrm>
              <a:off x="505195" y="4565765"/>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0C285A"/>
            </a:solidFill>
          </p:spPr>
          <p:txBody>
            <a:bodyPr wrap="square" lIns="0" tIns="0" rIns="0" bIns="0" rtlCol="0"/>
            <a:lstStyle/>
            <a:p>
              <a:endParaRPr/>
            </a:p>
          </p:txBody>
        </p:sp>
        <p:sp>
          <p:nvSpPr>
            <p:cNvPr id="12" name="object 12"/>
            <p:cNvSpPr/>
            <p:nvPr/>
          </p:nvSpPr>
          <p:spPr>
            <a:xfrm>
              <a:off x="8200800" y="3249000"/>
              <a:ext cx="191135" cy="0"/>
            </a:xfrm>
            <a:custGeom>
              <a:avLst/>
              <a:gdLst/>
              <a:ahLst/>
              <a:cxnLst/>
              <a:rect l="l" t="t" r="r" b="b"/>
              <a:pathLst>
                <a:path w="191134">
                  <a:moveTo>
                    <a:pt x="0" y="0"/>
                  </a:moveTo>
                  <a:lnTo>
                    <a:pt x="191058" y="0"/>
                  </a:lnTo>
                </a:path>
              </a:pathLst>
            </a:custGeom>
            <a:ln w="25400">
              <a:solidFill>
                <a:srgbClr val="0C285A"/>
              </a:solidFill>
            </a:ln>
          </p:spPr>
          <p:txBody>
            <a:bodyPr wrap="square" lIns="0" tIns="0" rIns="0" bIns="0" rtlCol="0"/>
            <a:lstStyle/>
            <a:p>
              <a:endParaRPr/>
            </a:p>
          </p:txBody>
        </p:sp>
        <p:sp>
          <p:nvSpPr>
            <p:cNvPr id="13" name="object 13"/>
            <p:cNvSpPr/>
            <p:nvPr/>
          </p:nvSpPr>
          <p:spPr>
            <a:xfrm>
              <a:off x="8343630" y="3199457"/>
              <a:ext cx="136525" cy="99695"/>
            </a:xfrm>
            <a:custGeom>
              <a:avLst/>
              <a:gdLst/>
              <a:ahLst/>
              <a:cxnLst/>
              <a:rect l="l" t="t" r="r" b="b"/>
              <a:pathLst>
                <a:path w="136525" h="99695">
                  <a:moveTo>
                    <a:pt x="0" y="0"/>
                  </a:moveTo>
                  <a:lnTo>
                    <a:pt x="0" y="99085"/>
                  </a:lnTo>
                  <a:lnTo>
                    <a:pt x="136169" y="49542"/>
                  </a:lnTo>
                  <a:lnTo>
                    <a:pt x="0" y="0"/>
                  </a:lnTo>
                  <a:close/>
                </a:path>
              </a:pathLst>
            </a:custGeom>
            <a:solidFill>
              <a:srgbClr val="0C285A"/>
            </a:solidFill>
          </p:spPr>
          <p:txBody>
            <a:bodyPr wrap="square" lIns="0" tIns="0" rIns="0" bIns="0" rtlCol="0"/>
            <a:lstStyle/>
            <a:p>
              <a:endParaRPr/>
            </a:p>
          </p:txBody>
        </p:sp>
        <p:sp>
          <p:nvSpPr>
            <p:cNvPr id="14" name="object 14"/>
            <p:cNvSpPr/>
            <p:nvPr/>
          </p:nvSpPr>
          <p:spPr>
            <a:xfrm>
              <a:off x="4442400" y="4860001"/>
              <a:ext cx="3969385" cy="1188085"/>
            </a:xfrm>
            <a:custGeom>
              <a:avLst/>
              <a:gdLst/>
              <a:ahLst/>
              <a:cxnLst/>
              <a:rect l="l" t="t" r="r" b="b"/>
              <a:pathLst>
                <a:path w="3969384" h="1188085">
                  <a:moveTo>
                    <a:pt x="0" y="959396"/>
                  </a:moveTo>
                  <a:lnTo>
                    <a:pt x="2019604" y="959396"/>
                  </a:lnTo>
                  <a:lnTo>
                    <a:pt x="2019604" y="1187996"/>
                  </a:lnTo>
                  <a:lnTo>
                    <a:pt x="3855605" y="1187996"/>
                  </a:lnTo>
                  <a:lnTo>
                    <a:pt x="3855605" y="0"/>
                  </a:lnTo>
                  <a:lnTo>
                    <a:pt x="3969258" y="0"/>
                  </a:lnTo>
                </a:path>
              </a:pathLst>
            </a:custGeom>
            <a:ln w="25399">
              <a:solidFill>
                <a:srgbClr val="0C285A"/>
              </a:solidFill>
            </a:ln>
          </p:spPr>
          <p:txBody>
            <a:bodyPr wrap="square" lIns="0" tIns="0" rIns="0" bIns="0" rtlCol="0"/>
            <a:lstStyle/>
            <a:p>
              <a:endParaRPr/>
            </a:p>
          </p:txBody>
        </p:sp>
        <p:sp>
          <p:nvSpPr>
            <p:cNvPr id="15" name="object 15"/>
            <p:cNvSpPr/>
            <p:nvPr/>
          </p:nvSpPr>
          <p:spPr>
            <a:xfrm>
              <a:off x="8363430" y="4810460"/>
              <a:ext cx="136525" cy="99695"/>
            </a:xfrm>
            <a:custGeom>
              <a:avLst/>
              <a:gdLst/>
              <a:ahLst/>
              <a:cxnLst/>
              <a:rect l="l" t="t" r="r" b="b"/>
              <a:pathLst>
                <a:path w="136525" h="99695">
                  <a:moveTo>
                    <a:pt x="0" y="0"/>
                  </a:moveTo>
                  <a:lnTo>
                    <a:pt x="0" y="99085"/>
                  </a:lnTo>
                  <a:lnTo>
                    <a:pt x="136169" y="49542"/>
                  </a:lnTo>
                  <a:lnTo>
                    <a:pt x="0" y="0"/>
                  </a:lnTo>
                  <a:close/>
                </a:path>
              </a:pathLst>
            </a:custGeom>
            <a:solidFill>
              <a:srgbClr val="0C285A"/>
            </a:solidFill>
          </p:spPr>
          <p:txBody>
            <a:bodyPr wrap="square" lIns="0" tIns="0" rIns="0" bIns="0" rtlCol="0"/>
            <a:lstStyle/>
            <a:p>
              <a:endParaRPr/>
            </a:p>
          </p:txBody>
        </p:sp>
      </p:grpSp>
      <p:sp>
        <p:nvSpPr>
          <p:cNvPr id="16" name="object 16"/>
          <p:cNvSpPr txBox="1"/>
          <p:nvPr/>
        </p:nvSpPr>
        <p:spPr>
          <a:xfrm>
            <a:off x="444500" y="2650283"/>
            <a:ext cx="1668780" cy="103124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75">
                <a:solidFill>
                  <a:srgbClr val="222E54"/>
                </a:solidFill>
                <a:latin typeface="Verdana"/>
                <a:cs typeface="Verdana"/>
              </a:rPr>
              <a:t>Conferir se </a:t>
            </a:r>
            <a:r>
              <a:rPr sz="1100" spc="-50">
                <a:solidFill>
                  <a:srgbClr val="222E54"/>
                </a:solidFill>
                <a:latin typeface="Verdana"/>
                <a:cs typeface="Verdana"/>
              </a:rPr>
              <a:t>a </a:t>
            </a:r>
            <a:r>
              <a:rPr sz="1100" spc="-95">
                <a:solidFill>
                  <a:srgbClr val="222E54"/>
                </a:solidFill>
                <a:latin typeface="Verdana"/>
                <a:cs typeface="Verdana"/>
              </a:rPr>
              <a:t>razão</a:t>
            </a:r>
            <a:r>
              <a:rPr sz="1100" spc="-65">
                <a:solidFill>
                  <a:srgbClr val="222E54"/>
                </a:solidFill>
                <a:latin typeface="Verdana"/>
                <a:cs typeface="Verdana"/>
              </a:rPr>
              <a:t> </a:t>
            </a:r>
            <a:r>
              <a:rPr sz="1100" spc="-60">
                <a:solidFill>
                  <a:srgbClr val="222E54"/>
                </a:solidFill>
                <a:latin typeface="Verdana"/>
                <a:cs typeface="Verdana"/>
              </a:rPr>
              <a:t>social</a:t>
            </a:r>
            <a:r>
              <a:rPr sz="1100" spc="-65">
                <a:solidFill>
                  <a:srgbClr val="222E54"/>
                </a:solidFill>
                <a:latin typeface="Verdana"/>
                <a:cs typeface="Verdana"/>
              </a:rPr>
              <a:t> </a:t>
            </a:r>
            <a:r>
              <a:rPr sz="1100" spc="-85">
                <a:solidFill>
                  <a:srgbClr val="222E54"/>
                </a:solidFill>
                <a:latin typeface="Verdana"/>
                <a:cs typeface="Verdana"/>
              </a:rPr>
              <a:t>e/ou</a:t>
            </a:r>
            <a:r>
              <a:rPr sz="1100" spc="-65">
                <a:solidFill>
                  <a:srgbClr val="222E54"/>
                </a:solidFill>
                <a:latin typeface="Verdana"/>
                <a:cs typeface="Verdana"/>
              </a:rPr>
              <a:t> </a:t>
            </a:r>
            <a:r>
              <a:rPr sz="1100" spc="-20">
                <a:solidFill>
                  <a:srgbClr val="222E54"/>
                </a:solidFill>
                <a:latin typeface="Verdana"/>
                <a:cs typeface="Verdana"/>
              </a:rPr>
              <a:t>CNPJ </a:t>
            </a:r>
            <a:r>
              <a:rPr sz="1100" spc="-85">
                <a:solidFill>
                  <a:srgbClr val="222E54"/>
                </a:solidFill>
                <a:latin typeface="Verdana"/>
                <a:cs typeface="Verdana"/>
              </a:rPr>
              <a:t>informados</a:t>
            </a:r>
            <a:r>
              <a:rPr sz="1100" spc="-55">
                <a:solidFill>
                  <a:srgbClr val="222E54"/>
                </a:solidFill>
                <a:latin typeface="Verdana"/>
                <a:cs typeface="Verdana"/>
              </a:rPr>
              <a:t> </a:t>
            </a:r>
            <a:r>
              <a:rPr sz="1100" spc="-80">
                <a:solidFill>
                  <a:srgbClr val="222E54"/>
                </a:solidFill>
                <a:latin typeface="Verdana"/>
                <a:cs typeface="Verdana"/>
              </a:rPr>
              <a:t>como</a:t>
            </a:r>
            <a:r>
              <a:rPr sz="1100" spc="-55">
                <a:solidFill>
                  <a:srgbClr val="222E54"/>
                </a:solidFill>
                <a:latin typeface="Verdana"/>
                <a:cs typeface="Verdana"/>
              </a:rPr>
              <a:t> </a:t>
            </a:r>
            <a:r>
              <a:rPr sz="1100" spc="-50">
                <a:solidFill>
                  <a:srgbClr val="222E54"/>
                </a:solidFill>
                <a:latin typeface="Verdana"/>
                <a:cs typeface="Verdana"/>
              </a:rPr>
              <a:t>pagador </a:t>
            </a:r>
            <a:r>
              <a:rPr sz="1100" spc="-75">
                <a:solidFill>
                  <a:srgbClr val="222E54"/>
                </a:solidFill>
                <a:latin typeface="Verdana"/>
                <a:cs typeface="Verdana"/>
              </a:rPr>
              <a:t>no</a:t>
            </a:r>
            <a:r>
              <a:rPr sz="1100" spc="-60">
                <a:solidFill>
                  <a:srgbClr val="222E54"/>
                </a:solidFill>
                <a:latin typeface="Verdana"/>
                <a:cs typeface="Verdana"/>
              </a:rPr>
              <a:t> </a:t>
            </a:r>
            <a:r>
              <a:rPr sz="1100" spc="-90">
                <a:solidFill>
                  <a:srgbClr val="222E54"/>
                </a:solidFill>
                <a:latin typeface="Verdana"/>
                <a:cs typeface="Verdana"/>
              </a:rPr>
              <a:t>documento</a:t>
            </a:r>
            <a:r>
              <a:rPr sz="1100" spc="-60">
                <a:solidFill>
                  <a:srgbClr val="222E54"/>
                </a:solidFill>
                <a:latin typeface="Verdana"/>
                <a:cs typeface="Verdana"/>
              </a:rPr>
              <a:t> </a:t>
            </a:r>
            <a:r>
              <a:rPr sz="1100" spc="-10">
                <a:solidFill>
                  <a:srgbClr val="222E54"/>
                </a:solidFill>
                <a:latin typeface="Verdana"/>
                <a:cs typeface="Verdana"/>
              </a:rPr>
              <a:t>coincidem </a:t>
            </a:r>
            <a:r>
              <a:rPr sz="1100" spc="-85">
                <a:solidFill>
                  <a:srgbClr val="222E54"/>
                </a:solidFill>
                <a:latin typeface="Verdana"/>
                <a:cs typeface="Verdana"/>
              </a:rPr>
              <a:t>com</a:t>
            </a:r>
            <a:r>
              <a:rPr sz="1100" spc="-80">
                <a:solidFill>
                  <a:srgbClr val="222E54"/>
                </a:solidFill>
                <a:latin typeface="Verdana"/>
                <a:cs typeface="Verdana"/>
              </a:rPr>
              <a:t> </a:t>
            </a:r>
            <a:r>
              <a:rPr sz="1100" spc="-65">
                <a:solidFill>
                  <a:srgbClr val="222E54"/>
                </a:solidFill>
                <a:latin typeface="Verdana"/>
                <a:cs typeface="Verdana"/>
              </a:rPr>
              <a:t>os</a:t>
            </a:r>
            <a:r>
              <a:rPr sz="1100" spc="-80">
                <a:solidFill>
                  <a:srgbClr val="222E54"/>
                </a:solidFill>
                <a:latin typeface="Verdana"/>
                <a:cs typeface="Verdana"/>
              </a:rPr>
              <a:t> </a:t>
            </a:r>
            <a:r>
              <a:rPr sz="1100" spc="-75">
                <a:solidFill>
                  <a:srgbClr val="222E54"/>
                </a:solidFill>
                <a:latin typeface="Verdana"/>
                <a:cs typeface="Verdana"/>
              </a:rPr>
              <a:t>dados cadastrados </a:t>
            </a:r>
            <a:r>
              <a:rPr sz="1100" spc="-70">
                <a:solidFill>
                  <a:srgbClr val="222E54"/>
                </a:solidFill>
                <a:latin typeface="Verdana"/>
                <a:cs typeface="Verdana"/>
              </a:rPr>
              <a:t>do</a:t>
            </a:r>
            <a:r>
              <a:rPr sz="1100" spc="-95">
                <a:solidFill>
                  <a:srgbClr val="222E54"/>
                </a:solidFill>
                <a:latin typeface="Verdana"/>
                <a:cs typeface="Verdana"/>
              </a:rPr>
              <a:t> </a:t>
            </a:r>
            <a:r>
              <a:rPr sz="1100" spc="-10">
                <a:solidFill>
                  <a:srgbClr val="222E54"/>
                </a:solidFill>
                <a:latin typeface="Verdana"/>
                <a:cs typeface="Verdana"/>
              </a:rPr>
              <a:t>fornecedor.</a:t>
            </a:r>
            <a:endParaRPr sz="1100">
              <a:latin typeface="Verdana"/>
              <a:cs typeface="Verdana"/>
            </a:endParaRPr>
          </a:p>
        </p:txBody>
      </p:sp>
      <p:sp>
        <p:nvSpPr>
          <p:cNvPr id="22" name="object 22"/>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33</a:t>
            </a:fld>
            <a:endParaRPr spc="-25"/>
          </a:p>
        </p:txBody>
      </p:sp>
      <p:sp>
        <p:nvSpPr>
          <p:cNvPr id="23" name="object 23"/>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4" name="object 24"/>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7" name="object 17"/>
          <p:cNvSpPr txBox="1"/>
          <p:nvPr/>
        </p:nvSpPr>
        <p:spPr>
          <a:xfrm>
            <a:off x="8528240" y="3162562"/>
            <a:ext cx="1716405" cy="695960"/>
          </a:xfrm>
          <a:prstGeom prst="rect">
            <a:avLst/>
          </a:prstGeom>
        </p:spPr>
        <p:txBody>
          <a:bodyPr vert="horz" wrap="square" lIns="0" tIns="12700" rIns="0" bIns="0" rtlCol="0">
            <a:spAutoFit/>
          </a:bodyPr>
          <a:lstStyle/>
          <a:p>
            <a:pPr marL="12700" marR="5080" algn="just">
              <a:lnSpc>
                <a:spcPct val="100000"/>
              </a:lnSpc>
              <a:spcBef>
                <a:spcPts val="100"/>
              </a:spcBef>
            </a:pPr>
            <a:r>
              <a:rPr sz="1100" b="1" spc="15">
                <a:solidFill>
                  <a:srgbClr val="222E54"/>
                </a:solidFill>
                <a:latin typeface="Arial"/>
                <a:cs typeface="Arial"/>
              </a:rPr>
              <a:t>2º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30">
                <a:solidFill>
                  <a:srgbClr val="222E54"/>
                </a:solidFill>
                <a:latin typeface="Verdana"/>
                <a:cs typeface="Verdana"/>
              </a:rPr>
              <a:t>A</a:t>
            </a:r>
            <a:r>
              <a:rPr sz="1100" spc="-110">
                <a:solidFill>
                  <a:srgbClr val="222E54"/>
                </a:solidFill>
                <a:latin typeface="Verdana"/>
                <a:cs typeface="Verdana"/>
              </a:rPr>
              <a:t> </a:t>
            </a:r>
            <a:r>
              <a:rPr sz="1100" spc="-90">
                <a:solidFill>
                  <a:srgbClr val="222E54"/>
                </a:solidFill>
                <a:latin typeface="Verdana"/>
                <a:cs typeface="Verdana"/>
              </a:rPr>
              <a:t>data</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70">
                <a:solidFill>
                  <a:srgbClr val="222E54"/>
                </a:solidFill>
                <a:latin typeface="Verdana"/>
                <a:cs typeface="Verdana"/>
              </a:rPr>
              <a:t>docu- </a:t>
            </a:r>
            <a:r>
              <a:rPr sz="1100" spc="-100">
                <a:solidFill>
                  <a:srgbClr val="222E54"/>
                </a:solidFill>
                <a:latin typeface="Verdana"/>
                <a:cs typeface="Verdana"/>
              </a:rPr>
              <a:t>mento</a:t>
            </a:r>
            <a:r>
              <a:rPr sz="1100" spc="-110">
                <a:solidFill>
                  <a:srgbClr val="222E54"/>
                </a:solidFill>
                <a:latin typeface="Verdana"/>
                <a:cs typeface="Verdana"/>
              </a:rPr>
              <a:t> </a:t>
            </a:r>
            <a:r>
              <a:rPr sz="1100" spc="-90">
                <a:solidFill>
                  <a:srgbClr val="222E54"/>
                </a:solidFill>
                <a:latin typeface="Verdana"/>
                <a:cs typeface="Verdana"/>
              </a:rPr>
              <a:t>deve</a:t>
            </a:r>
            <a:r>
              <a:rPr sz="1100" spc="-110">
                <a:solidFill>
                  <a:srgbClr val="222E54"/>
                </a:solidFill>
                <a:latin typeface="Verdana"/>
                <a:cs typeface="Verdana"/>
              </a:rPr>
              <a:t> </a:t>
            </a:r>
            <a:r>
              <a:rPr sz="1100" spc="-75">
                <a:solidFill>
                  <a:srgbClr val="222E54"/>
                </a:solidFill>
                <a:latin typeface="Verdana"/>
                <a:cs typeface="Verdana"/>
              </a:rPr>
              <a:t>corresponder</a:t>
            </a:r>
            <a:r>
              <a:rPr sz="1100" spc="-110">
                <a:solidFill>
                  <a:srgbClr val="222E54"/>
                </a:solidFill>
                <a:latin typeface="Verdana"/>
                <a:cs typeface="Verdana"/>
              </a:rPr>
              <a:t> </a:t>
            </a:r>
            <a:r>
              <a:rPr sz="1100" spc="-90">
                <a:solidFill>
                  <a:srgbClr val="222E54"/>
                </a:solidFill>
                <a:latin typeface="Verdana"/>
                <a:cs typeface="Verdana"/>
              </a:rPr>
              <a:t>à</a:t>
            </a:r>
            <a:r>
              <a:rPr sz="1100" spc="-55">
                <a:solidFill>
                  <a:srgbClr val="222E54"/>
                </a:solidFill>
                <a:latin typeface="Verdana"/>
                <a:cs typeface="Verdana"/>
              </a:rPr>
              <a:t> </a:t>
            </a:r>
            <a:r>
              <a:rPr sz="1100" spc="-70">
                <a:solidFill>
                  <a:srgbClr val="222E54"/>
                </a:solidFill>
                <a:latin typeface="Verdana"/>
                <a:cs typeface="Verdana"/>
              </a:rPr>
              <a:t>competência</a:t>
            </a:r>
            <a:r>
              <a:rPr sz="1100" spc="-110">
                <a:solidFill>
                  <a:srgbClr val="222E54"/>
                </a:solidFill>
                <a:latin typeface="Verdana"/>
                <a:cs typeface="Verdana"/>
              </a:rPr>
              <a:t> </a:t>
            </a:r>
            <a:r>
              <a:rPr sz="1100" spc="-80">
                <a:solidFill>
                  <a:srgbClr val="222E54"/>
                </a:solidFill>
                <a:latin typeface="Verdana"/>
                <a:cs typeface="Verdana"/>
              </a:rPr>
              <a:t>exigida</a:t>
            </a:r>
            <a:r>
              <a:rPr sz="1100" spc="-110">
                <a:solidFill>
                  <a:srgbClr val="222E54"/>
                </a:solidFill>
                <a:latin typeface="Verdana"/>
                <a:cs typeface="Verdana"/>
              </a:rPr>
              <a:t> </a:t>
            </a:r>
            <a:r>
              <a:rPr sz="1100" spc="-90">
                <a:solidFill>
                  <a:srgbClr val="222E54"/>
                </a:solidFill>
                <a:latin typeface="Verdana"/>
                <a:cs typeface="Verdana"/>
              </a:rPr>
              <a:t>para</a:t>
            </a:r>
            <a:r>
              <a:rPr sz="1100" spc="-110">
                <a:solidFill>
                  <a:srgbClr val="222E54"/>
                </a:solidFill>
                <a:latin typeface="Verdana"/>
                <a:cs typeface="Verdana"/>
              </a:rPr>
              <a:t> </a:t>
            </a:r>
            <a:r>
              <a:rPr sz="1100" spc="-90">
                <a:solidFill>
                  <a:srgbClr val="222E54"/>
                </a:solidFill>
                <a:latin typeface="Verdana"/>
                <a:cs typeface="Verdana"/>
              </a:rPr>
              <a:t>a</a:t>
            </a:r>
            <a:r>
              <a:rPr sz="1100" spc="-55">
                <a:solidFill>
                  <a:srgbClr val="222E54"/>
                </a:solidFill>
                <a:latin typeface="Verdana"/>
                <a:cs typeface="Verdana"/>
              </a:rPr>
              <a:t> </a:t>
            </a:r>
            <a:r>
              <a:rPr sz="1100" spc="-85">
                <a:solidFill>
                  <a:srgbClr val="222E54"/>
                </a:solidFill>
                <a:latin typeface="Verdana"/>
                <a:cs typeface="Verdana"/>
              </a:rPr>
              <a:t>análise.</a:t>
            </a:r>
            <a:endParaRPr sz="1100">
              <a:latin typeface="Verdana"/>
              <a:cs typeface="Verdana"/>
            </a:endParaRPr>
          </a:p>
        </p:txBody>
      </p:sp>
      <p:sp>
        <p:nvSpPr>
          <p:cNvPr id="18" name="object 18"/>
          <p:cNvSpPr txBox="1"/>
          <p:nvPr/>
        </p:nvSpPr>
        <p:spPr>
          <a:xfrm>
            <a:off x="444500" y="4702196"/>
            <a:ext cx="1710689"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valor</a:t>
            </a:r>
            <a:r>
              <a:rPr sz="1100" spc="-75">
                <a:solidFill>
                  <a:srgbClr val="222E54"/>
                </a:solidFill>
                <a:latin typeface="Verdana"/>
                <a:cs typeface="Verdana"/>
              </a:rPr>
              <a:t> </a:t>
            </a:r>
            <a:r>
              <a:rPr sz="1100" spc="-80">
                <a:solidFill>
                  <a:srgbClr val="222E54"/>
                </a:solidFill>
                <a:latin typeface="Verdana"/>
                <a:cs typeface="Verdana"/>
              </a:rPr>
              <a:t>total</a:t>
            </a:r>
            <a:r>
              <a:rPr sz="1100" spc="-75">
                <a:solidFill>
                  <a:srgbClr val="222E54"/>
                </a:solidFill>
                <a:latin typeface="Verdana"/>
                <a:cs typeface="Verdana"/>
              </a:rPr>
              <a:t> </a:t>
            </a:r>
            <a:r>
              <a:rPr sz="1100" spc="-25">
                <a:solidFill>
                  <a:srgbClr val="222E54"/>
                </a:solidFill>
                <a:latin typeface="Verdana"/>
                <a:cs typeface="Verdana"/>
              </a:rPr>
              <a:t>da </a:t>
            </a:r>
            <a:r>
              <a:rPr sz="1100" spc="-75">
                <a:solidFill>
                  <a:srgbClr val="222E54"/>
                </a:solidFill>
                <a:latin typeface="Verdana"/>
                <a:cs typeface="Verdana"/>
              </a:rPr>
              <a:t>relação</a:t>
            </a:r>
            <a:r>
              <a:rPr sz="1100" spc="-60">
                <a:solidFill>
                  <a:srgbClr val="222E54"/>
                </a:solidFill>
                <a:latin typeface="Verdana"/>
                <a:cs typeface="Verdana"/>
              </a:rPr>
              <a:t> </a:t>
            </a:r>
            <a:r>
              <a:rPr sz="1100" spc="-80">
                <a:solidFill>
                  <a:srgbClr val="222E54"/>
                </a:solidFill>
                <a:latin typeface="Verdana"/>
                <a:cs typeface="Verdana"/>
              </a:rPr>
              <a:t>de</a:t>
            </a:r>
            <a:r>
              <a:rPr sz="1100" spc="-60">
                <a:solidFill>
                  <a:srgbClr val="222E54"/>
                </a:solidFill>
                <a:latin typeface="Verdana"/>
                <a:cs typeface="Verdana"/>
              </a:rPr>
              <a:t> </a:t>
            </a:r>
            <a:r>
              <a:rPr sz="1100" spc="-70">
                <a:solidFill>
                  <a:srgbClr val="222E54"/>
                </a:solidFill>
                <a:latin typeface="Verdana"/>
                <a:cs typeface="Verdana"/>
              </a:rPr>
              <a:t>beneficiários</a:t>
            </a:r>
            <a:r>
              <a:rPr sz="1100" spc="-60">
                <a:solidFill>
                  <a:srgbClr val="222E54"/>
                </a:solidFill>
                <a:latin typeface="Verdana"/>
                <a:cs typeface="Verdana"/>
              </a:rPr>
              <a:t> </a:t>
            </a:r>
            <a:r>
              <a:rPr sz="1100" spc="-50">
                <a:solidFill>
                  <a:srgbClr val="222E54"/>
                </a:solidFill>
                <a:latin typeface="Verdana"/>
                <a:cs typeface="Verdana"/>
              </a:rPr>
              <a:t>e </a:t>
            </a:r>
            <a:r>
              <a:rPr sz="1100" spc="-90">
                <a:solidFill>
                  <a:srgbClr val="222E54"/>
                </a:solidFill>
                <a:latin typeface="Verdana"/>
                <a:cs typeface="Verdana"/>
              </a:rPr>
              <a:t>nota</a:t>
            </a:r>
            <a:r>
              <a:rPr sz="1100" spc="-80">
                <a:solidFill>
                  <a:srgbClr val="222E54"/>
                </a:solidFill>
                <a:latin typeface="Verdana"/>
                <a:cs typeface="Verdana"/>
              </a:rPr>
              <a:t> </a:t>
            </a:r>
            <a:r>
              <a:rPr sz="1100" spc="-60">
                <a:solidFill>
                  <a:srgbClr val="222E54"/>
                </a:solidFill>
                <a:latin typeface="Verdana"/>
                <a:cs typeface="Verdana"/>
              </a:rPr>
              <a:t>fiscal</a:t>
            </a:r>
            <a:r>
              <a:rPr sz="1100" spc="-80">
                <a:solidFill>
                  <a:srgbClr val="222E54"/>
                </a:solidFill>
                <a:latin typeface="Verdana"/>
                <a:cs typeface="Verdana"/>
              </a:rPr>
              <a:t> ou </a:t>
            </a:r>
            <a:r>
              <a:rPr sz="1100" spc="-70">
                <a:solidFill>
                  <a:srgbClr val="222E54"/>
                </a:solidFill>
                <a:latin typeface="Verdana"/>
                <a:cs typeface="Verdana"/>
              </a:rPr>
              <a:t>boleto</a:t>
            </a:r>
            <a:r>
              <a:rPr sz="1100" spc="-80">
                <a:solidFill>
                  <a:srgbClr val="222E54"/>
                </a:solidFill>
                <a:latin typeface="Verdana"/>
                <a:cs typeface="Verdana"/>
              </a:rPr>
              <a:t> </a:t>
            </a:r>
            <a:r>
              <a:rPr sz="1100" spc="-95">
                <a:solidFill>
                  <a:srgbClr val="222E54"/>
                </a:solidFill>
                <a:latin typeface="Verdana"/>
                <a:cs typeface="Verdana"/>
              </a:rPr>
              <a:t>devem </a:t>
            </a:r>
            <a:r>
              <a:rPr sz="1100" spc="-90">
                <a:solidFill>
                  <a:srgbClr val="222E54"/>
                </a:solidFill>
                <a:latin typeface="Verdana"/>
                <a:cs typeface="Verdana"/>
              </a:rPr>
              <a:t>bater </a:t>
            </a:r>
            <a:r>
              <a:rPr sz="1100" spc="-85">
                <a:solidFill>
                  <a:srgbClr val="222E54"/>
                </a:solidFill>
                <a:latin typeface="Verdana"/>
                <a:cs typeface="Verdana"/>
              </a:rPr>
              <a:t>com </a:t>
            </a:r>
            <a:r>
              <a:rPr sz="1100" spc="-65">
                <a:solidFill>
                  <a:srgbClr val="222E54"/>
                </a:solidFill>
                <a:latin typeface="Verdana"/>
                <a:cs typeface="Verdana"/>
              </a:rPr>
              <a:t>o</a:t>
            </a:r>
            <a:r>
              <a:rPr sz="1100" spc="-90">
                <a:solidFill>
                  <a:srgbClr val="222E54"/>
                </a:solidFill>
                <a:latin typeface="Verdana"/>
                <a:cs typeface="Verdana"/>
              </a:rPr>
              <a:t> valor</a:t>
            </a:r>
            <a:r>
              <a:rPr sz="1100" spc="-85">
                <a:solidFill>
                  <a:srgbClr val="222E54"/>
                </a:solidFill>
                <a:latin typeface="Verdana"/>
                <a:cs typeface="Verdana"/>
              </a:rPr>
              <a:t> </a:t>
            </a:r>
            <a:r>
              <a:rPr sz="1100" spc="-70">
                <a:solidFill>
                  <a:srgbClr val="222E54"/>
                </a:solidFill>
                <a:latin typeface="Verdana"/>
                <a:cs typeface="Verdana"/>
              </a:rPr>
              <a:t>do</a:t>
            </a:r>
            <a:r>
              <a:rPr sz="1100" spc="-85">
                <a:solidFill>
                  <a:srgbClr val="222E54"/>
                </a:solidFill>
                <a:latin typeface="Verdana"/>
                <a:cs typeface="Verdana"/>
              </a:rPr>
              <a:t> </a:t>
            </a:r>
            <a:r>
              <a:rPr sz="1100" spc="-20">
                <a:solidFill>
                  <a:srgbClr val="222E54"/>
                </a:solidFill>
                <a:latin typeface="Verdana"/>
                <a:cs typeface="Verdana"/>
              </a:rPr>
              <a:t>com-</a:t>
            </a:r>
            <a:endParaRPr sz="1100">
              <a:latin typeface="Verdana"/>
              <a:cs typeface="Verdana"/>
            </a:endParaRPr>
          </a:p>
        </p:txBody>
      </p:sp>
      <p:sp>
        <p:nvSpPr>
          <p:cNvPr id="19" name="object 19"/>
          <p:cNvSpPr txBox="1"/>
          <p:nvPr/>
        </p:nvSpPr>
        <p:spPr>
          <a:xfrm>
            <a:off x="444500" y="5372756"/>
            <a:ext cx="1511300" cy="193040"/>
          </a:xfrm>
          <a:prstGeom prst="rect">
            <a:avLst/>
          </a:prstGeom>
        </p:spPr>
        <p:txBody>
          <a:bodyPr vert="horz" wrap="square" lIns="0" tIns="12700" rIns="0" bIns="0" rtlCol="0">
            <a:spAutoFit/>
          </a:bodyPr>
          <a:lstStyle/>
          <a:p>
            <a:pPr marL="12700">
              <a:lnSpc>
                <a:spcPct val="100000"/>
              </a:lnSpc>
              <a:spcBef>
                <a:spcPts val="100"/>
              </a:spcBef>
            </a:pPr>
            <a:r>
              <a:rPr sz="1100" spc="-95">
                <a:solidFill>
                  <a:srgbClr val="222E54"/>
                </a:solidFill>
                <a:latin typeface="Verdana"/>
                <a:cs typeface="Verdana"/>
              </a:rPr>
              <a:t>provante</a:t>
            </a:r>
            <a:r>
              <a:rPr sz="1100" spc="-80">
                <a:solidFill>
                  <a:srgbClr val="222E54"/>
                </a:solidFill>
                <a:latin typeface="Verdana"/>
                <a:cs typeface="Verdana"/>
              </a:rPr>
              <a:t> de </a:t>
            </a:r>
            <a:r>
              <a:rPr sz="1100" spc="-90">
                <a:solidFill>
                  <a:srgbClr val="222E54"/>
                </a:solidFill>
                <a:latin typeface="Verdana"/>
                <a:cs typeface="Verdana"/>
              </a:rPr>
              <a:t>pagamento.</a:t>
            </a:r>
            <a:endParaRPr sz="1100">
              <a:latin typeface="Verdana"/>
              <a:cs typeface="Verdana"/>
            </a:endParaRPr>
          </a:p>
        </p:txBody>
      </p:sp>
      <p:sp>
        <p:nvSpPr>
          <p:cNvPr id="20" name="object 20"/>
          <p:cNvSpPr txBox="1"/>
          <p:nvPr/>
        </p:nvSpPr>
        <p:spPr>
          <a:xfrm>
            <a:off x="8528240" y="4774141"/>
            <a:ext cx="1716405" cy="13665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20">
                <a:solidFill>
                  <a:srgbClr val="222E54"/>
                </a:solidFill>
                <a:latin typeface="Arial"/>
                <a:cs typeface="Arial"/>
              </a:rPr>
              <a:t> </a:t>
            </a:r>
            <a:r>
              <a:rPr sz="1100" spc="-85">
                <a:solidFill>
                  <a:srgbClr val="222E54"/>
                </a:solidFill>
                <a:latin typeface="Verdana"/>
                <a:cs typeface="Verdana"/>
              </a:rPr>
              <a:t>Identificar</a:t>
            </a:r>
            <a:r>
              <a:rPr sz="1100" spc="-60">
                <a:solidFill>
                  <a:srgbClr val="222E54"/>
                </a:solidFill>
                <a:latin typeface="Verdana"/>
                <a:cs typeface="Verdana"/>
              </a:rPr>
              <a:t> </a:t>
            </a:r>
            <a:r>
              <a:rPr sz="1100" spc="-75">
                <a:solidFill>
                  <a:srgbClr val="222E54"/>
                </a:solidFill>
                <a:latin typeface="Verdana"/>
                <a:cs typeface="Verdana"/>
              </a:rPr>
              <a:t>se</a:t>
            </a:r>
            <a:r>
              <a:rPr sz="1100" spc="-60">
                <a:solidFill>
                  <a:srgbClr val="222E54"/>
                </a:solidFill>
                <a:latin typeface="Verdana"/>
                <a:cs typeface="Verdana"/>
              </a:rPr>
              <a:t> </a:t>
            </a:r>
            <a:r>
              <a:rPr sz="1100" spc="-50">
                <a:solidFill>
                  <a:srgbClr val="222E54"/>
                </a:solidFill>
                <a:latin typeface="Verdana"/>
                <a:cs typeface="Verdana"/>
              </a:rPr>
              <a:t>o </a:t>
            </a:r>
            <a:r>
              <a:rPr sz="1100" spc="-90">
                <a:solidFill>
                  <a:srgbClr val="222E54"/>
                </a:solidFill>
                <a:latin typeface="Verdana"/>
                <a:cs typeface="Verdana"/>
              </a:rPr>
              <a:t>documento</a:t>
            </a:r>
            <a:r>
              <a:rPr sz="1100" spc="-55">
                <a:solidFill>
                  <a:srgbClr val="222E54"/>
                </a:solidFill>
                <a:latin typeface="Verdana"/>
                <a:cs typeface="Verdana"/>
              </a:rPr>
              <a:t> </a:t>
            </a:r>
            <a:r>
              <a:rPr sz="1100" spc="-114">
                <a:solidFill>
                  <a:srgbClr val="222E54"/>
                </a:solidFill>
                <a:latin typeface="Verdana"/>
                <a:cs typeface="Verdana"/>
              </a:rPr>
              <a:t>tem</a:t>
            </a:r>
            <a:r>
              <a:rPr sz="1100" spc="-55">
                <a:solidFill>
                  <a:srgbClr val="222E54"/>
                </a:solidFill>
                <a:latin typeface="Verdana"/>
                <a:cs typeface="Verdana"/>
              </a:rPr>
              <a:t> </a:t>
            </a:r>
            <a:r>
              <a:rPr sz="1100" b="1" spc="-10">
                <a:solidFill>
                  <a:srgbClr val="222E54"/>
                </a:solidFill>
                <a:latin typeface="Arial"/>
                <a:cs typeface="Arial"/>
              </a:rPr>
              <a:t>autentica- </a:t>
            </a:r>
            <a:r>
              <a:rPr sz="1100" b="1" spc="-20">
                <a:solidFill>
                  <a:srgbClr val="222E54"/>
                </a:solidFill>
                <a:latin typeface="Arial"/>
                <a:cs typeface="Arial"/>
              </a:rPr>
              <a:t>ção</a:t>
            </a:r>
            <a:r>
              <a:rPr sz="1100" b="1" spc="-35">
                <a:solidFill>
                  <a:srgbClr val="222E54"/>
                </a:solidFill>
                <a:latin typeface="Arial"/>
                <a:cs typeface="Arial"/>
              </a:rPr>
              <a:t> </a:t>
            </a:r>
            <a:r>
              <a:rPr sz="1100" b="1" spc="-10">
                <a:solidFill>
                  <a:srgbClr val="222E54"/>
                </a:solidFill>
                <a:latin typeface="Arial"/>
                <a:cs typeface="Arial"/>
              </a:rPr>
              <a:t>bancária</a:t>
            </a:r>
            <a:r>
              <a:rPr sz="1100" b="1" spc="-25">
                <a:solidFill>
                  <a:srgbClr val="222E54"/>
                </a:solidFill>
                <a:latin typeface="Arial"/>
                <a:cs typeface="Arial"/>
              </a:rPr>
              <a:t> </a:t>
            </a:r>
            <a:r>
              <a:rPr sz="1100" spc="-80">
                <a:solidFill>
                  <a:srgbClr val="222E54"/>
                </a:solidFill>
                <a:latin typeface="Verdana"/>
                <a:cs typeface="Verdana"/>
              </a:rPr>
              <a:t>ou</a:t>
            </a:r>
            <a:r>
              <a:rPr sz="1100" spc="-100">
                <a:solidFill>
                  <a:srgbClr val="222E54"/>
                </a:solidFill>
                <a:latin typeface="Verdana"/>
                <a:cs typeface="Verdana"/>
              </a:rPr>
              <a:t> </a:t>
            </a:r>
            <a:r>
              <a:rPr sz="1100" spc="-75">
                <a:solidFill>
                  <a:srgbClr val="222E54"/>
                </a:solidFill>
                <a:latin typeface="Verdana"/>
                <a:cs typeface="Verdana"/>
              </a:rPr>
              <a:t>se</a:t>
            </a:r>
            <a:r>
              <a:rPr sz="1100" spc="-105">
                <a:solidFill>
                  <a:srgbClr val="222E54"/>
                </a:solidFill>
                <a:latin typeface="Verdana"/>
                <a:cs typeface="Verdana"/>
              </a:rPr>
              <a:t> </a:t>
            </a:r>
            <a:r>
              <a:rPr sz="1100" spc="-20">
                <a:solidFill>
                  <a:srgbClr val="222E54"/>
                </a:solidFill>
                <a:latin typeface="Verdana"/>
                <a:cs typeface="Verdana"/>
              </a:rPr>
              <a:t>con- </a:t>
            </a:r>
            <a:r>
              <a:rPr sz="1100" spc="-114">
                <a:solidFill>
                  <a:srgbClr val="222E54"/>
                </a:solidFill>
                <a:latin typeface="Verdana"/>
                <a:cs typeface="Verdana"/>
              </a:rPr>
              <a:t>tém</a:t>
            </a:r>
            <a:r>
              <a:rPr sz="1100" spc="-65">
                <a:solidFill>
                  <a:srgbClr val="222E54"/>
                </a:solidFill>
                <a:latin typeface="Verdana"/>
                <a:cs typeface="Verdana"/>
              </a:rPr>
              <a:t> </a:t>
            </a:r>
            <a:r>
              <a:rPr sz="1100" spc="-80">
                <a:solidFill>
                  <a:srgbClr val="222E54"/>
                </a:solidFill>
                <a:latin typeface="Verdana"/>
                <a:cs typeface="Verdana"/>
              </a:rPr>
              <a:t>informações</a:t>
            </a:r>
            <a:r>
              <a:rPr sz="1100" spc="-65">
                <a:solidFill>
                  <a:srgbClr val="222E54"/>
                </a:solidFill>
                <a:latin typeface="Verdana"/>
                <a:cs typeface="Verdana"/>
              </a:rPr>
              <a:t> </a:t>
            </a:r>
            <a:r>
              <a:rPr sz="1100" spc="-75">
                <a:solidFill>
                  <a:srgbClr val="222E54"/>
                </a:solidFill>
                <a:latin typeface="Verdana"/>
                <a:cs typeface="Verdana"/>
              </a:rPr>
              <a:t>claras</a:t>
            </a:r>
            <a:r>
              <a:rPr sz="1100" spc="-65">
                <a:solidFill>
                  <a:srgbClr val="222E54"/>
                </a:solidFill>
                <a:latin typeface="Verdana"/>
                <a:cs typeface="Verdana"/>
              </a:rPr>
              <a:t> </a:t>
            </a:r>
            <a:r>
              <a:rPr sz="1100" spc="-70">
                <a:solidFill>
                  <a:srgbClr val="222E54"/>
                </a:solidFill>
                <a:latin typeface="Verdana"/>
                <a:cs typeface="Verdana"/>
              </a:rPr>
              <a:t>que </a:t>
            </a:r>
            <a:r>
              <a:rPr sz="1100" spc="-105">
                <a:solidFill>
                  <a:srgbClr val="222E54"/>
                </a:solidFill>
                <a:latin typeface="Verdana"/>
                <a:cs typeface="Verdana"/>
              </a:rPr>
              <a:t>garantam</a:t>
            </a:r>
            <a:r>
              <a:rPr sz="1100" spc="-80">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90">
                <a:solidFill>
                  <a:srgbClr val="222E54"/>
                </a:solidFill>
                <a:latin typeface="Verdana"/>
                <a:cs typeface="Verdana"/>
              </a:rPr>
              <a:t>sua</a:t>
            </a:r>
            <a:r>
              <a:rPr sz="1100" spc="-75">
                <a:solidFill>
                  <a:srgbClr val="222E54"/>
                </a:solidFill>
                <a:latin typeface="Verdana"/>
                <a:cs typeface="Verdana"/>
              </a:rPr>
              <a:t> </a:t>
            </a:r>
            <a:r>
              <a:rPr sz="1100" spc="-50">
                <a:solidFill>
                  <a:srgbClr val="222E54"/>
                </a:solidFill>
                <a:latin typeface="Verdana"/>
                <a:cs typeface="Verdana"/>
              </a:rPr>
              <a:t>efetividade </a:t>
            </a:r>
            <a:r>
              <a:rPr sz="1100" spc="-80">
                <a:solidFill>
                  <a:srgbClr val="222E54"/>
                </a:solidFill>
                <a:latin typeface="Verdana"/>
                <a:cs typeface="Verdana"/>
              </a:rPr>
              <a:t>como </a:t>
            </a:r>
            <a:r>
              <a:rPr sz="1100" spc="-65">
                <a:solidFill>
                  <a:srgbClr val="222E54"/>
                </a:solidFill>
                <a:latin typeface="Verdana"/>
                <a:cs typeface="Verdana"/>
              </a:rPr>
              <a:t>o</a:t>
            </a:r>
            <a:r>
              <a:rPr sz="1100" spc="-80">
                <a:solidFill>
                  <a:srgbClr val="222E54"/>
                </a:solidFill>
                <a:latin typeface="Verdana"/>
                <a:cs typeface="Verdana"/>
              </a:rPr>
              <a:t> </a:t>
            </a:r>
            <a:r>
              <a:rPr sz="1100" spc="-95">
                <a:solidFill>
                  <a:srgbClr val="222E54"/>
                </a:solidFill>
                <a:latin typeface="Verdana"/>
                <a:cs typeface="Verdana"/>
              </a:rPr>
              <a:t>“status”</a:t>
            </a:r>
            <a:r>
              <a:rPr sz="1100" spc="-80">
                <a:solidFill>
                  <a:srgbClr val="222E54"/>
                </a:solidFill>
                <a:latin typeface="Verdana"/>
                <a:cs typeface="Verdana"/>
              </a:rPr>
              <a:t> </a:t>
            </a:r>
            <a:r>
              <a:rPr sz="1100" b="1" spc="-10">
                <a:solidFill>
                  <a:srgbClr val="222E54"/>
                </a:solidFill>
                <a:latin typeface="Arial"/>
                <a:cs typeface="Arial"/>
              </a:rPr>
              <a:t>efetivado, realizado,</a:t>
            </a:r>
            <a:r>
              <a:rPr sz="1100" b="1" spc="-35">
                <a:solidFill>
                  <a:srgbClr val="222E54"/>
                </a:solidFill>
                <a:latin typeface="Arial"/>
                <a:cs typeface="Arial"/>
              </a:rPr>
              <a:t> </a:t>
            </a:r>
            <a:r>
              <a:rPr sz="1100" b="1" spc="-25">
                <a:solidFill>
                  <a:srgbClr val="222E54"/>
                </a:solidFill>
                <a:latin typeface="Arial"/>
                <a:cs typeface="Arial"/>
              </a:rPr>
              <a:t>concluído,</a:t>
            </a:r>
            <a:r>
              <a:rPr sz="1100" b="1" spc="-30">
                <a:solidFill>
                  <a:srgbClr val="222E54"/>
                </a:solidFill>
                <a:latin typeface="Arial"/>
                <a:cs typeface="Arial"/>
              </a:rPr>
              <a:t> </a:t>
            </a:r>
            <a:r>
              <a:rPr sz="1100" b="1" spc="-10">
                <a:solidFill>
                  <a:srgbClr val="222E54"/>
                </a:solidFill>
                <a:latin typeface="Arial"/>
                <a:cs typeface="Arial"/>
              </a:rPr>
              <a:t>fina- lizado</a:t>
            </a:r>
            <a:r>
              <a:rPr sz="1100" b="1" spc="-55">
                <a:solidFill>
                  <a:srgbClr val="222E54"/>
                </a:solidFill>
                <a:latin typeface="Arial"/>
                <a:cs typeface="Arial"/>
              </a:rPr>
              <a:t> </a:t>
            </a:r>
            <a:r>
              <a:rPr sz="1100" b="1">
                <a:solidFill>
                  <a:srgbClr val="222E54"/>
                </a:solidFill>
                <a:latin typeface="Arial"/>
                <a:cs typeface="Arial"/>
              </a:rPr>
              <a:t>e</a:t>
            </a:r>
            <a:r>
              <a:rPr sz="1100" b="1" spc="-50">
                <a:solidFill>
                  <a:srgbClr val="222E54"/>
                </a:solidFill>
                <a:latin typeface="Arial"/>
                <a:cs typeface="Arial"/>
              </a:rPr>
              <a:t> </a:t>
            </a:r>
            <a:r>
              <a:rPr sz="1100" b="1" spc="-20">
                <a:solidFill>
                  <a:srgbClr val="222E54"/>
                </a:solidFill>
                <a:latin typeface="Arial"/>
                <a:cs typeface="Arial"/>
              </a:rPr>
              <a:t>etc.</a:t>
            </a:r>
            <a:endParaRPr sz="1100">
              <a:latin typeface="Arial"/>
              <a:cs typeface="Arial"/>
            </a:endParaRPr>
          </a:p>
        </p:txBody>
      </p:sp>
      <p:sp>
        <p:nvSpPr>
          <p:cNvPr id="21" name="object 21"/>
          <p:cNvSpPr txBox="1"/>
          <p:nvPr/>
        </p:nvSpPr>
        <p:spPr>
          <a:xfrm>
            <a:off x="2930880" y="6258733"/>
            <a:ext cx="4821555" cy="695960"/>
          </a:xfrm>
          <a:prstGeom prst="rect">
            <a:avLst/>
          </a:prstGeom>
        </p:spPr>
        <p:txBody>
          <a:bodyPr vert="horz" wrap="square" lIns="0" tIns="12700" rIns="0" bIns="0" rtlCol="0">
            <a:spAutoFit/>
          </a:bodyPr>
          <a:lstStyle/>
          <a:p>
            <a:pPr marL="12700" marR="5080">
              <a:lnSpc>
                <a:spcPct val="100000"/>
              </a:lnSpc>
              <a:spcBef>
                <a:spcPts val="100"/>
              </a:spcBef>
            </a:pPr>
            <a:r>
              <a:rPr sz="1100" b="1" spc="-50">
                <a:solidFill>
                  <a:srgbClr val="222E54"/>
                </a:solidFill>
                <a:latin typeface="Arial"/>
                <a:cs typeface="Arial"/>
              </a:rPr>
              <a:t>ATENÇÃO:</a:t>
            </a:r>
            <a:r>
              <a:rPr sz="1100" b="1" spc="-5">
                <a:solidFill>
                  <a:srgbClr val="222E54"/>
                </a:solidFill>
                <a:latin typeface="Arial"/>
                <a:cs typeface="Arial"/>
              </a:rPr>
              <a:t> </a:t>
            </a:r>
            <a:r>
              <a:rPr sz="1100" spc="-80">
                <a:solidFill>
                  <a:srgbClr val="222E54"/>
                </a:solidFill>
                <a:latin typeface="Verdana"/>
                <a:cs typeface="Verdana"/>
              </a:rPr>
              <a:t>Para</a:t>
            </a:r>
            <a:r>
              <a:rPr sz="1100" spc="-75">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95">
                <a:solidFill>
                  <a:srgbClr val="222E54"/>
                </a:solidFill>
                <a:latin typeface="Verdana"/>
                <a:cs typeface="Verdana"/>
              </a:rPr>
              <a:t>comprovante</a:t>
            </a:r>
            <a:r>
              <a:rPr sz="1100" spc="-75">
                <a:solidFill>
                  <a:srgbClr val="222E54"/>
                </a:solidFill>
                <a:latin typeface="Verdana"/>
                <a:cs typeface="Verdana"/>
              </a:rPr>
              <a:t> </a:t>
            </a:r>
            <a:r>
              <a:rPr sz="1100" spc="-85">
                <a:solidFill>
                  <a:srgbClr val="222E54"/>
                </a:solidFill>
                <a:latin typeface="Verdana"/>
                <a:cs typeface="Verdana"/>
              </a:rPr>
              <a:t>não</a:t>
            </a:r>
            <a:r>
              <a:rPr sz="1100" spc="-70">
                <a:solidFill>
                  <a:srgbClr val="222E54"/>
                </a:solidFill>
                <a:latin typeface="Verdana"/>
                <a:cs typeface="Verdana"/>
              </a:rPr>
              <a:t> </a:t>
            </a:r>
            <a:r>
              <a:rPr sz="1100" spc="-95">
                <a:solidFill>
                  <a:srgbClr val="222E54"/>
                </a:solidFill>
                <a:latin typeface="Verdana"/>
                <a:cs typeface="Verdana"/>
              </a:rPr>
              <a:t>existe</a:t>
            </a:r>
            <a:r>
              <a:rPr sz="1100" spc="-75">
                <a:solidFill>
                  <a:srgbClr val="222E54"/>
                </a:solidFill>
                <a:latin typeface="Verdana"/>
                <a:cs typeface="Verdana"/>
              </a:rPr>
              <a:t> </a:t>
            </a:r>
            <a:r>
              <a:rPr sz="1100" spc="-85">
                <a:solidFill>
                  <a:srgbClr val="222E54"/>
                </a:solidFill>
                <a:latin typeface="Verdana"/>
                <a:cs typeface="Verdana"/>
              </a:rPr>
              <a:t>modelo</a:t>
            </a:r>
            <a:r>
              <a:rPr sz="1100" spc="-70">
                <a:solidFill>
                  <a:srgbClr val="222E54"/>
                </a:solidFill>
                <a:latin typeface="Verdana"/>
                <a:cs typeface="Verdana"/>
              </a:rPr>
              <a:t> </a:t>
            </a:r>
            <a:r>
              <a:rPr sz="1100" spc="-85">
                <a:solidFill>
                  <a:srgbClr val="222E54"/>
                </a:solidFill>
                <a:latin typeface="Verdana"/>
                <a:cs typeface="Verdana"/>
              </a:rPr>
              <a:t>padrão</a:t>
            </a:r>
            <a:r>
              <a:rPr sz="1100" spc="-75">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a:t>
            </a:r>
            <a:r>
              <a:rPr sz="1100" spc="-85">
                <a:solidFill>
                  <a:srgbClr val="222E54"/>
                </a:solidFill>
                <a:latin typeface="Verdana"/>
                <a:cs typeface="Verdana"/>
              </a:rPr>
              <a:t>ser</a:t>
            </a:r>
            <a:r>
              <a:rPr sz="1100" spc="-75">
                <a:solidFill>
                  <a:srgbClr val="222E54"/>
                </a:solidFill>
                <a:latin typeface="Verdana"/>
                <a:cs typeface="Verdana"/>
              </a:rPr>
              <a:t> </a:t>
            </a:r>
            <a:r>
              <a:rPr sz="1100" spc="-85">
                <a:solidFill>
                  <a:srgbClr val="222E54"/>
                </a:solidFill>
                <a:latin typeface="Verdana"/>
                <a:cs typeface="Verdana"/>
              </a:rPr>
              <a:t>seguido,</a:t>
            </a:r>
            <a:r>
              <a:rPr sz="1100" spc="-70">
                <a:solidFill>
                  <a:srgbClr val="222E54"/>
                </a:solidFill>
                <a:latin typeface="Verdana"/>
                <a:cs typeface="Verdana"/>
              </a:rPr>
              <a:t> </a:t>
            </a:r>
            <a:r>
              <a:rPr sz="1100" spc="-20">
                <a:solidFill>
                  <a:srgbClr val="222E54"/>
                </a:solidFill>
                <a:latin typeface="Verdana"/>
                <a:cs typeface="Verdana"/>
              </a:rPr>
              <a:t>cada </a:t>
            </a:r>
            <a:r>
              <a:rPr sz="1100" spc="-95">
                <a:solidFill>
                  <a:srgbClr val="222E54"/>
                </a:solidFill>
                <a:latin typeface="Verdana"/>
                <a:cs typeface="Verdana"/>
              </a:rPr>
              <a:t>empresa</a:t>
            </a:r>
            <a:r>
              <a:rPr sz="1100" spc="-70">
                <a:solidFill>
                  <a:srgbClr val="222E54"/>
                </a:solidFill>
                <a:latin typeface="Verdana"/>
                <a:cs typeface="Verdana"/>
              </a:rPr>
              <a:t> </a:t>
            </a:r>
            <a:r>
              <a:rPr sz="1100" spc="-114">
                <a:solidFill>
                  <a:srgbClr val="222E54"/>
                </a:solidFill>
                <a:latin typeface="Verdana"/>
                <a:cs typeface="Verdana"/>
              </a:rPr>
              <a:t>tem</a:t>
            </a:r>
            <a:r>
              <a:rPr sz="1100" spc="-65">
                <a:solidFill>
                  <a:srgbClr val="222E54"/>
                </a:solidFill>
                <a:latin typeface="Verdana"/>
                <a:cs typeface="Verdana"/>
              </a:rPr>
              <a:t> </a:t>
            </a:r>
            <a:r>
              <a:rPr sz="1100" spc="-130">
                <a:solidFill>
                  <a:srgbClr val="222E54"/>
                </a:solidFill>
                <a:latin typeface="Verdana"/>
                <a:cs typeface="Verdana"/>
              </a:rPr>
              <a:t>um</a:t>
            </a:r>
            <a:r>
              <a:rPr sz="1100" spc="-70">
                <a:solidFill>
                  <a:srgbClr val="222E54"/>
                </a:solidFill>
                <a:latin typeface="Verdana"/>
                <a:cs typeface="Verdana"/>
              </a:rPr>
              <a:t> </a:t>
            </a:r>
            <a:r>
              <a:rPr sz="1100" spc="-100">
                <a:solidFill>
                  <a:srgbClr val="222E54"/>
                </a:solidFill>
                <a:latin typeface="Verdana"/>
                <a:cs typeface="Verdana"/>
              </a:rPr>
              <a:t>formato</a:t>
            </a:r>
            <a:r>
              <a:rPr sz="1100" spc="-65">
                <a:solidFill>
                  <a:srgbClr val="222E54"/>
                </a:solidFill>
                <a:latin typeface="Verdana"/>
                <a:cs typeface="Verdana"/>
              </a:rPr>
              <a:t> </a:t>
            </a:r>
            <a:r>
              <a:rPr sz="1100" spc="-75">
                <a:solidFill>
                  <a:srgbClr val="222E54"/>
                </a:solidFill>
                <a:latin typeface="Verdana"/>
                <a:cs typeface="Verdana"/>
              </a:rPr>
              <a:t>condizente</a:t>
            </a:r>
            <a:r>
              <a:rPr sz="1100" spc="-70">
                <a:solidFill>
                  <a:srgbClr val="222E54"/>
                </a:solidFill>
                <a:latin typeface="Verdana"/>
                <a:cs typeface="Verdana"/>
              </a:rPr>
              <a:t> </a:t>
            </a:r>
            <a:r>
              <a:rPr sz="1100" spc="-85">
                <a:solidFill>
                  <a:srgbClr val="222E54"/>
                </a:solidFill>
                <a:latin typeface="Verdana"/>
                <a:cs typeface="Verdana"/>
              </a:rPr>
              <a:t>com</a:t>
            </a:r>
            <a:r>
              <a:rPr sz="1100" spc="-65">
                <a:solidFill>
                  <a:srgbClr val="222E54"/>
                </a:solidFill>
                <a:latin typeface="Verdana"/>
                <a:cs typeface="Verdana"/>
              </a:rPr>
              <a:t> o banco</a:t>
            </a:r>
            <a:r>
              <a:rPr sz="1100" spc="-70">
                <a:solidFill>
                  <a:srgbClr val="222E54"/>
                </a:solidFill>
                <a:latin typeface="Verdana"/>
                <a:cs typeface="Verdana"/>
              </a:rPr>
              <a:t> </a:t>
            </a:r>
            <a:r>
              <a:rPr sz="1100" spc="-85">
                <a:solidFill>
                  <a:srgbClr val="222E54"/>
                </a:solidFill>
                <a:latin typeface="Verdana"/>
                <a:cs typeface="Verdana"/>
              </a:rPr>
              <a:t>utilizado.</a:t>
            </a:r>
            <a:r>
              <a:rPr sz="1100" spc="-65">
                <a:solidFill>
                  <a:srgbClr val="222E54"/>
                </a:solidFill>
                <a:latin typeface="Verdana"/>
                <a:cs typeface="Verdana"/>
              </a:rPr>
              <a:t> </a:t>
            </a:r>
            <a:r>
              <a:rPr sz="1100" spc="-90">
                <a:solidFill>
                  <a:srgbClr val="222E54"/>
                </a:solidFill>
                <a:latin typeface="Verdana"/>
                <a:cs typeface="Verdana"/>
              </a:rPr>
              <a:t>Independente</a:t>
            </a:r>
            <a:r>
              <a:rPr sz="1100" spc="-70">
                <a:solidFill>
                  <a:srgbClr val="222E54"/>
                </a:solidFill>
                <a:latin typeface="Verdana"/>
                <a:cs typeface="Verdana"/>
              </a:rPr>
              <a:t> </a:t>
            </a:r>
            <a:r>
              <a:rPr sz="1100" spc="-25">
                <a:solidFill>
                  <a:srgbClr val="222E54"/>
                </a:solidFill>
                <a:latin typeface="Verdana"/>
                <a:cs typeface="Verdana"/>
              </a:rPr>
              <a:t>do </a:t>
            </a:r>
            <a:r>
              <a:rPr sz="1100" spc="-110">
                <a:solidFill>
                  <a:srgbClr val="222E54"/>
                </a:solidFill>
                <a:latin typeface="Verdana"/>
                <a:cs typeface="Verdana"/>
              </a:rPr>
              <a:t>formato,</a:t>
            </a:r>
            <a:r>
              <a:rPr sz="1100" spc="-60">
                <a:solidFill>
                  <a:srgbClr val="222E54"/>
                </a:solidFill>
                <a:latin typeface="Verdana"/>
                <a:cs typeface="Verdana"/>
              </a:rPr>
              <a:t> </a:t>
            </a:r>
            <a:r>
              <a:rPr sz="1100" spc="-85">
                <a:solidFill>
                  <a:srgbClr val="222E54"/>
                </a:solidFill>
                <a:latin typeface="Verdana"/>
                <a:cs typeface="Verdana"/>
              </a:rPr>
              <a:t>é</a:t>
            </a:r>
            <a:r>
              <a:rPr sz="1100" spc="-60">
                <a:solidFill>
                  <a:srgbClr val="222E54"/>
                </a:solidFill>
                <a:latin typeface="Verdana"/>
                <a:cs typeface="Verdana"/>
              </a:rPr>
              <a:t> </a:t>
            </a:r>
            <a:r>
              <a:rPr sz="1100" spc="-90">
                <a:solidFill>
                  <a:srgbClr val="222E54"/>
                </a:solidFill>
                <a:latin typeface="Verdana"/>
                <a:cs typeface="Verdana"/>
              </a:rPr>
              <a:t>importante</a:t>
            </a:r>
            <a:r>
              <a:rPr sz="1100" spc="-60">
                <a:solidFill>
                  <a:srgbClr val="222E54"/>
                </a:solidFill>
                <a:latin typeface="Verdana"/>
                <a:cs typeface="Verdana"/>
              </a:rPr>
              <a:t> </a:t>
            </a:r>
            <a:r>
              <a:rPr sz="1100" spc="-80">
                <a:solidFill>
                  <a:srgbClr val="222E54"/>
                </a:solidFill>
                <a:latin typeface="Verdana"/>
                <a:cs typeface="Verdana"/>
              </a:rPr>
              <a:t>que</a:t>
            </a:r>
            <a:r>
              <a:rPr sz="1100" spc="-60">
                <a:solidFill>
                  <a:srgbClr val="222E54"/>
                </a:solidFill>
                <a:latin typeface="Verdana"/>
                <a:cs typeface="Verdana"/>
              </a:rPr>
              <a:t> </a:t>
            </a:r>
            <a:r>
              <a:rPr sz="1100" spc="-85">
                <a:solidFill>
                  <a:srgbClr val="222E54"/>
                </a:solidFill>
                <a:latin typeface="Verdana"/>
                <a:cs typeface="Verdana"/>
              </a:rPr>
              <a:t>as</a:t>
            </a:r>
            <a:r>
              <a:rPr sz="1100" spc="-60">
                <a:solidFill>
                  <a:srgbClr val="222E54"/>
                </a:solidFill>
                <a:latin typeface="Verdana"/>
                <a:cs typeface="Verdana"/>
              </a:rPr>
              <a:t> </a:t>
            </a:r>
            <a:r>
              <a:rPr sz="1100" spc="-80">
                <a:solidFill>
                  <a:srgbClr val="222E54"/>
                </a:solidFill>
                <a:latin typeface="Verdana"/>
                <a:cs typeface="Verdana"/>
              </a:rPr>
              <a:t>informações</a:t>
            </a:r>
            <a:r>
              <a:rPr sz="1100" spc="-55">
                <a:solidFill>
                  <a:srgbClr val="222E54"/>
                </a:solidFill>
                <a:latin typeface="Verdana"/>
                <a:cs typeface="Verdana"/>
              </a:rPr>
              <a:t> </a:t>
            </a:r>
            <a:r>
              <a:rPr sz="1100" spc="-75">
                <a:solidFill>
                  <a:srgbClr val="222E54"/>
                </a:solidFill>
                <a:latin typeface="Verdana"/>
                <a:cs typeface="Verdana"/>
              </a:rPr>
              <a:t>citadas</a:t>
            </a:r>
            <a:r>
              <a:rPr sz="1100" spc="-60">
                <a:solidFill>
                  <a:srgbClr val="222E54"/>
                </a:solidFill>
                <a:latin typeface="Verdana"/>
                <a:cs typeface="Verdana"/>
              </a:rPr>
              <a:t> </a:t>
            </a:r>
            <a:r>
              <a:rPr sz="1100" spc="-95">
                <a:solidFill>
                  <a:srgbClr val="222E54"/>
                </a:solidFill>
                <a:latin typeface="Verdana"/>
                <a:cs typeface="Verdana"/>
              </a:rPr>
              <a:t>anteriormente</a:t>
            </a:r>
            <a:r>
              <a:rPr sz="1100" spc="-60">
                <a:solidFill>
                  <a:srgbClr val="222E54"/>
                </a:solidFill>
                <a:latin typeface="Verdana"/>
                <a:cs typeface="Verdana"/>
              </a:rPr>
              <a:t> </a:t>
            </a:r>
            <a:r>
              <a:rPr sz="1100" spc="-105">
                <a:solidFill>
                  <a:srgbClr val="222E54"/>
                </a:solidFill>
                <a:latin typeface="Verdana"/>
                <a:cs typeface="Verdana"/>
              </a:rPr>
              <a:t>sejam</a:t>
            </a:r>
            <a:r>
              <a:rPr sz="1100" spc="-60">
                <a:solidFill>
                  <a:srgbClr val="222E54"/>
                </a:solidFill>
                <a:latin typeface="Verdana"/>
                <a:cs typeface="Verdana"/>
              </a:rPr>
              <a:t> </a:t>
            </a:r>
            <a:r>
              <a:rPr sz="1100" spc="-10">
                <a:solidFill>
                  <a:srgbClr val="222E54"/>
                </a:solidFill>
                <a:latin typeface="Verdana"/>
                <a:cs typeface="Verdana"/>
              </a:rPr>
              <a:t>verifi- </a:t>
            </a:r>
            <a:r>
              <a:rPr sz="1100" spc="-75">
                <a:solidFill>
                  <a:srgbClr val="222E54"/>
                </a:solidFill>
                <a:latin typeface="Verdana"/>
                <a:cs typeface="Verdana"/>
              </a:rPr>
              <a:t>cadas</a:t>
            </a:r>
            <a:r>
              <a:rPr sz="1100" spc="-80">
                <a:solidFill>
                  <a:srgbClr val="222E54"/>
                </a:solidFill>
                <a:latin typeface="Verdana"/>
                <a:cs typeface="Verdana"/>
              </a:rPr>
              <a:t> </a:t>
            </a:r>
            <a:r>
              <a:rPr sz="1100" spc="-95">
                <a:solidFill>
                  <a:srgbClr val="222E54"/>
                </a:solidFill>
                <a:latin typeface="Verdana"/>
                <a:cs typeface="Verdana"/>
              </a:rPr>
              <a:t>para</a:t>
            </a:r>
            <a:r>
              <a:rPr sz="1100" spc="-80">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90">
                <a:solidFill>
                  <a:srgbClr val="222E54"/>
                </a:solidFill>
                <a:latin typeface="Verdana"/>
                <a:cs typeface="Verdana"/>
              </a:rPr>
              <a:t>garantia</a:t>
            </a:r>
            <a:r>
              <a:rPr sz="1100" spc="-80">
                <a:solidFill>
                  <a:srgbClr val="222E54"/>
                </a:solidFill>
                <a:latin typeface="Verdana"/>
                <a:cs typeface="Verdana"/>
              </a:rPr>
              <a:t> </a:t>
            </a:r>
            <a:r>
              <a:rPr sz="1100" spc="-85">
                <a:solidFill>
                  <a:srgbClr val="222E54"/>
                </a:solidFill>
                <a:latin typeface="Verdana"/>
                <a:cs typeface="Verdana"/>
              </a:rPr>
              <a:t>da</a:t>
            </a:r>
            <a:r>
              <a:rPr sz="1100" spc="-80">
                <a:solidFill>
                  <a:srgbClr val="222E54"/>
                </a:solidFill>
                <a:latin typeface="Verdana"/>
                <a:cs typeface="Verdana"/>
              </a:rPr>
              <a:t> conformidade</a:t>
            </a:r>
            <a:r>
              <a:rPr sz="1100" spc="-75">
                <a:solidFill>
                  <a:srgbClr val="222E54"/>
                </a:solidFill>
                <a:latin typeface="Verdana"/>
                <a:cs typeface="Verdana"/>
              </a:rPr>
              <a:t> </a:t>
            </a:r>
            <a:r>
              <a:rPr sz="1100" spc="-85">
                <a:solidFill>
                  <a:srgbClr val="222E54"/>
                </a:solidFill>
                <a:latin typeface="Verdana"/>
                <a:cs typeface="Verdana"/>
              </a:rPr>
              <a:t>da</a:t>
            </a:r>
            <a:r>
              <a:rPr sz="1100" spc="-80">
                <a:solidFill>
                  <a:srgbClr val="222E54"/>
                </a:solidFill>
                <a:latin typeface="Verdana"/>
                <a:cs typeface="Verdana"/>
              </a:rPr>
              <a:t> </a:t>
            </a:r>
            <a:r>
              <a:rPr sz="1100" spc="-10">
                <a:solidFill>
                  <a:srgbClr val="222E54"/>
                </a:solidFill>
                <a:latin typeface="Verdana"/>
                <a:cs typeface="Verdana"/>
              </a:rPr>
              <a:t>documentação.</a:t>
            </a:r>
            <a:endParaRPr sz="1100">
              <a:latin typeface="Verdana"/>
              <a:cs typeface="Verdana"/>
            </a:endParaRPr>
          </a:p>
        </p:txBody>
      </p:sp>
      <p:pic>
        <p:nvPicPr>
          <p:cNvPr id="26" name="Imagem 25"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B70E564-1C2D-0C15-7690-07F89D2AE1A4}"/>
              </a:ext>
            </a:extLst>
          </p:cNvPr>
          <p:cNvPicPr>
            <a:picLocks noChangeAspect="1"/>
          </p:cNvPicPr>
          <p:nvPr/>
        </p:nvPicPr>
        <p:blipFill>
          <a:blip r:embed="rId3"/>
          <a:stretch>
            <a:fillRect/>
          </a:stretch>
        </p:blipFill>
        <p:spPr>
          <a:xfrm>
            <a:off x="2679255" y="3454739"/>
            <a:ext cx="1305793" cy="114300"/>
          </a:xfrm>
          <a:prstGeom prst="rect">
            <a:avLst/>
          </a:prstGeom>
        </p:spPr>
      </p:pic>
      <p:pic>
        <p:nvPicPr>
          <p:cNvPr id="28" name="Imagem 27"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DC655AE-61E4-FE96-7A46-F1FB703A9713}"/>
              </a:ext>
            </a:extLst>
          </p:cNvPr>
          <p:cNvPicPr>
            <a:picLocks noChangeAspect="1"/>
          </p:cNvPicPr>
          <p:nvPr/>
        </p:nvPicPr>
        <p:blipFill>
          <a:blip r:embed="rId3"/>
          <a:stretch>
            <a:fillRect/>
          </a:stretch>
        </p:blipFill>
        <p:spPr>
          <a:xfrm>
            <a:off x="4281678" y="3454739"/>
            <a:ext cx="1305793" cy="114300"/>
          </a:xfrm>
          <a:prstGeom prst="rect">
            <a:avLst/>
          </a:prstGeom>
        </p:spPr>
      </p:pic>
      <p:pic>
        <p:nvPicPr>
          <p:cNvPr id="30" name="Imagem 29"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9141DBE-81A3-7E33-CBB2-3F7FA57E06D8}"/>
              </a:ext>
            </a:extLst>
          </p:cNvPr>
          <p:cNvPicPr>
            <a:picLocks noChangeAspect="1"/>
          </p:cNvPicPr>
          <p:nvPr/>
        </p:nvPicPr>
        <p:blipFill>
          <a:blip r:embed="rId3"/>
          <a:stretch>
            <a:fillRect/>
          </a:stretch>
        </p:blipFill>
        <p:spPr>
          <a:xfrm>
            <a:off x="6042758" y="3454739"/>
            <a:ext cx="1305793" cy="114300"/>
          </a:xfrm>
          <a:prstGeom prst="rect">
            <a:avLst/>
          </a:prstGeom>
        </p:spPr>
      </p:pic>
      <p:pic>
        <p:nvPicPr>
          <p:cNvPr id="32" name="Imagem 31"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4A8E74F-425A-306A-A9DB-54A0818A5432}"/>
              </a:ext>
            </a:extLst>
          </p:cNvPr>
          <p:cNvPicPr>
            <a:picLocks noChangeAspect="1"/>
          </p:cNvPicPr>
          <p:nvPr/>
        </p:nvPicPr>
        <p:blipFill>
          <a:blip r:embed="rId3"/>
          <a:stretch>
            <a:fillRect/>
          </a:stretch>
        </p:blipFill>
        <p:spPr>
          <a:xfrm>
            <a:off x="5186016" y="4453606"/>
            <a:ext cx="1305793" cy="114300"/>
          </a:xfrm>
          <a:prstGeom prst="rect">
            <a:avLst/>
          </a:prstGeom>
        </p:spPr>
      </p:pic>
      <p:pic>
        <p:nvPicPr>
          <p:cNvPr id="34" name="Imagem 33"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270F0C6-D26F-7151-ADF1-92055A34720E}"/>
              </a:ext>
            </a:extLst>
          </p:cNvPr>
          <p:cNvPicPr>
            <a:picLocks noChangeAspect="1"/>
          </p:cNvPicPr>
          <p:nvPr/>
        </p:nvPicPr>
        <p:blipFill>
          <a:blip r:embed="rId3"/>
          <a:stretch>
            <a:fillRect/>
          </a:stretch>
        </p:blipFill>
        <p:spPr>
          <a:xfrm>
            <a:off x="2933105" y="4279200"/>
            <a:ext cx="2241861" cy="288705"/>
          </a:xfrm>
          <a:prstGeom prst="rect">
            <a:avLst/>
          </a:prstGeom>
        </p:spPr>
      </p:pic>
      <p:pic>
        <p:nvPicPr>
          <p:cNvPr id="36" name="Imagem 35"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F51D790-9D5C-3689-B6C6-D05A938670CC}"/>
              </a:ext>
            </a:extLst>
          </p:cNvPr>
          <p:cNvPicPr>
            <a:picLocks noChangeAspect="1"/>
          </p:cNvPicPr>
          <p:nvPr/>
        </p:nvPicPr>
        <p:blipFill>
          <a:blip r:embed="rId3"/>
          <a:stretch>
            <a:fillRect/>
          </a:stretch>
        </p:blipFill>
        <p:spPr>
          <a:xfrm>
            <a:off x="4932167" y="5357342"/>
            <a:ext cx="1305793" cy="114300"/>
          </a:xfrm>
          <a:prstGeom prst="rect">
            <a:avLst/>
          </a:prstGeom>
        </p:spPr>
      </p:pic>
      <p:pic>
        <p:nvPicPr>
          <p:cNvPr id="38" name="Imagem 37"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9C77972-C001-7E90-71BB-B007142CE2FC}"/>
              </a:ext>
            </a:extLst>
          </p:cNvPr>
          <p:cNvPicPr>
            <a:picLocks noChangeAspect="1"/>
          </p:cNvPicPr>
          <p:nvPr/>
        </p:nvPicPr>
        <p:blipFill>
          <a:blip r:embed="rId3"/>
          <a:stretch>
            <a:fillRect/>
          </a:stretch>
        </p:blipFill>
        <p:spPr>
          <a:xfrm>
            <a:off x="2520599" y="5357342"/>
            <a:ext cx="1305793" cy="114300"/>
          </a:xfrm>
          <a:prstGeom prst="rect">
            <a:avLst/>
          </a:prstGeom>
        </p:spPr>
      </p:pic>
      <p:pic>
        <p:nvPicPr>
          <p:cNvPr id="40" name="Imagem 39"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72EFB18-E40C-8C2D-23F1-A3C1917BE71F}"/>
              </a:ext>
            </a:extLst>
          </p:cNvPr>
          <p:cNvPicPr>
            <a:picLocks noChangeAspect="1"/>
          </p:cNvPicPr>
          <p:nvPr/>
        </p:nvPicPr>
        <p:blipFill>
          <a:blip r:embed="rId3"/>
          <a:stretch>
            <a:fillRect/>
          </a:stretch>
        </p:blipFill>
        <p:spPr>
          <a:xfrm>
            <a:off x="2520599" y="5785428"/>
            <a:ext cx="1305793" cy="114300"/>
          </a:xfrm>
          <a:prstGeom prst="rect">
            <a:avLst/>
          </a:prstGeom>
        </p:spPr>
      </p:pic>
      <p:pic>
        <p:nvPicPr>
          <p:cNvPr id="42" name="Imagem 41"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C20CBBD-F3CE-6CFE-CDEB-BB9D04DF7E7A}"/>
              </a:ext>
            </a:extLst>
          </p:cNvPr>
          <p:cNvPicPr>
            <a:picLocks noChangeAspect="1"/>
          </p:cNvPicPr>
          <p:nvPr/>
        </p:nvPicPr>
        <p:blipFill>
          <a:blip r:embed="rId3"/>
          <a:stretch>
            <a:fillRect/>
          </a:stretch>
        </p:blipFill>
        <p:spPr>
          <a:xfrm>
            <a:off x="3202819" y="5785428"/>
            <a:ext cx="1305793" cy="1143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53670">
              <a:lnSpc>
                <a:spcPts val="5835"/>
              </a:lnSpc>
              <a:spcBef>
                <a:spcPts val="100"/>
              </a:spcBef>
            </a:pPr>
            <a:r>
              <a:rPr spc="-254"/>
              <a:t>Plano</a:t>
            </a:r>
            <a:r>
              <a:rPr spc="-340"/>
              <a:t> </a:t>
            </a:r>
            <a:r>
              <a:rPr spc="-85"/>
              <a:t>Odontológico</a:t>
            </a:r>
          </a:p>
          <a:p>
            <a:pPr marL="171450">
              <a:lnSpc>
                <a:spcPts val="2715"/>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34</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1160268" y="2384819"/>
            <a:ext cx="8371205" cy="41402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74930">
              <a:lnSpc>
                <a:spcPct val="100000"/>
              </a:lnSpc>
            </a:pPr>
            <a:r>
              <a:rPr sz="1500" spc="-65">
                <a:solidFill>
                  <a:srgbClr val="0C285A"/>
                </a:solidFill>
                <a:latin typeface="Verdana"/>
                <a:cs typeface="Verdana"/>
              </a:rPr>
              <a:t>O</a:t>
            </a:r>
            <a:r>
              <a:rPr sz="1500" spc="-105">
                <a:solidFill>
                  <a:srgbClr val="0C285A"/>
                </a:solidFill>
                <a:latin typeface="Verdana"/>
                <a:cs typeface="Verdana"/>
              </a:rPr>
              <a:t> </a:t>
            </a:r>
            <a:r>
              <a:rPr sz="1500" spc="-100">
                <a:solidFill>
                  <a:srgbClr val="0C285A"/>
                </a:solidFill>
                <a:latin typeface="Verdana"/>
                <a:cs typeface="Verdana"/>
              </a:rPr>
              <a:t>plano</a:t>
            </a:r>
            <a:r>
              <a:rPr sz="1500" spc="-105">
                <a:solidFill>
                  <a:srgbClr val="0C285A"/>
                </a:solidFill>
                <a:latin typeface="Verdana"/>
                <a:cs typeface="Verdana"/>
              </a:rPr>
              <a:t> </a:t>
            </a:r>
            <a:r>
              <a:rPr sz="1500" spc="-95">
                <a:solidFill>
                  <a:srgbClr val="0C285A"/>
                </a:solidFill>
                <a:latin typeface="Verdana"/>
                <a:cs typeface="Verdana"/>
              </a:rPr>
              <a:t>odontológico</a:t>
            </a:r>
            <a:r>
              <a:rPr sz="1500" spc="-105">
                <a:solidFill>
                  <a:srgbClr val="0C285A"/>
                </a:solidFill>
                <a:latin typeface="Verdana"/>
                <a:cs typeface="Verdana"/>
              </a:rPr>
              <a:t> </a:t>
            </a:r>
            <a:r>
              <a:rPr sz="1500" spc="-150">
                <a:solidFill>
                  <a:srgbClr val="0C285A"/>
                </a:solidFill>
                <a:latin typeface="Verdana"/>
                <a:cs typeface="Verdana"/>
              </a:rPr>
              <a:t>tem</a:t>
            </a:r>
            <a:r>
              <a:rPr sz="1500" spc="-100">
                <a:solidFill>
                  <a:srgbClr val="0C285A"/>
                </a:solidFill>
                <a:latin typeface="Verdana"/>
                <a:cs typeface="Verdana"/>
              </a:rPr>
              <a:t> </a:t>
            </a:r>
            <a:r>
              <a:rPr sz="1500" spc="-114">
                <a:solidFill>
                  <a:srgbClr val="0C285A"/>
                </a:solidFill>
                <a:latin typeface="Verdana"/>
                <a:cs typeface="Verdana"/>
              </a:rPr>
              <a:t>como</a:t>
            </a:r>
            <a:r>
              <a:rPr sz="1500" spc="-105">
                <a:solidFill>
                  <a:srgbClr val="0C285A"/>
                </a:solidFill>
                <a:latin typeface="Verdana"/>
                <a:cs typeface="Verdana"/>
              </a:rPr>
              <a:t> </a:t>
            </a:r>
            <a:r>
              <a:rPr sz="1500" spc="-100">
                <a:solidFill>
                  <a:srgbClr val="0C285A"/>
                </a:solidFill>
                <a:latin typeface="Verdana"/>
                <a:cs typeface="Verdana"/>
              </a:rPr>
              <a:t>função</a:t>
            </a:r>
            <a:r>
              <a:rPr sz="1500" spc="-105">
                <a:solidFill>
                  <a:srgbClr val="0C285A"/>
                </a:solidFill>
                <a:latin typeface="Verdana"/>
                <a:cs typeface="Verdana"/>
              </a:rPr>
              <a:t> </a:t>
            </a:r>
            <a:r>
              <a:rPr sz="1500" spc="-120">
                <a:solidFill>
                  <a:srgbClr val="0C285A"/>
                </a:solidFill>
                <a:latin typeface="Verdana"/>
                <a:cs typeface="Verdana"/>
              </a:rPr>
              <a:t>garantir</a:t>
            </a:r>
            <a:r>
              <a:rPr sz="1500" spc="-100">
                <a:solidFill>
                  <a:srgbClr val="0C285A"/>
                </a:solidFill>
                <a:latin typeface="Verdana"/>
                <a:cs typeface="Verdana"/>
              </a:rPr>
              <a:t> </a:t>
            </a:r>
            <a:r>
              <a:rPr sz="1500" spc="-95">
                <a:solidFill>
                  <a:srgbClr val="0C285A"/>
                </a:solidFill>
                <a:latin typeface="Verdana"/>
                <a:cs typeface="Verdana"/>
              </a:rPr>
              <a:t>assistência</a:t>
            </a:r>
            <a:r>
              <a:rPr sz="1500" spc="-105">
                <a:solidFill>
                  <a:srgbClr val="0C285A"/>
                </a:solidFill>
                <a:latin typeface="Verdana"/>
                <a:cs typeface="Verdana"/>
              </a:rPr>
              <a:t> </a:t>
            </a:r>
            <a:r>
              <a:rPr sz="1500" spc="-114">
                <a:solidFill>
                  <a:srgbClr val="0C285A"/>
                </a:solidFill>
                <a:latin typeface="Verdana"/>
                <a:cs typeface="Verdana"/>
              </a:rPr>
              <a:t>à</a:t>
            </a:r>
            <a:r>
              <a:rPr sz="1500" spc="-105">
                <a:solidFill>
                  <a:srgbClr val="0C285A"/>
                </a:solidFill>
                <a:latin typeface="Verdana"/>
                <a:cs typeface="Verdana"/>
              </a:rPr>
              <a:t> saúde</a:t>
            </a:r>
            <a:r>
              <a:rPr sz="1500" spc="-100">
                <a:solidFill>
                  <a:srgbClr val="0C285A"/>
                </a:solidFill>
                <a:latin typeface="Verdana"/>
                <a:cs typeface="Verdana"/>
              </a:rPr>
              <a:t> </a:t>
            </a:r>
            <a:r>
              <a:rPr sz="1500" spc="-85">
                <a:solidFill>
                  <a:srgbClr val="0C285A"/>
                </a:solidFill>
                <a:latin typeface="Verdana"/>
                <a:cs typeface="Verdana"/>
              </a:rPr>
              <a:t>bucal</a:t>
            </a:r>
            <a:r>
              <a:rPr sz="1500" spc="-105">
                <a:solidFill>
                  <a:srgbClr val="0C285A"/>
                </a:solidFill>
                <a:latin typeface="Verdana"/>
                <a:cs typeface="Verdana"/>
              </a:rPr>
              <a:t> </a:t>
            </a:r>
            <a:r>
              <a:rPr sz="1500" spc="-90">
                <a:solidFill>
                  <a:srgbClr val="0C285A"/>
                </a:solidFill>
                <a:latin typeface="Verdana"/>
                <a:cs typeface="Verdana"/>
              </a:rPr>
              <a:t>dos</a:t>
            </a:r>
            <a:r>
              <a:rPr sz="1500" spc="-105">
                <a:solidFill>
                  <a:srgbClr val="0C285A"/>
                </a:solidFill>
                <a:latin typeface="Verdana"/>
                <a:cs typeface="Verdana"/>
              </a:rPr>
              <a:t> </a:t>
            </a:r>
            <a:r>
              <a:rPr sz="1500" spc="-110">
                <a:solidFill>
                  <a:srgbClr val="0C285A"/>
                </a:solidFill>
                <a:latin typeface="Verdana"/>
                <a:cs typeface="Verdana"/>
              </a:rPr>
              <a:t>colaboradores,</a:t>
            </a:r>
            <a:r>
              <a:rPr sz="1500" spc="-105">
                <a:solidFill>
                  <a:srgbClr val="0C285A"/>
                </a:solidFill>
                <a:latin typeface="Verdana"/>
                <a:cs typeface="Verdana"/>
              </a:rPr>
              <a:t> </a:t>
            </a:r>
            <a:r>
              <a:rPr sz="1500" spc="-20">
                <a:solidFill>
                  <a:srgbClr val="0C285A"/>
                </a:solidFill>
                <a:latin typeface="Verdana"/>
                <a:cs typeface="Verdana"/>
              </a:rPr>
              <a:t>for- </a:t>
            </a:r>
            <a:r>
              <a:rPr sz="1500" spc="-110">
                <a:solidFill>
                  <a:srgbClr val="0C285A"/>
                </a:solidFill>
                <a:latin typeface="Verdana"/>
                <a:cs typeface="Verdana"/>
              </a:rPr>
              <a:t>malizando </a:t>
            </a:r>
            <a:r>
              <a:rPr sz="1500" spc="-100">
                <a:solidFill>
                  <a:srgbClr val="0C285A"/>
                </a:solidFill>
                <a:latin typeface="Verdana"/>
                <a:cs typeface="Verdana"/>
              </a:rPr>
              <a:t>o</a:t>
            </a:r>
            <a:r>
              <a:rPr sz="1500" spc="-105">
                <a:solidFill>
                  <a:srgbClr val="0C285A"/>
                </a:solidFill>
                <a:latin typeface="Verdana"/>
                <a:cs typeface="Verdana"/>
              </a:rPr>
              <a:t> </a:t>
            </a:r>
            <a:r>
              <a:rPr sz="1500" spc="-85">
                <a:solidFill>
                  <a:srgbClr val="0C285A"/>
                </a:solidFill>
                <a:latin typeface="Verdana"/>
                <a:cs typeface="Verdana"/>
              </a:rPr>
              <a:t>benefício</a:t>
            </a:r>
            <a:r>
              <a:rPr sz="1500" spc="-105">
                <a:solidFill>
                  <a:srgbClr val="0C285A"/>
                </a:solidFill>
                <a:latin typeface="Verdana"/>
                <a:cs typeface="Verdana"/>
              </a:rPr>
              <a:t> </a:t>
            </a:r>
            <a:r>
              <a:rPr sz="1500" spc="-85">
                <a:solidFill>
                  <a:srgbClr val="0C285A"/>
                </a:solidFill>
                <a:latin typeface="Verdana"/>
                <a:cs typeface="Verdana"/>
              </a:rPr>
              <a:t>concedido</a:t>
            </a:r>
            <a:r>
              <a:rPr sz="1500" spc="-110">
                <a:solidFill>
                  <a:srgbClr val="0C285A"/>
                </a:solidFill>
                <a:latin typeface="Verdana"/>
                <a:cs typeface="Verdana"/>
              </a:rPr>
              <a:t> </a:t>
            </a:r>
            <a:r>
              <a:rPr sz="1500" spc="-100">
                <a:solidFill>
                  <a:srgbClr val="0C285A"/>
                </a:solidFill>
                <a:latin typeface="Verdana"/>
                <a:cs typeface="Verdana"/>
              </a:rPr>
              <a:t>pela</a:t>
            </a:r>
            <a:r>
              <a:rPr sz="1500" spc="-105">
                <a:solidFill>
                  <a:srgbClr val="0C285A"/>
                </a:solidFill>
                <a:latin typeface="Verdana"/>
                <a:cs typeface="Verdana"/>
              </a:rPr>
              <a:t> </a:t>
            </a:r>
            <a:r>
              <a:rPr sz="1500" spc="-120">
                <a:solidFill>
                  <a:srgbClr val="0C285A"/>
                </a:solidFill>
                <a:latin typeface="Verdana"/>
                <a:cs typeface="Verdana"/>
              </a:rPr>
              <a:t>empresa</a:t>
            </a:r>
            <a:r>
              <a:rPr sz="1500" spc="-105">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10">
                <a:solidFill>
                  <a:srgbClr val="0C285A"/>
                </a:solidFill>
                <a:latin typeface="Verdana"/>
                <a:cs typeface="Verdana"/>
              </a:rPr>
              <a:t>assegurando </a:t>
            </a:r>
            <a:r>
              <a:rPr sz="1500" spc="-114">
                <a:solidFill>
                  <a:srgbClr val="0C285A"/>
                </a:solidFill>
                <a:latin typeface="Verdana"/>
                <a:cs typeface="Verdana"/>
              </a:rPr>
              <a:t>a</a:t>
            </a:r>
            <a:r>
              <a:rPr sz="1500" spc="-105">
                <a:solidFill>
                  <a:srgbClr val="0C285A"/>
                </a:solidFill>
                <a:latin typeface="Verdana"/>
                <a:cs typeface="Verdana"/>
              </a:rPr>
              <a:t> cobertura </a:t>
            </a:r>
            <a:r>
              <a:rPr sz="1500" spc="-90">
                <a:solidFill>
                  <a:srgbClr val="0C285A"/>
                </a:solidFill>
                <a:latin typeface="Verdana"/>
                <a:cs typeface="Verdana"/>
              </a:rPr>
              <a:t>dos</a:t>
            </a:r>
            <a:r>
              <a:rPr sz="1500" spc="-105">
                <a:solidFill>
                  <a:srgbClr val="0C285A"/>
                </a:solidFill>
                <a:latin typeface="Verdana"/>
                <a:cs typeface="Verdana"/>
              </a:rPr>
              <a:t> procedimentos</a:t>
            </a:r>
            <a:r>
              <a:rPr sz="1500" spc="-110">
                <a:solidFill>
                  <a:srgbClr val="0C285A"/>
                </a:solidFill>
                <a:latin typeface="Verdana"/>
                <a:cs typeface="Verdana"/>
              </a:rPr>
              <a:t> </a:t>
            </a:r>
            <a:r>
              <a:rPr sz="1500" spc="-20">
                <a:solidFill>
                  <a:srgbClr val="0C285A"/>
                </a:solidFill>
                <a:latin typeface="Verdana"/>
                <a:cs typeface="Verdana"/>
              </a:rPr>
              <a:t>pre- </a:t>
            </a:r>
            <a:r>
              <a:rPr sz="1500" spc="-110">
                <a:solidFill>
                  <a:srgbClr val="0C285A"/>
                </a:solidFill>
                <a:latin typeface="Verdana"/>
                <a:cs typeface="Verdana"/>
              </a:rPr>
              <a:t>vistos</a:t>
            </a:r>
            <a:r>
              <a:rPr sz="1500" spc="-120">
                <a:solidFill>
                  <a:srgbClr val="0C285A"/>
                </a:solidFill>
                <a:latin typeface="Verdana"/>
                <a:cs typeface="Verdana"/>
              </a:rPr>
              <a:t> </a:t>
            </a:r>
            <a:r>
              <a:rPr sz="1500" spc="-160">
                <a:solidFill>
                  <a:srgbClr val="0C285A"/>
                </a:solidFill>
                <a:latin typeface="Verdana"/>
                <a:cs typeface="Verdana"/>
              </a:rPr>
              <a:t>em</a:t>
            </a:r>
            <a:r>
              <a:rPr sz="1500" spc="-120">
                <a:solidFill>
                  <a:srgbClr val="0C285A"/>
                </a:solidFill>
                <a:latin typeface="Verdana"/>
                <a:cs typeface="Verdana"/>
              </a:rPr>
              <a:t> </a:t>
            </a:r>
            <a:r>
              <a:rPr sz="1500" spc="-20">
                <a:solidFill>
                  <a:srgbClr val="0C285A"/>
                </a:solidFill>
                <a:latin typeface="Verdana"/>
                <a:cs typeface="Verdana"/>
              </a:rPr>
              <a:t>contrato.</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176530" algn="just">
              <a:lnSpc>
                <a:spcPct val="100000"/>
              </a:lnSpc>
            </a:pPr>
            <a:r>
              <a:rPr sz="1500" spc="-80">
                <a:solidFill>
                  <a:srgbClr val="0C285A"/>
                </a:solidFill>
                <a:latin typeface="Verdana"/>
                <a:cs typeface="Verdana"/>
              </a:rPr>
              <a:t>Esse</a:t>
            </a:r>
            <a:r>
              <a:rPr sz="1500" spc="-150">
                <a:solidFill>
                  <a:srgbClr val="0C285A"/>
                </a:solidFill>
                <a:latin typeface="Verdana"/>
                <a:cs typeface="Verdana"/>
              </a:rPr>
              <a:t> </a:t>
            </a:r>
            <a:r>
              <a:rPr sz="1500" spc="-80">
                <a:solidFill>
                  <a:srgbClr val="0C285A"/>
                </a:solidFill>
                <a:latin typeface="Verdana"/>
                <a:cs typeface="Verdana"/>
              </a:rPr>
              <a:t>benefício</a:t>
            </a:r>
            <a:r>
              <a:rPr sz="1500" spc="-150">
                <a:solidFill>
                  <a:srgbClr val="0C285A"/>
                </a:solidFill>
                <a:latin typeface="Verdana"/>
                <a:cs typeface="Verdana"/>
              </a:rPr>
              <a:t> </a:t>
            </a:r>
            <a:r>
              <a:rPr sz="1500" spc="-110">
                <a:solidFill>
                  <a:srgbClr val="0C285A"/>
                </a:solidFill>
                <a:latin typeface="Verdana"/>
                <a:cs typeface="Verdana"/>
              </a:rPr>
              <a:t>é</a:t>
            </a:r>
            <a:r>
              <a:rPr sz="1500" spc="-150">
                <a:solidFill>
                  <a:srgbClr val="0C285A"/>
                </a:solidFill>
                <a:latin typeface="Verdana"/>
                <a:cs typeface="Verdana"/>
              </a:rPr>
              <a:t> </a:t>
            </a:r>
            <a:r>
              <a:rPr sz="1500" spc="-80">
                <a:solidFill>
                  <a:srgbClr val="0C285A"/>
                </a:solidFill>
                <a:latin typeface="Verdana"/>
                <a:cs typeface="Verdana"/>
              </a:rPr>
              <a:t>essencial</a:t>
            </a:r>
            <a:r>
              <a:rPr sz="1500" spc="-150">
                <a:solidFill>
                  <a:srgbClr val="0C285A"/>
                </a:solidFill>
                <a:latin typeface="Verdana"/>
                <a:cs typeface="Verdana"/>
              </a:rPr>
              <a:t> </a:t>
            </a:r>
            <a:r>
              <a:rPr sz="1500" spc="-105">
                <a:solidFill>
                  <a:srgbClr val="0C285A"/>
                </a:solidFill>
                <a:latin typeface="Verdana"/>
                <a:cs typeface="Verdana"/>
              </a:rPr>
              <a:t>porque</a:t>
            </a:r>
            <a:r>
              <a:rPr sz="1500" spc="-150">
                <a:solidFill>
                  <a:srgbClr val="0C285A"/>
                </a:solidFill>
                <a:latin typeface="Verdana"/>
                <a:cs typeface="Verdana"/>
              </a:rPr>
              <a:t> </a:t>
            </a:r>
            <a:r>
              <a:rPr sz="1500" spc="-100">
                <a:solidFill>
                  <a:srgbClr val="0C285A"/>
                </a:solidFill>
                <a:latin typeface="Verdana"/>
                <a:cs typeface="Verdana"/>
              </a:rPr>
              <a:t>reforça</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85">
                <a:solidFill>
                  <a:srgbClr val="0C285A"/>
                </a:solidFill>
                <a:latin typeface="Verdana"/>
                <a:cs typeface="Verdana"/>
              </a:rPr>
              <a:t>cuidado</a:t>
            </a:r>
            <a:r>
              <a:rPr sz="1500" spc="-150">
                <a:solidFill>
                  <a:srgbClr val="0C285A"/>
                </a:solidFill>
                <a:latin typeface="Verdana"/>
                <a:cs typeface="Verdana"/>
              </a:rPr>
              <a:t> </a:t>
            </a:r>
            <a:r>
              <a:rPr sz="1500" spc="-105">
                <a:solidFill>
                  <a:srgbClr val="0C285A"/>
                </a:solidFill>
                <a:latin typeface="Verdana"/>
                <a:cs typeface="Verdana"/>
              </a:rPr>
              <a:t>da</a:t>
            </a:r>
            <a:r>
              <a:rPr sz="1500" spc="-150">
                <a:solidFill>
                  <a:srgbClr val="0C285A"/>
                </a:solidFill>
                <a:latin typeface="Verdana"/>
                <a:cs typeface="Verdana"/>
              </a:rPr>
              <a:t> </a:t>
            </a:r>
            <a:r>
              <a:rPr sz="1500" spc="-114">
                <a:solidFill>
                  <a:srgbClr val="0C285A"/>
                </a:solidFill>
                <a:latin typeface="Verdana"/>
                <a:cs typeface="Verdana"/>
              </a:rPr>
              <a:t>empresa</a:t>
            </a:r>
            <a:r>
              <a:rPr sz="1500" spc="-150">
                <a:solidFill>
                  <a:srgbClr val="0C285A"/>
                </a:solidFill>
                <a:latin typeface="Verdana"/>
                <a:cs typeface="Verdana"/>
              </a:rPr>
              <a:t> </a:t>
            </a:r>
            <a:r>
              <a:rPr sz="1500" spc="-105">
                <a:solidFill>
                  <a:srgbClr val="0C285A"/>
                </a:solidFill>
                <a:latin typeface="Verdana"/>
                <a:cs typeface="Verdana"/>
              </a:rPr>
              <a:t>com</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90">
                <a:solidFill>
                  <a:srgbClr val="0C285A"/>
                </a:solidFill>
                <a:latin typeface="Verdana"/>
                <a:cs typeface="Verdana"/>
              </a:rPr>
              <a:t>qualidade</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10">
                <a:solidFill>
                  <a:srgbClr val="0C285A"/>
                </a:solidFill>
                <a:latin typeface="Verdana"/>
                <a:cs typeface="Verdana"/>
              </a:rPr>
              <a:t>vida</a:t>
            </a:r>
            <a:r>
              <a:rPr sz="1500" spc="-150">
                <a:solidFill>
                  <a:srgbClr val="0C285A"/>
                </a:solidFill>
                <a:latin typeface="Verdana"/>
                <a:cs typeface="Verdana"/>
              </a:rPr>
              <a:t> </a:t>
            </a:r>
            <a:r>
              <a:rPr sz="1500" spc="-85">
                <a:solidFill>
                  <a:srgbClr val="0C285A"/>
                </a:solidFill>
                <a:latin typeface="Verdana"/>
                <a:cs typeface="Verdana"/>
              </a:rPr>
              <a:t>dos</a:t>
            </a:r>
            <a:r>
              <a:rPr sz="1500" spc="-150">
                <a:solidFill>
                  <a:srgbClr val="0C285A"/>
                </a:solidFill>
                <a:latin typeface="Verdana"/>
                <a:cs typeface="Verdana"/>
              </a:rPr>
              <a:t> </a:t>
            </a:r>
            <a:r>
              <a:rPr sz="1500" spc="-70">
                <a:solidFill>
                  <a:srgbClr val="0C285A"/>
                </a:solidFill>
                <a:latin typeface="Verdana"/>
                <a:cs typeface="Verdana"/>
              </a:rPr>
              <a:t>co-</a:t>
            </a:r>
            <a:r>
              <a:rPr sz="1500" spc="-85">
                <a:solidFill>
                  <a:srgbClr val="0C285A"/>
                </a:solidFill>
                <a:latin typeface="Verdana"/>
                <a:cs typeface="Verdana"/>
              </a:rPr>
              <a:t> </a:t>
            </a:r>
            <a:r>
              <a:rPr sz="1500" spc="-100">
                <a:solidFill>
                  <a:srgbClr val="0C285A"/>
                </a:solidFill>
                <a:latin typeface="Verdana"/>
                <a:cs typeface="Verdana"/>
              </a:rPr>
              <a:t>laboradores</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10">
                <a:solidFill>
                  <a:srgbClr val="0C285A"/>
                </a:solidFill>
                <a:latin typeface="Verdana"/>
                <a:cs typeface="Verdana"/>
              </a:rPr>
              <a:t>atende</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100">
                <a:solidFill>
                  <a:srgbClr val="0C285A"/>
                </a:solidFill>
                <a:latin typeface="Verdana"/>
                <a:cs typeface="Verdana"/>
              </a:rPr>
              <a:t>exigências</a:t>
            </a:r>
            <a:r>
              <a:rPr sz="1500" spc="-150">
                <a:solidFill>
                  <a:srgbClr val="0C285A"/>
                </a:solidFill>
                <a:latin typeface="Verdana"/>
                <a:cs typeface="Verdana"/>
              </a:rPr>
              <a:t> </a:t>
            </a:r>
            <a:r>
              <a:rPr sz="1500" spc="-110">
                <a:solidFill>
                  <a:srgbClr val="0C285A"/>
                </a:solidFill>
                <a:latin typeface="Verdana"/>
                <a:cs typeface="Verdana"/>
              </a:rPr>
              <a:t>previstas</a:t>
            </a:r>
            <a:r>
              <a:rPr sz="1500" spc="-150">
                <a:solidFill>
                  <a:srgbClr val="0C285A"/>
                </a:solidFill>
                <a:latin typeface="Verdana"/>
                <a:cs typeface="Verdana"/>
              </a:rPr>
              <a:t> </a:t>
            </a:r>
            <a:r>
              <a:rPr sz="1500" spc="-155">
                <a:solidFill>
                  <a:srgbClr val="0C285A"/>
                </a:solidFill>
                <a:latin typeface="Verdana"/>
                <a:cs typeface="Verdana"/>
              </a:rPr>
              <a:t>em</a:t>
            </a:r>
            <a:r>
              <a:rPr sz="1500" spc="-150">
                <a:solidFill>
                  <a:srgbClr val="0C285A"/>
                </a:solidFill>
                <a:latin typeface="Verdana"/>
                <a:cs typeface="Verdana"/>
              </a:rPr>
              <a:t> </a:t>
            </a:r>
            <a:r>
              <a:rPr sz="1500" spc="-95">
                <a:solidFill>
                  <a:srgbClr val="0C285A"/>
                </a:solidFill>
                <a:latin typeface="Verdana"/>
                <a:cs typeface="Verdana"/>
              </a:rPr>
              <a:t>convenções</a:t>
            </a:r>
            <a:r>
              <a:rPr sz="1500" spc="-150">
                <a:solidFill>
                  <a:srgbClr val="0C285A"/>
                </a:solidFill>
                <a:latin typeface="Verdana"/>
                <a:cs typeface="Verdana"/>
              </a:rPr>
              <a:t> </a:t>
            </a:r>
            <a:r>
              <a:rPr sz="1500" spc="-95">
                <a:solidFill>
                  <a:srgbClr val="0C285A"/>
                </a:solidFill>
                <a:latin typeface="Verdana"/>
                <a:cs typeface="Verdana"/>
              </a:rPr>
              <a:t>coletivas</a:t>
            </a:r>
            <a:r>
              <a:rPr sz="1500" spc="-150">
                <a:solidFill>
                  <a:srgbClr val="0C285A"/>
                </a:solidFill>
                <a:latin typeface="Verdana"/>
                <a:cs typeface="Verdana"/>
              </a:rPr>
              <a:t> </a:t>
            </a:r>
            <a:r>
              <a:rPr sz="1500" spc="-105">
                <a:solidFill>
                  <a:srgbClr val="0C285A"/>
                </a:solidFill>
                <a:latin typeface="Verdana"/>
                <a:cs typeface="Verdana"/>
              </a:rPr>
              <a:t>ou</a:t>
            </a:r>
            <a:r>
              <a:rPr sz="1500" spc="-150">
                <a:solidFill>
                  <a:srgbClr val="0C285A"/>
                </a:solidFill>
                <a:latin typeface="Verdana"/>
                <a:cs typeface="Verdana"/>
              </a:rPr>
              <a:t> </a:t>
            </a:r>
            <a:r>
              <a:rPr sz="1500" spc="-90">
                <a:solidFill>
                  <a:srgbClr val="0C285A"/>
                </a:solidFill>
                <a:latin typeface="Verdana"/>
                <a:cs typeface="Verdana"/>
              </a:rPr>
              <a:t>acordos</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20">
                <a:solidFill>
                  <a:srgbClr val="0C285A"/>
                </a:solidFill>
                <a:latin typeface="Verdana"/>
                <a:cs typeface="Verdana"/>
              </a:rPr>
              <a:t>trabalho.</a:t>
            </a:r>
            <a:r>
              <a:rPr sz="1500" spc="-150">
                <a:solidFill>
                  <a:srgbClr val="0C285A"/>
                </a:solidFill>
                <a:latin typeface="Verdana"/>
                <a:cs typeface="Verdana"/>
              </a:rPr>
              <a:t> </a:t>
            </a:r>
            <a:r>
              <a:rPr sz="1500" spc="-60">
                <a:solidFill>
                  <a:srgbClr val="0C285A"/>
                </a:solidFill>
                <a:latin typeface="Verdana"/>
                <a:cs typeface="Verdana"/>
              </a:rPr>
              <a:t>No</a:t>
            </a:r>
            <a:r>
              <a:rPr sz="1500" spc="-55">
                <a:solidFill>
                  <a:srgbClr val="0C285A"/>
                </a:solidFill>
                <a:latin typeface="Verdana"/>
                <a:cs typeface="Verdana"/>
              </a:rPr>
              <a:t> </a:t>
            </a:r>
            <a:r>
              <a:rPr sz="1500" spc="-85">
                <a:solidFill>
                  <a:srgbClr val="0C285A"/>
                </a:solidFill>
                <a:latin typeface="Verdana"/>
                <a:cs typeface="Verdana"/>
              </a:rPr>
              <a:t>processo</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14">
                <a:solidFill>
                  <a:srgbClr val="0C285A"/>
                </a:solidFill>
                <a:latin typeface="Verdana"/>
                <a:cs typeface="Verdana"/>
              </a:rPr>
              <a:t>validação,</a:t>
            </a:r>
            <a:r>
              <a:rPr sz="1500" spc="-150">
                <a:solidFill>
                  <a:srgbClr val="0C285A"/>
                </a:solidFill>
                <a:latin typeface="Verdana"/>
                <a:cs typeface="Verdana"/>
              </a:rPr>
              <a:t> </a:t>
            </a:r>
            <a:r>
              <a:rPr sz="1500" spc="-110">
                <a:solidFill>
                  <a:srgbClr val="0C285A"/>
                </a:solidFill>
                <a:latin typeface="Verdana"/>
                <a:cs typeface="Verdana"/>
              </a:rPr>
              <a:t>sua</a:t>
            </a:r>
            <a:r>
              <a:rPr sz="1500" spc="-150">
                <a:solidFill>
                  <a:srgbClr val="0C285A"/>
                </a:solidFill>
                <a:latin typeface="Verdana"/>
                <a:cs typeface="Verdana"/>
              </a:rPr>
              <a:t> </a:t>
            </a:r>
            <a:r>
              <a:rPr sz="1500" spc="-95">
                <a:solidFill>
                  <a:srgbClr val="0C285A"/>
                </a:solidFill>
                <a:latin typeface="Verdana"/>
                <a:cs typeface="Verdana"/>
              </a:rPr>
              <a:t>análise</a:t>
            </a:r>
            <a:r>
              <a:rPr sz="1500" spc="-150">
                <a:solidFill>
                  <a:srgbClr val="0C285A"/>
                </a:solidFill>
                <a:latin typeface="Verdana"/>
                <a:cs typeface="Verdana"/>
              </a:rPr>
              <a:t> </a:t>
            </a:r>
            <a:r>
              <a:rPr sz="1500" spc="-120">
                <a:solidFill>
                  <a:srgbClr val="0C285A"/>
                </a:solidFill>
                <a:latin typeface="Verdana"/>
                <a:cs typeface="Verdana"/>
              </a:rPr>
              <a:t>garante</a:t>
            </a:r>
            <a:r>
              <a:rPr sz="1500" spc="-150">
                <a:solidFill>
                  <a:srgbClr val="0C285A"/>
                </a:solidFill>
                <a:latin typeface="Verdana"/>
                <a:cs typeface="Verdana"/>
              </a:rPr>
              <a:t> </a:t>
            </a:r>
            <a:r>
              <a:rPr sz="1500" spc="-105">
                <a:solidFill>
                  <a:srgbClr val="0C285A"/>
                </a:solidFill>
                <a:latin typeface="Verdana"/>
                <a:cs typeface="Verdana"/>
              </a:rPr>
              <a:t>que</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80">
                <a:solidFill>
                  <a:srgbClr val="0C285A"/>
                </a:solidFill>
                <a:latin typeface="Verdana"/>
                <a:cs typeface="Verdana"/>
              </a:rPr>
              <a:t>benefício</a:t>
            </a:r>
            <a:r>
              <a:rPr sz="1500" spc="-150">
                <a:solidFill>
                  <a:srgbClr val="0C285A"/>
                </a:solidFill>
                <a:latin typeface="Verdana"/>
                <a:cs typeface="Verdana"/>
              </a:rPr>
              <a:t> </a:t>
            </a:r>
            <a:r>
              <a:rPr sz="1500" spc="-105">
                <a:solidFill>
                  <a:srgbClr val="0C285A"/>
                </a:solidFill>
                <a:latin typeface="Verdana"/>
                <a:cs typeface="Verdana"/>
              </a:rPr>
              <a:t>está</a:t>
            </a:r>
            <a:r>
              <a:rPr sz="1500" spc="-150">
                <a:solidFill>
                  <a:srgbClr val="0C285A"/>
                </a:solidFill>
                <a:latin typeface="Verdana"/>
                <a:cs typeface="Verdana"/>
              </a:rPr>
              <a:t> </a:t>
            </a:r>
            <a:r>
              <a:rPr sz="1500" spc="-140">
                <a:solidFill>
                  <a:srgbClr val="0C285A"/>
                </a:solidFill>
                <a:latin typeface="Verdana"/>
                <a:cs typeface="Verdana"/>
              </a:rPr>
              <a:t>ativo,</a:t>
            </a:r>
            <a:r>
              <a:rPr sz="1500" spc="-150">
                <a:solidFill>
                  <a:srgbClr val="0C285A"/>
                </a:solidFill>
                <a:latin typeface="Verdana"/>
                <a:cs typeface="Verdana"/>
              </a:rPr>
              <a:t> </a:t>
            </a:r>
            <a:r>
              <a:rPr sz="1500" spc="-110">
                <a:solidFill>
                  <a:srgbClr val="0C285A"/>
                </a:solidFill>
                <a:latin typeface="Verdana"/>
                <a:cs typeface="Verdana"/>
              </a:rPr>
              <a:t>regular</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14">
                <a:solidFill>
                  <a:srgbClr val="0C285A"/>
                </a:solidFill>
                <a:latin typeface="Verdana"/>
                <a:cs typeface="Verdana"/>
              </a:rPr>
              <a:t>corretamente</a:t>
            </a:r>
            <a:r>
              <a:rPr sz="1500" spc="-150">
                <a:solidFill>
                  <a:srgbClr val="0C285A"/>
                </a:solidFill>
                <a:latin typeface="Verdana"/>
                <a:cs typeface="Verdana"/>
              </a:rPr>
              <a:t> </a:t>
            </a:r>
            <a:r>
              <a:rPr sz="1500" spc="-90">
                <a:solidFill>
                  <a:srgbClr val="0C285A"/>
                </a:solidFill>
                <a:latin typeface="Verdana"/>
                <a:cs typeface="Verdana"/>
              </a:rPr>
              <a:t>con-</a:t>
            </a:r>
            <a:r>
              <a:rPr sz="1500" spc="-85">
                <a:solidFill>
                  <a:srgbClr val="0C285A"/>
                </a:solidFill>
                <a:latin typeface="Verdana"/>
                <a:cs typeface="Verdana"/>
              </a:rPr>
              <a:t> </a:t>
            </a:r>
            <a:r>
              <a:rPr sz="1500" spc="-100">
                <a:solidFill>
                  <a:srgbClr val="0C285A"/>
                </a:solidFill>
                <a:latin typeface="Verdana"/>
                <a:cs typeface="Verdana"/>
              </a:rPr>
              <a:t>cedido,</a:t>
            </a:r>
            <a:r>
              <a:rPr sz="1500" spc="-150">
                <a:solidFill>
                  <a:srgbClr val="0C285A"/>
                </a:solidFill>
                <a:latin typeface="Verdana"/>
                <a:cs typeface="Verdana"/>
              </a:rPr>
              <a:t> </a:t>
            </a:r>
            <a:r>
              <a:rPr sz="1500" spc="-105">
                <a:solidFill>
                  <a:srgbClr val="0C285A"/>
                </a:solidFill>
                <a:latin typeface="Verdana"/>
                <a:cs typeface="Verdana"/>
              </a:rPr>
              <a:t>prevenindo</a:t>
            </a:r>
            <a:r>
              <a:rPr sz="1500" spc="-150">
                <a:solidFill>
                  <a:srgbClr val="0C285A"/>
                </a:solidFill>
                <a:latin typeface="Verdana"/>
                <a:cs typeface="Verdana"/>
              </a:rPr>
              <a:t> </a:t>
            </a:r>
            <a:r>
              <a:rPr sz="1500" spc="-80">
                <a:solidFill>
                  <a:srgbClr val="0C285A"/>
                </a:solidFill>
                <a:latin typeface="Verdana"/>
                <a:cs typeface="Verdana"/>
              </a:rPr>
              <a:t>riscos</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05">
                <a:solidFill>
                  <a:srgbClr val="0C285A"/>
                </a:solidFill>
                <a:latin typeface="Verdana"/>
                <a:cs typeface="Verdana"/>
              </a:rPr>
              <a:t>questionamentos</a:t>
            </a:r>
            <a:r>
              <a:rPr sz="1500" spc="-150">
                <a:solidFill>
                  <a:srgbClr val="0C285A"/>
                </a:solidFill>
                <a:latin typeface="Verdana"/>
                <a:cs typeface="Verdana"/>
              </a:rPr>
              <a:t> </a:t>
            </a:r>
            <a:r>
              <a:rPr sz="1500" spc="-114">
                <a:solidFill>
                  <a:srgbClr val="0C285A"/>
                </a:solidFill>
                <a:latin typeface="Verdana"/>
                <a:cs typeface="Verdana"/>
              </a:rPr>
              <a:t>trabalhistas.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5080">
              <a:lnSpc>
                <a:spcPct val="100000"/>
              </a:lnSpc>
            </a:pPr>
            <a:r>
              <a:rPr sz="1500" spc="-50">
                <a:solidFill>
                  <a:srgbClr val="0C285A"/>
                </a:solidFill>
                <a:latin typeface="Verdana"/>
                <a:cs typeface="Verdana"/>
              </a:rPr>
              <a:t>A</a:t>
            </a:r>
            <a:r>
              <a:rPr sz="1500" spc="-114">
                <a:solidFill>
                  <a:srgbClr val="0C285A"/>
                </a:solidFill>
                <a:latin typeface="Verdana"/>
                <a:cs typeface="Verdana"/>
              </a:rPr>
              <a:t> </a:t>
            </a:r>
            <a:r>
              <a:rPr sz="1500" spc="-100">
                <a:solidFill>
                  <a:srgbClr val="0C285A"/>
                </a:solidFill>
                <a:latin typeface="Verdana"/>
                <a:cs typeface="Verdana"/>
              </a:rPr>
              <a:t>relação</a:t>
            </a:r>
            <a:r>
              <a:rPr sz="1500" spc="-114">
                <a:solidFill>
                  <a:srgbClr val="0C285A"/>
                </a:solidFill>
                <a:latin typeface="Verdana"/>
                <a:cs typeface="Verdana"/>
              </a:rPr>
              <a:t> </a:t>
            </a:r>
            <a:r>
              <a:rPr sz="1500" spc="-110">
                <a:solidFill>
                  <a:srgbClr val="0C285A"/>
                </a:solidFill>
                <a:latin typeface="Verdana"/>
                <a:cs typeface="Verdana"/>
              </a:rPr>
              <a:t>de </a:t>
            </a:r>
            <a:r>
              <a:rPr sz="1500" spc="-90">
                <a:solidFill>
                  <a:srgbClr val="0C285A"/>
                </a:solidFill>
                <a:latin typeface="Verdana"/>
                <a:cs typeface="Verdana"/>
              </a:rPr>
              <a:t>beneficiários</a:t>
            </a:r>
            <a:r>
              <a:rPr sz="1500" spc="-114">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00">
                <a:solidFill>
                  <a:srgbClr val="0C285A"/>
                </a:solidFill>
                <a:latin typeface="Verdana"/>
                <a:cs typeface="Verdana"/>
              </a:rPr>
              <a:t>plano</a:t>
            </a:r>
            <a:r>
              <a:rPr sz="1500" spc="-114">
                <a:solidFill>
                  <a:srgbClr val="0C285A"/>
                </a:solidFill>
                <a:latin typeface="Verdana"/>
                <a:cs typeface="Verdana"/>
              </a:rPr>
              <a:t> </a:t>
            </a:r>
            <a:r>
              <a:rPr sz="1500" spc="-95">
                <a:solidFill>
                  <a:srgbClr val="0C285A"/>
                </a:solidFill>
                <a:latin typeface="Verdana"/>
                <a:cs typeface="Verdana"/>
              </a:rPr>
              <a:t>odontológico</a:t>
            </a:r>
            <a:r>
              <a:rPr sz="1500" spc="-114">
                <a:solidFill>
                  <a:srgbClr val="0C285A"/>
                </a:solidFill>
                <a:latin typeface="Verdana"/>
                <a:cs typeface="Verdana"/>
              </a:rPr>
              <a:t> </a:t>
            </a:r>
            <a:r>
              <a:rPr sz="1500" spc="-125">
                <a:solidFill>
                  <a:srgbClr val="0C285A"/>
                </a:solidFill>
                <a:latin typeface="Verdana"/>
                <a:cs typeface="Verdana"/>
              </a:rPr>
              <a:t>deve</a:t>
            </a:r>
            <a:r>
              <a:rPr sz="1500" spc="-110">
                <a:solidFill>
                  <a:srgbClr val="0C285A"/>
                </a:solidFill>
                <a:latin typeface="Verdana"/>
                <a:cs typeface="Verdana"/>
              </a:rPr>
              <a:t> </a:t>
            </a:r>
            <a:r>
              <a:rPr sz="1500" spc="-105">
                <a:solidFill>
                  <a:srgbClr val="0C285A"/>
                </a:solidFill>
                <a:latin typeface="Verdana"/>
                <a:cs typeface="Verdana"/>
              </a:rPr>
              <a:t>ser</a:t>
            </a:r>
            <a:r>
              <a:rPr sz="1500" spc="-114">
                <a:solidFill>
                  <a:srgbClr val="0C285A"/>
                </a:solidFill>
                <a:latin typeface="Verdana"/>
                <a:cs typeface="Verdana"/>
              </a:rPr>
              <a:t> </a:t>
            </a:r>
            <a:r>
              <a:rPr sz="1500" spc="-110">
                <a:solidFill>
                  <a:srgbClr val="0C285A"/>
                </a:solidFill>
                <a:latin typeface="Verdana"/>
                <a:cs typeface="Verdana"/>
              </a:rPr>
              <a:t>validada com</a:t>
            </a:r>
            <a:r>
              <a:rPr sz="1500" spc="-114">
                <a:solidFill>
                  <a:srgbClr val="0C285A"/>
                </a:solidFill>
                <a:latin typeface="Verdana"/>
                <a:cs typeface="Verdana"/>
              </a:rPr>
              <a:t> </a:t>
            </a:r>
            <a:r>
              <a:rPr sz="1500" spc="-110">
                <a:solidFill>
                  <a:srgbClr val="0C285A"/>
                </a:solidFill>
                <a:latin typeface="Verdana"/>
                <a:cs typeface="Verdana"/>
              </a:rPr>
              <a:t>base</a:t>
            </a:r>
            <a:r>
              <a:rPr sz="1500" spc="-114">
                <a:solidFill>
                  <a:srgbClr val="0C285A"/>
                </a:solidFill>
                <a:latin typeface="Verdana"/>
                <a:cs typeface="Verdana"/>
              </a:rPr>
              <a:t> </a:t>
            </a:r>
            <a:r>
              <a:rPr sz="1500" spc="-120">
                <a:solidFill>
                  <a:srgbClr val="0C285A"/>
                </a:solidFill>
                <a:latin typeface="Verdana"/>
                <a:cs typeface="Verdana"/>
              </a:rPr>
              <a:t>na</a:t>
            </a:r>
            <a:r>
              <a:rPr sz="1500" spc="-110">
                <a:solidFill>
                  <a:srgbClr val="0C285A"/>
                </a:solidFill>
                <a:latin typeface="Verdana"/>
                <a:cs typeface="Verdana"/>
              </a:rPr>
              <a:t> </a:t>
            </a:r>
            <a:r>
              <a:rPr sz="1500" spc="-95">
                <a:solidFill>
                  <a:srgbClr val="0C285A"/>
                </a:solidFill>
                <a:latin typeface="Verdana"/>
                <a:cs typeface="Verdana"/>
              </a:rPr>
              <a:t>Relação</a:t>
            </a:r>
            <a:r>
              <a:rPr sz="1500" spc="-114">
                <a:solidFill>
                  <a:srgbClr val="0C285A"/>
                </a:solidFill>
                <a:latin typeface="Verdana"/>
                <a:cs typeface="Verdana"/>
              </a:rPr>
              <a:t> </a:t>
            </a:r>
            <a:r>
              <a:rPr sz="1500" spc="-110">
                <a:solidFill>
                  <a:srgbClr val="0C285A"/>
                </a:solidFill>
                <a:latin typeface="Verdana"/>
                <a:cs typeface="Verdana"/>
              </a:rPr>
              <a:t>de </a:t>
            </a:r>
            <a:r>
              <a:rPr sz="1500" spc="-35">
                <a:solidFill>
                  <a:srgbClr val="0C285A"/>
                </a:solidFill>
                <a:latin typeface="Verdana"/>
                <a:cs typeface="Verdana"/>
              </a:rPr>
              <a:t>Empre- </a:t>
            </a:r>
            <a:r>
              <a:rPr sz="1500" spc="-100">
                <a:solidFill>
                  <a:srgbClr val="0C285A"/>
                </a:solidFill>
                <a:latin typeface="Verdana"/>
                <a:cs typeface="Verdana"/>
              </a:rPr>
              <a:t>gados</a:t>
            </a:r>
            <a:r>
              <a:rPr sz="1500" spc="-114">
                <a:solidFill>
                  <a:srgbClr val="0C285A"/>
                </a:solidFill>
                <a:latin typeface="Verdana"/>
                <a:cs typeface="Verdana"/>
              </a:rPr>
              <a:t> </a:t>
            </a:r>
            <a:r>
              <a:rPr sz="1500" spc="-110">
                <a:solidFill>
                  <a:srgbClr val="0C285A"/>
                </a:solidFill>
                <a:latin typeface="Verdana"/>
                <a:cs typeface="Verdana"/>
              </a:rPr>
              <a:t>(RE </a:t>
            </a:r>
            <a:r>
              <a:rPr sz="1500" spc="-190">
                <a:solidFill>
                  <a:srgbClr val="0C285A"/>
                </a:solidFill>
                <a:latin typeface="Verdana"/>
                <a:cs typeface="Verdana"/>
              </a:rPr>
              <a:t>–</a:t>
            </a:r>
            <a:r>
              <a:rPr sz="1500" spc="-110">
                <a:solidFill>
                  <a:srgbClr val="0C285A"/>
                </a:solidFill>
                <a:latin typeface="Verdana"/>
                <a:cs typeface="Verdana"/>
              </a:rPr>
              <a:t> </a:t>
            </a:r>
            <a:r>
              <a:rPr sz="1500" spc="-85">
                <a:solidFill>
                  <a:srgbClr val="0C285A"/>
                </a:solidFill>
                <a:latin typeface="Verdana"/>
                <a:cs typeface="Verdana"/>
              </a:rPr>
              <a:t>FGTS</a:t>
            </a:r>
            <a:r>
              <a:rPr sz="1500" spc="-110">
                <a:solidFill>
                  <a:srgbClr val="0C285A"/>
                </a:solidFill>
                <a:latin typeface="Verdana"/>
                <a:cs typeface="Verdana"/>
              </a:rPr>
              <a:t> </a:t>
            </a:r>
            <a:r>
              <a:rPr sz="1500" spc="-114">
                <a:solidFill>
                  <a:srgbClr val="0C285A"/>
                </a:solidFill>
                <a:latin typeface="Verdana"/>
                <a:cs typeface="Verdana"/>
              </a:rPr>
              <a:t>Digital),</a:t>
            </a:r>
            <a:r>
              <a:rPr sz="1500" spc="-110">
                <a:solidFill>
                  <a:srgbClr val="0C285A"/>
                </a:solidFill>
                <a:latin typeface="Verdana"/>
                <a:cs typeface="Verdana"/>
              </a:rPr>
              <a:t> que confirma </a:t>
            </a:r>
            <a:r>
              <a:rPr sz="1500" spc="-135">
                <a:solidFill>
                  <a:srgbClr val="0C285A"/>
                </a:solidFill>
                <a:latin typeface="Verdana"/>
                <a:cs typeface="Verdana"/>
              </a:rPr>
              <a:t>quem</a:t>
            </a:r>
            <a:r>
              <a:rPr sz="1500" spc="-110">
                <a:solidFill>
                  <a:srgbClr val="0C285A"/>
                </a:solidFill>
                <a:latin typeface="Verdana"/>
                <a:cs typeface="Verdana"/>
              </a:rPr>
              <a:t> </a:t>
            </a:r>
            <a:r>
              <a:rPr sz="1500" spc="-130">
                <a:solidFill>
                  <a:srgbClr val="0C285A"/>
                </a:solidFill>
                <a:latin typeface="Verdana"/>
                <a:cs typeface="Verdana"/>
              </a:rPr>
              <a:t>realmente</a:t>
            </a:r>
            <a:r>
              <a:rPr sz="1500" spc="-110">
                <a:solidFill>
                  <a:srgbClr val="0C285A"/>
                </a:solidFill>
                <a:latin typeface="Verdana"/>
                <a:cs typeface="Verdana"/>
              </a:rPr>
              <a:t> </a:t>
            </a:r>
            <a:r>
              <a:rPr sz="1500" spc="-114">
                <a:solidFill>
                  <a:srgbClr val="0C285A"/>
                </a:solidFill>
                <a:latin typeface="Verdana"/>
                <a:cs typeface="Verdana"/>
              </a:rPr>
              <a:t>prestou</a:t>
            </a:r>
            <a:r>
              <a:rPr sz="1500" spc="-110">
                <a:solidFill>
                  <a:srgbClr val="0C285A"/>
                </a:solidFill>
                <a:latin typeface="Verdana"/>
                <a:cs typeface="Verdana"/>
              </a:rPr>
              <a:t> </a:t>
            </a:r>
            <a:r>
              <a:rPr sz="1500" spc="-95">
                <a:solidFill>
                  <a:srgbClr val="0C285A"/>
                </a:solidFill>
                <a:latin typeface="Verdana"/>
                <a:cs typeface="Verdana"/>
              </a:rPr>
              <a:t>serviço</a:t>
            </a:r>
            <a:r>
              <a:rPr sz="1500" spc="-110">
                <a:solidFill>
                  <a:srgbClr val="0C285A"/>
                </a:solidFill>
                <a:latin typeface="Verdana"/>
                <a:cs typeface="Verdana"/>
              </a:rPr>
              <a:t> no</a:t>
            </a:r>
            <a:r>
              <a:rPr sz="1500" spc="-114">
                <a:solidFill>
                  <a:srgbClr val="0C285A"/>
                </a:solidFill>
                <a:latin typeface="Verdana"/>
                <a:cs typeface="Verdana"/>
              </a:rPr>
              <a:t> </a:t>
            </a:r>
            <a:r>
              <a:rPr sz="1500" spc="-160">
                <a:solidFill>
                  <a:srgbClr val="0C285A"/>
                </a:solidFill>
                <a:latin typeface="Verdana"/>
                <a:cs typeface="Verdana"/>
              </a:rPr>
              <a:t>mês.</a:t>
            </a:r>
            <a:r>
              <a:rPr sz="1500" spc="-110">
                <a:solidFill>
                  <a:srgbClr val="0C285A"/>
                </a:solidFill>
                <a:latin typeface="Verdana"/>
                <a:cs typeface="Verdana"/>
              </a:rPr>
              <a:t> </a:t>
            </a:r>
            <a:r>
              <a:rPr sz="1500" spc="-145">
                <a:solidFill>
                  <a:srgbClr val="0C285A"/>
                </a:solidFill>
                <a:latin typeface="Verdana"/>
                <a:cs typeface="Verdana"/>
              </a:rPr>
              <a:t>Já</a:t>
            </a:r>
            <a:r>
              <a:rPr sz="1500" spc="-110">
                <a:solidFill>
                  <a:srgbClr val="0C285A"/>
                </a:solidFill>
                <a:latin typeface="Verdana"/>
                <a:cs typeface="Verdana"/>
              </a:rPr>
              <a:t> as </a:t>
            </a:r>
            <a:r>
              <a:rPr sz="1500" spc="-70">
                <a:solidFill>
                  <a:srgbClr val="0C285A"/>
                </a:solidFill>
                <a:latin typeface="Verdana"/>
                <a:cs typeface="Verdana"/>
              </a:rPr>
              <a:t>informações </a:t>
            </a:r>
            <a:r>
              <a:rPr sz="1500" spc="-105">
                <a:solidFill>
                  <a:srgbClr val="0C285A"/>
                </a:solidFill>
                <a:latin typeface="Verdana"/>
                <a:cs typeface="Verdana"/>
              </a:rPr>
              <a:t>sobre </a:t>
            </a:r>
            <a:r>
              <a:rPr sz="1500" spc="-120">
                <a:solidFill>
                  <a:srgbClr val="0C285A"/>
                </a:solidFill>
                <a:latin typeface="Verdana"/>
                <a:cs typeface="Verdana"/>
              </a:rPr>
              <a:t>cobertura,</a:t>
            </a:r>
            <a:r>
              <a:rPr sz="1500" spc="-105">
                <a:solidFill>
                  <a:srgbClr val="0C285A"/>
                </a:solidFill>
                <a:latin typeface="Verdana"/>
                <a:cs typeface="Verdana"/>
              </a:rPr>
              <a:t> </a:t>
            </a:r>
            <a:r>
              <a:rPr sz="1500" spc="-114">
                <a:solidFill>
                  <a:srgbClr val="0C285A"/>
                </a:solidFill>
                <a:latin typeface="Verdana"/>
                <a:cs typeface="Verdana"/>
              </a:rPr>
              <a:t>valores</a:t>
            </a:r>
            <a:r>
              <a:rPr sz="1500" spc="-105">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10">
                <a:solidFill>
                  <a:srgbClr val="0C285A"/>
                </a:solidFill>
                <a:latin typeface="Verdana"/>
                <a:cs typeface="Verdana"/>
              </a:rPr>
              <a:t>obrigatoriedade</a:t>
            </a:r>
            <a:r>
              <a:rPr sz="1500" spc="-105">
                <a:solidFill>
                  <a:srgbClr val="0C285A"/>
                </a:solidFill>
                <a:latin typeface="Verdana"/>
                <a:cs typeface="Verdana"/>
              </a:rPr>
              <a:t> </a:t>
            </a:r>
            <a:r>
              <a:rPr sz="1500" spc="-100">
                <a:solidFill>
                  <a:srgbClr val="0C285A"/>
                </a:solidFill>
                <a:latin typeface="Verdana"/>
                <a:cs typeface="Verdana"/>
              </a:rPr>
              <a:t>do</a:t>
            </a:r>
            <a:r>
              <a:rPr sz="1500" spc="-105">
                <a:solidFill>
                  <a:srgbClr val="0C285A"/>
                </a:solidFill>
                <a:latin typeface="Verdana"/>
                <a:cs typeface="Verdana"/>
              </a:rPr>
              <a:t> </a:t>
            </a:r>
            <a:r>
              <a:rPr sz="1500" spc="-85">
                <a:solidFill>
                  <a:srgbClr val="0C285A"/>
                </a:solidFill>
                <a:latin typeface="Verdana"/>
                <a:cs typeface="Verdana"/>
              </a:rPr>
              <a:t>benefício</a:t>
            </a:r>
            <a:r>
              <a:rPr sz="1500" spc="-100">
                <a:solidFill>
                  <a:srgbClr val="0C285A"/>
                </a:solidFill>
                <a:latin typeface="Verdana"/>
                <a:cs typeface="Verdana"/>
              </a:rPr>
              <a:t> são</a:t>
            </a:r>
            <a:r>
              <a:rPr sz="1500" spc="-105">
                <a:solidFill>
                  <a:srgbClr val="0C285A"/>
                </a:solidFill>
                <a:latin typeface="Verdana"/>
                <a:cs typeface="Verdana"/>
              </a:rPr>
              <a:t> </a:t>
            </a:r>
            <a:r>
              <a:rPr sz="1500" spc="-100">
                <a:solidFill>
                  <a:srgbClr val="0C285A"/>
                </a:solidFill>
                <a:latin typeface="Verdana"/>
                <a:cs typeface="Verdana"/>
              </a:rPr>
              <a:t>conferidas</a:t>
            </a:r>
            <a:r>
              <a:rPr sz="1500" spc="-105">
                <a:solidFill>
                  <a:srgbClr val="0C285A"/>
                </a:solidFill>
                <a:latin typeface="Verdana"/>
                <a:cs typeface="Verdana"/>
              </a:rPr>
              <a:t> </a:t>
            </a:r>
            <a:r>
              <a:rPr sz="1500" spc="-120">
                <a:solidFill>
                  <a:srgbClr val="0C285A"/>
                </a:solidFill>
                <a:latin typeface="Verdana"/>
                <a:cs typeface="Verdana"/>
              </a:rPr>
              <a:t>na</a:t>
            </a:r>
            <a:r>
              <a:rPr sz="1500" spc="-105">
                <a:solidFill>
                  <a:srgbClr val="0C285A"/>
                </a:solidFill>
                <a:latin typeface="Verdana"/>
                <a:cs typeface="Verdana"/>
              </a:rPr>
              <a:t> Convenção </a:t>
            </a:r>
            <a:r>
              <a:rPr sz="1500" spc="-95">
                <a:solidFill>
                  <a:srgbClr val="0C285A"/>
                </a:solidFill>
                <a:latin typeface="Verdana"/>
                <a:cs typeface="Verdana"/>
              </a:rPr>
              <a:t>Coletiva</a:t>
            </a:r>
            <a:r>
              <a:rPr sz="1500" spc="-105">
                <a:solidFill>
                  <a:srgbClr val="0C285A"/>
                </a:solidFill>
                <a:latin typeface="Verdana"/>
                <a:cs typeface="Verdana"/>
              </a:rPr>
              <a:t> </a:t>
            </a:r>
            <a:r>
              <a:rPr sz="1500" spc="-25">
                <a:solidFill>
                  <a:srgbClr val="0C285A"/>
                </a:solidFill>
                <a:latin typeface="Verdana"/>
                <a:cs typeface="Verdana"/>
              </a:rPr>
              <a:t>de </a:t>
            </a:r>
            <a:r>
              <a:rPr sz="1500" spc="-120">
                <a:solidFill>
                  <a:srgbClr val="0C285A"/>
                </a:solidFill>
                <a:latin typeface="Verdana"/>
                <a:cs typeface="Verdana"/>
              </a:rPr>
              <a:t>Trabalho</a:t>
            </a:r>
            <a:r>
              <a:rPr sz="1500" spc="-100">
                <a:solidFill>
                  <a:srgbClr val="0C285A"/>
                </a:solidFill>
                <a:latin typeface="Verdana"/>
                <a:cs typeface="Verdana"/>
              </a:rPr>
              <a:t> </a:t>
            </a:r>
            <a:r>
              <a:rPr sz="1500" spc="-70">
                <a:solidFill>
                  <a:srgbClr val="0C285A"/>
                </a:solidFill>
                <a:latin typeface="Verdana"/>
                <a:cs typeface="Verdana"/>
              </a:rPr>
              <a:t>(CCT/ACT)</a:t>
            </a:r>
            <a:r>
              <a:rPr sz="1500" spc="-100">
                <a:solidFill>
                  <a:srgbClr val="0C285A"/>
                </a:solidFill>
                <a:latin typeface="Verdana"/>
                <a:cs typeface="Verdana"/>
              </a:rPr>
              <a:t> </a:t>
            </a:r>
            <a:r>
              <a:rPr sz="1500" spc="-110">
                <a:solidFill>
                  <a:srgbClr val="0C285A"/>
                </a:solidFill>
                <a:latin typeface="Verdana"/>
                <a:cs typeface="Verdana"/>
              </a:rPr>
              <a:t>da</a:t>
            </a:r>
            <a:r>
              <a:rPr sz="1500" spc="-100">
                <a:solidFill>
                  <a:srgbClr val="0C285A"/>
                </a:solidFill>
                <a:latin typeface="Verdana"/>
                <a:cs typeface="Verdana"/>
              </a:rPr>
              <a:t> </a:t>
            </a:r>
            <a:r>
              <a:rPr sz="1500" spc="-120">
                <a:solidFill>
                  <a:srgbClr val="0C285A"/>
                </a:solidFill>
                <a:latin typeface="Verdana"/>
                <a:cs typeface="Verdana"/>
              </a:rPr>
              <a:t>categoria.</a:t>
            </a:r>
            <a:r>
              <a:rPr sz="1500" spc="-95">
                <a:solidFill>
                  <a:srgbClr val="0C285A"/>
                </a:solidFill>
                <a:latin typeface="Verdana"/>
                <a:cs typeface="Verdana"/>
              </a:rPr>
              <a:t> </a:t>
            </a:r>
            <a:r>
              <a:rPr sz="1500" spc="-90">
                <a:solidFill>
                  <a:srgbClr val="0C285A"/>
                </a:solidFill>
                <a:latin typeface="Verdana"/>
                <a:cs typeface="Verdana"/>
              </a:rPr>
              <a:t>Dessa</a:t>
            </a:r>
            <a:r>
              <a:rPr sz="1500" spc="-100">
                <a:solidFill>
                  <a:srgbClr val="0C285A"/>
                </a:solidFill>
                <a:latin typeface="Verdana"/>
                <a:cs typeface="Verdana"/>
              </a:rPr>
              <a:t> </a:t>
            </a:r>
            <a:r>
              <a:rPr sz="1500" spc="-160">
                <a:solidFill>
                  <a:srgbClr val="0C285A"/>
                </a:solidFill>
                <a:latin typeface="Verdana"/>
                <a:cs typeface="Verdana"/>
              </a:rPr>
              <a:t>forma,</a:t>
            </a:r>
            <a:r>
              <a:rPr sz="1500" spc="-100">
                <a:solidFill>
                  <a:srgbClr val="0C285A"/>
                </a:solidFill>
                <a:latin typeface="Verdana"/>
                <a:cs typeface="Verdana"/>
              </a:rPr>
              <a:t> o</a:t>
            </a:r>
            <a:r>
              <a:rPr sz="1500" spc="-95">
                <a:solidFill>
                  <a:srgbClr val="0C285A"/>
                </a:solidFill>
                <a:latin typeface="Verdana"/>
                <a:cs typeface="Verdana"/>
              </a:rPr>
              <a:t> </a:t>
            </a:r>
            <a:r>
              <a:rPr sz="1500" spc="-100">
                <a:solidFill>
                  <a:srgbClr val="0C285A"/>
                </a:solidFill>
                <a:latin typeface="Verdana"/>
                <a:cs typeface="Verdana"/>
              </a:rPr>
              <a:t>plano </a:t>
            </a:r>
            <a:r>
              <a:rPr sz="1500" spc="-95">
                <a:solidFill>
                  <a:srgbClr val="0C285A"/>
                </a:solidFill>
                <a:latin typeface="Verdana"/>
                <a:cs typeface="Verdana"/>
              </a:rPr>
              <a:t>odontológico</a:t>
            </a:r>
            <a:r>
              <a:rPr sz="1500" spc="-100">
                <a:solidFill>
                  <a:srgbClr val="0C285A"/>
                </a:solidFill>
                <a:latin typeface="Verdana"/>
                <a:cs typeface="Verdana"/>
              </a:rPr>
              <a:t> </a:t>
            </a:r>
            <a:r>
              <a:rPr sz="1500" spc="-114">
                <a:solidFill>
                  <a:srgbClr val="0C285A"/>
                </a:solidFill>
                <a:latin typeface="Verdana"/>
                <a:cs typeface="Verdana"/>
              </a:rPr>
              <a:t>serve</a:t>
            </a:r>
            <a:r>
              <a:rPr sz="1500" spc="-95">
                <a:solidFill>
                  <a:srgbClr val="0C285A"/>
                </a:solidFill>
                <a:latin typeface="Verdana"/>
                <a:cs typeface="Verdana"/>
              </a:rPr>
              <a:t> </a:t>
            </a:r>
            <a:r>
              <a:rPr sz="1500" spc="-114">
                <a:solidFill>
                  <a:srgbClr val="0C285A"/>
                </a:solidFill>
                <a:latin typeface="Verdana"/>
                <a:cs typeface="Verdana"/>
              </a:rPr>
              <a:t>como</a:t>
            </a:r>
            <a:r>
              <a:rPr sz="1500" spc="-100">
                <a:solidFill>
                  <a:srgbClr val="0C285A"/>
                </a:solidFill>
                <a:latin typeface="Verdana"/>
                <a:cs typeface="Verdana"/>
              </a:rPr>
              <a:t> </a:t>
            </a:r>
            <a:r>
              <a:rPr sz="1500" spc="-120">
                <a:solidFill>
                  <a:srgbClr val="0C285A"/>
                </a:solidFill>
                <a:latin typeface="Verdana"/>
                <a:cs typeface="Verdana"/>
              </a:rPr>
              <a:t>documento</a:t>
            </a:r>
            <a:r>
              <a:rPr sz="1500" spc="-100">
                <a:solidFill>
                  <a:srgbClr val="0C285A"/>
                </a:solidFill>
                <a:latin typeface="Verdana"/>
                <a:cs typeface="Verdana"/>
              </a:rPr>
              <a:t> </a:t>
            </a:r>
            <a:r>
              <a:rPr sz="1500" spc="-25">
                <a:solidFill>
                  <a:srgbClr val="0C285A"/>
                </a:solidFill>
                <a:latin typeface="Verdana"/>
                <a:cs typeface="Verdana"/>
              </a:rPr>
              <a:t>que </a:t>
            </a:r>
            <a:r>
              <a:rPr sz="1500" spc="-105">
                <a:solidFill>
                  <a:srgbClr val="0C285A"/>
                </a:solidFill>
                <a:latin typeface="Verdana"/>
                <a:cs typeface="Verdana"/>
              </a:rPr>
              <a:t>depende</a:t>
            </a:r>
            <a:r>
              <a:rPr sz="1500" spc="-110">
                <a:solidFill>
                  <a:srgbClr val="0C285A"/>
                </a:solidFill>
                <a:latin typeface="Verdana"/>
                <a:cs typeface="Verdana"/>
              </a:rPr>
              <a:t> de </a:t>
            </a:r>
            <a:r>
              <a:rPr sz="1500" spc="-100">
                <a:solidFill>
                  <a:srgbClr val="0C285A"/>
                </a:solidFill>
                <a:latin typeface="Verdana"/>
                <a:cs typeface="Verdana"/>
              </a:rPr>
              <a:t>bases</a:t>
            </a:r>
            <a:r>
              <a:rPr sz="1500" spc="-110">
                <a:solidFill>
                  <a:srgbClr val="0C285A"/>
                </a:solidFill>
                <a:latin typeface="Verdana"/>
                <a:cs typeface="Verdana"/>
              </a:rPr>
              <a:t> </a:t>
            </a:r>
            <a:r>
              <a:rPr sz="1500" spc="-114">
                <a:solidFill>
                  <a:srgbClr val="0C285A"/>
                </a:solidFill>
                <a:latin typeface="Verdana"/>
                <a:cs typeface="Verdana"/>
              </a:rPr>
              <a:t>complementares</a:t>
            </a:r>
            <a:r>
              <a:rPr sz="1500" spc="-105">
                <a:solidFill>
                  <a:srgbClr val="0C285A"/>
                </a:solidFill>
                <a:latin typeface="Verdana"/>
                <a:cs typeface="Verdana"/>
              </a:rPr>
              <a:t> </a:t>
            </a:r>
            <a:r>
              <a:rPr sz="1500" spc="-120">
                <a:solidFill>
                  <a:srgbClr val="0C285A"/>
                </a:solidFill>
                <a:latin typeface="Verdana"/>
                <a:cs typeface="Verdana"/>
              </a:rPr>
              <a:t>para</a:t>
            </a:r>
            <a:r>
              <a:rPr sz="1500" spc="-110">
                <a:solidFill>
                  <a:srgbClr val="0C285A"/>
                </a:solidFill>
                <a:latin typeface="Verdana"/>
                <a:cs typeface="Verdana"/>
              </a:rPr>
              <a:t> </a:t>
            </a:r>
            <a:r>
              <a:rPr sz="1500" spc="-120">
                <a:solidFill>
                  <a:srgbClr val="0C285A"/>
                </a:solidFill>
                <a:latin typeface="Verdana"/>
                <a:cs typeface="Verdana"/>
              </a:rPr>
              <a:t>validação,</a:t>
            </a:r>
            <a:r>
              <a:rPr sz="1500" spc="-110">
                <a:solidFill>
                  <a:srgbClr val="0C285A"/>
                </a:solidFill>
                <a:latin typeface="Verdana"/>
                <a:cs typeface="Verdana"/>
              </a:rPr>
              <a:t> </a:t>
            </a:r>
            <a:r>
              <a:rPr sz="1500" spc="-100">
                <a:solidFill>
                  <a:srgbClr val="0C285A"/>
                </a:solidFill>
                <a:latin typeface="Verdana"/>
                <a:cs typeface="Verdana"/>
              </a:rPr>
              <a:t>funcionando</a:t>
            </a:r>
            <a:r>
              <a:rPr sz="1500" spc="-110">
                <a:solidFill>
                  <a:srgbClr val="0C285A"/>
                </a:solidFill>
                <a:latin typeface="Verdana"/>
                <a:cs typeface="Verdana"/>
              </a:rPr>
              <a:t> </a:t>
            </a:r>
            <a:r>
              <a:rPr sz="1500" spc="-160">
                <a:solidFill>
                  <a:srgbClr val="0C285A"/>
                </a:solidFill>
                <a:latin typeface="Verdana"/>
                <a:cs typeface="Verdana"/>
              </a:rPr>
              <a:t>em</a:t>
            </a:r>
            <a:r>
              <a:rPr sz="1500" spc="-105">
                <a:solidFill>
                  <a:srgbClr val="0C285A"/>
                </a:solidFill>
                <a:latin typeface="Verdana"/>
                <a:cs typeface="Verdana"/>
              </a:rPr>
              <a:t> </a:t>
            </a:r>
            <a:r>
              <a:rPr sz="1500" spc="-114">
                <a:solidFill>
                  <a:srgbClr val="0C285A"/>
                </a:solidFill>
                <a:latin typeface="Verdana"/>
                <a:cs typeface="Verdana"/>
              </a:rPr>
              <a:t>conjunto</a:t>
            </a:r>
            <a:r>
              <a:rPr sz="1500" spc="-110">
                <a:solidFill>
                  <a:srgbClr val="0C285A"/>
                </a:solidFill>
                <a:latin typeface="Verdana"/>
                <a:cs typeface="Verdana"/>
              </a:rPr>
              <a:t> com </a:t>
            </a:r>
            <a:r>
              <a:rPr sz="1500" spc="-75">
                <a:solidFill>
                  <a:srgbClr val="0C285A"/>
                </a:solidFill>
                <a:latin typeface="Verdana"/>
                <a:cs typeface="Verdana"/>
              </a:rPr>
              <a:t>RE</a:t>
            </a:r>
            <a:r>
              <a:rPr sz="1500" spc="-11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45">
                <a:solidFill>
                  <a:srgbClr val="0C285A"/>
                </a:solidFill>
                <a:latin typeface="Verdana"/>
                <a:cs typeface="Verdana"/>
              </a:rPr>
              <a:t>CCT</a:t>
            </a:r>
            <a:r>
              <a:rPr sz="1500" spc="-110">
                <a:solidFill>
                  <a:srgbClr val="0C285A"/>
                </a:solidFill>
                <a:latin typeface="Verdana"/>
                <a:cs typeface="Verdana"/>
              </a:rPr>
              <a:t> </a:t>
            </a:r>
            <a:r>
              <a:rPr sz="1500" spc="-20">
                <a:solidFill>
                  <a:srgbClr val="0C285A"/>
                </a:solidFill>
                <a:latin typeface="Verdana"/>
                <a:cs typeface="Verdana"/>
              </a:rPr>
              <a:t>para </a:t>
            </a:r>
            <a:r>
              <a:rPr sz="1500" spc="-114">
                <a:solidFill>
                  <a:srgbClr val="0C285A"/>
                </a:solidFill>
                <a:latin typeface="Verdana"/>
                <a:cs typeface="Verdana"/>
              </a:rPr>
              <a:t>assegurar</a:t>
            </a:r>
            <a:r>
              <a:rPr sz="1500" spc="-95">
                <a:solidFill>
                  <a:srgbClr val="0C285A"/>
                </a:solidFill>
                <a:latin typeface="Verdana"/>
                <a:cs typeface="Verdana"/>
              </a:rPr>
              <a:t> </a:t>
            </a:r>
            <a:r>
              <a:rPr sz="1500" spc="-114">
                <a:solidFill>
                  <a:srgbClr val="0C285A"/>
                </a:solidFill>
                <a:latin typeface="Verdana"/>
                <a:cs typeface="Verdana"/>
              </a:rPr>
              <a:t>sua</a:t>
            </a:r>
            <a:r>
              <a:rPr sz="1500" spc="-95">
                <a:solidFill>
                  <a:srgbClr val="0C285A"/>
                </a:solidFill>
                <a:latin typeface="Verdana"/>
                <a:cs typeface="Verdana"/>
              </a:rPr>
              <a:t> </a:t>
            </a:r>
            <a:r>
              <a:rPr sz="1500" spc="-40">
                <a:solidFill>
                  <a:srgbClr val="0C285A"/>
                </a:solidFill>
                <a:latin typeface="Verdana"/>
                <a:cs typeface="Verdana"/>
              </a:rPr>
              <a:t>conformidade.</a:t>
            </a:r>
            <a:endParaRPr sz="1500">
              <a:latin typeface="Verdana"/>
              <a:cs typeface="Verdan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84607"/>
            <a:ext cx="3653154" cy="750570"/>
          </a:xfrm>
          <a:prstGeom prst="rect">
            <a:avLst/>
          </a:prstGeom>
        </p:spPr>
        <p:txBody>
          <a:bodyPr vert="horz" wrap="square" lIns="0" tIns="12700" rIns="0" bIns="0" rtlCol="0">
            <a:spAutoFit/>
          </a:bodyPr>
          <a:lstStyle/>
          <a:p>
            <a:pPr marL="12700">
              <a:lnSpc>
                <a:spcPts val="2855"/>
              </a:lnSpc>
              <a:spcBef>
                <a:spcPts val="100"/>
              </a:spcBef>
            </a:pPr>
            <a:r>
              <a:rPr sz="2400" b="1" i="1" spc="-155">
                <a:solidFill>
                  <a:srgbClr val="FFFFFF"/>
                </a:solidFill>
                <a:latin typeface="Trebuchet MS"/>
                <a:cs typeface="Trebuchet MS"/>
              </a:rPr>
              <a:t>Relação </a:t>
            </a:r>
            <a:r>
              <a:rPr sz="2400" b="1" i="1" spc="-170">
                <a:solidFill>
                  <a:srgbClr val="FFFFFF"/>
                </a:solidFill>
                <a:latin typeface="Trebuchet MS"/>
                <a:cs typeface="Trebuchet MS"/>
              </a:rPr>
              <a:t>de</a:t>
            </a:r>
            <a:r>
              <a:rPr sz="2400" b="1" i="1" spc="-150">
                <a:solidFill>
                  <a:srgbClr val="FFFFFF"/>
                </a:solidFill>
                <a:latin typeface="Trebuchet MS"/>
                <a:cs typeface="Trebuchet MS"/>
              </a:rPr>
              <a:t> </a:t>
            </a:r>
            <a:r>
              <a:rPr sz="2400" b="1" i="1" spc="-100">
                <a:solidFill>
                  <a:srgbClr val="FFFFFF"/>
                </a:solidFill>
                <a:latin typeface="Trebuchet MS"/>
                <a:cs typeface="Trebuchet MS"/>
              </a:rPr>
              <a:t>Beneficiários</a:t>
            </a:r>
            <a:endParaRPr sz="2400">
              <a:latin typeface="Trebuchet MS"/>
              <a:cs typeface="Trebuchet MS"/>
            </a:endParaRPr>
          </a:p>
          <a:p>
            <a:pPr marL="12700">
              <a:lnSpc>
                <a:spcPts val="285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5202555" cy="787400"/>
          </a:xfrm>
          <a:prstGeom prst="rect">
            <a:avLst/>
          </a:prstGeom>
        </p:spPr>
        <p:txBody>
          <a:bodyPr vert="horz" wrap="square" lIns="0" tIns="12700" rIns="0" bIns="0" rtlCol="0">
            <a:spAutoFit/>
          </a:bodyPr>
          <a:lstStyle/>
          <a:p>
            <a:pPr marL="12700">
              <a:lnSpc>
                <a:spcPct val="100000"/>
              </a:lnSpc>
              <a:spcBef>
                <a:spcPts val="100"/>
              </a:spcBef>
            </a:pPr>
            <a:r>
              <a:rPr spc="-254"/>
              <a:t>Plano</a:t>
            </a:r>
            <a:r>
              <a:rPr spc="-340"/>
              <a:t> </a:t>
            </a:r>
            <a:r>
              <a:rPr spc="-85"/>
              <a:t>Odontológico</a:t>
            </a:r>
          </a:p>
        </p:txBody>
      </p:sp>
      <p:grpSp>
        <p:nvGrpSpPr>
          <p:cNvPr id="4" name="object 4"/>
          <p:cNvGrpSpPr/>
          <p:nvPr/>
        </p:nvGrpSpPr>
        <p:grpSpPr>
          <a:xfrm>
            <a:off x="505195" y="2418003"/>
            <a:ext cx="8292465" cy="4141470"/>
            <a:chOff x="505195" y="2418003"/>
            <a:chExt cx="8292465" cy="4141470"/>
          </a:xfrm>
        </p:grpSpPr>
        <p:pic>
          <p:nvPicPr>
            <p:cNvPr id="5" name="object 5"/>
            <p:cNvPicPr/>
            <p:nvPr/>
          </p:nvPicPr>
          <p:blipFill>
            <a:blip r:embed="rId2" cstate="print"/>
            <a:stretch>
              <a:fillRect/>
            </a:stretch>
          </p:blipFill>
          <p:spPr>
            <a:xfrm>
              <a:off x="2253970" y="2418003"/>
              <a:ext cx="6184049" cy="3906824"/>
            </a:xfrm>
            <a:prstGeom prst="rect">
              <a:avLst/>
            </a:prstGeom>
          </p:spPr>
        </p:pic>
        <p:sp>
          <p:nvSpPr>
            <p:cNvPr id="6" name="object 6"/>
            <p:cNvSpPr/>
            <p:nvPr/>
          </p:nvSpPr>
          <p:spPr>
            <a:xfrm>
              <a:off x="2622702" y="3031667"/>
              <a:ext cx="5464810" cy="1232535"/>
            </a:xfrm>
            <a:custGeom>
              <a:avLst/>
              <a:gdLst/>
              <a:ahLst/>
              <a:cxnLst/>
              <a:rect l="l" t="t" r="r" b="b"/>
              <a:pathLst>
                <a:path w="5464809" h="1232535">
                  <a:moveTo>
                    <a:pt x="0" y="1138720"/>
                  </a:moveTo>
                  <a:lnTo>
                    <a:pt x="1094193" y="1138720"/>
                  </a:lnTo>
                  <a:lnTo>
                    <a:pt x="1094193" y="397446"/>
                  </a:lnTo>
                  <a:lnTo>
                    <a:pt x="0" y="397446"/>
                  </a:lnTo>
                  <a:lnTo>
                    <a:pt x="0" y="1138720"/>
                  </a:lnTo>
                  <a:close/>
                </a:path>
                <a:path w="5464809" h="1232535">
                  <a:moveTo>
                    <a:pt x="2567520" y="129400"/>
                  </a:moveTo>
                  <a:lnTo>
                    <a:pt x="3234397" y="129400"/>
                  </a:lnTo>
                  <a:lnTo>
                    <a:pt x="3234397" y="0"/>
                  </a:lnTo>
                  <a:lnTo>
                    <a:pt x="2567520" y="0"/>
                  </a:lnTo>
                  <a:lnTo>
                    <a:pt x="2567520" y="129400"/>
                  </a:lnTo>
                  <a:close/>
                </a:path>
                <a:path w="5464809" h="1232535">
                  <a:moveTo>
                    <a:pt x="5173192" y="1232433"/>
                  </a:moveTo>
                  <a:lnTo>
                    <a:pt x="5464594" y="1232433"/>
                  </a:lnTo>
                  <a:lnTo>
                    <a:pt x="5464594" y="1115631"/>
                  </a:lnTo>
                  <a:lnTo>
                    <a:pt x="5173192" y="1115631"/>
                  </a:lnTo>
                  <a:lnTo>
                    <a:pt x="5173192" y="1232433"/>
                  </a:lnTo>
                  <a:close/>
                </a:path>
              </a:pathLst>
            </a:custGeom>
            <a:ln w="25400">
              <a:solidFill>
                <a:srgbClr val="0C285A"/>
              </a:solidFill>
            </a:ln>
          </p:spPr>
          <p:txBody>
            <a:bodyPr wrap="square" lIns="0" tIns="0" rIns="0" bIns="0" rtlCol="0"/>
            <a:lstStyle/>
            <a:p>
              <a:endParaRPr/>
            </a:p>
          </p:txBody>
        </p:sp>
        <p:sp>
          <p:nvSpPr>
            <p:cNvPr id="7" name="object 7"/>
            <p:cNvSpPr/>
            <p:nvPr/>
          </p:nvSpPr>
          <p:spPr>
            <a:xfrm>
              <a:off x="554747" y="2502002"/>
              <a:ext cx="2552065" cy="615950"/>
            </a:xfrm>
            <a:custGeom>
              <a:avLst/>
              <a:gdLst/>
              <a:ahLst/>
              <a:cxnLst/>
              <a:rect l="l" t="t" r="r" b="b"/>
              <a:pathLst>
                <a:path w="2552065" h="615950">
                  <a:moveTo>
                    <a:pt x="2552052" y="615594"/>
                  </a:moveTo>
                  <a:lnTo>
                    <a:pt x="2552052" y="0"/>
                  </a:lnTo>
                  <a:lnTo>
                    <a:pt x="0" y="0"/>
                  </a:lnTo>
                  <a:lnTo>
                    <a:pt x="0" y="92049"/>
                  </a:lnTo>
                </a:path>
              </a:pathLst>
            </a:custGeom>
            <a:ln w="25400">
              <a:solidFill>
                <a:srgbClr val="0C285A"/>
              </a:solidFill>
            </a:ln>
          </p:spPr>
          <p:txBody>
            <a:bodyPr wrap="square" lIns="0" tIns="0" rIns="0" bIns="0" rtlCol="0"/>
            <a:lstStyle/>
            <a:p>
              <a:endParaRPr/>
            </a:p>
          </p:txBody>
        </p:sp>
        <p:sp>
          <p:nvSpPr>
            <p:cNvPr id="8" name="object 8"/>
            <p:cNvSpPr/>
            <p:nvPr/>
          </p:nvSpPr>
          <p:spPr>
            <a:xfrm>
              <a:off x="505195" y="2545833"/>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9" name="object 9"/>
            <p:cNvSpPr/>
            <p:nvPr/>
          </p:nvSpPr>
          <p:spPr>
            <a:xfrm>
              <a:off x="5869800" y="2556008"/>
              <a:ext cx="2878455" cy="481330"/>
            </a:xfrm>
            <a:custGeom>
              <a:avLst/>
              <a:gdLst/>
              <a:ahLst/>
              <a:cxnLst/>
              <a:rect l="l" t="t" r="r" b="b"/>
              <a:pathLst>
                <a:path w="2878454" h="481330">
                  <a:moveTo>
                    <a:pt x="0" y="480961"/>
                  </a:moveTo>
                  <a:lnTo>
                    <a:pt x="700201" y="480961"/>
                  </a:lnTo>
                  <a:lnTo>
                    <a:pt x="700201" y="0"/>
                  </a:lnTo>
                  <a:lnTo>
                    <a:pt x="2878201" y="0"/>
                  </a:lnTo>
                  <a:lnTo>
                    <a:pt x="2878201" y="177507"/>
                  </a:lnTo>
                </a:path>
              </a:pathLst>
            </a:custGeom>
            <a:ln w="25400">
              <a:solidFill>
                <a:srgbClr val="0C285A"/>
              </a:solidFill>
            </a:ln>
          </p:spPr>
          <p:txBody>
            <a:bodyPr wrap="square" lIns="0" tIns="0" rIns="0" bIns="0" rtlCol="0"/>
            <a:lstStyle/>
            <a:p>
              <a:endParaRPr/>
            </a:p>
          </p:txBody>
        </p:sp>
        <p:sp>
          <p:nvSpPr>
            <p:cNvPr id="10" name="object 10"/>
            <p:cNvSpPr/>
            <p:nvPr/>
          </p:nvSpPr>
          <p:spPr>
            <a:xfrm>
              <a:off x="8698444" y="2685284"/>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1" name="object 11"/>
            <p:cNvSpPr/>
            <p:nvPr/>
          </p:nvSpPr>
          <p:spPr>
            <a:xfrm>
              <a:off x="554746" y="3893996"/>
              <a:ext cx="2055495" cy="104139"/>
            </a:xfrm>
            <a:custGeom>
              <a:avLst/>
              <a:gdLst/>
              <a:ahLst/>
              <a:cxnLst/>
              <a:rect l="l" t="t" r="r" b="b"/>
              <a:pathLst>
                <a:path w="2055495" h="104139">
                  <a:moveTo>
                    <a:pt x="2055253" y="0"/>
                  </a:moveTo>
                  <a:lnTo>
                    <a:pt x="0" y="0"/>
                  </a:lnTo>
                  <a:lnTo>
                    <a:pt x="0" y="104063"/>
                  </a:lnTo>
                </a:path>
              </a:pathLst>
            </a:custGeom>
            <a:ln w="25400">
              <a:solidFill>
                <a:srgbClr val="0C285A"/>
              </a:solidFill>
            </a:ln>
          </p:spPr>
          <p:txBody>
            <a:bodyPr wrap="square" lIns="0" tIns="0" rIns="0" bIns="0" rtlCol="0"/>
            <a:lstStyle/>
            <a:p>
              <a:endParaRPr/>
            </a:p>
          </p:txBody>
        </p:sp>
        <p:sp>
          <p:nvSpPr>
            <p:cNvPr id="12" name="object 12"/>
            <p:cNvSpPr/>
            <p:nvPr/>
          </p:nvSpPr>
          <p:spPr>
            <a:xfrm>
              <a:off x="505195" y="3949828"/>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3" name="object 13"/>
            <p:cNvSpPr/>
            <p:nvPr/>
          </p:nvSpPr>
          <p:spPr>
            <a:xfrm>
              <a:off x="8100000" y="4205703"/>
              <a:ext cx="615315" cy="480059"/>
            </a:xfrm>
            <a:custGeom>
              <a:avLst/>
              <a:gdLst/>
              <a:ahLst/>
              <a:cxnLst/>
              <a:rect l="l" t="t" r="r" b="b"/>
              <a:pathLst>
                <a:path w="615315" h="480060">
                  <a:moveTo>
                    <a:pt x="0" y="0"/>
                  </a:moveTo>
                  <a:lnTo>
                    <a:pt x="614743" y="0"/>
                  </a:lnTo>
                  <a:lnTo>
                    <a:pt x="614743" y="479958"/>
                  </a:lnTo>
                </a:path>
              </a:pathLst>
            </a:custGeom>
            <a:ln w="25400">
              <a:solidFill>
                <a:srgbClr val="0C285A"/>
              </a:solidFill>
            </a:ln>
          </p:spPr>
          <p:txBody>
            <a:bodyPr wrap="square" lIns="0" tIns="0" rIns="0" bIns="0" rtlCol="0"/>
            <a:lstStyle/>
            <a:p>
              <a:endParaRPr/>
            </a:p>
          </p:txBody>
        </p:sp>
        <p:sp>
          <p:nvSpPr>
            <p:cNvPr id="14" name="object 14"/>
            <p:cNvSpPr/>
            <p:nvPr/>
          </p:nvSpPr>
          <p:spPr>
            <a:xfrm>
              <a:off x="8665193" y="4637425"/>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0C285A"/>
            </a:solidFill>
          </p:spPr>
          <p:txBody>
            <a:bodyPr wrap="square" lIns="0" tIns="0" rIns="0" bIns="0" rtlCol="0"/>
            <a:lstStyle/>
            <a:p>
              <a:endParaRPr/>
            </a:p>
          </p:txBody>
        </p:sp>
        <p:sp>
          <p:nvSpPr>
            <p:cNvPr id="15" name="object 15"/>
            <p:cNvSpPr/>
            <p:nvPr/>
          </p:nvSpPr>
          <p:spPr>
            <a:xfrm>
              <a:off x="2016001" y="5885999"/>
              <a:ext cx="563880" cy="624205"/>
            </a:xfrm>
            <a:custGeom>
              <a:avLst/>
              <a:gdLst/>
              <a:ahLst/>
              <a:cxnLst/>
              <a:rect l="l" t="t" r="r" b="b"/>
              <a:pathLst>
                <a:path w="563880" h="624204">
                  <a:moveTo>
                    <a:pt x="237972" y="0"/>
                  </a:moveTo>
                  <a:lnTo>
                    <a:pt x="0" y="0"/>
                  </a:lnTo>
                  <a:lnTo>
                    <a:pt x="0" y="623646"/>
                  </a:lnTo>
                  <a:lnTo>
                    <a:pt x="563664" y="623646"/>
                  </a:lnTo>
                </a:path>
              </a:pathLst>
            </a:custGeom>
            <a:ln w="25400">
              <a:solidFill>
                <a:srgbClr val="0C285A"/>
              </a:solidFill>
            </a:ln>
          </p:spPr>
          <p:txBody>
            <a:bodyPr wrap="square" lIns="0" tIns="0" rIns="0" bIns="0" rtlCol="0"/>
            <a:lstStyle/>
            <a:p>
              <a:endParaRPr/>
            </a:p>
          </p:txBody>
        </p:sp>
        <p:sp>
          <p:nvSpPr>
            <p:cNvPr id="16" name="object 16"/>
            <p:cNvSpPr/>
            <p:nvPr/>
          </p:nvSpPr>
          <p:spPr>
            <a:xfrm>
              <a:off x="2531430" y="6460107"/>
              <a:ext cx="136525" cy="99695"/>
            </a:xfrm>
            <a:custGeom>
              <a:avLst/>
              <a:gdLst/>
              <a:ahLst/>
              <a:cxnLst/>
              <a:rect l="l" t="t" r="r" b="b"/>
              <a:pathLst>
                <a:path w="136525" h="99695">
                  <a:moveTo>
                    <a:pt x="0" y="0"/>
                  </a:moveTo>
                  <a:lnTo>
                    <a:pt x="0" y="99085"/>
                  </a:lnTo>
                  <a:lnTo>
                    <a:pt x="136169" y="49542"/>
                  </a:lnTo>
                  <a:lnTo>
                    <a:pt x="0" y="0"/>
                  </a:lnTo>
                  <a:close/>
                </a:path>
              </a:pathLst>
            </a:custGeom>
            <a:solidFill>
              <a:srgbClr val="0C285A"/>
            </a:solidFill>
          </p:spPr>
          <p:txBody>
            <a:bodyPr wrap="square" lIns="0" tIns="0" rIns="0" bIns="0" rtlCol="0"/>
            <a:lstStyle/>
            <a:p>
              <a:endParaRPr/>
            </a:p>
          </p:txBody>
        </p:sp>
      </p:grpSp>
      <p:grpSp>
        <p:nvGrpSpPr>
          <p:cNvPr id="17" name="object 17"/>
          <p:cNvGrpSpPr/>
          <p:nvPr/>
        </p:nvGrpSpPr>
        <p:grpSpPr>
          <a:xfrm>
            <a:off x="6606451" y="1507324"/>
            <a:ext cx="1838960" cy="558800"/>
            <a:chOff x="6606451" y="1507324"/>
            <a:chExt cx="1838960" cy="558800"/>
          </a:xfrm>
        </p:grpSpPr>
        <p:sp>
          <p:nvSpPr>
            <p:cNvPr id="18" name="object 18"/>
            <p:cNvSpPr/>
            <p:nvPr/>
          </p:nvSpPr>
          <p:spPr>
            <a:xfrm>
              <a:off x="7492771" y="1507324"/>
              <a:ext cx="952500" cy="558800"/>
            </a:xfrm>
            <a:custGeom>
              <a:avLst/>
              <a:gdLst/>
              <a:ahLst/>
              <a:cxnLst/>
              <a:rect l="l" t="t" r="r" b="b"/>
              <a:pathLst>
                <a:path w="952500" h="558800">
                  <a:moveTo>
                    <a:pt x="952500" y="0"/>
                  </a:moveTo>
                  <a:lnTo>
                    <a:pt x="0" y="0"/>
                  </a:lnTo>
                  <a:lnTo>
                    <a:pt x="0" y="558800"/>
                  </a:lnTo>
                  <a:lnTo>
                    <a:pt x="952500" y="558800"/>
                  </a:lnTo>
                  <a:lnTo>
                    <a:pt x="952500" y="0"/>
                  </a:lnTo>
                  <a:close/>
                </a:path>
              </a:pathLst>
            </a:custGeom>
            <a:solidFill>
              <a:srgbClr val="000000">
                <a:alpha val="75000"/>
              </a:srgbClr>
            </a:solidFill>
          </p:spPr>
          <p:txBody>
            <a:bodyPr wrap="square" lIns="0" tIns="0" rIns="0" bIns="0" rtlCol="0"/>
            <a:lstStyle/>
            <a:p>
              <a:endParaRPr/>
            </a:p>
          </p:txBody>
        </p:sp>
        <p:sp>
          <p:nvSpPr>
            <p:cNvPr id="19" name="object 19"/>
            <p:cNvSpPr/>
            <p:nvPr/>
          </p:nvSpPr>
          <p:spPr>
            <a:xfrm>
              <a:off x="7566310" y="1555410"/>
              <a:ext cx="788670" cy="396875"/>
            </a:xfrm>
            <a:custGeom>
              <a:avLst/>
              <a:gdLst/>
              <a:ahLst/>
              <a:cxnLst/>
              <a:rect l="l" t="t" r="r" b="b"/>
              <a:pathLst>
                <a:path w="788670" h="396875">
                  <a:moveTo>
                    <a:pt x="710310" y="0"/>
                  </a:moveTo>
                  <a:lnTo>
                    <a:pt x="78181" y="0"/>
                  </a:ln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close/>
                </a:path>
              </a:pathLst>
            </a:custGeom>
            <a:solidFill>
              <a:srgbClr val="325FAA"/>
            </a:solidFill>
          </p:spPr>
          <p:txBody>
            <a:bodyPr wrap="square" lIns="0" tIns="0" rIns="0" bIns="0" rtlCol="0"/>
            <a:lstStyle/>
            <a:p>
              <a:endParaRPr/>
            </a:p>
          </p:txBody>
        </p:sp>
        <p:sp>
          <p:nvSpPr>
            <p:cNvPr id="20" name="object 20"/>
            <p:cNvSpPr/>
            <p:nvPr/>
          </p:nvSpPr>
          <p:spPr>
            <a:xfrm>
              <a:off x="7566310" y="1555410"/>
              <a:ext cx="788670" cy="396875"/>
            </a:xfrm>
            <a:custGeom>
              <a:avLst/>
              <a:gdLst/>
              <a:ahLst/>
              <a:cxnLst/>
              <a:rect l="l" t="t" r="r" b="b"/>
              <a:pathLst>
                <a:path w="788670" h="396875">
                  <a:moveTo>
                    <a:pt x="78181" y="0"/>
                  </a:move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lnTo>
                    <a:pt x="78181" y="0"/>
                  </a:lnTo>
                  <a:close/>
                </a:path>
              </a:pathLst>
            </a:custGeom>
            <a:ln w="18389">
              <a:solidFill>
                <a:srgbClr val="325FAA"/>
              </a:solidFill>
            </a:ln>
          </p:spPr>
          <p:txBody>
            <a:bodyPr wrap="square" lIns="0" tIns="0" rIns="0" bIns="0" rtlCol="0"/>
            <a:lstStyle/>
            <a:p>
              <a:endParaRPr/>
            </a:p>
          </p:txBody>
        </p:sp>
        <p:sp>
          <p:nvSpPr>
            <p:cNvPr id="21" name="object 21"/>
            <p:cNvSpPr/>
            <p:nvPr/>
          </p:nvSpPr>
          <p:spPr>
            <a:xfrm>
              <a:off x="6606451" y="1507324"/>
              <a:ext cx="952500" cy="558800"/>
            </a:xfrm>
            <a:custGeom>
              <a:avLst/>
              <a:gdLst/>
              <a:ahLst/>
              <a:cxnLst/>
              <a:rect l="l" t="t" r="r" b="b"/>
              <a:pathLst>
                <a:path w="952500" h="558800">
                  <a:moveTo>
                    <a:pt x="952500" y="0"/>
                  </a:moveTo>
                  <a:lnTo>
                    <a:pt x="0" y="0"/>
                  </a:lnTo>
                  <a:lnTo>
                    <a:pt x="0" y="558800"/>
                  </a:lnTo>
                  <a:lnTo>
                    <a:pt x="952500" y="558800"/>
                  </a:lnTo>
                  <a:lnTo>
                    <a:pt x="952500" y="0"/>
                  </a:lnTo>
                  <a:close/>
                </a:path>
              </a:pathLst>
            </a:custGeom>
            <a:solidFill>
              <a:srgbClr val="000000">
                <a:alpha val="75000"/>
              </a:srgbClr>
            </a:solidFill>
          </p:spPr>
          <p:txBody>
            <a:bodyPr wrap="square" lIns="0" tIns="0" rIns="0" bIns="0" rtlCol="0"/>
            <a:lstStyle/>
            <a:p>
              <a:endParaRPr/>
            </a:p>
          </p:txBody>
        </p:sp>
        <p:sp>
          <p:nvSpPr>
            <p:cNvPr id="22" name="object 22"/>
            <p:cNvSpPr/>
            <p:nvPr/>
          </p:nvSpPr>
          <p:spPr>
            <a:xfrm>
              <a:off x="6680000" y="1555410"/>
              <a:ext cx="788670" cy="396875"/>
            </a:xfrm>
            <a:custGeom>
              <a:avLst/>
              <a:gdLst/>
              <a:ahLst/>
              <a:cxnLst/>
              <a:rect l="l" t="t" r="r" b="b"/>
              <a:pathLst>
                <a:path w="788670" h="396875">
                  <a:moveTo>
                    <a:pt x="710310" y="0"/>
                  </a:moveTo>
                  <a:lnTo>
                    <a:pt x="78181" y="0"/>
                  </a:ln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close/>
                </a:path>
              </a:pathLst>
            </a:custGeom>
            <a:solidFill>
              <a:srgbClr val="325FAA"/>
            </a:solidFill>
          </p:spPr>
          <p:txBody>
            <a:bodyPr wrap="square" lIns="0" tIns="0" rIns="0" bIns="0" rtlCol="0"/>
            <a:lstStyle/>
            <a:p>
              <a:endParaRPr/>
            </a:p>
          </p:txBody>
        </p:sp>
        <p:sp>
          <p:nvSpPr>
            <p:cNvPr id="23" name="object 23"/>
            <p:cNvSpPr/>
            <p:nvPr/>
          </p:nvSpPr>
          <p:spPr>
            <a:xfrm>
              <a:off x="6680000" y="1555410"/>
              <a:ext cx="788670" cy="396875"/>
            </a:xfrm>
            <a:custGeom>
              <a:avLst/>
              <a:gdLst/>
              <a:ahLst/>
              <a:cxnLst/>
              <a:rect l="l" t="t" r="r" b="b"/>
              <a:pathLst>
                <a:path w="788670" h="396875">
                  <a:moveTo>
                    <a:pt x="78181" y="0"/>
                  </a:move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lnTo>
                    <a:pt x="78181" y="0"/>
                  </a:lnTo>
                  <a:close/>
                </a:path>
              </a:pathLst>
            </a:custGeom>
            <a:ln w="18389">
              <a:solidFill>
                <a:srgbClr val="325FAA"/>
              </a:solidFill>
            </a:ln>
          </p:spPr>
          <p:txBody>
            <a:bodyPr wrap="square" lIns="0" tIns="0" rIns="0" bIns="0" rtlCol="0"/>
            <a:lstStyle/>
            <a:p>
              <a:endParaRPr/>
            </a:p>
          </p:txBody>
        </p:sp>
      </p:grpSp>
      <p:sp>
        <p:nvSpPr>
          <p:cNvPr id="24" name="object 24"/>
          <p:cNvSpPr txBox="1"/>
          <p:nvPr/>
        </p:nvSpPr>
        <p:spPr>
          <a:xfrm>
            <a:off x="2932302" y="3130295"/>
            <a:ext cx="1391285" cy="116839"/>
          </a:xfrm>
          <a:prstGeom prst="rect">
            <a:avLst/>
          </a:prstGeom>
          <a:ln w="25400">
            <a:solidFill>
              <a:srgbClr val="0C285A"/>
            </a:solidFill>
          </a:ln>
        </p:spPr>
        <p:txBody>
          <a:bodyPr vert="horz" wrap="square" lIns="0" tIns="24130" rIns="0" bIns="0" rtlCol="0">
            <a:spAutoFit/>
          </a:bodyPr>
          <a:lstStyle/>
          <a:p>
            <a:pPr marL="559435">
              <a:lnSpc>
                <a:spcPct val="100000"/>
              </a:lnSpc>
              <a:spcBef>
                <a:spcPts val="190"/>
              </a:spcBef>
            </a:pPr>
            <a:r>
              <a:rPr sz="450" b="1">
                <a:solidFill>
                  <a:srgbClr val="121212"/>
                </a:solidFill>
                <a:latin typeface="Arial"/>
                <a:cs typeface="Arial"/>
              </a:rPr>
              <a:t>CNPJ:</a:t>
            </a:r>
            <a:r>
              <a:rPr sz="450" b="1" spc="290">
                <a:solidFill>
                  <a:srgbClr val="121212"/>
                </a:solidFill>
                <a:latin typeface="Arial"/>
                <a:cs typeface="Arial"/>
              </a:rPr>
              <a:t>  </a:t>
            </a:r>
            <a:r>
              <a:rPr sz="450" b="1">
                <a:solidFill>
                  <a:srgbClr val="121212"/>
                </a:solidFill>
                <a:latin typeface="Arial"/>
                <a:cs typeface="Arial"/>
              </a:rPr>
              <a:t>19.859.525/0017-</a:t>
            </a:r>
            <a:r>
              <a:rPr sz="450" b="1" spc="-25">
                <a:solidFill>
                  <a:srgbClr val="121212"/>
                </a:solidFill>
                <a:latin typeface="Arial"/>
                <a:cs typeface="Arial"/>
              </a:rPr>
              <a:t>72</a:t>
            </a:r>
            <a:endParaRPr sz="450">
              <a:latin typeface="Arial"/>
              <a:cs typeface="Arial"/>
            </a:endParaRPr>
          </a:p>
        </p:txBody>
      </p:sp>
      <p:sp>
        <p:nvSpPr>
          <p:cNvPr id="33" name="object 33"/>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35</a:t>
            </a:fld>
            <a:endParaRPr spc="-25"/>
          </a:p>
        </p:txBody>
      </p:sp>
      <p:sp>
        <p:nvSpPr>
          <p:cNvPr id="34" name="object 34"/>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5" name="object 35"/>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5" name="object 25"/>
          <p:cNvSpPr txBox="1"/>
          <p:nvPr/>
        </p:nvSpPr>
        <p:spPr>
          <a:xfrm>
            <a:off x="444500" y="2724989"/>
            <a:ext cx="1638300" cy="52832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75">
                <a:solidFill>
                  <a:srgbClr val="222E54"/>
                </a:solidFill>
                <a:latin typeface="Verdana"/>
                <a:cs typeface="Verdana"/>
              </a:rPr>
              <a:t>Conferir se </a:t>
            </a:r>
            <a:r>
              <a:rPr sz="1100" spc="-50">
                <a:solidFill>
                  <a:srgbClr val="222E54"/>
                </a:solidFill>
                <a:latin typeface="Verdana"/>
                <a:cs typeface="Verdana"/>
              </a:rPr>
              <a:t>a </a:t>
            </a:r>
            <a:r>
              <a:rPr sz="1100" spc="-95">
                <a:solidFill>
                  <a:srgbClr val="222E54"/>
                </a:solidFill>
                <a:latin typeface="Verdana"/>
                <a:cs typeface="Verdana"/>
              </a:rPr>
              <a:t>razão</a:t>
            </a:r>
            <a:r>
              <a:rPr sz="1100" spc="-65">
                <a:solidFill>
                  <a:srgbClr val="222E54"/>
                </a:solidFill>
                <a:latin typeface="Verdana"/>
                <a:cs typeface="Verdana"/>
              </a:rPr>
              <a:t> </a:t>
            </a:r>
            <a:r>
              <a:rPr sz="1100" spc="-60">
                <a:solidFill>
                  <a:srgbClr val="222E54"/>
                </a:solidFill>
                <a:latin typeface="Verdana"/>
                <a:cs typeface="Verdana"/>
              </a:rPr>
              <a:t>social</a:t>
            </a:r>
            <a:r>
              <a:rPr sz="1100" spc="-65">
                <a:solidFill>
                  <a:srgbClr val="222E54"/>
                </a:solidFill>
                <a:latin typeface="Verdana"/>
                <a:cs typeface="Verdana"/>
              </a:rPr>
              <a:t> </a:t>
            </a:r>
            <a:r>
              <a:rPr sz="1100" spc="-85">
                <a:solidFill>
                  <a:srgbClr val="222E54"/>
                </a:solidFill>
                <a:latin typeface="Verdana"/>
                <a:cs typeface="Verdana"/>
              </a:rPr>
              <a:t>e/ou</a:t>
            </a:r>
            <a:r>
              <a:rPr sz="1100" spc="-65">
                <a:solidFill>
                  <a:srgbClr val="222E54"/>
                </a:solidFill>
                <a:latin typeface="Verdana"/>
                <a:cs typeface="Verdana"/>
              </a:rPr>
              <a:t> </a:t>
            </a:r>
            <a:r>
              <a:rPr sz="1100" spc="-20">
                <a:solidFill>
                  <a:srgbClr val="222E54"/>
                </a:solidFill>
                <a:latin typeface="Verdana"/>
                <a:cs typeface="Verdana"/>
              </a:rPr>
              <a:t>CNPJ </a:t>
            </a:r>
            <a:r>
              <a:rPr sz="1100" spc="-85">
                <a:solidFill>
                  <a:srgbClr val="222E54"/>
                </a:solidFill>
                <a:latin typeface="Verdana"/>
                <a:cs typeface="Verdana"/>
              </a:rPr>
              <a:t>informados</a:t>
            </a:r>
            <a:r>
              <a:rPr sz="1100" spc="-70">
                <a:solidFill>
                  <a:srgbClr val="222E54"/>
                </a:solidFill>
                <a:latin typeface="Verdana"/>
                <a:cs typeface="Verdana"/>
              </a:rPr>
              <a:t> </a:t>
            </a:r>
            <a:r>
              <a:rPr sz="1100" spc="-75">
                <a:solidFill>
                  <a:srgbClr val="222E54"/>
                </a:solidFill>
                <a:latin typeface="Verdana"/>
                <a:cs typeface="Verdana"/>
              </a:rPr>
              <a:t>no</a:t>
            </a:r>
            <a:r>
              <a:rPr sz="1100" spc="-65">
                <a:solidFill>
                  <a:srgbClr val="222E54"/>
                </a:solidFill>
                <a:latin typeface="Verdana"/>
                <a:cs typeface="Verdana"/>
              </a:rPr>
              <a:t> </a:t>
            </a:r>
            <a:r>
              <a:rPr sz="1100" spc="-85">
                <a:solidFill>
                  <a:srgbClr val="222E54"/>
                </a:solidFill>
                <a:latin typeface="Verdana"/>
                <a:cs typeface="Verdana"/>
              </a:rPr>
              <a:t>documento</a:t>
            </a:r>
            <a:endParaRPr sz="1100">
              <a:latin typeface="Verdana"/>
              <a:cs typeface="Verdana"/>
            </a:endParaRPr>
          </a:p>
        </p:txBody>
      </p:sp>
      <p:sp>
        <p:nvSpPr>
          <p:cNvPr id="26" name="object 26"/>
          <p:cNvSpPr txBox="1"/>
          <p:nvPr/>
        </p:nvSpPr>
        <p:spPr>
          <a:xfrm>
            <a:off x="444500" y="3227909"/>
            <a:ext cx="1691005" cy="360680"/>
          </a:xfrm>
          <a:prstGeom prst="rect">
            <a:avLst/>
          </a:prstGeom>
        </p:spPr>
        <p:txBody>
          <a:bodyPr vert="horz" wrap="square" lIns="0" tIns="12700" rIns="0" bIns="0" rtlCol="0">
            <a:spAutoFit/>
          </a:bodyPr>
          <a:lstStyle/>
          <a:p>
            <a:pPr marL="12700" marR="5080">
              <a:lnSpc>
                <a:spcPct val="100000"/>
              </a:lnSpc>
              <a:spcBef>
                <a:spcPts val="100"/>
              </a:spcBef>
            </a:pPr>
            <a:r>
              <a:rPr sz="1100" spc="-60">
                <a:solidFill>
                  <a:srgbClr val="222E54"/>
                </a:solidFill>
                <a:latin typeface="Verdana"/>
                <a:cs typeface="Verdana"/>
              </a:rPr>
              <a:t>coincidem</a:t>
            </a:r>
            <a:r>
              <a:rPr sz="1100" spc="-95">
                <a:solidFill>
                  <a:srgbClr val="222E54"/>
                </a:solidFill>
                <a:latin typeface="Verdana"/>
                <a:cs typeface="Verdana"/>
              </a:rPr>
              <a:t> </a:t>
            </a:r>
            <a:r>
              <a:rPr sz="1100" spc="-85">
                <a:solidFill>
                  <a:srgbClr val="222E54"/>
                </a:solidFill>
                <a:latin typeface="Verdana"/>
                <a:cs typeface="Verdana"/>
              </a:rPr>
              <a:t>com</a:t>
            </a:r>
            <a:r>
              <a:rPr sz="1100" spc="-95">
                <a:solidFill>
                  <a:srgbClr val="222E54"/>
                </a:solidFill>
                <a:latin typeface="Verdana"/>
                <a:cs typeface="Verdana"/>
              </a:rPr>
              <a:t> </a:t>
            </a:r>
            <a:r>
              <a:rPr sz="1100" spc="-65">
                <a:solidFill>
                  <a:srgbClr val="222E54"/>
                </a:solidFill>
                <a:latin typeface="Verdana"/>
                <a:cs typeface="Verdana"/>
              </a:rPr>
              <a:t>os</a:t>
            </a:r>
            <a:r>
              <a:rPr sz="1100" spc="-95">
                <a:solidFill>
                  <a:srgbClr val="222E54"/>
                </a:solidFill>
                <a:latin typeface="Verdana"/>
                <a:cs typeface="Verdana"/>
              </a:rPr>
              <a:t> </a:t>
            </a:r>
            <a:r>
              <a:rPr sz="1100" spc="-20">
                <a:solidFill>
                  <a:srgbClr val="222E54"/>
                </a:solidFill>
                <a:latin typeface="Verdana"/>
                <a:cs typeface="Verdana"/>
              </a:rPr>
              <a:t>dados </a:t>
            </a:r>
            <a:r>
              <a:rPr sz="1100" spc="-80">
                <a:solidFill>
                  <a:srgbClr val="222E54"/>
                </a:solidFill>
                <a:latin typeface="Verdana"/>
                <a:cs typeface="Verdana"/>
              </a:rPr>
              <a:t>cadastrados</a:t>
            </a:r>
            <a:r>
              <a:rPr sz="1100" spc="-65">
                <a:solidFill>
                  <a:srgbClr val="222E54"/>
                </a:solidFill>
                <a:latin typeface="Verdana"/>
                <a:cs typeface="Verdana"/>
              </a:rPr>
              <a:t> </a:t>
            </a:r>
            <a:r>
              <a:rPr sz="1100" spc="-70">
                <a:solidFill>
                  <a:srgbClr val="222E54"/>
                </a:solidFill>
                <a:latin typeface="Verdana"/>
                <a:cs typeface="Verdana"/>
              </a:rPr>
              <a:t>do</a:t>
            </a:r>
            <a:r>
              <a:rPr sz="1100" spc="-60">
                <a:solidFill>
                  <a:srgbClr val="222E54"/>
                </a:solidFill>
                <a:latin typeface="Verdana"/>
                <a:cs typeface="Verdana"/>
              </a:rPr>
              <a:t> </a:t>
            </a:r>
            <a:r>
              <a:rPr sz="1100" spc="-90">
                <a:solidFill>
                  <a:srgbClr val="222E54"/>
                </a:solidFill>
                <a:latin typeface="Verdana"/>
                <a:cs typeface="Verdana"/>
              </a:rPr>
              <a:t>fornecedor.</a:t>
            </a:r>
            <a:endParaRPr sz="1100">
              <a:latin typeface="Verdana"/>
              <a:cs typeface="Verdana"/>
            </a:endParaRPr>
          </a:p>
        </p:txBody>
      </p:sp>
      <p:sp>
        <p:nvSpPr>
          <p:cNvPr id="27" name="object 27"/>
          <p:cNvSpPr txBox="1"/>
          <p:nvPr/>
        </p:nvSpPr>
        <p:spPr>
          <a:xfrm>
            <a:off x="8585237" y="2841219"/>
            <a:ext cx="1570990"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222E54"/>
                </a:solidFill>
                <a:latin typeface="Arial"/>
                <a:cs typeface="Arial"/>
              </a:rPr>
              <a:t>2º</a:t>
            </a:r>
            <a:r>
              <a:rPr sz="1100" b="1" spc="-1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30">
                <a:solidFill>
                  <a:srgbClr val="222E54"/>
                </a:solidFill>
                <a:latin typeface="Verdana"/>
                <a:cs typeface="Verdana"/>
              </a:rPr>
              <a:t>A</a:t>
            </a:r>
            <a:r>
              <a:rPr sz="1100" spc="-80">
                <a:solidFill>
                  <a:srgbClr val="222E54"/>
                </a:solidFill>
                <a:latin typeface="Verdana"/>
                <a:cs typeface="Verdana"/>
              </a:rPr>
              <a:t> </a:t>
            </a:r>
            <a:r>
              <a:rPr sz="1100" spc="-95">
                <a:solidFill>
                  <a:srgbClr val="222E54"/>
                </a:solidFill>
                <a:latin typeface="Verdana"/>
                <a:cs typeface="Verdana"/>
              </a:rPr>
              <a:t>data</a:t>
            </a:r>
            <a:r>
              <a:rPr sz="1100" spc="-85">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a:t>
            </a:r>
            <a:r>
              <a:rPr sz="1100" spc="-25">
                <a:solidFill>
                  <a:srgbClr val="222E54"/>
                </a:solidFill>
                <a:latin typeface="Verdana"/>
                <a:cs typeface="Verdana"/>
              </a:rPr>
              <a:t>do-</a:t>
            </a:r>
            <a:endParaRPr sz="1100">
              <a:latin typeface="Verdana"/>
              <a:cs typeface="Verdana"/>
            </a:endParaRPr>
          </a:p>
        </p:txBody>
      </p:sp>
      <p:sp>
        <p:nvSpPr>
          <p:cNvPr id="28" name="object 28"/>
          <p:cNvSpPr txBox="1"/>
          <p:nvPr/>
        </p:nvSpPr>
        <p:spPr>
          <a:xfrm>
            <a:off x="8585237" y="3008859"/>
            <a:ext cx="1638300" cy="528320"/>
          </a:xfrm>
          <a:prstGeom prst="rect">
            <a:avLst/>
          </a:prstGeom>
        </p:spPr>
        <p:txBody>
          <a:bodyPr vert="horz" wrap="square" lIns="0" tIns="12700" rIns="0" bIns="0" rtlCol="0">
            <a:spAutoFit/>
          </a:bodyPr>
          <a:lstStyle/>
          <a:p>
            <a:pPr marL="12700" marR="5080" algn="just">
              <a:lnSpc>
                <a:spcPct val="100000"/>
              </a:lnSpc>
              <a:spcBef>
                <a:spcPts val="100"/>
              </a:spcBef>
            </a:pPr>
            <a:r>
              <a:rPr sz="1100" spc="-90">
                <a:solidFill>
                  <a:srgbClr val="222E54"/>
                </a:solidFill>
                <a:latin typeface="Verdana"/>
                <a:cs typeface="Verdana"/>
              </a:rPr>
              <a:t>cumento</a:t>
            </a:r>
            <a:r>
              <a:rPr sz="1100" spc="-110">
                <a:solidFill>
                  <a:srgbClr val="222E54"/>
                </a:solidFill>
                <a:latin typeface="Verdana"/>
                <a:cs typeface="Verdana"/>
              </a:rPr>
              <a:t> </a:t>
            </a:r>
            <a:r>
              <a:rPr sz="1100" spc="-90">
                <a:solidFill>
                  <a:srgbClr val="222E54"/>
                </a:solidFill>
                <a:latin typeface="Verdana"/>
                <a:cs typeface="Verdana"/>
              </a:rPr>
              <a:t>deve</a:t>
            </a:r>
            <a:r>
              <a:rPr sz="1100" spc="-110">
                <a:solidFill>
                  <a:srgbClr val="222E54"/>
                </a:solidFill>
                <a:latin typeface="Verdana"/>
                <a:cs typeface="Verdana"/>
              </a:rPr>
              <a:t> </a:t>
            </a:r>
            <a:r>
              <a:rPr sz="1100" spc="-75">
                <a:solidFill>
                  <a:srgbClr val="222E54"/>
                </a:solidFill>
                <a:latin typeface="Verdana"/>
                <a:cs typeface="Verdana"/>
              </a:rPr>
              <a:t>correspon-</a:t>
            </a:r>
            <a:r>
              <a:rPr sz="1100" spc="-70">
                <a:solidFill>
                  <a:srgbClr val="222E54"/>
                </a:solidFill>
                <a:latin typeface="Verdana"/>
                <a:cs typeface="Verdana"/>
              </a:rPr>
              <a:t> </a:t>
            </a:r>
            <a:r>
              <a:rPr sz="1100" spc="-80">
                <a:solidFill>
                  <a:srgbClr val="222E54"/>
                </a:solidFill>
                <a:latin typeface="Verdana"/>
                <a:cs typeface="Verdana"/>
              </a:rPr>
              <a:t>der</a:t>
            </a:r>
            <a:r>
              <a:rPr sz="1100" spc="-110">
                <a:solidFill>
                  <a:srgbClr val="222E54"/>
                </a:solidFill>
                <a:latin typeface="Verdana"/>
                <a:cs typeface="Verdana"/>
              </a:rPr>
              <a:t> </a:t>
            </a:r>
            <a:r>
              <a:rPr sz="1100" spc="-90">
                <a:solidFill>
                  <a:srgbClr val="222E54"/>
                </a:solidFill>
                <a:latin typeface="Verdana"/>
                <a:cs typeface="Verdana"/>
              </a:rPr>
              <a:t>à</a:t>
            </a:r>
            <a:r>
              <a:rPr sz="1100" spc="-110">
                <a:solidFill>
                  <a:srgbClr val="222E54"/>
                </a:solidFill>
                <a:latin typeface="Verdana"/>
                <a:cs typeface="Verdana"/>
              </a:rPr>
              <a:t> </a:t>
            </a:r>
            <a:r>
              <a:rPr sz="1100" spc="-70">
                <a:solidFill>
                  <a:srgbClr val="222E54"/>
                </a:solidFill>
                <a:latin typeface="Verdana"/>
                <a:cs typeface="Verdana"/>
              </a:rPr>
              <a:t>competência</a:t>
            </a:r>
            <a:r>
              <a:rPr sz="1100" spc="-110">
                <a:solidFill>
                  <a:srgbClr val="222E54"/>
                </a:solidFill>
                <a:latin typeface="Verdana"/>
                <a:cs typeface="Verdana"/>
              </a:rPr>
              <a:t> </a:t>
            </a:r>
            <a:r>
              <a:rPr sz="1100" spc="-80">
                <a:solidFill>
                  <a:srgbClr val="222E54"/>
                </a:solidFill>
                <a:latin typeface="Verdana"/>
                <a:cs typeface="Verdana"/>
              </a:rPr>
              <a:t>exigida</a:t>
            </a:r>
            <a:r>
              <a:rPr sz="1100" spc="-55">
                <a:solidFill>
                  <a:srgbClr val="222E54"/>
                </a:solidFill>
                <a:latin typeface="Verdana"/>
                <a:cs typeface="Verdana"/>
              </a:rPr>
              <a:t> </a:t>
            </a:r>
            <a:r>
              <a:rPr sz="1100" spc="-90">
                <a:solidFill>
                  <a:srgbClr val="222E54"/>
                </a:solidFill>
                <a:latin typeface="Verdana"/>
                <a:cs typeface="Verdana"/>
              </a:rPr>
              <a:t>para</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85">
                <a:solidFill>
                  <a:srgbClr val="222E54"/>
                </a:solidFill>
                <a:latin typeface="Verdana"/>
                <a:cs typeface="Verdana"/>
              </a:rPr>
              <a:t>análise.</a:t>
            </a:r>
            <a:endParaRPr sz="1100">
              <a:latin typeface="Verdana"/>
              <a:cs typeface="Verdana"/>
            </a:endParaRPr>
          </a:p>
        </p:txBody>
      </p:sp>
      <p:sp>
        <p:nvSpPr>
          <p:cNvPr id="29" name="object 29"/>
          <p:cNvSpPr txBox="1"/>
          <p:nvPr/>
        </p:nvSpPr>
        <p:spPr>
          <a:xfrm>
            <a:off x="8585237" y="4794784"/>
            <a:ext cx="1675764" cy="103124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 </a:t>
            </a:r>
            <a:r>
              <a:rPr sz="1100" b="1" spc="-55">
                <a:solidFill>
                  <a:srgbClr val="222E54"/>
                </a:solidFill>
                <a:latin typeface="Arial"/>
                <a:cs typeface="Arial"/>
              </a:rPr>
              <a:t>PASSO:</a:t>
            </a:r>
            <a:r>
              <a:rPr sz="1100" b="1" spc="15">
                <a:solidFill>
                  <a:srgbClr val="222E54"/>
                </a:solidFill>
                <a:latin typeface="Arial"/>
                <a:cs typeface="Arial"/>
              </a:rPr>
              <a:t> </a:t>
            </a:r>
            <a:r>
              <a:rPr sz="1100" spc="-50">
                <a:solidFill>
                  <a:srgbClr val="222E54"/>
                </a:solidFill>
                <a:latin typeface="Verdana"/>
                <a:cs typeface="Verdana"/>
              </a:rPr>
              <a:t>O</a:t>
            </a:r>
            <a:r>
              <a:rPr sz="1100" spc="-65">
                <a:solidFill>
                  <a:srgbClr val="222E54"/>
                </a:solidFill>
                <a:latin typeface="Verdana"/>
                <a:cs typeface="Verdana"/>
              </a:rPr>
              <a:t> </a:t>
            </a:r>
            <a:r>
              <a:rPr sz="1100" spc="-90">
                <a:solidFill>
                  <a:srgbClr val="222E54"/>
                </a:solidFill>
                <a:latin typeface="Verdana"/>
                <a:cs typeface="Verdana"/>
              </a:rPr>
              <a:t>somatório</a:t>
            </a:r>
            <a:r>
              <a:rPr sz="1100" spc="-65">
                <a:solidFill>
                  <a:srgbClr val="222E54"/>
                </a:solidFill>
                <a:latin typeface="Verdana"/>
                <a:cs typeface="Verdana"/>
              </a:rPr>
              <a:t> </a:t>
            </a:r>
            <a:r>
              <a:rPr sz="1100" spc="-45">
                <a:solidFill>
                  <a:srgbClr val="222E54"/>
                </a:solidFill>
                <a:latin typeface="Verdana"/>
                <a:cs typeface="Verdana"/>
              </a:rPr>
              <a:t>da </a:t>
            </a:r>
            <a:r>
              <a:rPr sz="1100" spc="-70">
                <a:solidFill>
                  <a:srgbClr val="222E54"/>
                </a:solidFill>
                <a:latin typeface="Verdana"/>
                <a:cs typeface="Verdana"/>
              </a:rPr>
              <a:t>Relação</a:t>
            </a:r>
            <a:r>
              <a:rPr sz="1100" spc="-85">
                <a:solidFill>
                  <a:srgbClr val="222E54"/>
                </a:solidFill>
                <a:latin typeface="Verdana"/>
                <a:cs typeface="Verdana"/>
              </a:rPr>
              <a:t> </a:t>
            </a:r>
            <a:r>
              <a:rPr sz="1100" spc="-80">
                <a:solidFill>
                  <a:srgbClr val="222E54"/>
                </a:solidFill>
                <a:latin typeface="Verdana"/>
                <a:cs typeface="Verdana"/>
              </a:rPr>
              <a:t>de</a:t>
            </a:r>
            <a:r>
              <a:rPr sz="1100" spc="-85">
                <a:solidFill>
                  <a:srgbClr val="222E54"/>
                </a:solidFill>
                <a:latin typeface="Verdana"/>
                <a:cs typeface="Verdana"/>
              </a:rPr>
              <a:t> </a:t>
            </a:r>
            <a:r>
              <a:rPr sz="1100" spc="-10">
                <a:solidFill>
                  <a:srgbClr val="222E54"/>
                </a:solidFill>
                <a:latin typeface="Verdana"/>
                <a:cs typeface="Verdana"/>
              </a:rPr>
              <a:t>Beneficiários </a:t>
            </a:r>
            <a:r>
              <a:rPr sz="1100" spc="-80">
                <a:solidFill>
                  <a:srgbClr val="222E54"/>
                </a:solidFill>
                <a:latin typeface="Verdana"/>
                <a:cs typeface="Verdana"/>
              </a:rPr>
              <a:t>completa</a:t>
            </a:r>
            <a:r>
              <a:rPr sz="1100" spc="-75">
                <a:solidFill>
                  <a:srgbClr val="222E54"/>
                </a:solidFill>
                <a:latin typeface="Verdana"/>
                <a:cs typeface="Verdana"/>
              </a:rPr>
              <a:t> </a:t>
            </a:r>
            <a:r>
              <a:rPr sz="1100" spc="-95">
                <a:solidFill>
                  <a:srgbClr val="222E54"/>
                </a:solidFill>
                <a:latin typeface="Verdana"/>
                <a:cs typeface="Verdana"/>
              </a:rPr>
              <a:t>deve</a:t>
            </a:r>
            <a:r>
              <a:rPr sz="1100" spc="-75">
                <a:solidFill>
                  <a:srgbClr val="222E54"/>
                </a:solidFill>
                <a:latin typeface="Verdana"/>
                <a:cs typeface="Verdana"/>
              </a:rPr>
              <a:t> </a:t>
            </a:r>
            <a:r>
              <a:rPr sz="1100" spc="-85">
                <a:solidFill>
                  <a:srgbClr val="222E54"/>
                </a:solidFill>
                <a:latin typeface="Verdana"/>
                <a:cs typeface="Verdana"/>
              </a:rPr>
              <a:t>ser</a:t>
            </a:r>
            <a:r>
              <a:rPr sz="1100" spc="-70">
                <a:solidFill>
                  <a:srgbClr val="222E54"/>
                </a:solidFill>
                <a:latin typeface="Verdana"/>
                <a:cs typeface="Verdana"/>
              </a:rPr>
              <a:t> </a:t>
            </a:r>
            <a:r>
              <a:rPr sz="1100" spc="-50">
                <a:solidFill>
                  <a:srgbClr val="222E54"/>
                </a:solidFill>
                <a:latin typeface="Verdana"/>
                <a:cs typeface="Verdana"/>
              </a:rPr>
              <a:t>compa- </a:t>
            </a:r>
            <a:r>
              <a:rPr sz="1100" spc="-85">
                <a:solidFill>
                  <a:srgbClr val="222E54"/>
                </a:solidFill>
                <a:latin typeface="Verdana"/>
                <a:cs typeface="Verdana"/>
              </a:rPr>
              <a:t>tível com </a:t>
            </a:r>
            <a:r>
              <a:rPr sz="1100" spc="-65">
                <a:solidFill>
                  <a:srgbClr val="222E54"/>
                </a:solidFill>
                <a:latin typeface="Verdana"/>
                <a:cs typeface="Verdana"/>
              </a:rPr>
              <a:t>o</a:t>
            </a:r>
            <a:r>
              <a:rPr sz="1100" spc="-85">
                <a:solidFill>
                  <a:srgbClr val="222E54"/>
                </a:solidFill>
                <a:latin typeface="Verdana"/>
                <a:cs typeface="Verdana"/>
              </a:rPr>
              <a:t> </a:t>
            </a:r>
            <a:r>
              <a:rPr sz="1100" spc="-10">
                <a:solidFill>
                  <a:srgbClr val="222E54"/>
                </a:solidFill>
                <a:latin typeface="Verdana"/>
                <a:cs typeface="Verdana"/>
              </a:rPr>
              <a:t>comprovante </a:t>
            </a:r>
            <a:r>
              <a:rPr sz="1100" spc="-80">
                <a:solidFill>
                  <a:srgbClr val="222E54"/>
                </a:solidFill>
                <a:latin typeface="Verdana"/>
                <a:cs typeface="Verdana"/>
              </a:rPr>
              <a:t>de</a:t>
            </a:r>
            <a:r>
              <a:rPr sz="1100" spc="-85">
                <a:solidFill>
                  <a:srgbClr val="222E54"/>
                </a:solidFill>
                <a:latin typeface="Verdana"/>
                <a:cs typeface="Verdana"/>
              </a:rPr>
              <a:t> </a:t>
            </a:r>
            <a:r>
              <a:rPr sz="1100" spc="-95">
                <a:solidFill>
                  <a:srgbClr val="222E54"/>
                </a:solidFill>
                <a:latin typeface="Verdana"/>
                <a:cs typeface="Verdana"/>
              </a:rPr>
              <a:t>pagamento</a:t>
            </a:r>
            <a:r>
              <a:rPr sz="1100" spc="-85">
                <a:solidFill>
                  <a:srgbClr val="222E54"/>
                </a:solidFill>
                <a:latin typeface="Verdana"/>
                <a:cs typeface="Verdana"/>
              </a:rPr>
              <a:t> e com </a:t>
            </a:r>
            <a:r>
              <a:rPr sz="1100" spc="-50">
                <a:solidFill>
                  <a:srgbClr val="222E54"/>
                </a:solidFill>
                <a:latin typeface="Verdana"/>
                <a:cs typeface="Verdana"/>
              </a:rPr>
              <a:t>o </a:t>
            </a:r>
            <a:r>
              <a:rPr sz="1100" spc="-65">
                <a:solidFill>
                  <a:srgbClr val="222E54"/>
                </a:solidFill>
                <a:latin typeface="Verdana"/>
                <a:cs typeface="Verdana"/>
              </a:rPr>
              <a:t>Boleto/Nota</a:t>
            </a:r>
            <a:r>
              <a:rPr sz="1100" spc="-30">
                <a:solidFill>
                  <a:srgbClr val="222E54"/>
                </a:solidFill>
                <a:latin typeface="Verdana"/>
                <a:cs typeface="Verdana"/>
              </a:rPr>
              <a:t> </a:t>
            </a:r>
            <a:r>
              <a:rPr sz="1100" spc="-10">
                <a:solidFill>
                  <a:srgbClr val="222E54"/>
                </a:solidFill>
                <a:latin typeface="Verdana"/>
                <a:cs typeface="Verdana"/>
              </a:rPr>
              <a:t>Fiscal.</a:t>
            </a:r>
            <a:endParaRPr sz="1100">
              <a:latin typeface="Verdana"/>
              <a:cs typeface="Verdana"/>
            </a:endParaRPr>
          </a:p>
        </p:txBody>
      </p:sp>
      <p:sp>
        <p:nvSpPr>
          <p:cNvPr id="30" name="object 30"/>
          <p:cNvSpPr txBox="1"/>
          <p:nvPr/>
        </p:nvSpPr>
        <p:spPr>
          <a:xfrm>
            <a:off x="2705265" y="6401334"/>
            <a:ext cx="5211445" cy="695960"/>
          </a:xfrm>
          <a:prstGeom prst="rect">
            <a:avLst/>
          </a:prstGeom>
        </p:spPr>
        <p:txBody>
          <a:bodyPr vert="horz" wrap="square" lIns="0" tIns="12700" rIns="0" bIns="0" rtlCol="0">
            <a:spAutoFit/>
          </a:bodyPr>
          <a:lstStyle/>
          <a:p>
            <a:pPr marL="12700" marR="5080" algn="just">
              <a:lnSpc>
                <a:spcPct val="100000"/>
              </a:lnSpc>
              <a:spcBef>
                <a:spcPts val="100"/>
              </a:spcBef>
            </a:pPr>
            <a:r>
              <a:rPr sz="1100" b="1" spc="-50">
                <a:solidFill>
                  <a:srgbClr val="222E54"/>
                </a:solidFill>
                <a:latin typeface="Arial"/>
                <a:cs typeface="Arial"/>
              </a:rPr>
              <a:t>ATENÇÃO:</a:t>
            </a:r>
            <a:r>
              <a:rPr sz="1100" b="1" spc="-30">
                <a:solidFill>
                  <a:srgbClr val="222E54"/>
                </a:solidFill>
                <a:latin typeface="Arial"/>
                <a:cs typeface="Arial"/>
              </a:rPr>
              <a:t> </a:t>
            </a:r>
            <a:r>
              <a:rPr sz="1100" spc="-60">
                <a:solidFill>
                  <a:srgbClr val="222E54"/>
                </a:solidFill>
                <a:latin typeface="Verdana"/>
                <a:cs typeface="Verdana"/>
              </a:rPr>
              <a:t>Caso</a:t>
            </a:r>
            <a:r>
              <a:rPr sz="1100" spc="-110">
                <a:solidFill>
                  <a:srgbClr val="222E54"/>
                </a:solidFill>
                <a:latin typeface="Verdana"/>
                <a:cs typeface="Verdana"/>
              </a:rPr>
              <a:t> </a:t>
            </a:r>
            <a:r>
              <a:rPr sz="1100" spc="-75">
                <a:solidFill>
                  <a:srgbClr val="222E54"/>
                </a:solidFill>
                <a:latin typeface="Verdana"/>
                <a:cs typeface="Verdana"/>
              </a:rPr>
              <a:t>ocorra</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75">
                <a:solidFill>
                  <a:srgbClr val="222E54"/>
                </a:solidFill>
                <a:latin typeface="Verdana"/>
                <a:cs typeface="Verdana"/>
              </a:rPr>
              <a:t>ausência</a:t>
            </a:r>
            <a:r>
              <a:rPr sz="1100" spc="-110">
                <a:solidFill>
                  <a:srgbClr val="222E54"/>
                </a:solidFill>
                <a:latin typeface="Verdana"/>
                <a:cs typeface="Verdana"/>
              </a:rPr>
              <a:t> </a:t>
            </a:r>
            <a:r>
              <a:rPr sz="1100" spc="-75">
                <a:solidFill>
                  <a:srgbClr val="222E54"/>
                </a:solidFill>
                <a:latin typeface="Verdana"/>
                <a:cs typeface="Verdana"/>
              </a:rPr>
              <a:t>de</a:t>
            </a:r>
            <a:r>
              <a:rPr sz="1100" spc="-110">
                <a:solidFill>
                  <a:srgbClr val="222E54"/>
                </a:solidFill>
                <a:latin typeface="Verdana"/>
                <a:cs typeface="Verdana"/>
              </a:rPr>
              <a:t> </a:t>
            </a:r>
            <a:r>
              <a:rPr sz="1100" spc="-90">
                <a:solidFill>
                  <a:srgbClr val="222E54"/>
                </a:solidFill>
                <a:latin typeface="Verdana"/>
                <a:cs typeface="Verdana"/>
              </a:rPr>
              <a:t>algum</a:t>
            </a:r>
            <a:r>
              <a:rPr sz="1100" spc="-110">
                <a:solidFill>
                  <a:srgbClr val="222E54"/>
                </a:solidFill>
                <a:latin typeface="Verdana"/>
                <a:cs typeface="Verdana"/>
              </a:rPr>
              <a:t> </a:t>
            </a:r>
            <a:r>
              <a:rPr sz="1100" spc="-85">
                <a:solidFill>
                  <a:srgbClr val="222E54"/>
                </a:solidFill>
                <a:latin typeface="Verdana"/>
                <a:cs typeface="Verdana"/>
              </a:rPr>
              <a:t>colaborador.</a:t>
            </a:r>
            <a:r>
              <a:rPr sz="1100" spc="-110">
                <a:solidFill>
                  <a:srgbClr val="222E54"/>
                </a:solidFill>
                <a:latin typeface="Verdana"/>
                <a:cs typeface="Verdana"/>
              </a:rPr>
              <a:t> </a:t>
            </a:r>
            <a:r>
              <a:rPr sz="1100" spc="-50">
                <a:solidFill>
                  <a:srgbClr val="222E54"/>
                </a:solidFill>
                <a:latin typeface="Verdana"/>
                <a:cs typeface="Verdana"/>
              </a:rPr>
              <a:t>É</a:t>
            </a:r>
            <a:r>
              <a:rPr sz="1100" spc="-110">
                <a:solidFill>
                  <a:srgbClr val="222E54"/>
                </a:solidFill>
                <a:latin typeface="Verdana"/>
                <a:cs typeface="Verdana"/>
              </a:rPr>
              <a:t> </a:t>
            </a:r>
            <a:r>
              <a:rPr sz="1100" spc="-65">
                <a:solidFill>
                  <a:srgbClr val="222E54"/>
                </a:solidFill>
                <a:latin typeface="Verdana"/>
                <a:cs typeface="Verdana"/>
              </a:rPr>
              <a:t>necessário</a:t>
            </a:r>
            <a:r>
              <a:rPr sz="1100" spc="-110">
                <a:solidFill>
                  <a:srgbClr val="222E54"/>
                </a:solidFill>
                <a:latin typeface="Verdana"/>
                <a:cs typeface="Verdana"/>
              </a:rPr>
              <a:t> </a:t>
            </a:r>
            <a:r>
              <a:rPr sz="1100" spc="-80">
                <a:solidFill>
                  <a:srgbClr val="222E54"/>
                </a:solidFill>
                <a:latin typeface="Verdana"/>
                <a:cs typeface="Verdana"/>
              </a:rPr>
              <a:t>investigar</a:t>
            </a:r>
            <a:r>
              <a:rPr sz="1100" spc="-110">
                <a:solidFill>
                  <a:srgbClr val="222E54"/>
                </a:solidFill>
                <a:latin typeface="Verdana"/>
                <a:cs typeface="Verdana"/>
              </a:rPr>
              <a:t> </a:t>
            </a:r>
            <a:r>
              <a:rPr sz="1100" spc="-90">
                <a:solidFill>
                  <a:srgbClr val="222E54"/>
                </a:solidFill>
                <a:latin typeface="Verdana"/>
                <a:cs typeface="Verdana"/>
              </a:rPr>
              <a:t>a</a:t>
            </a:r>
            <a:r>
              <a:rPr sz="1100" spc="-55">
                <a:solidFill>
                  <a:srgbClr val="222E54"/>
                </a:solidFill>
                <a:latin typeface="Verdana"/>
                <a:cs typeface="Verdana"/>
              </a:rPr>
              <a:t> </a:t>
            </a:r>
            <a:r>
              <a:rPr sz="1100" spc="-65">
                <a:solidFill>
                  <a:srgbClr val="222E54"/>
                </a:solidFill>
                <a:latin typeface="Verdana"/>
                <a:cs typeface="Verdana"/>
              </a:rPr>
              <a:t>Folha</a:t>
            </a:r>
            <a:r>
              <a:rPr sz="1100" spc="-110">
                <a:solidFill>
                  <a:srgbClr val="222E54"/>
                </a:solidFill>
                <a:latin typeface="Verdana"/>
                <a:cs typeface="Verdana"/>
              </a:rPr>
              <a:t> </a:t>
            </a:r>
            <a:r>
              <a:rPr sz="1100" spc="-75">
                <a:solidFill>
                  <a:srgbClr val="222E54"/>
                </a:solidFill>
                <a:latin typeface="Verdana"/>
                <a:cs typeface="Verdana"/>
              </a:rPr>
              <a:t>de</a:t>
            </a:r>
            <a:r>
              <a:rPr sz="1100" spc="-110">
                <a:solidFill>
                  <a:srgbClr val="222E54"/>
                </a:solidFill>
                <a:latin typeface="Verdana"/>
                <a:cs typeface="Verdana"/>
              </a:rPr>
              <a:t> </a:t>
            </a:r>
            <a:r>
              <a:rPr sz="1100" spc="-85">
                <a:solidFill>
                  <a:srgbClr val="222E54"/>
                </a:solidFill>
                <a:latin typeface="Verdana"/>
                <a:cs typeface="Verdana"/>
              </a:rPr>
              <a:t>Pagamento</a:t>
            </a:r>
            <a:r>
              <a:rPr sz="1100" spc="-110">
                <a:solidFill>
                  <a:srgbClr val="222E54"/>
                </a:solidFill>
                <a:latin typeface="Verdana"/>
                <a:cs typeface="Verdana"/>
              </a:rPr>
              <a:t> </a:t>
            </a:r>
            <a:r>
              <a:rPr sz="1100" spc="-90">
                <a:solidFill>
                  <a:srgbClr val="222E54"/>
                </a:solidFill>
                <a:latin typeface="Verdana"/>
                <a:cs typeface="Verdana"/>
              </a:rPr>
              <a:t>para</a:t>
            </a:r>
            <a:r>
              <a:rPr sz="1100" spc="-110">
                <a:solidFill>
                  <a:srgbClr val="222E54"/>
                </a:solidFill>
                <a:latin typeface="Verdana"/>
                <a:cs typeface="Verdana"/>
              </a:rPr>
              <a:t> </a:t>
            </a:r>
            <a:r>
              <a:rPr sz="1100" spc="-85">
                <a:solidFill>
                  <a:srgbClr val="222E54"/>
                </a:solidFill>
                <a:latin typeface="Verdana"/>
                <a:cs typeface="Verdana"/>
              </a:rPr>
              <a:t>entender</a:t>
            </a:r>
            <a:r>
              <a:rPr sz="1100" spc="-110">
                <a:solidFill>
                  <a:srgbClr val="222E54"/>
                </a:solidFill>
                <a:latin typeface="Verdana"/>
                <a:cs typeface="Verdana"/>
              </a:rPr>
              <a:t> </a:t>
            </a:r>
            <a:r>
              <a:rPr sz="1100" spc="-70">
                <a:solidFill>
                  <a:srgbClr val="222E54"/>
                </a:solidFill>
                <a:latin typeface="Verdana"/>
                <a:cs typeface="Verdana"/>
              </a:rPr>
              <a:t>se</a:t>
            </a:r>
            <a:r>
              <a:rPr sz="1100" spc="-110">
                <a:solidFill>
                  <a:srgbClr val="222E54"/>
                </a:solidFill>
                <a:latin typeface="Verdana"/>
                <a:cs typeface="Verdana"/>
              </a:rPr>
              <a:t> </a:t>
            </a:r>
            <a:r>
              <a:rPr sz="1100" spc="-95">
                <a:solidFill>
                  <a:srgbClr val="222E54"/>
                </a:solidFill>
                <a:latin typeface="Verdana"/>
                <a:cs typeface="Verdana"/>
              </a:rPr>
              <a:t>realmente</a:t>
            </a:r>
            <a:r>
              <a:rPr sz="1100" spc="-110">
                <a:solidFill>
                  <a:srgbClr val="222E54"/>
                </a:solidFill>
                <a:latin typeface="Verdana"/>
                <a:cs typeface="Verdana"/>
              </a:rPr>
              <a:t> </a:t>
            </a:r>
            <a:r>
              <a:rPr sz="1100" spc="-90">
                <a:solidFill>
                  <a:srgbClr val="222E54"/>
                </a:solidFill>
                <a:latin typeface="Verdana"/>
                <a:cs typeface="Verdana"/>
              </a:rPr>
              <a:t>houve</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70">
                <a:solidFill>
                  <a:srgbClr val="222E54"/>
                </a:solidFill>
                <a:latin typeface="Verdana"/>
                <a:cs typeface="Verdana"/>
              </a:rPr>
              <a:t>pendência</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70">
                <a:solidFill>
                  <a:srgbClr val="222E54"/>
                </a:solidFill>
                <a:latin typeface="Verdana"/>
                <a:cs typeface="Verdana"/>
              </a:rPr>
              <a:t>colaborador</a:t>
            </a:r>
            <a:r>
              <a:rPr sz="1100" spc="-50">
                <a:solidFill>
                  <a:srgbClr val="222E54"/>
                </a:solidFill>
                <a:latin typeface="Verdana"/>
                <a:cs typeface="Verdana"/>
              </a:rPr>
              <a:t> </a:t>
            </a:r>
            <a:r>
              <a:rPr sz="1100" spc="-75">
                <a:solidFill>
                  <a:srgbClr val="222E54"/>
                </a:solidFill>
                <a:latin typeface="Verdana"/>
                <a:cs typeface="Verdana"/>
              </a:rPr>
              <a:t>ou</a:t>
            </a:r>
            <a:r>
              <a:rPr sz="1100" spc="-110">
                <a:solidFill>
                  <a:srgbClr val="222E54"/>
                </a:solidFill>
                <a:latin typeface="Verdana"/>
                <a:cs typeface="Verdana"/>
              </a:rPr>
              <a:t> </a:t>
            </a:r>
            <a:r>
              <a:rPr sz="1100" spc="-70">
                <a:solidFill>
                  <a:srgbClr val="222E54"/>
                </a:solidFill>
                <a:latin typeface="Verdana"/>
                <a:cs typeface="Verdana"/>
              </a:rPr>
              <a:t>se</a:t>
            </a:r>
            <a:r>
              <a:rPr sz="1100" spc="-110">
                <a:solidFill>
                  <a:srgbClr val="222E54"/>
                </a:solidFill>
                <a:latin typeface="Verdana"/>
                <a:cs typeface="Verdana"/>
              </a:rPr>
              <a:t> </a:t>
            </a:r>
            <a:r>
              <a:rPr sz="1100" spc="-65">
                <a:solidFill>
                  <a:srgbClr val="222E54"/>
                </a:solidFill>
                <a:latin typeface="Verdana"/>
                <a:cs typeface="Verdana"/>
              </a:rPr>
              <a:t>ele</a:t>
            </a:r>
            <a:r>
              <a:rPr sz="1100" spc="-110">
                <a:solidFill>
                  <a:srgbClr val="222E54"/>
                </a:solidFill>
                <a:latin typeface="Verdana"/>
                <a:cs typeface="Verdana"/>
              </a:rPr>
              <a:t> </a:t>
            </a:r>
            <a:r>
              <a:rPr sz="1100" spc="-80">
                <a:solidFill>
                  <a:srgbClr val="222E54"/>
                </a:solidFill>
                <a:latin typeface="Verdana"/>
                <a:cs typeface="Verdana"/>
              </a:rPr>
              <a:t>não</a:t>
            </a:r>
            <a:r>
              <a:rPr sz="1100" spc="-110">
                <a:solidFill>
                  <a:srgbClr val="222E54"/>
                </a:solidFill>
                <a:latin typeface="Verdana"/>
                <a:cs typeface="Verdana"/>
              </a:rPr>
              <a:t> </a:t>
            </a:r>
            <a:r>
              <a:rPr sz="1100" spc="-70">
                <a:solidFill>
                  <a:srgbClr val="222E54"/>
                </a:solidFill>
                <a:latin typeface="Verdana"/>
                <a:cs typeface="Verdana"/>
              </a:rPr>
              <a:t>consta</a:t>
            </a:r>
            <a:r>
              <a:rPr sz="1100" spc="-110">
                <a:solidFill>
                  <a:srgbClr val="222E54"/>
                </a:solidFill>
                <a:latin typeface="Verdana"/>
                <a:cs typeface="Verdana"/>
              </a:rPr>
              <a:t> </a:t>
            </a:r>
            <a:r>
              <a:rPr sz="1100" spc="-95">
                <a:solidFill>
                  <a:srgbClr val="222E54"/>
                </a:solidFill>
                <a:latin typeface="Verdana"/>
                <a:cs typeface="Verdana"/>
              </a:rPr>
              <a:t>na</a:t>
            </a:r>
            <a:r>
              <a:rPr sz="1100" spc="-110">
                <a:solidFill>
                  <a:srgbClr val="222E54"/>
                </a:solidFill>
                <a:latin typeface="Verdana"/>
                <a:cs typeface="Verdana"/>
              </a:rPr>
              <a:t> </a:t>
            </a:r>
            <a:r>
              <a:rPr sz="1100" spc="-65">
                <a:solidFill>
                  <a:srgbClr val="222E54"/>
                </a:solidFill>
                <a:latin typeface="Verdana"/>
                <a:cs typeface="Verdana"/>
              </a:rPr>
              <a:t>Relação</a:t>
            </a:r>
            <a:r>
              <a:rPr sz="1100" spc="-110">
                <a:solidFill>
                  <a:srgbClr val="222E54"/>
                </a:solidFill>
                <a:latin typeface="Verdana"/>
                <a:cs typeface="Verdana"/>
              </a:rPr>
              <a:t> </a:t>
            </a:r>
            <a:r>
              <a:rPr sz="1100" spc="-70">
                <a:solidFill>
                  <a:srgbClr val="222E54"/>
                </a:solidFill>
                <a:latin typeface="Verdana"/>
                <a:cs typeface="Verdana"/>
              </a:rPr>
              <a:t>por</a:t>
            </a:r>
            <a:r>
              <a:rPr sz="1100" spc="-110">
                <a:solidFill>
                  <a:srgbClr val="222E54"/>
                </a:solidFill>
                <a:latin typeface="Verdana"/>
                <a:cs typeface="Verdana"/>
              </a:rPr>
              <a:t> </a:t>
            </a:r>
            <a:r>
              <a:rPr sz="1100" spc="-90">
                <a:solidFill>
                  <a:srgbClr val="222E54"/>
                </a:solidFill>
                <a:latin typeface="Verdana"/>
                <a:cs typeface="Verdana"/>
              </a:rPr>
              <a:t>outra</a:t>
            </a:r>
            <a:r>
              <a:rPr sz="1100" spc="-110">
                <a:solidFill>
                  <a:srgbClr val="222E54"/>
                </a:solidFill>
                <a:latin typeface="Verdana"/>
                <a:cs typeface="Verdana"/>
              </a:rPr>
              <a:t> </a:t>
            </a:r>
            <a:r>
              <a:rPr sz="1100" spc="-90">
                <a:solidFill>
                  <a:srgbClr val="222E54"/>
                </a:solidFill>
                <a:latin typeface="Verdana"/>
                <a:cs typeface="Verdana"/>
              </a:rPr>
              <a:t>razão</a:t>
            </a:r>
            <a:r>
              <a:rPr sz="1100" spc="-110">
                <a:solidFill>
                  <a:srgbClr val="222E54"/>
                </a:solidFill>
                <a:latin typeface="Verdana"/>
                <a:cs typeface="Verdana"/>
              </a:rPr>
              <a:t> </a:t>
            </a:r>
            <a:r>
              <a:rPr sz="1100" spc="-105">
                <a:solidFill>
                  <a:srgbClr val="222E54"/>
                </a:solidFill>
                <a:latin typeface="Verdana"/>
                <a:cs typeface="Verdana"/>
              </a:rPr>
              <a:t>(Exemplo:</a:t>
            </a:r>
            <a:r>
              <a:rPr sz="1100" spc="-110">
                <a:solidFill>
                  <a:srgbClr val="222E54"/>
                </a:solidFill>
                <a:latin typeface="Verdana"/>
                <a:cs typeface="Verdana"/>
              </a:rPr>
              <a:t> </a:t>
            </a:r>
            <a:r>
              <a:rPr sz="1100" spc="-70">
                <a:solidFill>
                  <a:srgbClr val="222E54"/>
                </a:solidFill>
                <a:latin typeface="Verdana"/>
                <a:cs typeface="Verdana"/>
              </a:rPr>
              <a:t>Admissão</a:t>
            </a:r>
            <a:r>
              <a:rPr sz="1100" spc="-110">
                <a:solidFill>
                  <a:srgbClr val="222E54"/>
                </a:solidFill>
                <a:latin typeface="Verdana"/>
                <a:cs typeface="Verdana"/>
              </a:rPr>
              <a:t> </a:t>
            </a:r>
            <a:r>
              <a:rPr sz="1100" spc="-65">
                <a:solidFill>
                  <a:srgbClr val="222E54"/>
                </a:solidFill>
                <a:latin typeface="Verdana"/>
                <a:cs typeface="Verdana"/>
              </a:rPr>
              <a:t>depois</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75">
                <a:solidFill>
                  <a:srgbClr val="222E54"/>
                </a:solidFill>
                <a:latin typeface="Verdana"/>
                <a:cs typeface="Verdana"/>
              </a:rPr>
              <a:t>perí-</a:t>
            </a:r>
            <a:r>
              <a:rPr sz="1100" spc="-70">
                <a:solidFill>
                  <a:srgbClr val="222E54"/>
                </a:solidFill>
                <a:latin typeface="Verdana"/>
                <a:cs typeface="Verdana"/>
              </a:rPr>
              <a:t> </a:t>
            </a:r>
            <a:r>
              <a:rPr sz="1100" spc="-60">
                <a:solidFill>
                  <a:srgbClr val="222E54"/>
                </a:solidFill>
                <a:latin typeface="Verdana"/>
                <a:cs typeface="Verdana"/>
              </a:rPr>
              <a:t>odo</a:t>
            </a:r>
            <a:r>
              <a:rPr sz="1100" spc="-110">
                <a:solidFill>
                  <a:srgbClr val="222E54"/>
                </a:solidFill>
                <a:latin typeface="Verdana"/>
                <a:cs typeface="Verdana"/>
              </a:rPr>
              <a:t> </a:t>
            </a:r>
            <a:r>
              <a:rPr sz="1100" spc="-75">
                <a:solidFill>
                  <a:srgbClr val="222E54"/>
                </a:solidFill>
                <a:latin typeface="Verdana"/>
                <a:cs typeface="Verdana"/>
              </a:rPr>
              <a:t>de</a:t>
            </a:r>
            <a:r>
              <a:rPr sz="1100" spc="-110">
                <a:solidFill>
                  <a:srgbClr val="222E54"/>
                </a:solidFill>
                <a:latin typeface="Verdana"/>
                <a:cs typeface="Verdana"/>
              </a:rPr>
              <a:t> </a:t>
            </a:r>
            <a:r>
              <a:rPr sz="1100" spc="-85">
                <a:solidFill>
                  <a:srgbClr val="222E54"/>
                </a:solidFill>
                <a:latin typeface="Verdana"/>
                <a:cs typeface="Verdana"/>
              </a:rPr>
              <a:t>fechamento</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55">
                <a:solidFill>
                  <a:srgbClr val="222E54"/>
                </a:solidFill>
                <a:latin typeface="Verdana"/>
                <a:cs typeface="Verdana"/>
              </a:rPr>
              <a:t>Plano</a:t>
            </a:r>
            <a:r>
              <a:rPr sz="1100" spc="-110">
                <a:solidFill>
                  <a:srgbClr val="222E54"/>
                </a:solidFill>
                <a:latin typeface="Verdana"/>
                <a:cs typeface="Verdana"/>
              </a:rPr>
              <a:t> </a:t>
            </a:r>
            <a:r>
              <a:rPr sz="1100" spc="-75">
                <a:solidFill>
                  <a:srgbClr val="222E54"/>
                </a:solidFill>
                <a:latin typeface="Verdana"/>
                <a:cs typeface="Verdana"/>
              </a:rPr>
              <a:t>de</a:t>
            </a:r>
            <a:r>
              <a:rPr sz="1100" spc="-110">
                <a:solidFill>
                  <a:srgbClr val="222E54"/>
                </a:solidFill>
                <a:latin typeface="Verdana"/>
                <a:cs typeface="Verdana"/>
              </a:rPr>
              <a:t> </a:t>
            </a:r>
            <a:r>
              <a:rPr sz="1100" spc="-105">
                <a:solidFill>
                  <a:srgbClr val="222E54"/>
                </a:solidFill>
                <a:latin typeface="Verdana"/>
                <a:cs typeface="Verdana"/>
              </a:rPr>
              <a:t>Saúde).</a:t>
            </a:r>
            <a:endParaRPr sz="1100">
              <a:latin typeface="Verdana"/>
              <a:cs typeface="Verdana"/>
            </a:endParaRPr>
          </a:p>
        </p:txBody>
      </p:sp>
      <p:sp>
        <p:nvSpPr>
          <p:cNvPr id="31" name="object 31"/>
          <p:cNvSpPr txBox="1"/>
          <p:nvPr/>
        </p:nvSpPr>
        <p:spPr>
          <a:xfrm>
            <a:off x="444500" y="4142245"/>
            <a:ext cx="1723389" cy="13665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90">
                <a:solidFill>
                  <a:srgbClr val="222E54"/>
                </a:solidFill>
                <a:latin typeface="Verdana"/>
                <a:cs typeface="Verdana"/>
              </a:rPr>
              <a:t>Todos</a:t>
            </a:r>
            <a:r>
              <a:rPr sz="1100" spc="-70">
                <a:solidFill>
                  <a:srgbClr val="222E54"/>
                </a:solidFill>
                <a:latin typeface="Verdana"/>
                <a:cs typeface="Verdana"/>
              </a:rPr>
              <a:t> </a:t>
            </a:r>
            <a:r>
              <a:rPr sz="1100" spc="-65">
                <a:solidFill>
                  <a:srgbClr val="222E54"/>
                </a:solidFill>
                <a:latin typeface="Verdana"/>
                <a:cs typeface="Verdana"/>
              </a:rPr>
              <a:t>os</a:t>
            </a:r>
            <a:r>
              <a:rPr sz="1100" spc="-70">
                <a:solidFill>
                  <a:srgbClr val="222E54"/>
                </a:solidFill>
                <a:latin typeface="Verdana"/>
                <a:cs typeface="Verdana"/>
              </a:rPr>
              <a:t> </a:t>
            </a:r>
            <a:r>
              <a:rPr sz="1100" spc="-25">
                <a:solidFill>
                  <a:srgbClr val="222E54"/>
                </a:solidFill>
                <a:latin typeface="Verdana"/>
                <a:cs typeface="Verdana"/>
              </a:rPr>
              <a:t>co- </a:t>
            </a:r>
            <a:r>
              <a:rPr sz="1100" spc="-80">
                <a:solidFill>
                  <a:srgbClr val="222E54"/>
                </a:solidFill>
                <a:latin typeface="Verdana"/>
                <a:cs typeface="Verdana"/>
              </a:rPr>
              <a:t>laboradores</a:t>
            </a:r>
            <a:r>
              <a:rPr sz="1100" spc="-35">
                <a:solidFill>
                  <a:srgbClr val="222E54"/>
                </a:solidFill>
                <a:latin typeface="Verdana"/>
                <a:cs typeface="Verdana"/>
              </a:rPr>
              <a:t> </a:t>
            </a:r>
            <a:r>
              <a:rPr sz="1100" spc="-85">
                <a:solidFill>
                  <a:srgbClr val="222E54"/>
                </a:solidFill>
                <a:latin typeface="Verdana"/>
                <a:cs typeface="Verdana"/>
              </a:rPr>
              <a:t>presentes</a:t>
            </a:r>
            <a:r>
              <a:rPr sz="1100" spc="-35">
                <a:solidFill>
                  <a:srgbClr val="222E54"/>
                </a:solidFill>
                <a:latin typeface="Verdana"/>
                <a:cs typeface="Verdana"/>
              </a:rPr>
              <a:t> na </a:t>
            </a:r>
            <a:r>
              <a:rPr sz="1100" spc="-70">
                <a:solidFill>
                  <a:srgbClr val="222E54"/>
                </a:solidFill>
                <a:latin typeface="Verdana"/>
                <a:cs typeface="Verdana"/>
              </a:rPr>
              <a:t>Análise </a:t>
            </a:r>
            <a:r>
              <a:rPr sz="1100" spc="-80">
                <a:solidFill>
                  <a:srgbClr val="222E54"/>
                </a:solidFill>
                <a:latin typeface="Verdana"/>
                <a:cs typeface="Verdana"/>
              </a:rPr>
              <a:t>de</a:t>
            </a:r>
            <a:r>
              <a:rPr sz="1100" spc="-70">
                <a:solidFill>
                  <a:srgbClr val="222E54"/>
                </a:solidFill>
                <a:latin typeface="Verdana"/>
                <a:cs typeface="Verdana"/>
              </a:rPr>
              <a:t> </a:t>
            </a:r>
            <a:r>
              <a:rPr sz="1100" spc="-35">
                <a:solidFill>
                  <a:srgbClr val="222E54"/>
                </a:solidFill>
                <a:latin typeface="Verdana"/>
                <a:cs typeface="Verdana"/>
              </a:rPr>
              <a:t>Colaboradores/ </a:t>
            </a:r>
            <a:r>
              <a:rPr sz="1100" spc="-70">
                <a:solidFill>
                  <a:srgbClr val="222E54"/>
                </a:solidFill>
                <a:latin typeface="Verdana"/>
                <a:cs typeface="Verdana"/>
              </a:rPr>
              <a:t>Relação</a:t>
            </a:r>
            <a:r>
              <a:rPr sz="1100" spc="-85">
                <a:solidFill>
                  <a:srgbClr val="222E54"/>
                </a:solidFill>
                <a:latin typeface="Verdana"/>
                <a:cs typeface="Verdana"/>
              </a:rPr>
              <a:t> </a:t>
            </a:r>
            <a:r>
              <a:rPr sz="1100" spc="-80">
                <a:solidFill>
                  <a:srgbClr val="222E54"/>
                </a:solidFill>
                <a:latin typeface="Verdana"/>
                <a:cs typeface="Verdana"/>
              </a:rPr>
              <a:t>de</a:t>
            </a:r>
            <a:r>
              <a:rPr sz="1100" spc="-85">
                <a:solidFill>
                  <a:srgbClr val="222E54"/>
                </a:solidFill>
                <a:latin typeface="Verdana"/>
                <a:cs typeface="Verdana"/>
              </a:rPr>
              <a:t> </a:t>
            </a:r>
            <a:r>
              <a:rPr sz="1100" spc="-10">
                <a:solidFill>
                  <a:srgbClr val="222E54"/>
                </a:solidFill>
                <a:latin typeface="Verdana"/>
                <a:cs typeface="Verdana"/>
              </a:rPr>
              <a:t>Empregados </a:t>
            </a:r>
            <a:r>
              <a:rPr sz="1100" spc="-100">
                <a:solidFill>
                  <a:srgbClr val="222E54"/>
                </a:solidFill>
                <a:latin typeface="Verdana"/>
                <a:cs typeface="Verdana"/>
              </a:rPr>
              <a:t>(RE)</a:t>
            </a:r>
            <a:r>
              <a:rPr sz="1100" spc="-75">
                <a:solidFill>
                  <a:srgbClr val="222E54"/>
                </a:solidFill>
                <a:latin typeface="Verdana"/>
                <a:cs typeface="Verdana"/>
              </a:rPr>
              <a:t> </a:t>
            </a:r>
            <a:r>
              <a:rPr sz="1100" spc="-105">
                <a:solidFill>
                  <a:srgbClr val="222E54"/>
                </a:solidFill>
                <a:latin typeface="Verdana"/>
                <a:cs typeface="Verdana"/>
              </a:rPr>
              <a:t>devem</a:t>
            </a:r>
            <a:r>
              <a:rPr sz="1100" spc="-70">
                <a:solidFill>
                  <a:srgbClr val="222E54"/>
                </a:solidFill>
                <a:latin typeface="Verdana"/>
                <a:cs typeface="Verdana"/>
              </a:rPr>
              <a:t> </a:t>
            </a:r>
            <a:r>
              <a:rPr sz="1100" spc="-90">
                <a:solidFill>
                  <a:srgbClr val="222E54"/>
                </a:solidFill>
                <a:latin typeface="Verdana"/>
                <a:cs typeface="Verdana"/>
              </a:rPr>
              <a:t>estar</a:t>
            </a:r>
            <a:r>
              <a:rPr sz="1100" spc="-70">
                <a:solidFill>
                  <a:srgbClr val="222E54"/>
                </a:solidFill>
                <a:latin typeface="Verdana"/>
                <a:cs typeface="Verdana"/>
              </a:rPr>
              <a:t> </a:t>
            </a:r>
            <a:r>
              <a:rPr sz="1100" spc="-75">
                <a:solidFill>
                  <a:srgbClr val="222E54"/>
                </a:solidFill>
                <a:latin typeface="Verdana"/>
                <a:cs typeface="Verdana"/>
              </a:rPr>
              <a:t>presentes </a:t>
            </a:r>
            <a:r>
              <a:rPr sz="1100" spc="-100">
                <a:solidFill>
                  <a:srgbClr val="222E54"/>
                </a:solidFill>
                <a:latin typeface="Verdana"/>
                <a:cs typeface="Verdana"/>
              </a:rPr>
              <a:t>na</a:t>
            </a:r>
            <a:r>
              <a:rPr sz="1100" spc="-90">
                <a:solidFill>
                  <a:srgbClr val="222E54"/>
                </a:solidFill>
                <a:latin typeface="Verdana"/>
                <a:cs typeface="Verdana"/>
              </a:rPr>
              <a:t> </a:t>
            </a:r>
            <a:r>
              <a:rPr sz="1100" spc="-70">
                <a:solidFill>
                  <a:srgbClr val="222E54"/>
                </a:solidFill>
                <a:latin typeface="Verdana"/>
                <a:cs typeface="Verdana"/>
              </a:rPr>
              <a:t>Relação</a:t>
            </a:r>
            <a:r>
              <a:rPr sz="1100" spc="-85">
                <a:solidFill>
                  <a:srgbClr val="222E54"/>
                </a:solidFill>
                <a:latin typeface="Verdana"/>
                <a:cs typeface="Verdana"/>
              </a:rPr>
              <a:t> </a:t>
            </a:r>
            <a:r>
              <a:rPr sz="1100" spc="-80">
                <a:solidFill>
                  <a:srgbClr val="222E54"/>
                </a:solidFill>
                <a:latin typeface="Verdana"/>
                <a:cs typeface="Verdana"/>
              </a:rPr>
              <a:t>de</a:t>
            </a:r>
            <a:r>
              <a:rPr sz="1100" spc="-85">
                <a:solidFill>
                  <a:srgbClr val="222E54"/>
                </a:solidFill>
                <a:latin typeface="Verdana"/>
                <a:cs typeface="Verdana"/>
              </a:rPr>
              <a:t> </a:t>
            </a:r>
            <a:r>
              <a:rPr sz="1100" spc="-10">
                <a:solidFill>
                  <a:srgbClr val="222E54"/>
                </a:solidFill>
                <a:latin typeface="Verdana"/>
                <a:cs typeface="Verdana"/>
              </a:rPr>
              <a:t>Beneficiá- </a:t>
            </a:r>
            <a:r>
              <a:rPr sz="1100" spc="-90">
                <a:solidFill>
                  <a:srgbClr val="222E54"/>
                </a:solidFill>
                <a:latin typeface="Verdana"/>
                <a:cs typeface="Verdana"/>
              </a:rPr>
              <a:t>rios.</a:t>
            </a:r>
            <a:r>
              <a:rPr sz="1100" spc="-95">
                <a:solidFill>
                  <a:srgbClr val="222E54"/>
                </a:solidFill>
                <a:latin typeface="Verdana"/>
                <a:cs typeface="Verdana"/>
              </a:rPr>
              <a:t> </a:t>
            </a:r>
            <a:r>
              <a:rPr sz="1100" spc="-65">
                <a:solidFill>
                  <a:srgbClr val="222E54"/>
                </a:solidFill>
                <a:latin typeface="Verdana"/>
                <a:cs typeface="Verdana"/>
              </a:rPr>
              <a:t>Use</a:t>
            </a:r>
            <a:r>
              <a:rPr sz="1100" spc="-90">
                <a:solidFill>
                  <a:srgbClr val="222E54"/>
                </a:solidFill>
                <a:latin typeface="Verdana"/>
                <a:cs typeface="Verdana"/>
              </a:rPr>
              <a:t> </a:t>
            </a:r>
            <a:r>
              <a:rPr sz="1100" spc="-95">
                <a:solidFill>
                  <a:srgbClr val="222E54"/>
                </a:solidFill>
                <a:latin typeface="Verdana"/>
                <a:cs typeface="Verdana"/>
              </a:rPr>
              <a:t>a </a:t>
            </a:r>
            <a:r>
              <a:rPr sz="1100" b="1" spc="-10">
                <a:solidFill>
                  <a:srgbClr val="222E54"/>
                </a:solidFill>
                <a:latin typeface="Arial"/>
                <a:cs typeface="Arial"/>
              </a:rPr>
              <a:t>Amostragem </a:t>
            </a:r>
            <a:r>
              <a:rPr sz="1100" spc="-95">
                <a:solidFill>
                  <a:srgbClr val="222E54"/>
                </a:solidFill>
                <a:latin typeface="Verdana"/>
                <a:cs typeface="Verdana"/>
              </a:rPr>
              <a:t>para</a:t>
            </a:r>
            <a:r>
              <a:rPr sz="1100" spc="-75">
                <a:solidFill>
                  <a:srgbClr val="222E54"/>
                </a:solidFill>
                <a:latin typeface="Verdana"/>
                <a:cs typeface="Verdana"/>
              </a:rPr>
              <a:t> </a:t>
            </a:r>
            <a:r>
              <a:rPr sz="1100" spc="-10">
                <a:solidFill>
                  <a:srgbClr val="222E54"/>
                </a:solidFill>
                <a:latin typeface="Verdana"/>
                <a:cs typeface="Verdana"/>
              </a:rPr>
              <a:t>análise.</a:t>
            </a:r>
            <a:endParaRPr sz="1100">
              <a:latin typeface="Verdana"/>
              <a:cs typeface="Verdana"/>
            </a:endParaRPr>
          </a:p>
        </p:txBody>
      </p:sp>
      <p:sp>
        <p:nvSpPr>
          <p:cNvPr id="32" name="object 32"/>
          <p:cNvSpPr txBox="1"/>
          <p:nvPr/>
        </p:nvSpPr>
        <p:spPr>
          <a:xfrm>
            <a:off x="6606451" y="1507324"/>
            <a:ext cx="1838960" cy="558800"/>
          </a:xfrm>
          <a:prstGeom prst="rect">
            <a:avLst/>
          </a:prstGeom>
        </p:spPr>
        <p:txBody>
          <a:bodyPr vert="horz" wrap="square" lIns="0" tIns="68580" rIns="0" bIns="0" rtlCol="0">
            <a:spAutoFit/>
          </a:bodyPr>
          <a:lstStyle/>
          <a:p>
            <a:pPr marL="123189" marR="123189">
              <a:lnSpc>
                <a:spcPct val="104099"/>
              </a:lnSpc>
              <a:spcBef>
                <a:spcPts val="540"/>
              </a:spcBef>
              <a:tabLst>
                <a:tab pos="1017269" algn="l"/>
              </a:tabLst>
            </a:pPr>
            <a:r>
              <a:rPr sz="1050" i="1" spc="-97" baseline="-35714">
                <a:solidFill>
                  <a:srgbClr val="FFFFFF"/>
                </a:solidFill>
                <a:latin typeface="Arial"/>
                <a:cs typeface="Arial"/>
              </a:rPr>
              <a:t>Acesse</a:t>
            </a:r>
            <a:r>
              <a:rPr sz="1050" i="1" spc="-22" baseline="-35714">
                <a:solidFill>
                  <a:srgbClr val="FFFFFF"/>
                </a:solidFill>
                <a:latin typeface="Arial"/>
                <a:cs typeface="Arial"/>
              </a:rPr>
              <a:t> </a:t>
            </a:r>
            <a:r>
              <a:rPr sz="1050" i="1" baseline="-35714">
                <a:solidFill>
                  <a:srgbClr val="FFFFFF"/>
                </a:solidFill>
                <a:latin typeface="Arial"/>
                <a:cs typeface="Arial"/>
              </a:rPr>
              <a:t>a</a:t>
            </a:r>
            <a:r>
              <a:rPr sz="1050" i="1" spc="-15" baseline="-35714">
                <a:solidFill>
                  <a:srgbClr val="FFFFFF"/>
                </a:solidFill>
                <a:latin typeface="Arial"/>
                <a:cs typeface="Arial"/>
              </a:rPr>
              <a:t> explica-</a:t>
            </a:r>
            <a:r>
              <a:rPr sz="1050" i="1" baseline="-35714">
                <a:solidFill>
                  <a:srgbClr val="FFFFFF"/>
                </a:solidFill>
                <a:latin typeface="Arial"/>
                <a:cs typeface="Arial"/>
              </a:rPr>
              <a:t>	</a:t>
            </a:r>
            <a:r>
              <a:rPr sz="700" i="1" spc="-65">
                <a:solidFill>
                  <a:srgbClr val="FFFFFF"/>
                </a:solidFill>
                <a:latin typeface="Arial"/>
                <a:cs typeface="Arial"/>
              </a:rPr>
              <a:t>Acesse</a:t>
            </a:r>
            <a:r>
              <a:rPr sz="700" i="1" spc="-15">
                <a:solidFill>
                  <a:srgbClr val="FFFFFF"/>
                </a:solidFill>
                <a:latin typeface="Arial"/>
                <a:cs typeface="Arial"/>
              </a:rPr>
              <a:t> </a:t>
            </a:r>
            <a:r>
              <a:rPr sz="700" i="1">
                <a:solidFill>
                  <a:srgbClr val="FFFFFF"/>
                </a:solidFill>
                <a:latin typeface="Arial"/>
                <a:cs typeface="Arial"/>
              </a:rPr>
              <a:t>a</a:t>
            </a:r>
            <a:r>
              <a:rPr sz="700" i="1" spc="-10">
                <a:solidFill>
                  <a:srgbClr val="FFFFFF"/>
                </a:solidFill>
                <a:latin typeface="Arial"/>
                <a:cs typeface="Arial"/>
              </a:rPr>
              <a:t> explica-</a:t>
            </a:r>
            <a:r>
              <a:rPr sz="700" i="1" spc="500">
                <a:solidFill>
                  <a:srgbClr val="FFFFFF"/>
                </a:solidFill>
                <a:latin typeface="Arial"/>
                <a:cs typeface="Arial"/>
              </a:rPr>
              <a:t> </a:t>
            </a:r>
            <a:r>
              <a:rPr sz="1050" i="1" baseline="-35714">
                <a:solidFill>
                  <a:srgbClr val="FFFFFF"/>
                </a:solidFill>
                <a:latin typeface="Arial"/>
                <a:cs typeface="Arial"/>
              </a:rPr>
              <a:t>ção</a:t>
            </a:r>
            <a:r>
              <a:rPr sz="1050" i="1" spc="-30" baseline="-35714">
                <a:solidFill>
                  <a:srgbClr val="FFFFFF"/>
                </a:solidFill>
                <a:latin typeface="Arial"/>
                <a:cs typeface="Arial"/>
              </a:rPr>
              <a:t> </a:t>
            </a:r>
            <a:r>
              <a:rPr sz="1050" i="1" spc="-44" baseline="-35714">
                <a:solidFill>
                  <a:srgbClr val="FFFFFF"/>
                </a:solidFill>
                <a:latin typeface="Arial"/>
                <a:cs typeface="Arial"/>
              </a:rPr>
              <a:t>de</a:t>
            </a:r>
            <a:r>
              <a:rPr sz="1050" i="1" spc="-30" baseline="-35714">
                <a:solidFill>
                  <a:srgbClr val="FFFFFF"/>
                </a:solidFill>
                <a:latin typeface="Arial"/>
                <a:cs typeface="Arial"/>
              </a:rPr>
              <a:t> </a:t>
            </a:r>
            <a:r>
              <a:rPr sz="1050" i="1" spc="-82" baseline="-35714">
                <a:solidFill>
                  <a:srgbClr val="FFFFFF"/>
                </a:solidFill>
                <a:latin typeface="Arial"/>
                <a:cs typeface="Arial"/>
              </a:rPr>
              <a:t>ACT</a:t>
            </a:r>
            <a:r>
              <a:rPr sz="1050" i="1" spc="-22" baseline="-35714">
                <a:solidFill>
                  <a:srgbClr val="FFFFFF"/>
                </a:solidFill>
                <a:latin typeface="Arial"/>
                <a:cs typeface="Arial"/>
              </a:rPr>
              <a:t> </a:t>
            </a:r>
            <a:r>
              <a:rPr sz="1050" i="1" spc="-89" baseline="-35714">
                <a:solidFill>
                  <a:srgbClr val="FFFFFF"/>
                </a:solidFill>
                <a:latin typeface="Arial"/>
                <a:cs typeface="Arial"/>
              </a:rPr>
              <a:t>e</a:t>
            </a:r>
            <a:r>
              <a:rPr sz="1050" i="1" spc="-30" baseline="-35714">
                <a:solidFill>
                  <a:srgbClr val="FFFFFF"/>
                </a:solidFill>
                <a:latin typeface="Arial"/>
                <a:cs typeface="Arial"/>
              </a:rPr>
              <a:t> CCT.</a:t>
            </a:r>
            <a:r>
              <a:rPr sz="1050" i="1" baseline="-35714">
                <a:solidFill>
                  <a:srgbClr val="FFFFFF"/>
                </a:solidFill>
                <a:latin typeface="Arial"/>
                <a:cs typeface="Arial"/>
              </a:rPr>
              <a:t>	</a:t>
            </a:r>
            <a:r>
              <a:rPr sz="700" i="1">
                <a:solidFill>
                  <a:srgbClr val="FFFFFF"/>
                </a:solidFill>
                <a:latin typeface="Arial"/>
                <a:cs typeface="Arial"/>
              </a:rPr>
              <a:t>ção</a:t>
            </a:r>
            <a:r>
              <a:rPr sz="700" i="1" spc="-20">
                <a:solidFill>
                  <a:srgbClr val="FFFFFF"/>
                </a:solidFill>
                <a:latin typeface="Arial"/>
                <a:cs typeface="Arial"/>
              </a:rPr>
              <a:t> </a:t>
            </a:r>
            <a:r>
              <a:rPr sz="700" i="1" spc="-30">
                <a:solidFill>
                  <a:srgbClr val="FFFFFF"/>
                </a:solidFill>
                <a:latin typeface="Arial"/>
                <a:cs typeface="Arial"/>
              </a:rPr>
              <a:t>de</a:t>
            </a:r>
            <a:r>
              <a:rPr sz="700" i="1" spc="-20">
                <a:solidFill>
                  <a:srgbClr val="FFFFFF"/>
                </a:solidFill>
                <a:latin typeface="Arial"/>
                <a:cs typeface="Arial"/>
              </a:rPr>
              <a:t> </a:t>
            </a:r>
            <a:r>
              <a:rPr sz="700" i="1" spc="-35">
                <a:solidFill>
                  <a:srgbClr val="FFFFFF"/>
                </a:solidFill>
                <a:latin typeface="Arial"/>
                <a:cs typeface="Arial"/>
              </a:rPr>
              <a:t>Relação</a:t>
            </a:r>
            <a:r>
              <a:rPr sz="700" i="1" spc="-15">
                <a:solidFill>
                  <a:srgbClr val="FFFFFF"/>
                </a:solidFill>
                <a:latin typeface="Arial"/>
                <a:cs typeface="Arial"/>
              </a:rPr>
              <a:t> </a:t>
            </a:r>
            <a:r>
              <a:rPr sz="700" i="1" spc="-40">
                <a:solidFill>
                  <a:srgbClr val="FFFFFF"/>
                </a:solidFill>
                <a:latin typeface="Arial"/>
                <a:cs typeface="Arial"/>
              </a:rPr>
              <a:t>de</a:t>
            </a:r>
            <a:endParaRPr sz="700">
              <a:latin typeface="Arial"/>
              <a:cs typeface="Arial"/>
            </a:endParaRPr>
          </a:p>
          <a:p>
            <a:pPr marL="1017269">
              <a:lnSpc>
                <a:spcPct val="100000"/>
              </a:lnSpc>
              <a:spcBef>
                <a:spcPts val="35"/>
              </a:spcBef>
            </a:pPr>
            <a:r>
              <a:rPr sz="700" i="1" spc="-10">
                <a:solidFill>
                  <a:srgbClr val="FFFFFF"/>
                </a:solidFill>
                <a:latin typeface="Arial"/>
                <a:cs typeface="Arial"/>
              </a:rPr>
              <a:t>Empregados</a:t>
            </a:r>
            <a:endParaRPr sz="700">
              <a:latin typeface="Arial"/>
              <a:cs typeface="Arial"/>
            </a:endParaRPr>
          </a:p>
        </p:txBody>
      </p:sp>
      <p:pic>
        <p:nvPicPr>
          <p:cNvPr id="37" name="Imagem 36"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FBD86CC-7F89-33C2-AF4F-57585D3E2B5B}"/>
              </a:ext>
            </a:extLst>
          </p:cNvPr>
          <p:cNvPicPr>
            <a:picLocks noChangeAspect="1"/>
          </p:cNvPicPr>
          <p:nvPr/>
        </p:nvPicPr>
        <p:blipFill>
          <a:blip r:embed="rId3"/>
          <a:stretch>
            <a:fillRect/>
          </a:stretch>
        </p:blipFill>
        <p:spPr>
          <a:xfrm>
            <a:off x="3345609" y="3121783"/>
            <a:ext cx="1305793" cy="114300"/>
          </a:xfrm>
          <a:prstGeom prst="rect">
            <a:avLst/>
          </a:prstGeom>
        </p:spPr>
      </p:pic>
      <p:pic>
        <p:nvPicPr>
          <p:cNvPr id="39" name="Imagem 38"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135DFE2-A383-14B2-E903-2E8BE3FEBBA7}"/>
              </a:ext>
            </a:extLst>
          </p:cNvPr>
          <p:cNvPicPr>
            <a:picLocks noChangeAspect="1"/>
          </p:cNvPicPr>
          <p:nvPr/>
        </p:nvPicPr>
        <p:blipFill>
          <a:blip r:embed="rId3"/>
          <a:stretch>
            <a:fillRect/>
          </a:stretch>
        </p:blipFill>
        <p:spPr>
          <a:xfrm>
            <a:off x="2520599" y="3407174"/>
            <a:ext cx="1305793" cy="748501"/>
          </a:xfrm>
          <a:prstGeom prst="rect">
            <a:avLst/>
          </a:prstGeom>
        </p:spPr>
      </p:pic>
      <p:pic>
        <p:nvPicPr>
          <p:cNvPr id="41" name="Imagem 40"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4D657D8-74AD-8881-C2BA-53397C81102F}"/>
              </a:ext>
            </a:extLst>
          </p:cNvPr>
          <p:cNvPicPr>
            <a:picLocks noChangeAspect="1"/>
          </p:cNvPicPr>
          <p:nvPr/>
        </p:nvPicPr>
        <p:blipFill>
          <a:blip r:embed="rId3"/>
          <a:stretch>
            <a:fillRect/>
          </a:stretch>
        </p:blipFill>
        <p:spPr>
          <a:xfrm>
            <a:off x="3996099" y="3407174"/>
            <a:ext cx="1321658" cy="732646"/>
          </a:xfrm>
          <a:prstGeom prst="rect">
            <a:avLst/>
          </a:prstGeom>
        </p:spPr>
      </p:pic>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D5FCF73-F627-59A7-906F-4E0659065A2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flipV="1">
            <a:off x="2519951" y="3151882"/>
            <a:ext cx="790508" cy="645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84607"/>
            <a:ext cx="3653154" cy="750570"/>
          </a:xfrm>
          <a:prstGeom prst="rect">
            <a:avLst/>
          </a:prstGeom>
        </p:spPr>
        <p:txBody>
          <a:bodyPr vert="horz" wrap="square" lIns="0" tIns="12700" rIns="0" bIns="0" rtlCol="0">
            <a:spAutoFit/>
          </a:bodyPr>
          <a:lstStyle/>
          <a:p>
            <a:pPr marL="12700">
              <a:lnSpc>
                <a:spcPts val="2855"/>
              </a:lnSpc>
              <a:spcBef>
                <a:spcPts val="100"/>
              </a:spcBef>
            </a:pPr>
            <a:r>
              <a:rPr sz="2400" b="1" i="1" spc="-140">
                <a:solidFill>
                  <a:srgbClr val="FFFFFF"/>
                </a:solidFill>
                <a:latin typeface="Trebuchet MS"/>
                <a:cs typeface="Trebuchet MS"/>
              </a:rPr>
              <a:t>Boleto</a:t>
            </a:r>
            <a:r>
              <a:rPr sz="2400" b="1" i="1" spc="-155">
                <a:solidFill>
                  <a:srgbClr val="FFFFFF"/>
                </a:solidFill>
                <a:latin typeface="Trebuchet MS"/>
                <a:cs typeface="Trebuchet MS"/>
              </a:rPr>
              <a:t> </a:t>
            </a:r>
            <a:r>
              <a:rPr sz="2400" b="1" i="1" spc="-60">
                <a:solidFill>
                  <a:srgbClr val="FFFFFF"/>
                </a:solidFill>
                <a:latin typeface="Trebuchet MS"/>
                <a:cs typeface="Trebuchet MS"/>
              </a:rPr>
              <a:t>ou</a:t>
            </a:r>
            <a:r>
              <a:rPr sz="2400" b="1" i="1" spc="-155">
                <a:solidFill>
                  <a:srgbClr val="FFFFFF"/>
                </a:solidFill>
                <a:latin typeface="Trebuchet MS"/>
                <a:cs typeface="Trebuchet MS"/>
              </a:rPr>
              <a:t> </a:t>
            </a:r>
            <a:r>
              <a:rPr sz="2400" b="1" i="1" spc="-85">
                <a:solidFill>
                  <a:srgbClr val="FFFFFF"/>
                </a:solidFill>
                <a:latin typeface="Trebuchet MS"/>
                <a:cs typeface="Trebuchet MS"/>
              </a:rPr>
              <a:t>Nota</a:t>
            </a:r>
            <a:r>
              <a:rPr sz="2400" b="1" i="1" spc="-155">
                <a:solidFill>
                  <a:srgbClr val="FFFFFF"/>
                </a:solidFill>
                <a:latin typeface="Trebuchet MS"/>
                <a:cs typeface="Trebuchet MS"/>
              </a:rPr>
              <a:t> </a:t>
            </a:r>
            <a:r>
              <a:rPr sz="2400" b="1" i="1" spc="-45">
                <a:solidFill>
                  <a:srgbClr val="FFFFFF"/>
                </a:solidFill>
                <a:latin typeface="Trebuchet MS"/>
                <a:cs typeface="Trebuchet MS"/>
              </a:rPr>
              <a:t>Fiscal</a:t>
            </a:r>
            <a:endParaRPr sz="2400">
              <a:latin typeface="Trebuchet MS"/>
              <a:cs typeface="Trebuchet MS"/>
            </a:endParaRPr>
          </a:p>
          <a:p>
            <a:pPr marL="12700">
              <a:lnSpc>
                <a:spcPts val="285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5202555" cy="787400"/>
          </a:xfrm>
          <a:prstGeom prst="rect">
            <a:avLst/>
          </a:prstGeom>
        </p:spPr>
        <p:txBody>
          <a:bodyPr vert="horz" wrap="square" lIns="0" tIns="12700" rIns="0" bIns="0" rtlCol="0">
            <a:spAutoFit/>
          </a:bodyPr>
          <a:lstStyle/>
          <a:p>
            <a:pPr marL="12700">
              <a:lnSpc>
                <a:spcPct val="100000"/>
              </a:lnSpc>
              <a:spcBef>
                <a:spcPts val="100"/>
              </a:spcBef>
            </a:pPr>
            <a:r>
              <a:rPr spc="-254"/>
              <a:t>Plano</a:t>
            </a:r>
            <a:r>
              <a:rPr spc="-340"/>
              <a:t> </a:t>
            </a:r>
            <a:r>
              <a:rPr spc="-85"/>
              <a:t>Odontológico</a:t>
            </a:r>
          </a:p>
        </p:txBody>
      </p:sp>
      <p:grpSp>
        <p:nvGrpSpPr>
          <p:cNvPr id="4" name="object 4"/>
          <p:cNvGrpSpPr/>
          <p:nvPr/>
        </p:nvGrpSpPr>
        <p:grpSpPr>
          <a:xfrm>
            <a:off x="7788493" y="2705309"/>
            <a:ext cx="2446655" cy="3995420"/>
            <a:chOff x="7788493" y="2705309"/>
            <a:chExt cx="2446655" cy="3995420"/>
          </a:xfrm>
        </p:grpSpPr>
        <p:pic>
          <p:nvPicPr>
            <p:cNvPr id="5" name="object 5"/>
            <p:cNvPicPr/>
            <p:nvPr/>
          </p:nvPicPr>
          <p:blipFill>
            <a:blip r:embed="rId2" cstate="print"/>
            <a:stretch>
              <a:fillRect/>
            </a:stretch>
          </p:blipFill>
          <p:spPr>
            <a:xfrm>
              <a:off x="7984617" y="4818011"/>
              <a:ext cx="2250173" cy="1882444"/>
            </a:xfrm>
            <a:prstGeom prst="rect">
              <a:avLst/>
            </a:prstGeom>
          </p:spPr>
        </p:pic>
        <p:sp>
          <p:nvSpPr>
            <p:cNvPr id="6" name="object 6"/>
            <p:cNvSpPr/>
            <p:nvPr/>
          </p:nvSpPr>
          <p:spPr>
            <a:xfrm>
              <a:off x="7801193" y="2718009"/>
              <a:ext cx="307975" cy="2218055"/>
            </a:xfrm>
            <a:custGeom>
              <a:avLst/>
              <a:gdLst/>
              <a:ahLst/>
              <a:cxnLst/>
              <a:rect l="l" t="t" r="r" b="b"/>
              <a:pathLst>
                <a:path w="307975" h="2218054">
                  <a:moveTo>
                    <a:pt x="183426" y="2217597"/>
                  </a:moveTo>
                  <a:lnTo>
                    <a:pt x="0" y="2217597"/>
                  </a:lnTo>
                  <a:lnTo>
                    <a:pt x="0" y="0"/>
                  </a:lnTo>
                  <a:lnTo>
                    <a:pt x="307809" y="0"/>
                  </a:lnTo>
                  <a:lnTo>
                    <a:pt x="307809" y="128054"/>
                  </a:lnTo>
                </a:path>
              </a:pathLst>
            </a:custGeom>
            <a:ln w="25400">
              <a:solidFill>
                <a:srgbClr val="0C285A"/>
              </a:solidFill>
            </a:ln>
          </p:spPr>
          <p:txBody>
            <a:bodyPr wrap="square" lIns="0" tIns="0" rIns="0" bIns="0" rtlCol="0"/>
            <a:lstStyle/>
            <a:p>
              <a:endParaRPr/>
            </a:p>
          </p:txBody>
        </p:sp>
        <p:sp>
          <p:nvSpPr>
            <p:cNvPr id="7" name="object 7"/>
            <p:cNvSpPr/>
            <p:nvPr/>
          </p:nvSpPr>
          <p:spPr>
            <a:xfrm>
              <a:off x="8059444" y="2797835"/>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8" name="object 8"/>
            <p:cNvSpPr/>
            <p:nvPr/>
          </p:nvSpPr>
          <p:spPr>
            <a:xfrm>
              <a:off x="7997317" y="4830698"/>
              <a:ext cx="2225040" cy="1857375"/>
            </a:xfrm>
            <a:custGeom>
              <a:avLst/>
              <a:gdLst/>
              <a:ahLst/>
              <a:cxnLst/>
              <a:rect l="l" t="t" r="r" b="b"/>
              <a:pathLst>
                <a:path w="2225040" h="1857375">
                  <a:moveTo>
                    <a:pt x="0" y="1857044"/>
                  </a:moveTo>
                  <a:lnTo>
                    <a:pt x="2224786" y="1857044"/>
                  </a:lnTo>
                  <a:lnTo>
                    <a:pt x="2224786" y="0"/>
                  </a:lnTo>
                  <a:lnTo>
                    <a:pt x="0" y="0"/>
                  </a:lnTo>
                  <a:lnTo>
                    <a:pt x="0" y="1857044"/>
                  </a:lnTo>
                  <a:close/>
                </a:path>
              </a:pathLst>
            </a:custGeom>
            <a:ln w="25400">
              <a:solidFill>
                <a:srgbClr val="0C285A"/>
              </a:solidFill>
            </a:ln>
          </p:spPr>
          <p:txBody>
            <a:bodyPr wrap="square" lIns="0" tIns="0" rIns="0" bIns="0" rtlCol="0"/>
            <a:lstStyle/>
            <a:p>
              <a:endParaRPr/>
            </a:p>
          </p:txBody>
        </p:sp>
      </p:grpSp>
      <p:grpSp>
        <p:nvGrpSpPr>
          <p:cNvPr id="9" name="object 9"/>
          <p:cNvGrpSpPr/>
          <p:nvPr/>
        </p:nvGrpSpPr>
        <p:grpSpPr>
          <a:xfrm>
            <a:off x="568490" y="2489301"/>
            <a:ext cx="5360035" cy="3382010"/>
            <a:chOff x="568490" y="2489301"/>
            <a:chExt cx="5360035" cy="3382010"/>
          </a:xfrm>
        </p:grpSpPr>
        <p:pic>
          <p:nvPicPr>
            <p:cNvPr id="10" name="object 10"/>
            <p:cNvPicPr/>
            <p:nvPr/>
          </p:nvPicPr>
          <p:blipFill>
            <a:blip r:embed="rId3" cstate="print"/>
            <a:stretch>
              <a:fillRect/>
            </a:stretch>
          </p:blipFill>
          <p:spPr>
            <a:xfrm>
              <a:off x="593991" y="2674797"/>
              <a:ext cx="4958232" cy="2924467"/>
            </a:xfrm>
            <a:prstGeom prst="rect">
              <a:avLst/>
            </a:prstGeom>
          </p:spPr>
        </p:pic>
        <p:pic>
          <p:nvPicPr>
            <p:cNvPr id="11" name="object 11"/>
            <p:cNvPicPr/>
            <p:nvPr/>
          </p:nvPicPr>
          <p:blipFill>
            <a:blip r:embed="rId4" cstate="print"/>
            <a:stretch>
              <a:fillRect/>
            </a:stretch>
          </p:blipFill>
          <p:spPr>
            <a:xfrm>
              <a:off x="622744" y="5140743"/>
              <a:ext cx="2901188" cy="364425"/>
            </a:xfrm>
            <a:prstGeom prst="rect">
              <a:avLst/>
            </a:prstGeom>
          </p:spPr>
        </p:pic>
        <p:sp>
          <p:nvSpPr>
            <p:cNvPr id="12" name="object 12"/>
            <p:cNvSpPr/>
            <p:nvPr/>
          </p:nvSpPr>
          <p:spPr>
            <a:xfrm>
              <a:off x="581190" y="3407498"/>
              <a:ext cx="4953000" cy="2115820"/>
            </a:xfrm>
            <a:custGeom>
              <a:avLst/>
              <a:gdLst/>
              <a:ahLst/>
              <a:cxnLst/>
              <a:rect l="l" t="t" r="r" b="b"/>
              <a:pathLst>
                <a:path w="4953000" h="2115820">
                  <a:moveTo>
                    <a:pt x="331508" y="1522602"/>
                  </a:moveTo>
                  <a:lnTo>
                    <a:pt x="1170101" y="1522602"/>
                  </a:lnTo>
                  <a:lnTo>
                    <a:pt x="1170101" y="1123200"/>
                  </a:lnTo>
                  <a:lnTo>
                    <a:pt x="331508" y="1123200"/>
                  </a:lnTo>
                  <a:lnTo>
                    <a:pt x="331508" y="1522602"/>
                  </a:lnTo>
                  <a:close/>
                </a:path>
                <a:path w="4953000" h="2115820">
                  <a:moveTo>
                    <a:pt x="0" y="2115312"/>
                  </a:moveTo>
                  <a:lnTo>
                    <a:pt x="4446104" y="2115312"/>
                  </a:lnTo>
                  <a:lnTo>
                    <a:pt x="4446104" y="1715909"/>
                  </a:lnTo>
                  <a:lnTo>
                    <a:pt x="0" y="1715909"/>
                  </a:lnTo>
                  <a:lnTo>
                    <a:pt x="0" y="2115312"/>
                  </a:lnTo>
                  <a:close/>
                </a:path>
                <a:path w="4953000" h="2115820">
                  <a:moveTo>
                    <a:pt x="104711" y="168998"/>
                  </a:moveTo>
                  <a:lnTo>
                    <a:pt x="626516" y="168998"/>
                  </a:lnTo>
                  <a:lnTo>
                    <a:pt x="626516" y="0"/>
                  </a:lnTo>
                  <a:lnTo>
                    <a:pt x="104711" y="0"/>
                  </a:lnTo>
                  <a:lnTo>
                    <a:pt x="104711" y="168998"/>
                  </a:lnTo>
                  <a:close/>
                </a:path>
                <a:path w="4953000" h="2115820">
                  <a:moveTo>
                    <a:pt x="4588002" y="341795"/>
                  </a:moveTo>
                  <a:lnTo>
                    <a:pt x="4952428" y="341795"/>
                  </a:lnTo>
                  <a:lnTo>
                    <a:pt x="4952428" y="201599"/>
                  </a:lnTo>
                  <a:lnTo>
                    <a:pt x="4588002" y="201599"/>
                  </a:lnTo>
                  <a:lnTo>
                    <a:pt x="4588002" y="341795"/>
                  </a:lnTo>
                  <a:close/>
                </a:path>
              </a:pathLst>
            </a:custGeom>
            <a:ln w="25400">
              <a:solidFill>
                <a:srgbClr val="0C285A"/>
              </a:solidFill>
            </a:ln>
          </p:spPr>
          <p:txBody>
            <a:bodyPr wrap="square" lIns="0" tIns="0" rIns="0" bIns="0" rtlCol="0"/>
            <a:lstStyle/>
            <a:p>
              <a:endParaRPr/>
            </a:p>
          </p:txBody>
        </p:sp>
        <p:sp>
          <p:nvSpPr>
            <p:cNvPr id="13" name="object 13"/>
            <p:cNvSpPr/>
            <p:nvPr/>
          </p:nvSpPr>
          <p:spPr>
            <a:xfrm>
              <a:off x="1763999" y="2502001"/>
              <a:ext cx="4114800" cy="2095500"/>
            </a:xfrm>
            <a:custGeom>
              <a:avLst/>
              <a:gdLst/>
              <a:ahLst/>
              <a:cxnLst/>
              <a:rect l="l" t="t" r="r" b="b"/>
              <a:pathLst>
                <a:path w="4114800" h="2095500">
                  <a:moveTo>
                    <a:pt x="0" y="2095195"/>
                  </a:moveTo>
                  <a:lnTo>
                    <a:pt x="2437206" y="2095195"/>
                  </a:lnTo>
                  <a:lnTo>
                    <a:pt x="2437206" y="0"/>
                  </a:lnTo>
                  <a:lnTo>
                    <a:pt x="4114800" y="0"/>
                  </a:lnTo>
                  <a:lnTo>
                    <a:pt x="4114800" y="214464"/>
                  </a:lnTo>
                </a:path>
              </a:pathLst>
            </a:custGeom>
            <a:ln w="25400">
              <a:solidFill>
                <a:srgbClr val="0C285A"/>
              </a:solidFill>
            </a:ln>
          </p:spPr>
          <p:txBody>
            <a:bodyPr wrap="square" lIns="0" tIns="0" rIns="0" bIns="0" rtlCol="0"/>
            <a:lstStyle/>
            <a:p>
              <a:endParaRPr/>
            </a:p>
          </p:txBody>
        </p:sp>
        <p:sp>
          <p:nvSpPr>
            <p:cNvPr id="14" name="object 14"/>
            <p:cNvSpPr/>
            <p:nvPr/>
          </p:nvSpPr>
          <p:spPr>
            <a:xfrm>
              <a:off x="5829244" y="2668231"/>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5" name="object 15"/>
            <p:cNvSpPr/>
            <p:nvPr/>
          </p:nvSpPr>
          <p:spPr>
            <a:xfrm>
              <a:off x="1083599" y="3589196"/>
              <a:ext cx="4748530" cy="408940"/>
            </a:xfrm>
            <a:custGeom>
              <a:avLst/>
              <a:gdLst/>
              <a:ahLst/>
              <a:cxnLst/>
              <a:rect l="l" t="t" r="r" b="b"/>
              <a:pathLst>
                <a:path w="4748530" h="408939">
                  <a:moveTo>
                    <a:pt x="0" y="0"/>
                  </a:moveTo>
                  <a:lnTo>
                    <a:pt x="0" y="244805"/>
                  </a:lnTo>
                  <a:lnTo>
                    <a:pt x="4748403" y="244805"/>
                  </a:lnTo>
                  <a:lnTo>
                    <a:pt x="4748403" y="408863"/>
                  </a:lnTo>
                </a:path>
              </a:pathLst>
            </a:custGeom>
            <a:ln w="25400">
              <a:solidFill>
                <a:srgbClr val="0C285A"/>
              </a:solidFill>
            </a:ln>
          </p:spPr>
          <p:txBody>
            <a:bodyPr wrap="square" lIns="0" tIns="0" rIns="0" bIns="0" rtlCol="0"/>
            <a:lstStyle/>
            <a:p>
              <a:endParaRPr/>
            </a:p>
          </p:txBody>
        </p:sp>
        <p:sp>
          <p:nvSpPr>
            <p:cNvPr id="16" name="object 16"/>
            <p:cNvSpPr/>
            <p:nvPr/>
          </p:nvSpPr>
          <p:spPr>
            <a:xfrm>
              <a:off x="5782444" y="3949828"/>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7" name="object 17"/>
            <p:cNvSpPr/>
            <p:nvPr/>
          </p:nvSpPr>
          <p:spPr>
            <a:xfrm>
              <a:off x="5187599" y="3761997"/>
              <a:ext cx="644525" cy="1150620"/>
            </a:xfrm>
            <a:custGeom>
              <a:avLst/>
              <a:gdLst/>
              <a:ahLst/>
              <a:cxnLst/>
              <a:rect l="l" t="t" r="r" b="b"/>
              <a:pathLst>
                <a:path w="644525" h="1150620">
                  <a:moveTo>
                    <a:pt x="0" y="0"/>
                  </a:moveTo>
                  <a:lnTo>
                    <a:pt x="0" y="1056005"/>
                  </a:lnTo>
                  <a:lnTo>
                    <a:pt x="644398" y="1056005"/>
                  </a:lnTo>
                  <a:lnTo>
                    <a:pt x="644398" y="1150467"/>
                  </a:lnTo>
                </a:path>
              </a:pathLst>
            </a:custGeom>
            <a:ln w="25400">
              <a:solidFill>
                <a:srgbClr val="0C285A"/>
              </a:solidFill>
            </a:ln>
          </p:spPr>
          <p:txBody>
            <a:bodyPr wrap="square" lIns="0" tIns="0" rIns="0" bIns="0" rtlCol="0"/>
            <a:lstStyle/>
            <a:p>
              <a:endParaRPr/>
            </a:p>
          </p:txBody>
        </p:sp>
        <p:sp>
          <p:nvSpPr>
            <p:cNvPr id="18" name="object 18"/>
            <p:cNvSpPr/>
            <p:nvPr/>
          </p:nvSpPr>
          <p:spPr>
            <a:xfrm>
              <a:off x="5782444" y="4864228"/>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9" name="object 19"/>
            <p:cNvSpPr/>
            <p:nvPr/>
          </p:nvSpPr>
          <p:spPr>
            <a:xfrm>
              <a:off x="673200" y="5535495"/>
              <a:ext cx="186055" cy="285750"/>
            </a:xfrm>
            <a:custGeom>
              <a:avLst/>
              <a:gdLst/>
              <a:ahLst/>
              <a:cxnLst/>
              <a:rect l="l" t="t" r="r" b="b"/>
              <a:pathLst>
                <a:path w="186055" h="285750">
                  <a:moveTo>
                    <a:pt x="0" y="0"/>
                  </a:moveTo>
                  <a:lnTo>
                    <a:pt x="0" y="285699"/>
                  </a:lnTo>
                  <a:lnTo>
                    <a:pt x="185661" y="285699"/>
                  </a:lnTo>
                </a:path>
              </a:pathLst>
            </a:custGeom>
            <a:ln w="25399">
              <a:solidFill>
                <a:srgbClr val="0C285A"/>
              </a:solidFill>
            </a:ln>
          </p:spPr>
          <p:txBody>
            <a:bodyPr wrap="square" lIns="0" tIns="0" rIns="0" bIns="0" rtlCol="0"/>
            <a:lstStyle/>
            <a:p>
              <a:endParaRPr/>
            </a:p>
          </p:txBody>
        </p:sp>
        <p:sp>
          <p:nvSpPr>
            <p:cNvPr id="20" name="object 20"/>
            <p:cNvSpPr/>
            <p:nvPr/>
          </p:nvSpPr>
          <p:spPr>
            <a:xfrm>
              <a:off x="810630" y="5771653"/>
              <a:ext cx="136525" cy="99695"/>
            </a:xfrm>
            <a:custGeom>
              <a:avLst/>
              <a:gdLst/>
              <a:ahLst/>
              <a:cxnLst/>
              <a:rect l="l" t="t" r="r" b="b"/>
              <a:pathLst>
                <a:path w="136525" h="99695">
                  <a:moveTo>
                    <a:pt x="0" y="0"/>
                  </a:moveTo>
                  <a:lnTo>
                    <a:pt x="0" y="99098"/>
                  </a:lnTo>
                  <a:lnTo>
                    <a:pt x="136169" y="49542"/>
                  </a:lnTo>
                  <a:lnTo>
                    <a:pt x="0" y="0"/>
                  </a:lnTo>
                  <a:close/>
                </a:path>
              </a:pathLst>
            </a:custGeom>
            <a:solidFill>
              <a:srgbClr val="0C285A"/>
            </a:solidFill>
          </p:spPr>
          <p:txBody>
            <a:bodyPr wrap="square" lIns="0" tIns="0" rIns="0" bIns="0" rtlCol="0"/>
            <a:lstStyle/>
            <a:p>
              <a:endParaRPr/>
            </a:p>
          </p:txBody>
        </p:sp>
      </p:grpSp>
      <p:sp>
        <p:nvSpPr>
          <p:cNvPr id="21" name="object 21"/>
          <p:cNvSpPr txBox="1"/>
          <p:nvPr/>
        </p:nvSpPr>
        <p:spPr>
          <a:xfrm>
            <a:off x="5675299" y="2823809"/>
            <a:ext cx="1979930" cy="86360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5">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75">
                <a:solidFill>
                  <a:srgbClr val="222E54"/>
                </a:solidFill>
                <a:latin typeface="Verdana"/>
                <a:cs typeface="Verdana"/>
              </a:rPr>
              <a:t>Conferir se</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20">
                <a:solidFill>
                  <a:srgbClr val="222E54"/>
                </a:solidFill>
                <a:latin typeface="Verdana"/>
                <a:cs typeface="Verdana"/>
              </a:rPr>
              <a:t>razão </a:t>
            </a:r>
            <a:r>
              <a:rPr sz="1100" spc="-60">
                <a:solidFill>
                  <a:srgbClr val="222E54"/>
                </a:solidFill>
                <a:latin typeface="Verdana"/>
                <a:cs typeface="Verdana"/>
              </a:rPr>
              <a:t>social</a:t>
            </a:r>
            <a:r>
              <a:rPr sz="1100" spc="-65">
                <a:solidFill>
                  <a:srgbClr val="222E54"/>
                </a:solidFill>
                <a:latin typeface="Verdana"/>
                <a:cs typeface="Verdana"/>
              </a:rPr>
              <a:t> </a:t>
            </a:r>
            <a:r>
              <a:rPr sz="1100" spc="-85">
                <a:solidFill>
                  <a:srgbClr val="222E54"/>
                </a:solidFill>
                <a:latin typeface="Verdana"/>
                <a:cs typeface="Verdana"/>
              </a:rPr>
              <a:t>e/ou</a:t>
            </a:r>
            <a:r>
              <a:rPr sz="1100" spc="-65">
                <a:solidFill>
                  <a:srgbClr val="222E54"/>
                </a:solidFill>
                <a:latin typeface="Verdana"/>
                <a:cs typeface="Verdana"/>
              </a:rPr>
              <a:t> </a:t>
            </a:r>
            <a:r>
              <a:rPr sz="1100" spc="-50">
                <a:solidFill>
                  <a:srgbClr val="222E54"/>
                </a:solidFill>
                <a:latin typeface="Verdana"/>
                <a:cs typeface="Verdana"/>
              </a:rPr>
              <a:t>CNPJ</a:t>
            </a:r>
            <a:r>
              <a:rPr sz="1100" spc="-65">
                <a:solidFill>
                  <a:srgbClr val="222E54"/>
                </a:solidFill>
                <a:latin typeface="Verdana"/>
                <a:cs typeface="Verdana"/>
              </a:rPr>
              <a:t> </a:t>
            </a:r>
            <a:r>
              <a:rPr sz="1100" spc="-85">
                <a:solidFill>
                  <a:srgbClr val="222E54"/>
                </a:solidFill>
                <a:latin typeface="Verdana"/>
                <a:cs typeface="Verdana"/>
              </a:rPr>
              <a:t>informados</a:t>
            </a:r>
            <a:r>
              <a:rPr sz="1100" spc="-65">
                <a:solidFill>
                  <a:srgbClr val="222E54"/>
                </a:solidFill>
                <a:latin typeface="Verdana"/>
                <a:cs typeface="Verdana"/>
              </a:rPr>
              <a:t> </a:t>
            </a:r>
            <a:r>
              <a:rPr sz="1100" spc="-50">
                <a:solidFill>
                  <a:srgbClr val="222E54"/>
                </a:solidFill>
                <a:latin typeface="Verdana"/>
                <a:cs typeface="Verdana"/>
              </a:rPr>
              <a:t>no </a:t>
            </a:r>
            <a:r>
              <a:rPr sz="1100" spc="-90">
                <a:solidFill>
                  <a:srgbClr val="222E54"/>
                </a:solidFill>
                <a:latin typeface="Verdana"/>
                <a:cs typeface="Verdana"/>
              </a:rPr>
              <a:t>documento</a:t>
            </a:r>
            <a:r>
              <a:rPr sz="1100" spc="-75">
                <a:solidFill>
                  <a:srgbClr val="222E54"/>
                </a:solidFill>
                <a:latin typeface="Verdana"/>
                <a:cs typeface="Verdana"/>
              </a:rPr>
              <a:t> </a:t>
            </a:r>
            <a:r>
              <a:rPr sz="1100" spc="-60">
                <a:solidFill>
                  <a:srgbClr val="222E54"/>
                </a:solidFill>
                <a:latin typeface="Verdana"/>
                <a:cs typeface="Verdana"/>
              </a:rPr>
              <a:t>coincidem</a:t>
            </a:r>
            <a:r>
              <a:rPr sz="1100" spc="-70">
                <a:solidFill>
                  <a:srgbClr val="222E54"/>
                </a:solidFill>
                <a:latin typeface="Verdana"/>
                <a:cs typeface="Verdana"/>
              </a:rPr>
              <a:t> </a:t>
            </a:r>
            <a:r>
              <a:rPr sz="1100" spc="-85">
                <a:solidFill>
                  <a:srgbClr val="222E54"/>
                </a:solidFill>
                <a:latin typeface="Verdana"/>
                <a:cs typeface="Verdana"/>
              </a:rPr>
              <a:t>com</a:t>
            </a:r>
            <a:r>
              <a:rPr sz="1100" spc="-70">
                <a:solidFill>
                  <a:srgbClr val="222E54"/>
                </a:solidFill>
                <a:latin typeface="Verdana"/>
                <a:cs typeface="Verdana"/>
              </a:rPr>
              <a:t> </a:t>
            </a:r>
            <a:r>
              <a:rPr sz="1100" spc="-25">
                <a:solidFill>
                  <a:srgbClr val="222E54"/>
                </a:solidFill>
                <a:latin typeface="Verdana"/>
                <a:cs typeface="Verdana"/>
              </a:rPr>
              <a:t>os </a:t>
            </a:r>
            <a:r>
              <a:rPr sz="1100" spc="-75">
                <a:solidFill>
                  <a:srgbClr val="222E54"/>
                </a:solidFill>
                <a:latin typeface="Verdana"/>
                <a:cs typeface="Verdana"/>
              </a:rPr>
              <a:t>dados</a:t>
            </a:r>
            <a:r>
              <a:rPr sz="1100" spc="-65">
                <a:solidFill>
                  <a:srgbClr val="222E54"/>
                </a:solidFill>
                <a:latin typeface="Verdana"/>
                <a:cs typeface="Verdana"/>
              </a:rPr>
              <a:t> </a:t>
            </a:r>
            <a:r>
              <a:rPr sz="1100" spc="-80">
                <a:solidFill>
                  <a:srgbClr val="222E54"/>
                </a:solidFill>
                <a:latin typeface="Verdana"/>
                <a:cs typeface="Verdana"/>
              </a:rPr>
              <a:t>cadastrados</a:t>
            </a:r>
            <a:r>
              <a:rPr sz="1100" spc="-60">
                <a:solidFill>
                  <a:srgbClr val="222E54"/>
                </a:solidFill>
                <a:latin typeface="Verdana"/>
                <a:cs typeface="Verdana"/>
              </a:rPr>
              <a:t> </a:t>
            </a:r>
            <a:r>
              <a:rPr sz="1100" spc="-70">
                <a:solidFill>
                  <a:srgbClr val="222E54"/>
                </a:solidFill>
                <a:latin typeface="Verdana"/>
                <a:cs typeface="Verdana"/>
              </a:rPr>
              <a:t>do</a:t>
            </a:r>
            <a:r>
              <a:rPr sz="1100" spc="-65">
                <a:solidFill>
                  <a:srgbClr val="222E54"/>
                </a:solidFill>
                <a:latin typeface="Verdana"/>
                <a:cs typeface="Verdana"/>
              </a:rPr>
              <a:t> </a:t>
            </a:r>
            <a:r>
              <a:rPr sz="1100" spc="-20">
                <a:solidFill>
                  <a:srgbClr val="222E54"/>
                </a:solidFill>
                <a:latin typeface="Verdana"/>
                <a:cs typeface="Verdana"/>
              </a:rPr>
              <a:t>fornece- dor.</a:t>
            </a:r>
            <a:endParaRPr sz="1100">
              <a:latin typeface="Verdana"/>
              <a:cs typeface="Verdana"/>
            </a:endParaRPr>
          </a:p>
        </p:txBody>
      </p:sp>
      <p:sp>
        <p:nvSpPr>
          <p:cNvPr id="26" name="object 26"/>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36</a:t>
            </a:fld>
            <a:endParaRPr spc="-25"/>
          </a:p>
        </p:txBody>
      </p:sp>
      <p:sp>
        <p:nvSpPr>
          <p:cNvPr id="27" name="object 27"/>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8" name="object 28"/>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2" name="object 22"/>
          <p:cNvSpPr txBox="1"/>
          <p:nvPr/>
        </p:nvSpPr>
        <p:spPr>
          <a:xfrm>
            <a:off x="5675299" y="4108630"/>
            <a:ext cx="1986914"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spc="15">
                <a:solidFill>
                  <a:srgbClr val="222E54"/>
                </a:solidFill>
                <a:latin typeface="Arial"/>
                <a:cs typeface="Arial"/>
              </a:rPr>
              <a:t>2º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30">
                <a:solidFill>
                  <a:srgbClr val="222E54"/>
                </a:solidFill>
                <a:latin typeface="Verdana"/>
                <a:cs typeface="Verdana"/>
              </a:rPr>
              <a:t>A</a:t>
            </a:r>
            <a:r>
              <a:rPr sz="1100" spc="-110">
                <a:solidFill>
                  <a:srgbClr val="222E54"/>
                </a:solidFill>
                <a:latin typeface="Verdana"/>
                <a:cs typeface="Verdana"/>
              </a:rPr>
              <a:t> </a:t>
            </a:r>
            <a:r>
              <a:rPr sz="1100" spc="-90">
                <a:solidFill>
                  <a:srgbClr val="222E54"/>
                </a:solidFill>
                <a:latin typeface="Verdana"/>
                <a:cs typeface="Verdana"/>
              </a:rPr>
              <a:t>data</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85">
                <a:solidFill>
                  <a:srgbClr val="222E54"/>
                </a:solidFill>
                <a:latin typeface="Verdana"/>
                <a:cs typeface="Verdana"/>
              </a:rPr>
              <a:t>documen-</a:t>
            </a:r>
            <a:r>
              <a:rPr sz="1100" spc="-70">
                <a:solidFill>
                  <a:srgbClr val="222E54"/>
                </a:solidFill>
                <a:latin typeface="Verdana"/>
                <a:cs typeface="Verdana"/>
              </a:rPr>
              <a:t> </a:t>
            </a:r>
            <a:r>
              <a:rPr sz="1100" spc="-80">
                <a:solidFill>
                  <a:srgbClr val="222E54"/>
                </a:solidFill>
                <a:latin typeface="Verdana"/>
                <a:cs typeface="Verdana"/>
              </a:rPr>
              <a:t>to</a:t>
            </a:r>
            <a:r>
              <a:rPr sz="1100" spc="-110">
                <a:solidFill>
                  <a:srgbClr val="222E54"/>
                </a:solidFill>
                <a:latin typeface="Verdana"/>
                <a:cs typeface="Verdana"/>
              </a:rPr>
              <a:t> </a:t>
            </a:r>
            <a:r>
              <a:rPr sz="1100" spc="-90">
                <a:solidFill>
                  <a:srgbClr val="222E54"/>
                </a:solidFill>
                <a:latin typeface="Verdana"/>
                <a:cs typeface="Verdana"/>
              </a:rPr>
              <a:t>deve</a:t>
            </a:r>
            <a:r>
              <a:rPr sz="1100" spc="-110">
                <a:solidFill>
                  <a:srgbClr val="222E54"/>
                </a:solidFill>
                <a:latin typeface="Verdana"/>
                <a:cs typeface="Verdana"/>
              </a:rPr>
              <a:t> </a:t>
            </a:r>
            <a:r>
              <a:rPr sz="1100" spc="-75">
                <a:solidFill>
                  <a:srgbClr val="222E54"/>
                </a:solidFill>
                <a:latin typeface="Verdana"/>
                <a:cs typeface="Verdana"/>
              </a:rPr>
              <a:t>corresponder</a:t>
            </a:r>
            <a:r>
              <a:rPr sz="1100" spc="-110">
                <a:solidFill>
                  <a:srgbClr val="222E54"/>
                </a:solidFill>
                <a:latin typeface="Verdana"/>
                <a:cs typeface="Verdana"/>
              </a:rPr>
              <a:t> </a:t>
            </a:r>
            <a:r>
              <a:rPr sz="1100" spc="-90">
                <a:solidFill>
                  <a:srgbClr val="222E54"/>
                </a:solidFill>
                <a:latin typeface="Verdana"/>
                <a:cs typeface="Verdana"/>
              </a:rPr>
              <a:t>à</a:t>
            </a:r>
            <a:r>
              <a:rPr sz="1100" spc="-110">
                <a:solidFill>
                  <a:srgbClr val="222E54"/>
                </a:solidFill>
                <a:latin typeface="Verdana"/>
                <a:cs typeface="Verdana"/>
              </a:rPr>
              <a:t> </a:t>
            </a:r>
            <a:r>
              <a:rPr sz="1100" spc="-75">
                <a:solidFill>
                  <a:srgbClr val="222E54"/>
                </a:solidFill>
                <a:latin typeface="Verdana"/>
                <a:cs typeface="Verdana"/>
              </a:rPr>
              <a:t>compe-</a:t>
            </a:r>
            <a:r>
              <a:rPr sz="1100" spc="-70">
                <a:solidFill>
                  <a:srgbClr val="222E54"/>
                </a:solidFill>
                <a:latin typeface="Verdana"/>
                <a:cs typeface="Verdana"/>
              </a:rPr>
              <a:t> tência</a:t>
            </a:r>
            <a:r>
              <a:rPr sz="1100" spc="-110">
                <a:solidFill>
                  <a:srgbClr val="222E54"/>
                </a:solidFill>
                <a:latin typeface="Verdana"/>
                <a:cs typeface="Verdana"/>
              </a:rPr>
              <a:t> </a:t>
            </a:r>
            <a:r>
              <a:rPr sz="1100" spc="-80">
                <a:solidFill>
                  <a:srgbClr val="222E54"/>
                </a:solidFill>
                <a:latin typeface="Verdana"/>
                <a:cs typeface="Verdana"/>
              </a:rPr>
              <a:t>exigida</a:t>
            </a:r>
            <a:r>
              <a:rPr sz="1100" spc="-110">
                <a:solidFill>
                  <a:srgbClr val="222E54"/>
                </a:solidFill>
                <a:latin typeface="Verdana"/>
                <a:cs typeface="Verdana"/>
              </a:rPr>
              <a:t> </a:t>
            </a:r>
            <a:r>
              <a:rPr sz="1100" spc="-90">
                <a:solidFill>
                  <a:srgbClr val="222E54"/>
                </a:solidFill>
                <a:latin typeface="Verdana"/>
                <a:cs typeface="Verdana"/>
              </a:rPr>
              <a:t>para</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85">
                <a:solidFill>
                  <a:srgbClr val="222E54"/>
                </a:solidFill>
                <a:latin typeface="Verdana"/>
                <a:cs typeface="Verdana"/>
              </a:rPr>
              <a:t>análise.</a:t>
            </a:r>
            <a:endParaRPr sz="1100">
              <a:latin typeface="Verdana"/>
              <a:cs typeface="Verdana"/>
            </a:endParaRPr>
          </a:p>
        </p:txBody>
      </p:sp>
      <p:sp>
        <p:nvSpPr>
          <p:cNvPr id="23" name="object 23"/>
          <p:cNvSpPr txBox="1"/>
          <p:nvPr/>
        </p:nvSpPr>
        <p:spPr>
          <a:xfrm>
            <a:off x="5675299" y="5019474"/>
            <a:ext cx="1985010"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valor</a:t>
            </a:r>
            <a:r>
              <a:rPr sz="1100" spc="-75">
                <a:solidFill>
                  <a:srgbClr val="222E54"/>
                </a:solidFill>
                <a:latin typeface="Verdana"/>
                <a:cs typeface="Verdana"/>
              </a:rPr>
              <a:t> </a:t>
            </a:r>
            <a:r>
              <a:rPr sz="1100" spc="-70">
                <a:solidFill>
                  <a:srgbClr val="222E54"/>
                </a:solidFill>
                <a:latin typeface="Verdana"/>
                <a:cs typeface="Verdana"/>
              </a:rPr>
              <a:t>apresentado </a:t>
            </a:r>
            <a:r>
              <a:rPr sz="1100" spc="-75">
                <a:solidFill>
                  <a:srgbClr val="222E54"/>
                </a:solidFill>
                <a:latin typeface="Verdana"/>
                <a:cs typeface="Verdana"/>
              </a:rPr>
              <a:t>no</a:t>
            </a:r>
            <a:r>
              <a:rPr sz="1100" spc="-65">
                <a:solidFill>
                  <a:srgbClr val="222E54"/>
                </a:solidFill>
                <a:latin typeface="Verdana"/>
                <a:cs typeface="Verdana"/>
              </a:rPr>
              <a:t> </a:t>
            </a:r>
            <a:r>
              <a:rPr sz="1100" spc="-70">
                <a:solidFill>
                  <a:srgbClr val="222E54"/>
                </a:solidFill>
                <a:latin typeface="Verdana"/>
                <a:cs typeface="Verdana"/>
              </a:rPr>
              <a:t>Boleto</a:t>
            </a:r>
            <a:r>
              <a:rPr sz="1100" spc="-60">
                <a:solidFill>
                  <a:srgbClr val="222E54"/>
                </a:solidFill>
                <a:latin typeface="Verdana"/>
                <a:cs typeface="Verdana"/>
              </a:rPr>
              <a:t> </a:t>
            </a:r>
            <a:r>
              <a:rPr sz="1100" spc="-95">
                <a:solidFill>
                  <a:srgbClr val="222E54"/>
                </a:solidFill>
                <a:latin typeface="Verdana"/>
                <a:cs typeface="Verdana"/>
              </a:rPr>
              <a:t>deve</a:t>
            </a:r>
            <a:r>
              <a:rPr sz="1100" spc="-60">
                <a:solidFill>
                  <a:srgbClr val="222E54"/>
                </a:solidFill>
                <a:latin typeface="Verdana"/>
                <a:cs typeface="Verdana"/>
              </a:rPr>
              <a:t> </a:t>
            </a:r>
            <a:r>
              <a:rPr sz="1100" spc="-80">
                <a:solidFill>
                  <a:srgbClr val="222E54"/>
                </a:solidFill>
                <a:latin typeface="Verdana"/>
                <a:cs typeface="Verdana"/>
              </a:rPr>
              <a:t>corresponder</a:t>
            </a:r>
            <a:r>
              <a:rPr sz="1100" spc="-60">
                <a:solidFill>
                  <a:srgbClr val="222E54"/>
                </a:solidFill>
                <a:latin typeface="Verdana"/>
                <a:cs typeface="Verdana"/>
              </a:rPr>
              <a:t> </a:t>
            </a:r>
            <a:r>
              <a:rPr sz="1100" spc="-40">
                <a:solidFill>
                  <a:srgbClr val="222E54"/>
                </a:solidFill>
                <a:latin typeface="Verdana"/>
                <a:cs typeface="Verdana"/>
              </a:rPr>
              <a:t>ao </a:t>
            </a:r>
            <a:r>
              <a:rPr sz="1100" spc="-90">
                <a:solidFill>
                  <a:srgbClr val="222E54"/>
                </a:solidFill>
                <a:latin typeface="Verdana"/>
                <a:cs typeface="Verdana"/>
              </a:rPr>
              <a:t>valor</a:t>
            </a:r>
            <a:r>
              <a:rPr sz="1100" spc="-80">
                <a:solidFill>
                  <a:srgbClr val="222E54"/>
                </a:solidFill>
                <a:latin typeface="Verdana"/>
                <a:cs typeface="Verdana"/>
              </a:rPr>
              <a:t> total</a:t>
            </a:r>
            <a:r>
              <a:rPr sz="1100" spc="-75">
                <a:solidFill>
                  <a:srgbClr val="222E54"/>
                </a:solidFill>
                <a:latin typeface="Verdana"/>
                <a:cs typeface="Verdana"/>
              </a:rPr>
              <a:t> </a:t>
            </a:r>
            <a:r>
              <a:rPr sz="1100" spc="-85">
                <a:solidFill>
                  <a:srgbClr val="222E54"/>
                </a:solidFill>
                <a:latin typeface="Verdana"/>
                <a:cs typeface="Verdana"/>
              </a:rPr>
              <a:t>presente</a:t>
            </a:r>
            <a:r>
              <a:rPr sz="1100" spc="-75">
                <a:solidFill>
                  <a:srgbClr val="222E54"/>
                </a:solidFill>
                <a:latin typeface="Verdana"/>
                <a:cs typeface="Verdana"/>
              </a:rPr>
              <a:t> </a:t>
            </a:r>
            <a:r>
              <a:rPr sz="1100" spc="-100">
                <a:solidFill>
                  <a:srgbClr val="222E54"/>
                </a:solidFill>
                <a:latin typeface="Verdana"/>
                <a:cs typeface="Verdana"/>
              </a:rPr>
              <a:t>na</a:t>
            </a:r>
            <a:r>
              <a:rPr sz="1100" spc="-80">
                <a:solidFill>
                  <a:srgbClr val="222E54"/>
                </a:solidFill>
                <a:latin typeface="Verdana"/>
                <a:cs typeface="Verdana"/>
              </a:rPr>
              <a:t> </a:t>
            </a:r>
            <a:r>
              <a:rPr sz="1100" spc="-10">
                <a:solidFill>
                  <a:srgbClr val="222E54"/>
                </a:solidFill>
                <a:latin typeface="Verdana"/>
                <a:cs typeface="Verdana"/>
              </a:rPr>
              <a:t>Relação </a:t>
            </a:r>
            <a:r>
              <a:rPr sz="1100" spc="-80">
                <a:solidFill>
                  <a:srgbClr val="222E54"/>
                </a:solidFill>
                <a:latin typeface="Verdana"/>
                <a:cs typeface="Verdana"/>
              </a:rPr>
              <a:t>de</a:t>
            </a:r>
            <a:r>
              <a:rPr sz="1100" spc="-55">
                <a:solidFill>
                  <a:srgbClr val="222E54"/>
                </a:solidFill>
                <a:latin typeface="Verdana"/>
                <a:cs typeface="Verdana"/>
              </a:rPr>
              <a:t> </a:t>
            </a:r>
            <a:r>
              <a:rPr sz="1100" spc="-70">
                <a:solidFill>
                  <a:srgbClr val="222E54"/>
                </a:solidFill>
                <a:latin typeface="Verdana"/>
                <a:cs typeface="Verdana"/>
              </a:rPr>
              <a:t>Beneficiários</a:t>
            </a:r>
            <a:r>
              <a:rPr sz="1100" spc="-55">
                <a:solidFill>
                  <a:srgbClr val="222E54"/>
                </a:solidFill>
                <a:latin typeface="Verdana"/>
                <a:cs typeface="Verdana"/>
              </a:rPr>
              <a:t> </a:t>
            </a:r>
            <a:r>
              <a:rPr sz="1100" b="1" spc="-20">
                <a:solidFill>
                  <a:srgbClr val="222E54"/>
                </a:solidFill>
                <a:latin typeface="Arial"/>
                <a:cs typeface="Arial"/>
              </a:rPr>
              <a:t>(Atenção</a:t>
            </a:r>
            <a:r>
              <a:rPr sz="1100" b="1" spc="15">
                <a:solidFill>
                  <a:srgbClr val="222E54"/>
                </a:solidFill>
                <a:latin typeface="Arial"/>
                <a:cs typeface="Arial"/>
              </a:rPr>
              <a:t> </a:t>
            </a:r>
            <a:r>
              <a:rPr sz="1100" b="1" spc="-20">
                <a:solidFill>
                  <a:srgbClr val="222E54"/>
                </a:solidFill>
                <a:latin typeface="Arial"/>
                <a:cs typeface="Arial"/>
              </a:rPr>
              <a:t>para </a:t>
            </a:r>
            <a:r>
              <a:rPr sz="1100" b="1" spc="-35">
                <a:solidFill>
                  <a:srgbClr val="222E54"/>
                </a:solidFill>
                <a:latin typeface="Arial"/>
                <a:cs typeface="Arial"/>
              </a:rPr>
              <a:t>possíveis</a:t>
            </a:r>
            <a:r>
              <a:rPr sz="1100" b="1" spc="5">
                <a:solidFill>
                  <a:srgbClr val="222E54"/>
                </a:solidFill>
                <a:latin typeface="Arial"/>
                <a:cs typeface="Arial"/>
              </a:rPr>
              <a:t> </a:t>
            </a:r>
            <a:r>
              <a:rPr sz="1100" b="1" spc="-10">
                <a:solidFill>
                  <a:srgbClr val="222E54"/>
                </a:solidFill>
                <a:latin typeface="Arial"/>
                <a:cs typeface="Arial"/>
              </a:rPr>
              <a:t>descontos)</a:t>
            </a:r>
            <a:r>
              <a:rPr sz="1100" spc="-10">
                <a:solidFill>
                  <a:srgbClr val="222E54"/>
                </a:solidFill>
                <a:latin typeface="Verdana"/>
                <a:cs typeface="Verdana"/>
              </a:rPr>
              <a:t>.</a:t>
            </a:r>
            <a:endParaRPr sz="1100">
              <a:latin typeface="Verdana"/>
              <a:cs typeface="Verdana"/>
            </a:endParaRPr>
          </a:p>
        </p:txBody>
      </p:sp>
      <p:sp>
        <p:nvSpPr>
          <p:cNvPr id="24" name="object 24"/>
          <p:cNvSpPr txBox="1"/>
          <p:nvPr/>
        </p:nvSpPr>
        <p:spPr>
          <a:xfrm>
            <a:off x="997724" y="5723283"/>
            <a:ext cx="2480945"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0">
                <a:solidFill>
                  <a:srgbClr val="222E54"/>
                </a:solidFill>
                <a:latin typeface="Verdana"/>
                <a:cs typeface="Verdana"/>
              </a:rPr>
              <a:t>O</a:t>
            </a:r>
            <a:r>
              <a:rPr sz="1100" spc="-70">
                <a:solidFill>
                  <a:srgbClr val="222E54"/>
                </a:solidFill>
                <a:latin typeface="Verdana"/>
                <a:cs typeface="Verdana"/>
              </a:rPr>
              <a:t> Boleto </a:t>
            </a:r>
            <a:r>
              <a:rPr sz="1100" spc="-95">
                <a:solidFill>
                  <a:srgbClr val="222E54"/>
                </a:solidFill>
                <a:latin typeface="Verdana"/>
                <a:cs typeface="Verdana"/>
              </a:rPr>
              <a:t>deve</a:t>
            </a:r>
            <a:r>
              <a:rPr sz="1100" spc="-70">
                <a:solidFill>
                  <a:srgbClr val="222E54"/>
                </a:solidFill>
                <a:latin typeface="Verdana"/>
                <a:cs typeface="Verdana"/>
              </a:rPr>
              <a:t> </a:t>
            </a:r>
            <a:r>
              <a:rPr sz="1100" spc="-80">
                <a:solidFill>
                  <a:srgbClr val="222E54"/>
                </a:solidFill>
                <a:latin typeface="Verdana"/>
                <a:cs typeface="Verdana"/>
              </a:rPr>
              <a:t>conter</a:t>
            </a:r>
            <a:r>
              <a:rPr sz="1100" spc="-70">
                <a:solidFill>
                  <a:srgbClr val="222E54"/>
                </a:solidFill>
                <a:latin typeface="Verdana"/>
                <a:cs typeface="Verdana"/>
              </a:rPr>
              <a:t> </a:t>
            </a:r>
            <a:r>
              <a:rPr sz="1100" spc="-40">
                <a:solidFill>
                  <a:srgbClr val="222E54"/>
                </a:solidFill>
                <a:latin typeface="Verdana"/>
                <a:cs typeface="Verdana"/>
              </a:rPr>
              <a:t>código </a:t>
            </a:r>
            <a:r>
              <a:rPr sz="1100" spc="-80">
                <a:solidFill>
                  <a:srgbClr val="222E54"/>
                </a:solidFill>
                <a:latin typeface="Verdana"/>
                <a:cs typeface="Verdana"/>
              </a:rPr>
              <a:t>de</a:t>
            </a:r>
            <a:r>
              <a:rPr sz="1100" spc="-100">
                <a:solidFill>
                  <a:srgbClr val="222E54"/>
                </a:solidFill>
                <a:latin typeface="Verdana"/>
                <a:cs typeface="Verdana"/>
              </a:rPr>
              <a:t> </a:t>
            </a:r>
            <a:r>
              <a:rPr sz="1100" spc="-10">
                <a:solidFill>
                  <a:srgbClr val="222E54"/>
                </a:solidFill>
                <a:latin typeface="Verdana"/>
                <a:cs typeface="Verdana"/>
              </a:rPr>
              <a:t>autenticação.</a:t>
            </a:r>
            <a:endParaRPr sz="1100">
              <a:latin typeface="Verdana"/>
              <a:cs typeface="Verdana"/>
            </a:endParaRPr>
          </a:p>
        </p:txBody>
      </p:sp>
      <p:sp>
        <p:nvSpPr>
          <p:cNvPr id="25" name="object 25"/>
          <p:cNvSpPr txBox="1"/>
          <p:nvPr/>
        </p:nvSpPr>
        <p:spPr>
          <a:xfrm>
            <a:off x="7971967" y="2987258"/>
            <a:ext cx="2268220" cy="1534160"/>
          </a:xfrm>
          <a:prstGeom prst="rect">
            <a:avLst/>
          </a:prstGeom>
        </p:spPr>
        <p:txBody>
          <a:bodyPr vert="horz" wrap="square" lIns="0" tIns="12700" rIns="0" bIns="0" rtlCol="0">
            <a:spAutoFit/>
          </a:bodyPr>
          <a:lstStyle/>
          <a:p>
            <a:pPr marL="12700" marR="86360">
              <a:lnSpc>
                <a:spcPct val="100000"/>
              </a:lnSpc>
              <a:spcBef>
                <a:spcPts val="100"/>
              </a:spcBef>
            </a:pPr>
            <a:r>
              <a:rPr sz="1100" b="1" spc="-50">
                <a:solidFill>
                  <a:srgbClr val="222E54"/>
                </a:solidFill>
                <a:latin typeface="Arial"/>
                <a:cs typeface="Arial"/>
              </a:rPr>
              <a:t>ATENÇÃO:</a:t>
            </a:r>
            <a:r>
              <a:rPr sz="1100" b="1" spc="-20">
                <a:solidFill>
                  <a:srgbClr val="222E54"/>
                </a:solidFill>
                <a:latin typeface="Arial"/>
                <a:cs typeface="Arial"/>
              </a:rPr>
              <a:t> </a:t>
            </a:r>
            <a:r>
              <a:rPr sz="1100" spc="-50">
                <a:solidFill>
                  <a:srgbClr val="222E54"/>
                </a:solidFill>
                <a:latin typeface="Verdana"/>
                <a:cs typeface="Verdana"/>
              </a:rPr>
              <a:t>O</a:t>
            </a:r>
            <a:r>
              <a:rPr sz="1100" spc="-85">
                <a:solidFill>
                  <a:srgbClr val="222E54"/>
                </a:solidFill>
                <a:latin typeface="Verdana"/>
                <a:cs typeface="Verdana"/>
              </a:rPr>
              <a:t> </a:t>
            </a:r>
            <a:r>
              <a:rPr sz="1100" spc="-70">
                <a:solidFill>
                  <a:srgbClr val="222E54"/>
                </a:solidFill>
                <a:latin typeface="Verdana"/>
                <a:cs typeface="Verdana"/>
              </a:rPr>
              <a:t>boleto</a:t>
            </a:r>
            <a:r>
              <a:rPr sz="1100" spc="-85">
                <a:solidFill>
                  <a:srgbClr val="222E54"/>
                </a:solidFill>
                <a:latin typeface="Verdana"/>
                <a:cs typeface="Verdana"/>
              </a:rPr>
              <a:t> </a:t>
            </a:r>
            <a:r>
              <a:rPr sz="1100" spc="-70">
                <a:solidFill>
                  <a:srgbClr val="222E54"/>
                </a:solidFill>
                <a:latin typeface="Verdana"/>
                <a:cs typeface="Verdana"/>
              </a:rPr>
              <a:t>pode</a:t>
            </a:r>
            <a:r>
              <a:rPr sz="1100" spc="-85">
                <a:solidFill>
                  <a:srgbClr val="222E54"/>
                </a:solidFill>
                <a:latin typeface="Verdana"/>
                <a:cs typeface="Verdana"/>
              </a:rPr>
              <a:t> </a:t>
            </a:r>
            <a:r>
              <a:rPr sz="1100" spc="-25">
                <a:solidFill>
                  <a:srgbClr val="222E54"/>
                </a:solidFill>
                <a:latin typeface="Verdana"/>
                <a:cs typeface="Verdana"/>
              </a:rPr>
              <a:t>ser </a:t>
            </a:r>
            <a:r>
              <a:rPr sz="1100" spc="-80">
                <a:solidFill>
                  <a:srgbClr val="222E54"/>
                </a:solidFill>
                <a:latin typeface="Verdana"/>
                <a:cs typeface="Verdana"/>
              </a:rPr>
              <a:t>substituido</a:t>
            </a:r>
            <a:r>
              <a:rPr sz="1100" spc="-55">
                <a:solidFill>
                  <a:srgbClr val="222E54"/>
                </a:solidFill>
                <a:latin typeface="Verdana"/>
                <a:cs typeface="Verdana"/>
              </a:rPr>
              <a:t> </a:t>
            </a:r>
            <a:r>
              <a:rPr sz="1100" spc="-75">
                <a:solidFill>
                  <a:srgbClr val="222E54"/>
                </a:solidFill>
                <a:latin typeface="Verdana"/>
                <a:cs typeface="Verdana"/>
              </a:rPr>
              <a:t>pela</a:t>
            </a:r>
            <a:r>
              <a:rPr sz="1100" spc="-55">
                <a:solidFill>
                  <a:srgbClr val="222E54"/>
                </a:solidFill>
                <a:latin typeface="Verdana"/>
                <a:cs typeface="Verdana"/>
              </a:rPr>
              <a:t> </a:t>
            </a:r>
            <a:r>
              <a:rPr sz="1100" spc="-70">
                <a:solidFill>
                  <a:srgbClr val="222E54"/>
                </a:solidFill>
                <a:latin typeface="Verdana"/>
                <a:cs typeface="Verdana"/>
              </a:rPr>
              <a:t>Nota</a:t>
            </a:r>
            <a:r>
              <a:rPr sz="1100" spc="-55">
                <a:solidFill>
                  <a:srgbClr val="222E54"/>
                </a:solidFill>
                <a:latin typeface="Verdana"/>
                <a:cs typeface="Verdana"/>
              </a:rPr>
              <a:t> </a:t>
            </a:r>
            <a:r>
              <a:rPr sz="1100" spc="-75">
                <a:solidFill>
                  <a:srgbClr val="222E54"/>
                </a:solidFill>
                <a:latin typeface="Verdana"/>
                <a:cs typeface="Verdana"/>
              </a:rPr>
              <a:t>Fiscal.</a:t>
            </a:r>
            <a:r>
              <a:rPr sz="1100" spc="-50">
                <a:solidFill>
                  <a:srgbClr val="222E54"/>
                </a:solidFill>
                <a:latin typeface="Verdana"/>
                <a:cs typeface="Verdana"/>
              </a:rPr>
              <a:t> </a:t>
            </a:r>
            <a:r>
              <a:rPr sz="1100" spc="-20">
                <a:solidFill>
                  <a:srgbClr val="222E54"/>
                </a:solidFill>
                <a:latin typeface="Verdana"/>
                <a:cs typeface="Verdana"/>
              </a:rPr>
              <a:t>Nes- </a:t>
            </a:r>
            <a:r>
              <a:rPr sz="1100" spc="-80">
                <a:solidFill>
                  <a:srgbClr val="222E54"/>
                </a:solidFill>
                <a:latin typeface="Verdana"/>
                <a:cs typeface="Verdana"/>
              </a:rPr>
              <a:t>sas</a:t>
            </a:r>
            <a:r>
              <a:rPr sz="1100" spc="-60">
                <a:solidFill>
                  <a:srgbClr val="222E54"/>
                </a:solidFill>
                <a:latin typeface="Verdana"/>
                <a:cs typeface="Verdana"/>
              </a:rPr>
              <a:t> </a:t>
            </a:r>
            <a:r>
              <a:rPr sz="1100" spc="-65">
                <a:solidFill>
                  <a:srgbClr val="222E54"/>
                </a:solidFill>
                <a:latin typeface="Verdana"/>
                <a:cs typeface="Verdana"/>
              </a:rPr>
              <a:t>ocasiões</a:t>
            </a:r>
            <a:r>
              <a:rPr sz="1100" spc="-55">
                <a:solidFill>
                  <a:srgbClr val="222E54"/>
                </a:solidFill>
                <a:latin typeface="Verdana"/>
                <a:cs typeface="Verdana"/>
              </a:rPr>
              <a:t> </a:t>
            </a:r>
            <a:r>
              <a:rPr sz="1100" spc="-85">
                <a:solidFill>
                  <a:srgbClr val="222E54"/>
                </a:solidFill>
                <a:latin typeface="Verdana"/>
                <a:cs typeface="Verdana"/>
              </a:rPr>
              <a:t>é</a:t>
            </a:r>
            <a:r>
              <a:rPr sz="1100" spc="-60">
                <a:solidFill>
                  <a:srgbClr val="222E54"/>
                </a:solidFill>
                <a:latin typeface="Verdana"/>
                <a:cs typeface="Verdana"/>
              </a:rPr>
              <a:t> </a:t>
            </a:r>
            <a:r>
              <a:rPr sz="1100" spc="-90">
                <a:solidFill>
                  <a:srgbClr val="222E54"/>
                </a:solidFill>
                <a:latin typeface="Verdana"/>
                <a:cs typeface="Verdana"/>
              </a:rPr>
              <a:t>importante</a:t>
            </a:r>
            <a:r>
              <a:rPr sz="1100" spc="-55">
                <a:solidFill>
                  <a:srgbClr val="222E54"/>
                </a:solidFill>
                <a:latin typeface="Verdana"/>
                <a:cs typeface="Verdana"/>
              </a:rPr>
              <a:t> </a:t>
            </a:r>
            <a:r>
              <a:rPr sz="1100" spc="-10">
                <a:solidFill>
                  <a:srgbClr val="222E54"/>
                </a:solidFill>
                <a:latin typeface="Verdana"/>
                <a:cs typeface="Verdana"/>
              </a:rPr>
              <a:t>seguir </a:t>
            </a:r>
            <a:r>
              <a:rPr sz="1100" spc="-65">
                <a:solidFill>
                  <a:srgbClr val="222E54"/>
                </a:solidFill>
                <a:latin typeface="Verdana"/>
                <a:cs typeface="Verdana"/>
              </a:rPr>
              <a:t>os</a:t>
            </a:r>
            <a:r>
              <a:rPr sz="1100" spc="-70">
                <a:solidFill>
                  <a:srgbClr val="222E54"/>
                </a:solidFill>
                <a:latin typeface="Verdana"/>
                <a:cs typeface="Verdana"/>
              </a:rPr>
              <a:t> </a:t>
            </a:r>
            <a:r>
              <a:rPr sz="1100" spc="-100">
                <a:solidFill>
                  <a:srgbClr val="222E54"/>
                </a:solidFill>
                <a:latin typeface="Verdana"/>
                <a:cs typeface="Verdana"/>
              </a:rPr>
              <a:t>mesmos</a:t>
            </a:r>
            <a:r>
              <a:rPr sz="1100" spc="-70">
                <a:solidFill>
                  <a:srgbClr val="222E54"/>
                </a:solidFill>
                <a:latin typeface="Verdana"/>
                <a:cs typeface="Verdana"/>
              </a:rPr>
              <a:t> passos </a:t>
            </a:r>
            <a:r>
              <a:rPr sz="1100" spc="-85">
                <a:solidFill>
                  <a:srgbClr val="222E54"/>
                </a:solidFill>
                <a:latin typeface="Verdana"/>
                <a:cs typeface="Verdana"/>
              </a:rPr>
              <a:t>da</a:t>
            </a:r>
            <a:r>
              <a:rPr sz="1100" spc="-70">
                <a:solidFill>
                  <a:srgbClr val="222E54"/>
                </a:solidFill>
                <a:latin typeface="Verdana"/>
                <a:cs typeface="Verdana"/>
              </a:rPr>
              <a:t> </a:t>
            </a:r>
            <a:r>
              <a:rPr sz="1100" spc="-80">
                <a:solidFill>
                  <a:srgbClr val="222E54"/>
                </a:solidFill>
                <a:latin typeface="Verdana"/>
                <a:cs typeface="Verdana"/>
              </a:rPr>
              <a:t>validação</a:t>
            </a:r>
            <a:r>
              <a:rPr sz="1100" spc="-70">
                <a:solidFill>
                  <a:srgbClr val="222E54"/>
                </a:solidFill>
                <a:latin typeface="Verdana"/>
                <a:cs typeface="Verdana"/>
              </a:rPr>
              <a:t> </a:t>
            </a:r>
            <a:r>
              <a:rPr sz="1100" spc="-25">
                <a:solidFill>
                  <a:srgbClr val="222E54"/>
                </a:solidFill>
                <a:latin typeface="Verdana"/>
                <a:cs typeface="Verdana"/>
              </a:rPr>
              <a:t>do </a:t>
            </a:r>
            <a:r>
              <a:rPr sz="1100" spc="-90">
                <a:solidFill>
                  <a:srgbClr val="222E54"/>
                </a:solidFill>
                <a:latin typeface="Verdana"/>
                <a:cs typeface="Verdana"/>
              </a:rPr>
              <a:t>boleto,</a:t>
            </a:r>
            <a:r>
              <a:rPr sz="1100" spc="-75">
                <a:solidFill>
                  <a:srgbClr val="222E54"/>
                </a:solidFill>
                <a:latin typeface="Verdana"/>
                <a:cs typeface="Verdana"/>
              </a:rPr>
              <a:t> </a:t>
            </a:r>
            <a:r>
              <a:rPr sz="1100" spc="-95">
                <a:solidFill>
                  <a:srgbClr val="222E54"/>
                </a:solidFill>
                <a:latin typeface="Verdana"/>
                <a:cs typeface="Verdana"/>
              </a:rPr>
              <a:t>porém</a:t>
            </a:r>
            <a:r>
              <a:rPr sz="1100" spc="-75">
                <a:solidFill>
                  <a:srgbClr val="222E54"/>
                </a:solidFill>
                <a:latin typeface="Verdana"/>
                <a:cs typeface="Verdana"/>
              </a:rPr>
              <a:t> </a:t>
            </a:r>
            <a:r>
              <a:rPr sz="1100" spc="-100">
                <a:solidFill>
                  <a:srgbClr val="222E54"/>
                </a:solidFill>
                <a:latin typeface="Verdana"/>
                <a:cs typeface="Verdana"/>
              </a:rPr>
              <a:t>na</a:t>
            </a:r>
            <a:r>
              <a:rPr sz="1100" spc="-75">
                <a:solidFill>
                  <a:srgbClr val="222E54"/>
                </a:solidFill>
                <a:latin typeface="Verdana"/>
                <a:cs typeface="Verdana"/>
              </a:rPr>
              <a:t> análise </a:t>
            </a:r>
            <a:r>
              <a:rPr sz="1100" spc="-85">
                <a:solidFill>
                  <a:srgbClr val="222E54"/>
                </a:solidFill>
                <a:latin typeface="Verdana"/>
                <a:cs typeface="Verdana"/>
              </a:rPr>
              <a:t>da</a:t>
            </a:r>
            <a:r>
              <a:rPr sz="1100" spc="-75">
                <a:solidFill>
                  <a:srgbClr val="222E54"/>
                </a:solidFill>
                <a:latin typeface="Verdana"/>
                <a:cs typeface="Verdana"/>
              </a:rPr>
              <a:t> </a:t>
            </a:r>
            <a:r>
              <a:rPr sz="1100" spc="-20">
                <a:solidFill>
                  <a:srgbClr val="222E54"/>
                </a:solidFill>
                <a:latin typeface="Verdana"/>
                <a:cs typeface="Verdana"/>
              </a:rPr>
              <a:t>Nota</a:t>
            </a:r>
            <a:endParaRPr sz="1100">
              <a:latin typeface="Verdana"/>
              <a:cs typeface="Verdana"/>
            </a:endParaRPr>
          </a:p>
          <a:p>
            <a:pPr marL="12700" marR="5080">
              <a:lnSpc>
                <a:spcPct val="100000"/>
              </a:lnSpc>
            </a:pPr>
            <a:r>
              <a:rPr sz="1100" spc="-55">
                <a:solidFill>
                  <a:srgbClr val="222E54"/>
                </a:solidFill>
                <a:latin typeface="Verdana"/>
                <a:cs typeface="Verdana"/>
              </a:rPr>
              <a:t>Fiscal</a:t>
            </a:r>
            <a:r>
              <a:rPr sz="1100" spc="-110">
                <a:solidFill>
                  <a:srgbClr val="222E54"/>
                </a:solidFill>
                <a:latin typeface="Verdana"/>
                <a:cs typeface="Verdana"/>
              </a:rPr>
              <a:t> </a:t>
            </a:r>
            <a:r>
              <a:rPr sz="1100" spc="-65">
                <a:solidFill>
                  <a:srgbClr val="222E54"/>
                </a:solidFill>
                <a:latin typeface="Verdana"/>
                <a:cs typeface="Verdana"/>
              </a:rPr>
              <a:t>verificamos</a:t>
            </a:r>
            <a:r>
              <a:rPr sz="1100" spc="160">
                <a:solidFill>
                  <a:srgbClr val="222E54"/>
                </a:solidFill>
                <a:latin typeface="Verdana"/>
                <a:cs typeface="Verdana"/>
              </a:rPr>
              <a:t> </a:t>
            </a:r>
            <a:r>
              <a:rPr sz="1100" spc="-105">
                <a:solidFill>
                  <a:srgbClr val="222E54"/>
                </a:solidFill>
                <a:latin typeface="Verdana"/>
                <a:cs typeface="Verdana"/>
              </a:rPr>
              <a:t>também</a:t>
            </a:r>
            <a:r>
              <a:rPr sz="1100" spc="-110">
                <a:solidFill>
                  <a:srgbClr val="222E54"/>
                </a:solidFill>
                <a:latin typeface="Verdana"/>
                <a:cs typeface="Verdana"/>
              </a:rPr>
              <a:t> </a:t>
            </a:r>
            <a:r>
              <a:rPr sz="1100" spc="-95">
                <a:solidFill>
                  <a:srgbClr val="222E54"/>
                </a:solidFill>
                <a:latin typeface="Verdana"/>
                <a:cs typeface="Verdana"/>
              </a:rPr>
              <a:t>a</a:t>
            </a:r>
            <a:r>
              <a:rPr sz="1100" spc="-110">
                <a:solidFill>
                  <a:srgbClr val="222E54"/>
                </a:solidFill>
                <a:latin typeface="Verdana"/>
                <a:cs typeface="Verdana"/>
              </a:rPr>
              <a:t> </a:t>
            </a:r>
            <a:r>
              <a:rPr sz="1100" spc="-60">
                <a:solidFill>
                  <a:srgbClr val="222E54"/>
                </a:solidFill>
                <a:latin typeface="Verdana"/>
                <a:cs typeface="Verdana"/>
              </a:rPr>
              <a:t>descri- </a:t>
            </a:r>
            <a:r>
              <a:rPr sz="1100" spc="-65">
                <a:solidFill>
                  <a:srgbClr val="222E54"/>
                </a:solidFill>
                <a:latin typeface="Verdana"/>
                <a:cs typeface="Verdana"/>
              </a:rPr>
              <a:t>ção</a:t>
            </a:r>
            <a:r>
              <a:rPr sz="1100" spc="-75">
                <a:solidFill>
                  <a:srgbClr val="222E54"/>
                </a:solidFill>
                <a:latin typeface="Verdana"/>
                <a:cs typeface="Verdana"/>
              </a:rPr>
              <a:t> </a:t>
            </a:r>
            <a:r>
              <a:rPr sz="1100" spc="-65">
                <a:solidFill>
                  <a:srgbClr val="222E54"/>
                </a:solidFill>
                <a:latin typeface="Verdana"/>
                <a:cs typeface="Verdana"/>
              </a:rPr>
              <a:t>dos</a:t>
            </a:r>
            <a:r>
              <a:rPr sz="1100" spc="-70">
                <a:solidFill>
                  <a:srgbClr val="222E54"/>
                </a:solidFill>
                <a:latin typeface="Verdana"/>
                <a:cs typeface="Verdana"/>
              </a:rPr>
              <a:t> serviços </a:t>
            </a:r>
            <a:r>
              <a:rPr sz="1100" spc="-10">
                <a:solidFill>
                  <a:srgbClr val="222E54"/>
                </a:solidFill>
                <a:latin typeface="Verdana"/>
                <a:cs typeface="Verdana"/>
              </a:rPr>
              <a:t>prestados.</a:t>
            </a:r>
            <a:endParaRPr sz="1100">
              <a:latin typeface="Verdana"/>
              <a:cs typeface="Verdana"/>
            </a:endParaRPr>
          </a:p>
          <a:p>
            <a:pPr marL="12700" marR="57150">
              <a:lnSpc>
                <a:spcPct val="100000"/>
              </a:lnSpc>
            </a:pPr>
            <a:r>
              <a:rPr sz="1100" b="1" spc="-30">
                <a:solidFill>
                  <a:srgbClr val="222E54"/>
                </a:solidFill>
                <a:latin typeface="Arial"/>
                <a:cs typeface="Arial"/>
              </a:rPr>
              <a:t>Abaixo</a:t>
            </a:r>
            <a:r>
              <a:rPr sz="1100" b="1" spc="-45">
                <a:solidFill>
                  <a:srgbClr val="222E54"/>
                </a:solidFill>
                <a:latin typeface="Arial"/>
                <a:cs typeface="Arial"/>
              </a:rPr>
              <a:t> </a:t>
            </a:r>
            <a:r>
              <a:rPr sz="1100" b="1" spc="-35">
                <a:solidFill>
                  <a:srgbClr val="222E54"/>
                </a:solidFill>
                <a:latin typeface="Arial"/>
                <a:cs typeface="Arial"/>
              </a:rPr>
              <a:t>vemos</a:t>
            </a:r>
            <a:r>
              <a:rPr sz="1100" b="1" spc="-40">
                <a:solidFill>
                  <a:srgbClr val="222E54"/>
                </a:solidFill>
                <a:latin typeface="Arial"/>
                <a:cs typeface="Arial"/>
              </a:rPr>
              <a:t> </a:t>
            </a:r>
            <a:r>
              <a:rPr sz="1100" b="1" spc="-20">
                <a:solidFill>
                  <a:srgbClr val="222E54"/>
                </a:solidFill>
                <a:latin typeface="Arial"/>
                <a:cs typeface="Arial"/>
              </a:rPr>
              <a:t>um</a:t>
            </a:r>
            <a:r>
              <a:rPr sz="1100" b="1" spc="-50">
                <a:solidFill>
                  <a:srgbClr val="222E54"/>
                </a:solidFill>
                <a:latin typeface="Arial"/>
                <a:cs typeface="Arial"/>
              </a:rPr>
              <a:t> </a:t>
            </a:r>
            <a:r>
              <a:rPr sz="1100" b="1" spc="-25">
                <a:solidFill>
                  <a:srgbClr val="222E54"/>
                </a:solidFill>
                <a:latin typeface="Arial"/>
                <a:cs typeface="Arial"/>
              </a:rPr>
              <a:t>exemplo</a:t>
            </a:r>
            <a:r>
              <a:rPr sz="1100" b="1" spc="-45">
                <a:solidFill>
                  <a:srgbClr val="222E54"/>
                </a:solidFill>
                <a:latin typeface="Arial"/>
                <a:cs typeface="Arial"/>
              </a:rPr>
              <a:t> </a:t>
            </a:r>
            <a:r>
              <a:rPr sz="1100" b="1" spc="-20">
                <a:solidFill>
                  <a:srgbClr val="222E54"/>
                </a:solidFill>
                <a:latin typeface="Arial"/>
                <a:cs typeface="Arial"/>
              </a:rPr>
              <a:t>do</a:t>
            </a:r>
            <a:r>
              <a:rPr sz="1100" b="1" spc="-45">
                <a:solidFill>
                  <a:srgbClr val="222E54"/>
                </a:solidFill>
                <a:latin typeface="Arial"/>
                <a:cs typeface="Arial"/>
              </a:rPr>
              <a:t> </a:t>
            </a:r>
            <a:r>
              <a:rPr sz="1100" b="1" spc="-20">
                <a:solidFill>
                  <a:srgbClr val="222E54"/>
                </a:solidFill>
                <a:latin typeface="Arial"/>
                <a:cs typeface="Arial"/>
              </a:rPr>
              <a:t>for- </a:t>
            </a:r>
            <a:r>
              <a:rPr sz="1100" b="1" spc="-10">
                <a:solidFill>
                  <a:srgbClr val="222E54"/>
                </a:solidFill>
                <a:latin typeface="Arial"/>
                <a:cs typeface="Arial"/>
              </a:rPr>
              <a:t>mato</a:t>
            </a:r>
            <a:r>
              <a:rPr sz="1100" b="1" spc="-60">
                <a:solidFill>
                  <a:srgbClr val="222E54"/>
                </a:solidFill>
                <a:latin typeface="Arial"/>
                <a:cs typeface="Arial"/>
              </a:rPr>
              <a:t> </a:t>
            </a:r>
            <a:r>
              <a:rPr sz="1100" b="1">
                <a:solidFill>
                  <a:srgbClr val="222E54"/>
                </a:solidFill>
                <a:latin typeface="Arial"/>
                <a:cs typeface="Arial"/>
              </a:rPr>
              <a:t>da</a:t>
            </a:r>
            <a:r>
              <a:rPr sz="1100" b="1" spc="-60">
                <a:solidFill>
                  <a:srgbClr val="222E54"/>
                </a:solidFill>
                <a:latin typeface="Arial"/>
                <a:cs typeface="Arial"/>
              </a:rPr>
              <a:t> </a:t>
            </a:r>
            <a:r>
              <a:rPr sz="1100" b="1">
                <a:solidFill>
                  <a:srgbClr val="222E54"/>
                </a:solidFill>
                <a:latin typeface="Arial"/>
                <a:cs typeface="Arial"/>
              </a:rPr>
              <a:t>Nota</a:t>
            </a:r>
            <a:r>
              <a:rPr sz="1100" b="1" spc="-55">
                <a:solidFill>
                  <a:srgbClr val="222E54"/>
                </a:solidFill>
                <a:latin typeface="Arial"/>
                <a:cs typeface="Arial"/>
              </a:rPr>
              <a:t> </a:t>
            </a:r>
            <a:r>
              <a:rPr sz="1100" b="1" spc="-10">
                <a:solidFill>
                  <a:srgbClr val="222E54"/>
                </a:solidFill>
                <a:latin typeface="Arial"/>
                <a:cs typeface="Arial"/>
              </a:rPr>
              <a:t>Fiscal.</a:t>
            </a:r>
            <a:endParaRPr sz="1100">
              <a:latin typeface="Arial"/>
              <a:cs typeface="Arial"/>
            </a:endParaRPr>
          </a:p>
        </p:txBody>
      </p:sp>
      <p:pic>
        <p:nvPicPr>
          <p:cNvPr id="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28498E6-4CD2-001D-DD7F-65E9B4A254D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flipV="1">
            <a:off x="1376425" y="3333752"/>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15F9676-C0BA-D454-9E96-5ED1EC1E78E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flipV="1">
            <a:off x="718073" y="3333793"/>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13D0F7A-0546-5293-6A09-C310630F307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flipV="1">
            <a:off x="4763688" y="3333752"/>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A01BD68-6296-57D5-13BA-E6263DF84D1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flipV="1">
            <a:off x="4763688" y="3489641"/>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80D90EC-1449-FFF1-0C1E-A8F1C352F58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3110" b="36850"/>
          <a:stretch>
            <a:fillRect/>
          </a:stretch>
        </p:blipFill>
        <p:spPr bwMode="auto">
          <a:xfrm flipV="1">
            <a:off x="917282" y="4520224"/>
            <a:ext cx="790508" cy="11652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EF6B805-9132-077A-64AB-360E56AC222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3110" b="36850"/>
          <a:stretch>
            <a:fillRect/>
          </a:stretch>
        </p:blipFill>
        <p:spPr bwMode="auto">
          <a:xfrm flipV="1">
            <a:off x="917008" y="4632851"/>
            <a:ext cx="790508" cy="11652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F4FA331-18C6-8FBC-3374-4E73E79A30F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3110" b="36850"/>
          <a:stretch>
            <a:fillRect/>
          </a:stretch>
        </p:blipFill>
        <p:spPr bwMode="auto">
          <a:xfrm flipV="1">
            <a:off x="917008" y="4745478"/>
            <a:ext cx="790508" cy="1165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F68019D-5A94-DA3E-66C1-0EC9C7000FB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3110" b="36850"/>
          <a:stretch>
            <a:fillRect/>
          </a:stretch>
        </p:blipFill>
        <p:spPr bwMode="auto">
          <a:xfrm flipV="1">
            <a:off x="917405" y="4858106"/>
            <a:ext cx="790508" cy="116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84607"/>
            <a:ext cx="3653154" cy="750570"/>
          </a:xfrm>
          <a:prstGeom prst="rect">
            <a:avLst/>
          </a:prstGeom>
        </p:spPr>
        <p:txBody>
          <a:bodyPr vert="horz" wrap="square" lIns="0" tIns="12700" rIns="0" bIns="0" rtlCol="0">
            <a:spAutoFit/>
          </a:bodyPr>
          <a:lstStyle/>
          <a:p>
            <a:pPr marL="12700">
              <a:lnSpc>
                <a:spcPts val="2855"/>
              </a:lnSpc>
              <a:spcBef>
                <a:spcPts val="100"/>
              </a:spcBef>
            </a:pPr>
            <a:r>
              <a:rPr sz="2400" b="1" i="1" spc="-150">
                <a:solidFill>
                  <a:srgbClr val="FFFFFF"/>
                </a:solidFill>
                <a:latin typeface="Trebuchet MS"/>
                <a:cs typeface="Trebuchet MS"/>
              </a:rPr>
              <a:t>Comprovante</a:t>
            </a:r>
            <a:r>
              <a:rPr sz="2400" b="1" i="1" spc="-145">
                <a:solidFill>
                  <a:srgbClr val="FFFFFF"/>
                </a:solidFill>
                <a:latin typeface="Trebuchet MS"/>
                <a:cs typeface="Trebuchet MS"/>
              </a:rPr>
              <a:t> </a:t>
            </a:r>
            <a:r>
              <a:rPr sz="2400" b="1" i="1" spc="-170">
                <a:solidFill>
                  <a:srgbClr val="FFFFFF"/>
                </a:solidFill>
                <a:latin typeface="Trebuchet MS"/>
                <a:cs typeface="Trebuchet MS"/>
              </a:rPr>
              <a:t>de</a:t>
            </a:r>
            <a:r>
              <a:rPr sz="2400" b="1" i="1" spc="-145">
                <a:solidFill>
                  <a:srgbClr val="FFFFFF"/>
                </a:solidFill>
                <a:latin typeface="Trebuchet MS"/>
                <a:cs typeface="Trebuchet MS"/>
              </a:rPr>
              <a:t> </a:t>
            </a:r>
            <a:r>
              <a:rPr sz="2400" b="1" i="1" spc="-130">
                <a:solidFill>
                  <a:srgbClr val="FFFFFF"/>
                </a:solidFill>
                <a:latin typeface="Trebuchet MS"/>
                <a:cs typeface="Trebuchet MS"/>
              </a:rPr>
              <a:t>Pagamento</a:t>
            </a:r>
            <a:endParaRPr sz="2400">
              <a:latin typeface="Trebuchet MS"/>
              <a:cs typeface="Trebuchet MS"/>
            </a:endParaRPr>
          </a:p>
          <a:p>
            <a:pPr marL="12700">
              <a:lnSpc>
                <a:spcPts val="285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5202555" cy="787400"/>
          </a:xfrm>
          <a:prstGeom prst="rect">
            <a:avLst/>
          </a:prstGeom>
        </p:spPr>
        <p:txBody>
          <a:bodyPr vert="horz" wrap="square" lIns="0" tIns="12700" rIns="0" bIns="0" rtlCol="0">
            <a:spAutoFit/>
          </a:bodyPr>
          <a:lstStyle/>
          <a:p>
            <a:pPr marL="12700">
              <a:lnSpc>
                <a:spcPct val="100000"/>
              </a:lnSpc>
              <a:spcBef>
                <a:spcPts val="100"/>
              </a:spcBef>
            </a:pPr>
            <a:r>
              <a:rPr spc="-254"/>
              <a:t>Plano</a:t>
            </a:r>
            <a:r>
              <a:rPr spc="-340"/>
              <a:t> </a:t>
            </a:r>
            <a:r>
              <a:rPr spc="-85"/>
              <a:t>Odontológico</a:t>
            </a:r>
          </a:p>
        </p:txBody>
      </p:sp>
      <p:grpSp>
        <p:nvGrpSpPr>
          <p:cNvPr id="4" name="object 4"/>
          <p:cNvGrpSpPr/>
          <p:nvPr/>
        </p:nvGrpSpPr>
        <p:grpSpPr>
          <a:xfrm>
            <a:off x="536926" y="2236459"/>
            <a:ext cx="8229600" cy="3772535"/>
            <a:chOff x="505195" y="2363299"/>
            <a:chExt cx="8229600" cy="3772535"/>
          </a:xfrm>
        </p:grpSpPr>
        <p:pic>
          <p:nvPicPr>
            <p:cNvPr id="5" name="object 5"/>
            <p:cNvPicPr/>
            <p:nvPr/>
          </p:nvPicPr>
          <p:blipFill>
            <a:blip r:embed="rId2" cstate="print"/>
            <a:stretch>
              <a:fillRect/>
            </a:stretch>
          </p:blipFill>
          <p:spPr>
            <a:xfrm>
              <a:off x="2269743" y="2629954"/>
              <a:ext cx="6134531" cy="3505860"/>
            </a:xfrm>
            <a:prstGeom prst="rect">
              <a:avLst/>
            </a:prstGeom>
          </p:spPr>
        </p:pic>
        <p:sp>
          <p:nvSpPr>
            <p:cNvPr id="6" name="object 6"/>
            <p:cNvSpPr/>
            <p:nvPr/>
          </p:nvSpPr>
          <p:spPr>
            <a:xfrm>
              <a:off x="554751" y="4446005"/>
              <a:ext cx="3135630" cy="630555"/>
            </a:xfrm>
            <a:custGeom>
              <a:avLst/>
              <a:gdLst/>
              <a:ahLst/>
              <a:cxnLst/>
              <a:rect l="l" t="t" r="r" b="b"/>
              <a:pathLst>
                <a:path w="3135629" h="630554">
                  <a:moveTo>
                    <a:pt x="3135249" y="629996"/>
                  </a:moveTo>
                  <a:lnTo>
                    <a:pt x="1827771" y="629996"/>
                  </a:lnTo>
                  <a:lnTo>
                    <a:pt x="1827771" y="0"/>
                  </a:lnTo>
                  <a:lnTo>
                    <a:pt x="0" y="0"/>
                  </a:lnTo>
                  <a:lnTo>
                    <a:pt x="0" y="146062"/>
                  </a:lnTo>
                </a:path>
              </a:pathLst>
            </a:custGeom>
            <a:ln w="25400">
              <a:solidFill>
                <a:srgbClr val="0C285A"/>
              </a:solidFill>
            </a:ln>
          </p:spPr>
          <p:txBody>
            <a:bodyPr wrap="square" lIns="0" tIns="0" rIns="0" bIns="0" rtlCol="0"/>
            <a:lstStyle/>
            <a:p>
              <a:endParaRPr/>
            </a:p>
          </p:txBody>
        </p:sp>
        <p:sp>
          <p:nvSpPr>
            <p:cNvPr id="7" name="object 7"/>
            <p:cNvSpPr/>
            <p:nvPr/>
          </p:nvSpPr>
          <p:spPr>
            <a:xfrm>
              <a:off x="505195" y="4543824"/>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0C285A"/>
            </a:solidFill>
          </p:spPr>
          <p:txBody>
            <a:bodyPr wrap="square" lIns="0" tIns="0" rIns="0" bIns="0" rtlCol="0"/>
            <a:lstStyle/>
            <a:p>
              <a:endParaRPr/>
            </a:p>
          </p:txBody>
        </p:sp>
        <p:sp>
          <p:nvSpPr>
            <p:cNvPr id="8" name="object 8"/>
            <p:cNvSpPr/>
            <p:nvPr/>
          </p:nvSpPr>
          <p:spPr>
            <a:xfrm>
              <a:off x="3693706" y="3997909"/>
              <a:ext cx="2338070" cy="1090930"/>
            </a:xfrm>
            <a:custGeom>
              <a:avLst/>
              <a:gdLst/>
              <a:ahLst/>
              <a:cxnLst/>
              <a:rect l="l" t="t" r="r" b="b"/>
              <a:pathLst>
                <a:path w="2338070" h="1090929">
                  <a:moveTo>
                    <a:pt x="8991" y="140195"/>
                  </a:moveTo>
                  <a:lnTo>
                    <a:pt x="2337993" y="140195"/>
                  </a:lnTo>
                  <a:lnTo>
                    <a:pt x="2337993" y="0"/>
                  </a:lnTo>
                  <a:lnTo>
                    <a:pt x="8991" y="0"/>
                  </a:lnTo>
                  <a:lnTo>
                    <a:pt x="8991" y="140195"/>
                  </a:lnTo>
                  <a:close/>
                </a:path>
                <a:path w="2338070" h="1090929">
                  <a:moveTo>
                    <a:pt x="0" y="1090599"/>
                  </a:moveTo>
                  <a:lnTo>
                    <a:pt x="611797" y="1090599"/>
                  </a:lnTo>
                  <a:lnTo>
                    <a:pt x="611797" y="957592"/>
                  </a:lnTo>
                  <a:lnTo>
                    <a:pt x="0" y="957592"/>
                  </a:lnTo>
                  <a:lnTo>
                    <a:pt x="0" y="1090599"/>
                  </a:lnTo>
                  <a:close/>
                </a:path>
              </a:pathLst>
            </a:custGeom>
            <a:ln w="25400">
              <a:solidFill>
                <a:srgbClr val="0C285A"/>
              </a:solidFill>
            </a:ln>
          </p:spPr>
          <p:txBody>
            <a:bodyPr wrap="square" lIns="0" tIns="0" rIns="0" bIns="0" rtlCol="0"/>
            <a:lstStyle/>
            <a:p>
              <a:endParaRPr/>
            </a:p>
          </p:txBody>
        </p:sp>
        <p:sp>
          <p:nvSpPr>
            <p:cNvPr id="9" name="object 9"/>
            <p:cNvSpPr/>
            <p:nvPr/>
          </p:nvSpPr>
          <p:spPr>
            <a:xfrm>
              <a:off x="554751" y="2375999"/>
              <a:ext cx="3135630" cy="1744345"/>
            </a:xfrm>
            <a:custGeom>
              <a:avLst/>
              <a:gdLst/>
              <a:ahLst/>
              <a:cxnLst/>
              <a:rect l="l" t="t" r="r" b="b"/>
              <a:pathLst>
                <a:path w="3135629" h="1744345">
                  <a:moveTo>
                    <a:pt x="3135249" y="1744103"/>
                  </a:moveTo>
                  <a:lnTo>
                    <a:pt x="1822869" y="1744103"/>
                  </a:lnTo>
                  <a:lnTo>
                    <a:pt x="1822869" y="0"/>
                  </a:lnTo>
                  <a:lnTo>
                    <a:pt x="0" y="0"/>
                  </a:lnTo>
                  <a:lnTo>
                    <a:pt x="0" y="124320"/>
                  </a:lnTo>
                </a:path>
              </a:pathLst>
            </a:custGeom>
            <a:ln w="25400">
              <a:solidFill>
                <a:srgbClr val="0C285A"/>
              </a:solidFill>
            </a:ln>
          </p:spPr>
          <p:txBody>
            <a:bodyPr wrap="square" lIns="0" tIns="0" rIns="0" bIns="0" rtlCol="0"/>
            <a:lstStyle/>
            <a:p>
              <a:endParaRPr/>
            </a:p>
          </p:txBody>
        </p:sp>
        <p:sp>
          <p:nvSpPr>
            <p:cNvPr id="10" name="object 10"/>
            <p:cNvSpPr/>
            <p:nvPr/>
          </p:nvSpPr>
          <p:spPr>
            <a:xfrm>
              <a:off x="505195" y="2452095"/>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1" name="object 11"/>
            <p:cNvSpPr/>
            <p:nvPr/>
          </p:nvSpPr>
          <p:spPr>
            <a:xfrm>
              <a:off x="2442705" y="5423496"/>
              <a:ext cx="2574290" cy="432434"/>
            </a:xfrm>
            <a:custGeom>
              <a:avLst/>
              <a:gdLst/>
              <a:ahLst/>
              <a:cxnLst/>
              <a:rect l="l" t="t" r="r" b="b"/>
              <a:pathLst>
                <a:path w="2574290" h="432435">
                  <a:moveTo>
                    <a:pt x="1182598" y="133007"/>
                  </a:moveTo>
                  <a:lnTo>
                    <a:pt x="1745792" y="133007"/>
                  </a:lnTo>
                  <a:lnTo>
                    <a:pt x="1745792" y="0"/>
                  </a:lnTo>
                  <a:lnTo>
                    <a:pt x="1182598" y="0"/>
                  </a:lnTo>
                  <a:lnTo>
                    <a:pt x="1182598" y="133007"/>
                  </a:lnTo>
                  <a:close/>
                </a:path>
                <a:path w="2574290" h="432435">
                  <a:moveTo>
                    <a:pt x="0" y="431812"/>
                  </a:moveTo>
                  <a:lnTo>
                    <a:pt x="2573794" y="431812"/>
                  </a:lnTo>
                  <a:lnTo>
                    <a:pt x="2573794" y="298805"/>
                  </a:lnTo>
                  <a:lnTo>
                    <a:pt x="0" y="298805"/>
                  </a:lnTo>
                  <a:lnTo>
                    <a:pt x="0" y="431812"/>
                  </a:lnTo>
                  <a:close/>
                </a:path>
              </a:pathLst>
            </a:custGeom>
            <a:ln w="25400">
              <a:solidFill>
                <a:srgbClr val="0C285A"/>
              </a:solidFill>
            </a:ln>
          </p:spPr>
          <p:txBody>
            <a:bodyPr wrap="square" lIns="0" tIns="0" rIns="0" bIns="0" rtlCol="0"/>
            <a:lstStyle/>
            <a:p>
              <a:endParaRPr/>
            </a:p>
          </p:txBody>
        </p:sp>
        <p:sp>
          <p:nvSpPr>
            <p:cNvPr id="12" name="object 12"/>
            <p:cNvSpPr/>
            <p:nvPr/>
          </p:nvSpPr>
          <p:spPr>
            <a:xfrm>
              <a:off x="4201200" y="2888993"/>
              <a:ext cx="4484370" cy="2601595"/>
            </a:xfrm>
            <a:custGeom>
              <a:avLst/>
              <a:gdLst/>
              <a:ahLst/>
              <a:cxnLst/>
              <a:rect l="l" t="t" r="r" b="b"/>
              <a:pathLst>
                <a:path w="4484370" h="2601595">
                  <a:moveTo>
                    <a:pt x="0" y="2601010"/>
                  </a:moveTo>
                  <a:lnTo>
                    <a:pt x="3970794" y="2601010"/>
                  </a:lnTo>
                  <a:lnTo>
                    <a:pt x="3970794" y="0"/>
                  </a:lnTo>
                  <a:lnTo>
                    <a:pt x="4483798" y="0"/>
                  </a:lnTo>
                  <a:lnTo>
                    <a:pt x="4483798" y="119062"/>
                  </a:lnTo>
                </a:path>
              </a:pathLst>
            </a:custGeom>
            <a:ln w="25400">
              <a:solidFill>
                <a:srgbClr val="0C285A"/>
              </a:solidFill>
            </a:ln>
          </p:spPr>
          <p:txBody>
            <a:bodyPr wrap="square" lIns="0" tIns="0" rIns="0" bIns="0" rtlCol="0"/>
            <a:lstStyle/>
            <a:p>
              <a:endParaRPr/>
            </a:p>
          </p:txBody>
        </p:sp>
        <p:sp>
          <p:nvSpPr>
            <p:cNvPr id="13" name="object 13"/>
            <p:cNvSpPr/>
            <p:nvPr/>
          </p:nvSpPr>
          <p:spPr>
            <a:xfrm>
              <a:off x="8635445" y="2959835"/>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4" name="object 14"/>
            <p:cNvSpPr/>
            <p:nvPr/>
          </p:nvSpPr>
          <p:spPr>
            <a:xfrm>
              <a:off x="5029199" y="4571989"/>
              <a:ext cx="3620135" cy="1217295"/>
            </a:xfrm>
            <a:custGeom>
              <a:avLst/>
              <a:gdLst/>
              <a:ahLst/>
              <a:cxnLst/>
              <a:rect l="l" t="t" r="r" b="b"/>
              <a:pathLst>
                <a:path w="3620134" h="1217295">
                  <a:moveTo>
                    <a:pt x="0" y="1216812"/>
                  </a:moveTo>
                  <a:lnTo>
                    <a:pt x="3277793" y="1216812"/>
                  </a:lnTo>
                  <a:lnTo>
                    <a:pt x="3277793" y="0"/>
                  </a:lnTo>
                  <a:lnTo>
                    <a:pt x="3619804" y="0"/>
                  </a:lnTo>
                  <a:lnTo>
                    <a:pt x="3619804" y="101066"/>
                  </a:lnTo>
                </a:path>
              </a:pathLst>
            </a:custGeom>
            <a:ln w="25400">
              <a:solidFill>
                <a:srgbClr val="0C285A"/>
              </a:solidFill>
            </a:ln>
          </p:spPr>
          <p:txBody>
            <a:bodyPr wrap="square" lIns="0" tIns="0" rIns="0" bIns="0" rtlCol="0"/>
            <a:lstStyle/>
            <a:p>
              <a:endParaRPr/>
            </a:p>
          </p:txBody>
        </p:sp>
        <p:sp>
          <p:nvSpPr>
            <p:cNvPr id="15" name="object 15"/>
            <p:cNvSpPr/>
            <p:nvPr/>
          </p:nvSpPr>
          <p:spPr>
            <a:xfrm>
              <a:off x="8599444" y="4624824"/>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0C285A"/>
            </a:solidFill>
          </p:spPr>
          <p:txBody>
            <a:bodyPr wrap="square" lIns="0" tIns="0" rIns="0" bIns="0" rtlCol="0"/>
            <a:lstStyle/>
            <a:p>
              <a:endParaRPr/>
            </a:p>
          </p:txBody>
        </p:sp>
      </p:grpSp>
      <p:sp>
        <p:nvSpPr>
          <p:cNvPr id="16" name="object 16"/>
          <p:cNvSpPr txBox="1"/>
          <p:nvPr/>
        </p:nvSpPr>
        <p:spPr>
          <a:xfrm>
            <a:off x="3715397" y="3996740"/>
            <a:ext cx="2303780" cy="133350"/>
          </a:xfrm>
          <a:prstGeom prst="rect">
            <a:avLst/>
          </a:prstGeom>
        </p:spPr>
        <p:txBody>
          <a:bodyPr vert="horz" wrap="square" lIns="0" tIns="13335" rIns="0" bIns="0" rtlCol="0">
            <a:spAutoFit/>
          </a:bodyPr>
          <a:lstStyle/>
          <a:p>
            <a:pPr marL="1111250">
              <a:lnSpc>
                <a:spcPct val="100000"/>
              </a:lnSpc>
              <a:spcBef>
                <a:spcPts val="105"/>
              </a:spcBef>
            </a:pPr>
            <a:r>
              <a:rPr sz="700" b="1">
                <a:solidFill>
                  <a:srgbClr val="333232"/>
                </a:solidFill>
                <a:latin typeface="Arial"/>
                <a:cs typeface="Arial"/>
              </a:rPr>
              <a:t>CNPJ:</a:t>
            </a:r>
            <a:r>
              <a:rPr sz="700" b="1" spc="484">
                <a:solidFill>
                  <a:srgbClr val="333232"/>
                </a:solidFill>
                <a:latin typeface="Arial"/>
                <a:cs typeface="Arial"/>
              </a:rPr>
              <a:t> </a:t>
            </a:r>
            <a:r>
              <a:rPr sz="700" b="1">
                <a:solidFill>
                  <a:srgbClr val="333232"/>
                </a:solidFill>
                <a:latin typeface="Arial"/>
                <a:cs typeface="Arial"/>
              </a:rPr>
              <a:t>19.859.525/0017-</a:t>
            </a:r>
            <a:r>
              <a:rPr sz="700" b="1" spc="-25">
                <a:solidFill>
                  <a:srgbClr val="333232"/>
                </a:solidFill>
                <a:latin typeface="Arial"/>
                <a:cs typeface="Arial"/>
              </a:rPr>
              <a:t>72</a:t>
            </a:r>
            <a:endParaRPr sz="700">
              <a:latin typeface="Arial"/>
              <a:cs typeface="Arial"/>
            </a:endParaRPr>
          </a:p>
        </p:txBody>
      </p:sp>
      <p:sp>
        <p:nvSpPr>
          <p:cNvPr id="23" name="object 23"/>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37</a:t>
            </a:fld>
            <a:endParaRPr spc="-25"/>
          </a:p>
        </p:txBody>
      </p:sp>
      <p:sp>
        <p:nvSpPr>
          <p:cNvPr id="24" name="object 24"/>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5" name="object 25"/>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7" name="object 17"/>
          <p:cNvSpPr txBox="1"/>
          <p:nvPr/>
        </p:nvSpPr>
        <p:spPr>
          <a:xfrm>
            <a:off x="444500" y="2632283"/>
            <a:ext cx="1668780" cy="103124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75">
                <a:solidFill>
                  <a:srgbClr val="222E54"/>
                </a:solidFill>
                <a:latin typeface="Verdana"/>
                <a:cs typeface="Verdana"/>
              </a:rPr>
              <a:t>Conferir se </a:t>
            </a:r>
            <a:r>
              <a:rPr sz="1100" spc="-50">
                <a:solidFill>
                  <a:srgbClr val="222E54"/>
                </a:solidFill>
                <a:latin typeface="Verdana"/>
                <a:cs typeface="Verdana"/>
              </a:rPr>
              <a:t>a </a:t>
            </a:r>
            <a:r>
              <a:rPr sz="1100" spc="-95">
                <a:solidFill>
                  <a:srgbClr val="222E54"/>
                </a:solidFill>
                <a:latin typeface="Verdana"/>
                <a:cs typeface="Verdana"/>
              </a:rPr>
              <a:t>razão</a:t>
            </a:r>
            <a:r>
              <a:rPr sz="1100" spc="-65">
                <a:solidFill>
                  <a:srgbClr val="222E54"/>
                </a:solidFill>
                <a:latin typeface="Verdana"/>
                <a:cs typeface="Verdana"/>
              </a:rPr>
              <a:t> </a:t>
            </a:r>
            <a:r>
              <a:rPr sz="1100" spc="-60">
                <a:solidFill>
                  <a:srgbClr val="222E54"/>
                </a:solidFill>
                <a:latin typeface="Verdana"/>
                <a:cs typeface="Verdana"/>
              </a:rPr>
              <a:t>social</a:t>
            </a:r>
            <a:r>
              <a:rPr sz="1100" spc="-65">
                <a:solidFill>
                  <a:srgbClr val="222E54"/>
                </a:solidFill>
                <a:latin typeface="Verdana"/>
                <a:cs typeface="Verdana"/>
              </a:rPr>
              <a:t> </a:t>
            </a:r>
            <a:r>
              <a:rPr sz="1100" spc="-85">
                <a:solidFill>
                  <a:srgbClr val="222E54"/>
                </a:solidFill>
                <a:latin typeface="Verdana"/>
                <a:cs typeface="Verdana"/>
              </a:rPr>
              <a:t>e/ou</a:t>
            </a:r>
            <a:r>
              <a:rPr sz="1100" spc="-65">
                <a:solidFill>
                  <a:srgbClr val="222E54"/>
                </a:solidFill>
                <a:latin typeface="Verdana"/>
                <a:cs typeface="Verdana"/>
              </a:rPr>
              <a:t> </a:t>
            </a:r>
            <a:r>
              <a:rPr sz="1100" spc="-20">
                <a:solidFill>
                  <a:srgbClr val="222E54"/>
                </a:solidFill>
                <a:latin typeface="Verdana"/>
                <a:cs typeface="Verdana"/>
              </a:rPr>
              <a:t>CNPJ </a:t>
            </a:r>
            <a:r>
              <a:rPr sz="1100" spc="-85">
                <a:solidFill>
                  <a:srgbClr val="222E54"/>
                </a:solidFill>
                <a:latin typeface="Verdana"/>
                <a:cs typeface="Verdana"/>
              </a:rPr>
              <a:t>informados</a:t>
            </a:r>
            <a:r>
              <a:rPr sz="1100" spc="-55">
                <a:solidFill>
                  <a:srgbClr val="222E54"/>
                </a:solidFill>
                <a:latin typeface="Verdana"/>
                <a:cs typeface="Verdana"/>
              </a:rPr>
              <a:t> </a:t>
            </a:r>
            <a:r>
              <a:rPr sz="1100" spc="-80">
                <a:solidFill>
                  <a:srgbClr val="222E54"/>
                </a:solidFill>
                <a:latin typeface="Verdana"/>
                <a:cs typeface="Verdana"/>
              </a:rPr>
              <a:t>como</a:t>
            </a:r>
            <a:r>
              <a:rPr sz="1100" spc="-55">
                <a:solidFill>
                  <a:srgbClr val="222E54"/>
                </a:solidFill>
                <a:latin typeface="Verdana"/>
                <a:cs typeface="Verdana"/>
              </a:rPr>
              <a:t> </a:t>
            </a:r>
            <a:r>
              <a:rPr sz="1100" spc="-50">
                <a:solidFill>
                  <a:srgbClr val="222E54"/>
                </a:solidFill>
                <a:latin typeface="Verdana"/>
                <a:cs typeface="Verdana"/>
              </a:rPr>
              <a:t>pagador </a:t>
            </a:r>
            <a:r>
              <a:rPr sz="1100" spc="-75">
                <a:solidFill>
                  <a:srgbClr val="222E54"/>
                </a:solidFill>
                <a:latin typeface="Verdana"/>
                <a:cs typeface="Verdana"/>
              </a:rPr>
              <a:t>no</a:t>
            </a:r>
            <a:r>
              <a:rPr sz="1100" spc="-60">
                <a:solidFill>
                  <a:srgbClr val="222E54"/>
                </a:solidFill>
                <a:latin typeface="Verdana"/>
                <a:cs typeface="Verdana"/>
              </a:rPr>
              <a:t> </a:t>
            </a:r>
            <a:r>
              <a:rPr sz="1100" spc="-90">
                <a:solidFill>
                  <a:srgbClr val="222E54"/>
                </a:solidFill>
                <a:latin typeface="Verdana"/>
                <a:cs typeface="Verdana"/>
              </a:rPr>
              <a:t>documento</a:t>
            </a:r>
            <a:r>
              <a:rPr sz="1100" spc="-60">
                <a:solidFill>
                  <a:srgbClr val="222E54"/>
                </a:solidFill>
                <a:latin typeface="Verdana"/>
                <a:cs typeface="Verdana"/>
              </a:rPr>
              <a:t> </a:t>
            </a:r>
            <a:r>
              <a:rPr sz="1100" spc="-10">
                <a:solidFill>
                  <a:srgbClr val="222E54"/>
                </a:solidFill>
                <a:latin typeface="Verdana"/>
                <a:cs typeface="Verdana"/>
              </a:rPr>
              <a:t>coincidem </a:t>
            </a:r>
            <a:r>
              <a:rPr sz="1100" spc="-85">
                <a:solidFill>
                  <a:srgbClr val="222E54"/>
                </a:solidFill>
                <a:latin typeface="Verdana"/>
                <a:cs typeface="Verdana"/>
              </a:rPr>
              <a:t>com</a:t>
            </a:r>
            <a:r>
              <a:rPr sz="1100" spc="-80">
                <a:solidFill>
                  <a:srgbClr val="222E54"/>
                </a:solidFill>
                <a:latin typeface="Verdana"/>
                <a:cs typeface="Verdana"/>
              </a:rPr>
              <a:t> </a:t>
            </a:r>
            <a:r>
              <a:rPr sz="1100" spc="-65">
                <a:solidFill>
                  <a:srgbClr val="222E54"/>
                </a:solidFill>
                <a:latin typeface="Verdana"/>
                <a:cs typeface="Verdana"/>
              </a:rPr>
              <a:t>os</a:t>
            </a:r>
            <a:r>
              <a:rPr sz="1100" spc="-80">
                <a:solidFill>
                  <a:srgbClr val="222E54"/>
                </a:solidFill>
                <a:latin typeface="Verdana"/>
                <a:cs typeface="Verdana"/>
              </a:rPr>
              <a:t> </a:t>
            </a:r>
            <a:r>
              <a:rPr sz="1100" spc="-75">
                <a:solidFill>
                  <a:srgbClr val="222E54"/>
                </a:solidFill>
                <a:latin typeface="Verdana"/>
                <a:cs typeface="Verdana"/>
              </a:rPr>
              <a:t>dados cadastrados </a:t>
            </a:r>
            <a:r>
              <a:rPr sz="1100" spc="-70">
                <a:solidFill>
                  <a:srgbClr val="222E54"/>
                </a:solidFill>
                <a:latin typeface="Verdana"/>
                <a:cs typeface="Verdana"/>
              </a:rPr>
              <a:t>do</a:t>
            </a:r>
            <a:r>
              <a:rPr sz="1100" spc="-95">
                <a:solidFill>
                  <a:srgbClr val="222E54"/>
                </a:solidFill>
                <a:latin typeface="Verdana"/>
                <a:cs typeface="Verdana"/>
              </a:rPr>
              <a:t> </a:t>
            </a:r>
            <a:r>
              <a:rPr sz="1100" spc="-10">
                <a:solidFill>
                  <a:srgbClr val="222E54"/>
                </a:solidFill>
                <a:latin typeface="Verdana"/>
                <a:cs typeface="Verdana"/>
              </a:rPr>
              <a:t>fornecedor.</a:t>
            </a:r>
            <a:endParaRPr sz="1100">
              <a:latin typeface="Verdana"/>
              <a:cs typeface="Verdana"/>
            </a:endParaRPr>
          </a:p>
        </p:txBody>
      </p:sp>
      <p:sp>
        <p:nvSpPr>
          <p:cNvPr id="18" name="object 18"/>
          <p:cNvSpPr txBox="1"/>
          <p:nvPr/>
        </p:nvSpPr>
        <p:spPr>
          <a:xfrm>
            <a:off x="8528240" y="3144563"/>
            <a:ext cx="1716405" cy="695960"/>
          </a:xfrm>
          <a:prstGeom prst="rect">
            <a:avLst/>
          </a:prstGeom>
        </p:spPr>
        <p:txBody>
          <a:bodyPr vert="horz" wrap="square" lIns="0" tIns="12700" rIns="0" bIns="0" rtlCol="0">
            <a:spAutoFit/>
          </a:bodyPr>
          <a:lstStyle/>
          <a:p>
            <a:pPr marL="12700" marR="5080" algn="just">
              <a:lnSpc>
                <a:spcPct val="100000"/>
              </a:lnSpc>
              <a:spcBef>
                <a:spcPts val="100"/>
              </a:spcBef>
            </a:pPr>
            <a:r>
              <a:rPr sz="1100" b="1" spc="15">
                <a:solidFill>
                  <a:srgbClr val="222E54"/>
                </a:solidFill>
                <a:latin typeface="Arial"/>
                <a:cs typeface="Arial"/>
              </a:rPr>
              <a:t>2º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30">
                <a:solidFill>
                  <a:srgbClr val="222E54"/>
                </a:solidFill>
                <a:latin typeface="Verdana"/>
                <a:cs typeface="Verdana"/>
              </a:rPr>
              <a:t>A</a:t>
            </a:r>
            <a:r>
              <a:rPr sz="1100" spc="-110">
                <a:solidFill>
                  <a:srgbClr val="222E54"/>
                </a:solidFill>
                <a:latin typeface="Verdana"/>
                <a:cs typeface="Verdana"/>
              </a:rPr>
              <a:t> </a:t>
            </a:r>
            <a:r>
              <a:rPr sz="1100" spc="-90">
                <a:solidFill>
                  <a:srgbClr val="222E54"/>
                </a:solidFill>
                <a:latin typeface="Verdana"/>
                <a:cs typeface="Verdana"/>
              </a:rPr>
              <a:t>data</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70">
                <a:solidFill>
                  <a:srgbClr val="222E54"/>
                </a:solidFill>
                <a:latin typeface="Verdana"/>
                <a:cs typeface="Verdana"/>
              </a:rPr>
              <a:t>docu- </a:t>
            </a:r>
            <a:r>
              <a:rPr sz="1100" spc="-100">
                <a:solidFill>
                  <a:srgbClr val="222E54"/>
                </a:solidFill>
                <a:latin typeface="Verdana"/>
                <a:cs typeface="Verdana"/>
              </a:rPr>
              <a:t>mento</a:t>
            </a:r>
            <a:r>
              <a:rPr sz="1100" spc="-110">
                <a:solidFill>
                  <a:srgbClr val="222E54"/>
                </a:solidFill>
                <a:latin typeface="Verdana"/>
                <a:cs typeface="Verdana"/>
              </a:rPr>
              <a:t> </a:t>
            </a:r>
            <a:r>
              <a:rPr sz="1100" spc="-90">
                <a:solidFill>
                  <a:srgbClr val="222E54"/>
                </a:solidFill>
                <a:latin typeface="Verdana"/>
                <a:cs typeface="Verdana"/>
              </a:rPr>
              <a:t>deve</a:t>
            </a:r>
            <a:r>
              <a:rPr sz="1100" spc="-110">
                <a:solidFill>
                  <a:srgbClr val="222E54"/>
                </a:solidFill>
                <a:latin typeface="Verdana"/>
                <a:cs typeface="Verdana"/>
              </a:rPr>
              <a:t> </a:t>
            </a:r>
            <a:r>
              <a:rPr sz="1100" spc="-75">
                <a:solidFill>
                  <a:srgbClr val="222E54"/>
                </a:solidFill>
                <a:latin typeface="Verdana"/>
                <a:cs typeface="Verdana"/>
              </a:rPr>
              <a:t>corresponder</a:t>
            </a:r>
            <a:r>
              <a:rPr sz="1100" spc="-110">
                <a:solidFill>
                  <a:srgbClr val="222E54"/>
                </a:solidFill>
                <a:latin typeface="Verdana"/>
                <a:cs typeface="Verdana"/>
              </a:rPr>
              <a:t> </a:t>
            </a:r>
            <a:r>
              <a:rPr sz="1100" spc="-90">
                <a:solidFill>
                  <a:srgbClr val="222E54"/>
                </a:solidFill>
                <a:latin typeface="Verdana"/>
                <a:cs typeface="Verdana"/>
              </a:rPr>
              <a:t>à</a:t>
            </a:r>
            <a:r>
              <a:rPr sz="1100" spc="-55">
                <a:solidFill>
                  <a:srgbClr val="222E54"/>
                </a:solidFill>
                <a:latin typeface="Verdana"/>
                <a:cs typeface="Verdana"/>
              </a:rPr>
              <a:t> </a:t>
            </a:r>
            <a:r>
              <a:rPr sz="1100" spc="-70">
                <a:solidFill>
                  <a:srgbClr val="222E54"/>
                </a:solidFill>
                <a:latin typeface="Verdana"/>
                <a:cs typeface="Verdana"/>
              </a:rPr>
              <a:t>competência</a:t>
            </a:r>
            <a:r>
              <a:rPr sz="1100" spc="-110">
                <a:solidFill>
                  <a:srgbClr val="222E54"/>
                </a:solidFill>
                <a:latin typeface="Verdana"/>
                <a:cs typeface="Verdana"/>
              </a:rPr>
              <a:t> </a:t>
            </a:r>
            <a:r>
              <a:rPr sz="1100" spc="-80">
                <a:solidFill>
                  <a:srgbClr val="222E54"/>
                </a:solidFill>
                <a:latin typeface="Verdana"/>
                <a:cs typeface="Verdana"/>
              </a:rPr>
              <a:t>exigida</a:t>
            </a:r>
            <a:r>
              <a:rPr sz="1100" spc="-110">
                <a:solidFill>
                  <a:srgbClr val="222E54"/>
                </a:solidFill>
                <a:latin typeface="Verdana"/>
                <a:cs typeface="Verdana"/>
              </a:rPr>
              <a:t> </a:t>
            </a:r>
            <a:r>
              <a:rPr sz="1100" spc="-90">
                <a:solidFill>
                  <a:srgbClr val="222E54"/>
                </a:solidFill>
                <a:latin typeface="Verdana"/>
                <a:cs typeface="Verdana"/>
              </a:rPr>
              <a:t>para</a:t>
            </a:r>
            <a:r>
              <a:rPr sz="1100" spc="-110">
                <a:solidFill>
                  <a:srgbClr val="222E54"/>
                </a:solidFill>
                <a:latin typeface="Verdana"/>
                <a:cs typeface="Verdana"/>
              </a:rPr>
              <a:t> </a:t>
            </a:r>
            <a:r>
              <a:rPr sz="1100" spc="-90">
                <a:solidFill>
                  <a:srgbClr val="222E54"/>
                </a:solidFill>
                <a:latin typeface="Verdana"/>
                <a:cs typeface="Verdana"/>
              </a:rPr>
              <a:t>a</a:t>
            </a:r>
            <a:r>
              <a:rPr sz="1100" spc="-55">
                <a:solidFill>
                  <a:srgbClr val="222E54"/>
                </a:solidFill>
                <a:latin typeface="Verdana"/>
                <a:cs typeface="Verdana"/>
              </a:rPr>
              <a:t> </a:t>
            </a:r>
            <a:r>
              <a:rPr sz="1100" spc="-85">
                <a:solidFill>
                  <a:srgbClr val="222E54"/>
                </a:solidFill>
                <a:latin typeface="Verdana"/>
                <a:cs typeface="Verdana"/>
              </a:rPr>
              <a:t>análise.</a:t>
            </a:r>
            <a:endParaRPr sz="1100">
              <a:latin typeface="Verdana"/>
              <a:cs typeface="Verdana"/>
            </a:endParaRPr>
          </a:p>
        </p:txBody>
      </p:sp>
      <p:sp>
        <p:nvSpPr>
          <p:cNvPr id="19" name="object 19"/>
          <p:cNvSpPr txBox="1"/>
          <p:nvPr/>
        </p:nvSpPr>
        <p:spPr>
          <a:xfrm>
            <a:off x="444500" y="4702218"/>
            <a:ext cx="1710689"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valor</a:t>
            </a:r>
            <a:r>
              <a:rPr sz="1100" spc="-75">
                <a:solidFill>
                  <a:srgbClr val="222E54"/>
                </a:solidFill>
                <a:latin typeface="Verdana"/>
                <a:cs typeface="Verdana"/>
              </a:rPr>
              <a:t> </a:t>
            </a:r>
            <a:r>
              <a:rPr sz="1100" spc="-80">
                <a:solidFill>
                  <a:srgbClr val="222E54"/>
                </a:solidFill>
                <a:latin typeface="Verdana"/>
                <a:cs typeface="Verdana"/>
              </a:rPr>
              <a:t>total</a:t>
            </a:r>
            <a:r>
              <a:rPr sz="1100" spc="-75">
                <a:solidFill>
                  <a:srgbClr val="222E54"/>
                </a:solidFill>
                <a:latin typeface="Verdana"/>
                <a:cs typeface="Verdana"/>
              </a:rPr>
              <a:t> </a:t>
            </a:r>
            <a:r>
              <a:rPr sz="1100" spc="-25">
                <a:solidFill>
                  <a:srgbClr val="222E54"/>
                </a:solidFill>
                <a:latin typeface="Verdana"/>
                <a:cs typeface="Verdana"/>
              </a:rPr>
              <a:t>da </a:t>
            </a:r>
            <a:r>
              <a:rPr sz="1100" spc="-75">
                <a:solidFill>
                  <a:srgbClr val="222E54"/>
                </a:solidFill>
                <a:latin typeface="Verdana"/>
                <a:cs typeface="Verdana"/>
              </a:rPr>
              <a:t>relação</a:t>
            </a:r>
            <a:r>
              <a:rPr sz="1100" spc="-60">
                <a:solidFill>
                  <a:srgbClr val="222E54"/>
                </a:solidFill>
                <a:latin typeface="Verdana"/>
                <a:cs typeface="Verdana"/>
              </a:rPr>
              <a:t> </a:t>
            </a:r>
            <a:r>
              <a:rPr sz="1100" spc="-80">
                <a:solidFill>
                  <a:srgbClr val="222E54"/>
                </a:solidFill>
                <a:latin typeface="Verdana"/>
                <a:cs typeface="Verdana"/>
              </a:rPr>
              <a:t>de</a:t>
            </a:r>
            <a:r>
              <a:rPr sz="1100" spc="-60">
                <a:solidFill>
                  <a:srgbClr val="222E54"/>
                </a:solidFill>
                <a:latin typeface="Verdana"/>
                <a:cs typeface="Verdana"/>
              </a:rPr>
              <a:t> </a:t>
            </a:r>
            <a:r>
              <a:rPr sz="1100" spc="-70">
                <a:solidFill>
                  <a:srgbClr val="222E54"/>
                </a:solidFill>
                <a:latin typeface="Verdana"/>
                <a:cs typeface="Verdana"/>
              </a:rPr>
              <a:t>beneficiários</a:t>
            </a:r>
            <a:r>
              <a:rPr sz="1100" spc="-60">
                <a:solidFill>
                  <a:srgbClr val="222E54"/>
                </a:solidFill>
                <a:latin typeface="Verdana"/>
                <a:cs typeface="Verdana"/>
              </a:rPr>
              <a:t> </a:t>
            </a:r>
            <a:r>
              <a:rPr sz="1100" spc="-50">
                <a:solidFill>
                  <a:srgbClr val="222E54"/>
                </a:solidFill>
                <a:latin typeface="Verdana"/>
                <a:cs typeface="Verdana"/>
              </a:rPr>
              <a:t>e </a:t>
            </a:r>
            <a:r>
              <a:rPr sz="1100" spc="-90">
                <a:solidFill>
                  <a:srgbClr val="222E54"/>
                </a:solidFill>
                <a:latin typeface="Verdana"/>
                <a:cs typeface="Verdana"/>
              </a:rPr>
              <a:t>nota</a:t>
            </a:r>
            <a:r>
              <a:rPr sz="1100" spc="-80">
                <a:solidFill>
                  <a:srgbClr val="222E54"/>
                </a:solidFill>
                <a:latin typeface="Verdana"/>
                <a:cs typeface="Verdana"/>
              </a:rPr>
              <a:t> </a:t>
            </a:r>
            <a:r>
              <a:rPr sz="1100" spc="-60">
                <a:solidFill>
                  <a:srgbClr val="222E54"/>
                </a:solidFill>
                <a:latin typeface="Verdana"/>
                <a:cs typeface="Verdana"/>
              </a:rPr>
              <a:t>fiscal</a:t>
            </a:r>
            <a:r>
              <a:rPr sz="1100" spc="-80">
                <a:solidFill>
                  <a:srgbClr val="222E54"/>
                </a:solidFill>
                <a:latin typeface="Verdana"/>
                <a:cs typeface="Verdana"/>
              </a:rPr>
              <a:t> ou </a:t>
            </a:r>
            <a:r>
              <a:rPr sz="1100" spc="-70">
                <a:solidFill>
                  <a:srgbClr val="222E54"/>
                </a:solidFill>
                <a:latin typeface="Verdana"/>
                <a:cs typeface="Verdana"/>
              </a:rPr>
              <a:t>boleto</a:t>
            </a:r>
            <a:r>
              <a:rPr sz="1100" spc="-80">
                <a:solidFill>
                  <a:srgbClr val="222E54"/>
                </a:solidFill>
                <a:latin typeface="Verdana"/>
                <a:cs typeface="Verdana"/>
              </a:rPr>
              <a:t> </a:t>
            </a:r>
            <a:r>
              <a:rPr sz="1100" spc="-95">
                <a:solidFill>
                  <a:srgbClr val="222E54"/>
                </a:solidFill>
                <a:latin typeface="Verdana"/>
                <a:cs typeface="Verdana"/>
              </a:rPr>
              <a:t>devem</a:t>
            </a:r>
            <a:endParaRPr sz="1100">
              <a:latin typeface="Verdana"/>
              <a:cs typeface="Verdana"/>
            </a:endParaRPr>
          </a:p>
        </p:txBody>
      </p:sp>
      <p:sp>
        <p:nvSpPr>
          <p:cNvPr id="20" name="object 20"/>
          <p:cNvSpPr txBox="1"/>
          <p:nvPr/>
        </p:nvSpPr>
        <p:spPr>
          <a:xfrm>
            <a:off x="444500" y="5205138"/>
            <a:ext cx="1638300" cy="360680"/>
          </a:xfrm>
          <a:prstGeom prst="rect">
            <a:avLst/>
          </a:prstGeom>
        </p:spPr>
        <p:txBody>
          <a:bodyPr vert="horz" wrap="square" lIns="0" tIns="12700" rIns="0" bIns="0" rtlCol="0">
            <a:spAutoFit/>
          </a:bodyPr>
          <a:lstStyle/>
          <a:p>
            <a:pPr marL="12700" marR="5080">
              <a:lnSpc>
                <a:spcPct val="100000"/>
              </a:lnSpc>
              <a:spcBef>
                <a:spcPts val="100"/>
              </a:spcBef>
            </a:pPr>
            <a:r>
              <a:rPr sz="1100" spc="-90">
                <a:solidFill>
                  <a:srgbClr val="222E54"/>
                </a:solidFill>
                <a:latin typeface="Verdana"/>
                <a:cs typeface="Verdana"/>
              </a:rPr>
              <a:t>bater </a:t>
            </a:r>
            <a:r>
              <a:rPr sz="1100" spc="-85">
                <a:solidFill>
                  <a:srgbClr val="222E54"/>
                </a:solidFill>
                <a:latin typeface="Verdana"/>
                <a:cs typeface="Verdana"/>
              </a:rPr>
              <a:t>com </a:t>
            </a:r>
            <a:r>
              <a:rPr sz="1100" spc="-65">
                <a:solidFill>
                  <a:srgbClr val="222E54"/>
                </a:solidFill>
                <a:latin typeface="Verdana"/>
                <a:cs typeface="Verdana"/>
              </a:rPr>
              <a:t>o</a:t>
            </a:r>
            <a:r>
              <a:rPr sz="1100" spc="-90">
                <a:solidFill>
                  <a:srgbClr val="222E54"/>
                </a:solidFill>
                <a:latin typeface="Verdana"/>
                <a:cs typeface="Verdana"/>
              </a:rPr>
              <a:t> valor</a:t>
            </a:r>
            <a:r>
              <a:rPr sz="1100" spc="-85">
                <a:solidFill>
                  <a:srgbClr val="222E54"/>
                </a:solidFill>
                <a:latin typeface="Verdana"/>
                <a:cs typeface="Verdana"/>
              </a:rPr>
              <a:t> </a:t>
            </a:r>
            <a:r>
              <a:rPr sz="1100" spc="-70">
                <a:solidFill>
                  <a:srgbClr val="222E54"/>
                </a:solidFill>
                <a:latin typeface="Verdana"/>
                <a:cs typeface="Verdana"/>
              </a:rPr>
              <a:t>do</a:t>
            </a:r>
            <a:r>
              <a:rPr sz="1100" spc="-85">
                <a:solidFill>
                  <a:srgbClr val="222E54"/>
                </a:solidFill>
                <a:latin typeface="Verdana"/>
                <a:cs typeface="Verdana"/>
              </a:rPr>
              <a:t> </a:t>
            </a:r>
            <a:r>
              <a:rPr sz="1100" spc="-80">
                <a:solidFill>
                  <a:srgbClr val="222E54"/>
                </a:solidFill>
                <a:latin typeface="Verdana"/>
                <a:cs typeface="Verdana"/>
              </a:rPr>
              <a:t>com- </a:t>
            </a:r>
            <a:r>
              <a:rPr sz="1100" spc="-95">
                <a:solidFill>
                  <a:srgbClr val="222E54"/>
                </a:solidFill>
                <a:latin typeface="Verdana"/>
                <a:cs typeface="Verdana"/>
              </a:rPr>
              <a:t>provante</a:t>
            </a:r>
            <a:r>
              <a:rPr sz="1100" spc="-80">
                <a:solidFill>
                  <a:srgbClr val="222E54"/>
                </a:solidFill>
                <a:latin typeface="Verdana"/>
                <a:cs typeface="Verdana"/>
              </a:rPr>
              <a:t> de </a:t>
            </a:r>
            <a:r>
              <a:rPr sz="1100" spc="-10">
                <a:solidFill>
                  <a:srgbClr val="222E54"/>
                </a:solidFill>
                <a:latin typeface="Verdana"/>
                <a:cs typeface="Verdana"/>
              </a:rPr>
              <a:t>pagamento.</a:t>
            </a:r>
            <a:endParaRPr sz="1100">
              <a:latin typeface="Verdana"/>
              <a:cs typeface="Verdana"/>
            </a:endParaRPr>
          </a:p>
        </p:txBody>
      </p:sp>
      <p:sp>
        <p:nvSpPr>
          <p:cNvPr id="21" name="object 21"/>
          <p:cNvSpPr txBox="1"/>
          <p:nvPr/>
        </p:nvSpPr>
        <p:spPr>
          <a:xfrm>
            <a:off x="8528240" y="4774163"/>
            <a:ext cx="1716405"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20">
                <a:solidFill>
                  <a:srgbClr val="222E54"/>
                </a:solidFill>
                <a:latin typeface="Arial"/>
                <a:cs typeface="Arial"/>
              </a:rPr>
              <a:t> </a:t>
            </a:r>
            <a:r>
              <a:rPr sz="1100" spc="-85">
                <a:solidFill>
                  <a:srgbClr val="222E54"/>
                </a:solidFill>
                <a:latin typeface="Verdana"/>
                <a:cs typeface="Verdana"/>
              </a:rPr>
              <a:t>Identificar</a:t>
            </a:r>
            <a:r>
              <a:rPr sz="1100" spc="-60">
                <a:solidFill>
                  <a:srgbClr val="222E54"/>
                </a:solidFill>
                <a:latin typeface="Verdana"/>
                <a:cs typeface="Verdana"/>
              </a:rPr>
              <a:t> </a:t>
            </a:r>
            <a:r>
              <a:rPr sz="1100" spc="-75">
                <a:solidFill>
                  <a:srgbClr val="222E54"/>
                </a:solidFill>
                <a:latin typeface="Verdana"/>
                <a:cs typeface="Verdana"/>
              </a:rPr>
              <a:t>se</a:t>
            </a:r>
            <a:r>
              <a:rPr sz="1100" spc="-60">
                <a:solidFill>
                  <a:srgbClr val="222E54"/>
                </a:solidFill>
                <a:latin typeface="Verdana"/>
                <a:cs typeface="Verdana"/>
              </a:rPr>
              <a:t> </a:t>
            </a:r>
            <a:r>
              <a:rPr sz="1100" spc="-50">
                <a:solidFill>
                  <a:srgbClr val="222E54"/>
                </a:solidFill>
                <a:latin typeface="Verdana"/>
                <a:cs typeface="Verdana"/>
              </a:rPr>
              <a:t>o </a:t>
            </a:r>
            <a:r>
              <a:rPr sz="1100" spc="-90">
                <a:solidFill>
                  <a:srgbClr val="222E54"/>
                </a:solidFill>
                <a:latin typeface="Verdana"/>
                <a:cs typeface="Verdana"/>
              </a:rPr>
              <a:t>documento</a:t>
            </a:r>
            <a:r>
              <a:rPr sz="1100" spc="-55">
                <a:solidFill>
                  <a:srgbClr val="222E54"/>
                </a:solidFill>
                <a:latin typeface="Verdana"/>
                <a:cs typeface="Verdana"/>
              </a:rPr>
              <a:t> </a:t>
            </a:r>
            <a:r>
              <a:rPr sz="1100" spc="-114">
                <a:solidFill>
                  <a:srgbClr val="222E54"/>
                </a:solidFill>
                <a:latin typeface="Verdana"/>
                <a:cs typeface="Verdana"/>
              </a:rPr>
              <a:t>tem</a:t>
            </a:r>
            <a:r>
              <a:rPr sz="1100" spc="-55">
                <a:solidFill>
                  <a:srgbClr val="222E54"/>
                </a:solidFill>
                <a:latin typeface="Verdana"/>
                <a:cs typeface="Verdana"/>
              </a:rPr>
              <a:t> </a:t>
            </a:r>
            <a:r>
              <a:rPr sz="1100" b="1" spc="-10">
                <a:solidFill>
                  <a:srgbClr val="222E54"/>
                </a:solidFill>
                <a:latin typeface="Arial"/>
                <a:cs typeface="Arial"/>
              </a:rPr>
              <a:t>autentica- </a:t>
            </a:r>
            <a:r>
              <a:rPr sz="1100" b="1" spc="-20">
                <a:solidFill>
                  <a:srgbClr val="222E54"/>
                </a:solidFill>
                <a:latin typeface="Arial"/>
                <a:cs typeface="Arial"/>
              </a:rPr>
              <a:t>ção</a:t>
            </a:r>
            <a:r>
              <a:rPr sz="1100" b="1" spc="-35">
                <a:solidFill>
                  <a:srgbClr val="222E54"/>
                </a:solidFill>
                <a:latin typeface="Arial"/>
                <a:cs typeface="Arial"/>
              </a:rPr>
              <a:t> </a:t>
            </a:r>
            <a:r>
              <a:rPr sz="1100" b="1" spc="-10">
                <a:solidFill>
                  <a:srgbClr val="222E54"/>
                </a:solidFill>
                <a:latin typeface="Arial"/>
                <a:cs typeface="Arial"/>
              </a:rPr>
              <a:t>bancária</a:t>
            </a:r>
            <a:r>
              <a:rPr sz="1100" b="1" spc="-35">
                <a:solidFill>
                  <a:srgbClr val="222E54"/>
                </a:solidFill>
                <a:latin typeface="Arial"/>
                <a:cs typeface="Arial"/>
              </a:rPr>
              <a:t> </a:t>
            </a:r>
            <a:r>
              <a:rPr sz="1100" spc="-80">
                <a:solidFill>
                  <a:srgbClr val="222E54"/>
                </a:solidFill>
                <a:latin typeface="Verdana"/>
                <a:cs typeface="Verdana"/>
              </a:rPr>
              <a:t>ou</a:t>
            </a:r>
            <a:r>
              <a:rPr sz="1100" spc="-100">
                <a:solidFill>
                  <a:srgbClr val="222E54"/>
                </a:solidFill>
                <a:latin typeface="Verdana"/>
                <a:cs typeface="Verdana"/>
              </a:rPr>
              <a:t> </a:t>
            </a:r>
            <a:r>
              <a:rPr sz="1100" spc="-75">
                <a:solidFill>
                  <a:srgbClr val="222E54"/>
                </a:solidFill>
                <a:latin typeface="Verdana"/>
                <a:cs typeface="Verdana"/>
              </a:rPr>
              <a:t>se</a:t>
            </a:r>
            <a:r>
              <a:rPr sz="1100" spc="-105">
                <a:solidFill>
                  <a:srgbClr val="222E54"/>
                </a:solidFill>
                <a:latin typeface="Verdana"/>
                <a:cs typeface="Verdana"/>
              </a:rPr>
              <a:t> </a:t>
            </a:r>
            <a:r>
              <a:rPr sz="1100" spc="-20">
                <a:solidFill>
                  <a:srgbClr val="222E54"/>
                </a:solidFill>
                <a:latin typeface="Verdana"/>
                <a:cs typeface="Verdana"/>
              </a:rPr>
              <a:t>con- </a:t>
            </a:r>
            <a:r>
              <a:rPr sz="1100" spc="-114">
                <a:solidFill>
                  <a:srgbClr val="222E54"/>
                </a:solidFill>
                <a:latin typeface="Verdana"/>
                <a:cs typeface="Verdana"/>
              </a:rPr>
              <a:t>tém</a:t>
            </a:r>
            <a:r>
              <a:rPr sz="1100" spc="-65">
                <a:solidFill>
                  <a:srgbClr val="222E54"/>
                </a:solidFill>
                <a:latin typeface="Verdana"/>
                <a:cs typeface="Verdana"/>
              </a:rPr>
              <a:t> </a:t>
            </a:r>
            <a:r>
              <a:rPr sz="1100" spc="-80">
                <a:solidFill>
                  <a:srgbClr val="222E54"/>
                </a:solidFill>
                <a:latin typeface="Verdana"/>
                <a:cs typeface="Verdana"/>
              </a:rPr>
              <a:t>informações</a:t>
            </a:r>
            <a:r>
              <a:rPr sz="1100" spc="-65">
                <a:solidFill>
                  <a:srgbClr val="222E54"/>
                </a:solidFill>
                <a:latin typeface="Verdana"/>
                <a:cs typeface="Verdana"/>
              </a:rPr>
              <a:t> </a:t>
            </a:r>
            <a:r>
              <a:rPr sz="1100" spc="-75">
                <a:solidFill>
                  <a:srgbClr val="222E54"/>
                </a:solidFill>
                <a:latin typeface="Verdana"/>
                <a:cs typeface="Verdana"/>
              </a:rPr>
              <a:t>claras</a:t>
            </a:r>
            <a:r>
              <a:rPr sz="1100" spc="-65">
                <a:solidFill>
                  <a:srgbClr val="222E54"/>
                </a:solidFill>
                <a:latin typeface="Verdana"/>
                <a:cs typeface="Verdana"/>
              </a:rPr>
              <a:t> </a:t>
            </a:r>
            <a:r>
              <a:rPr sz="1100" spc="-70">
                <a:solidFill>
                  <a:srgbClr val="222E54"/>
                </a:solidFill>
                <a:latin typeface="Verdana"/>
                <a:cs typeface="Verdana"/>
              </a:rPr>
              <a:t>que </a:t>
            </a:r>
            <a:r>
              <a:rPr sz="1100" spc="-105">
                <a:solidFill>
                  <a:srgbClr val="222E54"/>
                </a:solidFill>
                <a:latin typeface="Verdana"/>
                <a:cs typeface="Verdana"/>
              </a:rPr>
              <a:t>garantam</a:t>
            </a:r>
            <a:r>
              <a:rPr sz="1100" spc="-80">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90">
                <a:solidFill>
                  <a:srgbClr val="222E54"/>
                </a:solidFill>
                <a:latin typeface="Verdana"/>
                <a:cs typeface="Verdana"/>
              </a:rPr>
              <a:t>sua</a:t>
            </a:r>
            <a:r>
              <a:rPr sz="1100" spc="-75">
                <a:solidFill>
                  <a:srgbClr val="222E54"/>
                </a:solidFill>
                <a:latin typeface="Verdana"/>
                <a:cs typeface="Verdana"/>
              </a:rPr>
              <a:t> </a:t>
            </a:r>
            <a:r>
              <a:rPr sz="1100" spc="-50">
                <a:solidFill>
                  <a:srgbClr val="222E54"/>
                </a:solidFill>
                <a:latin typeface="Verdana"/>
                <a:cs typeface="Verdana"/>
              </a:rPr>
              <a:t>efetividade</a:t>
            </a:r>
            <a:endParaRPr sz="1100">
              <a:latin typeface="Verdana"/>
              <a:cs typeface="Verdana"/>
            </a:endParaRPr>
          </a:p>
        </p:txBody>
      </p:sp>
      <p:sp>
        <p:nvSpPr>
          <p:cNvPr id="22" name="object 22"/>
          <p:cNvSpPr txBox="1"/>
          <p:nvPr/>
        </p:nvSpPr>
        <p:spPr>
          <a:xfrm>
            <a:off x="2256967" y="5612363"/>
            <a:ext cx="7969884" cy="1206500"/>
          </a:xfrm>
          <a:prstGeom prst="rect">
            <a:avLst/>
          </a:prstGeom>
        </p:spPr>
        <p:txBody>
          <a:bodyPr vert="horz" wrap="square" lIns="0" tIns="12700" rIns="0" bIns="0" rtlCol="0">
            <a:spAutoFit/>
          </a:bodyPr>
          <a:lstStyle/>
          <a:p>
            <a:pPr marL="6283960" marR="5080" algn="just">
              <a:lnSpc>
                <a:spcPct val="100000"/>
              </a:lnSpc>
              <a:spcBef>
                <a:spcPts val="100"/>
              </a:spcBef>
            </a:pPr>
            <a:r>
              <a:rPr sz="1100" spc="-75">
                <a:solidFill>
                  <a:srgbClr val="222E54"/>
                </a:solidFill>
                <a:latin typeface="Verdana"/>
                <a:cs typeface="Verdana"/>
              </a:rPr>
              <a:t>como</a:t>
            </a:r>
            <a:r>
              <a:rPr sz="1100" spc="-110">
                <a:solidFill>
                  <a:srgbClr val="222E54"/>
                </a:solidFill>
                <a:latin typeface="Verdana"/>
                <a:cs typeface="Verdana"/>
              </a:rPr>
              <a:t> </a:t>
            </a:r>
            <a:r>
              <a:rPr sz="1100" spc="-60">
                <a:solidFill>
                  <a:srgbClr val="222E54"/>
                </a:solidFill>
                <a:latin typeface="Verdana"/>
                <a:cs typeface="Verdana"/>
              </a:rPr>
              <a:t>o</a:t>
            </a:r>
            <a:r>
              <a:rPr sz="1100" spc="-110">
                <a:solidFill>
                  <a:srgbClr val="222E54"/>
                </a:solidFill>
                <a:latin typeface="Verdana"/>
                <a:cs typeface="Verdana"/>
              </a:rPr>
              <a:t> </a:t>
            </a:r>
            <a:r>
              <a:rPr sz="1100" spc="-90">
                <a:solidFill>
                  <a:srgbClr val="222E54"/>
                </a:solidFill>
                <a:latin typeface="Verdana"/>
                <a:cs typeface="Verdana"/>
              </a:rPr>
              <a:t>“status”</a:t>
            </a:r>
            <a:r>
              <a:rPr sz="1100" spc="-110">
                <a:solidFill>
                  <a:srgbClr val="222E54"/>
                </a:solidFill>
                <a:latin typeface="Verdana"/>
                <a:cs typeface="Verdana"/>
              </a:rPr>
              <a:t> </a:t>
            </a:r>
            <a:r>
              <a:rPr sz="1100" b="1" spc="-15">
                <a:solidFill>
                  <a:srgbClr val="222E54"/>
                </a:solidFill>
                <a:latin typeface="Arial"/>
                <a:cs typeface="Arial"/>
              </a:rPr>
              <a:t>efetivado,</a:t>
            </a:r>
            <a:r>
              <a:rPr sz="1100" b="1" spc="-5">
                <a:solidFill>
                  <a:srgbClr val="222E54"/>
                </a:solidFill>
                <a:latin typeface="Arial"/>
                <a:cs typeface="Arial"/>
              </a:rPr>
              <a:t> </a:t>
            </a:r>
            <a:r>
              <a:rPr sz="1100" b="1" spc="-15">
                <a:solidFill>
                  <a:srgbClr val="222E54"/>
                </a:solidFill>
                <a:latin typeface="Arial"/>
                <a:cs typeface="Arial"/>
              </a:rPr>
              <a:t>realizado,</a:t>
            </a:r>
            <a:r>
              <a:rPr sz="1100" b="1" spc="-40">
                <a:solidFill>
                  <a:srgbClr val="222E54"/>
                </a:solidFill>
                <a:latin typeface="Arial"/>
                <a:cs typeface="Arial"/>
              </a:rPr>
              <a:t> </a:t>
            </a:r>
            <a:r>
              <a:rPr sz="1100" b="1" spc="-25">
                <a:solidFill>
                  <a:srgbClr val="222E54"/>
                </a:solidFill>
                <a:latin typeface="Arial"/>
                <a:cs typeface="Arial"/>
              </a:rPr>
              <a:t>concluído,</a:t>
            </a:r>
            <a:r>
              <a:rPr sz="1100" b="1" spc="-40">
                <a:solidFill>
                  <a:srgbClr val="222E54"/>
                </a:solidFill>
                <a:latin typeface="Arial"/>
                <a:cs typeface="Arial"/>
              </a:rPr>
              <a:t> </a:t>
            </a:r>
            <a:r>
              <a:rPr sz="1100" b="1" spc="5">
                <a:solidFill>
                  <a:srgbClr val="222E54"/>
                </a:solidFill>
                <a:latin typeface="Arial"/>
                <a:cs typeface="Arial"/>
              </a:rPr>
              <a:t>fina-</a:t>
            </a:r>
            <a:r>
              <a:rPr sz="1100" b="1" spc="50">
                <a:solidFill>
                  <a:srgbClr val="222E54"/>
                </a:solidFill>
                <a:latin typeface="Arial"/>
                <a:cs typeface="Arial"/>
              </a:rPr>
              <a:t> </a:t>
            </a:r>
            <a:r>
              <a:rPr sz="1100" b="1" spc="-15">
                <a:solidFill>
                  <a:srgbClr val="222E54"/>
                </a:solidFill>
                <a:latin typeface="Arial"/>
                <a:cs typeface="Arial"/>
              </a:rPr>
              <a:t>lizado</a:t>
            </a:r>
            <a:r>
              <a:rPr sz="1100" b="1" spc="-40">
                <a:solidFill>
                  <a:srgbClr val="222E54"/>
                </a:solidFill>
                <a:latin typeface="Arial"/>
                <a:cs typeface="Arial"/>
              </a:rPr>
              <a:t> </a:t>
            </a:r>
            <a:r>
              <a:rPr sz="1100" b="1" spc="-10">
                <a:solidFill>
                  <a:srgbClr val="222E54"/>
                </a:solidFill>
                <a:latin typeface="Arial"/>
                <a:cs typeface="Arial"/>
              </a:rPr>
              <a:t>e</a:t>
            </a:r>
            <a:r>
              <a:rPr sz="1100" b="1" spc="-40">
                <a:solidFill>
                  <a:srgbClr val="222E54"/>
                </a:solidFill>
                <a:latin typeface="Arial"/>
                <a:cs typeface="Arial"/>
              </a:rPr>
              <a:t> </a:t>
            </a:r>
            <a:r>
              <a:rPr sz="1100" b="1" spc="-10">
                <a:solidFill>
                  <a:srgbClr val="222E54"/>
                </a:solidFill>
                <a:latin typeface="Arial"/>
                <a:cs typeface="Arial"/>
              </a:rPr>
              <a:t>etc.</a:t>
            </a:r>
            <a:endParaRPr sz="1100">
              <a:latin typeface="Arial"/>
              <a:cs typeface="Arial"/>
            </a:endParaRPr>
          </a:p>
          <a:p>
            <a:pPr>
              <a:lnSpc>
                <a:spcPct val="100000"/>
              </a:lnSpc>
              <a:spcBef>
                <a:spcPts val="110"/>
              </a:spcBef>
            </a:pPr>
            <a:endParaRPr sz="1100">
              <a:latin typeface="Arial"/>
              <a:cs typeface="Arial"/>
            </a:endParaRPr>
          </a:p>
          <a:p>
            <a:pPr marL="12700" marR="1831339" algn="just">
              <a:lnSpc>
                <a:spcPct val="100000"/>
              </a:lnSpc>
              <a:spcBef>
                <a:spcPts val="5"/>
              </a:spcBef>
            </a:pPr>
            <a:r>
              <a:rPr sz="1100" b="1" spc="-50">
                <a:solidFill>
                  <a:srgbClr val="222E54"/>
                </a:solidFill>
                <a:latin typeface="Arial"/>
                <a:cs typeface="Arial"/>
              </a:rPr>
              <a:t>ATENÇÃO:</a:t>
            </a:r>
            <a:r>
              <a:rPr sz="1100" b="1" spc="-40">
                <a:solidFill>
                  <a:srgbClr val="222E54"/>
                </a:solidFill>
                <a:latin typeface="Arial"/>
                <a:cs typeface="Arial"/>
              </a:rPr>
              <a:t> </a:t>
            </a:r>
            <a:r>
              <a:rPr sz="1100" spc="-75">
                <a:solidFill>
                  <a:srgbClr val="222E54"/>
                </a:solidFill>
                <a:latin typeface="Verdana"/>
                <a:cs typeface="Verdana"/>
              </a:rPr>
              <a:t>Para</a:t>
            </a:r>
            <a:r>
              <a:rPr sz="1100" spc="-110">
                <a:solidFill>
                  <a:srgbClr val="222E54"/>
                </a:solidFill>
                <a:latin typeface="Verdana"/>
                <a:cs typeface="Verdana"/>
              </a:rPr>
              <a:t> </a:t>
            </a:r>
            <a:r>
              <a:rPr sz="1100" spc="-60">
                <a:solidFill>
                  <a:srgbClr val="222E54"/>
                </a:solidFill>
                <a:latin typeface="Verdana"/>
                <a:cs typeface="Verdana"/>
              </a:rPr>
              <a:t>o</a:t>
            </a:r>
            <a:r>
              <a:rPr sz="1100" spc="-110">
                <a:solidFill>
                  <a:srgbClr val="222E54"/>
                </a:solidFill>
                <a:latin typeface="Verdana"/>
                <a:cs typeface="Verdana"/>
              </a:rPr>
              <a:t> </a:t>
            </a:r>
            <a:r>
              <a:rPr sz="1100" spc="-90">
                <a:solidFill>
                  <a:srgbClr val="222E54"/>
                </a:solidFill>
                <a:latin typeface="Verdana"/>
                <a:cs typeface="Verdana"/>
              </a:rPr>
              <a:t>comprovante</a:t>
            </a:r>
            <a:r>
              <a:rPr sz="1100" spc="-110">
                <a:solidFill>
                  <a:srgbClr val="222E54"/>
                </a:solidFill>
                <a:latin typeface="Verdana"/>
                <a:cs typeface="Verdana"/>
              </a:rPr>
              <a:t> </a:t>
            </a:r>
            <a:r>
              <a:rPr sz="1100" spc="-80">
                <a:solidFill>
                  <a:srgbClr val="222E54"/>
                </a:solidFill>
                <a:latin typeface="Verdana"/>
                <a:cs typeface="Verdana"/>
              </a:rPr>
              <a:t>não</a:t>
            </a:r>
            <a:r>
              <a:rPr sz="1100" spc="-110">
                <a:solidFill>
                  <a:srgbClr val="222E54"/>
                </a:solidFill>
                <a:latin typeface="Verdana"/>
                <a:cs typeface="Verdana"/>
              </a:rPr>
              <a:t> </a:t>
            </a:r>
            <a:r>
              <a:rPr sz="1100" spc="-90">
                <a:solidFill>
                  <a:srgbClr val="222E54"/>
                </a:solidFill>
                <a:latin typeface="Verdana"/>
                <a:cs typeface="Verdana"/>
              </a:rPr>
              <a:t>existe</a:t>
            </a:r>
            <a:r>
              <a:rPr sz="1100" spc="-110">
                <a:solidFill>
                  <a:srgbClr val="222E54"/>
                </a:solidFill>
                <a:latin typeface="Verdana"/>
                <a:cs typeface="Verdana"/>
              </a:rPr>
              <a:t> </a:t>
            </a:r>
            <a:r>
              <a:rPr sz="1100" spc="-80">
                <a:solidFill>
                  <a:srgbClr val="222E54"/>
                </a:solidFill>
                <a:latin typeface="Verdana"/>
                <a:cs typeface="Verdana"/>
              </a:rPr>
              <a:t>modelo</a:t>
            </a:r>
            <a:r>
              <a:rPr sz="1100" spc="-110">
                <a:solidFill>
                  <a:srgbClr val="222E54"/>
                </a:solidFill>
                <a:latin typeface="Verdana"/>
                <a:cs typeface="Verdana"/>
              </a:rPr>
              <a:t> </a:t>
            </a:r>
            <a:r>
              <a:rPr sz="1100" spc="-80">
                <a:solidFill>
                  <a:srgbClr val="222E54"/>
                </a:solidFill>
                <a:latin typeface="Verdana"/>
                <a:cs typeface="Verdana"/>
              </a:rPr>
              <a:t>padrão</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80">
                <a:solidFill>
                  <a:srgbClr val="222E54"/>
                </a:solidFill>
                <a:latin typeface="Verdana"/>
                <a:cs typeface="Verdana"/>
              </a:rPr>
              <a:t>ser</a:t>
            </a:r>
            <a:r>
              <a:rPr sz="1100" spc="-110">
                <a:solidFill>
                  <a:srgbClr val="222E54"/>
                </a:solidFill>
                <a:latin typeface="Verdana"/>
                <a:cs typeface="Verdana"/>
              </a:rPr>
              <a:t> </a:t>
            </a:r>
            <a:r>
              <a:rPr sz="1100" spc="-80">
                <a:solidFill>
                  <a:srgbClr val="222E54"/>
                </a:solidFill>
                <a:latin typeface="Verdana"/>
                <a:cs typeface="Verdana"/>
              </a:rPr>
              <a:t>seguido,</a:t>
            </a:r>
            <a:r>
              <a:rPr sz="1100" spc="-110">
                <a:solidFill>
                  <a:srgbClr val="222E54"/>
                </a:solidFill>
                <a:latin typeface="Verdana"/>
                <a:cs typeface="Verdana"/>
              </a:rPr>
              <a:t> </a:t>
            </a:r>
            <a:r>
              <a:rPr sz="1100" spc="-70">
                <a:solidFill>
                  <a:srgbClr val="222E54"/>
                </a:solidFill>
                <a:latin typeface="Verdana"/>
                <a:cs typeface="Verdana"/>
              </a:rPr>
              <a:t>cada</a:t>
            </a:r>
            <a:r>
              <a:rPr sz="1100" spc="-110">
                <a:solidFill>
                  <a:srgbClr val="222E54"/>
                </a:solidFill>
                <a:latin typeface="Verdana"/>
                <a:cs typeface="Verdana"/>
              </a:rPr>
              <a:t> </a:t>
            </a:r>
            <a:r>
              <a:rPr sz="1100" spc="-90">
                <a:solidFill>
                  <a:srgbClr val="222E54"/>
                </a:solidFill>
                <a:latin typeface="Verdana"/>
                <a:cs typeface="Verdana"/>
              </a:rPr>
              <a:t>empresa</a:t>
            </a:r>
            <a:r>
              <a:rPr sz="1100" spc="-110">
                <a:solidFill>
                  <a:srgbClr val="222E54"/>
                </a:solidFill>
                <a:latin typeface="Verdana"/>
                <a:cs typeface="Verdana"/>
              </a:rPr>
              <a:t> tem </a:t>
            </a:r>
            <a:r>
              <a:rPr sz="1100" spc="-125">
                <a:solidFill>
                  <a:srgbClr val="222E54"/>
                </a:solidFill>
                <a:latin typeface="Verdana"/>
                <a:cs typeface="Verdana"/>
              </a:rPr>
              <a:t>um</a:t>
            </a:r>
            <a:r>
              <a:rPr sz="1100" spc="-110">
                <a:solidFill>
                  <a:srgbClr val="222E54"/>
                </a:solidFill>
                <a:latin typeface="Verdana"/>
                <a:cs typeface="Verdana"/>
              </a:rPr>
              <a:t> </a:t>
            </a:r>
            <a:r>
              <a:rPr sz="1100" spc="-85">
                <a:solidFill>
                  <a:srgbClr val="222E54"/>
                </a:solidFill>
                <a:latin typeface="Verdana"/>
                <a:cs typeface="Verdana"/>
              </a:rPr>
              <a:t>for-</a:t>
            </a:r>
            <a:r>
              <a:rPr sz="1100" spc="-70">
                <a:solidFill>
                  <a:srgbClr val="222E54"/>
                </a:solidFill>
                <a:latin typeface="Verdana"/>
                <a:cs typeface="Verdana"/>
              </a:rPr>
              <a:t> </a:t>
            </a:r>
            <a:r>
              <a:rPr sz="1100" spc="-105">
                <a:solidFill>
                  <a:srgbClr val="222E54"/>
                </a:solidFill>
                <a:latin typeface="Verdana"/>
                <a:cs typeface="Verdana"/>
              </a:rPr>
              <a:t>mato</a:t>
            </a:r>
            <a:r>
              <a:rPr sz="1100" spc="-110">
                <a:solidFill>
                  <a:srgbClr val="222E54"/>
                </a:solidFill>
                <a:latin typeface="Verdana"/>
                <a:cs typeface="Verdana"/>
              </a:rPr>
              <a:t> </a:t>
            </a:r>
            <a:r>
              <a:rPr sz="1100" spc="-70">
                <a:solidFill>
                  <a:srgbClr val="222E54"/>
                </a:solidFill>
                <a:latin typeface="Verdana"/>
                <a:cs typeface="Verdana"/>
              </a:rPr>
              <a:t>condizente</a:t>
            </a:r>
            <a:r>
              <a:rPr sz="1100" spc="-110">
                <a:solidFill>
                  <a:srgbClr val="222E54"/>
                </a:solidFill>
                <a:latin typeface="Verdana"/>
                <a:cs typeface="Verdana"/>
              </a:rPr>
              <a:t> </a:t>
            </a:r>
            <a:r>
              <a:rPr sz="1100" spc="-80">
                <a:solidFill>
                  <a:srgbClr val="222E54"/>
                </a:solidFill>
                <a:latin typeface="Verdana"/>
                <a:cs typeface="Verdana"/>
              </a:rPr>
              <a:t>com</a:t>
            </a:r>
            <a:r>
              <a:rPr sz="1100" spc="-110">
                <a:solidFill>
                  <a:srgbClr val="222E54"/>
                </a:solidFill>
                <a:latin typeface="Verdana"/>
                <a:cs typeface="Verdana"/>
              </a:rPr>
              <a:t> </a:t>
            </a:r>
            <a:r>
              <a:rPr sz="1100" spc="-60">
                <a:solidFill>
                  <a:srgbClr val="222E54"/>
                </a:solidFill>
                <a:latin typeface="Verdana"/>
                <a:cs typeface="Verdana"/>
              </a:rPr>
              <a:t>o</a:t>
            </a:r>
            <a:r>
              <a:rPr sz="1100" spc="-110">
                <a:solidFill>
                  <a:srgbClr val="222E54"/>
                </a:solidFill>
                <a:latin typeface="Verdana"/>
                <a:cs typeface="Verdana"/>
              </a:rPr>
              <a:t> </a:t>
            </a:r>
            <a:r>
              <a:rPr sz="1100" spc="-60">
                <a:solidFill>
                  <a:srgbClr val="222E54"/>
                </a:solidFill>
                <a:latin typeface="Verdana"/>
                <a:cs typeface="Verdana"/>
              </a:rPr>
              <a:t>banco</a:t>
            </a:r>
            <a:r>
              <a:rPr sz="1100" spc="-110">
                <a:solidFill>
                  <a:srgbClr val="222E54"/>
                </a:solidFill>
                <a:latin typeface="Verdana"/>
                <a:cs typeface="Verdana"/>
              </a:rPr>
              <a:t> </a:t>
            </a:r>
            <a:r>
              <a:rPr sz="1100" spc="-80">
                <a:solidFill>
                  <a:srgbClr val="222E54"/>
                </a:solidFill>
                <a:latin typeface="Verdana"/>
                <a:cs typeface="Verdana"/>
              </a:rPr>
              <a:t>utilizado.</a:t>
            </a:r>
            <a:r>
              <a:rPr sz="1100" spc="-110">
                <a:solidFill>
                  <a:srgbClr val="222E54"/>
                </a:solidFill>
                <a:latin typeface="Verdana"/>
                <a:cs typeface="Verdana"/>
              </a:rPr>
              <a:t> </a:t>
            </a:r>
            <a:r>
              <a:rPr sz="1100" spc="-85">
                <a:solidFill>
                  <a:srgbClr val="222E54"/>
                </a:solidFill>
                <a:latin typeface="Verdana"/>
                <a:cs typeface="Verdana"/>
              </a:rPr>
              <a:t>Independente</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105">
                <a:solidFill>
                  <a:srgbClr val="222E54"/>
                </a:solidFill>
                <a:latin typeface="Verdana"/>
                <a:cs typeface="Verdana"/>
              </a:rPr>
              <a:t>formato,</a:t>
            </a:r>
            <a:r>
              <a:rPr sz="1100" spc="-110">
                <a:solidFill>
                  <a:srgbClr val="222E54"/>
                </a:solidFill>
                <a:latin typeface="Verdana"/>
                <a:cs typeface="Verdana"/>
              </a:rPr>
              <a:t> </a:t>
            </a:r>
            <a:r>
              <a:rPr sz="1100" spc="-80">
                <a:solidFill>
                  <a:srgbClr val="222E54"/>
                </a:solidFill>
                <a:latin typeface="Verdana"/>
                <a:cs typeface="Verdana"/>
              </a:rPr>
              <a:t>é</a:t>
            </a:r>
            <a:r>
              <a:rPr sz="1100" spc="-110">
                <a:solidFill>
                  <a:srgbClr val="222E54"/>
                </a:solidFill>
                <a:latin typeface="Verdana"/>
                <a:cs typeface="Verdana"/>
              </a:rPr>
              <a:t> </a:t>
            </a:r>
            <a:r>
              <a:rPr sz="1100" spc="-85">
                <a:solidFill>
                  <a:srgbClr val="222E54"/>
                </a:solidFill>
                <a:latin typeface="Verdana"/>
                <a:cs typeface="Verdana"/>
              </a:rPr>
              <a:t>importante</a:t>
            </a:r>
            <a:r>
              <a:rPr sz="1100" spc="-110">
                <a:solidFill>
                  <a:srgbClr val="222E54"/>
                </a:solidFill>
                <a:latin typeface="Verdana"/>
                <a:cs typeface="Verdana"/>
              </a:rPr>
              <a:t> </a:t>
            </a:r>
            <a:r>
              <a:rPr sz="1100" spc="-75">
                <a:solidFill>
                  <a:srgbClr val="222E54"/>
                </a:solidFill>
                <a:latin typeface="Verdana"/>
                <a:cs typeface="Verdana"/>
              </a:rPr>
              <a:t>que</a:t>
            </a:r>
            <a:r>
              <a:rPr sz="1100" spc="-110">
                <a:solidFill>
                  <a:srgbClr val="222E54"/>
                </a:solidFill>
                <a:latin typeface="Verdana"/>
                <a:cs typeface="Verdana"/>
              </a:rPr>
              <a:t> </a:t>
            </a:r>
            <a:r>
              <a:rPr sz="1100" spc="-80">
                <a:solidFill>
                  <a:srgbClr val="222E54"/>
                </a:solidFill>
                <a:latin typeface="Verdana"/>
                <a:cs typeface="Verdana"/>
              </a:rPr>
              <a:t>as</a:t>
            </a:r>
            <a:r>
              <a:rPr sz="1100" spc="-110">
                <a:solidFill>
                  <a:srgbClr val="222E54"/>
                </a:solidFill>
                <a:latin typeface="Verdana"/>
                <a:cs typeface="Verdana"/>
              </a:rPr>
              <a:t> </a:t>
            </a:r>
            <a:r>
              <a:rPr sz="1100" spc="-75">
                <a:solidFill>
                  <a:srgbClr val="222E54"/>
                </a:solidFill>
                <a:latin typeface="Verdana"/>
                <a:cs typeface="Verdana"/>
              </a:rPr>
              <a:t>informações</a:t>
            </a:r>
            <a:r>
              <a:rPr sz="1100" spc="-40">
                <a:solidFill>
                  <a:srgbClr val="222E54"/>
                </a:solidFill>
                <a:latin typeface="Verdana"/>
                <a:cs typeface="Verdana"/>
              </a:rPr>
              <a:t> </a:t>
            </a:r>
            <a:r>
              <a:rPr sz="1100" spc="-70">
                <a:solidFill>
                  <a:srgbClr val="222E54"/>
                </a:solidFill>
                <a:latin typeface="Verdana"/>
                <a:cs typeface="Verdana"/>
              </a:rPr>
              <a:t>citadas</a:t>
            </a:r>
            <a:r>
              <a:rPr sz="1100" spc="-110">
                <a:solidFill>
                  <a:srgbClr val="222E54"/>
                </a:solidFill>
                <a:latin typeface="Verdana"/>
                <a:cs typeface="Verdana"/>
              </a:rPr>
              <a:t> </a:t>
            </a:r>
            <a:r>
              <a:rPr sz="1100" spc="-90">
                <a:solidFill>
                  <a:srgbClr val="222E54"/>
                </a:solidFill>
                <a:latin typeface="Verdana"/>
                <a:cs typeface="Verdana"/>
              </a:rPr>
              <a:t>anteriormente</a:t>
            </a:r>
            <a:r>
              <a:rPr sz="1100" spc="-110">
                <a:solidFill>
                  <a:srgbClr val="222E54"/>
                </a:solidFill>
                <a:latin typeface="Verdana"/>
                <a:cs typeface="Verdana"/>
              </a:rPr>
              <a:t> </a:t>
            </a:r>
            <a:r>
              <a:rPr sz="1100" spc="-100">
                <a:solidFill>
                  <a:srgbClr val="222E54"/>
                </a:solidFill>
                <a:latin typeface="Verdana"/>
                <a:cs typeface="Verdana"/>
              </a:rPr>
              <a:t>sejam</a:t>
            </a:r>
            <a:r>
              <a:rPr sz="1100" spc="-110">
                <a:solidFill>
                  <a:srgbClr val="222E54"/>
                </a:solidFill>
                <a:latin typeface="Verdana"/>
                <a:cs typeface="Verdana"/>
              </a:rPr>
              <a:t> </a:t>
            </a:r>
            <a:r>
              <a:rPr sz="1100" spc="-75">
                <a:solidFill>
                  <a:srgbClr val="222E54"/>
                </a:solidFill>
                <a:latin typeface="Verdana"/>
                <a:cs typeface="Verdana"/>
              </a:rPr>
              <a:t>verificadas</a:t>
            </a:r>
            <a:r>
              <a:rPr sz="1100" spc="-110">
                <a:solidFill>
                  <a:srgbClr val="222E54"/>
                </a:solidFill>
                <a:latin typeface="Verdana"/>
                <a:cs typeface="Verdana"/>
              </a:rPr>
              <a:t> </a:t>
            </a:r>
            <a:r>
              <a:rPr sz="1100" spc="-90">
                <a:solidFill>
                  <a:srgbClr val="222E54"/>
                </a:solidFill>
                <a:latin typeface="Verdana"/>
                <a:cs typeface="Verdana"/>
              </a:rPr>
              <a:t>para</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85">
                <a:solidFill>
                  <a:srgbClr val="222E54"/>
                </a:solidFill>
                <a:latin typeface="Verdana"/>
                <a:cs typeface="Verdana"/>
              </a:rPr>
              <a:t>garantia</a:t>
            </a:r>
            <a:r>
              <a:rPr sz="1100" spc="-110">
                <a:solidFill>
                  <a:srgbClr val="222E54"/>
                </a:solidFill>
                <a:latin typeface="Verdana"/>
                <a:cs typeface="Verdana"/>
              </a:rPr>
              <a:t> </a:t>
            </a:r>
            <a:r>
              <a:rPr sz="1100" spc="-80">
                <a:solidFill>
                  <a:srgbClr val="222E54"/>
                </a:solidFill>
                <a:latin typeface="Verdana"/>
                <a:cs typeface="Verdana"/>
              </a:rPr>
              <a:t>da</a:t>
            </a:r>
            <a:r>
              <a:rPr sz="1100" spc="-110">
                <a:solidFill>
                  <a:srgbClr val="222E54"/>
                </a:solidFill>
                <a:latin typeface="Verdana"/>
                <a:cs typeface="Verdana"/>
              </a:rPr>
              <a:t> </a:t>
            </a:r>
            <a:r>
              <a:rPr sz="1100" spc="-75">
                <a:solidFill>
                  <a:srgbClr val="222E54"/>
                </a:solidFill>
                <a:latin typeface="Verdana"/>
                <a:cs typeface="Verdana"/>
              </a:rPr>
              <a:t>conformidade</a:t>
            </a:r>
            <a:r>
              <a:rPr sz="1100" spc="-110">
                <a:solidFill>
                  <a:srgbClr val="222E54"/>
                </a:solidFill>
                <a:latin typeface="Verdana"/>
                <a:cs typeface="Verdana"/>
              </a:rPr>
              <a:t> </a:t>
            </a:r>
            <a:r>
              <a:rPr sz="1100" spc="-80">
                <a:solidFill>
                  <a:srgbClr val="222E54"/>
                </a:solidFill>
                <a:latin typeface="Verdana"/>
                <a:cs typeface="Verdana"/>
              </a:rPr>
              <a:t>da</a:t>
            </a:r>
            <a:r>
              <a:rPr sz="1100" spc="-110">
                <a:solidFill>
                  <a:srgbClr val="222E54"/>
                </a:solidFill>
                <a:latin typeface="Verdana"/>
                <a:cs typeface="Verdana"/>
              </a:rPr>
              <a:t> </a:t>
            </a:r>
            <a:r>
              <a:rPr sz="1100" spc="-85">
                <a:solidFill>
                  <a:srgbClr val="222E54"/>
                </a:solidFill>
                <a:latin typeface="Verdana"/>
                <a:cs typeface="Verdana"/>
              </a:rPr>
              <a:t>documentação.</a:t>
            </a:r>
            <a:endParaRPr sz="1100">
              <a:latin typeface="Verdana"/>
              <a:cs typeface="Verdana"/>
            </a:endParaRPr>
          </a:p>
        </p:txBody>
      </p:sp>
      <p:pic>
        <p:nvPicPr>
          <p:cNvPr id="27" name="Imagem 26"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17876E2-D4F3-4700-7BA6-0BC5A1D9F0B6}"/>
              </a:ext>
            </a:extLst>
          </p:cNvPr>
          <p:cNvPicPr>
            <a:picLocks noChangeAspect="1"/>
          </p:cNvPicPr>
          <p:nvPr/>
        </p:nvPicPr>
        <p:blipFill>
          <a:blip r:embed="rId3"/>
          <a:stretch>
            <a:fillRect/>
          </a:stretch>
        </p:blipFill>
        <p:spPr>
          <a:xfrm>
            <a:off x="3710517" y="3549869"/>
            <a:ext cx="1305793" cy="114300"/>
          </a:xfrm>
          <a:prstGeom prst="rect">
            <a:avLst/>
          </a:prstGeom>
        </p:spPr>
      </p:pic>
      <p:pic>
        <p:nvPicPr>
          <p:cNvPr id="29" name="Imagem 28"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0B37C54-F788-6DEE-FFC9-7086E63BE792}"/>
              </a:ext>
            </a:extLst>
          </p:cNvPr>
          <p:cNvPicPr>
            <a:picLocks noChangeAspect="1"/>
          </p:cNvPicPr>
          <p:nvPr/>
        </p:nvPicPr>
        <p:blipFill>
          <a:blip r:embed="rId3"/>
          <a:stretch>
            <a:fillRect/>
          </a:stretch>
        </p:blipFill>
        <p:spPr>
          <a:xfrm>
            <a:off x="3710517" y="3882824"/>
            <a:ext cx="1305793" cy="114300"/>
          </a:xfrm>
          <a:prstGeom prst="rect">
            <a:avLst/>
          </a:prstGeom>
        </p:spPr>
      </p:pic>
      <p:pic>
        <p:nvPicPr>
          <p:cNvPr id="31" name="Imagem 30"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EB00780-F02E-2B58-99F1-AB85A1B4B30D}"/>
              </a:ext>
            </a:extLst>
          </p:cNvPr>
          <p:cNvPicPr>
            <a:picLocks noChangeAspect="1"/>
          </p:cNvPicPr>
          <p:nvPr/>
        </p:nvPicPr>
        <p:blipFill>
          <a:blip r:embed="rId3"/>
          <a:stretch>
            <a:fillRect/>
          </a:stretch>
        </p:blipFill>
        <p:spPr>
          <a:xfrm>
            <a:off x="4868705" y="3993810"/>
            <a:ext cx="1305793" cy="114300"/>
          </a:xfrm>
          <a:prstGeom prst="rect">
            <a:avLst/>
          </a:prstGeom>
        </p:spPr>
      </p:pic>
      <p:pic>
        <p:nvPicPr>
          <p:cNvPr id="33" name="Imagem 3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0025363-906B-3DE5-38A4-612DEBB7C137}"/>
              </a:ext>
            </a:extLst>
          </p:cNvPr>
          <p:cNvPicPr>
            <a:picLocks noChangeAspect="1"/>
          </p:cNvPicPr>
          <p:nvPr/>
        </p:nvPicPr>
        <p:blipFill>
          <a:blip r:embed="rId3"/>
          <a:stretch>
            <a:fillRect/>
          </a:stretch>
        </p:blipFill>
        <p:spPr>
          <a:xfrm>
            <a:off x="3345609" y="4009665"/>
            <a:ext cx="1305793" cy="114300"/>
          </a:xfrm>
          <a:prstGeom prst="rect">
            <a:avLst/>
          </a:prstGeom>
        </p:spPr>
      </p:pic>
      <p:pic>
        <p:nvPicPr>
          <p:cNvPr id="35" name="Imagem 34"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678725E-8B21-302C-EE55-9A5CC32F45CE}"/>
              </a:ext>
            </a:extLst>
          </p:cNvPr>
          <p:cNvPicPr>
            <a:picLocks noChangeAspect="1"/>
          </p:cNvPicPr>
          <p:nvPr/>
        </p:nvPicPr>
        <p:blipFill>
          <a:blip r:embed="rId3"/>
          <a:stretch>
            <a:fillRect/>
          </a:stretch>
        </p:blipFill>
        <p:spPr>
          <a:xfrm>
            <a:off x="3710517" y="4247490"/>
            <a:ext cx="1305793" cy="114300"/>
          </a:xfrm>
          <a:prstGeom prst="rect">
            <a:avLst/>
          </a:prstGeom>
        </p:spPr>
      </p:pic>
      <p:pic>
        <p:nvPicPr>
          <p:cNvPr id="37" name="Imagem 36"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1911F53-A8D1-12E2-FD79-9784639C0198}"/>
              </a:ext>
            </a:extLst>
          </p:cNvPr>
          <p:cNvPicPr>
            <a:picLocks noChangeAspect="1"/>
          </p:cNvPicPr>
          <p:nvPr/>
        </p:nvPicPr>
        <p:blipFill>
          <a:blip r:embed="rId3"/>
          <a:stretch>
            <a:fillRect/>
          </a:stretch>
        </p:blipFill>
        <p:spPr>
          <a:xfrm>
            <a:off x="3710517" y="4358475"/>
            <a:ext cx="1305793" cy="114300"/>
          </a:xfrm>
          <a:prstGeom prst="rect">
            <a:avLst/>
          </a:prstGeom>
        </p:spPr>
      </p:pic>
      <p:pic>
        <p:nvPicPr>
          <p:cNvPr id="39" name="Imagem 38"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30D2BD5-D24A-86D1-FAD5-0797FCCE3CB8}"/>
              </a:ext>
            </a:extLst>
          </p:cNvPr>
          <p:cNvPicPr>
            <a:picLocks noChangeAspect="1"/>
          </p:cNvPicPr>
          <p:nvPr/>
        </p:nvPicPr>
        <p:blipFill>
          <a:blip r:embed="rId3"/>
          <a:stretch>
            <a:fillRect/>
          </a:stretch>
        </p:blipFill>
        <p:spPr>
          <a:xfrm>
            <a:off x="3710517" y="4469461"/>
            <a:ext cx="1305793" cy="114300"/>
          </a:xfrm>
          <a:prstGeom prst="rect">
            <a:avLst/>
          </a:prstGeom>
        </p:spPr>
      </p:pic>
      <p:pic>
        <p:nvPicPr>
          <p:cNvPr id="41" name="Imagem 40"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41A9FC0-BBB1-EB22-C157-38AF3877AD29}"/>
              </a:ext>
            </a:extLst>
          </p:cNvPr>
          <p:cNvPicPr>
            <a:picLocks noChangeAspect="1"/>
          </p:cNvPicPr>
          <p:nvPr/>
        </p:nvPicPr>
        <p:blipFill>
          <a:blip r:embed="rId3"/>
          <a:stretch>
            <a:fillRect/>
          </a:stretch>
        </p:blipFill>
        <p:spPr>
          <a:xfrm>
            <a:off x="2409540" y="5611023"/>
            <a:ext cx="1305793" cy="114300"/>
          </a:xfrm>
          <a:prstGeom prst="rect">
            <a:avLst/>
          </a:prstGeom>
        </p:spPr>
      </p:pic>
      <p:pic>
        <p:nvPicPr>
          <p:cNvPr id="43" name="Imagem 4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1A51D4D-383F-6C39-C11A-45F5BAF13D65}"/>
              </a:ext>
            </a:extLst>
          </p:cNvPr>
          <p:cNvPicPr>
            <a:picLocks noChangeAspect="1"/>
          </p:cNvPicPr>
          <p:nvPr/>
        </p:nvPicPr>
        <p:blipFill>
          <a:blip r:embed="rId3"/>
          <a:stretch>
            <a:fillRect/>
          </a:stretch>
        </p:blipFill>
        <p:spPr>
          <a:xfrm>
            <a:off x="3710517" y="5611023"/>
            <a:ext cx="1305793" cy="114300"/>
          </a:xfrm>
          <a:prstGeom prst="rect">
            <a:avLst/>
          </a:prstGeom>
        </p:spPr>
      </p:pic>
      <p:pic>
        <p:nvPicPr>
          <p:cNvPr id="2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7C723BF-E96F-5E14-D93E-F88F6A28AC0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flipV="1">
            <a:off x="4724062" y="3777693"/>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E7AE85D-85DF-DC40-6526-8D5E526896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flipV="1">
            <a:off x="3715455" y="3775437"/>
            <a:ext cx="790508" cy="645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4800" y="381139"/>
            <a:ext cx="3864610" cy="1111885"/>
          </a:xfrm>
          <a:prstGeom prst="rect">
            <a:avLst/>
          </a:prstGeom>
        </p:spPr>
        <p:txBody>
          <a:bodyPr vert="horz" wrap="square" lIns="0" tIns="12700" rIns="0" bIns="0" rtlCol="0">
            <a:spAutoFit/>
          </a:bodyPr>
          <a:lstStyle/>
          <a:p>
            <a:pPr marL="12700">
              <a:lnSpc>
                <a:spcPts val="5835"/>
              </a:lnSpc>
              <a:spcBef>
                <a:spcPts val="100"/>
              </a:spcBef>
            </a:pPr>
            <a:r>
              <a:rPr spc="-200"/>
              <a:t>Seguro</a:t>
            </a:r>
            <a:r>
              <a:rPr spc="-335"/>
              <a:t> </a:t>
            </a:r>
            <a:r>
              <a:rPr spc="-200"/>
              <a:t>de</a:t>
            </a:r>
            <a:r>
              <a:rPr spc="-335"/>
              <a:t> </a:t>
            </a:r>
            <a:r>
              <a:rPr spc="-200"/>
              <a:t>Vida</a:t>
            </a:r>
          </a:p>
          <a:p>
            <a:pPr marL="30480">
              <a:lnSpc>
                <a:spcPts val="2715"/>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38</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spc="-10"/>
              <a:t>FUNÇÃO:</a:t>
            </a:r>
          </a:p>
          <a:p>
            <a:pPr marL="12700" marR="5080">
              <a:lnSpc>
                <a:spcPct val="100000"/>
              </a:lnSpc>
            </a:pPr>
            <a:r>
              <a:rPr b="0" spc="-65">
                <a:latin typeface="Verdana"/>
                <a:cs typeface="Verdana"/>
              </a:rPr>
              <a:t>O</a:t>
            </a:r>
            <a:r>
              <a:rPr b="0" spc="-110">
                <a:latin typeface="Verdana"/>
                <a:cs typeface="Verdana"/>
              </a:rPr>
              <a:t> seguro de </a:t>
            </a:r>
            <a:r>
              <a:rPr b="0" spc="-114">
                <a:latin typeface="Verdana"/>
                <a:cs typeface="Verdana"/>
              </a:rPr>
              <a:t>vida</a:t>
            </a:r>
            <a:r>
              <a:rPr b="0" spc="-110">
                <a:latin typeface="Verdana"/>
                <a:cs typeface="Verdana"/>
              </a:rPr>
              <a:t> </a:t>
            </a:r>
            <a:r>
              <a:rPr b="0" spc="-150">
                <a:latin typeface="Verdana"/>
                <a:cs typeface="Verdana"/>
              </a:rPr>
              <a:t>tem</a:t>
            </a:r>
            <a:r>
              <a:rPr b="0" spc="-110">
                <a:latin typeface="Verdana"/>
                <a:cs typeface="Verdana"/>
              </a:rPr>
              <a:t> </a:t>
            </a:r>
            <a:r>
              <a:rPr b="0" spc="-114">
                <a:latin typeface="Verdana"/>
                <a:cs typeface="Verdana"/>
              </a:rPr>
              <a:t>como</a:t>
            </a:r>
            <a:r>
              <a:rPr b="0" spc="-110">
                <a:latin typeface="Verdana"/>
                <a:cs typeface="Verdana"/>
              </a:rPr>
              <a:t> </a:t>
            </a:r>
            <a:r>
              <a:rPr b="0" spc="-100">
                <a:latin typeface="Verdana"/>
                <a:cs typeface="Verdana"/>
              </a:rPr>
              <a:t>função</a:t>
            </a:r>
            <a:r>
              <a:rPr b="0" spc="-110">
                <a:latin typeface="Verdana"/>
                <a:cs typeface="Verdana"/>
              </a:rPr>
              <a:t> </a:t>
            </a:r>
            <a:r>
              <a:rPr b="0" spc="-120">
                <a:latin typeface="Verdana"/>
                <a:cs typeface="Verdana"/>
              </a:rPr>
              <a:t>garantir</a:t>
            </a:r>
            <a:r>
              <a:rPr b="0" spc="-105">
                <a:latin typeface="Verdana"/>
                <a:cs typeface="Verdana"/>
              </a:rPr>
              <a:t> proteção</a:t>
            </a:r>
            <a:r>
              <a:rPr b="0" spc="-110">
                <a:latin typeface="Verdana"/>
                <a:cs typeface="Verdana"/>
              </a:rPr>
              <a:t> </a:t>
            </a:r>
            <a:r>
              <a:rPr b="0" spc="-100">
                <a:latin typeface="Verdana"/>
                <a:cs typeface="Verdana"/>
              </a:rPr>
              <a:t>financeira</a:t>
            </a:r>
            <a:r>
              <a:rPr b="0" spc="-110">
                <a:latin typeface="Verdana"/>
                <a:cs typeface="Verdana"/>
              </a:rPr>
              <a:t> </a:t>
            </a:r>
            <a:r>
              <a:rPr b="0" spc="-95">
                <a:latin typeface="Verdana"/>
                <a:cs typeface="Verdana"/>
              </a:rPr>
              <a:t>aos</a:t>
            </a:r>
            <a:r>
              <a:rPr b="0" spc="-110">
                <a:latin typeface="Verdana"/>
                <a:cs typeface="Verdana"/>
              </a:rPr>
              <a:t> </a:t>
            </a:r>
            <a:r>
              <a:rPr b="0" spc="-100">
                <a:latin typeface="Verdana"/>
                <a:cs typeface="Verdana"/>
              </a:rPr>
              <a:t>colaboradores</a:t>
            </a:r>
            <a:r>
              <a:rPr b="0" spc="-110">
                <a:latin typeface="Verdana"/>
                <a:cs typeface="Verdana"/>
              </a:rPr>
              <a:t> </a:t>
            </a:r>
            <a:r>
              <a:rPr b="0" spc="-114">
                <a:latin typeface="Verdana"/>
                <a:cs typeface="Verdana"/>
              </a:rPr>
              <a:t>e</a:t>
            </a:r>
            <a:r>
              <a:rPr b="0" spc="-110">
                <a:latin typeface="Verdana"/>
                <a:cs typeface="Verdana"/>
              </a:rPr>
              <a:t> </a:t>
            </a:r>
            <a:r>
              <a:rPr b="0" spc="-105">
                <a:latin typeface="Verdana"/>
                <a:cs typeface="Verdana"/>
              </a:rPr>
              <a:t>seus</a:t>
            </a:r>
            <a:r>
              <a:rPr b="0" spc="-110">
                <a:latin typeface="Verdana"/>
                <a:cs typeface="Verdana"/>
              </a:rPr>
              <a:t> </a:t>
            </a:r>
            <a:r>
              <a:rPr b="0" spc="-10">
                <a:latin typeface="Verdana"/>
                <a:cs typeface="Verdana"/>
              </a:rPr>
              <a:t>depen- </a:t>
            </a:r>
            <a:r>
              <a:rPr b="0" spc="-110">
                <a:latin typeface="Verdana"/>
                <a:cs typeface="Verdana"/>
              </a:rPr>
              <a:t>dentes </a:t>
            </a:r>
            <a:r>
              <a:rPr b="0" spc="-160">
                <a:latin typeface="Verdana"/>
                <a:cs typeface="Verdana"/>
              </a:rPr>
              <a:t>em</a:t>
            </a:r>
            <a:r>
              <a:rPr b="0" spc="-110">
                <a:latin typeface="Verdana"/>
                <a:cs typeface="Verdana"/>
              </a:rPr>
              <a:t> </a:t>
            </a:r>
            <a:r>
              <a:rPr b="0" spc="-85">
                <a:latin typeface="Verdana"/>
                <a:cs typeface="Verdana"/>
              </a:rPr>
              <a:t>casos</a:t>
            </a:r>
            <a:r>
              <a:rPr b="0" spc="-105">
                <a:latin typeface="Verdana"/>
                <a:cs typeface="Verdana"/>
              </a:rPr>
              <a:t> </a:t>
            </a:r>
            <a:r>
              <a:rPr b="0" spc="-110">
                <a:latin typeface="Verdana"/>
                <a:cs typeface="Verdana"/>
              </a:rPr>
              <a:t>de </a:t>
            </a:r>
            <a:r>
              <a:rPr b="0" spc="-125">
                <a:latin typeface="Verdana"/>
                <a:cs typeface="Verdana"/>
              </a:rPr>
              <a:t>morte</a:t>
            </a:r>
            <a:r>
              <a:rPr b="0" spc="-105">
                <a:latin typeface="Verdana"/>
                <a:cs typeface="Verdana"/>
              </a:rPr>
              <a:t> </a:t>
            </a:r>
            <a:r>
              <a:rPr b="0" spc="-110">
                <a:latin typeface="Verdana"/>
                <a:cs typeface="Verdana"/>
              </a:rPr>
              <a:t>ou </a:t>
            </a:r>
            <a:r>
              <a:rPr b="0" spc="-114">
                <a:latin typeface="Verdana"/>
                <a:cs typeface="Verdana"/>
              </a:rPr>
              <a:t>invalidez,</a:t>
            </a:r>
            <a:r>
              <a:rPr b="0" spc="-105">
                <a:latin typeface="Verdana"/>
                <a:cs typeface="Verdana"/>
              </a:rPr>
              <a:t> </a:t>
            </a:r>
            <a:r>
              <a:rPr b="0" spc="-114">
                <a:latin typeface="Verdana"/>
                <a:cs typeface="Verdana"/>
              </a:rPr>
              <a:t>conforme</a:t>
            </a:r>
            <a:r>
              <a:rPr b="0" spc="-110">
                <a:latin typeface="Verdana"/>
                <a:cs typeface="Verdana"/>
              </a:rPr>
              <a:t> </a:t>
            </a:r>
            <a:r>
              <a:rPr b="0" spc="-114">
                <a:latin typeface="Verdana"/>
                <a:cs typeface="Verdana"/>
              </a:rPr>
              <a:t>previsto</a:t>
            </a:r>
            <a:r>
              <a:rPr b="0" spc="-105">
                <a:latin typeface="Verdana"/>
                <a:cs typeface="Verdana"/>
              </a:rPr>
              <a:t> </a:t>
            </a:r>
            <a:r>
              <a:rPr b="0" spc="-160">
                <a:latin typeface="Verdana"/>
                <a:cs typeface="Verdana"/>
              </a:rPr>
              <a:t>em</a:t>
            </a:r>
            <a:r>
              <a:rPr b="0" spc="-110">
                <a:latin typeface="Verdana"/>
                <a:cs typeface="Verdana"/>
              </a:rPr>
              <a:t> </a:t>
            </a:r>
            <a:r>
              <a:rPr b="0" spc="-100">
                <a:latin typeface="Verdana"/>
                <a:cs typeface="Verdana"/>
              </a:rPr>
              <a:t>convenções</a:t>
            </a:r>
            <a:r>
              <a:rPr b="0" spc="-105">
                <a:latin typeface="Verdana"/>
                <a:cs typeface="Verdana"/>
              </a:rPr>
              <a:t> </a:t>
            </a:r>
            <a:r>
              <a:rPr b="0" spc="-100">
                <a:latin typeface="Verdana"/>
                <a:cs typeface="Verdana"/>
              </a:rPr>
              <a:t>coletivas</a:t>
            </a:r>
            <a:r>
              <a:rPr b="0" spc="-110">
                <a:latin typeface="Verdana"/>
                <a:cs typeface="Verdana"/>
              </a:rPr>
              <a:t> de</a:t>
            </a:r>
            <a:r>
              <a:rPr b="0" spc="-105">
                <a:latin typeface="Verdana"/>
                <a:cs typeface="Verdana"/>
              </a:rPr>
              <a:t> </a:t>
            </a:r>
            <a:r>
              <a:rPr b="0" spc="-110">
                <a:latin typeface="Verdana"/>
                <a:cs typeface="Verdana"/>
              </a:rPr>
              <a:t>trabalho </a:t>
            </a:r>
            <a:r>
              <a:rPr b="0" spc="-25">
                <a:latin typeface="Verdana"/>
                <a:cs typeface="Verdana"/>
              </a:rPr>
              <a:t>ou </a:t>
            </a:r>
            <a:r>
              <a:rPr b="0" spc="-105">
                <a:latin typeface="Verdana"/>
                <a:cs typeface="Verdana"/>
              </a:rPr>
              <a:t>exigências</a:t>
            </a:r>
            <a:r>
              <a:rPr b="0" spc="-110">
                <a:latin typeface="Verdana"/>
                <a:cs typeface="Verdana"/>
              </a:rPr>
              <a:t> </a:t>
            </a:r>
            <a:r>
              <a:rPr b="0" spc="-120">
                <a:latin typeface="Verdana"/>
                <a:cs typeface="Verdana"/>
              </a:rPr>
              <a:t>contratuais.</a:t>
            </a:r>
            <a:r>
              <a:rPr b="0" spc="-105">
                <a:latin typeface="Verdana"/>
                <a:cs typeface="Verdana"/>
              </a:rPr>
              <a:t> </a:t>
            </a:r>
            <a:r>
              <a:rPr b="0" spc="-90">
                <a:latin typeface="Verdana"/>
                <a:cs typeface="Verdana"/>
              </a:rPr>
              <a:t>Ele</a:t>
            </a:r>
            <a:r>
              <a:rPr b="0" spc="-110">
                <a:latin typeface="Verdana"/>
                <a:cs typeface="Verdana"/>
              </a:rPr>
              <a:t> </a:t>
            </a:r>
            <a:r>
              <a:rPr b="0" spc="-114">
                <a:latin typeface="Verdana"/>
                <a:cs typeface="Verdana"/>
              </a:rPr>
              <a:t>formaliza</a:t>
            </a:r>
            <a:r>
              <a:rPr b="0" spc="-105">
                <a:latin typeface="Verdana"/>
                <a:cs typeface="Verdana"/>
              </a:rPr>
              <a:t> </a:t>
            </a:r>
            <a:r>
              <a:rPr b="0" spc="-114">
                <a:latin typeface="Verdana"/>
                <a:cs typeface="Verdana"/>
              </a:rPr>
              <a:t>a</a:t>
            </a:r>
            <a:r>
              <a:rPr b="0" spc="-110">
                <a:latin typeface="Verdana"/>
                <a:cs typeface="Verdana"/>
              </a:rPr>
              <a:t> </a:t>
            </a:r>
            <a:r>
              <a:rPr b="0" spc="-105">
                <a:latin typeface="Verdana"/>
                <a:cs typeface="Verdana"/>
              </a:rPr>
              <a:t>cobertura </a:t>
            </a:r>
            <a:r>
              <a:rPr b="0" spc="-114">
                <a:latin typeface="Verdana"/>
                <a:cs typeface="Verdana"/>
              </a:rPr>
              <a:t>contratada</a:t>
            </a:r>
            <a:r>
              <a:rPr b="0" spc="-105">
                <a:latin typeface="Verdana"/>
                <a:cs typeface="Verdana"/>
              </a:rPr>
              <a:t> </a:t>
            </a:r>
            <a:r>
              <a:rPr b="0" spc="-130">
                <a:latin typeface="Verdana"/>
                <a:cs typeface="Verdana"/>
              </a:rPr>
              <a:t>junto</a:t>
            </a:r>
            <a:r>
              <a:rPr b="0" spc="-110">
                <a:latin typeface="Verdana"/>
                <a:cs typeface="Verdana"/>
              </a:rPr>
              <a:t> </a:t>
            </a:r>
            <a:r>
              <a:rPr b="0" spc="-114">
                <a:latin typeface="Verdana"/>
                <a:cs typeface="Verdana"/>
              </a:rPr>
              <a:t>à</a:t>
            </a:r>
            <a:r>
              <a:rPr b="0" spc="-105">
                <a:latin typeface="Verdana"/>
                <a:cs typeface="Verdana"/>
              </a:rPr>
              <a:t> </a:t>
            </a:r>
            <a:r>
              <a:rPr b="0" spc="-114">
                <a:latin typeface="Verdana"/>
                <a:cs typeface="Verdana"/>
              </a:rPr>
              <a:t>seguradora</a:t>
            </a:r>
            <a:r>
              <a:rPr b="0" spc="-110">
                <a:latin typeface="Verdana"/>
                <a:cs typeface="Verdana"/>
              </a:rPr>
              <a:t> </a:t>
            </a:r>
            <a:r>
              <a:rPr b="0" spc="-114">
                <a:latin typeface="Verdana"/>
                <a:cs typeface="Verdana"/>
              </a:rPr>
              <a:t>e</a:t>
            </a:r>
            <a:r>
              <a:rPr b="0" spc="-105">
                <a:latin typeface="Verdana"/>
                <a:cs typeface="Verdana"/>
              </a:rPr>
              <a:t> </a:t>
            </a:r>
            <a:r>
              <a:rPr b="0" spc="-110">
                <a:latin typeface="Verdana"/>
                <a:cs typeface="Verdana"/>
              </a:rPr>
              <a:t>assegura </a:t>
            </a:r>
            <a:r>
              <a:rPr b="0" spc="-114">
                <a:latin typeface="Verdana"/>
                <a:cs typeface="Verdana"/>
              </a:rPr>
              <a:t>a</a:t>
            </a:r>
            <a:r>
              <a:rPr b="0" spc="-105">
                <a:latin typeface="Verdana"/>
                <a:cs typeface="Verdana"/>
              </a:rPr>
              <a:t> </a:t>
            </a:r>
            <a:r>
              <a:rPr b="0" spc="-10">
                <a:latin typeface="Verdana"/>
                <a:cs typeface="Verdana"/>
              </a:rPr>
              <a:t>tran- </a:t>
            </a:r>
            <a:r>
              <a:rPr b="0" spc="-95">
                <a:latin typeface="Verdana"/>
                <a:cs typeface="Verdana"/>
              </a:rPr>
              <a:t>quilidade</a:t>
            </a:r>
            <a:r>
              <a:rPr b="0" spc="-114">
                <a:latin typeface="Verdana"/>
                <a:cs typeface="Verdana"/>
              </a:rPr>
              <a:t> </a:t>
            </a:r>
            <a:r>
              <a:rPr b="0" spc="-100">
                <a:latin typeface="Verdana"/>
                <a:cs typeface="Verdana"/>
              </a:rPr>
              <a:t>do</a:t>
            </a:r>
            <a:r>
              <a:rPr b="0" spc="-114">
                <a:latin typeface="Verdana"/>
                <a:cs typeface="Verdana"/>
              </a:rPr>
              <a:t> trabalhador</a:t>
            </a:r>
            <a:r>
              <a:rPr b="0" spc="-120">
                <a:latin typeface="Verdana"/>
                <a:cs typeface="Verdana"/>
              </a:rPr>
              <a:t> </a:t>
            </a:r>
            <a:r>
              <a:rPr b="0" spc="-114">
                <a:latin typeface="Verdana"/>
                <a:cs typeface="Verdana"/>
              </a:rPr>
              <a:t>e </a:t>
            </a:r>
            <a:r>
              <a:rPr b="0" spc="-110">
                <a:latin typeface="Verdana"/>
                <a:cs typeface="Verdana"/>
              </a:rPr>
              <a:t>de</a:t>
            </a:r>
            <a:r>
              <a:rPr b="0" spc="-114">
                <a:latin typeface="Verdana"/>
                <a:cs typeface="Verdana"/>
              </a:rPr>
              <a:t> sua </a:t>
            </a:r>
            <a:r>
              <a:rPr b="0" spc="-10">
                <a:latin typeface="Verdana"/>
                <a:cs typeface="Verdana"/>
              </a:rPr>
              <a:t>família.</a:t>
            </a:r>
          </a:p>
          <a:p>
            <a:pPr marL="12700">
              <a:lnSpc>
                <a:spcPct val="100000"/>
              </a:lnSpc>
              <a:spcBef>
                <a:spcPts val="1800"/>
              </a:spcBef>
            </a:pPr>
            <a:r>
              <a:rPr spc="-10"/>
              <a:t>IMPORTÂNCIA:</a:t>
            </a:r>
          </a:p>
          <a:p>
            <a:pPr marL="12700" marR="19050">
              <a:lnSpc>
                <a:spcPct val="100000"/>
              </a:lnSpc>
            </a:pPr>
            <a:r>
              <a:rPr b="0" spc="-85">
                <a:latin typeface="Verdana"/>
                <a:cs typeface="Verdana"/>
              </a:rPr>
              <a:t>Esse</a:t>
            </a:r>
            <a:r>
              <a:rPr b="0" spc="-110">
                <a:latin typeface="Verdana"/>
                <a:cs typeface="Verdana"/>
              </a:rPr>
              <a:t> </a:t>
            </a:r>
            <a:r>
              <a:rPr b="0" spc="-120">
                <a:latin typeface="Verdana"/>
                <a:cs typeface="Verdana"/>
              </a:rPr>
              <a:t>documento</a:t>
            </a:r>
            <a:r>
              <a:rPr b="0" spc="-110">
                <a:latin typeface="Verdana"/>
                <a:cs typeface="Verdana"/>
              </a:rPr>
              <a:t> </a:t>
            </a:r>
            <a:r>
              <a:rPr b="0" spc="-114">
                <a:latin typeface="Verdana"/>
                <a:cs typeface="Verdana"/>
              </a:rPr>
              <a:t>é</a:t>
            </a:r>
            <a:r>
              <a:rPr b="0" spc="-110">
                <a:latin typeface="Verdana"/>
                <a:cs typeface="Verdana"/>
              </a:rPr>
              <a:t> </a:t>
            </a:r>
            <a:r>
              <a:rPr b="0" spc="-114">
                <a:latin typeface="Verdana"/>
                <a:cs typeface="Verdana"/>
              </a:rPr>
              <a:t>importante</a:t>
            </a:r>
            <a:r>
              <a:rPr b="0" spc="-110">
                <a:latin typeface="Verdana"/>
                <a:cs typeface="Verdana"/>
              </a:rPr>
              <a:t> porque </a:t>
            </a:r>
            <a:r>
              <a:rPr b="0" spc="-120">
                <a:latin typeface="Verdana"/>
                <a:cs typeface="Verdana"/>
              </a:rPr>
              <a:t>comprova</a:t>
            </a:r>
            <a:r>
              <a:rPr b="0" spc="-110">
                <a:latin typeface="Verdana"/>
                <a:cs typeface="Verdana"/>
              </a:rPr>
              <a:t> que </a:t>
            </a:r>
            <a:r>
              <a:rPr b="0" spc="-114">
                <a:latin typeface="Verdana"/>
                <a:cs typeface="Verdana"/>
              </a:rPr>
              <a:t>a</a:t>
            </a:r>
            <a:r>
              <a:rPr b="0" spc="-110">
                <a:latin typeface="Verdana"/>
                <a:cs typeface="Verdana"/>
              </a:rPr>
              <a:t> </a:t>
            </a:r>
            <a:r>
              <a:rPr b="0" spc="-120">
                <a:latin typeface="Verdana"/>
                <a:cs typeface="Verdana"/>
              </a:rPr>
              <a:t>empresa</a:t>
            </a:r>
            <a:r>
              <a:rPr b="0" spc="-110">
                <a:latin typeface="Verdana"/>
                <a:cs typeface="Verdana"/>
              </a:rPr>
              <a:t> está</a:t>
            </a:r>
            <a:r>
              <a:rPr b="0" spc="-105">
                <a:latin typeface="Verdana"/>
                <a:cs typeface="Verdana"/>
              </a:rPr>
              <a:t> </a:t>
            </a:r>
            <a:r>
              <a:rPr b="0" spc="-110">
                <a:latin typeface="Verdana"/>
                <a:cs typeface="Verdana"/>
              </a:rPr>
              <a:t>cumprindo com </a:t>
            </a:r>
            <a:r>
              <a:rPr b="0" spc="-114">
                <a:latin typeface="Verdana"/>
                <a:cs typeface="Verdana"/>
              </a:rPr>
              <a:t>a</a:t>
            </a:r>
            <a:r>
              <a:rPr b="0" spc="-110">
                <a:latin typeface="Verdana"/>
                <a:cs typeface="Verdana"/>
              </a:rPr>
              <a:t> </a:t>
            </a:r>
            <a:r>
              <a:rPr b="0" spc="-10">
                <a:latin typeface="Verdana"/>
                <a:cs typeface="Verdana"/>
              </a:rPr>
              <a:t>obrigação </a:t>
            </a:r>
            <a:r>
              <a:rPr b="0" spc="-110">
                <a:latin typeface="Verdana"/>
                <a:cs typeface="Verdana"/>
              </a:rPr>
              <a:t>de</a:t>
            </a:r>
            <a:r>
              <a:rPr b="0" spc="-120">
                <a:latin typeface="Verdana"/>
                <a:cs typeface="Verdana"/>
              </a:rPr>
              <a:t> </a:t>
            </a:r>
            <a:r>
              <a:rPr b="0" spc="-114">
                <a:latin typeface="Verdana"/>
                <a:cs typeface="Verdana"/>
              </a:rPr>
              <a:t>contratar </a:t>
            </a:r>
            <a:r>
              <a:rPr b="0" spc="-100">
                <a:latin typeface="Verdana"/>
                <a:cs typeface="Verdana"/>
              </a:rPr>
              <a:t>o</a:t>
            </a:r>
            <a:r>
              <a:rPr b="0" spc="-114">
                <a:latin typeface="Verdana"/>
                <a:cs typeface="Verdana"/>
              </a:rPr>
              <a:t> </a:t>
            </a:r>
            <a:r>
              <a:rPr b="0" spc="-110">
                <a:latin typeface="Verdana"/>
                <a:cs typeface="Verdana"/>
              </a:rPr>
              <a:t>seguro</a:t>
            </a:r>
            <a:r>
              <a:rPr b="0" spc="-114">
                <a:latin typeface="Verdana"/>
                <a:cs typeface="Verdana"/>
              </a:rPr>
              <a:t> </a:t>
            </a:r>
            <a:r>
              <a:rPr b="0" spc="-110">
                <a:latin typeface="Verdana"/>
                <a:cs typeface="Verdana"/>
              </a:rPr>
              <a:t>exigido</a:t>
            </a:r>
            <a:r>
              <a:rPr b="0" spc="-120">
                <a:latin typeface="Verdana"/>
                <a:cs typeface="Verdana"/>
              </a:rPr>
              <a:t> </a:t>
            </a:r>
            <a:r>
              <a:rPr b="0" spc="-100">
                <a:latin typeface="Verdana"/>
                <a:cs typeface="Verdana"/>
              </a:rPr>
              <a:t>pela</a:t>
            </a:r>
            <a:r>
              <a:rPr b="0" spc="-114">
                <a:latin typeface="Verdana"/>
                <a:cs typeface="Verdana"/>
              </a:rPr>
              <a:t> </a:t>
            </a:r>
            <a:r>
              <a:rPr b="0" spc="-125">
                <a:latin typeface="Verdana"/>
                <a:cs typeface="Verdana"/>
              </a:rPr>
              <a:t>CCT.</a:t>
            </a:r>
            <a:r>
              <a:rPr b="0" spc="-114">
                <a:latin typeface="Verdana"/>
                <a:cs typeface="Verdana"/>
              </a:rPr>
              <a:t> </a:t>
            </a:r>
            <a:r>
              <a:rPr b="0" spc="-80">
                <a:latin typeface="Verdana"/>
                <a:cs typeface="Verdana"/>
              </a:rPr>
              <a:t>Na</a:t>
            </a:r>
            <a:r>
              <a:rPr b="0" spc="-114">
                <a:latin typeface="Verdana"/>
                <a:cs typeface="Verdana"/>
              </a:rPr>
              <a:t> </a:t>
            </a:r>
            <a:r>
              <a:rPr b="0" spc="-120">
                <a:latin typeface="Verdana"/>
                <a:cs typeface="Verdana"/>
              </a:rPr>
              <a:t>validação,</a:t>
            </a:r>
            <a:r>
              <a:rPr b="0" spc="-114">
                <a:latin typeface="Verdana"/>
                <a:cs typeface="Verdana"/>
              </a:rPr>
              <a:t> </a:t>
            </a:r>
            <a:r>
              <a:rPr b="0" spc="-100">
                <a:latin typeface="Verdana"/>
                <a:cs typeface="Verdana"/>
              </a:rPr>
              <a:t>o</a:t>
            </a:r>
            <a:r>
              <a:rPr b="0" spc="-120">
                <a:latin typeface="Verdana"/>
                <a:cs typeface="Verdana"/>
              </a:rPr>
              <a:t> </a:t>
            </a:r>
            <a:r>
              <a:rPr b="0" spc="-110">
                <a:latin typeface="Verdana"/>
                <a:cs typeface="Verdana"/>
              </a:rPr>
              <a:t>ponto</a:t>
            </a:r>
            <a:r>
              <a:rPr b="0" spc="-114">
                <a:latin typeface="Verdana"/>
                <a:cs typeface="Verdana"/>
              </a:rPr>
              <a:t> </a:t>
            </a:r>
            <a:r>
              <a:rPr b="0" spc="-85">
                <a:latin typeface="Verdana"/>
                <a:cs typeface="Verdana"/>
              </a:rPr>
              <a:t>essencial</a:t>
            </a:r>
            <a:r>
              <a:rPr b="0" spc="-114">
                <a:latin typeface="Verdana"/>
                <a:cs typeface="Verdana"/>
              </a:rPr>
              <a:t> é </a:t>
            </a:r>
            <a:r>
              <a:rPr b="0" spc="-110">
                <a:latin typeface="Verdana"/>
                <a:cs typeface="Verdana"/>
              </a:rPr>
              <a:t>que</a:t>
            </a:r>
            <a:r>
              <a:rPr b="0" spc="-120">
                <a:latin typeface="Verdana"/>
                <a:cs typeface="Verdana"/>
              </a:rPr>
              <a:t> </a:t>
            </a:r>
            <a:r>
              <a:rPr b="0" spc="-114">
                <a:latin typeface="Verdana"/>
                <a:cs typeface="Verdana"/>
              </a:rPr>
              <a:t>a </a:t>
            </a:r>
            <a:r>
              <a:rPr b="0" spc="-100">
                <a:latin typeface="Verdana"/>
                <a:cs typeface="Verdana"/>
              </a:rPr>
              <a:t>relação</a:t>
            </a:r>
            <a:r>
              <a:rPr b="0" spc="-114">
                <a:latin typeface="Verdana"/>
                <a:cs typeface="Verdana"/>
              </a:rPr>
              <a:t> </a:t>
            </a:r>
            <a:r>
              <a:rPr b="0" spc="-110">
                <a:latin typeface="Verdana"/>
                <a:cs typeface="Verdana"/>
              </a:rPr>
              <a:t>de</a:t>
            </a:r>
            <a:r>
              <a:rPr b="0" spc="-114">
                <a:latin typeface="Verdana"/>
                <a:cs typeface="Verdana"/>
              </a:rPr>
              <a:t> </a:t>
            </a:r>
            <a:r>
              <a:rPr b="0" spc="-10">
                <a:latin typeface="Verdana"/>
                <a:cs typeface="Verdana"/>
              </a:rPr>
              <a:t>benefi- </a:t>
            </a:r>
            <a:r>
              <a:rPr b="0" spc="-85">
                <a:latin typeface="Verdana"/>
                <a:cs typeface="Verdana"/>
              </a:rPr>
              <a:t>ciários</a:t>
            </a:r>
            <a:r>
              <a:rPr b="0" spc="-110">
                <a:latin typeface="Verdana"/>
                <a:cs typeface="Verdana"/>
              </a:rPr>
              <a:t> </a:t>
            </a:r>
            <a:r>
              <a:rPr b="0" spc="-120">
                <a:latin typeface="Verdana"/>
                <a:cs typeface="Verdana"/>
              </a:rPr>
              <a:t>bata</a:t>
            </a:r>
            <a:r>
              <a:rPr b="0" spc="-105">
                <a:latin typeface="Verdana"/>
                <a:cs typeface="Verdana"/>
              </a:rPr>
              <a:t> </a:t>
            </a:r>
            <a:r>
              <a:rPr b="0" spc="-110">
                <a:latin typeface="Verdana"/>
                <a:cs typeface="Verdana"/>
              </a:rPr>
              <a:t>com </a:t>
            </a:r>
            <a:r>
              <a:rPr b="0" spc="-114">
                <a:latin typeface="Verdana"/>
                <a:cs typeface="Verdana"/>
              </a:rPr>
              <a:t>a</a:t>
            </a:r>
            <a:r>
              <a:rPr b="0" spc="-105">
                <a:latin typeface="Verdana"/>
                <a:cs typeface="Verdana"/>
              </a:rPr>
              <a:t> </a:t>
            </a:r>
            <a:r>
              <a:rPr b="0" spc="-75">
                <a:latin typeface="Verdana"/>
                <a:cs typeface="Verdana"/>
              </a:rPr>
              <a:t>RE</a:t>
            </a:r>
            <a:r>
              <a:rPr b="0" spc="-105">
                <a:latin typeface="Verdana"/>
                <a:cs typeface="Verdana"/>
              </a:rPr>
              <a:t> </a:t>
            </a:r>
            <a:r>
              <a:rPr b="0" spc="-110">
                <a:latin typeface="Verdana"/>
                <a:cs typeface="Verdana"/>
              </a:rPr>
              <a:t>da </a:t>
            </a:r>
            <a:r>
              <a:rPr b="0" spc="-114">
                <a:latin typeface="Verdana"/>
                <a:cs typeface="Verdana"/>
              </a:rPr>
              <a:t>competência,</a:t>
            </a:r>
            <a:r>
              <a:rPr b="0" spc="-105">
                <a:latin typeface="Verdana"/>
                <a:cs typeface="Verdana"/>
              </a:rPr>
              <a:t> </a:t>
            </a:r>
            <a:r>
              <a:rPr b="0" spc="-110">
                <a:latin typeface="Verdana"/>
                <a:cs typeface="Verdana"/>
              </a:rPr>
              <a:t>assegurando </a:t>
            </a:r>
            <a:r>
              <a:rPr b="0" spc="-90">
                <a:latin typeface="Verdana"/>
                <a:cs typeface="Verdana"/>
              </a:rPr>
              <a:t>consistência</a:t>
            </a:r>
            <a:r>
              <a:rPr b="0" spc="-105">
                <a:latin typeface="Verdana"/>
                <a:cs typeface="Verdana"/>
              </a:rPr>
              <a:t> </a:t>
            </a:r>
            <a:r>
              <a:rPr b="0" spc="-125">
                <a:latin typeface="Verdana"/>
                <a:cs typeface="Verdana"/>
              </a:rPr>
              <a:t>entre</a:t>
            </a:r>
            <a:r>
              <a:rPr b="0" spc="-105">
                <a:latin typeface="Verdana"/>
                <a:cs typeface="Verdana"/>
              </a:rPr>
              <a:t> </a:t>
            </a:r>
            <a:r>
              <a:rPr b="0" spc="-80">
                <a:latin typeface="Verdana"/>
                <a:cs typeface="Verdana"/>
              </a:rPr>
              <a:t>os</a:t>
            </a:r>
            <a:r>
              <a:rPr b="0" spc="-110">
                <a:latin typeface="Verdana"/>
                <a:cs typeface="Verdana"/>
              </a:rPr>
              <a:t> </a:t>
            </a:r>
            <a:r>
              <a:rPr b="0" spc="-114">
                <a:latin typeface="Verdana"/>
                <a:cs typeface="Verdana"/>
              </a:rPr>
              <a:t>documentos</a:t>
            </a:r>
            <a:r>
              <a:rPr b="0" spc="-105">
                <a:latin typeface="Verdana"/>
                <a:cs typeface="Verdana"/>
              </a:rPr>
              <a:t> </a:t>
            </a:r>
            <a:r>
              <a:rPr b="0" spc="-70">
                <a:latin typeface="Verdana"/>
                <a:cs typeface="Verdana"/>
              </a:rPr>
              <a:t>apresenta- </a:t>
            </a:r>
            <a:r>
              <a:rPr b="0" spc="-20">
                <a:latin typeface="Verdana"/>
                <a:cs typeface="Verdana"/>
              </a:rPr>
              <a:t>dos.</a:t>
            </a:r>
          </a:p>
          <a:p>
            <a:pPr marL="12700">
              <a:lnSpc>
                <a:spcPct val="100000"/>
              </a:lnSpc>
              <a:spcBef>
                <a:spcPts val="1800"/>
              </a:spcBef>
            </a:pPr>
            <a:r>
              <a:rPr spc="-10"/>
              <a:t>CURIOSIDADES:</a:t>
            </a:r>
          </a:p>
          <a:p>
            <a:pPr marL="12700" marR="135890">
              <a:lnSpc>
                <a:spcPct val="100000"/>
              </a:lnSpc>
            </a:pPr>
            <a:r>
              <a:rPr b="0" spc="-50">
                <a:latin typeface="Verdana"/>
                <a:cs typeface="Verdana"/>
              </a:rPr>
              <a:t>A</a:t>
            </a:r>
            <a:r>
              <a:rPr b="0" spc="-110">
                <a:latin typeface="Verdana"/>
                <a:cs typeface="Verdana"/>
              </a:rPr>
              <a:t> </a:t>
            </a:r>
            <a:r>
              <a:rPr b="0" spc="-105">
                <a:latin typeface="Verdana"/>
                <a:cs typeface="Verdana"/>
              </a:rPr>
              <a:t>validação</a:t>
            </a:r>
            <a:r>
              <a:rPr b="0" spc="-110">
                <a:latin typeface="Verdana"/>
                <a:cs typeface="Verdana"/>
              </a:rPr>
              <a:t> </a:t>
            </a:r>
            <a:r>
              <a:rPr b="0" spc="-100">
                <a:latin typeface="Verdana"/>
                <a:cs typeface="Verdana"/>
              </a:rPr>
              <a:t>do</a:t>
            </a:r>
            <a:r>
              <a:rPr b="0" spc="-105">
                <a:latin typeface="Verdana"/>
                <a:cs typeface="Verdana"/>
              </a:rPr>
              <a:t> </a:t>
            </a:r>
            <a:r>
              <a:rPr b="0" spc="-110">
                <a:latin typeface="Verdana"/>
                <a:cs typeface="Verdana"/>
              </a:rPr>
              <a:t>seguro de</a:t>
            </a:r>
            <a:r>
              <a:rPr b="0" spc="-105">
                <a:latin typeface="Verdana"/>
                <a:cs typeface="Verdana"/>
              </a:rPr>
              <a:t> </a:t>
            </a:r>
            <a:r>
              <a:rPr b="0" spc="-114">
                <a:latin typeface="Verdana"/>
                <a:cs typeface="Verdana"/>
              </a:rPr>
              <a:t>vida</a:t>
            </a:r>
            <a:r>
              <a:rPr b="0" spc="-110">
                <a:latin typeface="Verdana"/>
                <a:cs typeface="Verdana"/>
              </a:rPr>
              <a:t> </a:t>
            </a:r>
            <a:r>
              <a:rPr b="0" spc="-125">
                <a:latin typeface="Verdana"/>
                <a:cs typeface="Verdana"/>
              </a:rPr>
              <a:t>exige</a:t>
            </a:r>
            <a:r>
              <a:rPr b="0" spc="-105">
                <a:latin typeface="Verdana"/>
                <a:cs typeface="Verdana"/>
              </a:rPr>
              <a:t> </a:t>
            </a:r>
            <a:r>
              <a:rPr b="0" spc="-114">
                <a:latin typeface="Verdana"/>
                <a:cs typeface="Verdana"/>
              </a:rPr>
              <a:t>a</a:t>
            </a:r>
            <a:r>
              <a:rPr b="0" spc="-110">
                <a:latin typeface="Verdana"/>
                <a:cs typeface="Verdana"/>
              </a:rPr>
              <a:t> </a:t>
            </a:r>
            <a:r>
              <a:rPr b="0" spc="-100">
                <a:latin typeface="Verdana"/>
                <a:cs typeface="Verdana"/>
              </a:rPr>
              <a:t>análise</a:t>
            </a:r>
            <a:r>
              <a:rPr b="0" spc="-105">
                <a:latin typeface="Verdana"/>
                <a:cs typeface="Verdana"/>
              </a:rPr>
              <a:t> </a:t>
            </a:r>
            <a:r>
              <a:rPr b="0" spc="-100">
                <a:latin typeface="Verdana"/>
                <a:cs typeface="Verdana"/>
              </a:rPr>
              <a:t>do</a:t>
            </a:r>
            <a:r>
              <a:rPr b="0" spc="-110">
                <a:latin typeface="Verdana"/>
                <a:cs typeface="Verdana"/>
              </a:rPr>
              <a:t> </a:t>
            </a:r>
            <a:r>
              <a:rPr b="0" spc="-114">
                <a:latin typeface="Verdana"/>
                <a:cs typeface="Verdana"/>
              </a:rPr>
              <a:t>conjunto</a:t>
            </a:r>
            <a:r>
              <a:rPr b="0" spc="-105">
                <a:latin typeface="Verdana"/>
                <a:cs typeface="Verdana"/>
              </a:rPr>
              <a:t> </a:t>
            </a:r>
            <a:r>
              <a:rPr b="0" spc="-114">
                <a:latin typeface="Verdana"/>
                <a:cs typeface="Verdana"/>
              </a:rPr>
              <a:t>documental</a:t>
            </a:r>
            <a:r>
              <a:rPr b="0" spc="-110">
                <a:latin typeface="Verdana"/>
                <a:cs typeface="Verdana"/>
              </a:rPr>
              <a:t> </a:t>
            </a:r>
            <a:r>
              <a:rPr b="0" spc="-125">
                <a:latin typeface="Verdana"/>
                <a:cs typeface="Verdana"/>
              </a:rPr>
              <a:t>formado</a:t>
            </a:r>
            <a:r>
              <a:rPr b="0" spc="-105">
                <a:latin typeface="Verdana"/>
                <a:cs typeface="Verdana"/>
              </a:rPr>
              <a:t> </a:t>
            </a:r>
            <a:r>
              <a:rPr b="0" spc="-100">
                <a:latin typeface="Verdana"/>
                <a:cs typeface="Verdana"/>
              </a:rPr>
              <a:t>pela</a:t>
            </a:r>
            <a:r>
              <a:rPr b="0" spc="-110">
                <a:latin typeface="Verdana"/>
                <a:cs typeface="Verdana"/>
              </a:rPr>
              <a:t> </a:t>
            </a:r>
            <a:r>
              <a:rPr b="0" spc="-105">
                <a:latin typeface="Verdana"/>
                <a:cs typeface="Verdana"/>
              </a:rPr>
              <a:t>apólice, </a:t>
            </a:r>
            <a:r>
              <a:rPr b="0" spc="-20">
                <a:latin typeface="Verdana"/>
                <a:cs typeface="Verdana"/>
              </a:rPr>
              <a:t>pelo </a:t>
            </a:r>
            <a:r>
              <a:rPr b="0" spc="-100">
                <a:latin typeface="Verdana"/>
                <a:cs typeface="Verdana"/>
              </a:rPr>
              <a:t>boleto</a:t>
            </a:r>
            <a:r>
              <a:rPr b="0" spc="-114">
                <a:latin typeface="Verdana"/>
                <a:cs typeface="Verdana"/>
              </a:rPr>
              <a:t> </a:t>
            </a:r>
            <a:r>
              <a:rPr b="0" spc="-110">
                <a:latin typeface="Verdana"/>
                <a:cs typeface="Verdana"/>
              </a:rPr>
              <a:t>ou</a:t>
            </a:r>
            <a:r>
              <a:rPr b="0" spc="-114">
                <a:latin typeface="Verdana"/>
                <a:cs typeface="Verdana"/>
              </a:rPr>
              <a:t> nota </a:t>
            </a:r>
            <a:r>
              <a:rPr b="0" spc="-85">
                <a:latin typeface="Verdana"/>
                <a:cs typeface="Verdana"/>
              </a:rPr>
              <a:t>fiscal</a:t>
            </a:r>
            <a:r>
              <a:rPr b="0" spc="-114">
                <a:latin typeface="Verdana"/>
                <a:cs typeface="Verdana"/>
              </a:rPr>
              <a:t> e </a:t>
            </a:r>
            <a:r>
              <a:rPr b="0" spc="-90">
                <a:latin typeface="Verdana"/>
                <a:cs typeface="Verdana"/>
              </a:rPr>
              <a:t>pelo</a:t>
            </a:r>
            <a:r>
              <a:rPr b="0" spc="-114">
                <a:latin typeface="Verdana"/>
                <a:cs typeface="Verdana"/>
              </a:rPr>
              <a:t> </a:t>
            </a:r>
            <a:r>
              <a:rPr b="0" spc="-120">
                <a:latin typeface="Verdana"/>
                <a:cs typeface="Verdana"/>
              </a:rPr>
              <a:t>comprovante</a:t>
            </a:r>
            <a:r>
              <a:rPr b="0" spc="-114">
                <a:latin typeface="Verdana"/>
                <a:cs typeface="Verdana"/>
              </a:rPr>
              <a:t> </a:t>
            </a:r>
            <a:r>
              <a:rPr b="0" spc="-110">
                <a:latin typeface="Verdana"/>
                <a:cs typeface="Verdana"/>
              </a:rPr>
              <a:t>de</a:t>
            </a:r>
            <a:r>
              <a:rPr b="0" spc="-114">
                <a:latin typeface="Verdana"/>
                <a:cs typeface="Verdana"/>
              </a:rPr>
              <a:t> </a:t>
            </a:r>
            <a:r>
              <a:rPr b="0" spc="-135">
                <a:latin typeface="Verdana"/>
                <a:cs typeface="Verdana"/>
              </a:rPr>
              <a:t>pagamento.</a:t>
            </a:r>
            <a:r>
              <a:rPr b="0" spc="-114">
                <a:latin typeface="Verdana"/>
                <a:cs typeface="Verdana"/>
              </a:rPr>
              <a:t> </a:t>
            </a:r>
            <a:r>
              <a:rPr b="0" spc="-50">
                <a:latin typeface="Verdana"/>
                <a:cs typeface="Verdana"/>
              </a:rPr>
              <a:t>A</a:t>
            </a:r>
            <a:r>
              <a:rPr b="0" spc="-114">
                <a:latin typeface="Verdana"/>
                <a:cs typeface="Verdana"/>
              </a:rPr>
              <a:t> </a:t>
            </a:r>
            <a:r>
              <a:rPr b="0" spc="-85">
                <a:latin typeface="Verdana"/>
                <a:cs typeface="Verdana"/>
              </a:rPr>
              <a:t>apólice</a:t>
            </a:r>
            <a:r>
              <a:rPr b="0" spc="-114">
                <a:latin typeface="Verdana"/>
                <a:cs typeface="Verdana"/>
              </a:rPr>
              <a:t> </a:t>
            </a:r>
            <a:r>
              <a:rPr b="0" spc="-125">
                <a:latin typeface="Verdana"/>
                <a:cs typeface="Verdana"/>
              </a:rPr>
              <a:t>deve</a:t>
            </a:r>
            <a:r>
              <a:rPr b="0" spc="-114">
                <a:latin typeface="Verdana"/>
                <a:cs typeface="Verdana"/>
              </a:rPr>
              <a:t> estar </a:t>
            </a:r>
            <a:r>
              <a:rPr b="0" spc="-120">
                <a:latin typeface="Verdana"/>
                <a:cs typeface="Verdana"/>
              </a:rPr>
              <a:t>dentro</a:t>
            </a:r>
            <a:r>
              <a:rPr b="0" spc="-114">
                <a:latin typeface="Verdana"/>
                <a:cs typeface="Verdana"/>
              </a:rPr>
              <a:t> </a:t>
            </a:r>
            <a:r>
              <a:rPr b="0" spc="-100">
                <a:latin typeface="Verdana"/>
                <a:cs typeface="Verdana"/>
              </a:rPr>
              <a:t>do</a:t>
            </a:r>
            <a:r>
              <a:rPr b="0" spc="-114">
                <a:latin typeface="Verdana"/>
                <a:cs typeface="Verdana"/>
              </a:rPr>
              <a:t> </a:t>
            </a:r>
            <a:r>
              <a:rPr b="0" spc="-120">
                <a:latin typeface="Verdana"/>
                <a:cs typeface="Verdana"/>
              </a:rPr>
              <a:t>prazo</a:t>
            </a:r>
            <a:r>
              <a:rPr b="0" spc="-114">
                <a:latin typeface="Verdana"/>
                <a:cs typeface="Verdana"/>
              </a:rPr>
              <a:t> </a:t>
            </a:r>
            <a:r>
              <a:rPr b="0" spc="-25">
                <a:latin typeface="Verdana"/>
                <a:cs typeface="Verdana"/>
              </a:rPr>
              <a:t>de </a:t>
            </a:r>
            <a:r>
              <a:rPr b="0" spc="-120">
                <a:latin typeface="Verdana"/>
                <a:cs typeface="Verdana"/>
              </a:rPr>
              <a:t>validade,</a:t>
            </a:r>
            <a:r>
              <a:rPr b="0" spc="-125">
                <a:latin typeface="Verdana"/>
                <a:cs typeface="Verdana"/>
              </a:rPr>
              <a:t> </a:t>
            </a:r>
            <a:r>
              <a:rPr b="0" spc="-114">
                <a:latin typeface="Verdana"/>
                <a:cs typeface="Verdana"/>
              </a:rPr>
              <a:t>a</a:t>
            </a:r>
            <a:r>
              <a:rPr b="0" spc="-120">
                <a:latin typeface="Verdana"/>
                <a:cs typeface="Verdana"/>
              </a:rPr>
              <a:t> </a:t>
            </a:r>
            <a:r>
              <a:rPr b="0" spc="-100">
                <a:latin typeface="Verdana"/>
                <a:cs typeface="Verdana"/>
              </a:rPr>
              <a:t>relação</a:t>
            </a:r>
            <a:r>
              <a:rPr b="0" spc="-120">
                <a:latin typeface="Verdana"/>
                <a:cs typeface="Verdana"/>
              </a:rPr>
              <a:t> </a:t>
            </a:r>
            <a:r>
              <a:rPr b="0" spc="-110">
                <a:latin typeface="Verdana"/>
                <a:cs typeface="Verdana"/>
              </a:rPr>
              <a:t>de</a:t>
            </a:r>
            <a:r>
              <a:rPr b="0" spc="-120">
                <a:latin typeface="Verdana"/>
                <a:cs typeface="Verdana"/>
              </a:rPr>
              <a:t> </a:t>
            </a:r>
            <a:r>
              <a:rPr b="0" spc="-90">
                <a:latin typeface="Verdana"/>
                <a:cs typeface="Verdana"/>
              </a:rPr>
              <a:t>beneficiários</a:t>
            </a:r>
            <a:r>
              <a:rPr b="0" spc="-120">
                <a:latin typeface="Verdana"/>
                <a:cs typeface="Verdana"/>
              </a:rPr>
              <a:t> </a:t>
            </a:r>
            <a:r>
              <a:rPr b="0" spc="-125">
                <a:latin typeface="Verdana"/>
                <a:cs typeface="Verdana"/>
              </a:rPr>
              <a:t>deve</a:t>
            </a:r>
            <a:r>
              <a:rPr b="0" spc="-120">
                <a:latin typeface="Verdana"/>
                <a:cs typeface="Verdana"/>
              </a:rPr>
              <a:t> bater </a:t>
            </a:r>
            <a:r>
              <a:rPr b="0" spc="-110">
                <a:latin typeface="Verdana"/>
                <a:cs typeface="Verdana"/>
              </a:rPr>
              <a:t>com</a:t>
            </a:r>
            <a:r>
              <a:rPr b="0" spc="-120">
                <a:latin typeface="Verdana"/>
                <a:cs typeface="Verdana"/>
              </a:rPr>
              <a:t> </a:t>
            </a:r>
            <a:r>
              <a:rPr b="0" spc="-114">
                <a:latin typeface="Verdana"/>
                <a:cs typeface="Verdana"/>
              </a:rPr>
              <a:t>a</a:t>
            </a:r>
            <a:r>
              <a:rPr b="0" spc="-120">
                <a:latin typeface="Verdana"/>
                <a:cs typeface="Verdana"/>
              </a:rPr>
              <a:t> </a:t>
            </a:r>
            <a:r>
              <a:rPr b="0" spc="-75">
                <a:latin typeface="Verdana"/>
                <a:cs typeface="Verdana"/>
              </a:rPr>
              <a:t>RE</a:t>
            </a:r>
            <a:r>
              <a:rPr b="0" spc="-120">
                <a:latin typeface="Verdana"/>
                <a:cs typeface="Verdana"/>
              </a:rPr>
              <a:t> </a:t>
            </a:r>
            <a:r>
              <a:rPr b="0" spc="-114">
                <a:latin typeface="Verdana"/>
                <a:cs typeface="Verdana"/>
              </a:rPr>
              <a:t>e</a:t>
            </a:r>
            <a:r>
              <a:rPr b="0" spc="-120">
                <a:latin typeface="Verdana"/>
                <a:cs typeface="Verdana"/>
              </a:rPr>
              <a:t> </a:t>
            </a:r>
            <a:r>
              <a:rPr b="0" spc="-80">
                <a:latin typeface="Verdana"/>
                <a:cs typeface="Verdana"/>
              </a:rPr>
              <a:t>os</a:t>
            </a:r>
            <a:r>
              <a:rPr b="0" spc="-120">
                <a:latin typeface="Verdana"/>
                <a:cs typeface="Verdana"/>
              </a:rPr>
              <a:t> </a:t>
            </a:r>
            <a:r>
              <a:rPr b="0" spc="-114">
                <a:latin typeface="Verdana"/>
                <a:cs typeface="Verdana"/>
              </a:rPr>
              <a:t>valores</a:t>
            </a:r>
            <a:r>
              <a:rPr b="0" spc="-120">
                <a:latin typeface="Verdana"/>
                <a:cs typeface="Verdana"/>
              </a:rPr>
              <a:t> </a:t>
            </a:r>
            <a:r>
              <a:rPr b="0" spc="-110">
                <a:latin typeface="Verdana"/>
                <a:cs typeface="Verdana"/>
              </a:rPr>
              <a:t>informados</a:t>
            </a:r>
            <a:r>
              <a:rPr b="0" spc="-120">
                <a:latin typeface="Verdana"/>
                <a:cs typeface="Verdana"/>
              </a:rPr>
              <a:t> </a:t>
            </a:r>
            <a:r>
              <a:rPr b="0" spc="-140">
                <a:latin typeface="Verdana"/>
                <a:cs typeface="Verdana"/>
              </a:rPr>
              <a:t>devem</a:t>
            </a:r>
            <a:r>
              <a:rPr b="0" spc="-120">
                <a:latin typeface="Verdana"/>
                <a:cs typeface="Verdana"/>
              </a:rPr>
              <a:t> </a:t>
            </a:r>
            <a:r>
              <a:rPr b="0" spc="-30">
                <a:latin typeface="Verdana"/>
                <a:cs typeface="Verdana"/>
              </a:rPr>
              <a:t>coincidir </a:t>
            </a:r>
            <a:r>
              <a:rPr b="0" spc="-125">
                <a:latin typeface="Verdana"/>
                <a:cs typeface="Verdana"/>
              </a:rPr>
              <a:t>entre</a:t>
            </a:r>
            <a:r>
              <a:rPr b="0" spc="-110">
                <a:latin typeface="Verdana"/>
                <a:cs typeface="Verdana"/>
              </a:rPr>
              <a:t> </a:t>
            </a:r>
            <a:r>
              <a:rPr b="0" spc="-100">
                <a:latin typeface="Verdana"/>
                <a:cs typeface="Verdana"/>
              </a:rPr>
              <a:t>boleto/nota</a:t>
            </a:r>
            <a:r>
              <a:rPr b="0" spc="-105">
                <a:latin typeface="Verdana"/>
                <a:cs typeface="Verdana"/>
              </a:rPr>
              <a:t> </a:t>
            </a:r>
            <a:r>
              <a:rPr b="0" spc="-114">
                <a:latin typeface="Verdana"/>
                <a:cs typeface="Verdana"/>
              </a:rPr>
              <a:t>e</a:t>
            </a:r>
            <a:r>
              <a:rPr b="0" spc="-110">
                <a:latin typeface="Verdana"/>
                <a:cs typeface="Verdana"/>
              </a:rPr>
              <a:t> </a:t>
            </a:r>
            <a:r>
              <a:rPr b="0" spc="-45">
                <a:latin typeface="Verdana"/>
                <a:cs typeface="Verdana"/>
              </a:rPr>
              <a:t>comprovante.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84607"/>
            <a:ext cx="3653154" cy="750570"/>
          </a:xfrm>
          <a:prstGeom prst="rect">
            <a:avLst/>
          </a:prstGeom>
        </p:spPr>
        <p:txBody>
          <a:bodyPr vert="horz" wrap="square" lIns="0" tIns="12700" rIns="0" bIns="0" rtlCol="0">
            <a:spAutoFit/>
          </a:bodyPr>
          <a:lstStyle/>
          <a:p>
            <a:pPr marL="12700">
              <a:lnSpc>
                <a:spcPts val="2855"/>
              </a:lnSpc>
              <a:spcBef>
                <a:spcPts val="100"/>
              </a:spcBef>
            </a:pPr>
            <a:r>
              <a:rPr sz="2400" b="1" i="1" spc="-155">
                <a:solidFill>
                  <a:srgbClr val="FFFFFF"/>
                </a:solidFill>
                <a:latin typeface="Trebuchet MS"/>
                <a:cs typeface="Trebuchet MS"/>
              </a:rPr>
              <a:t>Relação </a:t>
            </a:r>
            <a:r>
              <a:rPr sz="2400" b="1" i="1" spc="-170">
                <a:solidFill>
                  <a:srgbClr val="FFFFFF"/>
                </a:solidFill>
                <a:latin typeface="Trebuchet MS"/>
                <a:cs typeface="Trebuchet MS"/>
              </a:rPr>
              <a:t>de</a:t>
            </a:r>
            <a:r>
              <a:rPr sz="2400" b="1" i="1" spc="-150">
                <a:solidFill>
                  <a:srgbClr val="FFFFFF"/>
                </a:solidFill>
                <a:latin typeface="Trebuchet MS"/>
                <a:cs typeface="Trebuchet MS"/>
              </a:rPr>
              <a:t> </a:t>
            </a:r>
            <a:r>
              <a:rPr sz="2400" b="1" i="1" spc="-100">
                <a:solidFill>
                  <a:srgbClr val="FFFFFF"/>
                </a:solidFill>
                <a:latin typeface="Trebuchet MS"/>
                <a:cs typeface="Trebuchet MS"/>
              </a:rPr>
              <a:t>Beneficiários</a:t>
            </a:r>
            <a:endParaRPr sz="2400">
              <a:latin typeface="Trebuchet MS"/>
              <a:cs typeface="Trebuchet MS"/>
            </a:endParaRPr>
          </a:p>
          <a:p>
            <a:pPr marL="12700">
              <a:lnSpc>
                <a:spcPts val="285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3864610" cy="787400"/>
          </a:xfrm>
          <a:prstGeom prst="rect">
            <a:avLst/>
          </a:prstGeom>
        </p:spPr>
        <p:txBody>
          <a:bodyPr vert="horz" wrap="square" lIns="0" tIns="12700" rIns="0" bIns="0" rtlCol="0">
            <a:spAutoFit/>
          </a:bodyPr>
          <a:lstStyle/>
          <a:p>
            <a:pPr marL="12700">
              <a:lnSpc>
                <a:spcPct val="100000"/>
              </a:lnSpc>
              <a:spcBef>
                <a:spcPts val="100"/>
              </a:spcBef>
            </a:pPr>
            <a:r>
              <a:rPr spc="-200"/>
              <a:t>Seguro</a:t>
            </a:r>
            <a:r>
              <a:rPr spc="-335"/>
              <a:t> </a:t>
            </a:r>
            <a:r>
              <a:rPr spc="-200"/>
              <a:t>de</a:t>
            </a:r>
            <a:r>
              <a:rPr spc="-335"/>
              <a:t> </a:t>
            </a:r>
            <a:r>
              <a:rPr spc="-200"/>
              <a:t>Vida</a:t>
            </a:r>
          </a:p>
        </p:txBody>
      </p:sp>
      <p:grpSp>
        <p:nvGrpSpPr>
          <p:cNvPr id="4" name="object 4"/>
          <p:cNvGrpSpPr/>
          <p:nvPr/>
        </p:nvGrpSpPr>
        <p:grpSpPr>
          <a:xfrm>
            <a:off x="505195" y="2259244"/>
            <a:ext cx="8208009" cy="4167504"/>
            <a:chOff x="505195" y="2259244"/>
            <a:chExt cx="8208009" cy="4167504"/>
          </a:xfrm>
        </p:grpSpPr>
        <p:pic>
          <p:nvPicPr>
            <p:cNvPr id="5" name="object 5"/>
            <p:cNvPicPr/>
            <p:nvPr/>
          </p:nvPicPr>
          <p:blipFill>
            <a:blip r:embed="rId2" cstate="print"/>
            <a:stretch>
              <a:fillRect/>
            </a:stretch>
          </p:blipFill>
          <p:spPr>
            <a:xfrm>
              <a:off x="2246998" y="2272042"/>
              <a:ext cx="6197993" cy="4129201"/>
            </a:xfrm>
            <a:prstGeom prst="rect">
              <a:avLst/>
            </a:prstGeom>
          </p:spPr>
        </p:pic>
        <p:sp>
          <p:nvSpPr>
            <p:cNvPr id="6" name="object 6"/>
            <p:cNvSpPr/>
            <p:nvPr/>
          </p:nvSpPr>
          <p:spPr>
            <a:xfrm>
              <a:off x="2935897" y="2569146"/>
              <a:ext cx="5412740" cy="3844925"/>
            </a:xfrm>
            <a:custGeom>
              <a:avLst/>
              <a:gdLst/>
              <a:ahLst/>
              <a:cxnLst/>
              <a:rect l="l" t="t" r="r" b="b"/>
              <a:pathLst>
                <a:path w="5412740" h="3844925">
                  <a:moveTo>
                    <a:pt x="0" y="104203"/>
                  </a:moveTo>
                  <a:lnTo>
                    <a:pt x="1497406" y="104203"/>
                  </a:lnTo>
                  <a:lnTo>
                    <a:pt x="1497406" y="0"/>
                  </a:lnTo>
                  <a:lnTo>
                    <a:pt x="0" y="0"/>
                  </a:lnTo>
                  <a:lnTo>
                    <a:pt x="0" y="104203"/>
                  </a:lnTo>
                  <a:close/>
                </a:path>
                <a:path w="5412740" h="3844925">
                  <a:moveTo>
                    <a:pt x="5248808" y="3844594"/>
                  </a:moveTo>
                  <a:lnTo>
                    <a:pt x="5412409" y="3844594"/>
                  </a:lnTo>
                  <a:lnTo>
                    <a:pt x="5412409" y="1239634"/>
                  </a:lnTo>
                  <a:lnTo>
                    <a:pt x="5248808" y="1239634"/>
                  </a:lnTo>
                  <a:lnTo>
                    <a:pt x="5248808" y="3844594"/>
                  </a:lnTo>
                  <a:close/>
                </a:path>
                <a:path w="5412740" h="3844925">
                  <a:moveTo>
                    <a:pt x="4487405" y="109588"/>
                  </a:moveTo>
                  <a:lnTo>
                    <a:pt x="5083911" y="109588"/>
                  </a:lnTo>
                  <a:lnTo>
                    <a:pt x="5083911" y="5384"/>
                  </a:lnTo>
                  <a:lnTo>
                    <a:pt x="4487405" y="5384"/>
                  </a:lnTo>
                  <a:lnTo>
                    <a:pt x="4487405" y="109588"/>
                  </a:lnTo>
                  <a:close/>
                </a:path>
              </a:pathLst>
            </a:custGeom>
            <a:ln w="25400">
              <a:solidFill>
                <a:srgbClr val="0C285A"/>
              </a:solidFill>
            </a:ln>
          </p:spPr>
          <p:txBody>
            <a:bodyPr wrap="square" lIns="0" tIns="0" rIns="0" bIns="0" rtlCol="0"/>
            <a:lstStyle/>
            <a:p>
              <a:endParaRPr/>
            </a:p>
          </p:txBody>
        </p:sp>
        <p:sp>
          <p:nvSpPr>
            <p:cNvPr id="7" name="object 7"/>
            <p:cNvSpPr/>
            <p:nvPr/>
          </p:nvSpPr>
          <p:spPr>
            <a:xfrm>
              <a:off x="554751" y="2271944"/>
              <a:ext cx="2368550" cy="313690"/>
            </a:xfrm>
            <a:custGeom>
              <a:avLst/>
              <a:gdLst/>
              <a:ahLst/>
              <a:cxnLst/>
              <a:rect l="l" t="t" r="r" b="b"/>
              <a:pathLst>
                <a:path w="2368550" h="313689">
                  <a:moveTo>
                    <a:pt x="2368448" y="313232"/>
                  </a:moveTo>
                  <a:lnTo>
                    <a:pt x="1760702" y="313232"/>
                  </a:lnTo>
                  <a:lnTo>
                    <a:pt x="1760702" y="0"/>
                  </a:lnTo>
                  <a:lnTo>
                    <a:pt x="0" y="0"/>
                  </a:lnTo>
                  <a:lnTo>
                    <a:pt x="0" y="160540"/>
                  </a:lnTo>
                </a:path>
              </a:pathLst>
            </a:custGeom>
            <a:ln w="25399">
              <a:solidFill>
                <a:srgbClr val="202E55"/>
              </a:solidFill>
            </a:ln>
          </p:spPr>
          <p:txBody>
            <a:bodyPr wrap="square" lIns="0" tIns="0" rIns="0" bIns="0" rtlCol="0"/>
            <a:lstStyle/>
            <a:p>
              <a:endParaRPr/>
            </a:p>
          </p:txBody>
        </p:sp>
        <p:sp>
          <p:nvSpPr>
            <p:cNvPr id="8" name="object 8"/>
            <p:cNvSpPr/>
            <p:nvPr/>
          </p:nvSpPr>
          <p:spPr>
            <a:xfrm>
              <a:off x="505195" y="2384256"/>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02E55"/>
            </a:solidFill>
          </p:spPr>
          <p:txBody>
            <a:bodyPr wrap="square" lIns="0" tIns="0" rIns="0" bIns="0" rtlCol="0"/>
            <a:lstStyle/>
            <a:p>
              <a:endParaRPr/>
            </a:p>
          </p:txBody>
        </p:sp>
        <p:sp>
          <p:nvSpPr>
            <p:cNvPr id="9" name="object 9"/>
            <p:cNvSpPr/>
            <p:nvPr/>
          </p:nvSpPr>
          <p:spPr>
            <a:xfrm>
              <a:off x="554748" y="3618337"/>
              <a:ext cx="1785620" cy="288290"/>
            </a:xfrm>
            <a:custGeom>
              <a:avLst/>
              <a:gdLst/>
              <a:ahLst/>
              <a:cxnLst/>
              <a:rect l="l" t="t" r="r" b="b"/>
              <a:pathLst>
                <a:path w="1785620" h="288289">
                  <a:moveTo>
                    <a:pt x="1785251" y="288036"/>
                  </a:moveTo>
                  <a:lnTo>
                    <a:pt x="1702752" y="288036"/>
                  </a:lnTo>
                  <a:lnTo>
                    <a:pt x="1702752" y="0"/>
                  </a:lnTo>
                  <a:lnTo>
                    <a:pt x="0" y="0"/>
                  </a:lnTo>
                  <a:lnTo>
                    <a:pt x="0" y="106464"/>
                  </a:lnTo>
                </a:path>
              </a:pathLst>
            </a:custGeom>
            <a:ln w="25400">
              <a:solidFill>
                <a:srgbClr val="202E55"/>
              </a:solidFill>
            </a:ln>
          </p:spPr>
          <p:txBody>
            <a:bodyPr wrap="square" lIns="0" tIns="0" rIns="0" bIns="0" rtlCol="0"/>
            <a:lstStyle/>
            <a:p>
              <a:endParaRPr/>
            </a:p>
          </p:txBody>
        </p:sp>
        <p:sp>
          <p:nvSpPr>
            <p:cNvPr id="10" name="object 10"/>
            <p:cNvSpPr/>
            <p:nvPr/>
          </p:nvSpPr>
          <p:spPr>
            <a:xfrm>
              <a:off x="505195" y="3676577"/>
              <a:ext cx="99695" cy="136525"/>
            </a:xfrm>
            <a:custGeom>
              <a:avLst/>
              <a:gdLst/>
              <a:ahLst/>
              <a:cxnLst/>
              <a:rect l="l" t="t" r="r" b="b"/>
              <a:pathLst>
                <a:path w="99695" h="136525">
                  <a:moveTo>
                    <a:pt x="99110" y="0"/>
                  </a:moveTo>
                  <a:lnTo>
                    <a:pt x="0" y="0"/>
                  </a:lnTo>
                  <a:lnTo>
                    <a:pt x="49555" y="136232"/>
                  </a:lnTo>
                  <a:lnTo>
                    <a:pt x="99110" y="0"/>
                  </a:lnTo>
                  <a:close/>
                </a:path>
              </a:pathLst>
            </a:custGeom>
            <a:solidFill>
              <a:srgbClr val="202E55"/>
            </a:solidFill>
          </p:spPr>
          <p:txBody>
            <a:bodyPr wrap="square" lIns="0" tIns="0" rIns="0" bIns="0" rtlCol="0"/>
            <a:lstStyle/>
            <a:p>
              <a:endParaRPr/>
            </a:p>
          </p:txBody>
        </p:sp>
        <p:sp>
          <p:nvSpPr>
            <p:cNvPr id="11" name="object 11"/>
            <p:cNvSpPr/>
            <p:nvPr/>
          </p:nvSpPr>
          <p:spPr>
            <a:xfrm>
              <a:off x="8013599" y="2581605"/>
              <a:ext cx="641350" cy="186055"/>
            </a:xfrm>
            <a:custGeom>
              <a:avLst/>
              <a:gdLst/>
              <a:ahLst/>
              <a:cxnLst/>
              <a:rect l="l" t="t" r="r" b="b"/>
              <a:pathLst>
                <a:path w="641350" h="186055">
                  <a:moveTo>
                    <a:pt x="0" y="0"/>
                  </a:moveTo>
                  <a:lnTo>
                    <a:pt x="640803" y="0"/>
                  </a:lnTo>
                  <a:lnTo>
                    <a:pt x="640803" y="185635"/>
                  </a:lnTo>
                </a:path>
              </a:pathLst>
            </a:custGeom>
            <a:ln w="25400">
              <a:solidFill>
                <a:srgbClr val="202E55"/>
              </a:solidFill>
            </a:ln>
          </p:spPr>
          <p:txBody>
            <a:bodyPr wrap="square" lIns="0" tIns="0" rIns="0" bIns="0" rtlCol="0"/>
            <a:lstStyle/>
            <a:p>
              <a:endParaRPr/>
            </a:p>
          </p:txBody>
        </p:sp>
        <p:sp>
          <p:nvSpPr>
            <p:cNvPr id="12" name="object 12"/>
            <p:cNvSpPr/>
            <p:nvPr/>
          </p:nvSpPr>
          <p:spPr>
            <a:xfrm>
              <a:off x="8604845" y="2719020"/>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02E55"/>
            </a:solidFill>
          </p:spPr>
          <p:txBody>
            <a:bodyPr wrap="square" lIns="0" tIns="0" rIns="0" bIns="0" rtlCol="0"/>
            <a:lstStyle/>
            <a:p>
              <a:endParaRPr/>
            </a:p>
          </p:txBody>
        </p:sp>
        <p:sp>
          <p:nvSpPr>
            <p:cNvPr id="13" name="object 13"/>
            <p:cNvSpPr/>
            <p:nvPr/>
          </p:nvSpPr>
          <p:spPr>
            <a:xfrm>
              <a:off x="8342999" y="4433821"/>
              <a:ext cx="320675" cy="160020"/>
            </a:xfrm>
            <a:custGeom>
              <a:avLst/>
              <a:gdLst/>
              <a:ahLst/>
              <a:cxnLst/>
              <a:rect l="l" t="t" r="r" b="b"/>
              <a:pathLst>
                <a:path w="320675" h="160020">
                  <a:moveTo>
                    <a:pt x="0" y="0"/>
                  </a:moveTo>
                  <a:lnTo>
                    <a:pt x="320395" y="0"/>
                  </a:lnTo>
                  <a:lnTo>
                    <a:pt x="320395" y="159740"/>
                  </a:lnTo>
                </a:path>
              </a:pathLst>
            </a:custGeom>
            <a:ln w="25400">
              <a:solidFill>
                <a:srgbClr val="202E55"/>
              </a:solidFill>
            </a:ln>
          </p:spPr>
          <p:txBody>
            <a:bodyPr wrap="square" lIns="0" tIns="0" rIns="0" bIns="0" rtlCol="0"/>
            <a:lstStyle/>
            <a:p>
              <a:endParaRPr/>
            </a:p>
          </p:txBody>
        </p:sp>
        <p:sp>
          <p:nvSpPr>
            <p:cNvPr id="14" name="object 14"/>
            <p:cNvSpPr/>
            <p:nvPr/>
          </p:nvSpPr>
          <p:spPr>
            <a:xfrm>
              <a:off x="8613845" y="4545340"/>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02E55"/>
            </a:solidFill>
          </p:spPr>
          <p:txBody>
            <a:bodyPr wrap="square" lIns="0" tIns="0" rIns="0" bIns="0" rtlCol="0"/>
            <a:lstStyle/>
            <a:p>
              <a:endParaRPr/>
            </a:p>
          </p:txBody>
        </p:sp>
      </p:grpSp>
      <p:grpSp>
        <p:nvGrpSpPr>
          <p:cNvPr id="15" name="object 15"/>
          <p:cNvGrpSpPr/>
          <p:nvPr/>
        </p:nvGrpSpPr>
        <p:grpSpPr>
          <a:xfrm>
            <a:off x="6606451" y="1507324"/>
            <a:ext cx="1838960" cy="558800"/>
            <a:chOff x="6606451" y="1507324"/>
            <a:chExt cx="1838960" cy="558800"/>
          </a:xfrm>
        </p:grpSpPr>
        <p:sp>
          <p:nvSpPr>
            <p:cNvPr id="16" name="object 16"/>
            <p:cNvSpPr/>
            <p:nvPr/>
          </p:nvSpPr>
          <p:spPr>
            <a:xfrm>
              <a:off x="7492771" y="1507324"/>
              <a:ext cx="952500" cy="558800"/>
            </a:xfrm>
            <a:custGeom>
              <a:avLst/>
              <a:gdLst/>
              <a:ahLst/>
              <a:cxnLst/>
              <a:rect l="l" t="t" r="r" b="b"/>
              <a:pathLst>
                <a:path w="952500" h="558800">
                  <a:moveTo>
                    <a:pt x="952500" y="0"/>
                  </a:moveTo>
                  <a:lnTo>
                    <a:pt x="0" y="0"/>
                  </a:lnTo>
                  <a:lnTo>
                    <a:pt x="0" y="558800"/>
                  </a:lnTo>
                  <a:lnTo>
                    <a:pt x="952500" y="558800"/>
                  </a:lnTo>
                  <a:lnTo>
                    <a:pt x="952500" y="0"/>
                  </a:lnTo>
                  <a:close/>
                </a:path>
              </a:pathLst>
            </a:custGeom>
            <a:solidFill>
              <a:srgbClr val="000000">
                <a:alpha val="75000"/>
              </a:srgbClr>
            </a:solidFill>
          </p:spPr>
          <p:txBody>
            <a:bodyPr wrap="square" lIns="0" tIns="0" rIns="0" bIns="0" rtlCol="0"/>
            <a:lstStyle/>
            <a:p>
              <a:endParaRPr/>
            </a:p>
          </p:txBody>
        </p:sp>
        <p:sp>
          <p:nvSpPr>
            <p:cNvPr id="17" name="object 17"/>
            <p:cNvSpPr/>
            <p:nvPr/>
          </p:nvSpPr>
          <p:spPr>
            <a:xfrm>
              <a:off x="7566310" y="1555410"/>
              <a:ext cx="788670" cy="396875"/>
            </a:xfrm>
            <a:custGeom>
              <a:avLst/>
              <a:gdLst/>
              <a:ahLst/>
              <a:cxnLst/>
              <a:rect l="l" t="t" r="r" b="b"/>
              <a:pathLst>
                <a:path w="788670" h="396875">
                  <a:moveTo>
                    <a:pt x="710310" y="0"/>
                  </a:moveTo>
                  <a:lnTo>
                    <a:pt x="78181" y="0"/>
                  </a:ln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close/>
                </a:path>
              </a:pathLst>
            </a:custGeom>
            <a:solidFill>
              <a:srgbClr val="325FAA"/>
            </a:solidFill>
          </p:spPr>
          <p:txBody>
            <a:bodyPr wrap="square" lIns="0" tIns="0" rIns="0" bIns="0" rtlCol="0"/>
            <a:lstStyle/>
            <a:p>
              <a:endParaRPr/>
            </a:p>
          </p:txBody>
        </p:sp>
        <p:sp>
          <p:nvSpPr>
            <p:cNvPr id="18" name="object 18"/>
            <p:cNvSpPr/>
            <p:nvPr/>
          </p:nvSpPr>
          <p:spPr>
            <a:xfrm>
              <a:off x="7566310" y="1555410"/>
              <a:ext cx="788670" cy="396875"/>
            </a:xfrm>
            <a:custGeom>
              <a:avLst/>
              <a:gdLst/>
              <a:ahLst/>
              <a:cxnLst/>
              <a:rect l="l" t="t" r="r" b="b"/>
              <a:pathLst>
                <a:path w="788670" h="396875">
                  <a:moveTo>
                    <a:pt x="78181" y="0"/>
                  </a:move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lnTo>
                    <a:pt x="78181" y="0"/>
                  </a:lnTo>
                  <a:close/>
                </a:path>
              </a:pathLst>
            </a:custGeom>
            <a:ln w="18389">
              <a:solidFill>
                <a:srgbClr val="325FAA"/>
              </a:solidFill>
            </a:ln>
          </p:spPr>
          <p:txBody>
            <a:bodyPr wrap="square" lIns="0" tIns="0" rIns="0" bIns="0" rtlCol="0"/>
            <a:lstStyle/>
            <a:p>
              <a:endParaRPr/>
            </a:p>
          </p:txBody>
        </p:sp>
        <p:sp>
          <p:nvSpPr>
            <p:cNvPr id="19" name="object 19"/>
            <p:cNvSpPr/>
            <p:nvPr/>
          </p:nvSpPr>
          <p:spPr>
            <a:xfrm>
              <a:off x="6606451" y="1507324"/>
              <a:ext cx="952500" cy="558800"/>
            </a:xfrm>
            <a:custGeom>
              <a:avLst/>
              <a:gdLst/>
              <a:ahLst/>
              <a:cxnLst/>
              <a:rect l="l" t="t" r="r" b="b"/>
              <a:pathLst>
                <a:path w="952500" h="558800">
                  <a:moveTo>
                    <a:pt x="952500" y="0"/>
                  </a:moveTo>
                  <a:lnTo>
                    <a:pt x="0" y="0"/>
                  </a:lnTo>
                  <a:lnTo>
                    <a:pt x="0" y="558800"/>
                  </a:lnTo>
                  <a:lnTo>
                    <a:pt x="952500" y="558800"/>
                  </a:lnTo>
                  <a:lnTo>
                    <a:pt x="952500" y="0"/>
                  </a:lnTo>
                  <a:close/>
                </a:path>
              </a:pathLst>
            </a:custGeom>
            <a:solidFill>
              <a:srgbClr val="000000">
                <a:alpha val="75000"/>
              </a:srgbClr>
            </a:solidFill>
          </p:spPr>
          <p:txBody>
            <a:bodyPr wrap="square" lIns="0" tIns="0" rIns="0" bIns="0" rtlCol="0"/>
            <a:lstStyle/>
            <a:p>
              <a:endParaRPr/>
            </a:p>
          </p:txBody>
        </p:sp>
        <p:sp>
          <p:nvSpPr>
            <p:cNvPr id="20" name="object 20"/>
            <p:cNvSpPr/>
            <p:nvPr/>
          </p:nvSpPr>
          <p:spPr>
            <a:xfrm>
              <a:off x="6680000" y="1555410"/>
              <a:ext cx="788670" cy="396875"/>
            </a:xfrm>
            <a:custGeom>
              <a:avLst/>
              <a:gdLst/>
              <a:ahLst/>
              <a:cxnLst/>
              <a:rect l="l" t="t" r="r" b="b"/>
              <a:pathLst>
                <a:path w="788670" h="396875">
                  <a:moveTo>
                    <a:pt x="710310" y="0"/>
                  </a:moveTo>
                  <a:lnTo>
                    <a:pt x="78181" y="0"/>
                  </a:ln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close/>
                </a:path>
              </a:pathLst>
            </a:custGeom>
            <a:solidFill>
              <a:srgbClr val="325FAA"/>
            </a:solidFill>
          </p:spPr>
          <p:txBody>
            <a:bodyPr wrap="square" lIns="0" tIns="0" rIns="0" bIns="0" rtlCol="0"/>
            <a:lstStyle/>
            <a:p>
              <a:endParaRPr/>
            </a:p>
          </p:txBody>
        </p:sp>
        <p:sp>
          <p:nvSpPr>
            <p:cNvPr id="21" name="object 21"/>
            <p:cNvSpPr/>
            <p:nvPr/>
          </p:nvSpPr>
          <p:spPr>
            <a:xfrm>
              <a:off x="6680000" y="1555410"/>
              <a:ext cx="788670" cy="396875"/>
            </a:xfrm>
            <a:custGeom>
              <a:avLst/>
              <a:gdLst/>
              <a:ahLst/>
              <a:cxnLst/>
              <a:rect l="l" t="t" r="r" b="b"/>
              <a:pathLst>
                <a:path w="788670" h="396875">
                  <a:moveTo>
                    <a:pt x="78181" y="0"/>
                  </a:move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lnTo>
                    <a:pt x="78181" y="0"/>
                  </a:lnTo>
                  <a:close/>
                </a:path>
              </a:pathLst>
            </a:custGeom>
            <a:ln w="18389">
              <a:solidFill>
                <a:srgbClr val="325FAA"/>
              </a:solidFill>
            </a:ln>
          </p:spPr>
          <p:txBody>
            <a:bodyPr wrap="square" lIns="0" tIns="0" rIns="0" bIns="0" rtlCol="0"/>
            <a:lstStyle/>
            <a:p>
              <a:endParaRPr/>
            </a:p>
          </p:txBody>
        </p:sp>
      </p:grpSp>
      <p:sp>
        <p:nvSpPr>
          <p:cNvPr id="22" name="object 22"/>
          <p:cNvSpPr txBox="1"/>
          <p:nvPr/>
        </p:nvSpPr>
        <p:spPr>
          <a:xfrm>
            <a:off x="444500" y="2512117"/>
            <a:ext cx="1490980" cy="193040"/>
          </a:xfrm>
          <a:prstGeom prst="rect">
            <a:avLst/>
          </a:prstGeom>
        </p:spPr>
        <p:txBody>
          <a:bodyPr vert="horz" wrap="square" lIns="0" tIns="12700" rIns="0" bIns="0" rtlCol="0">
            <a:spAutoFit/>
          </a:bodyPr>
          <a:lstStyle/>
          <a:p>
            <a:pPr marL="1270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75">
                <a:solidFill>
                  <a:srgbClr val="222E54"/>
                </a:solidFill>
                <a:latin typeface="Verdana"/>
                <a:cs typeface="Verdana"/>
              </a:rPr>
              <a:t>Conferir se </a:t>
            </a:r>
            <a:r>
              <a:rPr sz="1100" spc="-50">
                <a:solidFill>
                  <a:srgbClr val="222E54"/>
                </a:solidFill>
                <a:latin typeface="Verdana"/>
                <a:cs typeface="Verdana"/>
              </a:rPr>
              <a:t>a</a:t>
            </a:r>
            <a:endParaRPr sz="1100">
              <a:latin typeface="Verdana"/>
              <a:cs typeface="Verdana"/>
            </a:endParaRPr>
          </a:p>
        </p:txBody>
      </p:sp>
      <p:sp>
        <p:nvSpPr>
          <p:cNvPr id="32" name="object 32"/>
          <p:cNvSpPr txBox="1"/>
          <p:nvPr/>
        </p:nvSpPr>
        <p:spPr>
          <a:xfrm>
            <a:off x="2234336" y="7028478"/>
            <a:ext cx="1847214" cy="207645"/>
          </a:xfrm>
          <a:prstGeom prst="rect">
            <a:avLst/>
          </a:prstGeom>
        </p:spPr>
        <p:txBody>
          <a:bodyPr vert="horz" wrap="square" lIns="0" tIns="18415" rIns="0" bIns="0" rtlCol="0">
            <a:spAutoFit/>
          </a:bodyPr>
          <a:lstStyle/>
          <a:p>
            <a:pPr marL="12700">
              <a:lnSpc>
                <a:spcPct val="100000"/>
              </a:lnSpc>
              <a:spcBef>
                <a:spcPts val="145"/>
              </a:spcBef>
            </a:pPr>
            <a:r>
              <a:rPr sz="1100" spc="-75">
                <a:solidFill>
                  <a:srgbClr val="222E54"/>
                </a:solidFill>
                <a:latin typeface="Verdana"/>
                <a:cs typeface="Verdana"/>
              </a:rPr>
              <a:t>conste </a:t>
            </a:r>
            <a:r>
              <a:rPr sz="1100" spc="-90">
                <a:solidFill>
                  <a:srgbClr val="222E54"/>
                </a:solidFill>
                <a:latin typeface="Verdana"/>
                <a:cs typeface="Verdana"/>
              </a:rPr>
              <a:t>claramente</a:t>
            </a:r>
            <a:r>
              <a:rPr sz="1100" spc="-70">
                <a:solidFill>
                  <a:srgbClr val="222E54"/>
                </a:solidFill>
                <a:latin typeface="Verdana"/>
                <a:cs typeface="Verdana"/>
              </a:rPr>
              <a:t> </a:t>
            </a:r>
            <a:r>
              <a:rPr sz="1100" spc="-100">
                <a:solidFill>
                  <a:srgbClr val="222E54"/>
                </a:solidFill>
                <a:latin typeface="Verdana"/>
                <a:cs typeface="Verdana"/>
              </a:rPr>
              <a:t>na</a:t>
            </a:r>
            <a:r>
              <a:rPr sz="1100" spc="-70">
                <a:solidFill>
                  <a:srgbClr val="222E54"/>
                </a:solidFill>
                <a:latin typeface="Verdana"/>
                <a:cs typeface="Verdana"/>
              </a:rPr>
              <a:t> </a:t>
            </a:r>
            <a:r>
              <a:rPr sz="1100" spc="-55">
                <a:solidFill>
                  <a:srgbClr val="222E54"/>
                </a:solidFill>
                <a:latin typeface="Verdana"/>
                <a:cs typeface="Verdana"/>
              </a:rPr>
              <a:t>apólice.</a:t>
            </a:r>
            <a:endParaRPr sz="1100">
              <a:latin typeface="Verdana"/>
              <a:cs typeface="Verdana"/>
            </a:endParaRPr>
          </a:p>
        </p:txBody>
      </p:sp>
      <p:sp>
        <p:nvSpPr>
          <p:cNvPr id="33" name="object 33"/>
          <p:cNvSpPr txBox="1">
            <a:spLocks noGrp="1"/>
          </p:cNvSpPr>
          <p:nvPr>
            <p:ph type="sldNum" sz="quarter" idx="7"/>
          </p:nvPr>
        </p:nvSpPr>
        <p:spPr>
          <a:prstGeom prst="rect">
            <a:avLst/>
          </a:prstGeom>
        </p:spPr>
        <p:txBody>
          <a:bodyPr vert="horz" wrap="square" lIns="0" tIns="20320" rIns="0" bIns="0" rtlCol="0">
            <a:spAutoFit/>
          </a:bodyPr>
          <a:lstStyle/>
          <a:p>
            <a:pPr marL="45720">
              <a:lnSpc>
                <a:spcPct val="100000"/>
              </a:lnSpc>
              <a:spcBef>
                <a:spcPts val="160"/>
              </a:spcBef>
            </a:pPr>
            <a:fld id="{81D60167-4931-47E6-BA6A-407CBD079E47}" type="slidenum">
              <a:rPr spc="-25" dirty="0"/>
              <a:t>39</a:t>
            </a:fld>
            <a:endParaRPr spc="-25"/>
          </a:p>
        </p:txBody>
      </p:sp>
      <p:sp>
        <p:nvSpPr>
          <p:cNvPr id="34" name="object 34"/>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5" name="object 35"/>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3" name="object 23"/>
          <p:cNvSpPr txBox="1"/>
          <p:nvPr/>
        </p:nvSpPr>
        <p:spPr>
          <a:xfrm>
            <a:off x="444500" y="2679756"/>
            <a:ext cx="1638300" cy="863600"/>
          </a:xfrm>
          <a:prstGeom prst="rect">
            <a:avLst/>
          </a:prstGeom>
        </p:spPr>
        <p:txBody>
          <a:bodyPr vert="horz" wrap="square" lIns="0" tIns="12700" rIns="0" bIns="0" rtlCol="0">
            <a:spAutoFit/>
          </a:bodyPr>
          <a:lstStyle/>
          <a:p>
            <a:pPr marL="12700" marR="5080">
              <a:lnSpc>
                <a:spcPct val="100000"/>
              </a:lnSpc>
              <a:spcBef>
                <a:spcPts val="100"/>
              </a:spcBef>
            </a:pPr>
            <a:r>
              <a:rPr sz="1100" spc="-95">
                <a:solidFill>
                  <a:srgbClr val="222E54"/>
                </a:solidFill>
                <a:latin typeface="Verdana"/>
                <a:cs typeface="Verdana"/>
              </a:rPr>
              <a:t>razão</a:t>
            </a:r>
            <a:r>
              <a:rPr sz="1100" spc="-65">
                <a:solidFill>
                  <a:srgbClr val="222E54"/>
                </a:solidFill>
                <a:latin typeface="Verdana"/>
                <a:cs typeface="Verdana"/>
              </a:rPr>
              <a:t> </a:t>
            </a:r>
            <a:r>
              <a:rPr sz="1100" spc="-60">
                <a:solidFill>
                  <a:srgbClr val="222E54"/>
                </a:solidFill>
                <a:latin typeface="Verdana"/>
                <a:cs typeface="Verdana"/>
              </a:rPr>
              <a:t>social</a:t>
            </a:r>
            <a:r>
              <a:rPr sz="1100" spc="-65">
                <a:solidFill>
                  <a:srgbClr val="222E54"/>
                </a:solidFill>
                <a:latin typeface="Verdana"/>
                <a:cs typeface="Verdana"/>
              </a:rPr>
              <a:t> </a:t>
            </a:r>
            <a:r>
              <a:rPr sz="1100" spc="-85">
                <a:solidFill>
                  <a:srgbClr val="222E54"/>
                </a:solidFill>
                <a:latin typeface="Verdana"/>
                <a:cs typeface="Verdana"/>
              </a:rPr>
              <a:t>e/ou</a:t>
            </a:r>
            <a:r>
              <a:rPr sz="1100" spc="-65">
                <a:solidFill>
                  <a:srgbClr val="222E54"/>
                </a:solidFill>
                <a:latin typeface="Verdana"/>
                <a:cs typeface="Verdana"/>
              </a:rPr>
              <a:t> </a:t>
            </a:r>
            <a:r>
              <a:rPr sz="1100" spc="-20">
                <a:solidFill>
                  <a:srgbClr val="222E54"/>
                </a:solidFill>
                <a:latin typeface="Verdana"/>
                <a:cs typeface="Verdana"/>
              </a:rPr>
              <a:t>CNPJ </a:t>
            </a:r>
            <a:r>
              <a:rPr sz="1100" spc="-85">
                <a:solidFill>
                  <a:srgbClr val="222E54"/>
                </a:solidFill>
                <a:latin typeface="Verdana"/>
                <a:cs typeface="Verdana"/>
              </a:rPr>
              <a:t>informados</a:t>
            </a:r>
            <a:r>
              <a:rPr sz="1100" spc="-70">
                <a:solidFill>
                  <a:srgbClr val="222E54"/>
                </a:solidFill>
                <a:latin typeface="Verdana"/>
                <a:cs typeface="Verdana"/>
              </a:rPr>
              <a:t> </a:t>
            </a:r>
            <a:r>
              <a:rPr sz="1100" spc="-75">
                <a:solidFill>
                  <a:srgbClr val="222E54"/>
                </a:solidFill>
                <a:latin typeface="Verdana"/>
                <a:cs typeface="Verdana"/>
              </a:rPr>
              <a:t>no</a:t>
            </a:r>
            <a:r>
              <a:rPr sz="1100" spc="-65">
                <a:solidFill>
                  <a:srgbClr val="222E54"/>
                </a:solidFill>
                <a:latin typeface="Verdana"/>
                <a:cs typeface="Verdana"/>
              </a:rPr>
              <a:t> </a:t>
            </a:r>
            <a:r>
              <a:rPr sz="1100" spc="-85">
                <a:solidFill>
                  <a:srgbClr val="222E54"/>
                </a:solidFill>
                <a:latin typeface="Verdana"/>
                <a:cs typeface="Verdana"/>
              </a:rPr>
              <a:t>documento </a:t>
            </a:r>
            <a:r>
              <a:rPr sz="1100" spc="-60">
                <a:solidFill>
                  <a:srgbClr val="222E54"/>
                </a:solidFill>
                <a:latin typeface="Verdana"/>
                <a:cs typeface="Verdana"/>
              </a:rPr>
              <a:t>coincidem</a:t>
            </a:r>
            <a:r>
              <a:rPr sz="1100" spc="-95">
                <a:solidFill>
                  <a:srgbClr val="222E54"/>
                </a:solidFill>
                <a:latin typeface="Verdana"/>
                <a:cs typeface="Verdana"/>
              </a:rPr>
              <a:t> </a:t>
            </a:r>
            <a:r>
              <a:rPr sz="1100" spc="-85">
                <a:solidFill>
                  <a:srgbClr val="222E54"/>
                </a:solidFill>
                <a:latin typeface="Verdana"/>
                <a:cs typeface="Verdana"/>
              </a:rPr>
              <a:t>com</a:t>
            </a:r>
            <a:r>
              <a:rPr sz="1100" spc="-95">
                <a:solidFill>
                  <a:srgbClr val="222E54"/>
                </a:solidFill>
                <a:latin typeface="Verdana"/>
                <a:cs typeface="Verdana"/>
              </a:rPr>
              <a:t> </a:t>
            </a:r>
            <a:r>
              <a:rPr sz="1100" spc="-65">
                <a:solidFill>
                  <a:srgbClr val="222E54"/>
                </a:solidFill>
                <a:latin typeface="Verdana"/>
                <a:cs typeface="Verdana"/>
              </a:rPr>
              <a:t>os</a:t>
            </a:r>
            <a:r>
              <a:rPr sz="1100" spc="-95">
                <a:solidFill>
                  <a:srgbClr val="222E54"/>
                </a:solidFill>
                <a:latin typeface="Verdana"/>
                <a:cs typeface="Verdana"/>
              </a:rPr>
              <a:t> </a:t>
            </a:r>
            <a:r>
              <a:rPr sz="1100" spc="-20">
                <a:solidFill>
                  <a:srgbClr val="222E54"/>
                </a:solidFill>
                <a:latin typeface="Verdana"/>
                <a:cs typeface="Verdana"/>
              </a:rPr>
              <a:t>dados </a:t>
            </a:r>
            <a:r>
              <a:rPr sz="1100" spc="-80">
                <a:solidFill>
                  <a:srgbClr val="222E54"/>
                </a:solidFill>
                <a:latin typeface="Verdana"/>
                <a:cs typeface="Verdana"/>
              </a:rPr>
              <a:t>cadastrados</a:t>
            </a:r>
            <a:r>
              <a:rPr sz="1100" spc="-65">
                <a:solidFill>
                  <a:srgbClr val="222E54"/>
                </a:solidFill>
                <a:latin typeface="Verdana"/>
                <a:cs typeface="Verdana"/>
              </a:rPr>
              <a:t> </a:t>
            </a:r>
            <a:r>
              <a:rPr sz="1100" spc="-70">
                <a:solidFill>
                  <a:srgbClr val="222E54"/>
                </a:solidFill>
                <a:latin typeface="Verdana"/>
                <a:cs typeface="Verdana"/>
              </a:rPr>
              <a:t>do</a:t>
            </a:r>
            <a:r>
              <a:rPr sz="1100" spc="-60">
                <a:solidFill>
                  <a:srgbClr val="222E54"/>
                </a:solidFill>
                <a:latin typeface="Verdana"/>
                <a:cs typeface="Verdana"/>
              </a:rPr>
              <a:t> </a:t>
            </a:r>
            <a:r>
              <a:rPr sz="1100" spc="-10">
                <a:solidFill>
                  <a:srgbClr val="222E54"/>
                </a:solidFill>
                <a:latin typeface="Verdana"/>
                <a:cs typeface="Verdana"/>
              </a:rPr>
              <a:t>fornece- </a:t>
            </a:r>
            <a:r>
              <a:rPr sz="1100" spc="-20">
                <a:solidFill>
                  <a:srgbClr val="222E54"/>
                </a:solidFill>
                <a:latin typeface="Verdana"/>
                <a:cs typeface="Verdana"/>
              </a:rPr>
              <a:t>dor.</a:t>
            </a:r>
            <a:endParaRPr sz="1100">
              <a:latin typeface="Verdana"/>
              <a:cs typeface="Verdana"/>
            </a:endParaRPr>
          </a:p>
        </p:txBody>
      </p:sp>
      <p:sp>
        <p:nvSpPr>
          <p:cNvPr id="24" name="object 24"/>
          <p:cNvSpPr txBox="1"/>
          <p:nvPr/>
        </p:nvSpPr>
        <p:spPr>
          <a:xfrm>
            <a:off x="8544445" y="2843625"/>
            <a:ext cx="1638300" cy="695960"/>
          </a:xfrm>
          <a:prstGeom prst="rect">
            <a:avLst/>
          </a:prstGeom>
        </p:spPr>
        <p:txBody>
          <a:bodyPr vert="horz" wrap="square" lIns="0" tIns="12700" rIns="0" bIns="0" rtlCol="0">
            <a:spAutoFit/>
          </a:bodyPr>
          <a:lstStyle/>
          <a:p>
            <a:pPr marL="12700" marR="5080" algn="just">
              <a:lnSpc>
                <a:spcPct val="100000"/>
              </a:lnSpc>
              <a:spcBef>
                <a:spcPts val="100"/>
              </a:spcBef>
            </a:pPr>
            <a:r>
              <a:rPr sz="1100" b="1" spc="15">
                <a:solidFill>
                  <a:srgbClr val="222E54"/>
                </a:solidFill>
                <a:latin typeface="Arial"/>
                <a:cs typeface="Arial"/>
              </a:rPr>
              <a:t>2º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30">
                <a:solidFill>
                  <a:srgbClr val="222E54"/>
                </a:solidFill>
                <a:latin typeface="Verdana"/>
                <a:cs typeface="Verdana"/>
              </a:rPr>
              <a:t>A</a:t>
            </a:r>
            <a:r>
              <a:rPr sz="1100" spc="-110">
                <a:solidFill>
                  <a:srgbClr val="222E54"/>
                </a:solidFill>
                <a:latin typeface="Verdana"/>
                <a:cs typeface="Verdana"/>
              </a:rPr>
              <a:t> </a:t>
            </a:r>
            <a:r>
              <a:rPr sz="1100" spc="-90">
                <a:solidFill>
                  <a:srgbClr val="222E54"/>
                </a:solidFill>
                <a:latin typeface="Verdana"/>
                <a:cs typeface="Verdana"/>
              </a:rPr>
              <a:t>data</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65">
                <a:solidFill>
                  <a:srgbClr val="222E54"/>
                </a:solidFill>
                <a:latin typeface="Verdana"/>
                <a:cs typeface="Verdana"/>
              </a:rPr>
              <a:t>do-</a:t>
            </a:r>
            <a:r>
              <a:rPr sz="1100" spc="-70">
                <a:solidFill>
                  <a:srgbClr val="222E54"/>
                </a:solidFill>
                <a:latin typeface="Verdana"/>
                <a:cs typeface="Verdana"/>
              </a:rPr>
              <a:t> </a:t>
            </a:r>
            <a:r>
              <a:rPr sz="1100" spc="-90">
                <a:solidFill>
                  <a:srgbClr val="222E54"/>
                </a:solidFill>
                <a:latin typeface="Verdana"/>
                <a:cs typeface="Verdana"/>
              </a:rPr>
              <a:t>cumento</a:t>
            </a:r>
            <a:r>
              <a:rPr sz="1100" spc="-110">
                <a:solidFill>
                  <a:srgbClr val="222E54"/>
                </a:solidFill>
                <a:latin typeface="Verdana"/>
                <a:cs typeface="Verdana"/>
              </a:rPr>
              <a:t> </a:t>
            </a:r>
            <a:r>
              <a:rPr sz="1100" spc="-90">
                <a:solidFill>
                  <a:srgbClr val="222E54"/>
                </a:solidFill>
                <a:latin typeface="Verdana"/>
                <a:cs typeface="Verdana"/>
              </a:rPr>
              <a:t>deve</a:t>
            </a:r>
            <a:r>
              <a:rPr sz="1100" spc="-110">
                <a:solidFill>
                  <a:srgbClr val="222E54"/>
                </a:solidFill>
                <a:latin typeface="Verdana"/>
                <a:cs typeface="Verdana"/>
              </a:rPr>
              <a:t> </a:t>
            </a:r>
            <a:r>
              <a:rPr sz="1100" spc="-75">
                <a:solidFill>
                  <a:srgbClr val="222E54"/>
                </a:solidFill>
                <a:latin typeface="Verdana"/>
                <a:cs typeface="Verdana"/>
              </a:rPr>
              <a:t>correspon-</a:t>
            </a:r>
            <a:r>
              <a:rPr sz="1100" spc="-70">
                <a:solidFill>
                  <a:srgbClr val="222E54"/>
                </a:solidFill>
                <a:latin typeface="Verdana"/>
                <a:cs typeface="Verdana"/>
              </a:rPr>
              <a:t> </a:t>
            </a:r>
            <a:r>
              <a:rPr sz="1100" spc="-80">
                <a:solidFill>
                  <a:srgbClr val="222E54"/>
                </a:solidFill>
                <a:latin typeface="Verdana"/>
                <a:cs typeface="Verdana"/>
              </a:rPr>
              <a:t>der</a:t>
            </a:r>
            <a:r>
              <a:rPr sz="1100" spc="-110">
                <a:solidFill>
                  <a:srgbClr val="222E54"/>
                </a:solidFill>
                <a:latin typeface="Verdana"/>
                <a:cs typeface="Verdana"/>
              </a:rPr>
              <a:t> </a:t>
            </a:r>
            <a:r>
              <a:rPr sz="1100" spc="-90">
                <a:solidFill>
                  <a:srgbClr val="222E54"/>
                </a:solidFill>
                <a:latin typeface="Verdana"/>
                <a:cs typeface="Verdana"/>
              </a:rPr>
              <a:t>à</a:t>
            </a:r>
            <a:r>
              <a:rPr sz="1100" spc="-110">
                <a:solidFill>
                  <a:srgbClr val="222E54"/>
                </a:solidFill>
                <a:latin typeface="Verdana"/>
                <a:cs typeface="Verdana"/>
              </a:rPr>
              <a:t> </a:t>
            </a:r>
            <a:r>
              <a:rPr sz="1100" spc="-70">
                <a:solidFill>
                  <a:srgbClr val="222E54"/>
                </a:solidFill>
                <a:latin typeface="Verdana"/>
                <a:cs typeface="Verdana"/>
              </a:rPr>
              <a:t>competência</a:t>
            </a:r>
            <a:r>
              <a:rPr sz="1100" spc="-110">
                <a:solidFill>
                  <a:srgbClr val="222E54"/>
                </a:solidFill>
                <a:latin typeface="Verdana"/>
                <a:cs typeface="Verdana"/>
              </a:rPr>
              <a:t> </a:t>
            </a:r>
            <a:r>
              <a:rPr sz="1100" spc="-80">
                <a:solidFill>
                  <a:srgbClr val="222E54"/>
                </a:solidFill>
                <a:latin typeface="Verdana"/>
                <a:cs typeface="Verdana"/>
              </a:rPr>
              <a:t>exigida</a:t>
            </a:r>
            <a:r>
              <a:rPr sz="1100" spc="-55">
                <a:solidFill>
                  <a:srgbClr val="222E54"/>
                </a:solidFill>
                <a:latin typeface="Verdana"/>
                <a:cs typeface="Verdana"/>
              </a:rPr>
              <a:t> </a:t>
            </a:r>
            <a:r>
              <a:rPr sz="1100" spc="-90">
                <a:solidFill>
                  <a:srgbClr val="222E54"/>
                </a:solidFill>
                <a:latin typeface="Verdana"/>
                <a:cs typeface="Verdana"/>
              </a:rPr>
              <a:t>para</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85">
                <a:solidFill>
                  <a:srgbClr val="222E54"/>
                </a:solidFill>
                <a:latin typeface="Verdana"/>
                <a:cs typeface="Verdana"/>
              </a:rPr>
              <a:t>análise.</a:t>
            </a:r>
            <a:endParaRPr sz="1100">
              <a:latin typeface="Verdana"/>
              <a:cs typeface="Verdana"/>
            </a:endParaRPr>
          </a:p>
        </p:txBody>
      </p:sp>
      <p:sp>
        <p:nvSpPr>
          <p:cNvPr id="25" name="object 25"/>
          <p:cNvSpPr txBox="1"/>
          <p:nvPr/>
        </p:nvSpPr>
        <p:spPr>
          <a:xfrm>
            <a:off x="8544445" y="4682496"/>
            <a:ext cx="1679575" cy="11988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 </a:t>
            </a:r>
            <a:r>
              <a:rPr sz="1100" b="1" spc="-55">
                <a:solidFill>
                  <a:srgbClr val="222E54"/>
                </a:solidFill>
                <a:latin typeface="Arial"/>
                <a:cs typeface="Arial"/>
              </a:rPr>
              <a:t>PASSO:</a:t>
            </a:r>
            <a:r>
              <a:rPr sz="1100" b="1" spc="15">
                <a:solidFill>
                  <a:srgbClr val="222E54"/>
                </a:solidFill>
                <a:latin typeface="Arial"/>
                <a:cs typeface="Arial"/>
              </a:rPr>
              <a:t> </a:t>
            </a:r>
            <a:r>
              <a:rPr sz="1100" spc="-50">
                <a:solidFill>
                  <a:srgbClr val="222E54"/>
                </a:solidFill>
                <a:latin typeface="Verdana"/>
                <a:cs typeface="Verdana"/>
              </a:rPr>
              <a:t>O</a:t>
            </a:r>
            <a:r>
              <a:rPr sz="1100" spc="-65">
                <a:solidFill>
                  <a:srgbClr val="222E54"/>
                </a:solidFill>
                <a:latin typeface="Verdana"/>
                <a:cs typeface="Verdana"/>
              </a:rPr>
              <a:t> </a:t>
            </a:r>
            <a:r>
              <a:rPr sz="1100" spc="-90">
                <a:solidFill>
                  <a:srgbClr val="222E54"/>
                </a:solidFill>
                <a:latin typeface="Verdana"/>
                <a:cs typeface="Verdana"/>
              </a:rPr>
              <a:t>somatório</a:t>
            </a:r>
            <a:r>
              <a:rPr sz="1100" spc="-65">
                <a:solidFill>
                  <a:srgbClr val="222E54"/>
                </a:solidFill>
                <a:latin typeface="Verdana"/>
                <a:cs typeface="Verdana"/>
              </a:rPr>
              <a:t> </a:t>
            </a:r>
            <a:r>
              <a:rPr sz="1100" spc="-25">
                <a:solidFill>
                  <a:srgbClr val="222E54"/>
                </a:solidFill>
                <a:latin typeface="Verdana"/>
                <a:cs typeface="Verdana"/>
              </a:rPr>
              <a:t>do </a:t>
            </a:r>
            <a:r>
              <a:rPr sz="1100" spc="-90">
                <a:solidFill>
                  <a:srgbClr val="222E54"/>
                </a:solidFill>
                <a:latin typeface="Verdana"/>
                <a:cs typeface="Verdana"/>
              </a:rPr>
              <a:t>valor</a:t>
            </a:r>
            <a:r>
              <a:rPr sz="1100" spc="-75">
                <a:solidFill>
                  <a:srgbClr val="222E54"/>
                </a:solidFill>
                <a:latin typeface="Verdana"/>
                <a:cs typeface="Verdana"/>
              </a:rPr>
              <a:t> </a:t>
            </a:r>
            <a:r>
              <a:rPr sz="1100" spc="-70">
                <a:solidFill>
                  <a:srgbClr val="222E54"/>
                </a:solidFill>
                <a:latin typeface="Verdana"/>
                <a:cs typeface="Verdana"/>
              </a:rPr>
              <a:t>do </a:t>
            </a:r>
            <a:r>
              <a:rPr sz="1100" spc="-90">
                <a:solidFill>
                  <a:srgbClr val="222E54"/>
                </a:solidFill>
                <a:latin typeface="Verdana"/>
                <a:cs typeface="Verdana"/>
              </a:rPr>
              <a:t>prêmio</a:t>
            </a:r>
            <a:r>
              <a:rPr sz="1100" spc="-75">
                <a:solidFill>
                  <a:srgbClr val="222E54"/>
                </a:solidFill>
                <a:latin typeface="Verdana"/>
                <a:cs typeface="Verdana"/>
              </a:rPr>
              <a:t> </a:t>
            </a:r>
            <a:r>
              <a:rPr sz="1100" spc="-10">
                <a:solidFill>
                  <a:srgbClr val="222E54"/>
                </a:solidFill>
                <a:latin typeface="Verdana"/>
                <a:cs typeface="Verdana"/>
              </a:rPr>
              <a:t>presente </a:t>
            </a:r>
            <a:r>
              <a:rPr sz="1100" spc="-100">
                <a:solidFill>
                  <a:srgbClr val="222E54"/>
                </a:solidFill>
                <a:latin typeface="Verdana"/>
                <a:cs typeface="Verdana"/>
              </a:rPr>
              <a:t>na</a:t>
            </a:r>
            <a:r>
              <a:rPr sz="1100" spc="-90">
                <a:solidFill>
                  <a:srgbClr val="222E54"/>
                </a:solidFill>
                <a:latin typeface="Verdana"/>
                <a:cs typeface="Verdana"/>
              </a:rPr>
              <a:t> </a:t>
            </a:r>
            <a:r>
              <a:rPr sz="1100" spc="-70">
                <a:solidFill>
                  <a:srgbClr val="222E54"/>
                </a:solidFill>
                <a:latin typeface="Verdana"/>
                <a:cs typeface="Verdana"/>
              </a:rPr>
              <a:t>Relação</a:t>
            </a:r>
            <a:r>
              <a:rPr sz="1100" spc="-85">
                <a:solidFill>
                  <a:srgbClr val="222E54"/>
                </a:solidFill>
                <a:latin typeface="Verdana"/>
                <a:cs typeface="Verdana"/>
              </a:rPr>
              <a:t> </a:t>
            </a:r>
            <a:r>
              <a:rPr sz="1100" spc="-80">
                <a:solidFill>
                  <a:srgbClr val="222E54"/>
                </a:solidFill>
                <a:latin typeface="Verdana"/>
                <a:cs typeface="Verdana"/>
              </a:rPr>
              <a:t>de</a:t>
            </a:r>
            <a:r>
              <a:rPr sz="1100" spc="-85">
                <a:solidFill>
                  <a:srgbClr val="222E54"/>
                </a:solidFill>
                <a:latin typeface="Verdana"/>
                <a:cs typeface="Verdana"/>
              </a:rPr>
              <a:t> </a:t>
            </a:r>
            <a:r>
              <a:rPr sz="1100" spc="-10">
                <a:solidFill>
                  <a:srgbClr val="222E54"/>
                </a:solidFill>
                <a:latin typeface="Verdana"/>
                <a:cs typeface="Verdana"/>
              </a:rPr>
              <a:t>Beneficiá- </a:t>
            </a:r>
            <a:r>
              <a:rPr sz="1100" spc="-70">
                <a:solidFill>
                  <a:srgbClr val="222E54"/>
                </a:solidFill>
                <a:latin typeface="Verdana"/>
                <a:cs typeface="Verdana"/>
              </a:rPr>
              <a:t>rios</a:t>
            </a:r>
            <a:r>
              <a:rPr sz="1100" spc="-85">
                <a:solidFill>
                  <a:srgbClr val="222E54"/>
                </a:solidFill>
                <a:latin typeface="Verdana"/>
                <a:cs typeface="Verdana"/>
              </a:rPr>
              <a:t> </a:t>
            </a:r>
            <a:r>
              <a:rPr sz="1100" spc="-95">
                <a:solidFill>
                  <a:srgbClr val="222E54"/>
                </a:solidFill>
                <a:latin typeface="Verdana"/>
                <a:cs typeface="Verdana"/>
              </a:rPr>
              <a:t>deve</a:t>
            </a:r>
            <a:r>
              <a:rPr sz="1100" spc="-80">
                <a:solidFill>
                  <a:srgbClr val="222E54"/>
                </a:solidFill>
                <a:latin typeface="Verdana"/>
                <a:cs typeface="Verdana"/>
              </a:rPr>
              <a:t> </a:t>
            </a:r>
            <a:r>
              <a:rPr sz="1100" spc="-85">
                <a:solidFill>
                  <a:srgbClr val="222E54"/>
                </a:solidFill>
                <a:latin typeface="Verdana"/>
                <a:cs typeface="Verdana"/>
              </a:rPr>
              <a:t>ser</a:t>
            </a:r>
            <a:r>
              <a:rPr sz="1100" spc="-80">
                <a:solidFill>
                  <a:srgbClr val="222E54"/>
                </a:solidFill>
                <a:latin typeface="Verdana"/>
                <a:cs typeface="Verdana"/>
              </a:rPr>
              <a:t> </a:t>
            </a:r>
            <a:r>
              <a:rPr sz="1100" spc="-10">
                <a:solidFill>
                  <a:srgbClr val="222E54"/>
                </a:solidFill>
                <a:latin typeface="Verdana"/>
                <a:cs typeface="Verdana"/>
              </a:rPr>
              <a:t>compatível </a:t>
            </a:r>
            <a:r>
              <a:rPr sz="1100" spc="-85">
                <a:solidFill>
                  <a:srgbClr val="222E54"/>
                </a:solidFill>
                <a:latin typeface="Verdana"/>
                <a:cs typeface="Verdana"/>
              </a:rPr>
              <a:t>com</a:t>
            </a:r>
            <a:r>
              <a:rPr sz="1100" spc="-70">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95">
                <a:solidFill>
                  <a:srgbClr val="222E54"/>
                </a:solidFill>
                <a:latin typeface="Verdana"/>
                <a:cs typeface="Verdana"/>
              </a:rPr>
              <a:t>comprovante</a:t>
            </a:r>
            <a:r>
              <a:rPr sz="1100" spc="-65">
                <a:solidFill>
                  <a:srgbClr val="222E54"/>
                </a:solidFill>
                <a:latin typeface="Verdana"/>
                <a:cs typeface="Verdana"/>
              </a:rPr>
              <a:t> </a:t>
            </a:r>
            <a:r>
              <a:rPr sz="1100" spc="-25">
                <a:solidFill>
                  <a:srgbClr val="222E54"/>
                </a:solidFill>
                <a:latin typeface="Verdana"/>
                <a:cs typeface="Verdana"/>
              </a:rPr>
              <a:t>de </a:t>
            </a:r>
            <a:r>
              <a:rPr sz="1100" spc="-95">
                <a:solidFill>
                  <a:srgbClr val="222E54"/>
                </a:solidFill>
                <a:latin typeface="Verdana"/>
                <a:cs typeface="Verdana"/>
              </a:rPr>
              <a:t>pagamento</a:t>
            </a:r>
            <a:r>
              <a:rPr sz="1100" spc="-90">
                <a:solidFill>
                  <a:srgbClr val="222E54"/>
                </a:solidFill>
                <a:latin typeface="Verdana"/>
                <a:cs typeface="Verdana"/>
              </a:rPr>
              <a:t> </a:t>
            </a:r>
            <a:r>
              <a:rPr sz="1100" spc="-85">
                <a:solidFill>
                  <a:srgbClr val="222E54"/>
                </a:solidFill>
                <a:latin typeface="Verdana"/>
                <a:cs typeface="Verdana"/>
              </a:rPr>
              <a:t>e com</a:t>
            </a:r>
            <a:r>
              <a:rPr sz="1100" spc="-90">
                <a:solidFill>
                  <a:srgbClr val="222E54"/>
                </a:solidFill>
                <a:latin typeface="Verdana"/>
                <a:cs typeface="Verdana"/>
              </a:rPr>
              <a:t> </a:t>
            </a:r>
            <a:r>
              <a:rPr sz="1100" spc="-65">
                <a:solidFill>
                  <a:srgbClr val="222E54"/>
                </a:solidFill>
                <a:latin typeface="Verdana"/>
                <a:cs typeface="Verdana"/>
              </a:rPr>
              <a:t>o</a:t>
            </a:r>
            <a:r>
              <a:rPr sz="1100" spc="-85">
                <a:solidFill>
                  <a:srgbClr val="222E54"/>
                </a:solidFill>
                <a:latin typeface="Verdana"/>
                <a:cs typeface="Verdana"/>
              </a:rPr>
              <a:t> </a:t>
            </a:r>
            <a:r>
              <a:rPr sz="1100" spc="-20">
                <a:solidFill>
                  <a:srgbClr val="222E54"/>
                </a:solidFill>
                <a:latin typeface="Verdana"/>
                <a:cs typeface="Verdana"/>
              </a:rPr>
              <a:t>Bole- </a:t>
            </a:r>
            <a:r>
              <a:rPr sz="1100" spc="-65">
                <a:solidFill>
                  <a:srgbClr val="222E54"/>
                </a:solidFill>
                <a:latin typeface="Verdana"/>
                <a:cs typeface="Verdana"/>
              </a:rPr>
              <a:t>to/Nota</a:t>
            </a:r>
            <a:r>
              <a:rPr sz="1100" spc="-75">
                <a:solidFill>
                  <a:srgbClr val="222E54"/>
                </a:solidFill>
                <a:latin typeface="Verdana"/>
                <a:cs typeface="Verdana"/>
              </a:rPr>
              <a:t> </a:t>
            </a:r>
            <a:r>
              <a:rPr sz="1100" spc="-10">
                <a:solidFill>
                  <a:srgbClr val="222E54"/>
                </a:solidFill>
                <a:latin typeface="Verdana"/>
                <a:cs typeface="Verdana"/>
              </a:rPr>
              <a:t>Fiscal.</a:t>
            </a:r>
            <a:endParaRPr sz="1100">
              <a:latin typeface="Verdana"/>
              <a:cs typeface="Verdana"/>
            </a:endParaRPr>
          </a:p>
        </p:txBody>
      </p:sp>
      <p:sp>
        <p:nvSpPr>
          <p:cNvPr id="26" name="object 26"/>
          <p:cNvSpPr txBox="1"/>
          <p:nvPr/>
        </p:nvSpPr>
        <p:spPr>
          <a:xfrm>
            <a:off x="444500" y="3816216"/>
            <a:ext cx="1518285"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222E54"/>
                </a:solidFill>
                <a:latin typeface="Arial"/>
                <a:cs typeface="Arial"/>
              </a:rPr>
              <a:t>3º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90">
                <a:solidFill>
                  <a:srgbClr val="222E54"/>
                </a:solidFill>
                <a:latin typeface="Verdana"/>
                <a:cs typeface="Verdana"/>
              </a:rPr>
              <a:t>Todos</a:t>
            </a:r>
            <a:r>
              <a:rPr sz="1100" spc="-70">
                <a:solidFill>
                  <a:srgbClr val="222E54"/>
                </a:solidFill>
                <a:latin typeface="Verdana"/>
                <a:cs typeface="Verdana"/>
              </a:rPr>
              <a:t> </a:t>
            </a:r>
            <a:r>
              <a:rPr sz="1100" spc="-65">
                <a:solidFill>
                  <a:srgbClr val="222E54"/>
                </a:solidFill>
                <a:latin typeface="Verdana"/>
                <a:cs typeface="Verdana"/>
              </a:rPr>
              <a:t>os</a:t>
            </a:r>
            <a:r>
              <a:rPr sz="1100" spc="-70">
                <a:solidFill>
                  <a:srgbClr val="222E54"/>
                </a:solidFill>
                <a:latin typeface="Verdana"/>
                <a:cs typeface="Verdana"/>
              </a:rPr>
              <a:t> </a:t>
            </a:r>
            <a:r>
              <a:rPr sz="1100" spc="-25">
                <a:solidFill>
                  <a:srgbClr val="222E54"/>
                </a:solidFill>
                <a:latin typeface="Verdana"/>
                <a:cs typeface="Verdana"/>
              </a:rPr>
              <a:t>co-</a:t>
            </a:r>
            <a:endParaRPr sz="1100">
              <a:latin typeface="Verdana"/>
              <a:cs typeface="Verdana"/>
            </a:endParaRPr>
          </a:p>
        </p:txBody>
      </p:sp>
      <p:sp>
        <p:nvSpPr>
          <p:cNvPr id="27" name="object 27"/>
          <p:cNvSpPr txBox="1"/>
          <p:nvPr/>
        </p:nvSpPr>
        <p:spPr>
          <a:xfrm>
            <a:off x="444500" y="3983856"/>
            <a:ext cx="1694814" cy="1198880"/>
          </a:xfrm>
          <a:prstGeom prst="rect">
            <a:avLst/>
          </a:prstGeom>
        </p:spPr>
        <p:txBody>
          <a:bodyPr vert="horz" wrap="square" lIns="0" tIns="12700" rIns="0" bIns="0" rtlCol="0">
            <a:spAutoFit/>
          </a:bodyPr>
          <a:lstStyle/>
          <a:p>
            <a:pPr marL="12700" marR="5080">
              <a:lnSpc>
                <a:spcPct val="100000"/>
              </a:lnSpc>
              <a:spcBef>
                <a:spcPts val="100"/>
              </a:spcBef>
            </a:pPr>
            <a:r>
              <a:rPr sz="1100" spc="-80">
                <a:solidFill>
                  <a:srgbClr val="222E54"/>
                </a:solidFill>
                <a:latin typeface="Verdana"/>
                <a:cs typeface="Verdana"/>
              </a:rPr>
              <a:t>laboradores</a:t>
            </a:r>
            <a:r>
              <a:rPr sz="1100" spc="-35">
                <a:solidFill>
                  <a:srgbClr val="222E54"/>
                </a:solidFill>
                <a:latin typeface="Verdana"/>
                <a:cs typeface="Verdana"/>
              </a:rPr>
              <a:t> </a:t>
            </a:r>
            <a:r>
              <a:rPr sz="1100" spc="-85">
                <a:solidFill>
                  <a:srgbClr val="222E54"/>
                </a:solidFill>
                <a:latin typeface="Verdana"/>
                <a:cs typeface="Verdana"/>
              </a:rPr>
              <a:t>presentes</a:t>
            </a:r>
            <a:r>
              <a:rPr sz="1100" spc="-35">
                <a:solidFill>
                  <a:srgbClr val="222E54"/>
                </a:solidFill>
                <a:latin typeface="Verdana"/>
                <a:cs typeface="Verdana"/>
              </a:rPr>
              <a:t> na </a:t>
            </a:r>
            <a:r>
              <a:rPr sz="1100" spc="-70">
                <a:solidFill>
                  <a:srgbClr val="222E54"/>
                </a:solidFill>
                <a:latin typeface="Verdana"/>
                <a:cs typeface="Verdana"/>
              </a:rPr>
              <a:t>Análise </a:t>
            </a:r>
            <a:r>
              <a:rPr sz="1100" spc="-80">
                <a:solidFill>
                  <a:srgbClr val="222E54"/>
                </a:solidFill>
                <a:latin typeface="Verdana"/>
                <a:cs typeface="Verdana"/>
              </a:rPr>
              <a:t>de</a:t>
            </a:r>
            <a:r>
              <a:rPr sz="1100" spc="-70">
                <a:solidFill>
                  <a:srgbClr val="222E54"/>
                </a:solidFill>
                <a:latin typeface="Verdana"/>
                <a:cs typeface="Verdana"/>
              </a:rPr>
              <a:t> </a:t>
            </a:r>
            <a:r>
              <a:rPr sz="1100" spc="-50">
                <a:solidFill>
                  <a:srgbClr val="222E54"/>
                </a:solidFill>
                <a:latin typeface="Verdana"/>
                <a:cs typeface="Verdana"/>
              </a:rPr>
              <a:t>Colaboradores/ </a:t>
            </a:r>
            <a:r>
              <a:rPr sz="1100" spc="-70">
                <a:solidFill>
                  <a:srgbClr val="222E54"/>
                </a:solidFill>
                <a:latin typeface="Verdana"/>
                <a:cs typeface="Verdana"/>
              </a:rPr>
              <a:t>Relação</a:t>
            </a:r>
            <a:r>
              <a:rPr sz="1100" spc="-85">
                <a:solidFill>
                  <a:srgbClr val="222E54"/>
                </a:solidFill>
                <a:latin typeface="Verdana"/>
                <a:cs typeface="Verdana"/>
              </a:rPr>
              <a:t> </a:t>
            </a:r>
            <a:r>
              <a:rPr sz="1100" spc="-80">
                <a:solidFill>
                  <a:srgbClr val="222E54"/>
                </a:solidFill>
                <a:latin typeface="Verdana"/>
                <a:cs typeface="Verdana"/>
              </a:rPr>
              <a:t>de</a:t>
            </a:r>
            <a:r>
              <a:rPr sz="1100" spc="-85">
                <a:solidFill>
                  <a:srgbClr val="222E54"/>
                </a:solidFill>
                <a:latin typeface="Verdana"/>
                <a:cs typeface="Verdana"/>
              </a:rPr>
              <a:t> </a:t>
            </a:r>
            <a:r>
              <a:rPr sz="1100" spc="-10">
                <a:solidFill>
                  <a:srgbClr val="222E54"/>
                </a:solidFill>
                <a:latin typeface="Verdana"/>
                <a:cs typeface="Verdana"/>
              </a:rPr>
              <a:t>Empregados </a:t>
            </a:r>
            <a:r>
              <a:rPr sz="1100" spc="-100">
                <a:solidFill>
                  <a:srgbClr val="222E54"/>
                </a:solidFill>
                <a:latin typeface="Verdana"/>
                <a:cs typeface="Verdana"/>
              </a:rPr>
              <a:t>(RE)</a:t>
            </a:r>
            <a:r>
              <a:rPr sz="1100" spc="-75">
                <a:solidFill>
                  <a:srgbClr val="222E54"/>
                </a:solidFill>
                <a:latin typeface="Verdana"/>
                <a:cs typeface="Verdana"/>
              </a:rPr>
              <a:t> </a:t>
            </a:r>
            <a:r>
              <a:rPr sz="1100" spc="-105">
                <a:solidFill>
                  <a:srgbClr val="222E54"/>
                </a:solidFill>
                <a:latin typeface="Verdana"/>
                <a:cs typeface="Verdana"/>
              </a:rPr>
              <a:t>devem</a:t>
            </a:r>
            <a:r>
              <a:rPr sz="1100" spc="-70">
                <a:solidFill>
                  <a:srgbClr val="222E54"/>
                </a:solidFill>
                <a:latin typeface="Verdana"/>
                <a:cs typeface="Verdana"/>
              </a:rPr>
              <a:t> </a:t>
            </a:r>
            <a:r>
              <a:rPr sz="1100" spc="-90">
                <a:solidFill>
                  <a:srgbClr val="222E54"/>
                </a:solidFill>
                <a:latin typeface="Verdana"/>
                <a:cs typeface="Verdana"/>
              </a:rPr>
              <a:t>estar</a:t>
            </a:r>
            <a:r>
              <a:rPr sz="1100" spc="-70">
                <a:solidFill>
                  <a:srgbClr val="222E54"/>
                </a:solidFill>
                <a:latin typeface="Verdana"/>
                <a:cs typeface="Verdana"/>
              </a:rPr>
              <a:t> </a:t>
            </a:r>
            <a:r>
              <a:rPr sz="1100" spc="-10">
                <a:solidFill>
                  <a:srgbClr val="222E54"/>
                </a:solidFill>
                <a:latin typeface="Verdana"/>
                <a:cs typeface="Verdana"/>
              </a:rPr>
              <a:t>presen- </a:t>
            </a:r>
            <a:r>
              <a:rPr sz="1100" spc="-85">
                <a:solidFill>
                  <a:srgbClr val="222E54"/>
                </a:solidFill>
                <a:latin typeface="Verdana"/>
                <a:cs typeface="Verdana"/>
              </a:rPr>
              <a:t>tes </a:t>
            </a:r>
            <a:r>
              <a:rPr sz="1100" spc="-100">
                <a:solidFill>
                  <a:srgbClr val="222E54"/>
                </a:solidFill>
                <a:latin typeface="Verdana"/>
                <a:cs typeface="Verdana"/>
              </a:rPr>
              <a:t>na</a:t>
            </a:r>
            <a:r>
              <a:rPr sz="1100" spc="-85">
                <a:solidFill>
                  <a:srgbClr val="222E54"/>
                </a:solidFill>
                <a:latin typeface="Verdana"/>
                <a:cs typeface="Verdana"/>
              </a:rPr>
              <a:t> </a:t>
            </a:r>
            <a:r>
              <a:rPr sz="1100" spc="-70">
                <a:solidFill>
                  <a:srgbClr val="222E54"/>
                </a:solidFill>
                <a:latin typeface="Verdana"/>
                <a:cs typeface="Verdana"/>
              </a:rPr>
              <a:t>Relação</a:t>
            </a:r>
            <a:r>
              <a:rPr sz="1100" spc="-85">
                <a:solidFill>
                  <a:srgbClr val="222E54"/>
                </a:solidFill>
                <a:latin typeface="Verdana"/>
                <a:cs typeface="Verdana"/>
              </a:rPr>
              <a:t> </a:t>
            </a:r>
            <a:r>
              <a:rPr sz="1100" spc="-80">
                <a:solidFill>
                  <a:srgbClr val="222E54"/>
                </a:solidFill>
                <a:latin typeface="Verdana"/>
                <a:cs typeface="Verdana"/>
              </a:rPr>
              <a:t>de</a:t>
            </a:r>
            <a:r>
              <a:rPr sz="1100" spc="-85">
                <a:solidFill>
                  <a:srgbClr val="222E54"/>
                </a:solidFill>
                <a:latin typeface="Verdana"/>
                <a:cs typeface="Verdana"/>
              </a:rPr>
              <a:t> </a:t>
            </a:r>
            <a:r>
              <a:rPr sz="1100" spc="-60">
                <a:solidFill>
                  <a:srgbClr val="222E54"/>
                </a:solidFill>
                <a:latin typeface="Verdana"/>
                <a:cs typeface="Verdana"/>
              </a:rPr>
              <a:t>Benefici- </a:t>
            </a:r>
            <a:r>
              <a:rPr sz="1100" spc="-90">
                <a:solidFill>
                  <a:srgbClr val="222E54"/>
                </a:solidFill>
                <a:latin typeface="Verdana"/>
                <a:cs typeface="Verdana"/>
              </a:rPr>
              <a:t>ários. </a:t>
            </a:r>
            <a:r>
              <a:rPr sz="1100" spc="-65">
                <a:solidFill>
                  <a:srgbClr val="222E54"/>
                </a:solidFill>
                <a:latin typeface="Verdana"/>
                <a:cs typeface="Verdana"/>
              </a:rPr>
              <a:t>Use</a:t>
            </a:r>
            <a:r>
              <a:rPr sz="1100" spc="-90">
                <a:solidFill>
                  <a:srgbClr val="222E54"/>
                </a:solidFill>
                <a:latin typeface="Verdana"/>
                <a:cs typeface="Verdana"/>
              </a:rPr>
              <a:t> </a:t>
            </a:r>
            <a:r>
              <a:rPr sz="1100" spc="-95">
                <a:solidFill>
                  <a:srgbClr val="222E54"/>
                </a:solidFill>
                <a:latin typeface="Verdana"/>
                <a:cs typeface="Verdana"/>
              </a:rPr>
              <a:t>a</a:t>
            </a:r>
            <a:r>
              <a:rPr sz="1100" spc="-90">
                <a:solidFill>
                  <a:srgbClr val="222E54"/>
                </a:solidFill>
                <a:latin typeface="Verdana"/>
                <a:cs typeface="Verdana"/>
              </a:rPr>
              <a:t> </a:t>
            </a:r>
            <a:r>
              <a:rPr sz="1100" b="1" spc="-10">
                <a:solidFill>
                  <a:srgbClr val="222E54"/>
                </a:solidFill>
                <a:latin typeface="Arial"/>
                <a:cs typeface="Arial"/>
              </a:rPr>
              <a:t>Amostragem </a:t>
            </a:r>
            <a:r>
              <a:rPr sz="1100" spc="-95">
                <a:solidFill>
                  <a:srgbClr val="222E54"/>
                </a:solidFill>
                <a:latin typeface="Verdana"/>
                <a:cs typeface="Verdana"/>
              </a:rPr>
              <a:t>para</a:t>
            </a:r>
            <a:r>
              <a:rPr sz="1100" spc="-75">
                <a:solidFill>
                  <a:srgbClr val="222E54"/>
                </a:solidFill>
                <a:latin typeface="Verdana"/>
                <a:cs typeface="Verdana"/>
              </a:rPr>
              <a:t> </a:t>
            </a:r>
            <a:r>
              <a:rPr sz="1100" spc="-10">
                <a:solidFill>
                  <a:srgbClr val="222E54"/>
                </a:solidFill>
                <a:latin typeface="Verdana"/>
                <a:cs typeface="Verdana"/>
              </a:rPr>
              <a:t>análise.</a:t>
            </a:r>
            <a:endParaRPr sz="1100">
              <a:latin typeface="Verdana"/>
              <a:cs typeface="Verdana"/>
            </a:endParaRPr>
          </a:p>
        </p:txBody>
      </p:sp>
      <p:sp>
        <p:nvSpPr>
          <p:cNvPr id="28" name="object 28"/>
          <p:cNvSpPr txBox="1"/>
          <p:nvPr/>
        </p:nvSpPr>
        <p:spPr>
          <a:xfrm>
            <a:off x="444500" y="5440927"/>
            <a:ext cx="1677670" cy="1366520"/>
          </a:xfrm>
          <a:prstGeom prst="rect">
            <a:avLst/>
          </a:prstGeom>
        </p:spPr>
        <p:txBody>
          <a:bodyPr vert="horz" wrap="square" lIns="0" tIns="12700" rIns="0" bIns="0" rtlCol="0">
            <a:spAutoFit/>
          </a:bodyPr>
          <a:lstStyle/>
          <a:p>
            <a:pPr marL="12700" marR="133985">
              <a:lnSpc>
                <a:spcPct val="100000"/>
              </a:lnSpc>
              <a:spcBef>
                <a:spcPts val="100"/>
              </a:spcBef>
            </a:pPr>
            <a:r>
              <a:rPr sz="1100" b="1">
                <a:solidFill>
                  <a:srgbClr val="222E54"/>
                </a:solidFill>
                <a:latin typeface="Arial"/>
                <a:cs typeface="Arial"/>
              </a:rPr>
              <a:t>5º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110">
                <a:solidFill>
                  <a:srgbClr val="222E54"/>
                </a:solidFill>
                <a:latin typeface="Verdana"/>
                <a:cs typeface="Verdana"/>
              </a:rPr>
              <a:t>Em</a:t>
            </a:r>
            <a:r>
              <a:rPr sz="1100" spc="-70">
                <a:solidFill>
                  <a:srgbClr val="222E54"/>
                </a:solidFill>
                <a:latin typeface="Verdana"/>
                <a:cs typeface="Verdana"/>
              </a:rPr>
              <a:t> </a:t>
            </a:r>
            <a:r>
              <a:rPr sz="1100" spc="-65">
                <a:solidFill>
                  <a:srgbClr val="222E54"/>
                </a:solidFill>
                <a:latin typeface="Verdana"/>
                <a:cs typeface="Verdana"/>
              </a:rPr>
              <a:t>caso</a:t>
            </a:r>
            <a:r>
              <a:rPr sz="1100" spc="-75">
                <a:solidFill>
                  <a:srgbClr val="222E54"/>
                </a:solidFill>
                <a:latin typeface="Verdana"/>
                <a:cs typeface="Verdana"/>
              </a:rPr>
              <a:t> </a:t>
            </a:r>
            <a:r>
              <a:rPr sz="1100" spc="-25">
                <a:solidFill>
                  <a:srgbClr val="222E54"/>
                </a:solidFill>
                <a:latin typeface="Verdana"/>
                <a:cs typeface="Verdana"/>
              </a:rPr>
              <a:t>de </a:t>
            </a:r>
            <a:r>
              <a:rPr sz="1100" spc="-70">
                <a:solidFill>
                  <a:srgbClr val="222E54"/>
                </a:solidFill>
                <a:latin typeface="Verdana"/>
                <a:cs typeface="Verdana"/>
              </a:rPr>
              <a:t>rescisão</a:t>
            </a:r>
            <a:r>
              <a:rPr sz="1100" spc="-80">
                <a:solidFill>
                  <a:srgbClr val="222E54"/>
                </a:solidFill>
                <a:latin typeface="Verdana"/>
                <a:cs typeface="Verdana"/>
              </a:rPr>
              <a:t> ou</a:t>
            </a:r>
            <a:r>
              <a:rPr sz="1100" spc="-75">
                <a:solidFill>
                  <a:srgbClr val="222E54"/>
                </a:solidFill>
                <a:latin typeface="Verdana"/>
                <a:cs typeface="Verdana"/>
              </a:rPr>
              <a:t> </a:t>
            </a:r>
            <a:r>
              <a:rPr sz="1100" spc="-100">
                <a:solidFill>
                  <a:srgbClr val="222E54"/>
                </a:solidFill>
                <a:latin typeface="Verdana"/>
                <a:cs typeface="Verdana"/>
              </a:rPr>
              <a:t>afastamento, </a:t>
            </a:r>
            <a:r>
              <a:rPr sz="1100" spc="-85">
                <a:solidFill>
                  <a:srgbClr val="222E54"/>
                </a:solidFill>
                <a:latin typeface="Verdana"/>
                <a:cs typeface="Verdana"/>
              </a:rPr>
              <a:t>é</a:t>
            </a:r>
            <a:r>
              <a:rPr sz="1100" spc="-90">
                <a:solidFill>
                  <a:srgbClr val="222E54"/>
                </a:solidFill>
                <a:latin typeface="Verdana"/>
                <a:cs typeface="Verdana"/>
              </a:rPr>
              <a:t> </a:t>
            </a:r>
            <a:r>
              <a:rPr sz="1100" spc="-70">
                <a:solidFill>
                  <a:srgbClr val="222E54"/>
                </a:solidFill>
                <a:latin typeface="Verdana"/>
                <a:cs typeface="Verdana"/>
              </a:rPr>
              <a:t>necessário</a:t>
            </a:r>
            <a:r>
              <a:rPr sz="1100" spc="-90">
                <a:solidFill>
                  <a:srgbClr val="222E54"/>
                </a:solidFill>
                <a:latin typeface="Verdana"/>
                <a:cs typeface="Verdana"/>
              </a:rPr>
              <a:t> </a:t>
            </a:r>
            <a:r>
              <a:rPr sz="1100" b="1" spc="-10">
                <a:solidFill>
                  <a:srgbClr val="222E54"/>
                </a:solidFill>
                <a:latin typeface="Arial"/>
                <a:cs typeface="Arial"/>
              </a:rPr>
              <a:t>inativar</a:t>
            </a:r>
            <a:r>
              <a:rPr sz="1100" b="1" spc="-25">
                <a:solidFill>
                  <a:srgbClr val="222E54"/>
                </a:solidFill>
                <a:latin typeface="Arial"/>
                <a:cs typeface="Arial"/>
              </a:rPr>
              <a:t> </a:t>
            </a:r>
            <a:r>
              <a:rPr sz="1100" spc="-50">
                <a:solidFill>
                  <a:srgbClr val="222E54"/>
                </a:solidFill>
                <a:latin typeface="Verdana"/>
                <a:cs typeface="Verdana"/>
              </a:rPr>
              <a:t>o </a:t>
            </a:r>
            <a:r>
              <a:rPr sz="1100" spc="-75">
                <a:solidFill>
                  <a:srgbClr val="222E54"/>
                </a:solidFill>
                <a:latin typeface="Verdana"/>
                <a:cs typeface="Verdana"/>
              </a:rPr>
              <a:t>colaborador no</a:t>
            </a:r>
            <a:r>
              <a:rPr sz="1100" spc="-60">
                <a:solidFill>
                  <a:srgbClr val="222E54"/>
                </a:solidFill>
                <a:latin typeface="Verdana"/>
                <a:cs typeface="Verdana"/>
              </a:rPr>
              <a:t> </a:t>
            </a:r>
            <a:r>
              <a:rPr sz="1100" spc="-40">
                <a:solidFill>
                  <a:srgbClr val="222E54"/>
                </a:solidFill>
                <a:latin typeface="Verdana"/>
                <a:cs typeface="Verdana"/>
              </a:rPr>
              <a:t>sistema,</a:t>
            </a:r>
            <a:endParaRPr sz="1100">
              <a:latin typeface="Verdana"/>
              <a:cs typeface="Verdana"/>
            </a:endParaRPr>
          </a:p>
          <a:p>
            <a:pPr marL="12700" marR="5080">
              <a:lnSpc>
                <a:spcPct val="100000"/>
              </a:lnSpc>
            </a:pPr>
            <a:r>
              <a:rPr sz="1100" spc="-90">
                <a:solidFill>
                  <a:srgbClr val="222E54"/>
                </a:solidFill>
                <a:latin typeface="Verdana"/>
                <a:cs typeface="Verdana"/>
              </a:rPr>
              <a:t>registrar</a:t>
            </a:r>
            <a:r>
              <a:rPr sz="1100" spc="-75">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95">
                <a:solidFill>
                  <a:srgbClr val="222E54"/>
                </a:solidFill>
                <a:latin typeface="Verdana"/>
                <a:cs typeface="Verdana"/>
              </a:rPr>
              <a:t>data</a:t>
            </a:r>
            <a:r>
              <a:rPr sz="1100" spc="-75">
                <a:solidFill>
                  <a:srgbClr val="222E54"/>
                </a:solidFill>
                <a:latin typeface="Verdana"/>
                <a:cs typeface="Verdana"/>
              </a:rPr>
              <a:t> </a:t>
            </a:r>
            <a:r>
              <a:rPr sz="1100" spc="-80">
                <a:solidFill>
                  <a:srgbClr val="222E54"/>
                </a:solidFill>
                <a:latin typeface="Verdana"/>
                <a:cs typeface="Verdana"/>
              </a:rPr>
              <a:t>de</a:t>
            </a:r>
            <a:r>
              <a:rPr sz="1100" spc="-75">
                <a:solidFill>
                  <a:srgbClr val="222E54"/>
                </a:solidFill>
                <a:latin typeface="Verdana"/>
                <a:cs typeface="Verdana"/>
              </a:rPr>
              <a:t> </a:t>
            </a:r>
            <a:r>
              <a:rPr sz="1100" spc="-100">
                <a:solidFill>
                  <a:srgbClr val="222E54"/>
                </a:solidFill>
                <a:latin typeface="Verdana"/>
                <a:cs typeface="Verdana"/>
              </a:rPr>
              <a:t>término, </a:t>
            </a:r>
            <a:r>
              <a:rPr sz="1100" spc="-90">
                <a:solidFill>
                  <a:srgbClr val="222E54"/>
                </a:solidFill>
                <a:latin typeface="Verdana"/>
                <a:cs typeface="Verdana"/>
              </a:rPr>
              <a:t>registrar</a:t>
            </a:r>
            <a:r>
              <a:rPr sz="1100" spc="-65">
                <a:solidFill>
                  <a:srgbClr val="222E54"/>
                </a:solidFill>
                <a:latin typeface="Verdana"/>
                <a:cs typeface="Verdana"/>
              </a:rPr>
              <a:t> </a:t>
            </a:r>
            <a:r>
              <a:rPr sz="1100" spc="-95">
                <a:solidFill>
                  <a:srgbClr val="222E54"/>
                </a:solidFill>
                <a:latin typeface="Verdana"/>
                <a:cs typeface="Verdana"/>
              </a:rPr>
              <a:t>a</a:t>
            </a:r>
            <a:r>
              <a:rPr sz="1100" spc="-60">
                <a:solidFill>
                  <a:srgbClr val="222E54"/>
                </a:solidFill>
                <a:latin typeface="Verdana"/>
                <a:cs typeface="Verdana"/>
              </a:rPr>
              <a:t> </a:t>
            </a:r>
            <a:r>
              <a:rPr sz="1100" spc="-70">
                <a:solidFill>
                  <a:srgbClr val="222E54"/>
                </a:solidFill>
                <a:latin typeface="Verdana"/>
                <a:cs typeface="Verdana"/>
              </a:rPr>
              <a:t>ocorrência</a:t>
            </a:r>
            <a:r>
              <a:rPr sz="1100" spc="-60">
                <a:solidFill>
                  <a:srgbClr val="222E54"/>
                </a:solidFill>
                <a:latin typeface="Verdana"/>
                <a:cs typeface="Verdana"/>
              </a:rPr>
              <a:t> </a:t>
            </a:r>
            <a:r>
              <a:rPr sz="1100" spc="-50">
                <a:solidFill>
                  <a:srgbClr val="222E54"/>
                </a:solidFill>
                <a:latin typeface="Verdana"/>
                <a:cs typeface="Verdana"/>
              </a:rPr>
              <a:t>e </a:t>
            </a:r>
            <a:r>
              <a:rPr sz="1100" spc="-100">
                <a:solidFill>
                  <a:srgbClr val="222E54"/>
                </a:solidFill>
                <a:latin typeface="Verdana"/>
                <a:cs typeface="Verdana"/>
              </a:rPr>
              <a:t>anexar</a:t>
            </a:r>
            <a:r>
              <a:rPr sz="1100" spc="-85">
                <a:solidFill>
                  <a:srgbClr val="222E54"/>
                </a:solidFill>
                <a:latin typeface="Verdana"/>
                <a:cs typeface="Verdana"/>
              </a:rPr>
              <a:t> </a:t>
            </a:r>
            <a:r>
              <a:rPr sz="1100" spc="-95">
                <a:solidFill>
                  <a:srgbClr val="222E54"/>
                </a:solidFill>
                <a:latin typeface="Verdana"/>
                <a:cs typeface="Verdana"/>
              </a:rPr>
              <a:t>a</a:t>
            </a:r>
            <a:r>
              <a:rPr sz="1100" spc="-85">
                <a:solidFill>
                  <a:srgbClr val="222E54"/>
                </a:solidFill>
                <a:latin typeface="Verdana"/>
                <a:cs typeface="Verdana"/>
              </a:rPr>
              <a:t> </a:t>
            </a:r>
            <a:r>
              <a:rPr sz="1100" b="1" spc="-10">
                <a:solidFill>
                  <a:srgbClr val="222E54"/>
                </a:solidFill>
                <a:latin typeface="Arial"/>
                <a:cs typeface="Arial"/>
              </a:rPr>
              <a:t>documentação </a:t>
            </a:r>
            <a:r>
              <a:rPr sz="1100" b="1">
                <a:solidFill>
                  <a:srgbClr val="222E54"/>
                </a:solidFill>
                <a:latin typeface="Arial"/>
                <a:cs typeface="Arial"/>
              </a:rPr>
              <a:t>de</a:t>
            </a:r>
            <a:r>
              <a:rPr sz="1100" b="1" spc="-70">
                <a:solidFill>
                  <a:srgbClr val="222E54"/>
                </a:solidFill>
                <a:latin typeface="Arial"/>
                <a:cs typeface="Arial"/>
              </a:rPr>
              <a:t> </a:t>
            </a:r>
            <a:r>
              <a:rPr sz="1100" b="1" spc="-10">
                <a:solidFill>
                  <a:srgbClr val="222E54"/>
                </a:solidFill>
                <a:latin typeface="Arial"/>
                <a:cs typeface="Arial"/>
              </a:rPr>
              <a:t>rescisão.</a:t>
            </a:r>
            <a:endParaRPr sz="1100">
              <a:latin typeface="Arial"/>
              <a:cs typeface="Arial"/>
            </a:endParaRPr>
          </a:p>
        </p:txBody>
      </p:sp>
      <p:sp>
        <p:nvSpPr>
          <p:cNvPr id="29" name="object 29"/>
          <p:cNvSpPr txBox="1"/>
          <p:nvPr/>
        </p:nvSpPr>
        <p:spPr>
          <a:xfrm>
            <a:off x="2234336" y="6531426"/>
            <a:ext cx="6085840" cy="528320"/>
          </a:xfrm>
          <a:prstGeom prst="rect">
            <a:avLst/>
          </a:prstGeom>
        </p:spPr>
        <p:txBody>
          <a:bodyPr vert="horz" wrap="square" lIns="0" tIns="12700" rIns="0" bIns="0" rtlCol="0">
            <a:spAutoFit/>
          </a:bodyPr>
          <a:lstStyle/>
          <a:p>
            <a:pPr marL="12700" marR="5080">
              <a:lnSpc>
                <a:spcPct val="100000"/>
              </a:lnSpc>
              <a:spcBef>
                <a:spcPts val="100"/>
              </a:spcBef>
            </a:pPr>
            <a:r>
              <a:rPr sz="1100" b="1" spc="-55">
                <a:solidFill>
                  <a:srgbClr val="222E54"/>
                </a:solidFill>
                <a:latin typeface="Arial"/>
                <a:cs typeface="Arial"/>
              </a:rPr>
              <a:t>ATENÇÃO:</a:t>
            </a:r>
            <a:r>
              <a:rPr sz="1100" b="1" spc="5">
                <a:solidFill>
                  <a:srgbClr val="222E54"/>
                </a:solidFill>
                <a:latin typeface="Arial"/>
                <a:cs typeface="Arial"/>
              </a:rPr>
              <a:t> </a:t>
            </a:r>
            <a:r>
              <a:rPr sz="1100" spc="-50">
                <a:solidFill>
                  <a:srgbClr val="222E54"/>
                </a:solidFill>
                <a:latin typeface="Verdana"/>
                <a:cs typeface="Verdana"/>
              </a:rPr>
              <a:t>Nos</a:t>
            </a:r>
            <a:r>
              <a:rPr sz="1100" spc="-75">
                <a:solidFill>
                  <a:srgbClr val="222E54"/>
                </a:solidFill>
                <a:latin typeface="Verdana"/>
                <a:cs typeface="Verdana"/>
              </a:rPr>
              <a:t> </a:t>
            </a:r>
            <a:r>
              <a:rPr sz="1100" spc="-70">
                <a:solidFill>
                  <a:srgbClr val="222E54"/>
                </a:solidFill>
                <a:latin typeface="Verdana"/>
                <a:cs typeface="Verdana"/>
              </a:rPr>
              <a:t>seguros</a:t>
            </a:r>
            <a:r>
              <a:rPr sz="1100" spc="-75">
                <a:solidFill>
                  <a:srgbClr val="222E54"/>
                </a:solidFill>
                <a:latin typeface="Verdana"/>
                <a:cs typeface="Verdana"/>
              </a:rPr>
              <a:t> </a:t>
            </a:r>
            <a:r>
              <a:rPr sz="1100" spc="-80">
                <a:solidFill>
                  <a:srgbClr val="222E54"/>
                </a:solidFill>
                <a:latin typeface="Verdana"/>
                <a:cs typeface="Verdana"/>
              </a:rPr>
              <a:t>de</a:t>
            </a:r>
            <a:r>
              <a:rPr sz="1100" spc="-75">
                <a:solidFill>
                  <a:srgbClr val="222E54"/>
                </a:solidFill>
                <a:latin typeface="Verdana"/>
                <a:cs typeface="Verdana"/>
              </a:rPr>
              <a:t> </a:t>
            </a:r>
            <a:r>
              <a:rPr sz="1100" spc="-85">
                <a:solidFill>
                  <a:srgbClr val="222E54"/>
                </a:solidFill>
                <a:latin typeface="Verdana"/>
                <a:cs typeface="Verdana"/>
              </a:rPr>
              <a:t>vida</a:t>
            </a:r>
            <a:r>
              <a:rPr sz="1100" spc="-70">
                <a:solidFill>
                  <a:srgbClr val="222E54"/>
                </a:solidFill>
                <a:latin typeface="Verdana"/>
                <a:cs typeface="Verdana"/>
              </a:rPr>
              <a:t> </a:t>
            </a:r>
            <a:r>
              <a:rPr sz="1100" spc="-85">
                <a:solidFill>
                  <a:srgbClr val="222E54"/>
                </a:solidFill>
                <a:latin typeface="Verdana"/>
                <a:cs typeface="Verdana"/>
              </a:rPr>
              <a:t>com</a:t>
            </a:r>
            <a:r>
              <a:rPr sz="1100" spc="-75">
                <a:solidFill>
                  <a:srgbClr val="222E54"/>
                </a:solidFill>
                <a:latin typeface="Verdana"/>
                <a:cs typeface="Verdana"/>
              </a:rPr>
              <a:t> </a:t>
            </a:r>
            <a:r>
              <a:rPr sz="1100" b="1" spc="-10">
                <a:solidFill>
                  <a:srgbClr val="222E54"/>
                </a:solidFill>
                <a:latin typeface="Arial"/>
                <a:cs typeface="Arial"/>
              </a:rPr>
              <a:t>cobertura</a:t>
            </a:r>
            <a:r>
              <a:rPr sz="1100" b="1" spc="-5">
                <a:solidFill>
                  <a:srgbClr val="222E54"/>
                </a:solidFill>
                <a:latin typeface="Arial"/>
                <a:cs typeface="Arial"/>
              </a:rPr>
              <a:t> </a:t>
            </a:r>
            <a:r>
              <a:rPr sz="1100" b="1" spc="-45">
                <a:solidFill>
                  <a:srgbClr val="222E54"/>
                </a:solidFill>
                <a:latin typeface="Arial"/>
                <a:cs typeface="Arial"/>
              </a:rPr>
              <a:t>global</a:t>
            </a:r>
            <a:r>
              <a:rPr sz="1100" spc="-45">
                <a:solidFill>
                  <a:srgbClr val="222E54"/>
                </a:solidFill>
                <a:latin typeface="Verdana"/>
                <a:cs typeface="Verdana"/>
              </a:rPr>
              <a:t>,</a:t>
            </a:r>
            <a:r>
              <a:rPr sz="1100" spc="-75">
                <a:solidFill>
                  <a:srgbClr val="222E54"/>
                </a:solidFill>
                <a:latin typeface="Verdana"/>
                <a:cs typeface="Verdana"/>
              </a:rPr>
              <a:t> </a:t>
            </a:r>
            <a:r>
              <a:rPr sz="1100" spc="-90">
                <a:solidFill>
                  <a:srgbClr val="222E54"/>
                </a:solidFill>
                <a:latin typeface="Verdana"/>
                <a:cs typeface="Verdana"/>
              </a:rPr>
              <a:t>deve-</a:t>
            </a:r>
            <a:r>
              <a:rPr sz="1100" spc="-75">
                <a:solidFill>
                  <a:srgbClr val="222E54"/>
                </a:solidFill>
                <a:latin typeface="Verdana"/>
                <a:cs typeface="Verdana"/>
              </a:rPr>
              <a:t>se </a:t>
            </a:r>
            <a:r>
              <a:rPr sz="1100" spc="-65">
                <a:solidFill>
                  <a:srgbClr val="222E54"/>
                </a:solidFill>
                <a:latin typeface="Verdana"/>
                <a:cs typeface="Verdana"/>
              </a:rPr>
              <a:t>solicitar</a:t>
            </a:r>
            <a:r>
              <a:rPr sz="1100" spc="-70">
                <a:solidFill>
                  <a:srgbClr val="222E54"/>
                </a:solidFill>
                <a:latin typeface="Verdana"/>
                <a:cs typeface="Verdana"/>
              </a:rPr>
              <a:t> </a:t>
            </a:r>
            <a:r>
              <a:rPr sz="1100" spc="-80">
                <a:solidFill>
                  <a:srgbClr val="222E54"/>
                </a:solidFill>
                <a:latin typeface="Verdana"/>
                <a:cs typeface="Verdana"/>
              </a:rPr>
              <a:t>ao</a:t>
            </a:r>
            <a:r>
              <a:rPr sz="1100" spc="-75">
                <a:solidFill>
                  <a:srgbClr val="222E54"/>
                </a:solidFill>
                <a:latin typeface="Verdana"/>
                <a:cs typeface="Verdana"/>
              </a:rPr>
              <a:t> </a:t>
            </a:r>
            <a:r>
              <a:rPr sz="1100" spc="-80">
                <a:solidFill>
                  <a:srgbClr val="222E54"/>
                </a:solidFill>
                <a:latin typeface="Verdana"/>
                <a:cs typeface="Verdana"/>
              </a:rPr>
              <a:t>fornecedor</a:t>
            </a:r>
            <a:r>
              <a:rPr sz="1100" spc="-75">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a:t>
            </a:r>
            <a:r>
              <a:rPr sz="1100" spc="-75">
                <a:solidFill>
                  <a:srgbClr val="222E54"/>
                </a:solidFill>
                <a:latin typeface="Verdana"/>
                <a:cs typeface="Verdana"/>
              </a:rPr>
              <a:t>lista </a:t>
            </a:r>
            <a:r>
              <a:rPr sz="1100" spc="-25">
                <a:solidFill>
                  <a:srgbClr val="222E54"/>
                </a:solidFill>
                <a:latin typeface="Verdana"/>
                <a:cs typeface="Verdana"/>
              </a:rPr>
              <a:t>de </a:t>
            </a:r>
            <a:r>
              <a:rPr sz="1100" spc="-70">
                <a:solidFill>
                  <a:srgbClr val="222E54"/>
                </a:solidFill>
                <a:latin typeface="Verdana"/>
                <a:cs typeface="Verdana"/>
              </a:rPr>
              <a:t>beneficiários</a:t>
            </a:r>
            <a:r>
              <a:rPr sz="1100" spc="-65">
                <a:solidFill>
                  <a:srgbClr val="222E54"/>
                </a:solidFill>
                <a:latin typeface="Verdana"/>
                <a:cs typeface="Verdana"/>
              </a:rPr>
              <a:t> dos </a:t>
            </a:r>
            <a:r>
              <a:rPr sz="1100" spc="-80">
                <a:solidFill>
                  <a:srgbClr val="222E54"/>
                </a:solidFill>
                <a:latin typeface="Verdana"/>
                <a:cs typeface="Verdana"/>
              </a:rPr>
              <a:t>colaboradores.</a:t>
            </a:r>
            <a:r>
              <a:rPr sz="1100" spc="-60">
                <a:solidFill>
                  <a:srgbClr val="222E54"/>
                </a:solidFill>
                <a:latin typeface="Verdana"/>
                <a:cs typeface="Verdana"/>
              </a:rPr>
              <a:t> </a:t>
            </a:r>
            <a:r>
              <a:rPr sz="1100" spc="-70">
                <a:solidFill>
                  <a:srgbClr val="222E54"/>
                </a:solidFill>
                <a:latin typeface="Verdana"/>
                <a:cs typeface="Verdana"/>
              </a:rPr>
              <a:t>Essa</a:t>
            </a:r>
            <a:r>
              <a:rPr sz="1100" spc="-65">
                <a:solidFill>
                  <a:srgbClr val="222E54"/>
                </a:solidFill>
                <a:latin typeface="Verdana"/>
                <a:cs typeface="Verdana"/>
              </a:rPr>
              <a:t> </a:t>
            </a:r>
            <a:r>
              <a:rPr sz="1100" spc="-75">
                <a:solidFill>
                  <a:srgbClr val="222E54"/>
                </a:solidFill>
                <a:latin typeface="Verdana"/>
                <a:cs typeface="Verdana"/>
              </a:rPr>
              <a:t>lista</a:t>
            </a:r>
            <a:r>
              <a:rPr sz="1100" spc="-65">
                <a:solidFill>
                  <a:srgbClr val="222E54"/>
                </a:solidFill>
                <a:latin typeface="Verdana"/>
                <a:cs typeface="Verdana"/>
              </a:rPr>
              <a:t> </a:t>
            </a:r>
            <a:r>
              <a:rPr sz="1100" spc="-70">
                <a:solidFill>
                  <a:srgbClr val="222E54"/>
                </a:solidFill>
                <a:latin typeface="Verdana"/>
                <a:cs typeface="Verdana"/>
              </a:rPr>
              <a:t>pode</a:t>
            </a:r>
            <a:r>
              <a:rPr sz="1100" spc="-60">
                <a:solidFill>
                  <a:srgbClr val="222E54"/>
                </a:solidFill>
                <a:latin typeface="Verdana"/>
                <a:cs typeface="Verdana"/>
              </a:rPr>
              <a:t> </a:t>
            </a:r>
            <a:r>
              <a:rPr sz="1100" spc="-85">
                <a:solidFill>
                  <a:srgbClr val="222E54"/>
                </a:solidFill>
                <a:latin typeface="Verdana"/>
                <a:cs typeface="Verdana"/>
              </a:rPr>
              <a:t>ser</a:t>
            </a:r>
            <a:r>
              <a:rPr sz="1100" spc="-65">
                <a:solidFill>
                  <a:srgbClr val="222E54"/>
                </a:solidFill>
                <a:latin typeface="Verdana"/>
                <a:cs typeface="Verdana"/>
              </a:rPr>
              <a:t> </a:t>
            </a:r>
            <a:r>
              <a:rPr sz="1100" spc="-85">
                <a:solidFill>
                  <a:srgbClr val="222E54"/>
                </a:solidFill>
                <a:latin typeface="Verdana"/>
                <a:cs typeface="Verdana"/>
              </a:rPr>
              <a:t>emitida</a:t>
            </a:r>
            <a:r>
              <a:rPr sz="1100" spc="-65">
                <a:solidFill>
                  <a:srgbClr val="222E54"/>
                </a:solidFill>
                <a:latin typeface="Verdana"/>
                <a:cs typeface="Verdana"/>
              </a:rPr>
              <a:t> </a:t>
            </a:r>
            <a:r>
              <a:rPr sz="1100" spc="-70">
                <a:solidFill>
                  <a:srgbClr val="222E54"/>
                </a:solidFill>
                <a:latin typeface="Verdana"/>
                <a:cs typeface="Verdana"/>
              </a:rPr>
              <a:t>pelo</a:t>
            </a:r>
            <a:r>
              <a:rPr sz="1100" spc="-60">
                <a:solidFill>
                  <a:srgbClr val="222E54"/>
                </a:solidFill>
                <a:latin typeface="Verdana"/>
                <a:cs typeface="Verdana"/>
              </a:rPr>
              <a:t> </a:t>
            </a:r>
            <a:r>
              <a:rPr sz="1100" spc="-80">
                <a:solidFill>
                  <a:srgbClr val="222E54"/>
                </a:solidFill>
                <a:latin typeface="Verdana"/>
                <a:cs typeface="Verdana"/>
              </a:rPr>
              <a:t>próprio</a:t>
            </a:r>
            <a:r>
              <a:rPr sz="1100" spc="-65">
                <a:solidFill>
                  <a:srgbClr val="222E54"/>
                </a:solidFill>
                <a:latin typeface="Verdana"/>
                <a:cs typeface="Verdana"/>
              </a:rPr>
              <a:t> </a:t>
            </a:r>
            <a:r>
              <a:rPr sz="1100" spc="-95">
                <a:solidFill>
                  <a:srgbClr val="222E54"/>
                </a:solidFill>
                <a:latin typeface="Verdana"/>
                <a:cs typeface="Verdana"/>
              </a:rPr>
              <a:t>fornecedor.</a:t>
            </a:r>
            <a:r>
              <a:rPr sz="1100" spc="-65">
                <a:solidFill>
                  <a:srgbClr val="222E54"/>
                </a:solidFill>
                <a:latin typeface="Verdana"/>
                <a:cs typeface="Verdana"/>
              </a:rPr>
              <a:t> </a:t>
            </a:r>
            <a:r>
              <a:rPr sz="1100" spc="-75">
                <a:solidFill>
                  <a:srgbClr val="222E54"/>
                </a:solidFill>
                <a:latin typeface="Verdana"/>
                <a:cs typeface="Verdana"/>
              </a:rPr>
              <a:t>Quando</a:t>
            </a:r>
            <a:r>
              <a:rPr sz="1100" spc="-60">
                <a:solidFill>
                  <a:srgbClr val="222E54"/>
                </a:solidFill>
                <a:latin typeface="Verdana"/>
                <a:cs typeface="Verdana"/>
              </a:rPr>
              <a:t> </a:t>
            </a:r>
            <a:r>
              <a:rPr sz="1100" spc="-95">
                <a:solidFill>
                  <a:srgbClr val="222E54"/>
                </a:solidFill>
                <a:latin typeface="Verdana"/>
                <a:cs typeface="Verdana"/>
              </a:rPr>
              <a:t>a</a:t>
            </a:r>
            <a:r>
              <a:rPr sz="1100" spc="-65">
                <a:solidFill>
                  <a:srgbClr val="222E54"/>
                </a:solidFill>
                <a:latin typeface="Verdana"/>
                <a:cs typeface="Verdana"/>
              </a:rPr>
              <a:t> </a:t>
            </a:r>
            <a:r>
              <a:rPr sz="1100" b="1" spc="-25">
                <a:solidFill>
                  <a:srgbClr val="222E54"/>
                </a:solidFill>
                <a:latin typeface="Arial"/>
                <a:cs typeface="Arial"/>
              </a:rPr>
              <a:t>co- </a:t>
            </a:r>
            <a:r>
              <a:rPr sz="1100" b="1">
                <a:solidFill>
                  <a:srgbClr val="222E54"/>
                </a:solidFill>
                <a:latin typeface="Arial"/>
                <a:cs typeface="Arial"/>
              </a:rPr>
              <a:t>bertura</a:t>
            </a:r>
            <a:r>
              <a:rPr sz="1100" b="1" spc="-20">
                <a:solidFill>
                  <a:srgbClr val="222E54"/>
                </a:solidFill>
                <a:latin typeface="Arial"/>
                <a:cs typeface="Arial"/>
              </a:rPr>
              <a:t> </a:t>
            </a:r>
            <a:r>
              <a:rPr sz="1100" b="1" spc="-10">
                <a:solidFill>
                  <a:srgbClr val="222E54"/>
                </a:solidFill>
                <a:latin typeface="Arial"/>
                <a:cs typeface="Arial"/>
              </a:rPr>
              <a:t>for</a:t>
            </a:r>
            <a:r>
              <a:rPr sz="1100" b="1" spc="-15">
                <a:solidFill>
                  <a:srgbClr val="222E54"/>
                </a:solidFill>
                <a:latin typeface="Arial"/>
                <a:cs typeface="Arial"/>
              </a:rPr>
              <a:t> </a:t>
            </a:r>
            <a:r>
              <a:rPr sz="1100" b="1" spc="-10">
                <a:solidFill>
                  <a:srgbClr val="222E54"/>
                </a:solidFill>
                <a:latin typeface="Arial"/>
                <a:cs typeface="Arial"/>
              </a:rPr>
              <a:t>automática</a:t>
            </a:r>
            <a:r>
              <a:rPr sz="1100" b="1" spc="-5">
                <a:solidFill>
                  <a:srgbClr val="222E54"/>
                </a:solidFill>
                <a:latin typeface="Arial"/>
                <a:cs typeface="Arial"/>
              </a:rPr>
              <a:t> </a:t>
            </a:r>
            <a:r>
              <a:rPr sz="1100" spc="-95">
                <a:solidFill>
                  <a:srgbClr val="222E54"/>
                </a:solidFill>
                <a:latin typeface="Verdana"/>
                <a:cs typeface="Verdana"/>
              </a:rPr>
              <a:t>para</a:t>
            </a:r>
            <a:r>
              <a:rPr sz="1100" spc="-85">
                <a:solidFill>
                  <a:srgbClr val="222E54"/>
                </a:solidFill>
                <a:latin typeface="Verdana"/>
                <a:cs typeface="Verdana"/>
              </a:rPr>
              <a:t> </a:t>
            </a:r>
            <a:r>
              <a:rPr sz="1100" spc="-75">
                <a:solidFill>
                  <a:srgbClr val="222E54"/>
                </a:solidFill>
                <a:latin typeface="Verdana"/>
                <a:cs typeface="Verdana"/>
              </a:rPr>
              <a:t>todos</a:t>
            </a:r>
            <a:r>
              <a:rPr sz="1100" spc="-85">
                <a:solidFill>
                  <a:srgbClr val="222E54"/>
                </a:solidFill>
                <a:latin typeface="Verdana"/>
                <a:cs typeface="Verdana"/>
              </a:rPr>
              <a:t> </a:t>
            </a:r>
            <a:r>
              <a:rPr sz="1100" spc="-65">
                <a:solidFill>
                  <a:srgbClr val="222E54"/>
                </a:solidFill>
                <a:latin typeface="Verdana"/>
                <a:cs typeface="Verdana"/>
              </a:rPr>
              <a:t>os</a:t>
            </a:r>
            <a:r>
              <a:rPr sz="1100" spc="-85">
                <a:solidFill>
                  <a:srgbClr val="222E54"/>
                </a:solidFill>
                <a:latin typeface="Verdana"/>
                <a:cs typeface="Verdana"/>
              </a:rPr>
              <a:t> </a:t>
            </a:r>
            <a:r>
              <a:rPr sz="1100" spc="-95">
                <a:solidFill>
                  <a:srgbClr val="222E54"/>
                </a:solidFill>
                <a:latin typeface="Verdana"/>
                <a:cs typeface="Verdana"/>
              </a:rPr>
              <a:t>empregados,</a:t>
            </a:r>
            <a:r>
              <a:rPr sz="1100" spc="-85">
                <a:solidFill>
                  <a:srgbClr val="222E54"/>
                </a:solidFill>
                <a:latin typeface="Verdana"/>
                <a:cs typeface="Verdana"/>
              </a:rPr>
              <a:t> </a:t>
            </a:r>
            <a:r>
              <a:rPr sz="1100" spc="-95">
                <a:solidFill>
                  <a:srgbClr val="222E54"/>
                </a:solidFill>
                <a:latin typeface="Verdana"/>
                <a:cs typeface="Verdana"/>
              </a:rPr>
              <a:t>a</a:t>
            </a:r>
            <a:r>
              <a:rPr sz="1100" spc="-85">
                <a:solidFill>
                  <a:srgbClr val="222E54"/>
                </a:solidFill>
                <a:latin typeface="Verdana"/>
                <a:cs typeface="Verdana"/>
              </a:rPr>
              <a:t> </a:t>
            </a:r>
            <a:r>
              <a:rPr sz="1100" spc="-75">
                <a:solidFill>
                  <a:srgbClr val="222E54"/>
                </a:solidFill>
                <a:latin typeface="Verdana"/>
                <a:cs typeface="Verdana"/>
              </a:rPr>
              <a:t>relação</a:t>
            </a:r>
            <a:r>
              <a:rPr sz="1100" spc="-85">
                <a:solidFill>
                  <a:srgbClr val="222E54"/>
                </a:solidFill>
                <a:latin typeface="Verdana"/>
                <a:cs typeface="Verdana"/>
              </a:rPr>
              <a:t> nominal não é </a:t>
            </a:r>
            <a:r>
              <a:rPr sz="1100" spc="-90">
                <a:solidFill>
                  <a:srgbClr val="222E54"/>
                </a:solidFill>
                <a:latin typeface="Verdana"/>
                <a:cs typeface="Verdana"/>
              </a:rPr>
              <a:t>obrigatória,</a:t>
            </a:r>
            <a:r>
              <a:rPr sz="1100" spc="-85">
                <a:solidFill>
                  <a:srgbClr val="222E54"/>
                </a:solidFill>
                <a:latin typeface="Verdana"/>
                <a:cs typeface="Verdana"/>
              </a:rPr>
              <a:t> </a:t>
            </a:r>
            <a:r>
              <a:rPr sz="1100" spc="-75">
                <a:solidFill>
                  <a:srgbClr val="222E54"/>
                </a:solidFill>
                <a:latin typeface="Verdana"/>
                <a:cs typeface="Verdana"/>
              </a:rPr>
              <a:t>desde</a:t>
            </a:r>
            <a:r>
              <a:rPr sz="1100" spc="-85">
                <a:solidFill>
                  <a:srgbClr val="222E54"/>
                </a:solidFill>
                <a:latin typeface="Verdana"/>
                <a:cs typeface="Verdana"/>
              </a:rPr>
              <a:t> </a:t>
            </a:r>
            <a:r>
              <a:rPr sz="1100" spc="-25">
                <a:solidFill>
                  <a:srgbClr val="222E54"/>
                </a:solidFill>
                <a:latin typeface="Verdana"/>
                <a:cs typeface="Verdana"/>
              </a:rPr>
              <a:t>que</a:t>
            </a:r>
            <a:endParaRPr sz="1100">
              <a:latin typeface="Verdana"/>
              <a:cs typeface="Verdana"/>
            </a:endParaRPr>
          </a:p>
        </p:txBody>
      </p:sp>
      <p:sp>
        <p:nvSpPr>
          <p:cNvPr id="30" name="object 30"/>
          <p:cNvSpPr txBox="1"/>
          <p:nvPr/>
        </p:nvSpPr>
        <p:spPr>
          <a:xfrm>
            <a:off x="7442899" y="2579738"/>
            <a:ext cx="565150" cy="90805"/>
          </a:xfrm>
          <a:prstGeom prst="rect">
            <a:avLst/>
          </a:prstGeom>
        </p:spPr>
        <p:txBody>
          <a:bodyPr vert="horz" wrap="square" lIns="0" tIns="16510" rIns="0" bIns="0" rtlCol="0">
            <a:spAutoFit/>
          </a:bodyPr>
          <a:lstStyle/>
          <a:p>
            <a:pPr marL="12700">
              <a:lnSpc>
                <a:spcPct val="100000"/>
              </a:lnSpc>
              <a:spcBef>
                <a:spcPts val="130"/>
              </a:spcBef>
            </a:pPr>
            <a:r>
              <a:rPr sz="400" b="1">
                <a:latin typeface="Arial"/>
                <a:cs typeface="Arial"/>
              </a:rPr>
              <a:t>Competência:</a:t>
            </a:r>
            <a:r>
              <a:rPr sz="400" b="1" spc="-30">
                <a:latin typeface="Arial"/>
                <a:cs typeface="Arial"/>
              </a:rPr>
              <a:t> </a:t>
            </a:r>
            <a:r>
              <a:rPr sz="400" spc="-10">
                <a:latin typeface="Arial MT"/>
                <a:cs typeface="Arial MT"/>
              </a:rPr>
              <a:t>07/2025</a:t>
            </a:r>
            <a:endParaRPr sz="400">
              <a:latin typeface="Arial MT"/>
              <a:cs typeface="Arial MT"/>
            </a:endParaRPr>
          </a:p>
        </p:txBody>
      </p:sp>
      <p:sp>
        <p:nvSpPr>
          <p:cNvPr id="31" name="object 31"/>
          <p:cNvSpPr txBox="1"/>
          <p:nvPr/>
        </p:nvSpPr>
        <p:spPr>
          <a:xfrm>
            <a:off x="6606451" y="1507324"/>
            <a:ext cx="1838960" cy="558800"/>
          </a:xfrm>
          <a:prstGeom prst="rect">
            <a:avLst/>
          </a:prstGeom>
        </p:spPr>
        <p:txBody>
          <a:bodyPr vert="horz" wrap="square" lIns="0" tIns="68580" rIns="0" bIns="0" rtlCol="0">
            <a:spAutoFit/>
          </a:bodyPr>
          <a:lstStyle/>
          <a:p>
            <a:pPr marL="123189" marR="123189">
              <a:lnSpc>
                <a:spcPct val="104099"/>
              </a:lnSpc>
              <a:spcBef>
                <a:spcPts val="540"/>
              </a:spcBef>
              <a:tabLst>
                <a:tab pos="1017269" algn="l"/>
              </a:tabLst>
            </a:pPr>
            <a:r>
              <a:rPr sz="1050" i="1" spc="-97" baseline="-35714">
                <a:solidFill>
                  <a:srgbClr val="FFFFFF"/>
                </a:solidFill>
                <a:latin typeface="Arial"/>
                <a:cs typeface="Arial"/>
              </a:rPr>
              <a:t>Acesse</a:t>
            </a:r>
            <a:r>
              <a:rPr sz="1050" i="1" spc="-22" baseline="-35714">
                <a:solidFill>
                  <a:srgbClr val="FFFFFF"/>
                </a:solidFill>
                <a:latin typeface="Arial"/>
                <a:cs typeface="Arial"/>
              </a:rPr>
              <a:t> </a:t>
            </a:r>
            <a:r>
              <a:rPr sz="1050" i="1" baseline="-35714">
                <a:solidFill>
                  <a:srgbClr val="FFFFFF"/>
                </a:solidFill>
                <a:latin typeface="Arial"/>
                <a:cs typeface="Arial"/>
              </a:rPr>
              <a:t>a</a:t>
            </a:r>
            <a:r>
              <a:rPr sz="1050" i="1" spc="-15" baseline="-35714">
                <a:solidFill>
                  <a:srgbClr val="FFFFFF"/>
                </a:solidFill>
                <a:latin typeface="Arial"/>
                <a:cs typeface="Arial"/>
              </a:rPr>
              <a:t> explica-</a:t>
            </a:r>
            <a:r>
              <a:rPr sz="1050" i="1" baseline="-35714">
                <a:solidFill>
                  <a:srgbClr val="FFFFFF"/>
                </a:solidFill>
                <a:latin typeface="Arial"/>
                <a:cs typeface="Arial"/>
              </a:rPr>
              <a:t>	</a:t>
            </a:r>
            <a:r>
              <a:rPr sz="700" i="1" spc="-65">
                <a:solidFill>
                  <a:srgbClr val="FFFFFF"/>
                </a:solidFill>
                <a:latin typeface="Arial"/>
                <a:cs typeface="Arial"/>
              </a:rPr>
              <a:t>Acesse</a:t>
            </a:r>
            <a:r>
              <a:rPr sz="700" i="1" spc="-15">
                <a:solidFill>
                  <a:srgbClr val="FFFFFF"/>
                </a:solidFill>
                <a:latin typeface="Arial"/>
                <a:cs typeface="Arial"/>
              </a:rPr>
              <a:t> </a:t>
            </a:r>
            <a:r>
              <a:rPr sz="700" i="1">
                <a:solidFill>
                  <a:srgbClr val="FFFFFF"/>
                </a:solidFill>
                <a:latin typeface="Arial"/>
                <a:cs typeface="Arial"/>
              </a:rPr>
              <a:t>a</a:t>
            </a:r>
            <a:r>
              <a:rPr sz="700" i="1" spc="-10">
                <a:solidFill>
                  <a:srgbClr val="FFFFFF"/>
                </a:solidFill>
                <a:latin typeface="Arial"/>
                <a:cs typeface="Arial"/>
              </a:rPr>
              <a:t> explica-</a:t>
            </a:r>
            <a:r>
              <a:rPr sz="700" i="1" spc="500">
                <a:solidFill>
                  <a:srgbClr val="FFFFFF"/>
                </a:solidFill>
                <a:latin typeface="Arial"/>
                <a:cs typeface="Arial"/>
              </a:rPr>
              <a:t> </a:t>
            </a:r>
            <a:r>
              <a:rPr sz="1050" i="1" baseline="-35714">
                <a:solidFill>
                  <a:srgbClr val="FFFFFF"/>
                </a:solidFill>
                <a:latin typeface="Arial"/>
                <a:cs typeface="Arial"/>
              </a:rPr>
              <a:t>ção</a:t>
            </a:r>
            <a:r>
              <a:rPr sz="1050" i="1" spc="-30" baseline="-35714">
                <a:solidFill>
                  <a:srgbClr val="FFFFFF"/>
                </a:solidFill>
                <a:latin typeface="Arial"/>
                <a:cs typeface="Arial"/>
              </a:rPr>
              <a:t> </a:t>
            </a:r>
            <a:r>
              <a:rPr sz="1050" i="1" spc="-44" baseline="-35714">
                <a:solidFill>
                  <a:srgbClr val="FFFFFF"/>
                </a:solidFill>
                <a:latin typeface="Arial"/>
                <a:cs typeface="Arial"/>
              </a:rPr>
              <a:t>de</a:t>
            </a:r>
            <a:r>
              <a:rPr sz="1050" i="1" spc="-30" baseline="-35714">
                <a:solidFill>
                  <a:srgbClr val="FFFFFF"/>
                </a:solidFill>
                <a:latin typeface="Arial"/>
                <a:cs typeface="Arial"/>
              </a:rPr>
              <a:t> </a:t>
            </a:r>
            <a:r>
              <a:rPr sz="1050" i="1" spc="-82" baseline="-35714">
                <a:solidFill>
                  <a:srgbClr val="FFFFFF"/>
                </a:solidFill>
                <a:latin typeface="Arial"/>
                <a:cs typeface="Arial"/>
              </a:rPr>
              <a:t>ACT</a:t>
            </a:r>
            <a:r>
              <a:rPr sz="1050" i="1" spc="-22" baseline="-35714">
                <a:solidFill>
                  <a:srgbClr val="FFFFFF"/>
                </a:solidFill>
                <a:latin typeface="Arial"/>
                <a:cs typeface="Arial"/>
              </a:rPr>
              <a:t> </a:t>
            </a:r>
            <a:r>
              <a:rPr sz="1050" i="1" spc="-89" baseline="-35714">
                <a:solidFill>
                  <a:srgbClr val="FFFFFF"/>
                </a:solidFill>
                <a:latin typeface="Arial"/>
                <a:cs typeface="Arial"/>
              </a:rPr>
              <a:t>e</a:t>
            </a:r>
            <a:r>
              <a:rPr sz="1050" i="1" spc="-30" baseline="-35714">
                <a:solidFill>
                  <a:srgbClr val="FFFFFF"/>
                </a:solidFill>
                <a:latin typeface="Arial"/>
                <a:cs typeface="Arial"/>
              </a:rPr>
              <a:t> CCT.</a:t>
            </a:r>
            <a:r>
              <a:rPr sz="1050" i="1" baseline="-35714">
                <a:solidFill>
                  <a:srgbClr val="FFFFFF"/>
                </a:solidFill>
                <a:latin typeface="Arial"/>
                <a:cs typeface="Arial"/>
              </a:rPr>
              <a:t>	</a:t>
            </a:r>
            <a:r>
              <a:rPr sz="700" i="1">
                <a:solidFill>
                  <a:srgbClr val="FFFFFF"/>
                </a:solidFill>
                <a:latin typeface="Arial"/>
                <a:cs typeface="Arial"/>
              </a:rPr>
              <a:t>ção</a:t>
            </a:r>
            <a:r>
              <a:rPr sz="700" i="1" spc="-20">
                <a:solidFill>
                  <a:srgbClr val="FFFFFF"/>
                </a:solidFill>
                <a:latin typeface="Arial"/>
                <a:cs typeface="Arial"/>
              </a:rPr>
              <a:t> </a:t>
            </a:r>
            <a:r>
              <a:rPr sz="700" i="1" spc="-30">
                <a:solidFill>
                  <a:srgbClr val="FFFFFF"/>
                </a:solidFill>
                <a:latin typeface="Arial"/>
                <a:cs typeface="Arial"/>
              </a:rPr>
              <a:t>de</a:t>
            </a:r>
            <a:r>
              <a:rPr sz="700" i="1" spc="-20">
                <a:solidFill>
                  <a:srgbClr val="FFFFFF"/>
                </a:solidFill>
                <a:latin typeface="Arial"/>
                <a:cs typeface="Arial"/>
              </a:rPr>
              <a:t> </a:t>
            </a:r>
            <a:r>
              <a:rPr sz="700" i="1" spc="-35">
                <a:solidFill>
                  <a:srgbClr val="FFFFFF"/>
                </a:solidFill>
                <a:latin typeface="Arial"/>
                <a:cs typeface="Arial"/>
              </a:rPr>
              <a:t>Relação</a:t>
            </a:r>
            <a:r>
              <a:rPr sz="700" i="1" spc="-15">
                <a:solidFill>
                  <a:srgbClr val="FFFFFF"/>
                </a:solidFill>
                <a:latin typeface="Arial"/>
                <a:cs typeface="Arial"/>
              </a:rPr>
              <a:t> </a:t>
            </a:r>
            <a:r>
              <a:rPr sz="700" i="1" spc="-40">
                <a:solidFill>
                  <a:srgbClr val="FFFFFF"/>
                </a:solidFill>
                <a:latin typeface="Arial"/>
                <a:cs typeface="Arial"/>
              </a:rPr>
              <a:t>de</a:t>
            </a:r>
            <a:endParaRPr sz="700">
              <a:latin typeface="Arial"/>
              <a:cs typeface="Arial"/>
            </a:endParaRPr>
          </a:p>
          <a:p>
            <a:pPr marL="1017269">
              <a:lnSpc>
                <a:spcPct val="100000"/>
              </a:lnSpc>
              <a:spcBef>
                <a:spcPts val="35"/>
              </a:spcBef>
            </a:pPr>
            <a:r>
              <a:rPr sz="700" i="1" spc="-10">
                <a:solidFill>
                  <a:srgbClr val="FFFFFF"/>
                </a:solidFill>
                <a:latin typeface="Arial"/>
                <a:cs typeface="Arial"/>
              </a:rPr>
              <a:t>Empregados</a:t>
            </a:r>
            <a:endParaRPr sz="700">
              <a:latin typeface="Arial"/>
              <a:cs typeface="Arial"/>
            </a:endParaRPr>
          </a:p>
        </p:txBody>
      </p:sp>
      <p:pic>
        <p:nvPicPr>
          <p:cNvPr id="38" name="Imagem 37"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6CD7B2A-81B3-EAEE-B87A-9C5384096F72}"/>
              </a:ext>
            </a:extLst>
          </p:cNvPr>
          <p:cNvPicPr>
            <a:picLocks noChangeAspect="1"/>
          </p:cNvPicPr>
          <p:nvPr/>
        </p:nvPicPr>
        <p:blipFill>
          <a:blip r:embed="rId3"/>
          <a:stretch>
            <a:fillRect/>
          </a:stretch>
        </p:blipFill>
        <p:spPr>
          <a:xfrm>
            <a:off x="2235018" y="3787695"/>
            <a:ext cx="1337524" cy="542385"/>
          </a:xfrm>
          <a:prstGeom prst="rect">
            <a:avLst/>
          </a:prstGeom>
        </p:spPr>
      </p:pic>
      <p:pic>
        <p:nvPicPr>
          <p:cNvPr id="39" name="Imagem 38"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F1DD067-B991-D659-E6B0-10A6958D0B48}"/>
              </a:ext>
            </a:extLst>
          </p:cNvPr>
          <p:cNvPicPr>
            <a:picLocks noChangeAspect="1"/>
          </p:cNvPicPr>
          <p:nvPr/>
        </p:nvPicPr>
        <p:blipFill>
          <a:blip r:embed="rId3"/>
          <a:stretch>
            <a:fillRect/>
          </a:stretch>
        </p:blipFill>
        <p:spPr>
          <a:xfrm>
            <a:off x="2249302" y="4310911"/>
            <a:ext cx="1337524" cy="542385"/>
          </a:xfrm>
          <a:prstGeom prst="rect">
            <a:avLst/>
          </a:prstGeom>
        </p:spPr>
      </p:pic>
      <p:pic>
        <p:nvPicPr>
          <p:cNvPr id="40" name="Imagem 39"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402E0DA-21DA-0E50-335D-E7F7F89216F5}"/>
              </a:ext>
            </a:extLst>
          </p:cNvPr>
          <p:cNvPicPr>
            <a:picLocks noChangeAspect="1"/>
          </p:cNvPicPr>
          <p:nvPr/>
        </p:nvPicPr>
        <p:blipFill>
          <a:blip r:embed="rId3"/>
          <a:stretch>
            <a:fillRect/>
          </a:stretch>
        </p:blipFill>
        <p:spPr>
          <a:xfrm>
            <a:off x="2250884" y="4849982"/>
            <a:ext cx="1337524" cy="542385"/>
          </a:xfrm>
          <a:prstGeom prst="rect">
            <a:avLst/>
          </a:prstGeom>
        </p:spPr>
      </p:pic>
      <p:pic>
        <p:nvPicPr>
          <p:cNvPr id="41" name="Imagem 40"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CA0EBB6-D141-A9F1-CD07-17BA0E4CE9F8}"/>
              </a:ext>
            </a:extLst>
          </p:cNvPr>
          <p:cNvPicPr>
            <a:picLocks noChangeAspect="1"/>
          </p:cNvPicPr>
          <p:nvPr/>
        </p:nvPicPr>
        <p:blipFill>
          <a:blip r:embed="rId3"/>
          <a:stretch>
            <a:fillRect/>
          </a:stretch>
        </p:blipFill>
        <p:spPr>
          <a:xfrm>
            <a:off x="2233247" y="5389052"/>
            <a:ext cx="1337524" cy="542385"/>
          </a:xfrm>
          <a:prstGeom prst="rect">
            <a:avLst/>
          </a:prstGeom>
        </p:spPr>
      </p:pic>
      <p:pic>
        <p:nvPicPr>
          <p:cNvPr id="42" name="Imagem 41"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E0EBCDA-AAA5-B6DD-CD7A-20620813E92C}"/>
              </a:ext>
            </a:extLst>
          </p:cNvPr>
          <p:cNvPicPr>
            <a:picLocks noChangeAspect="1"/>
          </p:cNvPicPr>
          <p:nvPr/>
        </p:nvPicPr>
        <p:blipFill>
          <a:blip r:embed="rId3"/>
          <a:stretch>
            <a:fillRect/>
          </a:stretch>
        </p:blipFill>
        <p:spPr>
          <a:xfrm>
            <a:off x="2249018" y="5896414"/>
            <a:ext cx="1337524" cy="542385"/>
          </a:xfrm>
          <a:prstGeom prst="rect">
            <a:avLst/>
          </a:prstGeom>
        </p:spPr>
      </p:pic>
      <p:pic>
        <p:nvPicPr>
          <p:cNvPr id="43" name="Imagem 4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F0EB7AB-08CF-5887-AD42-0A67AF25880F}"/>
              </a:ext>
            </a:extLst>
          </p:cNvPr>
          <p:cNvPicPr>
            <a:picLocks noChangeAspect="1"/>
          </p:cNvPicPr>
          <p:nvPr/>
        </p:nvPicPr>
        <p:blipFill>
          <a:blip r:embed="rId3"/>
          <a:stretch>
            <a:fillRect/>
          </a:stretch>
        </p:blipFill>
        <p:spPr>
          <a:xfrm>
            <a:off x="3932635" y="3787695"/>
            <a:ext cx="544245" cy="1208296"/>
          </a:xfrm>
          <a:prstGeom prst="rect">
            <a:avLst/>
          </a:prstGeom>
        </p:spPr>
      </p:pic>
      <p:pic>
        <p:nvPicPr>
          <p:cNvPr id="44" name="Imagem 43"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E73C790-C7D5-AA1A-78B8-B95B3A17CF2F}"/>
              </a:ext>
            </a:extLst>
          </p:cNvPr>
          <p:cNvPicPr>
            <a:picLocks noChangeAspect="1"/>
          </p:cNvPicPr>
          <p:nvPr/>
        </p:nvPicPr>
        <p:blipFill>
          <a:blip r:embed="rId3"/>
          <a:stretch>
            <a:fillRect/>
          </a:stretch>
        </p:blipFill>
        <p:spPr>
          <a:xfrm>
            <a:off x="3929925" y="4960967"/>
            <a:ext cx="544245" cy="1208296"/>
          </a:xfrm>
          <a:prstGeom prst="rect">
            <a:avLst/>
          </a:prstGeom>
        </p:spPr>
      </p:pic>
      <p:pic>
        <p:nvPicPr>
          <p:cNvPr id="50" name="Imagem 49"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CB49364-957F-F031-56DA-18C1AC05E729}"/>
              </a:ext>
            </a:extLst>
          </p:cNvPr>
          <p:cNvPicPr>
            <a:picLocks noChangeAspect="1"/>
          </p:cNvPicPr>
          <p:nvPr/>
        </p:nvPicPr>
        <p:blipFill>
          <a:blip r:embed="rId3"/>
          <a:stretch>
            <a:fillRect/>
          </a:stretch>
        </p:blipFill>
        <p:spPr>
          <a:xfrm>
            <a:off x="3012432" y="2598567"/>
            <a:ext cx="1305793" cy="114300"/>
          </a:xfrm>
          <a:prstGeom prst="rect">
            <a:avLst/>
          </a:prstGeom>
        </p:spPr>
      </p:pic>
      <p:pic>
        <p:nvPicPr>
          <p:cNvPr id="52" name="Imagem 51"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ABF0934-56ED-99D3-C616-57D0EF2CB3AF}"/>
              </a:ext>
            </a:extLst>
          </p:cNvPr>
          <p:cNvPicPr>
            <a:picLocks noChangeAspect="1"/>
          </p:cNvPicPr>
          <p:nvPr/>
        </p:nvPicPr>
        <p:blipFill>
          <a:blip r:embed="rId3"/>
          <a:stretch>
            <a:fillRect/>
          </a:stretch>
        </p:blipFill>
        <p:spPr>
          <a:xfrm>
            <a:off x="3012432" y="2709552"/>
            <a:ext cx="1305793" cy="114300"/>
          </a:xfrm>
          <a:prstGeom prst="rect">
            <a:avLst/>
          </a:prstGeom>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9603D9D-0486-F989-D90B-D347D30F1D9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flipV="1">
            <a:off x="6008326" y="2733677"/>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45" name="Imagem 44"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576E5C2-0EE0-C8BD-DF2A-BB4CF1F0189B}"/>
              </a:ext>
            </a:extLst>
          </p:cNvPr>
          <p:cNvPicPr>
            <a:picLocks noChangeAspect="1"/>
          </p:cNvPicPr>
          <p:nvPr/>
        </p:nvPicPr>
        <p:blipFill>
          <a:blip r:embed="rId3"/>
          <a:stretch>
            <a:fillRect/>
          </a:stretch>
        </p:blipFill>
        <p:spPr>
          <a:xfrm>
            <a:off x="3929925" y="5294342"/>
            <a:ext cx="544245" cy="1208296"/>
          </a:xfrm>
          <a:prstGeom prst="rect">
            <a:avLst/>
          </a:prstGeom>
        </p:spPr>
      </p:pic>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7FB8DFC-6290-A489-9F74-35F01BA5A6D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flipV="1">
            <a:off x="6404961" y="2733677"/>
            <a:ext cx="790508" cy="645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2178234"/>
            <a:ext cx="775335" cy="782320"/>
          </a:xfrm>
          <a:prstGeom prst="rect">
            <a:avLst/>
          </a:prstGeom>
        </p:spPr>
        <p:txBody>
          <a:bodyPr vert="horz" wrap="square" lIns="0" tIns="13970" rIns="0" bIns="0" rtlCol="0">
            <a:spAutoFit/>
          </a:bodyPr>
          <a:lstStyle/>
          <a:p>
            <a:pPr marL="12700">
              <a:lnSpc>
                <a:spcPct val="100000"/>
              </a:lnSpc>
              <a:spcBef>
                <a:spcPts val="110"/>
              </a:spcBef>
            </a:pPr>
            <a:r>
              <a:rPr sz="4950" b="1" spc="170">
                <a:solidFill>
                  <a:srgbClr val="242E55"/>
                </a:solidFill>
                <a:latin typeface="Arial"/>
                <a:cs typeface="Arial"/>
              </a:rPr>
              <a:t>08</a:t>
            </a:r>
            <a:endParaRPr sz="4950">
              <a:latin typeface="Arial"/>
              <a:cs typeface="Arial"/>
            </a:endParaRPr>
          </a:p>
        </p:txBody>
      </p:sp>
      <p:sp>
        <p:nvSpPr>
          <p:cNvPr id="7" name="object 7"/>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4</a:t>
            </a:fld>
            <a:endParaRPr spc="-25"/>
          </a:p>
        </p:txBody>
      </p:sp>
      <p:sp>
        <p:nvSpPr>
          <p:cNvPr id="8" name="object 8"/>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9" name="object 9"/>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444500" y="4410233"/>
            <a:ext cx="770890" cy="782320"/>
          </a:xfrm>
          <a:prstGeom prst="rect">
            <a:avLst/>
          </a:prstGeom>
        </p:spPr>
        <p:txBody>
          <a:bodyPr vert="horz" wrap="square" lIns="0" tIns="13970" rIns="0" bIns="0" rtlCol="0">
            <a:spAutoFit/>
          </a:bodyPr>
          <a:lstStyle/>
          <a:p>
            <a:pPr marL="12700">
              <a:lnSpc>
                <a:spcPct val="100000"/>
              </a:lnSpc>
              <a:spcBef>
                <a:spcPts val="110"/>
              </a:spcBef>
            </a:pPr>
            <a:r>
              <a:rPr sz="4950" b="1" spc="150">
                <a:solidFill>
                  <a:srgbClr val="242E55"/>
                </a:solidFill>
                <a:latin typeface="Arial"/>
                <a:cs typeface="Arial"/>
              </a:rPr>
              <a:t>09</a:t>
            </a:r>
            <a:endParaRPr sz="4950">
              <a:latin typeface="Arial"/>
              <a:cs typeface="Arial"/>
            </a:endParaRPr>
          </a:p>
        </p:txBody>
      </p:sp>
      <p:sp>
        <p:nvSpPr>
          <p:cNvPr id="4" name="object 4"/>
          <p:cNvSpPr txBox="1">
            <a:spLocks noGrp="1"/>
          </p:cNvSpPr>
          <p:nvPr>
            <p:ph type="title"/>
          </p:nvPr>
        </p:nvSpPr>
        <p:spPr>
          <a:prstGeom prst="rect">
            <a:avLst/>
          </a:prstGeom>
        </p:spPr>
        <p:txBody>
          <a:bodyPr vert="horz" wrap="square" lIns="0" tIns="190253" rIns="0" bIns="0" rtlCol="0">
            <a:spAutoFit/>
          </a:bodyPr>
          <a:lstStyle/>
          <a:p>
            <a:pPr marL="466090">
              <a:lnSpc>
                <a:spcPct val="100000"/>
              </a:lnSpc>
              <a:spcBef>
                <a:spcPts val="100"/>
              </a:spcBef>
            </a:pPr>
            <a:r>
              <a:rPr sz="6000" spc="-370"/>
              <a:t>Sumário:</a:t>
            </a:r>
            <a:endParaRPr sz="6000"/>
          </a:p>
        </p:txBody>
      </p:sp>
      <p:sp>
        <p:nvSpPr>
          <p:cNvPr id="5" name="object 5"/>
          <p:cNvSpPr txBox="1"/>
          <p:nvPr/>
        </p:nvSpPr>
        <p:spPr>
          <a:xfrm>
            <a:off x="1449298" y="2306599"/>
            <a:ext cx="3797300" cy="1854200"/>
          </a:xfrm>
          <a:prstGeom prst="rect">
            <a:avLst/>
          </a:prstGeom>
        </p:spPr>
        <p:txBody>
          <a:bodyPr vert="horz" wrap="square" lIns="0" tIns="12700" rIns="0" bIns="0" rtlCol="0">
            <a:spAutoFit/>
          </a:bodyPr>
          <a:lstStyle/>
          <a:p>
            <a:pPr marL="12700">
              <a:lnSpc>
                <a:spcPct val="100000"/>
              </a:lnSpc>
              <a:spcBef>
                <a:spcPts val="100"/>
              </a:spcBef>
            </a:pPr>
            <a:r>
              <a:rPr sz="1150" b="1" i="1" spc="-55">
                <a:solidFill>
                  <a:srgbClr val="0C285A"/>
                </a:solidFill>
                <a:latin typeface="Arial"/>
                <a:cs typeface="Arial"/>
              </a:rPr>
              <a:t>ESPECÍFICOS</a:t>
            </a:r>
            <a:r>
              <a:rPr sz="1150" b="1" i="1" spc="-10">
                <a:solidFill>
                  <a:srgbClr val="0C285A"/>
                </a:solidFill>
                <a:latin typeface="Arial"/>
                <a:cs typeface="Arial"/>
              </a:rPr>
              <a:t> </a:t>
            </a:r>
            <a:r>
              <a:rPr sz="1150" b="1" i="1" spc="-50">
                <a:solidFill>
                  <a:srgbClr val="0C285A"/>
                </a:solidFill>
                <a:latin typeface="Arial"/>
                <a:cs typeface="Arial"/>
              </a:rPr>
              <a:t>DE</a:t>
            </a:r>
            <a:r>
              <a:rPr sz="1150" b="1" i="1" spc="-10">
                <a:solidFill>
                  <a:srgbClr val="0C285A"/>
                </a:solidFill>
                <a:latin typeface="Arial"/>
                <a:cs typeface="Arial"/>
              </a:rPr>
              <a:t> CLIENTE:</a:t>
            </a:r>
            <a:endParaRPr sz="1150">
              <a:latin typeface="Arial"/>
              <a:cs typeface="Arial"/>
            </a:endParaRPr>
          </a:p>
          <a:p>
            <a:pPr marL="12700">
              <a:lnSpc>
                <a:spcPct val="100000"/>
              </a:lnSpc>
              <a:spcBef>
                <a:spcPts val="1185"/>
              </a:spcBef>
            </a:pPr>
            <a:r>
              <a:rPr sz="1500" spc="-130">
                <a:solidFill>
                  <a:srgbClr val="242E55"/>
                </a:solidFill>
                <a:latin typeface="Verdana"/>
                <a:cs typeface="Verdana"/>
              </a:rPr>
              <a:t>Treinamento</a:t>
            </a:r>
            <a:r>
              <a:rPr sz="1500" spc="120">
                <a:solidFill>
                  <a:srgbClr val="242E55"/>
                </a:solidFill>
                <a:latin typeface="Verdana"/>
                <a:cs typeface="Verdana"/>
              </a:rPr>
              <a:t> </a:t>
            </a:r>
            <a:r>
              <a:rPr sz="1500" spc="-125">
                <a:solidFill>
                  <a:srgbClr val="242E55"/>
                </a:solidFill>
                <a:latin typeface="Verdana"/>
                <a:cs typeface="Verdana"/>
              </a:rPr>
              <a:t>Introdutório</a:t>
            </a:r>
            <a:r>
              <a:rPr sz="1500" spc="-350">
                <a:solidFill>
                  <a:srgbClr val="242E55"/>
                </a:solidFill>
                <a:latin typeface="Verdana"/>
                <a:cs typeface="Verdana"/>
              </a:rPr>
              <a:t> </a:t>
            </a:r>
            <a:r>
              <a:rPr sz="1500" spc="-254">
                <a:solidFill>
                  <a:srgbClr val="242E55"/>
                </a:solidFill>
                <a:latin typeface="Verdana"/>
                <a:cs typeface="Verdana"/>
              </a:rPr>
              <a:t>....................................</a:t>
            </a:r>
            <a:r>
              <a:rPr sz="1500" spc="-250">
                <a:solidFill>
                  <a:srgbClr val="242E55"/>
                </a:solidFill>
                <a:latin typeface="Verdana"/>
                <a:cs typeface="Verdana"/>
              </a:rPr>
              <a:t> </a:t>
            </a:r>
            <a:r>
              <a:rPr sz="1500" spc="-40">
                <a:solidFill>
                  <a:srgbClr val="242E55"/>
                </a:solidFill>
                <a:latin typeface="Tahoma"/>
                <a:cs typeface="Tahoma"/>
              </a:rPr>
              <a:t>133</a:t>
            </a:r>
            <a:endParaRPr sz="1500">
              <a:latin typeface="Tahoma"/>
              <a:cs typeface="Tahoma"/>
            </a:endParaRPr>
          </a:p>
          <a:p>
            <a:pPr marL="12700">
              <a:lnSpc>
                <a:spcPct val="100000"/>
              </a:lnSpc>
              <a:spcBef>
                <a:spcPts val="190"/>
              </a:spcBef>
            </a:pPr>
            <a:r>
              <a:rPr sz="1500" spc="-85">
                <a:solidFill>
                  <a:srgbClr val="242E55"/>
                </a:solidFill>
                <a:latin typeface="Verdana"/>
                <a:cs typeface="Verdana"/>
              </a:rPr>
              <a:t>Planilha</a:t>
            </a:r>
            <a:r>
              <a:rPr sz="1500">
                <a:solidFill>
                  <a:srgbClr val="242E55"/>
                </a:solidFill>
                <a:latin typeface="Verdana"/>
                <a:cs typeface="Verdana"/>
              </a:rPr>
              <a:t> </a:t>
            </a:r>
            <a:r>
              <a:rPr sz="1500" spc="-100">
                <a:solidFill>
                  <a:srgbClr val="242E55"/>
                </a:solidFill>
                <a:latin typeface="Verdana"/>
                <a:cs typeface="Verdana"/>
              </a:rPr>
              <a:t>do</a:t>
            </a:r>
            <a:r>
              <a:rPr sz="1500" spc="5">
                <a:solidFill>
                  <a:srgbClr val="242E55"/>
                </a:solidFill>
                <a:latin typeface="Verdana"/>
                <a:cs typeface="Verdana"/>
              </a:rPr>
              <a:t> </a:t>
            </a:r>
            <a:r>
              <a:rPr sz="1500" spc="-60">
                <a:solidFill>
                  <a:srgbClr val="242E55"/>
                </a:solidFill>
                <a:latin typeface="Verdana"/>
                <a:cs typeface="Verdana"/>
              </a:rPr>
              <a:t>Mês</a:t>
            </a:r>
            <a:r>
              <a:rPr sz="1500" spc="5">
                <a:solidFill>
                  <a:srgbClr val="242E55"/>
                </a:solidFill>
                <a:latin typeface="Verdana"/>
                <a:cs typeface="Verdana"/>
              </a:rPr>
              <a:t> </a:t>
            </a:r>
            <a:r>
              <a:rPr sz="1500" spc="-240">
                <a:solidFill>
                  <a:srgbClr val="242E55"/>
                </a:solidFill>
                <a:latin typeface="Verdana"/>
                <a:cs typeface="Verdana"/>
              </a:rPr>
              <a:t>(Fixo)..........................................</a:t>
            </a:r>
            <a:r>
              <a:rPr sz="1500" spc="-315">
                <a:solidFill>
                  <a:srgbClr val="242E55"/>
                </a:solidFill>
                <a:latin typeface="Verdana"/>
                <a:cs typeface="Verdana"/>
              </a:rPr>
              <a:t> </a:t>
            </a:r>
            <a:r>
              <a:rPr sz="1500" spc="-40">
                <a:solidFill>
                  <a:srgbClr val="242E55"/>
                </a:solidFill>
                <a:latin typeface="Tahoma"/>
                <a:cs typeface="Tahoma"/>
              </a:rPr>
              <a:t>135</a:t>
            </a:r>
            <a:endParaRPr sz="1500">
              <a:latin typeface="Tahoma"/>
              <a:cs typeface="Tahoma"/>
            </a:endParaRPr>
          </a:p>
          <a:p>
            <a:pPr marL="12700">
              <a:lnSpc>
                <a:spcPct val="100000"/>
              </a:lnSpc>
              <a:spcBef>
                <a:spcPts val="195"/>
              </a:spcBef>
            </a:pPr>
            <a:r>
              <a:rPr sz="1500" spc="-85">
                <a:solidFill>
                  <a:srgbClr val="242E55"/>
                </a:solidFill>
                <a:latin typeface="Verdana"/>
                <a:cs typeface="Verdana"/>
              </a:rPr>
              <a:t>Planilha</a:t>
            </a:r>
            <a:r>
              <a:rPr sz="1500" spc="-65">
                <a:solidFill>
                  <a:srgbClr val="242E55"/>
                </a:solidFill>
                <a:latin typeface="Verdana"/>
                <a:cs typeface="Verdana"/>
              </a:rPr>
              <a:t> </a:t>
            </a:r>
            <a:r>
              <a:rPr sz="1500" spc="-100">
                <a:solidFill>
                  <a:srgbClr val="242E55"/>
                </a:solidFill>
                <a:latin typeface="Verdana"/>
                <a:cs typeface="Verdana"/>
              </a:rPr>
              <a:t>do</a:t>
            </a:r>
            <a:r>
              <a:rPr sz="1500" spc="-60">
                <a:solidFill>
                  <a:srgbClr val="242E55"/>
                </a:solidFill>
                <a:latin typeface="Verdana"/>
                <a:cs typeface="Verdana"/>
              </a:rPr>
              <a:t> Mês </a:t>
            </a:r>
            <a:r>
              <a:rPr sz="1500" spc="-135">
                <a:solidFill>
                  <a:srgbClr val="242E55"/>
                </a:solidFill>
                <a:latin typeface="Verdana"/>
                <a:cs typeface="Verdana"/>
              </a:rPr>
              <a:t>(Demanda)</a:t>
            </a:r>
            <a:r>
              <a:rPr sz="1500" spc="-190">
                <a:solidFill>
                  <a:srgbClr val="242E55"/>
                </a:solidFill>
                <a:latin typeface="Verdana"/>
                <a:cs typeface="Verdana"/>
              </a:rPr>
              <a:t> </a:t>
            </a:r>
            <a:r>
              <a:rPr sz="1500" spc="-254">
                <a:solidFill>
                  <a:srgbClr val="242E55"/>
                </a:solidFill>
                <a:latin typeface="Verdana"/>
                <a:cs typeface="Verdana"/>
              </a:rPr>
              <a:t>.............................</a:t>
            </a:r>
            <a:r>
              <a:rPr sz="1500" spc="-195">
                <a:solidFill>
                  <a:srgbClr val="242E55"/>
                </a:solidFill>
                <a:latin typeface="Verdana"/>
                <a:cs typeface="Verdana"/>
              </a:rPr>
              <a:t> </a:t>
            </a:r>
            <a:r>
              <a:rPr sz="1500" spc="-75">
                <a:solidFill>
                  <a:srgbClr val="242E55"/>
                </a:solidFill>
                <a:latin typeface="Tahoma"/>
                <a:cs typeface="Tahoma"/>
              </a:rPr>
              <a:t>137</a:t>
            </a:r>
            <a:endParaRPr sz="1500">
              <a:latin typeface="Tahoma"/>
              <a:cs typeface="Tahoma"/>
            </a:endParaRPr>
          </a:p>
          <a:p>
            <a:pPr marL="12700">
              <a:lnSpc>
                <a:spcPct val="100000"/>
              </a:lnSpc>
              <a:spcBef>
                <a:spcPts val="195"/>
              </a:spcBef>
            </a:pPr>
            <a:r>
              <a:rPr sz="1500" spc="-160">
                <a:solidFill>
                  <a:srgbClr val="242E55"/>
                </a:solidFill>
                <a:latin typeface="Verdana"/>
                <a:cs typeface="Verdana"/>
              </a:rPr>
              <a:t>Termo</a:t>
            </a:r>
            <a:r>
              <a:rPr sz="1500" spc="25">
                <a:solidFill>
                  <a:srgbClr val="242E55"/>
                </a:solidFill>
                <a:latin typeface="Verdana"/>
                <a:cs typeface="Verdana"/>
              </a:rPr>
              <a:t> </a:t>
            </a:r>
            <a:r>
              <a:rPr sz="1500" spc="-110">
                <a:solidFill>
                  <a:srgbClr val="242E55"/>
                </a:solidFill>
                <a:latin typeface="Verdana"/>
                <a:cs typeface="Verdana"/>
              </a:rPr>
              <a:t>de</a:t>
            </a:r>
            <a:r>
              <a:rPr sz="1500" spc="25">
                <a:solidFill>
                  <a:srgbClr val="242E55"/>
                </a:solidFill>
                <a:latin typeface="Verdana"/>
                <a:cs typeface="Verdana"/>
              </a:rPr>
              <a:t> </a:t>
            </a:r>
            <a:r>
              <a:rPr sz="1500" spc="-80">
                <a:solidFill>
                  <a:srgbClr val="242E55"/>
                </a:solidFill>
                <a:latin typeface="Verdana"/>
                <a:cs typeface="Verdana"/>
              </a:rPr>
              <a:t>Ciência</a:t>
            </a:r>
            <a:r>
              <a:rPr sz="1500" spc="-285">
                <a:solidFill>
                  <a:srgbClr val="242E55"/>
                </a:solidFill>
                <a:latin typeface="Verdana"/>
                <a:cs typeface="Verdana"/>
              </a:rPr>
              <a:t> </a:t>
            </a:r>
            <a:r>
              <a:rPr sz="1500" spc="-254">
                <a:solidFill>
                  <a:srgbClr val="242E55"/>
                </a:solidFill>
                <a:latin typeface="Verdana"/>
                <a:cs typeface="Verdana"/>
              </a:rPr>
              <a:t>....................................................</a:t>
            </a:r>
            <a:r>
              <a:rPr sz="1500" spc="-270">
                <a:solidFill>
                  <a:srgbClr val="242E55"/>
                </a:solidFill>
                <a:latin typeface="Verdana"/>
                <a:cs typeface="Verdana"/>
              </a:rPr>
              <a:t> </a:t>
            </a:r>
            <a:r>
              <a:rPr sz="1500" spc="-50">
                <a:solidFill>
                  <a:srgbClr val="242E55"/>
                </a:solidFill>
                <a:latin typeface="Tahoma"/>
                <a:cs typeface="Tahoma"/>
              </a:rPr>
              <a:t>139</a:t>
            </a:r>
            <a:endParaRPr sz="1500">
              <a:latin typeface="Tahoma"/>
              <a:cs typeface="Tahoma"/>
            </a:endParaRPr>
          </a:p>
          <a:p>
            <a:pPr marL="12700">
              <a:lnSpc>
                <a:spcPct val="100000"/>
              </a:lnSpc>
              <a:spcBef>
                <a:spcPts val="259"/>
              </a:spcBef>
            </a:pPr>
            <a:r>
              <a:rPr sz="1500" spc="-160">
                <a:solidFill>
                  <a:srgbClr val="242E55"/>
                </a:solidFill>
                <a:latin typeface="Verdana"/>
                <a:cs typeface="Verdana"/>
              </a:rPr>
              <a:t>Termo</a:t>
            </a:r>
            <a:r>
              <a:rPr sz="1500" spc="35">
                <a:solidFill>
                  <a:srgbClr val="242E55"/>
                </a:solidFill>
                <a:latin typeface="Verdana"/>
                <a:cs typeface="Verdana"/>
              </a:rPr>
              <a:t> </a:t>
            </a:r>
            <a:r>
              <a:rPr sz="1500" spc="-110">
                <a:solidFill>
                  <a:srgbClr val="242E55"/>
                </a:solidFill>
                <a:latin typeface="Verdana"/>
                <a:cs typeface="Verdana"/>
              </a:rPr>
              <a:t>de</a:t>
            </a:r>
            <a:r>
              <a:rPr sz="1500" spc="35">
                <a:solidFill>
                  <a:srgbClr val="242E55"/>
                </a:solidFill>
                <a:latin typeface="Verdana"/>
                <a:cs typeface="Verdana"/>
              </a:rPr>
              <a:t> </a:t>
            </a:r>
            <a:r>
              <a:rPr sz="1500" spc="-90">
                <a:solidFill>
                  <a:srgbClr val="242E55"/>
                </a:solidFill>
                <a:latin typeface="Verdana"/>
                <a:cs typeface="Verdana"/>
              </a:rPr>
              <a:t>Adesão</a:t>
            </a:r>
            <a:r>
              <a:rPr sz="1500" spc="-360">
                <a:solidFill>
                  <a:srgbClr val="242E55"/>
                </a:solidFill>
                <a:latin typeface="Verdana"/>
                <a:cs typeface="Verdana"/>
              </a:rPr>
              <a:t> </a:t>
            </a:r>
            <a:r>
              <a:rPr sz="1500" spc="-254">
                <a:solidFill>
                  <a:srgbClr val="242E55"/>
                </a:solidFill>
                <a:latin typeface="Verdana"/>
                <a:cs typeface="Verdana"/>
              </a:rPr>
              <a:t>.....................................................</a:t>
            </a:r>
            <a:r>
              <a:rPr sz="1500" spc="-305">
                <a:solidFill>
                  <a:srgbClr val="242E55"/>
                </a:solidFill>
                <a:latin typeface="Verdana"/>
                <a:cs typeface="Verdana"/>
              </a:rPr>
              <a:t> </a:t>
            </a:r>
            <a:r>
              <a:rPr sz="1500" spc="-145">
                <a:solidFill>
                  <a:srgbClr val="242E55"/>
                </a:solidFill>
                <a:latin typeface="Tahoma"/>
                <a:cs typeface="Tahoma"/>
              </a:rPr>
              <a:t>141</a:t>
            </a:r>
            <a:endParaRPr sz="1500">
              <a:latin typeface="Tahoma"/>
              <a:cs typeface="Tahoma"/>
            </a:endParaRPr>
          </a:p>
          <a:p>
            <a:pPr marL="12700">
              <a:lnSpc>
                <a:spcPct val="100000"/>
              </a:lnSpc>
              <a:spcBef>
                <a:spcPts val="190"/>
              </a:spcBef>
            </a:pPr>
            <a:r>
              <a:rPr sz="1500" spc="-105">
                <a:solidFill>
                  <a:srgbClr val="242E55"/>
                </a:solidFill>
                <a:latin typeface="Verdana"/>
                <a:cs typeface="Verdana"/>
              </a:rPr>
              <a:t>Abertura</a:t>
            </a:r>
            <a:r>
              <a:rPr sz="1500">
                <a:solidFill>
                  <a:srgbClr val="242E55"/>
                </a:solidFill>
                <a:latin typeface="Verdana"/>
                <a:cs typeface="Verdana"/>
              </a:rPr>
              <a:t> </a:t>
            </a:r>
            <a:r>
              <a:rPr sz="1500" spc="-110">
                <a:solidFill>
                  <a:srgbClr val="242E55"/>
                </a:solidFill>
                <a:latin typeface="Verdana"/>
                <a:cs typeface="Verdana"/>
              </a:rPr>
              <a:t>de</a:t>
            </a:r>
            <a:r>
              <a:rPr sz="1500">
                <a:solidFill>
                  <a:srgbClr val="242E55"/>
                </a:solidFill>
                <a:latin typeface="Verdana"/>
                <a:cs typeface="Verdana"/>
              </a:rPr>
              <a:t> </a:t>
            </a:r>
            <a:r>
              <a:rPr sz="1500" spc="-235">
                <a:solidFill>
                  <a:srgbClr val="242E55"/>
                </a:solidFill>
                <a:latin typeface="Verdana"/>
                <a:cs typeface="Verdana"/>
              </a:rPr>
              <a:t>Custos................................................</a:t>
            </a:r>
            <a:r>
              <a:rPr sz="1500" spc="-335">
                <a:solidFill>
                  <a:srgbClr val="242E55"/>
                </a:solidFill>
                <a:latin typeface="Verdana"/>
                <a:cs typeface="Verdana"/>
              </a:rPr>
              <a:t> </a:t>
            </a:r>
            <a:r>
              <a:rPr sz="1500" spc="-35">
                <a:solidFill>
                  <a:srgbClr val="242E55"/>
                </a:solidFill>
                <a:latin typeface="Tahoma"/>
                <a:cs typeface="Tahoma"/>
              </a:rPr>
              <a:t>143</a:t>
            </a:r>
            <a:endParaRPr sz="1500">
              <a:latin typeface="Tahoma"/>
              <a:cs typeface="Tahoma"/>
            </a:endParaRPr>
          </a:p>
        </p:txBody>
      </p:sp>
      <p:sp>
        <p:nvSpPr>
          <p:cNvPr id="6" name="object 6"/>
          <p:cNvSpPr txBox="1"/>
          <p:nvPr/>
        </p:nvSpPr>
        <p:spPr>
          <a:xfrm>
            <a:off x="1449298" y="4538535"/>
            <a:ext cx="3797300" cy="1339850"/>
          </a:xfrm>
          <a:prstGeom prst="rect">
            <a:avLst/>
          </a:prstGeom>
        </p:spPr>
        <p:txBody>
          <a:bodyPr vert="horz" wrap="square" lIns="0" tIns="12700" rIns="0" bIns="0" rtlCol="0">
            <a:spAutoFit/>
          </a:bodyPr>
          <a:lstStyle/>
          <a:p>
            <a:pPr marL="12700" algn="just">
              <a:lnSpc>
                <a:spcPct val="100000"/>
              </a:lnSpc>
              <a:spcBef>
                <a:spcPts val="100"/>
              </a:spcBef>
            </a:pPr>
            <a:r>
              <a:rPr sz="1150" b="1" i="1" spc="-65">
                <a:solidFill>
                  <a:srgbClr val="0C285A"/>
                </a:solidFill>
                <a:latin typeface="Arial"/>
                <a:cs typeface="Arial"/>
              </a:rPr>
              <a:t>COMPLEMENTARES</a:t>
            </a:r>
            <a:r>
              <a:rPr sz="1150" b="1" i="1" spc="-5">
                <a:solidFill>
                  <a:srgbClr val="0C285A"/>
                </a:solidFill>
                <a:latin typeface="Arial"/>
                <a:cs typeface="Arial"/>
              </a:rPr>
              <a:t> </a:t>
            </a:r>
            <a:r>
              <a:rPr sz="1150" b="1" i="1" spc="-90">
                <a:solidFill>
                  <a:srgbClr val="0C285A"/>
                </a:solidFill>
                <a:latin typeface="Arial"/>
                <a:cs typeface="Arial"/>
              </a:rPr>
              <a:t>E</a:t>
            </a:r>
            <a:r>
              <a:rPr sz="1150" b="1" i="1" spc="-5">
                <a:solidFill>
                  <a:srgbClr val="0C285A"/>
                </a:solidFill>
                <a:latin typeface="Arial"/>
                <a:cs typeface="Arial"/>
              </a:rPr>
              <a:t> </a:t>
            </a:r>
            <a:r>
              <a:rPr sz="1150" b="1" i="1" spc="-10">
                <a:solidFill>
                  <a:srgbClr val="0C285A"/>
                </a:solidFill>
                <a:latin typeface="Arial"/>
                <a:cs typeface="Arial"/>
              </a:rPr>
              <a:t>AUTÔNOMOS:</a:t>
            </a:r>
            <a:endParaRPr sz="1150">
              <a:latin typeface="Arial"/>
              <a:cs typeface="Arial"/>
            </a:endParaRPr>
          </a:p>
          <a:p>
            <a:pPr marL="12700" marR="5080" algn="just">
              <a:lnSpc>
                <a:spcPct val="110800"/>
              </a:lnSpc>
              <a:spcBef>
                <a:spcPts val="990"/>
              </a:spcBef>
            </a:pPr>
            <a:r>
              <a:rPr sz="1500" spc="-125">
                <a:solidFill>
                  <a:srgbClr val="242E55"/>
                </a:solidFill>
                <a:latin typeface="Verdana"/>
                <a:cs typeface="Verdana"/>
              </a:rPr>
              <a:t>Nota</a:t>
            </a:r>
            <a:r>
              <a:rPr sz="1500" spc="-10">
                <a:solidFill>
                  <a:srgbClr val="242E55"/>
                </a:solidFill>
                <a:latin typeface="Verdana"/>
                <a:cs typeface="Verdana"/>
              </a:rPr>
              <a:t> </a:t>
            </a:r>
            <a:r>
              <a:rPr sz="1500" spc="-85">
                <a:solidFill>
                  <a:srgbClr val="242E55"/>
                </a:solidFill>
                <a:latin typeface="Verdana"/>
                <a:cs typeface="Verdana"/>
              </a:rPr>
              <a:t>Fiscal</a:t>
            </a:r>
            <a:r>
              <a:rPr sz="1500" spc="-45">
                <a:solidFill>
                  <a:srgbClr val="242E55"/>
                </a:solidFill>
                <a:latin typeface="Verdana"/>
                <a:cs typeface="Verdana"/>
              </a:rPr>
              <a:t> </a:t>
            </a:r>
            <a:r>
              <a:rPr sz="1500" spc="-220">
                <a:solidFill>
                  <a:srgbClr val="242E55"/>
                </a:solidFill>
                <a:latin typeface="Verdana"/>
                <a:cs typeface="Verdana"/>
              </a:rPr>
              <a:t>de</a:t>
            </a:r>
            <a:r>
              <a:rPr sz="1500" spc="140">
                <a:solidFill>
                  <a:srgbClr val="242E55"/>
                </a:solidFill>
                <a:latin typeface="Verdana"/>
                <a:cs typeface="Verdana"/>
              </a:rPr>
              <a:t> </a:t>
            </a:r>
            <a:r>
              <a:rPr sz="1500" spc="-114">
                <a:solidFill>
                  <a:srgbClr val="242E55"/>
                </a:solidFill>
                <a:latin typeface="Verdana"/>
                <a:cs typeface="Verdana"/>
              </a:rPr>
              <a:t>Serviço</a:t>
            </a:r>
            <a:r>
              <a:rPr sz="1500" spc="240">
                <a:solidFill>
                  <a:srgbClr val="242E55"/>
                </a:solidFill>
                <a:latin typeface="Verdana"/>
                <a:cs typeface="Verdana"/>
              </a:rPr>
              <a:t> </a:t>
            </a:r>
            <a:r>
              <a:rPr sz="1500" spc="-180">
                <a:solidFill>
                  <a:srgbClr val="242E55"/>
                </a:solidFill>
                <a:latin typeface="Verdana"/>
                <a:cs typeface="Verdana"/>
              </a:rPr>
              <a:t>(NFS)</a:t>
            </a:r>
            <a:r>
              <a:rPr sz="1500" spc="50">
                <a:solidFill>
                  <a:srgbClr val="242E55"/>
                </a:solidFill>
                <a:latin typeface="Verdana"/>
                <a:cs typeface="Verdana"/>
              </a:rPr>
              <a:t> </a:t>
            </a:r>
            <a:r>
              <a:rPr sz="1500" spc="-275">
                <a:solidFill>
                  <a:srgbClr val="242E55"/>
                </a:solidFill>
                <a:latin typeface="Verdana"/>
                <a:cs typeface="Verdana"/>
              </a:rPr>
              <a:t>...........................</a:t>
            </a:r>
            <a:r>
              <a:rPr sz="1500" spc="140">
                <a:solidFill>
                  <a:srgbClr val="242E55"/>
                </a:solidFill>
                <a:latin typeface="Verdana"/>
                <a:cs typeface="Verdana"/>
              </a:rPr>
              <a:t> </a:t>
            </a:r>
            <a:r>
              <a:rPr sz="1500" spc="-65">
                <a:solidFill>
                  <a:srgbClr val="242E55"/>
                </a:solidFill>
                <a:latin typeface="Tahoma"/>
                <a:cs typeface="Tahoma"/>
              </a:rPr>
              <a:t>145 </a:t>
            </a:r>
            <a:r>
              <a:rPr sz="1500" spc="-114">
                <a:solidFill>
                  <a:srgbClr val="242E55"/>
                </a:solidFill>
                <a:latin typeface="Verdana"/>
                <a:cs typeface="Verdana"/>
              </a:rPr>
              <a:t>Cartão</a:t>
            </a:r>
            <a:r>
              <a:rPr sz="1500" spc="85">
                <a:solidFill>
                  <a:srgbClr val="242E55"/>
                </a:solidFill>
                <a:latin typeface="Verdana"/>
                <a:cs typeface="Verdana"/>
              </a:rPr>
              <a:t> </a:t>
            </a:r>
            <a:r>
              <a:rPr sz="1500" spc="-180">
                <a:solidFill>
                  <a:srgbClr val="242E55"/>
                </a:solidFill>
                <a:latin typeface="Verdana"/>
                <a:cs typeface="Verdana"/>
              </a:rPr>
              <a:t>CNPJ</a:t>
            </a:r>
            <a:r>
              <a:rPr sz="1500" spc="50">
                <a:solidFill>
                  <a:srgbClr val="242E55"/>
                </a:solidFill>
                <a:latin typeface="Verdana"/>
                <a:cs typeface="Verdana"/>
              </a:rPr>
              <a:t> </a:t>
            </a:r>
            <a:r>
              <a:rPr sz="1500" spc="-254">
                <a:solidFill>
                  <a:srgbClr val="242E55"/>
                </a:solidFill>
                <a:latin typeface="Verdana"/>
                <a:cs typeface="Verdana"/>
              </a:rPr>
              <a:t>..............................................................</a:t>
            </a:r>
            <a:r>
              <a:rPr sz="1500" spc="125">
                <a:solidFill>
                  <a:srgbClr val="242E55"/>
                </a:solidFill>
                <a:latin typeface="Verdana"/>
                <a:cs typeface="Verdana"/>
              </a:rPr>
              <a:t> </a:t>
            </a:r>
            <a:r>
              <a:rPr sz="1500" spc="-100">
                <a:solidFill>
                  <a:srgbClr val="242E55"/>
                </a:solidFill>
                <a:latin typeface="Tahoma"/>
                <a:cs typeface="Tahoma"/>
              </a:rPr>
              <a:t>147 </a:t>
            </a:r>
            <a:r>
              <a:rPr sz="1500" spc="-120">
                <a:solidFill>
                  <a:srgbClr val="242E55"/>
                </a:solidFill>
                <a:latin typeface="Verdana"/>
                <a:cs typeface="Verdana"/>
              </a:rPr>
              <a:t>Registro</a:t>
            </a:r>
            <a:r>
              <a:rPr sz="1500" spc="-15">
                <a:solidFill>
                  <a:srgbClr val="242E55"/>
                </a:solidFill>
                <a:latin typeface="Verdana"/>
                <a:cs typeface="Verdana"/>
              </a:rPr>
              <a:t> </a:t>
            </a:r>
            <a:r>
              <a:rPr sz="1500" spc="-220">
                <a:solidFill>
                  <a:srgbClr val="242E55"/>
                </a:solidFill>
                <a:latin typeface="Verdana"/>
                <a:cs typeface="Verdana"/>
              </a:rPr>
              <a:t>de</a:t>
            </a:r>
            <a:r>
              <a:rPr sz="1500" spc="190">
                <a:solidFill>
                  <a:srgbClr val="242E55"/>
                </a:solidFill>
                <a:latin typeface="Verdana"/>
                <a:cs typeface="Verdana"/>
              </a:rPr>
              <a:t> </a:t>
            </a:r>
            <a:r>
              <a:rPr sz="1500" spc="-160">
                <a:solidFill>
                  <a:srgbClr val="242E55"/>
                </a:solidFill>
                <a:latin typeface="Verdana"/>
                <a:cs typeface="Verdana"/>
              </a:rPr>
              <a:t>Autônomo</a:t>
            </a:r>
            <a:r>
              <a:rPr sz="1500" spc="30">
                <a:solidFill>
                  <a:srgbClr val="242E55"/>
                </a:solidFill>
                <a:latin typeface="Verdana"/>
                <a:cs typeface="Verdana"/>
              </a:rPr>
              <a:t> </a:t>
            </a:r>
            <a:r>
              <a:rPr sz="1500" spc="-260">
                <a:solidFill>
                  <a:srgbClr val="242E55"/>
                </a:solidFill>
                <a:latin typeface="Verdana"/>
                <a:cs typeface="Verdana"/>
              </a:rPr>
              <a:t>.........................................</a:t>
            </a:r>
            <a:r>
              <a:rPr sz="1500" spc="130">
                <a:solidFill>
                  <a:srgbClr val="242E55"/>
                </a:solidFill>
                <a:latin typeface="Verdana"/>
                <a:cs typeface="Verdana"/>
              </a:rPr>
              <a:t> </a:t>
            </a:r>
            <a:r>
              <a:rPr sz="1500" spc="-75">
                <a:solidFill>
                  <a:srgbClr val="242E55"/>
                </a:solidFill>
                <a:latin typeface="Tahoma"/>
                <a:cs typeface="Tahoma"/>
              </a:rPr>
              <a:t>149 </a:t>
            </a:r>
            <a:r>
              <a:rPr sz="1500" spc="-70">
                <a:solidFill>
                  <a:srgbClr val="242E55"/>
                </a:solidFill>
                <a:latin typeface="Verdana"/>
                <a:cs typeface="Verdana"/>
              </a:rPr>
              <a:t>RPA</a:t>
            </a:r>
            <a:r>
              <a:rPr sz="1500" spc="135">
                <a:solidFill>
                  <a:srgbClr val="242E55"/>
                </a:solidFill>
                <a:latin typeface="Verdana"/>
                <a:cs typeface="Verdana"/>
              </a:rPr>
              <a:t> </a:t>
            </a:r>
            <a:r>
              <a:rPr sz="1500" spc="-254">
                <a:solidFill>
                  <a:srgbClr val="242E55"/>
                </a:solidFill>
                <a:latin typeface="Verdana"/>
                <a:cs typeface="Verdana"/>
              </a:rPr>
              <a:t>.................................................................................</a:t>
            </a:r>
            <a:r>
              <a:rPr sz="1500" spc="-190">
                <a:solidFill>
                  <a:srgbClr val="242E55"/>
                </a:solidFill>
                <a:latin typeface="Verdana"/>
                <a:cs typeface="Verdana"/>
              </a:rPr>
              <a:t> </a:t>
            </a:r>
            <a:r>
              <a:rPr sz="1500" spc="-160">
                <a:solidFill>
                  <a:srgbClr val="242E55"/>
                </a:solidFill>
                <a:latin typeface="Tahoma"/>
                <a:cs typeface="Tahoma"/>
              </a:rPr>
              <a:t>151</a:t>
            </a:r>
            <a:endParaRPr sz="1500">
              <a:latin typeface="Tahoma"/>
              <a:cs typeface="Tahom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84607"/>
            <a:ext cx="3653154" cy="750570"/>
          </a:xfrm>
          <a:prstGeom prst="rect">
            <a:avLst/>
          </a:prstGeom>
        </p:spPr>
        <p:txBody>
          <a:bodyPr vert="horz" wrap="square" lIns="0" tIns="12700" rIns="0" bIns="0" rtlCol="0">
            <a:spAutoFit/>
          </a:bodyPr>
          <a:lstStyle/>
          <a:p>
            <a:pPr marL="12700">
              <a:lnSpc>
                <a:spcPts val="2855"/>
              </a:lnSpc>
              <a:spcBef>
                <a:spcPts val="100"/>
              </a:spcBef>
            </a:pPr>
            <a:r>
              <a:rPr sz="2400" b="1" i="1" spc="-140">
                <a:solidFill>
                  <a:srgbClr val="FFFFFF"/>
                </a:solidFill>
                <a:latin typeface="Trebuchet MS"/>
                <a:cs typeface="Trebuchet MS"/>
              </a:rPr>
              <a:t>Boleto</a:t>
            </a:r>
            <a:r>
              <a:rPr sz="2400" b="1" i="1" spc="-155">
                <a:solidFill>
                  <a:srgbClr val="FFFFFF"/>
                </a:solidFill>
                <a:latin typeface="Trebuchet MS"/>
                <a:cs typeface="Trebuchet MS"/>
              </a:rPr>
              <a:t> </a:t>
            </a:r>
            <a:r>
              <a:rPr sz="2400" b="1" i="1" spc="-60">
                <a:solidFill>
                  <a:srgbClr val="FFFFFF"/>
                </a:solidFill>
                <a:latin typeface="Trebuchet MS"/>
                <a:cs typeface="Trebuchet MS"/>
              </a:rPr>
              <a:t>ou</a:t>
            </a:r>
            <a:r>
              <a:rPr sz="2400" b="1" i="1" spc="-155">
                <a:solidFill>
                  <a:srgbClr val="FFFFFF"/>
                </a:solidFill>
                <a:latin typeface="Trebuchet MS"/>
                <a:cs typeface="Trebuchet MS"/>
              </a:rPr>
              <a:t> </a:t>
            </a:r>
            <a:r>
              <a:rPr sz="2400" b="1" i="1" spc="-85">
                <a:solidFill>
                  <a:srgbClr val="FFFFFF"/>
                </a:solidFill>
                <a:latin typeface="Trebuchet MS"/>
                <a:cs typeface="Trebuchet MS"/>
              </a:rPr>
              <a:t>Nota</a:t>
            </a:r>
            <a:r>
              <a:rPr sz="2400" b="1" i="1" spc="-155">
                <a:solidFill>
                  <a:srgbClr val="FFFFFF"/>
                </a:solidFill>
                <a:latin typeface="Trebuchet MS"/>
                <a:cs typeface="Trebuchet MS"/>
              </a:rPr>
              <a:t> </a:t>
            </a:r>
            <a:r>
              <a:rPr sz="2400" b="1" i="1" spc="-45">
                <a:solidFill>
                  <a:srgbClr val="FFFFFF"/>
                </a:solidFill>
                <a:latin typeface="Trebuchet MS"/>
                <a:cs typeface="Trebuchet MS"/>
              </a:rPr>
              <a:t>Fiscal</a:t>
            </a:r>
            <a:endParaRPr sz="2400">
              <a:latin typeface="Trebuchet MS"/>
              <a:cs typeface="Trebuchet MS"/>
            </a:endParaRPr>
          </a:p>
          <a:p>
            <a:pPr marL="12700">
              <a:lnSpc>
                <a:spcPts val="285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3864610" cy="787400"/>
          </a:xfrm>
          <a:prstGeom prst="rect">
            <a:avLst/>
          </a:prstGeom>
        </p:spPr>
        <p:txBody>
          <a:bodyPr vert="horz" wrap="square" lIns="0" tIns="12700" rIns="0" bIns="0" rtlCol="0">
            <a:spAutoFit/>
          </a:bodyPr>
          <a:lstStyle/>
          <a:p>
            <a:pPr marL="12700">
              <a:lnSpc>
                <a:spcPct val="100000"/>
              </a:lnSpc>
              <a:spcBef>
                <a:spcPts val="100"/>
              </a:spcBef>
            </a:pPr>
            <a:r>
              <a:rPr spc="-200"/>
              <a:t>Seguro</a:t>
            </a:r>
            <a:r>
              <a:rPr spc="-335"/>
              <a:t> </a:t>
            </a:r>
            <a:r>
              <a:rPr spc="-200"/>
              <a:t>de</a:t>
            </a:r>
            <a:r>
              <a:rPr spc="-335"/>
              <a:t> </a:t>
            </a:r>
            <a:r>
              <a:rPr spc="-200"/>
              <a:t>Vida</a:t>
            </a:r>
          </a:p>
        </p:txBody>
      </p:sp>
      <p:grpSp>
        <p:nvGrpSpPr>
          <p:cNvPr id="4" name="object 4"/>
          <p:cNvGrpSpPr/>
          <p:nvPr/>
        </p:nvGrpSpPr>
        <p:grpSpPr>
          <a:xfrm>
            <a:off x="457200" y="2424243"/>
            <a:ext cx="5702300" cy="3506470"/>
            <a:chOff x="457200" y="2424243"/>
            <a:chExt cx="5702300" cy="3506470"/>
          </a:xfrm>
        </p:grpSpPr>
        <p:pic>
          <p:nvPicPr>
            <p:cNvPr id="5" name="object 5"/>
            <p:cNvPicPr/>
            <p:nvPr/>
          </p:nvPicPr>
          <p:blipFill>
            <a:blip r:embed="rId2" cstate="print"/>
            <a:stretch>
              <a:fillRect/>
            </a:stretch>
          </p:blipFill>
          <p:spPr>
            <a:xfrm>
              <a:off x="457200" y="2436558"/>
              <a:ext cx="5457278" cy="3256927"/>
            </a:xfrm>
            <a:prstGeom prst="rect">
              <a:avLst/>
            </a:prstGeom>
          </p:spPr>
        </p:pic>
        <p:sp>
          <p:nvSpPr>
            <p:cNvPr id="6" name="object 6"/>
            <p:cNvSpPr/>
            <p:nvPr/>
          </p:nvSpPr>
          <p:spPr>
            <a:xfrm>
              <a:off x="543890" y="3278784"/>
              <a:ext cx="5304155" cy="2326005"/>
            </a:xfrm>
            <a:custGeom>
              <a:avLst/>
              <a:gdLst/>
              <a:ahLst/>
              <a:cxnLst/>
              <a:rect l="l" t="t" r="r" b="b"/>
              <a:pathLst>
                <a:path w="5304155" h="2326004">
                  <a:moveTo>
                    <a:pt x="707872" y="1495755"/>
                  </a:moveTo>
                  <a:lnTo>
                    <a:pt x="3748404" y="1495755"/>
                  </a:lnTo>
                  <a:lnTo>
                    <a:pt x="3748404" y="1394828"/>
                  </a:lnTo>
                  <a:lnTo>
                    <a:pt x="707872" y="1394828"/>
                  </a:lnTo>
                  <a:lnTo>
                    <a:pt x="707872" y="1495755"/>
                  </a:lnTo>
                  <a:close/>
                </a:path>
                <a:path w="5304155" h="2326004">
                  <a:moveTo>
                    <a:pt x="0" y="2325687"/>
                  </a:moveTo>
                  <a:lnTo>
                    <a:pt x="5303647" y="2325687"/>
                  </a:lnTo>
                  <a:lnTo>
                    <a:pt x="5303647" y="1701698"/>
                  </a:lnTo>
                  <a:lnTo>
                    <a:pt x="0" y="1701698"/>
                  </a:lnTo>
                  <a:lnTo>
                    <a:pt x="0" y="2325687"/>
                  </a:lnTo>
                  <a:close/>
                </a:path>
                <a:path w="5304155" h="2326004">
                  <a:moveTo>
                    <a:pt x="4120857" y="376402"/>
                  </a:moveTo>
                  <a:lnTo>
                    <a:pt x="4961915" y="376402"/>
                  </a:lnTo>
                  <a:lnTo>
                    <a:pt x="4961915" y="174345"/>
                  </a:lnTo>
                  <a:lnTo>
                    <a:pt x="4120857" y="174345"/>
                  </a:lnTo>
                  <a:lnTo>
                    <a:pt x="4120857" y="376402"/>
                  </a:lnTo>
                  <a:close/>
                </a:path>
                <a:path w="5304155" h="2326004">
                  <a:moveTo>
                    <a:pt x="0" y="202057"/>
                  </a:moveTo>
                  <a:lnTo>
                    <a:pt x="693737" y="202057"/>
                  </a:lnTo>
                  <a:lnTo>
                    <a:pt x="693737" y="0"/>
                  </a:lnTo>
                  <a:lnTo>
                    <a:pt x="0" y="0"/>
                  </a:lnTo>
                  <a:lnTo>
                    <a:pt x="0" y="202057"/>
                  </a:lnTo>
                  <a:close/>
                </a:path>
              </a:pathLst>
            </a:custGeom>
            <a:ln w="24599">
              <a:solidFill>
                <a:srgbClr val="0C285A"/>
              </a:solidFill>
            </a:ln>
          </p:spPr>
          <p:txBody>
            <a:bodyPr wrap="square" lIns="0" tIns="0" rIns="0" bIns="0" rtlCol="0"/>
            <a:lstStyle/>
            <a:p>
              <a:endParaRPr/>
            </a:p>
          </p:txBody>
        </p:sp>
        <p:sp>
          <p:nvSpPr>
            <p:cNvPr id="7" name="object 7"/>
            <p:cNvSpPr/>
            <p:nvPr/>
          </p:nvSpPr>
          <p:spPr>
            <a:xfrm>
              <a:off x="4025642" y="2436543"/>
              <a:ext cx="2043430" cy="2225040"/>
            </a:xfrm>
            <a:custGeom>
              <a:avLst/>
              <a:gdLst/>
              <a:ahLst/>
              <a:cxnLst/>
              <a:rect l="l" t="t" r="r" b="b"/>
              <a:pathLst>
                <a:path w="2043429" h="2225040">
                  <a:moveTo>
                    <a:pt x="0" y="2224785"/>
                  </a:moveTo>
                  <a:lnTo>
                    <a:pt x="0" y="0"/>
                  </a:lnTo>
                  <a:lnTo>
                    <a:pt x="2043430" y="0"/>
                  </a:lnTo>
                  <a:lnTo>
                    <a:pt x="2043430" y="213131"/>
                  </a:lnTo>
                </a:path>
              </a:pathLst>
            </a:custGeom>
            <a:ln w="24599">
              <a:solidFill>
                <a:srgbClr val="202E55"/>
              </a:solidFill>
            </a:ln>
          </p:spPr>
          <p:txBody>
            <a:bodyPr wrap="square" lIns="0" tIns="0" rIns="0" bIns="0" rtlCol="0"/>
            <a:lstStyle/>
            <a:p>
              <a:endParaRPr/>
            </a:p>
          </p:txBody>
        </p:sp>
        <p:sp>
          <p:nvSpPr>
            <p:cNvPr id="8" name="object 8"/>
            <p:cNvSpPr/>
            <p:nvPr/>
          </p:nvSpPr>
          <p:spPr>
            <a:xfrm>
              <a:off x="6020504" y="2602934"/>
              <a:ext cx="97155" cy="133985"/>
            </a:xfrm>
            <a:custGeom>
              <a:avLst/>
              <a:gdLst/>
              <a:ahLst/>
              <a:cxnLst/>
              <a:rect l="l" t="t" r="r" b="b"/>
              <a:pathLst>
                <a:path w="97154" h="133985">
                  <a:moveTo>
                    <a:pt x="97129" y="0"/>
                  </a:moveTo>
                  <a:lnTo>
                    <a:pt x="0" y="0"/>
                  </a:lnTo>
                  <a:lnTo>
                    <a:pt x="48564" y="133451"/>
                  </a:lnTo>
                  <a:lnTo>
                    <a:pt x="97129" y="0"/>
                  </a:lnTo>
                  <a:close/>
                </a:path>
              </a:pathLst>
            </a:custGeom>
            <a:solidFill>
              <a:srgbClr val="202E55"/>
            </a:solidFill>
          </p:spPr>
          <p:txBody>
            <a:bodyPr wrap="square" lIns="0" tIns="0" rIns="0" bIns="0" rtlCol="0"/>
            <a:lstStyle/>
            <a:p>
              <a:endParaRPr/>
            </a:p>
          </p:txBody>
        </p:sp>
        <p:sp>
          <p:nvSpPr>
            <p:cNvPr id="9" name="object 9"/>
            <p:cNvSpPr/>
            <p:nvPr/>
          </p:nvSpPr>
          <p:spPr>
            <a:xfrm>
              <a:off x="1026755" y="3493127"/>
              <a:ext cx="5084445" cy="551815"/>
            </a:xfrm>
            <a:custGeom>
              <a:avLst/>
              <a:gdLst/>
              <a:ahLst/>
              <a:cxnLst/>
              <a:rect l="l" t="t" r="r" b="b"/>
              <a:pathLst>
                <a:path w="5084445" h="551814">
                  <a:moveTo>
                    <a:pt x="0" y="0"/>
                  </a:moveTo>
                  <a:lnTo>
                    <a:pt x="0" y="449859"/>
                  </a:lnTo>
                  <a:lnTo>
                    <a:pt x="5084152" y="449859"/>
                  </a:lnTo>
                  <a:lnTo>
                    <a:pt x="5084152" y="551357"/>
                  </a:lnTo>
                </a:path>
              </a:pathLst>
            </a:custGeom>
            <a:ln w="24599">
              <a:solidFill>
                <a:srgbClr val="202E55"/>
              </a:solidFill>
            </a:ln>
          </p:spPr>
          <p:txBody>
            <a:bodyPr wrap="square" lIns="0" tIns="0" rIns="0" bIns="0" rtlCol="0"/>
            <a:lstStyle/>
            <a:p>
              <a:endParaRPr/>
            </a:p>
          </p:txBody>
        </p:sp>
        <p:sp>
          <p:nvSpPr>
            <p:cNvPr id="10" name="object 10"/>
            <p:cNvSpPr/>
            <p:nvPr/>
          </p:nvSpPr>
          <p:spPr>
            <a:xfrm>
              <a:off x="6062348" y="3997749"/>
              <a:ext cx="97155" cy="133985"/>
            </a:xfrm>
            <a:custGeom>
              <a:avLst/>
              <a:gdLst/>
              <a:ahLst/>
              <a:cxnLst/>
              <a:rect l="l" t="t" r="r" b="b"/>
              <a:pathLst>
                <a:path w="97154" h="133985">
                  <a:moveTo>
                    <a:pt x="97129" y="0"/>
                  </a:moveTo>
                  <a:lnTo>
                    <a:pt x="0" y="0"/>
                  </a:lnTo>
                  <a:lnTo>
                    <a:pt x="48564" y="133553"/>
                  </a:lnTo>
                  <a:lnTo>
                    <a:pt x="97129" y="0"/>
                  </a:lnTo>
                  <a:close/>
                </a:path>
              </a:pathLst>
            </a:custGeom>
            <a:solidFill>
              <a:srgbClr val="202E55"/>
            </a:solidFill>
          </p:spPr>
          <p:txBody>
            <a:bodyPr wrap="square" lIns="0" tIns="0" rIns="0" bIns="0" rtlCol="0"/>
            <a:lstStyle/>
            <a:p>
              <a:endParaRPr/>
            </a:p>
          </p:txBody>
        </p:sp>
        <p:sp>
          <p:nvSpPr>
            <p:cNvPr id="11" name="object 11"/>
            <p:cNvSpPr/>
            <p:nvPr/>
          </p:nvSpPr>
          <p:spPr>
            <a:xfrm>
              <a:off x="4391789" y="3554147"/>
              <a:ext cx="260985" cy="2138045"/>
            </a:xfrm>
            <a:custGeom>
              <a:avLst/>
              <a:gdLst/>
              <a:ahLst/>
              <a:cxnLst/>
              <a:rect l="l" t="t" r="r" b="b"/>
              <a:pathLst>
                <a:path w="260985" h="2138045">
                  <a:moveTo>
                    <a:pt x="260654" y="0"/>
                  </a:moveTo>
                  <a:lnTo>
                    <a:pt x="0" y="0"/>
                  </a:lnTo>
                  <a:lnTo>
                    <a:pt x="0" y="2137968"/>
                  </a:lnTo>
                </a:path>
              </a:pathLst>
            </a:custGeom>
            <a:ln w="24599">
              <a:solidFill>
                <a:srgbClr val="202E55"/>
              </a:solidFill>
            </a:ln>
          </p:spPr>
          <p:txBody>
            <a:bodyPr wrap="square" lIns="0" tIns="0" rIns="0" bIns="0" rtlCol="0"/>
            <a:lstStyle/>
            <a:p>
              <a:endParaRPr/>
            </a:p>
          </p:txBody>
        </p:sp>
        <p:sp>
          <p:nvSpPr>
            <p:cNvPr id="12" name="object 12"/>
            <p:cNvSpPr/>
            <p:nvPr/>
          </p:nvSpPr>
          <p:spPr>
            <a:xfrm>
              <a:off x="4343220" y="5645376"/>
              <a:ext cx="97155" cy="133985"/>
            </a:xfrm>
            <a:custGeom>
              <a:avLst/>
              <a:gdLst/>
              <a:ahLst/>
              <a:cxnLst/>
              <a:rect l="l" t="t" r="r" b="b"/>
              <a:pathLst>
                <a:path w="97154" h="133985">
                  <a:moveTo>
                    <a:pt x="97129" y="0"/>
                  </a:moveTo>
                  <a:lnTo>
                    <a:pt x="0" y="0"/>
                  </a:lnTo>
                  <a:lnTo>
                    <a:pt x="48564" y="133553"/>
                  </a:lnTo>
                  <a:lnTo>
                    <a:pt x="97129" y="0"/>
                  </a:lnTo>
                  <a:close/>
                </a:path>
              </a:pathLst>
            </a:custGeom>
            <a:solidFill>
              <a:srgbClr val="202E55"/>
            </a:solidFill>
          </p:spPr>
          <p:txBody>
            <a:bodyPr wrap="square" lIns="0" tIns="0" rIns="0" bIns="0" rtlCol="0"/>
            <a:lstStyle/>
            <a:p>
              <a:endParaRPr/>
            </a:p>
          </p:txBody>
        </p:sp>
        <p:sp>
          <p:nvSpPr>
            <p:cNvPr id="13" name="object 13"/>
            <p:cNvSpPr/>
            <p:nvPr/>
          </p:nvSpPr>
          <p:spPr>
            <a:xfrm>
              <a:off x="629229" y="5616707"/>
              <a:ext cx="298450" cy="265430"/>
            </a:xfrm>
            <a:custGeom>
              <a:avLst/>
              <a:gdLst/>
              <a:ahLst/>
              <a:cxnLst/>
              <a:rect l="l" t="t" r="r" b="b"/>
              <a:pathLst>
                <a:path w="298450" h="265429">
                  <a:moveTo>
                    <a:pt x="0" y="0"/>
                  </a:moveTo>
                  <a:lnTo>
                    <a:pt x="0" y="265010"/>
                  </a:lnTo>
                  <a:lnTo>
                    <a:pt x="298450" y="265010"/>
                  </a:lnTo>
                </a:path>
              </a:pathLst>
            </a:custGeom>
            <a:ln w="24599">
              <a:solidFill>
                <a:srgbClr val="202E55"/>
              </a:solidFill>
            </a:ln>
          </p:spPr>
          <p:txBody>
            <a:bodyPr wrap="square" lIns="0" tIns="0" rIns="0" bIns="0" rtlCol="0"/>
            <a:lstStyle/>
            <a:p>
              <a:endParaRPr/>
            </a:p>
          </p:txBody>
        </p:sp>
        <p:sp>
          <p:nvSpPr>
            <p:cNvPr id="14" name="object 14"/>
            <p:cNvSpPr/>
            <p:nvPr/>
          </p:nvSpPr>
          <p:spPr>
            <a:xfrm>
              <a:off x="880977" y="5833206"/>
              <a:ext cx="133985" cy="97155"/>
            </a:xfrm>
            <a:custGeom>
              <a:avLst/>
              <a:gdLst/>
              <a:ahLst/>
              <a:cxnLst/>
              <a:rect l="l" t="t" r="r" b="b"/>
              <a:pathLst>
                <a:path w="133984" h="97154">
                  <a:moveTo>
                    <a:pt x="0" y="0"/>
                  </a:moveTo>
                  <a:lnTo>
                    <a:pt x="0" y="97129"/>
                  </a:lnTo>
                  <a:lnTo>
                    <a:pt x="133477" y="48513"/>
                  </a:lnTo>
                  <a:lnTo>
                    <a:pt x="0" y="0"/>
                  </a:lnTo>
                  <a:close/>
                </a:path>
              </a:pathLst>
            </a:custGeom>
            <a:solidFill>
              <a:srgbClr val="202E55"/>
            </a:solidFill>
          </p:spPr>
          <p:txBody>
            <a:bodyPr wrap="square" lIns="0" tIns="0" rIns="0" bIns="0" rtlCol="0"/>
            <a:lstStyle/>
            <a:p>
              <a:endParaRPr/>
            </a:p>
          </p:txBody>
        </p:sp>
      </p:grpSp>
      <p:grpSp>
        <p:nvGrpSpPr>
          <p:cNvPr id="15" name="object 15"/>
          <p:cNvGrpSpPr/>
          <p:nvPr/>
        </p:nvGrpSpPr>
        <p:grpSpPr>
          <a:xfrm>
            <a:off x="7670644" y="2536202"/>
            <a:ext cx="2474595" cy="3396615"/>
            <a:chOff x="7670644" y="2536202"/>
            <a:chExt cx="2474595" cy="3396615"/>
          </a:xfrm>
        </p:grpSpPr>
        <p:pic>
          <p:nvPicPr>
            <p:cNvPr id="16" name="object 16"/>
            <p:cNvPicPr/>
            <p:nvPr/>
          </p:nvPicPr>
          <p:blipFill>
            <a:blip r:embed="rId3" cstate="print"/>
            <a:stretch>
              <a:fillRect/>
            </a:stretch>
          </p:blipFill>
          <p:spPr>
            <a:xfrm>
              <a:off x="7917891" y="2545486"/>
              <a:ext cx="2212568" cy="3158286"/>
            </a:xfrm>
            <a:prstGeom prst="rect">
              <a:avLst/>
            </a:prstGeom>
          </p:spPr>
        </p:pic>
        <p:sp>
          <p:nvSpPr>
            <p:cNvPr id="17" name="object 17"/>
            <p:cNvSpPr/>
            <p:nvPr/>
          </p:nvSpPr>
          <p:spPr>
            <a:xfrm>
              <a:off x="7905699" y="2548902"/>
              <a:ext cx="2226945" cy="3157220"/>
            </a:xfrm>
            <a:custGeom>
              <a:avLst/>
              <a:gdLst/>
              <a:ahLst/>
              <a:cxnLst/>
              <a:rect l="l" t="t" r="r" b="b"/>
              <a:pathLst>
                <a:path w="2226945" h="3157220">
                  <a:moveTo>
                    <a:pt x="0" y="3157004"/>
                  </a:moveTo>
                  <a:lnTo>
                    <a:pt x="2226398" y="3157004"/>
                  </a:lnTo>
                  <a:lnTo>
                    <a:pt x="2226398" y="0"/>
                  </a:lnTo>
                  <a:lnTo>
                    <a:pt x="0" y="0"/>
                  </a:lnTo>
                  <a:lnTo>
                    <a:pt x="0" y="3157004"/>
                  </a:lnTo>
                  <a:close/>
                </a:path>
              </a:pathLst>
            </a:custGeom>
            <a:ln w="25400">
              <a:solidFill>
                <a:srgbClr val="0C285A"/>
              </a:solidFill>
            </a:ln>
          </p:spPr>
          <p:txBody>
            <a:bodyPr wrap="square" lIns="0" tIns="0" rIns="0" bIns="0" rtlCol="0"/>
            <a:lstStyle/>
            <a:p>
              <a:endParaRPr/>
            </a:p>
          </p:txBody>
        </p:sp>
        <p:sp>
          <p:nvSpPr>
            <p:cNvPr id="18" name="object 18"/>
            <p:cNvSpPr/>
            <p:nvPr/>
          </p:nvSpPr>
          <p:spPr>
            <a:xfrm>
              <a:off x="7720204" y="5551122"/>
              <a:ext cx="173355" cy="294005"/>
            </a:xfrm>
            <a:custGeom>
              <a:avLst/>
              <a:gdLst/>
              <a:ahLst/>
              <a:cxnLst/>
              <a:rect l="l" t="t" r="r" b="b"/>
              <a:pathLst>
                <a:path w="173354" h="294004">
                  <a:moveTo>
                    <a:pt x="172796" y="0"/>
                  </a:moveTo>
                  <a:lnTo>
                    <a:pt x="0" y="0"/>
                  </a:lnTo>
                  <a:lnTo>
                    <a:pt x="0" y="293687"/>
                  </a:lnTo>
                </a:path>
              </a:pathLst>
            </a:custGeom>
            <a:ln w="25400">
              <a:solidFill>
                <a:srgbClr val="202E55"/>
              </a:solidFill>
            </a:ln>
          </p:spPr>
          <p:txBody>
            <a:bodyPr wrap="square" lIns="0" tIns="0" rIns="0" bIns="0" rtlCol="0"/>
            <a:lstStyle/>
            <a:p>
              <a:endParaRPr/>
            </a:p>
          </p:txBody>
        </p:sp>
        <p:sp>
          <p:nvSpPr>
            <p:cNvPr id="19" name="object 19"/>
            <p:cNvSpPr/>
            <p:nvPr/>
          </p:nvSpPr>
          <p:spPr>
            <a:xfrm>
              <a:off x="7670644" y="5796587"/>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02E55"/>
            </a:solidFill>
          </p:spPr>
          <p:txBody>
            <a:bodyPr wrap="square" lIns="0" tIns="0" rIns="0" bIns="0" rtlCol="0"/>
            <a:lstStyle/>
            <a:p>
              <a:endParaRPr/>
            </a:p>
          </p:txBody>
        </p:sp>
      </p:grpSp>
      <p:sp>
        <p:nvSpPr>
          <p:cNvPr id="20" name="object 20"/>
          <p:cNvSpPr txBox="1"/>
          <p:nvPr/>
        </p:nvSpPr>
        <p:spPr>
          <a:xfrm>
            <a:off x="5972679" y="2773753"/>
            <a:ext cx="1638300" cy="837565"/>
          </a:xfrm>
          <a:prstGeom prst="rect">
            <a:avLst/>
          </a:prstGeom>
        </p:spPr>
        <p:txBody>
          <a:bodyPr vert="horz" wrap="square" lIns="0" tIns="12065" rIns="0" bIns="0" rtlCol="0">
            <a:spAutoFit/>
          </a:bodyPr>
          <a:lstStyle/>
          <a:p>
            <a:pPr marL="12700" marR="5080">
              <a:lnSpc>
                <a:spcPct val="101499"/>
              </a:lnSpc>
              <a:spcBef>
                <a:spcPts val="95"/>
              </a:spcBef>
            </a:pPr>
            <a:r>
              <a:rPr sz="1050" b="1" spc="-70">
                <a:solidFill>
                  <a:srgbClr val="222E54"/>
                </a:solidFill>
                <a:latin typeface="Arial"/>
                <a:cs typeface="Arial"/>
              </a:rPr>
              <a:t>1º</a:t>
            </a:r>
            <a:r>
              <a:rPr sz="1050" b="1" spc="-15">
                <a:solidFill>
                  <a:srgbClr val="222E54"/>
                </a:solidFill>
                <a:latin typeface="Arial"/>
                <a:cs typeface="Arial"/>
              </a:rPr>
              <a:t> </a:t>
            </a:r>
            <a:r>
              <a:rPr sz="1050" b="1" spc="-35">
                <a:solidFill>
                  <a:srgbClr val="222E54"/>
                </a:solidFill>
                <a:latin typeface="Arial"/>
                <a:cs typeface="Arial"/>
              </a:rPr>
              <a:t>PASSO:</a:t>
            </a:r>
            <a:r>
              <a:rPr sz="1050" b="1" spc="-5">
                <a:solidFill>
                  <a:srgbClr val="222E54"/>
                </a:solidFill>
                <a:latin typeface="Arial"/>
                <a:cs typeface="Arial"/>
              </a:rPr>
              <a:t> </a:t>
            </a:r>
            <a:r>
              <a:rPr sz="1050" spc="-65">
                <a:solidFill>
                  <a:srgbClr val="222E54"/>
                </a:solidFill>
                <a:latin typeface="Verdana"/>
                <a:cs typeface="Verdana"/>
              </a:rPr>
              <a:t>Conferir</a:t>
            </a:r>
            <a:r>
              <a:rPr sz="1050" spc="-75">
                <a:solidFill>
                  <a:srgbClr val="222E54"/>
                </a:solidFill>
                <a:latin typeface="Verdana"/>
                <a:cs typeface="Verdana"/>
              </a:rPr>
              <a:t> </a:t>
            </a:r>
            <a:r>
              <a:rPr sz="1050" spc="-65">
                <a:solidFill>
                  <a:srgbClr val="222E54"/>
                </a:solidFill>
                <a:latin typeface="Verdana"/>
                <a:cs typeface="Verdana"/>
              </a:rPr>
              <a:t>se</a:t>
            </a:r>
            <a:r>
              <a:rPr sz="1050" spc="-80">
                <a:solidFill>
                  <a:srgbClr val="222E54"/>
                </a:solidFill>
                <a:latin typeface="Verdana"/>
                <a:cs typeface="Verdana"/>
              </a:rPr>
              <a:t> </a:t>
            </a:r>
            <a:r>
              <a:rPr sz="1050" spc="-50">
                <a:solidFill>
                  <a:srgbClr val="222E54"/>
                </a:solidFill>
                <a:latin typeface="Verdana"/>
                <a:cs typeface="Verdana"/>
              </a:rPr>
              <a:t>a </a:t>
            </a:r>
            <a:r>
              <a:rPr sz="1050" spc="-80">
                <a:solidFill>
                  <a:srgbClr val="222E54"/>
                </a:solidFill>
                <a:latin typeface="Verdana"/>
                <a:cs typeface="Verdana"/>
              </a:rPr>
              <a:t>razão</a:t>
            </a:r>
            <a:r>
              <a:rPr sz="1050" spc="-65">
                <a:solidFill>
                  <a:srgbClr val="222E54"/>
                </a:solidFill>
                <a:latin typeface="Verdana"/>
                <a:cs typeface="Verdana"/>
              </a:rPr>
              <a:t> </a:t>
            </a:r>
            <a:r>
              <a:rPr sz="1050" spc="-50">
                <a:solidFill>
                  <a:srgbClr val="222E54"/>
                </a:solidFill>
                <a:latin typeface="Verdana"/>
                <a:cs typeface="Verdana"/>
              </a:rPr>
              <a:t>social</a:t>
            </a:r>
            <a:r>
              <a:rPr sz="1050" spc="-60">
                <a:solidFill>
                  <a:srgbClr val="222E54"/>
                </a:solidFill>
                <a:latin typeface="Verdana"/>
                <a:cs typeface="Verdana"/>
              </a:rPr>
              <a:t> </a:t>
            </a:r>
            <a:r>
              <a:rPr sz="1050" spc="-75">
                <a:solidFill>
                  <a:srgbClr val="222E54"/>
                </a:solidFill>
                <a:latin typeface="Verdana"/>
                <a:cs typeface="Verdana"/>
              </a:rPr>
              <a:t>e/ou</a:t>
            </a:r>
            <a:r>
              <a:rPr sz="1050" spc="-60">
                <a:solidFill>
                  <a:srgbClr val="222E54"/>
                </a:solidFill>
                <a:latin typeface="Verdana"/>
                <a:cs typeface="Verdana"/>
              </a:rPr>
              <a:t> </a:t>
            </a:r>
            <a:r>
              <a:rPr sz="1050" spc="-20">
                <a:solidFill>
                  <a:srgbClr val="222E54"/>
                </a:solidFill>
                <a:latin typeface="Verdana"/>
                <a:cs typeface="Verdana"/>
              </a:rPr>
              <a:t>CNPJ </a:t>
            </a:r>
            <a:r>
              <a:rPr sz="1050" spc="-75">
                <a:solidFill>
                  <a:srgbClr val="222E54"/>
                </a:solidFill>
                <a:latin typeface="Verdana"/>
                <a:cs typeface="Verdana"/>
              </a:rPr>
              <a:t>informados</a:t>
            </a:r>
            <a:r>
              <a:rPr sz="1050" spc="-60">
                <a:solidFill>
                  <a:srgbClr val="222E54"/>
                </a:solidFill>
                <a:latin typeface="Verdana"/>
                <a:cs typeface="Verdana"/>
              </a:rPr>
              <a:t> </a:t>
            </a:r>
            <a:r>
              <a:rPr sz="1050" spc="-65">
                <a:solidFill>
                  <a:srgbClr val="222E54"/>
                </a:solidFill>
                <a:latin typeface="Verdana"/>
                <a:cs typeface="Verdana"/>
              </a:rPr>
              <a:t>no</a:t>
            </a:r>
            <a:r>
              <a:rPr sz="1050" spc="-60">
                <a:solidFill>
                  <a:srgbClr val="222E54"/>
                </a:solidFill>
                <a:latin typeface="Verdana"/>
                <a:cs typeface="Verdana"/>
              </a:rPr>
              <a:t> </a:t>
            </a:r>
            <a:r>
              <a:rPr sz="1050" spc="-25">
                <a:solidFill>
                  <a:srgbClr val="222E54"/>
                </a:solidFill>
                <a:latin typeface="Verdana"/>
                <a:cs typeface="Verdana"/>
              </a:rPr>
              <a:t>documento </a:t>
            </a:r>
            <a:r>
              <a:rPr sz="1050" spc="-60">
                <a:solidFill>
                  <a:srgbClr val="222E54"/>
                </a:solidFill>
                <a:latin typeface="Verdana"/>
                <a:cs typeface="Verdana"/>
              </a:rPr>
              <a:t>coincidem</a:t>
            </a:r>
            <a:r>
              <a:rPr sz="1050" spc="-65">
                <a:solidFill>
                  <a:srgbClr val="222E54"/>
                </a:solidFill>
                <a:latin typeface="Verdana"/>
                <a:cs typeface="Verdana"/>
              </a:rPr>
              <a:t> </a:t>
            </a:r>
            <a:r>
              <a:rPr sz="1050" spc="-70">
                <a:solidFill>
                  <a:srgbClr val="222E54"/>
                </a:solidFill>
                <a:latin typeface="Verdana"/>
                <a:cs typeface="Verdana"/>
              </a:rPr>
              <a:t>com</a:t>
            </a:r>
            <a:r>
              <a:rPr sz="1050" spc="-60">
                <a:solidFill>
                  <a:srgbClr val="222E54"/>
                </a:solidFill>
                <a:latin typeface="Verdana"/>
                <a:cs typeface="Verdana"/>
              </a:rPr>
              <a:t> os </a:t>
            </a:r>
            <a:r>
              <a:rPr sz="1050" spc="-20">
                <a:solidFill>
                  <a:srgbClr val="222E54"/>
                </a:solidFill>
                <a:latin typeface="Verdana"/>
                <a:cs typeface="Verdana"/>
              </a:rPr>
              <a:t>dados </a:t>
            </a:r>
            <a:r>
              <a:rPr sz="1050" spc="-70">
                <a:solidFill>
                  <a:srgbClr val="222E54"/>
                </a:solidFill>
                <a:latin typeface="Verdana"/>
                <a:cs typeface="Verdana"/>
              </a:rPr>
              <a:t>cadastrados</a:t>
            </a:r>
            <a:r>
              <a:rPr sz="1050" spc="-40">
                <a:solidFill>
                  <a:srgbClr val="222E54"/>
                </a:solidFill>
                <a:latin typeface="Verdana"/>
                <a:cs typeface="Verdana"/>
              </a:rPr>
              <a:t> </a:t>
            </a:r>
            <a:r>
              <a:rPr sz="1050" spc="-60">
                <a:solidFill>
                  <a:srgbClr val="222E54"/>
                </a:solidFill>
                <a:latin typeface="Verdana"/>
                <a:cs typeface="Verdana"/>
              </a:rPr>
              <a:t>do</a:t>
            </a:r>
            <a:r>
              <a:rPr sz="1050" spc="-40">
                <a:solidFill>
                  <a:srgbClr val="222E54"/>
                </a:solidFill>
                <a:latin typeface="Verdana"/>
                <a:cs typeface="Verdana"/>
              </a:rPr>
              <a:t> </a:t>
            </a:r>
            <a:r>
              <a:rPr sz="1050" spc="-80">
                <a:solidFill>
                  <a:srgbClr val="222E54"/>
                </a:solidFill>
                <a:latin typeface="Verdana"/>
                <a:cs typeface="Verdana"/>
              </a:rPr>
              <a:t>fornecedor.</a:t>
            </a:r>
            <a:endParaRPr sz="1050">
              <a:latin typeface="Verdana"/>
              <a:cs typeface="Verdana"/>
            </a:endParaRPr>
          </a:p>
        </p:txBody>
      </p:sp>
      <p:sp>
        <p:nvSpPr>
          <p:cNvPr id="25" name="object 2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40</a:t>
            </a:fld>
            <a:endParaRPr spc="-25"/>
          </a:p>
        </p:txBody>
      </p:sp>
      <p:sp>
        <p:nvSpPr>
          <p:cNvPr id="26" name="object 2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7" name="object 2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1" name="object 21"/>
          <p:cNvSpPr txBox="1"/>
          <p:nvPr/>
        </p:nvSpPr>
        <p:spPr>
          <a:xfrm>
            <a:off x="5963612" y="4160227"/>
            <a:ext cx="1663700" cy="675005"/>
          </a:xfrm>
          <a:prstGeom prst="rect">
            <a:avLst/>
          </a:prstGeom>
        </p:spPr>
        <p:txBody>
          <a:bodyPr vert="horz" wrap="square" lIns="0" tIns="12065" rIns="0" bIns="0" rtlCol="0">
            <a:spAutoFit/>
          </a:bodyPr>
          <a:lstStyle/>
          <a:p>
            <a:pPr marL="12700" marR="5080" indent="-635" algn="just">
              <a:lnSpc>
                <a:spcPct val="101499"/>
              </a:lnSpc>
              <a:spcBef>
                <a:spcPts val="95"/>
              </a:spcBef>
            </a:pPr>
            <a:r>
              <a:rPr sz="1050" b="1" spc="15">
                <a:solidFill>
                  <a:srgbClr val="222E54"/>
                </a:solidFill>
                <a:latin typeface="Arial"/>
                <a:cs typeface="Arial"/>
              </a:rPr>
              <a:t>2º</a:t>
            </a:r>
            <a:r>
              <a:rPr sz="1050" b="1" spc="-35">
                <a:solidFill>
                  <a:srgbClr val="222E54"/>
                </a:solidFill>
                <a:latin typeface="Arial"/>
                <a:cs typeface="Arial"/>
              </a:rPr>
              <a:t> PASSO:</a:t>
            </a:r>
            <a:r>
              <a:rPr sz="1050" b="1" spc="-25">
                <a:solidFill>
                  <a:srgbClr val="222E54"/>
                </a:solidFill>
                <a:latin typeface="Arial"/>
                <a:cs typeface="Arial"/>
              </a:rPr>
              <a:t> </a:t>
            </a:r>
            <a:r>
              <a:rPr sz="1050" spc="-15">
                <a:solidFill>
                  <a:srgbClr val="222E54"/>
                </a:solidFill>
                <a:latin typeface="Verdana"/>
                <a:cs typeface="Verdana"/>
              </a:rPr>
              <a:t>A</a:t>
            </a:r>
            <a:r>
              <a:rPr sz="1050" spc="-100">
                <a:solidFill>
                  <a:srgbClr val="222E54"/>
                </a:solidFill>
                <a:latin typeface="Verdana"/>
                <a:cs typeface="Verdana"/>
              </a:rPr>
              <a:t> </a:t>
            </a:r>
            <a:r>
              <a:rPr sz="1050" spc="-70">
                <a:solidFill>
                  <a:srgbClr val="222E54"/>
                </a:solidFill>
                <a:latin typeface="Verdana"/>
                <a:cs typeface="Verdana"/>
              </a:rPr>
              <a:t>data</a:t>
            </a:r>
            <a:r>
              <a:rPr sz="1050" spc="-100">
                <a:solidFill>
                  <a:srgbClr val="222E54"/>
                </a:solidFill>
                <a:latin typeface="Verdana"/>
                <a:cs typeface="Verdana"/>
              </a:rPr>
              <a:t> </a:t>
            </a:r>
            <a:r>
              <a:rPr sz="1050" spc="-55">
                <a:solidFill>
                  <a:srgbClr val="222E54"/>
                </a:solidFill>
                <a:latin typeface="Verdana"/>
                <a:cs typeface="Verdana"/>
              </a:rPr>
              <a:t>do</a:t>
            </a:r>
            <a:r>
              <a:rPr sz="1050" spc="-100">
                <a:solidFill>
                  <a:srgbClr val="222E54"/>
                </a:solidFill>
                <a:latin typeface="Verdana"/>
                <a:cs typeface="Verdana"/>
              </a:rPr>
              <a:t> </a:t>
            </a:r>
            <a:r>
              <a:rPr sz="1050" spc="-60">
                <a:solidFill>
                  <a:srgbClr val="222E54"/>
                </a:solidFill>
                <a:latin typeface="Verdana"/>
                <a:cs typeface="Verdana"/>
              </a:rPr>
              <a:t>docu- </a:t>
            </a:r>
            <a:r>
              <a:rPr sz="1050" spc="-85">
                <a:solidFill>
                  <a:srgbClr val="222E54"/>
                </a:solidFill>
                <a:latin typeface="Verdana"/>
                <a:cs typeface="Verdana"/>
              </a:rPr>
              <a:t>mento</a:t>
            </a:r>
            <a:r>
              <a:rPr sz="1050" spc="-100">
                <a:solidFill>
                  <a:srgbClr val="222E54"/>
                </a:solidFill>
                <a:latin typeface="Verdana"/>
                <a:cs typeface="Verdana"/>
              </a:rPr>
              <a:t> </a:t>
            </a:r>
            <a:r>
              <a:rPr sz="1050" spc="-75">
                <a:solidFill>
                  <a:srgbClr val="222E54"/>
                </a:solidFill>
                <a:latin typeface="Verdana"/>
                <a:cs typeface="Verdana"/>
              </a:rPr>
              <a:t>deve</a:t>
            </a:r>
            <a:r>
              <a:rPr sz="1050" spc="-100">
                <a:solidFill>
                  <a:srgbClr val="222E54"/>
                </a:solidFill>
                <a:latin typeface="Verdana"/>
                <a:cs typeface="Verdana"/>
              </a:rPr>
              <a:t> </a:t>
            </a:r>
            <a:r>
              <a:rPr sz="1050" spc="-60">
                <a:solidFill>
                  <a:srgbClr val="222E54"/>
                </a:solidFill>
                <a:latin typeface="Verdana"/>
                <a:cs typeface="Verdana"/>
              </a:rPr>
              <a:t>corresponder</a:t>
            </a:r>
            <a:r>
              <a:rPr sz="1050" spc="-100">
                <a:solidFill>
                  <a:srgbClr val="222E54"/>
                </a:solidFill>
                <a:latin typeface="Verdana"/>
                <a:cs typeface="Verdana"/>
              </a:rPr>
              <a:t> </a:t>
            </a:r>
            <a:r>
              <a:rPr sz="1050" spc="-65">
                <a:solidFill>
                  <a:srgbClr val="222E54"/>
                </a:solidFill>
                <a:latin typeface="Verdana"/>
                <a:cs typeface="Verdana"/>
              </a:rPr>
              <a:t>à</a:t>
            </a:r>
            <a:r>
              <a:rPr sz="1050" spc="-40">
                <a:solidFill>
                  <a:srgbClr val="222E54"/>
                </a:solidFill>
                <a:latin typeface="Verdana"/>
                <a:cs typeface="Verdana"/>
              </a:rPr>
              <a:t> </a:t>
            </a:r>
            <a:r>
              <a:rPr sz="1050" spc="-60">
                <a:solidFill>
                  <a:srgbClr val="222E54"/>
                </a:solidFill>
                <a:latin typeface="Verdana"/>
                <a:cs typeface="Verdana"/>
              </a:rPr>
              <a:t>competência</a:t>
            </a:r>
            <a:r>
              <a:rPr sz="1050" spc="-100">
                <a:solidFill>
                  <a:srgbClr val="222E54"/>
                </a:solidFill>
                <a:latin typeface="Verdana"/>
                <a:cs typeface="Verdana"/>
              </a:rPr>
              <a:t> </a:t>
            </a:r>
            <a:r>
              <a:rPr sz="1050" spc="-65">
                <a:solidFill>
                  <a:srgbClr val="222E54"/>
                </a:solidFill>
                <a:latin typeface="Verdana"/>
                <a:cs typeface="Verdana"/>
              </a:rPr>
              <a:t>exigida</a:t>
            </a:r>
            <a:r>
              <a:rPr sz="1050" spc="-100">
                <a:solidFill>
                  <a:srgbClr val="222E54"/>
                </a:solidFill>
                <a:latin typeface="Verdana"/>
                <a:cs typeface="Verdana"/>
              </a:rPr>
              <a:t> </a:t>
            </a:r>
            <a:r>
              <a:rPr sz="1050" spc="-70">
                <a:solidFill>
                  <a:srgbClr val="222E54"/>
                </a:solidFill>
                <a:latin typeface="Verdana"/>
                <a:cs typeface="Verdana"/>
              </a:rPr>
              <a:t>para</a:t>
            </a:r>
            <a:r>
              <a:rPr sz="1050" spc="-100">
                <a:solidFill>
                  <a:srgbClr val="222E54"/>
                </a:solidFill>
                <a:latin typeface="Verdana"/>
                <a:cs typeface="Verdana"/>
              </a:rPr>
              <a:t> </a:t>
            </a:r>
            <a:r>
              <a:rPr sz="1050" spc="-65">
                <a:solidFill>
                  <a:srgbClr val="222E54"/>
                </a:solidFill>
                <a:latin typeface="Verdana"/>
                <a:cs typeface="Verdana"/>
              </a:rPr>
              <a:t>a</a:t>
            </a:r>
            <a:r>
              <a:rPr sz="1050" spc="-40">
                <a:solidFill>
                  <a:srgbClr val="222E54"/>
                </a:solidFill>
                <a:latin typeface="Verdana"/>
                <a:cs typeface="Verdana"/>
              </a:rPr>
              <a:t> </a:t>
            </a:r>
            <a:r>
              <a:rPr sz="1050" spc="-75">
                <a:solidFill>
                  <a:srgbClr val="222E54"/>
                </a:solidFill>
                <a:latin typeface="Verdana"/>
                <a:cs typeface="Verdana"/>
              </a:rPr>
              <a:t>análise.</a:t>
            </a:r>
            <a:endParaRPr sz="1050">
              <a:latin typeface="Verdana"/>
              <a:cs typeface="Verdana"/>
            </a:endParaRPr>
          </a:p>
        </p:txBody>
      </p:sp>
      <p:sp>
        <p:nvSpPr>
          <p:cNvPr id="22" name="object 22"/>
          <p:cNvSpPr txBox="1"/>
          <p:nvPr/>
        </p:nvSpPr>
        <p:spPr>
          <a:xfrm>
            <a:off x="4295826" y="5784453"/>
            <a:ext cx="2518410" cy="675005"/>
          </a:xfrm>
          <a:prstGeom prst="rect">
            <a:avLst/>
          </a:prstGeom>
        </p:spPr>
        <p:txBody>
          <a:bodyPr vert="horz" wrap="square" lIns="0" tIns="12065" rIns="0" bIns="0" rtlCol="0">
            <a:spAutoFit/>
          </a:bodyPr>
          <a:lstStyle/>
          <a:p>
            <a:pPr marL="12700" marR="5080">
              <a:lnSpc>
                <a:spcPct val="101499"/>
              </a:lnSpc>
              <a:spcBef>
                <a:spcPts val="95"/>
              </a:spcBef>
            </a:pPr>
            <a:r>
              <a:rPr sz="1050" b="1">
                <a:solidFill>
                  <a:srgbClr val="222E54"/>
                </a:solidFill>
                <a:latin typeface="Arial"/>
                <a:cs typeface="Arial"/>
              </a:rPr>
              <a:t>3º</a:t>
            </a:r>
            <a:r>
              <a:rPr sz="1050" b="1" spc="-10">
                <a:solidFill>
                  <a:srgbClr val="222E54"/>
                </a:solidFill>
                <a:latin typeface="Arial"/>
                <a:cs typeface="Arial"/>
              </a:rPr>
              <a:t> </a:t>
            </a:r>
            <a:r>
              <a:rPr sz="1050" b="1" spc="-35">
                <a:solidFill>
                  <a:srgbClr val="222E54"/>
                </a:solidFill>
                <a:latin typeface="Arial"/>
                <a:cs typeface="Arial"/>
              </a:rPr>
              <a:t>PASSO:</a:t>
            </a:r>
            <a:r>
              <a:rPr sz="1050" b="1" spc="10">
                <a:solidFill>
                  <a:srgbClr val="222E54"/>
                </a:solidFill>
                <a:latin typeface="Arial"/>
                <a:cs typeface="Arial"/>
              </a:rPr>
              <a:t> </a:t>
            </a:r>
            <a:r>
              <a:rPr sz="1050" spc="-40">
                <a:solidFill>
                  <a:srgbClr val="222E54"/>
                </a:solidFill>
                <a:latin typeface="Verdana"/>
                <a:cs typeface="Verdana"/>
              </a:rPr>
              <a:t>O</a:t>
            </a:r>
            <a:r>
              <a:rPr sz="1050" spc="-70">
                <a:solidFill>
                  <a:srgbClr val="222E54"/>
                </a:solidFill>
                <a:latin typeface="Verdana"/>
                <a:cs typeface="Verdana"/>
              </a:rPr>
              <a:t> </a:t>
            </a:r>
            <a:r>
              <a:rPr sz="1050" spc="-80">
                <a:solidFill>
                  <a:srgbClr val="222E54"/>
                </a:solidFill>
                <a:latin typeface="Verdana"/>
                <a:cs typeface="Verdana"/>
              </a:rPr>
              <a:t>valor</a:t>
            </a:r>
            <a:r>
              <a:rPr sz="1050" spc="-65">
                <a:solidFill>
                  <a:srgbClr val="222E54"/>
                </a:solidFill>
                <a:latin typeface="Verdana"/>
                <a:cs typeface="Verdana"/>
              </a:rPr>
              <a:t> </a:t>
            </a:r>
            <a:r>
              <a:rPr sz="1050" spc="-70">
                <a:solidFill>
                  <a:srgbClr val="222E54"/>
                </a:solidFill>
                <a:latin typeface="Verdana"/>
                <a:cs typeface="Verdana"/>
              </a:rPr>
              <a:t>apresentado </a:t>
            </a:r>
            <a:r>
              <a:rPr sz="1050" spc="-65">
                <a:solidFill>
                  <a:srgbClr val="222E54"/>
                </a:solidFill>
                <a:latin typeface="Verdana"/>
                <a:cs typeface="Verdana"/>
              </a:rPr>
              <a:t>no </a:t>
            </a:r>
            <a:r>
              <a:rPr sz="1050" spc="-50">
                <a:solidFill>
                  <a:srgbClr val="222E54"/>
                </a:solidFill>
                <a:latin typeface="Verdana"/>
                <a:cs typeface="Verdana"/>
              </a:rPr>
              <a:t>Boleto </a:t>
            </a:r>
            <a:r>
              <a:rPr sz="1050" spc="-80">
                <a:solidFill>
                  <a:srgbClr val="222E54"/>
                </a:solidFill>
                <a:latin typeface="Verdana"/>
                <a:cs typeface="Verdana"/>
              </a:rPr>
              <a:t>deve</a:t>
            </a:r>
            <a:r>
              <a:rPr sz="1050" spc="-65">
                <a:solidFill>
                  <a:srgbClr val="222E54"/>
                </a:solidFill>
                <a:latin typeface="Verdana"/>
                <a:cs typeface="Verdana"/>
              </a:rPr>
              <a:t> corresponder ao</a:t>
            </a:r>
            <a:r>
              <a:rPr sz="1050" spc="-60">
                <a:solidFill>
                  <a:srgbClr val="222E54"/>
                </a:solidFill>
                <a:latin typeface="Verdana"/>
                <a:cs typeface="Verdana"/>
              </a:rPr>
              <a:t> </a:t>
            </a:r>
            <a:r>
              <a:rPr sz="1050" spc="-80">
                <a:solidFill>
                  <a:srgbClr val="222E54"/>
                </a:solidFill>
                <a:latin typeface="Verdana"/>
                <a:cs typeface="Verdana"/>
              </a:rPr>
              <a:t>valor</a:t>
            </a:r>
            <a:r>
              <a:rPr sz="1050" spc="-65">
                <a:solidFill>
                  <a:srgbClr val="222E54"/>
                </a:solidFill>
                <a:latin typeface="Verdana"/>
                <a:cs typeface="Verdana"/>
              </a:rPr>
              <a:t> </a:t>
            </a:r>
            <a:r>
              <a:rPr sz="1050" spc="-70">
                <a:solidFill>
                  <a:srgbClr val="222E54"/>
                </a:solidFill>
                <a:latin typeface="Verdana"/>
                <a:cs typeface="Verdana"/>
              </a:rPr>
              <a:t>total</a:t>
            </a:r>
            <a:r>
              <a:rPr sz="1050" spc="-65">
                <a:solidFill>
                  <a:srgbClr val="222E54"/>
                </a:solidFill>
                <a:latin typeface="Verdana"/>
                <a:cs typeface="Verdana"/>
              </a:rPr>
              <a:t> </a:t>
            </a:r>
            <a:r>
              <a:rPr sz="1050" spc="-10">
                <a:solidFill>
                  <a:srgbClr val="222E54"/>
                </a:solidFill>
                <a:latin typeface="Verdana"/>
                <a:cs typeface="Verdana"/>
              </a:rPr>
              <a:t>presen- </a:t>
            </a:r>
            <a:r>
              <a:rPr sz="1050" spc="-85">
                <a:solidFill>
                  <a:srgbClr val="222E54"/>
                </a:solidFill>
                <a:latin typeface="Verdana"/>
                <a:cs typeface="Verdana"/>
              </a:rPr>
              <a:t>te</a:t>
            </a:r>
            <a:r>
              <a:rPr sz="1050" spc="-65">
                <a:solidFill>
                  <a:srgbClr val="222E54"/>
                </a:solidFill>
                <a:latin typeface="Verdana"/>
                <a:cs typeface="Verdana"/>
              </a:rPr>
              <a:t> </a:t>
            </a:r>
            <a:r>
              <a:rPr sz="1050" spc="-75">
                <a:solidFill>
                  <a:srgbClr val="222E54"/>
                </a:solidFill>
                <a:latin typeface="Verdana"/>
                <a:cs typeface="Verdana"/>
              </a:rPr>
              <a:t>na</a:t>
            </a:r>
            <a:r>
              <a:rPr sz="1050" spc="-60">
                <a:solidFill>
                  <a:srgbClr val="222E54"/>
                </a:solidFill>
                <a:latin typeface="Verdana"/>
                <a:cs typeface="Verdana"/>
              </a:rPr>
              <a:t> Relação </a:t>
            </a:r>
            <a:r>
              <a:rPr sz="1050" spc="-65">
                <a:solidFill>
                  <a:srgbClr val="222E54"/>
                </a:solidFill>
                <a:latin typeface="Verdana"/>
                <a:cs typeface="Verdana"/>
              </a:rPr>
              <a:t>de </a:t>
            </a:r>
            <a:r>
              <a:rPr sz="1050" spc="-60">
                <a:solidFill>
                  <a:srgbClr val="222E54"/>
                </a:solidFill>
                <a:latin typeface="Verdana"/>
                <a:cs typeface="Verdana"/>
              </a:rPr>
              <a:t>Beneficiários </a:t>
            </a:r>
            <a:r>
              <a:rPr sz="1050" b="1" spc="-10">
                <a:solidFill>
                  <a:srgbClr val="222E54"/>
                </a:solidFill>
                <a:latin typeface="Arial"/>
                <a:cs typeface="Arial"/>
              </a:rPr>
              <a:t>(Atenção </a:t>
            </a:r>
            <a:r>
              <a:rPr sz="1050" b="1">
                <a:solidFill>
                  <a:srgbClr val="222E54"/>
                </a:solidFill>
                <a:latin typeface="Arial"/>
                <a:cs typeface="Arial"/>
              </a:rPr>
              <a:t>para</a:t>
            </a:r>
            <a:r>
              <a:rPr sz="1050" b="1" spc="-30">
                <a:solidFill>
                  <a:srgbClr val="222E54"/>
                </a:solidFill>
                <a:latin typeface="Arial"/>
                <a:cs typeface="Arial"/>
              </a:rPr>
              <a:t> </a:t>
            </a:r>
            <a:r>
              <a:rPr sz="1050" b="1" spc="-25">
                <a:solidFill>
                  <a:srgbClr val="222E54"/>
                </a:solidFill>
                <a:latin typeface="Arial"/>
                <a:cs typeface="Arial"/>
              </a:rPr>
              <a:t>possíveis</a:t>
            </a:r>
            <a:r>
              <a:rPr sz="1050" b="1" spc="-30">
                <a:solidFill>
                  <a:srgbClr val="222E54"/>
                </a:solidFill>
                <a:latin typeface="Arial"/>
                <a:cs typeface="Arial"/>
              </a:rPr>
              <a:t> </a:t>
            </a:r>
            <a:r>
              <a:rPr sz="1050" b="1" spc="-10">
                <a:solidFill>
                  <a:srgbClr val="222E54"/>
                </a:solidFill>
                <a:latin typeface="Arial"/>
                <a:cs typeface="Arial"/>
              </a:rPr>
              <a:t>descontos)</a:t>
            </a:r>
            <a:r>
              <a:rPr sz="1050" spc="-10">
                <a:solidFill>
                  <a:srgbClr val="222E54"/>
                </a:solidFill>
                <a:latin typeface="Verdana"/>
                <a:cs typeface="Verdana"/>
              </a:rPr>
              <a:t>.</a:t>
            </a:r>
            <a:endParaRPr sz="1050">
              <a:latin typeface="Verdana"/>
              <a:cs typeface="Verdana"/>
            </a:endParaRPr>
          </a:p>
        </p:txBody>
      </p:sp>
      <p:sp>
        <p:nvSpPr>
          <p:cNvPr id="23" name="object 23"/>
          <p:cNvSpPr txBox="1"/>
          <p:nvPr/>
        </p:nvSpPr>
        <p:spPr>
          <a:xfrm>
            <a:off x="1094191" y="5784405"/>
            <a:ext cx="1855470" cy="350520"/>
          </a:xfrm>
          <a:prstGeom prst="rect">
            <a:avLst/>
          </a:prstGeom>
        </p:spPr>
        <p:txBody>
          <a:bodyPr vert="horz" wrap="square" lIns="0" tIns="12065" rIns="0" bIns="0" rtlCol="0">
            <a:spAutoFit/>
          </a:bodyPr>
          <a:lstStyle/>
          <a:p>
            <a:pPr marL="12700" marR="5080" indent="-635">
              <a:lnSpc>
                <a:spcPct val="101499"/>
              </a:lnSpc>
              <a:spcBef>
                <a:spcPts val="95"/>
              </a:spcBef>
            </a:pPr>
            <a:r>
              <a:rPr sz="1050" b="1">
                <a:solidFill>
                  <a:srgbClr val="222E54"/>
                </a:solidFill>
                <a:latin typeface="Arial"/>
                <a:cs typeface="Arial"/>
              </a:rPr>
              <a:t>4º</a:t>
            </a:r>
            <a:r>
              <a:rPr sz="1050" b="1" spc="-10">
                <a:solidFill>
                  <a:srgbClr val="222E54"/>
                </a:solidFill>
                <a:latin typeface="Arial"/>
                <a:cs typeface="Arial"/>
              </a:rPr>
              <a:t> </a:t>
            </a:r>
            <a:r>
              <a:rPr sz="1050" b="1" spc="-35">
                <a:solidFill>
                  <a:srgbClr val="222E54"/>
                </a:solidFill>
                <a:latin typeface="Arial"/>
                <a:cs typeface="Arial"/>
              </a:rPr>
              <a:t>PASSO:</a:t>
            </a:r>
            <a:r>
              <a:rPr sz="1050" b="1" spc="5">
                <a:solidFill>
                  <a:srgbClr val="222E54"/>
                </a:solidFill>
                <a:latin typeface="Arial"/>
                <a:cs typeface="Arial"/>
              </a:rPr>
              <a:t> </a:t>
            </a:r>
            <a:r>
              <a:rPr sz="1050" spc="-40">
                <a:solidFill>
                  <a:srgbClr val="222E54"/>
                </a:solidFill>
                <a:latin typeface="Verdana"/>
                <a:cs typeface="Verdana"/>
              </a:rPr>
              <a:t>O</a:t>
            </a:r>
            <a:r>
              <a:rPr sz="1050" spc="-65">
                <a:solidFill>
                  <a:srgbClr val="222E54"/>
                </a:solidFill>
                <a:latin typeface="Verdana"/>
                <a:cs typeface="Verdana"/>
              </a:rPr>
              <a:t> Boleto</a:t>
            </a:r>
            <a:r>
              <a:rPr sz="1050" spc="-70">
                <a:solidFill>
                  <a:srgbClr val="222E54"/>
                </a:solidFill>
                <a:latin typeface="Verdana"/>
                <a:cs typeface="Verdana"/>
              </a:rPr>
              <a:t> </a:t>
            </a:r>
            <a:r>
              <a:rPr sz="1050" spc="-80">
                <a:solidFill>
                  <a:srgbClr val="222E54"/>
                </a:solidFill>
                <a:latin typeface="Verdana"/>
                <a:cs typeface="Verdana"/>
              </a:rPr>
              <a:t>deve</a:t>
            </a:r>
            <a:r>
              <a:rPr sz="1050" spc="-70">
                <a:solidFill>
                  <a:srgbClr val="222E54"/>
                </a:solidFill>
                <a:latin typeface="Verdana"/>
                <a:cs typeface="Verdana"/>
              </a:rPr>
              <a:t> </a:t>
            </a:r>
            <a:r>
              <a:rPr sz="1050" spc="-45">
                <a:solidFill>
                  <a:srgbClr val="222E54"/>
                </a:solidFill>
                <a:latin typeface="Verdana"/>
                <a:cs typeface="Verdana"/>
              </a:rPr>
              <a:t>con- </a:t>
            </a:r>
            <a:r>
              <a:rPr sz="1050" spc="-85">
                <a:solidFill>
                  <a:srgbClr val="222E54"/>
                </a:solidFill>
                <a:latin typeface="Verdana"/>
                <a:cs typeface="Verdana"/>
              </a:rPr>
              <a:t>ter</a:t>
            </a:r>
            <a:r>
              <a:rPr sz="1050" spc="-80">
                <a:solidFill>
                  <a:srgbClr val="222E54"/>
                </a:solidFill>
                <a:latin typeface="Verdana"/>
                <a:cs typeface="Verdana"/>
              </a:rPr>
              <a:t> </a:t>
            </a:r>
            <a:r>
              <a:rPr sz="1050" spc="-45">
                <a:solidFill>
                  <a:srgbClr val="222E54"/>
                </a:solidFill>
                <a:latin typeface="Verdana"/>
                <a:cs typeface="Verdana"/>
              </a:rPr>
              <a:t>código</a:t>
            </a:r>
            <a:r>
              <a:rPr sz="1050" spc="-75">
                <a:solidFill>
                  <a:srgbClr val="222E54"/>
                </a:solidFill>
                <a:latin typeface="Verdana"/>
                <a:cs typeface="Verdana"/>
              </a:rPr>
              <a:t> </a:t>
            </a:r>
            <a:r>
              <a:rPr sz="1050" spc="-65">
                <a:solidFill>
                  <a:srgbClr val="222E54"/>
                </a:solidFill>
                <a:latin typeface="Verdana"/>
                <a:cs typeface="Verdana"/>
              </a:rPr>
              <a:t>de</a:t>
            </a:r>
            <a:r>
              <a:rPr sz="1050" spc="-80">
                <a:solidFill>
                  <a:srgbClr val="222E54"/>
                </a:solidFill>
                <a:latin typeface="Verdana"/>
                <a:cs typeface="Verdana"/>
              </a:rPr>
              <a:t> </a:t>
            </a:r>
            <a:r>
              <a:rPr sz="1050" spc="-10">
                <a:solidFill>
                  <a:srgbClr val="222E54"/>
                </a:solidFill>
                <a:latin typeface="Verdana"/>
                <a:cs typeface="Verdana"/>
              </a:rPr>
              <a:t>autenticação.</a:t>
            </a:r>
            <a:endParaRPr sz="1050">
              <a:latin typeface="Verdana"/>
              <a:cs typeface="Verdana"/>
            </a:endParaRPr>
          </a:p>
        </p:txBody>
      </p:sp>
      <p:sp>
        <p:nvSpPr>
          <p:cNvPr id="24" name="object 24"/>
          <p:cNvSpPr txBox="1"/>
          <p:nvPr/>
        </p:nvSpPr>
        <p:spPr>
          <a:xfrm>
            <a:off x="7544470" y="5944565"/>
            <a:ext cx="3035935" cy="1198880"/>
          </a:xfrm>
          <a:prstGeom prst="rect">
            <a:avLst/>
          </a:prstGeom>
        </p:spPr>
        <p:txBody>
          <a:bodyPr vert="horz" wrap="square" lIns="0" tIns="12700" rIns="0" bIns="0" rtlCol="0">
            <a:spAutoFit/>
          </a:bodyPr>
          <a:lstStyle/>
          <a:p>
            <a:pPr marL="12700" marR="5080">
              <a:lnSpc>
                <a:spcPct val="100000"/>
              </a:lnSpc>
              <a:spcBef>
                <a:spcPts val="100"/>
              </a:spcBef>
            </a:pPr>
            <a:r>
              <a:rPr sz="1100" b="1" spc="-50">
                <a:solidFill>
                  <a:srgbClr val="222E54"/>
                </a:solidFill>
                <a:latin typeface="Arial"/>
                <a:cs typeface="Arial"/>
              </a:rPr>
              <a:t>ATENÇÃO:</a:t>
            </a:r>
            <a:r>
              <a:rPr sz="1100" b="1" spc="-5">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70">
                <a:solidFill>
                  <a:srgbClr val="222E54"/>
                </a:solidFill>
                <a:latin typeface="Verdana"/>
                <a:cs typeface="Verdana"/>
              </a:rPr>
              <a:t>boleto pode </a:t>
            </a:r>
            <a:r>
              <a:rPr sz="1100" spc="-85">
                <a:solidFill>
                  <a:srgbClr val="222E54"/>
                </a:solidFill>
                <a:latin typeface="Verdana"/>
                <a:cs typeface="Verdana"/>
              </a:rPr>
              <a:t>ser</a:t>
            </a:r>
            <a:r>
              <a:rPr sz="1100" spc="-70">
                <a:solidFill>
                  <a:srgbClr val="222E54"/>
                </a:solidFill>
                <a:latin typeface="Verdana"/>
                <a:cs typeface="Verdana"/>
              </a:rPr>
              <a:t> </a:t>
            </a:r>
            <a:r>
              <a:rPr sz="1100" spc="-80">
                <a:solidFill>
                  <a:srgbClr val="222E54"/>
                </a:solidFill>
                <a:latin typeface="Verdana"/>
                <a:cs typeface="Verdana"/>
              </a:rPr>
              <a:t>substituido</a:t>
            </a:r>
            <a:r>
              <a:rPr sz="1100" spc="-75">
                <a:solidFill>
                  <a:srgbClr val="222E54"/>
                </a:solidFill>
                <a:latin typeface="Verdana"/>
                <a:cs typeface="Verdana"/>
              </a:rPr>
              <a:t> </a:t>
            </a:r>
            <a:r>
              <a:rPr sz="1100" spc="-20">
                <a:solidFill>
                  <a:srgbClr val="222E54"/>
                </a:solidFill>
                <a:latin typeface="Verdana"/>
                <a:cs typeface="Verdana"/>
              </a:rPr>
              <a:t>pela </a:t>
            </a:r>
            <a:r>
              <a:rPr sz="1100" spc="-70">
                <a:solidFill>
                  <a:srgbClr val="222E54"/>
                </a:solidFill>
                <a:latin typeface="Verdana"/>
                <a:cs typeface="Verdana"/>
              </a:rPr>
              <a:t>Nota</a:t>
            </a:r>
            <a:r>
              <a:rPr sz="1100" spc="-60">
                <a:solidFill>
                  <a:srgbClr val="222E54"/>
                </a:solidFill>
                <a:latin typeface="Verdana"/>
                <a:cs typeface="Verdana"/>
              </a:rPr>
              <a:t> </a:t>
            </a:r>
            <a:r>
              <a:rPr sz="1100" spc="-75">
                <a:solidFill>
                  <a:srgbClr val="222E54"/>
                </a:solidFill>
                <a:latin typeface="Verdana"/>
                <a:cs typeface="Verdana"/>
              </a:rPr>
              <a:t>Fiscal.</a:t>
            </a:r>
            <a:r>
              <a:rPr sz="1100" spc="-60">
                <a:solidFill>
                  <a:srgbClr val="222E54"/>
                </a:solidFill>
                <a:latin typeface="Verdana"/>
                <a:cs typeface="Verdana"/>
              </a:rPr>
              <a:t> </a:t>
            </a:r>
            <a:r>
              <a:rPr sz="1100" spc="-65">
                <a:solidFill>
                  <a:srgbClr val="222E54"/>
                </a:solidFill>
                <a:latin typeface="Verdana"/>
                <a:cs typeface="Verdana"/>
              </a:rPr>
              <a:t>Nessas</a:t>
            </a:r>
            <a:r>
              <a:rPr sz="1100" spc="-55">
                <a:solidFill>
                  <a:srgbClr val="222E54"/>
                </a:solidFill>
                <a:latin typeface="Verdana"/>
                <a:cs typeface="Verdana"/>
              </a:rPr>
              <a:t> </a:t>
            </a:r>
            <a:r>
              <a:rPr sz="1100" spc="-65">
                <a:solidFill>
                  <a:srgbClr val="222E54"/>
                </a:solidFill>
                <a:latin typeface="Verdana"/>
                <a:cs typeface="Verdana"/>
              </a:rPr>
              <a:t>ocasiões</a:t>
            </a:r>
            <a:r>
              <a:rPr sz="1100" spc="-60">
                <a:solidFill>
                  <a:srgbClr val="222E54"/>
                </a:solidFill>
                <a:latin typeface="Verdana"/>
                <a:cs typeface="Verdana"/>
              </a:rPr>
              <a:t> </a:t>
            </a:r>
            <a:r>
              <a:rPr sz="1100" spc="-85">
                <a:solidFill>
                  <a:srgbClr val="222E54"/>
                </a:solidFill>
                <a:latin typeface="Verdana"/>
                <a:cs typeface="Verdana"/>
              </a:rPr>
              <a:t>é</a:t>
            </a:r>
            <a:r>
              <a:rPr sz="1100" spc="-55">
                <a:solidFill>
                  <a:srgbClr val="222E54"/>
                </a:solidFill>
                <a:latin typeface="Verdana"/>
                <a:cs typeface="Verdana"/>
              </a:rPr>
              <a:t> </a:t>
            </a:r>
            <a:r>
              <a:rPr sz="1100" spc="-90">
                <a:solidFill>
                  <a:srgbClr val="222E54"/>
                </a:solidFill>
                <a:latin typeface="Verdana"/>
                <a:cs typeface="Verdana"/>
              </a:rPr>
              <a:t>importante</a:t>
            </a:r>
            <a:r>
              <a:rPr sz="1100" spc="-60">
                <a:solidFill>
                  <a:srgbClr val="222E54"/>
                </a:solidFill>
                <a:latin typeface="Verdana"/>
                <a:cs typeface="Verdana"/>
              </a:rPr>
              <a:t> </a:t>
            </a:r>
            <a:r>
              <a:rPr sz="1100" spc="-50">
                <a:solidFill>
                  <a:srgbClr val="222E54"/>
                </a:solidFill>
                <a:latin typeface="Verdana"/>
                <a:cs typeface="Verdana"/>
              </a:rPr>
              <a:t>seguir </a:t>
            </a:r>
            <a:r>
              <a:rPr sz="1100" spc="-65">
                <a:solidFill>
                  <a:srgbClr val="222E54"/>
                </a:solidFill>
                <a:latin typeface="Verdana"/>
                <a:cs typeface="Verdana"/>
              </a:rPr>
              <a:t>os</a:t>
            </a:r>
            <a:r>
              <a:rPr sz="1100" spc="-70">
                <a:solidFill>
                  <a:srgbClr val="222E54"/>
                </a:solidFill>
                <a:latin typeface="Verdana"/>
                <a:cs typeface="Verdana"/>
              </a:rPr>
              <a:t> </a:t>
            </a:r>
            <a:r>
              <a:rPr sz="1100" spc="-100">
                <a:solidFill>
                  <a:srgbClr val="222E54"/>
                </a:solidFill>
                <a:latin typeface="Verdana"/>
                <a:cs typeface="Verdana"/>
              </a:rPr>
              <a:t>mesmos</a:t>
            </a:r>
            <a:r>
              <a:rPr sz="1100" spc="-70">
                <a:solidFill>
                  <a:srgbClr val="222E54"/>
                </a:solidFill>
                <a:latin typeface="Verdana"/>
                <a:cs typeface="Verdana"/>
              </a:rPr>
              <a:t> passos </a:t>
            </a:r>
            <a:r>
              <a:rPr sz="1100" spc="-85">
                <a:solidFill>
                  <a:srgbClr val="222E54"/>
                </a:solidFill>
                <a:latin typeface="Verdana"/>
                <a:cs typeface="Verdana"/>
              </a:rPr>
              <a:t>da</a:t>
            </a:r>
            <a:r>
              <a:rPr sz="1100" spc="-70">
                <a:solidFill>
                  <a:srgbClr val="222E54"/>
                </a:solidFill>
                <a:latin typeface="Verdana"/>
                <a:cs typeface="Verdana"/>
              </a:rPr>
              <a:t> </a:t>
            </a:r>
            <a:r>
              <a:rPr sz="1100" spc="-80">
                <a:solidFill>
                  <a:srgbClr val="222E54"/>
                </a:solidFill>
                <a:latin typeface="Verdana"/>
                <a:cs typeface="Verdana"/>
              </a:rPr>
              <a:t>validação</a:t>
            </a:r>
            <a:r>
              <a:rPr sz="1100" spc="-65">
                <a:solidFill>
                  <a:srgbClr val="222E54"/>
                </a:solidFill>
                <a:latin typeface="Verdana"/>
                <a:cs typeface="Verdana"/>
              </a:rPr>
              <a:t> </a:t>
            </a:r>
            <a:r>
              <a:rPr sz="1100" spc="-70">
                <a:solidFill>
                  <a:srgbClr val="222E54"/>
                </a:solidFill>
                <a:latin typeface="Verdana"/>
                <a:cs typeface="Verdana"/>
              </a:rPr>
              <a:t>do </a:t>
            </a:r>
            <a:r>
              <a:rPr sz="1100" spc="-90">
                <a:solidFill>
                  <a:srgbClr val="222E54"/>
                </a:solidFill>
                <a:latin typeface="Verdana"/>
                <a:cs typeface="Verdana"/>
              </a:rPr>
              <a:t>boleto,</a:t>
            </a:r>
            <a:r>
              <a:rPr sz="1100" spc="-70">
                <a:solidFill>
                  <a:srgbClr val="222E54"/>
                </a:solidFill>
                <a:latin typeface="Verdana"/>
                <a:cs typeface="Verdana"/>
              </a:rPr>
              <a:t> </a:t>
            </a:r>
            <a:r>
              <a:rPr sz="1100" spc="-25">
                <a:solidFill>
                  <a:srgbClr val="222E54"/>
                </a:solidFill>
                <a:latin typeface="Verdana"/>
                <a:cs typeface="Verdana"/>
              </a:rPr>
              <a:t>po- </a:t>
            </a:r>
            <a:r>
              <a:rPr sz="1100" spc="-114">
                <a:solidFill>
                  <a:srgbClr val="222E54"/>
                </a:solidFill>
                <a:latin typeface="Verdana"/>
                <a:cs typeface="Verdana"/>
              </a:rPr>
              <a:t>rém</a:t>
            </a:r>
            <a:r>
              <a:rPr sz="1100" spc="-105">
                <a:solidFill>
                  <a:srgbClr val="222E54"/>
                </a:solidFill>
                <a:latin typeface="Verdana"/>
                <a:cs typeface="Verdana"/>
              </a:rPr>
              <a:t> </a:t>
            </a:r>
            <a:r>
              <a:rPr sz="1100" spc="-100">
                <a:solidFill>
                  <a:srgbClr val="222E54"/>
                </a:solidFill>
                <a:latin typeface="Verdana"/>
                <a:cs typeface="Verdana"/>
              </a:rPr>
              <a:t>na </a:t>
            </a:r>
            <a:r>
              <a:rPr sz="1100" spc="-75">
                <a:solidFill>
                  <a:srgbClr val="222E54"/>
                </a:solidFill>
                <a:latin typeface="Verdana"/>
                <a:cs typeface="Verdana"/>
              </a:rPr>
              <a:t>análise</a:t>
            </a:r>
            <a:r>
              <a:rPr sz="1100" spc="-100">
                <a:solidFill>
                  <a:srgbClr val="222E54"/>
                </a:solidFill>
                <a:latin typeface="Verdana"/>
                <a:cs typeface="Verdana"/>
              </a:rPr>
              <a:t> </a:t>
            </a:r>
            <a:r>
              <a:rPr sz="1100" spc="-85">
                <a:solidFill>
                  <a:srgbClr val="222E54"/>
                </a:solidFill>
                <a:latin typeface="Verdana"/>
                <a:cs typeface="Verdana"/>
              </a:rPr>
              <a:t>da</a:t>
            </a:r>
            <a:r>
              <a:rPr sz="1100" spc="-100">
                <a:solidFill>
                  <a:srgbClr val="222E54"/>
                </a:solidFill>
                <a:latin typeface="Verdana"/>
                <a:cs typeface="Verdana"/>
              </a:rPr>
              <a:t> </a:t>
            </a:r>
            <a:r>
              <a:rPr sz="1100" spc="-70">
                <a:solidFill>
                  <a:srgbClr val="222E54"/>
                </a:solidFill>
                <a:latin typeface="Verdana"/>
                <a:cs typeface="Verdana"/>
              </a:rPr>
              <a:t>Nota</a:t>
            </a:r>
            <a:r>
              <a:rPr sz="1100" spc="-100">
                <a:solidFill>
                  <a:srgbClr val="222E54"/>
                </a:solidFill>
                <a:latin typeface="Verdana"/>
                <a:cs typeface="Verdana"/>
              </a:rPr>
              <a:t> </a:t>
            </a:r>
            <a:r>
              <a:rPr sz="1100" spc="-55">
                <a:solidFill>
                  <a:srgbClr val="222E54"/>
                </a:solidFill>
                <a:latin typeface="Verdana"/>
                <a:cs typeface="Verdana"/>
              </a:rPr>
              <a:t>Fiscal</a:t>
            </a:r>
            <a:r>
              <a:rPr sz="1100" spc="-100">
                <a:solidFill>
                  <a:srgbClr val="222E54"/>
                </a:solidFill>
                <a:latin typeface="Verdana"/>
                <a:cs typeface="Verdana"/>
              </a:rPr>
              <a:t> </a:t>
            </a:r>
            <a:r>
              <a:rPr sz="1100" spc="-65">
                <a:solidFill>
                  <a:srgbClr val="222E54"/>
                </a:solidFill>
                <a:latin typeface="Verdana"/>
                <a:cs typeface="Verdana"/>
              </a:rPr>
              <a:t>verificamos</a:t>
            </a:r>
            <a:r>
              <a:rPr sz="1100" spc="185">
                <a:solidFill>
                  <a:srgbClr val="222E54"/>
                </a:solidFill>
                <a:latin typeface="Verdana"/>
                <a:cs typeface="Verdana"/>
              </a:rPr>
              <a:t> </a:t>
            </a:r>
            <a:r>
              <a:rPr sz="1100" spc="-20">
                <a:solidFill>
                  <a:srgbClr val="222E54"/>
                </a:solidFill>
                <a:latin typeface="Verdana"/>
                <a:cs typeface="Verdana"/>
              </a:rPr>
              <a:t>tam- </a:t>
            </a:r>
            <a:r>
              <a:rPr sz="1100" spc="-100">
                <a:solidFill>
                  <a:srgbClr val="222E54"/>
                </a:solidFill>
                <a:latin typeface="Verdana"/>
                <a:cs typeface="Verdana"/>
              </a:rPr>
              <a:t>bém</a:t>
            </a:r>
            <a:r>
              <a:rPr sz="1100" spc="-75">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65">
                <a:solidFill>
                  <a:srgbClr val="222E54"/>
                </a:solidFill>
                <a:latin typeface="Verdana"/>
                <a:cs typeface="Verdana"/>
              </a:rPr>
              <a:t>descrição</a:t>
            </a:r>
            <a:r>
              <a:rPr sz="1100" spc="-75">
                <a:solidFill>
                  <a:srgbClr val="222E54"/>
                </a:solidFill>
                <a:latin typeface="Verdana"/>
                <a:cs typeface="Verdana"/>
              </a:rPr>
              <a:t> </a:t>
            </a:r>
            <a:r>
              <a:rPr sz="1100" spc="-65">
                <a:solidFill>
                  <a:srgbClr val="222E54"/>
                </a:solidFill>
                <a:latin typeface="Verdana"/>
                <a:cs typeface="Verdana"/>
              </a:rPr>
              <a:t>dos</a:t>
            </a:r>
            <a:r>
              <a:rPr sz="1100" spc="-70">
                <a:solidFill>
                  <a:srgbClr val="222E54"/>
                </a:solidFill>
                <a:latin typeface="Verdana"/>
                <a:cs typeface="Verdana"/>
              </a:rPr>
              <a:t> serviços</a:t>
            </a:r>
            <a:r>
              <a:rPr sz="1100" spc="-75">
                <a:solidFill>
                  <a:srgbClr val="222E54"/>
                </a:solidFill>
                <a:latin typeface="Verdana"/>
                <a:cs typeface="Verdana"/>
              </a:rPr>
              <a:t> </a:t>
            </a:r>
            <a:r>
              <a:rPr sz="1100" spc="-10">
                <a:solidFill>
                  <a:srgbClr val="222E54"/>
                </a:solidFill>
                <a:latin typeface="Verdana"/>
                <a:cs typeface="Verdana"/>
              </a:rPr>
              <a:t>prestados.</a:t>
            </a:r>
            <a:endParaRPr sz="1100">
              <a:latin typeface="Verdana"/>
              <a:cs typeface="Verdana"/>
            </a:endParaRPr>
          </a:p>
          <a:p>
            <a:pPr marL="12700" marR="48260">
              <a:lnSpc>
                <a:spcPct val="100000"/>
              </a:lnSpc>
            </a:pPr>
            <a:r>
              <a:rPr sz="1100" b="1" spc="-20">
                <a:solidFill>
                  <a:srgbClr val="222E54"/>
                </a:solidFill>
                <a:latin typeface="Arial"/>
                <a:cs typeface="Arial"/>
              </a:rPr>
              <a:t>Acima</a:t>
            </a:r>
            <a:r>
              <a:rPr sz="1100" b="1" spc="-50">
                <a:solidFill>
                  <a:srgbClr val="222E54"/>
                </a:solidFill>
                <a:latin typeface="Arial"/>
                <a:cs typeface="Arial"/>
              </a:rPr>
              <a:t> </a:t>
            </a:r>
            <a:r>
              <a:rPr sz="1100" b="1" spc="-35">
                <a:solidFill>
                  <a:srgbClr val="222E54"/>
                </a:solidFill>
                <a:latin typeface="Arial"/>
                <a:cs typeface="Arial"/>
              </a:rPr>
              <a:t>vemos</a:t>
            </a:r>
            <a:r>
              <a:rPr sz="1100" b="1" spc="-40">
                <a:solidFill>
                  <a:srgbClr val="222E54"/>
                </a:solidFill>
                <a:latin typeface="Arial"/>
                <a:cs typeface="Arial"/>
              </a:rPr>
              <a:t> </a:t>
            </a:r>
            <a:r>
              <a:rPr sz="1100" b="1" spc="-20">
                <a:solidFill>
                  <a:srgbClr val="222E54"/>
                </a:solidFill>
                <a:latin typeface="Arial"/>
                <a:cs typeface="Arial"/>
              </a:rPr>
              <a:t>um</a:t>
            </a:r>
            <a:r>
              <a:rPr sz="1100" b="1" spc="-45">
                <a:solidFill>
                  <a:srgbClr val="222E54"/>
                </a:solidFill>
                <a:latin typeface="Arial"/>
                <a:cs typeface="Arial"/>
              </a:rPr>
              <a:t> </a:t>
            </a:r>
            <a:r>
              <a:rPr sz="1100" b="1" spc="-25">
                <a:solidFill>
                  <a:srgbClr val="222E54"/>
                </a:solidFill>
                <a:latin typeface="Arial"/>
                <a:cs typeface="Arial"/>
              </a:rPr>
              <a:t>exemplo</a:t>
            </a:r>
            <a:r>
              <a:rPr sz="1100" b="1" spc="-40">
                <a:solidFill>
                  <a:srgbClr val="222E54"/>
                </a:solidFill>
                <a:latin typeface="Arial"/>
                <a:cs typeface="Arial"/>
              </a:rPr>
              <a:t> </a:t>
            </a:r>
            <a:r>
              <a:rPr sz="1100" b="1" spc="-20">
                <a:solidFill>
                  <a:srgbClr val="222E54"/>
                </a:solidFill>
                <a:latin typeface="Arial"/>
                <a:cs typeface="Arial"/>
              </a:rPr>
              <a:t>do</a:t>
            </a:r>
            <a:r>
              <a:rPr sz="1100" b="1" spc="-45">
                <a:solidFill>
                  <a:srgbClr val="222E54"/>
                </a:solidFill>
                <a:latin typeface="Arial"/>
                <a:cs typeface="Arial"/>
              </a:rPr>
              <a:t> </a:t>
            </a:r>
            <a:r>
              <a:rPr sz="1100" b="1" spc="-20">
                <a:solidFill>
                  <a:srgbClr val="222E54"/>
                </a:solidFill>
                <a:latin typeface="Arial"/>
                <a:cs typeface="Arial"/>
              </a:rPr>
              <a:t>formato</a:t>
            </a:r>
            <a:r>
              <a:rPr sz="1100" b="1" spc="-45">
                <a:solidFill>
                  <a:srgbClr val="222E54"/>
                </a:solidFill>
                <a:latin typeface="Arial"/>
                <a:cs typeface="Arial"/>
              </a:rPr>
              <a:t> </a:t>
            </a:r>
            <a:r>
              <a:rPr sz="1100" b="1">
                <a:solidFill>
                  <a:srgbClr val="222E54"/>
                </a:solidFill>
                <a:latin typeface="Arial"/>
                <a:cs typeface="Arial"/>
              </a:rPr>
              <a:t>da</a:t>
            </a:r>
            <a:r>
              <a:rPr sz="1100" b="1" spc="-45">
                <a:solidFill>
                  <a:srgbClr val="222E54"/>
                </a:solidFill>
                <a:latin typeface="Arial"/>
                <a:cs typeface="Arial"/>
              </a:rPr>
              <a:t> </a:t>
            </a:r>
            <a:r>
              <a:rPr sz="1100" b="1" spc="-20">
                <a:solidFill>
                  <a:srgbClr val="222E54"/>
                </a:solidFill>
                <a:latin typeface="Arial"/>
                <a:cs typeface="Arial"/>
              </a:rPr>
              <a:t>Nota </a:t>
            </a:r>
            <a:r>
              <a:rPr sz="1100" b="1" spc="-10">
                <a:solidFill>
                  <a:srgbClr val="222E54"/>
                </a:solidFill>
                <a:latin typeface="Arial"/>
                <a:cs typeface="Arial"/>
              </a:rPr>
              <a:t>Fiscal.</a:t>
            </a:r>
            <a:endParaRPr sz="1100">
              <a:latin typeface="Arial"/>
              <a:cs typeface="Arial"/>
            </a:endParaRPr>
          </a:p>
        </p:txBody>
      </p:sp>
      <p:pic>
        <p:nvPicPr>
          <p:cNvPr id="29" name="Imagem 28"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089551C-5737-1E61-F95B-DFBB6E71C30F}"/>
              </a:ext>
            </a:extLst>
          </p:cNvPr>
          <p:cNvPicPr>
            <a:picLocks noChangeAspect="1"/>
          </p:cNvPicPr>
          <p:nvPr/>
        </p:nvPicPr>
        <p:blipFill>
          <a:blip r:embed="rId4"/>
          <a:stretch>
            <a:fillRect/>
          </a:stretch>
        </p:blipFill>
        <p:spPr>
          <a:xfrm>
            <a:off x="505671" y="3105929"/>
            <a:ext cx="1353389" cy="193575"/>
          </a:xfrm>
          <a:prstGeom prst="rect">
            <a:avLst/>
          </a:prstGeom>
        </p:spPr>
      </p:pic>
      <p:pic>
        <p:nvPicPr>
          <p:cNvPr id="31" name="Imagem 30"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24DF8A3-F749-C0A6-217A-916D887244B6}"/>
              </a:ext>
            </a:extLst>
          </p:cNvPr>
          <p:cNvPicPr>
            <a:picLocks noChangeAspect="1"/>
          </p:cNvPicPr>
          <p:nvPr/>
        </p:nvPicPr>
        <p:blipFill>
          <a:blip r:embed="rId4"/>
          <a:stretch>
            <a:fillRect/>
          </a:stretch>
        </p:blipFill>
        <p:spPr>
          <a:xfrm>
            <a:off x="1187891" y="4643867"/>
            <a:ext cx="1321658" cy="193575"/>
          </a:xfrm>
          <a:prstGeom prst="rect">
            <a:avLst/>
          </a:prstGeom>
        </p:spPr>
      </p:pic>
      <p:pic>
        <p:nvPicPr>
          <p:cNvPr id="44" name="Imagem 43"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45D9A7B-D890-015F-4352-A38F02DF00F1}"/>
              </a:ext>
            </a:extLst>
          </p:cNvPr>
          <p:cNvPicPr>
            <a:picLocks noChangeAspect="1"/>
          </p:cNvPicPr>
          <p:nvPr/>
        </p:nvPicPr>
        <p:blipFill>
          <a:blip r:embed="rId4"/>
          <a:stretch>
            <a:fillRect/>
          </a:stretch>
        </p:blipFill>
        <p:spPr>
          <a:xfrm>
            <a:off x="3012432" y="4643866"/>
            <a:ext cx="1305793" cy="114300"/>
          </a:xfrm>
          <a:prstGeom prst="rect">
            <a:avLst/>
          </a:prstGeom>
        </p:spPr>
      </p:pic>
      <p:pic>
        <p:nvPicPr>
          <p:cNvPr id="46" name="Imagem 45"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15A76DC-ABC6-6D7E-8A84-CF18FDE7973D}"/>
              </a:ext>
            </a:extLst>
          </p:cNvPr>
          <p:cNvPicPr>
            <a:picLocks noChangeAspect="1"/>
          </p:cNvPicPr>
          <p:nvPr/>
        </p:nvPicPr>
        <p:blipFill>
          <a:blip r:embed="rId4"/>
          <a:stretch>
            <a:fillRect/>
          </a:stretch>
        </p:blipFill>
        <p:spPr>
          <a:xfrm>
            <a:off x="3551861" y="3185203"/>
            <a:ext cx="1305793" cy="114300"/>
          </a:xfrm>
          <a:prstGeom prst="rect">
            <a:avLst/>
          </a:prstGeom>
        </p:spPr>
      </p:pic>
      <p:pic>
        <p:nvPicPr>
          <p:cNvPr id="48" name="Imagem 47"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E5F4CF5-8D8B-B4F1-A0DF-3639AC1BC145}"/>
              </a:ext>
            </a:extLst>
          </p:cNvPr>
          <p:cNvPicPr>
            <a:picLocks noChangeAspect="1"/>
          </p:cNvPicPr>
          <p:nvPr/>
        </p:nvPicPr>
        <p:blipFill>
          <a:blip r:embed="rId4"/>
          <a:stretch>
            <a:fillRect/>
          </a:stretch>
        </p:blipFill>
        <p:spPr>
          <a:xfrm>
            <a:off x="4503796" y="3185203"/>
            <a:ext cx="1305793" cy="114300"/>
          </a:xfrm>
          <a:prstGeom prst="rect">
            <a:avLst/>
          </a:prstGeom>
        </p:spPr>
      </p:pic>
      <p:pic>
        <p:nvPicPr>
          <p:cNvPr id="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863AEB6-51BC-5C44-DD0A-442999A44AD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flipV="1">
            <a:off x="1455228" y="3399588"/>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D1AE364-BC05-516D-1D89-7557E2A7883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flipV="1">
            <a:off x="2024510" y="3400427"/>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012683E-3729-793B-A11A-96731627D28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flipV="1">
            <a:off x="1233466" y="4838702"/>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4E9D40E-6535-9E94-DF8C-F8D44B5576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flipV="1">
            <a:off x="1881550" y="4838702"/>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1E14F81-C7D0-67BA-2F68-1598A6EEA29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flipV="1">
            <a:off x="8458823" y="2854327"/>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C83AEF8-FC27-D4BF-0885-EB2CABA8599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flipV="1">
            <a:off x="8274718" y="2917827"/>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25DA09F-961B-6937-9FF9-FF99D356AA2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flipV="1">
            <a:off x="8122356" y="3152777"/>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92F9B90-8ED6-BFC6-E94F-ECDED8754B2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3110" b="36850"/>
          <a:stretch>
            <a:fillRect/>
          </a:stretch>
        </p:blipFill>
        <p:spPr bwMode="auto">
          <a:xfrm flipV="1">
            <a:off x="7938252" y="3241667"/>
            <a:ext cx="790508" cy="963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902895"/>
            <a:ext cx="3653154" cy="732155"/>
          </a:xfrm>
          <a:prstGeom prst="rect">
            <a:avLst/>
          </a:prstGeom>
        </p:spPr>
        <p:txBody>
          <a:bodyPr vert="horz" wrap="square" lIns="0" tIns="12700" rIns="0" bIns="0" rtlCol="0">
            <a:spAutoFit/>
          </a:bodyPr>
          <a:lstStyle/>
          <a:p>
            <a:pPr marL="12700">
              <a:lnSpc>
                <a:spcPts val="2780"/>
              </a:lnSpc>
              <a:spcBef>
                <a:spcPts val="100"/>
              </a:spcBef>
            </a:pPr>
            <a:r>
              <a:rPr sz="2400" b="1" i="1" spc="-150">
                <a:solidFill>
                  <a:srgbClr val="FFFFFF"/>
                </a:solidFill>
                <a:latin typeface="Trebuchet MS"/>
                <a:cs typeface="Trebuchet MS"/>
              </a:rPr>
              <a:t>Comprovante</a:t>
            </a:r>
            <a:r>
              <a:rPr sz="2400" b="1" i="1" spc="-120">
                <a:solidFill>
                  <a:srgbClr val="FFFFFF"/>
                </a:solidFill>
                <a:latin typeface="Trebuchet MS"/>
                <a:cs typeface="Trebuchet MS"/>
              </a:rPr>
              <a:t> </a:t>
            </a:r>
            <a:r>
              <a:rPr sz="2400" b="1" i="1" spc="-10">
                <a:solidFill>
                  <a:srgbClr val="FFFFFF"/>
                </a:solidFill>
                <a:latin typeface="Trebuchet MS"/>
                <a:cs typeface="Trebuchet MS"/>
              </a:rPr>
              <a:t>Bancário</a:t>
            </a:r>
            <a:endParaRPr sz="2400">
              <a:latin typeface="Trebuchet MS"/>
              <a:cs typeface="Trebuchet MS"/>
            </a:endParaRPr>
          </a:p>
          <a:p>
            <a:pPr marL="12700">
              <a:lnSpc>
                <a:spcPts val="2780"/>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3864610" cy="787400"/>
          </a:xfrm>
          <a:prstGeom prst="rect">
            <a:avLst/>
          </a:prstGeom>
        </p:spPr>
        <p:txBody>
          <a:bodyPr vert="horz" wrap="square" lIns="0" tIns="12700" rIns="0" bIns="0" rtlCol="0">
            <a:spAutoFit/>
          </a:bodyPr>
          <a:lstStyle/>
          <a:p>
            <a:pPr marL="12700">
              <a:lnSpc>
                <a:spcPct val="100000"/>
              </a:lnSpc>
              <a:spcBef>
                <a:spcPts val="100"/>
              </a:spcBef>
            </a:pPr>
            <a:r>
              <a:rPr spc="-200"/>
              <a:t>Seguro</a:t>
            </a:r>
            <a:r>
              <a:rPr spc="-335"/>
              <a:t> </a:t>
            </a:r>
            <a:r>
              <a:rPr spc="-200"/>
              <a:t>de</a:t>
            </a:r>
            <a:r>
              <a:rPr spc="-335"/>
              <a:t> </a:t>
            </a:r>
            <a:r>
              <a:rPr spc="-200"/>
              <a:t>Vida</a:t>
            </a:r>
          </a:p>
        </p:txBody>
      </p:sp>
      <p:pic>
        <p:nvPicPr>
          <p:cNvPr id="4" name="object 4"/>
          <p:cNvPicPr/>
          <p:nvPr/>
        </p:nvPicPr>
        <p:blipFill>
          <a:blip r:embed="rId2" cstate="print"/>
          <a:stretch>
            <a:fillRect/>
          </a:stretch>
        </p:blipFill>
        <p:spPr>
          <a:xfrm>
            <a:off x="2269731" y="2519997"/>
            <a:ext cx="6134531" cy="3724046"/>
          </a:xfrm>
          <a:prstGeom prst="rect">
            <a:avLst/>
          </a:prstGeom>
        </p:spPr>
      </p:pic>
      <p:sp>
        <p:nvSpPr>
          <p:cNvPr id="5" name="object 5"/>
          <p:cNvSpPr txBox="1"/>
          <p:nvPr/>
        </p:nvSpPr>
        <p:spPr>
          <a:xfrm>
            <a:off x="4814180" y="3996740"/>
            <a:ext cx="1198245" cy="133350"/>
          </a:xfrm>
          <a:prstGeom prst="rect">
            <a:avLst/>
          </a:prstGeom>
        </p:spPr>
        <p:txBody>
          <a:bodyPr vert="horz" wrap="square" lIns="0" tIns="13335" rIns="0" bIns="0" rtlCol="0">
            <a:spAutoFit/>
          </a:bodyPr>
          <a:lstStyle/>
          <a:p>
            <a:pPr marL="12700">
              <a:lnSpc>
                <a:spcPct val="100000"/>
              </a:lnSpc>
              <a:spcBef>
                <a:spcPts val="105"/>
              </a:spcBef>
            </a:pPr>
            <a:r>
              <a:rPr sz="700" b="1">
                <a:solidFill>
                  <a:srgbClr val="333232"/>
                </a:solidFill>
                <a:latin typeface="Arial"/>
                <a:cs typeface="Arial"/>
              </a:rPr>
              <a:t>CNPJ:</a:t>
            </a:r>
            <a:r>
              <a:rPr sz="700" b="1" spc="484">
                <a:solidFill>
                  <a:srgbClr val="333232"/>
                </a:solidFill>
                <a:latin typeface="Arial"/>
                <a:cs typeface="Arial"/>
              </a:rPr>
              <a:t> </a:t>
            </a:r>
            <a:r>
              <a:rPr sz="700" b="1">
                <a:solidFill>
                  <a:srgbClr val="333232"/>
                </a:solidFill>
                <a:latin typeface="Arial"/>
                <a:cs typeface="Arial"/>
              </a:rPr>
              <a:t>19.859.525/0017-</a:t>
            </a:r>
            <a:r>
              <a:rPr sz="700" b="1" spc="-25">
                <a:solidFill>
                  <a:srgbClr val="333232"/>
                </a:solidFill>
                <a:latin typeface="Arial"/>
                <a:cs typeface="Arial"/>
              </a:rPr>
              <a:t>72</a:t>
            </a:r>
            <a:endParaRPr sz="700">
              <a:latin typeface="Arial"/>
              <a:cs typeface="Arial"/>
            </a:endParaRPr>
          </a:p>
        </p:txBody>
      </p:sp>
      <p:grpSp>
        <p:nvGrpSpPr>
          <p:cNvPr id="6" name="object 6"/>
          <p:cNvGrpSpPr/>
          <p:nvPr/>
        </p:nvGrpSpPr>
        <p:grpSpPr>
          <a:xfrm>
            <a:off x="552792" y="2491431"/>
            <a:ext cx="8206105" cy="3749675"/>
            <a:chOff x="505195" y="2507286"/>
            <a:chExt cx="8206105" cy="3749675"/>
          </a:xfrm>
        </p:grpSpPr>
        <p:sp>
          <p:nvSpPr>
            <p:cNvPr id="7" name="object 7"/>
            <p:cNvSpPr/>
            <p:nvPr/>
          </p:nvSpPr>
          <p:spPr>
            <a:xfrm>
              <a:off x="2363495" y="5445099"/>
              <a:ext cx="5300980" cy="692150"/>
            </a:xfrm>
            <a:custGeom>
              <a:avLst/>
              <a:gdLst/>
              <a:ahLst/>
              <a:cxnLst/>
              <a:rect l="l" t="t" r="r" b="b"/>
              <a:pathLst>
                <a:path w="5300980" h="692150">
                  <a:moveTo>
                    <a:pt x="0" y="253606"/>
                  </a:moveTo>
                  <a:lnTo>
                    <a:pt x="3992194" y="253606"/>
                  </a:lnTo>
                  <a:lnTo>
                    <a:pt x="3992194" y="0"/>
                  </a:lnTo>
                  <a:lnTo>
                    <a:pt x="0" y="0"/>
                  </a:lnTo>
                  <a:lnTo>
                    <a:pt x="0" y="253606"/>
                  </a:lnTo>
                  <a:close/>
                </a:path>
                <a:path w="5300980" h="692150">
                  <a:moveTo>
                    <a:pt x="0" y="691756"/>
                  </a:moveTo>
                  <a:lnTo>
                    <a:pt x="1983397" y="691756"/>
                  </a:lnTo>
                  <a:lnTo>
                    <a:pt x="1983397" y="461835"/>
                  </a:lnTo>
                  <a:lnTo>
                    <a:pt x="0" y="461835"/>
                  </a:lnTo>
                  <a:lnTo>
                    <a:pt x="0" y="691756"/>
                  </a:lnTo>
                  <a:close/>
                </a:path>
                <a:path w="5300980" h="692150">
                  <a:moveTo>
                    <a:pt x="4208399" y="474738"/>
                  </a:moveTo>
                  <a:lnTo>
                    <a:pt x="5002593" y="474738"/>
                  </a:lnTo>
                  <a:lnTo>
                    <a:pt x="5002593" y="244817"/>
                  </a:lnTo>
                  <a:lnTo>
                    <a:pt x="4208399" y="244817"/>
                  </a:lnTo>
                  <a:lnTo>
                    <a:pt x="4208399" y="474738"/>
                  </a:lnTo>
                  <a:close/>
                </a:path>
                <a:path w="5300980" h="692150">
                  <a:moveTo>
                    <a:pt x="4208399" y="241769"/>
                  </a:moveTo>
                  <a:lnTo>
                    <a:pt x="5300802" y="241769"/>
                  </a:lnTo>
                  <a:lnTo>
                    <a:pt x="5300802" y="12"/>
                  </a:lnTo>
                  <a:lnTo>
                    <a:pt x="4208399" y="12"/>
                  </a:lnTo>
                  <a:lnTo>
                    <a:pt x="4208399" y="241769"/>
                  </a:lnTo>
                  <a:close/>
                </a:path>
              </a:pathLst>
            </a:custGeom>
            <a:ln w="25400">
              <a:solidFill>
                <a:srgbClr val="0C285A"/>
              </a:solidFill>
            </a:ln>
          </p:spPr>
          <p:txBody>
            <a:bodyPr wrap="square" lIns="0" tIns="0" rIns="0" bIns="0" rtlCol="0"/>
            <a:lstStyle/>
            <a:p>
              <a:endParaRPr/>
            </a:p>
          </p:txBody>
        </p:sp>
        <p:sp>
          <p:nvSpPr>
            <p:cNvPr id="8" name="object 8"/>
            <p:cNvSpPr/>
            <p:nvPr/>
          </p:nvSpPr>
          <p:spPr>
            <a:xfrm>
              <a:off x="554753" y="2519986"/>
              <a:ext cx="1796414" cy="3085465"/>
            </a:xfrm>
            <a:custGeom>
              <a:avLst/>
              <a:gdLst/>
              <a:ahLst/>
              <a:cxnLst/>
              <a:rect l="l" t="t" r="r" b="b"/>
              <a:pathLst>
                <a:path w="1796414" h="3085465">
                  <a:moveTo>
                    <a:pt x="1796046" y="3085211"/>
                  </a:moveTo>
                  <a:lnTo>
                    <a:pt x="1724202" y="3085211"/>
                  </a:lnTo>
                  <a:lnTo>
                    <a:pt x="1724202" y="0"/>
                  </a:lnTo>
                  <a:lnTo>
                    <a:pt x="0" y="0"/>
                  </a:lnTo>
                  <a:lnTo>
                    <a:pt x="0" y="124523"/>
                  </a:lnTo>
                </a:path>
              </a:pathLst>
            </a:custGeom>
            <a:ln w="25400">
              <a:solidFill>
                <a:srgbClr val="202E55"/>
              </a:solidFill>
            </a:ln>
          </p:spPr>
          <p:txBody>
            <a:bodyPr wrap="square" lIns="0" tIns="0" rIns="0" bIns="0" rtlCol="0"/>
            <a:lstStyle/>
            <a:p>
              <a:endParaRPr/>
            </a:p>
          </p:txBody>
        </p:sp>
        <p:sp>
          <p:nvSpPr>
            <p:cNvPr id="9" name="object 9"/>
            <p:cNvSpPr/>
            <p:nvPr/>
          </p:nvSpPr>
          <p:spPr>
            <a:xfrm>
              <a:off x="505195" y="2596184"/>
              <a:ext cx="99695" cy="136525"/>
            </a:xfrm>
            <a:custGeom>
              <a:avLst/>
              <a:gdLst/>
              <a:ahLst/>
              <a:cxnLst/>
              <a:rect l="l" t="t" r="r" b="b"/>
              <a:pathLst>
                <a:path w="99695" h="136525">
                  <a:moveTo>
                    <a:pt x="99110" y="0"/>
                  </a:moveTo>
                  <a:lnTo>
                    <a:pt x="0" y="0"/>
                  </a:lnTo>
                  <a:lnTo>
                    <a:pt x="49555" y="136232"/>
                  </a:lnTo>
                  <a:lnTo>
                    <a:pt x="99110" y="0"/>
                  </a:lnTo>
                  <a:close/>
                </a:path>
              </a:pathLst>
            </a:custGeom>
            <a:solidFill>
              <a:srgbClr val="202E55"/>
            </a:solidFill>
          </p:spPr>
          <p:txBody>
            <a:bodyPr wrap="square" lIns="0" tIns="0" rIns="0" bIns="0" rtlCol="0"/>
            <a:lstStyle/>
            <a:p>
              <a:endParaRPr/>
            </a:p>
          </p:txBody>
        </p:sp>
        <p:sp>
          <p:nvSpPr>
            <p:cNvPr id="10" name="object 10"/>
            <p:cNvSpPr/>
            <p:nvPr/>
          </p:nvSpPr>
          <p:spPr>
            <a:xfrm>
              <a:off x="7378800" y="2970042"/>
              <a:ext cx="1270635" cy="2880360"/>
            </a:xfrm>
            <a:custGeom>
              <a:avLst/>
              <a:gdLst/>
              <a:ahLst/>
              <a:cxnLst/>
              <a:rect l="l" t="t" r="r" b="b"/>
              <a:pathLst>
                <a:path w="1270634" h="2880360">
                  <a:moveTo>
                    <a:pt x="0" y="2879928"/>
                  </a:moveTo>
                  <a:lnTo>
                    <a:pt x="910196" y="2879928"/>
                  </a:lnTo>
                  <a:lnTo>
                    <a:pt x="910196" y="0"/>
                  </a:lnTo>
                  <a:lnTo>
                    <a:pt x="1270203" y="0"/>
                  </a:lnTo>
                  <a:lnTo>
                    <a:pt x="1270203" y="192785"/>
                  </a:lnTo>
                </a:path>
              </a:pathLst>
            </a:custGeom>
            <a:ln w="25399">
              <a:solidFill>
                <a:srgbClr val="202E55"/>
              </a:solidFill>
            </a:ln>
          </p:spPr>
          <p:txBody>
            <a:bodyPr wrap="square" lIns="0" tIns="0" rIns="0" bIns="0" rtlCol="0"/>
            <a:lstStyle/>
            <a:p>
              <a:endParaRPr/>
            </a:p>
          </p:txBody>
        </p:sp>
        <p:sp>
          <p:nvSpPr>
            <p:cNvPr id="11" name="object 11"/>
            <p:cNvSpPr/>
            <p:nvPr/>
          </p:nvSpPr>
          <p:spPr>
            <a:xfrm>
              <a:off x="8599444" y="3114602"/>
              <a:ext cx="99695" cy="136525"/>
            </a:xfrm>
            <a:custGeom>
              <a:avLst/>
              <a:gdLst/>
              <a:ahLst/>
              <a:cxnLst/>
              <a:rect l="l" t="t" r="r" b="b"/>
              <a:pathLst>
                <a:path w="99695" h="136525">
                  <a:moveTo>
                    <a:pt x="99110" y="0"/>
                  </a:moveTo>
                  <a:lnTo>
                    <a:pt x="0" y="0"/>
                  </a:lnTo>
                  <a:lnTo>
                    <a:pt x="49555" y="136232"/>
                  </a:lnTo>
                  <a:lnTo>
                    <a:pt x="99110" y="0"/>
                  </a:lnTo>
                  <a:close/>
                </a:path>
              </a:pathLst>
            </a:custGeom>
            <a:solidFill>
              <a:srgbClr val="202E55"/>
            </a:solidFill>
          </p:spPr>
          <p:txBody>
            <a:bodyPr wrap="square" lIns="0" tIns="0" rIns="0" bIns="0" rtlCol="0"/>
            <a:lstStyle/>
            <a:p>
              <a:endParaRPr/>
            </a:p>
          </p:txBody>
        </p:sp>
        <p:sp>
          <p:nvSpPr>
            <p:cNvPr id="12" name="object 12"/>
            <p:cNvSpPr/>
            <p:nvPr/>
          </p:nvSpPr>
          <p:spPr>
            <a:xfrm>
              <a:off x="3603599" y="4604376"/>
              <a:ext cx="5058410" cy="1640205"/>
            </a:xfrm>
            <a:custGeom>
              <a:avLst/>
              <a:gdLst/>
              <a:ahLst/>
              <a:cxnLst/>
              <a:rect l="l" t="t" r="r" b="b"/>
              <a:pathLst>
                <a:path w="5058409" h="1640204">
                  <a:moveTo>
                    <a:pt x="0" y="1545234"/>
                  </a:moveTo>
                  <a:lnTo>
                    <a:pt x="0" y="1639684"/>
                  </a:lnTo>
                  <a:lnTo>
                    <a:pt x="4820399" y="1639684"/>
                  </a:lnTo>
                  <a:lnTo>
                    <a:pt x="4820399" y="0"/>
                  </a:lnTo>
                  <a:lnTo>
                    <a:pt x="5058105" y="0"/>
                  </a:lnTo>
                  <a:lnTo>
                    <a:pt x="5058105" y="178498"/>
                  </a:lnTo>
                </a:path>
              </a:pathLst>
            </a:custGeom>
            <a:ln w="25400">
              <a:solidFill>
                <a:srgbClr val="202E55"/>
              </a:solidFill>
            </a:ln>
          </p:spPr>
          <p:txBody>
            <a:bodyPr wrap="square" lIns="0" tIns="0" rIns="0" bIns="0" rtlCol="0"/>
            <a:lstStyle/>
            <a:p>
              <a:endParaRPr/>
            </a:p>
          </p:txBody>
        </p:sp>
        <p:sp>
          <p:nvSpPr>
            <p:cNvPr id="13" name="object 13"/>
            <p:cNvSpPr/>
            <p:nvPr/>
          </p:nvSpPr>
          <p:spPr>
            <a:xfrm>
              <a:off x="8612144" y="4734648"/>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02E55"/>
            </a:solidFill>
          </p:spPr>
          <p:txBody>
            <a:bodyPr wrap="square" lIns="0" tIns="0" rIns="0" bIns="0" rtlCol="0"/>
            <a:lstStyle/>
            <a:p>
              <a:endParaRPr/>
            </a:p>
          </p:txBody>
        </p:sp>
        <p:sp>
          <p:nvSpPr>
            <p:cNvPr id="14" name="object 14"/>
            <p:cNvSpPr/>
            <p:nvPr/>
          </p:nvSpPr>
          <p:spPr>
            <a:xfrm>
              <a:off x="554747" y="4532449"/>
              <a:ext cx="6109335" cy="900430"/>
            </a:xfrm>
            <a:custGeom>
              <a:avLst/>
              <a:gdLst/>
              <a:ahLst/>
              <a:cxnLst/>
              <a:rect l="l" t="t" r="r" b="b"/>
              <a:pathLst>
                <a:path w="6109334" h="900429">
                  <a:moveTo>
                    <a:pt x="6108852" y="899909"/>
                  </a:moveTo>
                  <a:lnTo>
                    <a:pt x="6108852" y="219570"/>
                  </a:lnTo>
                  <a:lnTo>
                    <a:pt x="1725917" y="219570"/>
                  </a:lnTo>
                  <a:lnTo>
                    <a:pt x="1725917" y="0"/>
                  </a:lnTo>
                  <a:lnTo>
                    <a:pt x="0" y="0"/>
                  </a:lnTo>
                  <a:lnTo>
                    <a:pt x="0" y="192773"/>
                  </a:lnTo>
                </a:path>
              </a:pathLst>
            </a:custGeom>
            <a:ln w="25400">
              <a:solidFill>
                <a:srgbClr val="202E55"/>
              </a:solidFill>
            </a:ln>
          </p:spPr>
          <p:txBody>
            <a:bodyPr wrap="square" lIns="0" tIns="0" rIns="0" bIns="0" rtlCol="0"/>
            <a:lstStyle/>
            <a:p>
              <a:endParaRPr/>
            </a:p>
          </p:txBody>
        </p:sp>
        <p:sp>
          <p:nvSpPr>
            <p:cNvPr id="15" name="object 15"/>
            <p:cNvSpPr/>
            <p:nvPr/>
          </p:nvSpPr>
          <p:spPr>
            <a:xfrm>
              <a:off x="505195" y="4677001"/>
              <a:ext cx="99695" cy="136525"/>
            </a:xfrm>
            <a:custGeom>
              <a:avLst/>
              <a:gdLst/>
              <a:ahLst/>
              <a:cxnLst/>
              <a:rect l="l" t="t" r="r" b="b"/>
              <a:pathLst>
                <a:path w="99695" h="136525">
                  <a:moveTo>
                    <a:pt x="99110" y="0"/>
                  </a:moveTo>
                  <a:lnTo>
                    <a:pt x="0" y="0"/>
                  </a:lnTo>
                  <a:lnTo>
                    <a:pt x="49555" y="136232"/>
                  </a:lnTo>
                  <a:lnTo>
                    <a:pt x="99110" y="0"/>
                  </a:lnTo>
                  <a:close/>
                </a:path>
              </a:pathLst>
            </a:custGeom>
            <a:solidFill>
              <a:srgbClr val="202E55"/>
            </a:solidFill>
          </p:spPr>
          <p:txBody>
            <a:bodyPr wrap="square" lIns="0" tIns="0" rIns="0" bIns="0" rtlCol="0"/>
            <a:lstStyle/>
            <a:p>
              <a:endParaRPr/>
            </a:p>
          </p:txBody>
        </p:sp>
      </p:grpSp>
      <p:sp>
        <p:nvSpPr>
          <p:cNvPr id="16" name="object 16"/>
          <p:cNvSpPr txBox="1"/>
          <p:nvPr/>
        </p:nvSpPr>
        <p:spPr>
          <a:xfrm>
            <a:off x="444500" y="2751082"/>
            <a:ext cx="1668780" cy="103124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75">
                <a:solidFill>
                  <a:srgbClr val="222E54"/>
                </a:solidFill>
                <a:latin typeface="Verdana"/>
                <a:cs typeface="Verdana"/>
              </a:rPr>
              <a:t>Conferir se </a:t>
            </a:r>
            <a:r>
              <a:rPr sz="1100" spc="-50">
                <a:solidFill>
                  <a:srgbClr val="222E54"/>
                </a:solidFill>
                <a:latin typeface="Verdana"/>
                <a:cs typeface="Verdana"/>
              </a:rPr>
              <a:t>a </a:t>
            </a:r>
            <a:r>
              <a:rPr sz="1100" spc="-95">
                <a:solidFill>
                  <a:srgbClr val="222E54"/>
                </a:solidFill>
                <a:latin typeface="Verdana"/>
                <a:cs typeface="Verdana"/>
              </a:rPr>
              <a:t>razão</a:t>
            </a:r>
            <a:r>
              <a:rPr sz="1100" spc="-65">
                <a:solidFill>
                  <a:srgbClr val="222E54"/>
                </a:solidFill>
                <a:latin typeface="Verdana"/>
                <a:cs typeface="Verdana"/>
              </a:rPr>
              <a:t> </a:t>
            </a:r>
            <a:r>
              <a:rPr sz="1100" spc="-60">
                <a:solidFill>
                  <a:srgbClr val="222E54"/>
                </a:solidFill>
                <a:latin typeface="Verdana"/>
                <a:cs typeface="Verdana"/>
              </a:rPr>
              <a:t>social</a:t>
            </a:r>
            <a:r>
              <a:rPr sz="1100" spc="-65">
                <a:solidFill>
                  <a:srgbClr val="222E54"/>
                </a:solidFill>
                <a:latin typeface="Verdana"/>
                <a:cs typeface="Verdana"/>
              </a:rPr>
              <a:t> </a:t>
            </a:r>
            <a:r>
              <a:rPr sz="1100" spc="-85">
                <a:solidFill>
                  <a:srgbClr val="222E54"/>
                </a:solidFill>
                <a:latin typeface="Verdana"/>
                <a:cs typeface="Verdana"/>
              </a:rPr>
              <a:t>e/ou</a:t>
            </a:r>
            <a:r>
              <a:rPr sz="1100" spc="-65">
                <a:solidFill>
                  <a:srgbClr val="222E54"/>
                </a:solidFill>
                <a:latin typeface="Verdana"/>
                <a:cs typeface="Verdana"/>
              </a:rPr>
              <a:t> </a:t>
            </a:r>
            <a:r>
              <a:rPr sz="1100" spc="-20">
                <a:solidFill>
                  <a:srgbClr val="222E54"/>
                </a:solidFill>
                <a:latin typeface="Verdana"/>
                <a:cs typeface="Verdana"/>
              </a:rPr>
              <a:t>CNPJ </a:t>
            </a:r>
            <a:r>
              <a:rPr sz="1100" spc="-85">
                <a:solidFill>
                  <a:srgbClr val="222E54"/>
                </a:solidFill>
                <a:latin typeface="Verdana"/>
                <a:cs typeface="Verdana"/>
              </a:rPr>
              <a:t>informados</a:t>
            </a:r>
            <a:r>
              <a:rPr sz="1100" spc="-55">
                <a:solidFill>
                  <a:srgbClr val="222E54"/>
                </a:solidFill>
                <a:latin typeface="Verdana"/>
                <a:cs typeface="Verdana"/>
              </a:rPr>
              <a:t> </a:t>
            </a:r>
            <a:r>
              <a:rPr sz="1100" spc="-80">
                <a:solidFill>
                  <a:srgbClr val="222E54"/>
                </a:solidFill>
                <a:latin typeface="Verdana"/>
                <a:cs typeface="Verdana"/>
              </a:rPr>
              <a:t>como</a:t>
            </a:r>
            <a:r>
              <a:rPr sz="1100" spc="-55">
                <a:solidFill>
                  <a:srgbClr val="222E54"/>
                </a:solidFill>
                <a:latin typeface="Verdana"/>
                <a:cs typeface="Verdana"/>
              </a:rPr>
              <a:t> </a:t>
            </a:r>
            <a:r>
              <a:rPr sz="1100" spc="-50">
                <a:solidFill>
                  <a:srgbClr val="222E54"/>
                </a:solidFill>
                <a:latin typeface="Verdana"/>
                <a:cs typeface="Verdana"/>
              </a:rPr>
              <a:t>pagador </a:t>
            </a:r>
            <a:r>
              <a:rPr sz="1100" spc="-75">
                <a:solidFill>
                  <a:srgbClr val="222E54"/>
                </a:solidFill>
                <a:latin typeface="Verdana"/>
                <a:cs typeface="Verdana"/>
              </a:rPr>
              <a:t>no</a:t>
            </a:r>
            <a:r>
              <a:rPr sz="1100" spc="-60">
                <a:solidFill>
                  <a:srgbClr val="222E54"/>
                </a:solidFill>
                <a:latin typeface="Verdana"/>
                <a:cs typeface="Verdana"/>
              </a:rPr>
              <a:t> </a:t>
            </a:r>
            <a:r>
              <a:rPr sz="1100" spc="-90">
                <a:solidFill>
                  <a:srgbClr val="222E54"/>
                </a:solidFill>
                <a:latin typeface="Verdana"/>
                <a:cs typeface="Verdana"/>
              </a:rPr>
              <a:t>documento</a:t>
            </a:r>
            <a:r>
              <a:rPr sz="1100" spc="-60">
                <a:solidFill>
                  <a:srgbClr val="222E54"/>
                </a:solidFill>
                <a:latin typeface="Verdana"/>
                <a:cs typeface="Verdana"/>
              </a:rPr>
              <a:t> </a:t>
            </a:r>
            <a:r>
              <a:rPr sz="1100" spc="-10">
                <a:solidFill>
                  <a:srgbClr val="222E54"/>
                </a:solidFill>
                <a:latin typeface="Verdana"/>
                <a:cs typeface="Verdana"/>
              </a:rPr>
              <a:t>coincidem </a:t>
            </a:r>
            <a:r>
              <a:rPr sz="1100" spc="-85">
                <a:solidFill>
                  <a:srgbClr val="222E54"/>
                </a:solidFill>
                <a:latin typeface="Verdana"/>
                <a:cs typeface="Verdana"/>
              </a:rPr>
              <a:t>com</a:t>
            </a:r>
            <a:r>
              <a:rPr sz="1100" spc="-80">
                <a:solidFill>
                  <a:srgbClr val="222E54"/>
                </a:solidFill>
                <a:latin typeface="Verdana"/>
                <a:cs typeface="Verdana"/>
              </a:rPr>
              <a:t> </a:t>
            </a:r>
            <a:r>
              <a:rPr sz="1100" spc="-65">
                <a:solidFill>
                  <a:srgbClr val="222E54"/>
                </a:solidFill>
                <a:latin typeface="Verdana"/>
                <a:cs typeface="Verdana"/>
              </a:rPr>
              <a:t>os</a:t>
            </a:r>
            <a:r>
              <a:rPr sz="1100" spc="-80">
                <a:solidFill>
                  <a:srgbClr val="222E54"/>
                </a:solidFill>
                <a:latin typeface="Verdana"/>
                <a:cs typeface="Verdana"/>
              </a:rPr>
              <a:t> </a:t>
            </a:r>
            <a:r>
              <a:rPr sz="1100" spc="-75">
                <a:solidFill>
                  <a:srgbClr val="222E54"/>
                </a:solidFill>
                <a:latin typeface="Verdana"/>
                <a:cs typeface="Verdana"/>
              </a:rPr>
              <a:t>dados cadastrados </a:t>
            </a:r>
            <a:r>
              <a:rPr sz="1100" spc="-70">
                <a:solidFill>
                  <a:srgbClr val="222E54"/>
                </a:solidFill>
                <a:latin typeface="Verdana"/>
                <a:cs typeface="Verdana"/>
              </a:rPr>
              <a:t>do</a:t>
            </a:r>
            <a:r>
              <a:rPr sz="1100" spc="-95">
                <a:solidFill>
                  <a:srgbClr val="222E54"/>
                </a:solidFill>
                <a:latin typeface="Verdana"/>
                <a:cs typeface="Verdana"/>
              </a:rPr>
              <a:t> </a:t>
            </a:r>
            <a:r>
              <a:rPr sz="1100" spc="-10">
                <a:solidFill>
                  <a:srgbClr val="222E54"/>
                </a:solidFill>
                <a:latin typeface="Verdana"/>
                <a:cs typeface="Verdana"/>
              </a:rPr>
              <a:t>fornecedor.</a:t>
            </a:r>
            <a:endParaRPr sz="1100">
              <a:latin typeface="Verdana"/>
              <a:cs typeface="Verdana"/>
            </a:endParaRPr>
          </a:p>
        </p:txBody>
      </p:sp>
      <p:sp>
        <p:nvSpPr>
          <p:cNvPr id="21" name="object 21"/>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41</a:t>
            </a:fld>
            <a:endParaRPr spc="-25"/>
          </a:p>
        </p:txBody>
      </p:sp>
      <p:sp>
        <p:nvSpPr>
          <p:cNvPr id="22" name="object 22"/>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3" name="object 23"/>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7" name="object 17"/>
          <p:cNvSpPr txBox="1"/>
          <p:nvPr/>
        </p:nvSpPr>
        <p:spPr>
          <a:xfrm>
            <a:off x="8528240" y="3258752"/>
            <a:ext cx="1716405" cy="695960"/>
          </a:xfrm>
          <a:prstGeom prst="rect">
            <a:avLst/>
          </a:prstGeom>
        </p:spPr>
        <p:txBody>
          <a:bodyPr vert="horz" wrap="square" lIns="0" tIns="12700" rIns="0" bIns="0" rtlCol="0">
            <a:spAutoFit/>
          </a:bodyPr>
          <a:lstStyle/>
          <a:p>
            <a:pPr marL="12700" marR="5080" algn="just">
              <a:lnSpc>
                <a:spcPct val="100000"/>
              </a:lnSpc>
              <a:spcBef>
                <a:spcPts val="100"/>
              </a:spcBef>
            </a:pPr>
            <a:r>
              <a:rPr sz="1100" b="1" spc="15">
                <a:solidFill>
                  <a:srgbClr val="222E54"/>
                </a:solidFill>
                <a:latin typeface="Arial"/>
                <a:cs typeface="Arial"/>
              </a:rPr>
              <a:t>2º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30">
                <a:solidFill>
                  <a:srgbClr val="222E54"/>
                </a:solidFill>
                <a:latin typeface="Verdana"/>
                <a:cs typeface="Verdana"/>
              </a:rPr>
              <a:t>A</a:t>
            </a:r>
            <a:r>
              <a:rPr sz="1100" spc="-110">
                <a:solidFill>
                  <a:srgbClr val="222E54"/>
                </a:solidFill>
                <a:latin typeface="Verdana"/>
                <a:cs typeface="Verdana"/>
              </a:rPr>
              <a:t> </a:t>
            </a:r>
            <a:r>
              <a:rPr sz="1100" spc="-90">
                <a:solidFill>
                  <a:srgbClr val="222E54"/>
                </a:solidFill>
                <a:latin typeface="Verdana"/>
                <a:cs typeface="Verdana"/>
              </a:rPr>
              <a:t>data</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70">
                <a:solidFill>
                  <a:srgbClr val="222E54"/>
                </a:solidFill>
                <a:latin typeface="Verdana"/>
                <a:cs typeface="Verdana"/>
              </a:rPr>
              <a:t>docu- </a:t>
            </a:r>
            <a:r>
              <a:rPr sz="1100" spc="-100">
                <a:solidFill>
                  <a:srgbClr val="222E54"/>
                </a:solidFill>
                <a:latin typeface="Verdana"/>
                <a:cs typeface="Verdana"/>
              </a:rPr>
              <a:t>mento</a:t>
            </a:r>
            <a:r>
              <a:rPr sz="1100" spc="-110">
                <a:solidFill>
                  <a:srgbClr val="222E54"/>
                </a:solidFill>
                <a:latin typeface="Verdana"/>
                <a:cs typeface="Verdana"/>
              </a:rPr>
              <a:t> </a:t>
            </a:r>
            <a:r>
              <a:rPr sz="1100" spc="-90">
                <a:solidFill>
                  <a:srgbClr val="222E54"/>
                </a:solidFill>
                <a:latin typeface="Verdana"/>
                <a:cs typeface="Verdana"/>
              </a:rPr>
              <a:t>deve</a:t>
            </a:r>
            <a:r>
              <a:rPr sz="1100" spc="-110">
                <a:solidFill>
                  <a:srgbClr val="222E54"/>
                </a:solidFill>
                <a:latin typeface="Verdana"/>
                <a:cs typeface="Verdana"/>
              </a:rPr>
              <a:t> </a:t>
            </a:r>
            <a:r>
              <a:rPr sz="1100" spc="-75">
                <a:solidFill>
                  <a:srgbClr val="222E54"/>
                </a:solidFill>
                <a:latin typeface="Verdana"/>
                <a:cs typeface="Verdana"/>
              </a:rPr>
              <a:t>corresponder</a:t>
            </a:r>
            <a:r>
              <a:rPr sz="1100" spc="-110">
                <a:solidFill>
                  <a:srgbClr val="222E54"/>
                </a:solidFill>
                <a:latin typeface="Verdana"/>
                <a:cs typeface="Verdana"/>
              </a:rPr>
              <a:t> </a:t>
            </a:r>
            <a:r>
              <a:rPr sz="1100" spc="-90">
                <a:solidFill>
                  <a:srgbClr val="222E54"/>
                </a:solidFill>
                <a:latin typeface="Verdana"/>
                <a:cs typeface="Verdana"/>
              </a:rPr>
              <a:t>à</a:t>
            </a:r>
            <a:r>
              <a:rPr sz="1100" spc="-55">
                <a:solidFill>
                  <a:srgbClr val="222E54"/>
                </a:solidFill>
                <a:latin typeface="Verdana"/>
                <a:cs typeface="Verdana"/>
              </a:rPr>
              <a:t> </a:t>
            </a:r>
            <a:r>
              <a:rPr sz="1100" spc="-70">
                <a:solidFill>
                  <a:srgbClr val="222E54"/>
                </a:solidFill>
                <a:latin typeface="Verdana"/>
                <a:cs typeface="Verdana"/>
              </a:rPr>
              <a:t>competência</a:t>
            </a:r>
            <a:r>
              <a:rPr sz="1100" spc="-110">
                <a:solidFill>
                  <a:srgbClr val="222E54"/>
                </a:solidFill>
                <a:latin typeface="Verdana"/>
                <a:cs typeface="Verdana"/>
              </a:rPr>
              <a:t> </a:t>
            </a:r>
            <a:r>
              <a:rPr sz="1100" spc="-80">
                <a:solidFill>
                  <a:srgbClr val="222E54"/>
                </a:solidFill>
                <a:latin typeface="Verdana"/>
                <a:cs typeface="Verdana"/>
              </a:rPr>
              <a:t>exigida</a:t>
            </a:r>
            <a:r>
              <a:rPr sz="1100" spc="-110">
                <a:solidFill>
                  <a:srgbClr val="222E54"/>
                </a:solidFill>
                <a:latin typeface="Verdana"/>
                <a:cs typeface="Verdana"/>
              </a:rPr>
              <a:t> </a:t>
            </a:r>
            <a:r>
              <a:rPr sz="1100" spc="-90">
                <a:solidFill>
                  <a:srgbClr val="222E54"/>
                </a:solidFill>
                <a:latin typeface="Verdana"/>
                <a:cs typeface="Verdana"/>
              </a:rPr>
              <a:t>para</a:t>
            </a:r>
            <a:r>
              <a:rPr sz="1100" spc="-110">
                <a:solidFill>
                  <a:srgbClr val="222E54"/>
                </a:solidFill>
                <a:latin typeface="Verdana"/>
                <a:cs typeface="Verdana"/>
              </a:rPr>
              <a:t> </a:t>
            </a:r>
            <a:r>
              <a:rPr sz="1100" spc="-90">
                <a:solidFill>
                  <a:srgbClr val="222E54"/>
                </a:solidFill>
                <a:latin typeface="Verdana"/>
                <a:cs typeface="Verdana"/>
              </a:rPr>
              <a:t>a</a:t>
            </a:r>
            <a:r>
              <a:rPr sz="1100" spc="-55">
                <a:solidFill>
                  <a:srgbClr val="222E54"/>
                </a:solidFill>
                <a:latin typeface="Verdana"/>
                <a:cs typeface="Verdana"/>
              </a:rPr>
              <a:t> </a:t>
            </a:r>
            <a:r>
              <a:rPr sz="1100" spc="-85">
                <a:solidFill>
                  <a:srgbClr val="222E54"/>
                </a:solidFill>
                <a:latin typeface="Verdana"/>
                <a:cs typeface="Verdana"/>
              </a:rPr>
              <a:t>análise.</a:t>
            </a:r>
            <a:endParaRPr sz="1100">
              <a:latin typeface="Verdana"/>
              <a:cs typeface="Verdana"/>
            </a:endParaRPr>
          </a:p>
        </p:txBody>
      </p:sp>
      <p:sp>
        <p:nvSpPr>
          <p:cNvPr id="18" name="object 18"/>
          <p:cNvSpPr txBox="1"/>
          <p:nvPr/>
        </p:nvSpPr>
        <p:spPr>
          <a:xfrm>
            <a:off x="444500" y="4829120"/>
            <a:ext cx="1710689"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valor</a:t>
            </a:r>
            <a:r>
              <a:rPr sz="1100" spc="-75">
                <a:solidFill>
                  <a:srgbClr val="222E54"/>
                </a:solidFill>
                <a:latin typeface="Verdana"/>
                <a:cs typeface="Verdana"/>
              </a:rPr>
              <a:t> </a:t>
            </a:r>
            <a:r>
              <a:rPr sz="1100" spc="-80">
                <a:solidFill>
                  <a:srgbClr val="222E54"/>
                </a:solidFill>
                <a:latin typeface="Verdana"/>
                <a:cs typeface="Verdana"/>
              </a:rPr>
              <a:t>total</a:t>
            </a:r>
            <a:r>
              <a:rPr sz="1100" spc="-75">
                <a:solidFill>
                  <a:srgbClr val="222E54"/>
                </a:solidFill>
                <a:latin typeface="Verdana"/>
                <a:cs typeface="Verdana"/>
              </a:rPr>
              <a:t> </a:t>
            </a:r>
            <a:r>
              <a:rPr sz="1100" spc="-25">
                <a:solidFill>
                  <a:srgbClr val="222E54"/>
                </a:solidFill>
                <a:latin typeface="Verdana"/>
                <a:cs typeface="Verdana"/>
              </a:rPr>
              <a:t>da </a:t>
            </a:r>
            <a:r>
              <a:rPr sz="1100" spc="-75">
                <a:solidFill>
                  <a:srgbClr val="222E54"/>
                </a:solidFill>
                <a:latin typeface="Verdana"/>
                <a:cs typeface="Verdana"/>
              </a:rPr>
              <a:t>relação</a:t>
            </a:r>
            <a:r>
              <a:rPr sz="1100" spc="-60">
                <a:solidFill>
                  <a:srgbClr val="222E54"/>
                </a:solidFill>
                <a:latin typeface="Verdana"/>
                <a:cs typeface="Verdana"/>
              </a:rPr>
              <a:t> </a:t>
            </a:r>
            <a:r>
              <a:rPr sz="1100" spc="-80">
                <a:solidFill>
                  <a:srgbClr val="222E54"/>
                </a:solidFill>
                <a:latin typeface="Verdana"/>
                <a:cs typeface="Verdana"/>
              </a:rPr>
              <a:t>de</a:t>
            </a:r>
            <a:r>
              <a:rPr sz="1100" spc="-60">
                <a:solidFill>
                  <a:srgbClr val="222E54"/>
                </a:solidFill>
                <a:latin typeface="Verdana"/>
                <a:cs typeface="Verdana"/>
              </a:rPr>
              <a:t> </a:t>
            </a:r>
            <a:r>
              <a:rPr sz="1100" spc="-70">
                <a:solidFill>
                  <a:srgbClr val="222E54"/>
                </a:solidFill>
                <a:latin typeface="Verdana"/>
                <a:cs typeface="Verdana"/>
              </a:rPr>
              <a:t>beneficiários</a:t>
            </a:r>
            <a:r>
              <a:rPr sz="1100" spc="-60">
                <a:solidFill>
                  <a:srgbClr val="222E54"/>
                </a:solidFill>
                <a:latin typeface="Verdana"/>
                <a:cs typeface="Verdana"/>
              </a:rPr>
              <a:t> </a:t>
            </a:r>
            <a:r>
              <a:rPr sz="1100" spc="-50">
                <a:solidFill>
                  <a:srgbClr val="222E54"/>
                </a:solidFill>
                <a:latin typeface="Verdana"/>
                <a:cs typeface="Verdana"/>
              </a:rPr>
              <a:t>e </a:t>
            </a:r>
            <a:r>
              <a:rPr sz="1100" spc="-90">
                <a:solidFill>
                  <a:srgbClr val="222E54"/>
                </a:solidFill>
                <a:latin typeface="Verdana"/>
                <a:cs typeface="Verdana"/>
              </a:rPr>
              <a:t>nota</a:t>
            </a:r>
            <a:r>
              <a:rPr sz="1100" spc="-80">
                <a:solidFill>
                  <a:srgbClr val="222E54"/>
                </a:solidFill>
                <a:latin typeface="Verdana"/>
                <a:cs typeface="Verdana"/>
              </a:rPr>
              <a:t> </a:t>
            </a:r>
            <a:r>
              <a:rPr sz="1100" spc="-60">
                <a:solidFill>
                  <a:srgbClr val="222E54"/>
                </a:solidFill>
                <a:latin typeface="Verdana"/>
                <a:cs typeface="Verdana"/>
              </a:rPr>
              <a:t>fiscal</a:t>
            </a:r>
            <a:r>
              <a:rPr sz="1100" spc="-80">
                <a:solidFill>
                  <a:srgbClr val="222E54"/>
                </a:solidFill>
                <a:latin typeface="Verdana"/>
                <a:cs typeface="Verdana"/>
              </a:rPr>
              <a:t> ou </a:t>
            </a:r>
            <a:r>
              <a:rPr sz="1100" spc="-70">
                <a:solidFill>
                  <a:srgbClr val="222E54"/>
                </a:solidFill>
                <a:latin typeface="Verdana"/>
                <a:cs typeface="Verdana"/>
              </a:rPr>
              <a:t>boleto</a:t>
            </a:r>
            <a:r>
              <a:rPr sz="1100" spc="-80">
                <a:solidFill>
                  <a:srgbClr val="222E54"/>
                </a:solidFill>
                <a:latin typeface="Verdana"/>
                <a:cs typeface="Verdana"/>
              </a:rPr>
              <a:t> </a:t>
            </a:r>
            <a:r>
              <a:rPr sz="1100" spc="-95">
                <a:solidFill>
                  <a:srgbClr val="222E54"/>
                </a:solidFill>
                <a:latin typeface="Verdana"/>
                <a:cs typeface="Verdana"/>
              </a:rPr>
              <a:t>devem </a:t>
            </a:r>
            <a:r>
              <a:rPr sz="1100" spc="-90">
                <a:solidFill>
                  <a:srgbClr val="222E54"/>
                </a:solidFill>
                <a:latin typeface="Verdana"/>
                <a:cs typeface="Verdana"/>
              </a:rPr>
              <a:t>bater </a:t>
            </a:r>
            <a:r>
              <a:rPr sz="1100" spc="-85">
                <a:solidFill>
                  <a:srgbClr val="222E54"/>
                </a:solidFill>
                <a:latin typeface="Verdana"/>
                <a:cs typeface="Verdana"/>
              </a:rPr>
              <a:t>com </a:t>
            </a:r>
            <a:r>
              <a:rPr sz="1100" spc="-65">
                <a:solidFill>
                  <a:srgbClr val="222E54"/>
                </a:solidFill>
                <a:latin typeface="Verdana"/>
                <a:cs typeface="Verdana"/>
              </a:rPr>
              <a:t>o</a:t>
            </a:r>
            <a:r>
              <a:rPr sz="1100" spc="-90">
                <a:solidFill>
                  <a:srgbClr val="222E54"/>
                </a:solidFill>
                <a:latin typeface="Verdana"/>
                <a:cs typeface="Verdana"/>
              </a:rPr>
              <a:t> valor</a:t>
            </a:r>
            <a:r>
              <a:rPr sz="1100" spc="-85">
                <a:solidFill>
                  <a:srgbClr val="222E54"/>
                </a:solidFill>
                <a:latin typeface="Verdana"/>
                <a:cs typeface="Verdana"/>
              </a:rPr>
              <a:t> </a:t>
            </a:r>
            <a:r>
              <a:rPr sz="1100" spc="-70">
                <a:solidFill>
                  <a:srgbClr val="222E54"/>
                </a:solidFill>
                <a:latin typeface="Verdana"/>
                <a:cs typeface="Verdana"/>
              </a:rPr>
              <a:t>do</a:t>
            </a:r>
            <a:r>
              <a:rPr sz="1100" spc="-85">
                <a:solidFill>
                  <a:srgbClr val="222E54"/>
                </a:solidFill>
                <a:latin typeface="Verdana"/>
                <a:cs typeface="Verdana"/>
              </a:rPr>
              <a:t> </a:t>
            </a:r>
            <a:r>
              <a:rPr sz="1100" spc="-20">
                <a:solidFill>
                  <a:srgbClr val="222E54"/>
                </a:solidFill>
                <a:latin typeface="Verdana"/>
                <a:cs typeface="Verdana"/>
              </a:rPr>
              <a:t>com- </a:t>
            </a:r>
            <a:r>
              <a:rPr sz="1100" spc="-95">
                <a:solidFill>
                  <a:srgbClr val="222E54"/>
                </a:solidFill>
                <a:latin typeface="Verdana"/>
                <a:cs typeface="Verdana"/>
              </a:rPr>
              <a:t>provante</a:t>
            </a:r>
            <a:r>
              <a:rPr sz="1100" spc="-80">
                <a:solidFill>
                  <a:srgbClr val="222E54"/>
                </a:solidFill>
                <a:latin typeface="Verdana"/>
                <a:cs typeface="Verdana"/>
              </a:rPr>
              <a:t> de </a:t>
            </a:r>
            <a:r>
              <a:rPr sz="1100" spc="-10">
                <a:solidFill>
                  <a:srgbClr val="222E54"/>
                </a:solidFill>
                <a:latin typeface="Verdana"/>
                <a:cs typeface="Verdana"/>
              </a:rPr>
              <a:t>pagamento.</a:t>
            </a:r>
            <a:endParaRPr sz="1100">
              <a:latin typeface="Verdana"/>
              <a:cs typeface="Verdana"/>
            </a:endParaRPr>
          </a:p>
        </p:txBody>
      </p:sp>
      <p:sp>
        <p:nvSpPr>
          <p:cNvPr id="19" name="object 19"/>
          <p:cNvSpPr txBox="1"/>
          <p:nvPr/>
        </p:nvSpPr>
        <p:spPr>
          <a:xfrm>
            <a:off x="8528240" y="4900367"/>
            <a:ext cx="1716405" cy="11988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20">
                <a:solidFill>
                  <a:srgbClr val="222E54"/>
                </a:solidFill>
                <a:latin typeface="Arial"/>
                <a:cs typeface="Arial"/>
              </a:rPr>
              <a:t> </a:t>
            </a:r>
            <a:r>
              <a:rPr sz="1100" spc="-85">
                <a:solidFill>
                  <a:srgbClr val="222E54"/>
                </a:solidFill>
                <a:latin typeface="Verdana"/>
                <a:cs typeface="Verdana"/>
              </a:rPr>
              <a:t>Identificar</a:t>
            </a:r>
            <a:r>
              <a:rPr sz="1100" spc="-60">
                <a:solidFill>
                  <a:srgbClr val="222E54"/>
                </a:solidFill>
                <a:latin typeface="Verdana"/>
                <a:cs typeface="Verdana"/>
              </a:rPr>
              <a:t> </a:t>
            </a:r>
            <a:r>
              <a:rPr sz="1100" spc="-75">
                <a:solidFill>
                  <a:srgbClr val="222E54"/>
                </a:solidFill>
                <a:latin typeface="Verdana"/>
                <a:cs typeface="Verdana"/>
              </a:rPr>
              <a:t>se</a:t>
            </a:r>
            <a:r>
              <a:rPr sz="1100" spc="-60">
                <a:solidFill>
                  <a:srgbClr val="222E54"/>
                </a:solidFill>
                <a:latin typeface="Verdana"/>
                <a:cs typeface="Verdana"/>
              </a:rPr>
              <a:t> </a:t>
            </a:r>
            <a:r>
              <a:rPr sz="1100" spc="-50">
                <a:solidFill>
                  <a:srgbClr val="222E54"/>
                </a:solidFill>
                <a:latin typeface="Verdana"/>
                <a:cs typeface="Verdana"/>
              </a:rPr>
              <a:t>o </a:t>
            </a:r>
            <a:r>
              <a:rPr sz="1100" spc="-90">
                <a:solidFill>
                  <a:srgbClr val="222E54"/>
                </a:solidFill>
                <a:latin typeface="Verdana"/>
                <a:cs typeface="Verdana"/>
              </a:rPr>
              <a:t>documento</a:t>
            </a:r>
            <a:r>
              <a:rPr sz="1100" spc="-55">
                <a:solidFill>
                  <a:srgbClr val="222E54"/>
                </a:solidFill>
                <a:latin typeface="Verdana"/>
                <a:cs typeface="Verdana"/>
              </a:rPr>
              <a:t> </a:t>
            </a:r>
            <a:r>
              <a:rPr sz="1100" spc="-114">
                <a:solidFill>
                  <a:srgbClr val="222E54"/>
                </a:solidFill>
                <a:latin typeface="Verdana"/>
                <a:cs typeface="Verdana"/>
              </a:rPr>
              <a:t>tem</a:t>
            </a:r>
            <a:r>
              <a:rPr sz="1100" spc="-55">
                <a:solidFill>
                  <a:srgbClr val="222E54"/>
                </a:solidFill>
                <a:latin typeface="Verdana"/>
                <a:cs typeface="Verdana"/>
              </a:rPr>
              <a:t> </a:t>
            </a:r>
            <a:r>
              <a:rPr sz="1100" b="1" spc="-10">
                <a:solidFill>
                  <a:srgbClr val="222E54"/>
                </a:solidFill>
                <a:latin typeface="Arial"/>
                <a:cs typeface="Arial"/>
              </a:rPr>
              <a:t>autentica- </a:t>
            </a:r>
            <a:r>
              <a:rPr sz="1100" b="1" spc="-20">
                <a:solidFill>
                  <a:srgbClr val="222E54"/>
                </a:solidFill>
                <a:latin typeface="Arial"/>
                <a:cs typeface="Arial"/>
              </a:rPr>
              <a:t>ção</a:t>
            </a:r>
            <a:r>
              <a:rPr sz="1100" b="1" spc="-35">
                <a:solidFill>
                  <a:srgbClr val="222E54"/>
                </a:solidFill>
                <a:latin typeface="Arial"/>
                <a:cs typeface="Arial"/>
              </a:rPr>
              <a:t> </a:t>
            </a:r>
            <a:r>
              <a:rPr sz="1100" b="1" spc="-10">
                <a:solidFill>
                  <a:srgbClr val="222E54"/>
                </a:solidFill>
                <a:latin typeface="Arial"/>
                <a:cs typeface="Arial"/>
              </a:rPr>
              <a:t>bancária</a:t>
            </a:r>
            <a:r>
              <a:rPr sz="1100" b="1" spc="-25">
                <a:solidFill>
                  <a:srgbClr val="222E54"/>
                </a:solidFill>
                <a:latin typeface="Arial"/>
                <a:cs typeface="Arial"/>
              </a:rPr>
              <a:t> </a:t>
            </a:r>
            <a:r>
              <a:rPr sz="1100" spc="-80">
                <a:solidFill>
                  <a:srgbClr val="222E54"/>
                </a:solidFill>
                <a:latin typeface="Verdana"/>
                <a:cs typeface="Verdana"/>
              </a:rPr>
              <a:t>ou</a:t>
            </a:r>
            <a:r>
              <a:rPr sz="1100" spc="-100">
                <a:solidFill>
                  <a:srgbClr val="222E54"/>
                </a:solidFill>
                <a:latin typeface="Verdana"/>
                <a:cs typeface="Verdana"/>
              </a:rPr>
              <a:t> </a:t>
            </a:r>
            <a:r>
              <a:rPr sz="1100" spc="-75">
                <a:solidFill>
                  <a:srgbClr val="222E54"/>
                </a:solidFill>
                <a:latin typeface="Verdana"/>
                <a:cs typeface="Verdana"/>
              </a:rPr>
              <a:t>se</a:t>
            </a:r>
            <a:r>
              <a:rPr sz="1100" spc="-105">
                <a:solidFill>
                  <a:srgbClr val="222E54"/>
                </a:solidFill>
                <a:latin typeface="Verdana"/>
                <a:cs typeface="Verdana"/>
              </a:rPr>
              <a:t> </a:t>
            </a:r>
            <a:r>
              <a:rPr sz="1100" spc="-20">
                <a:solidFill>
                  <a:srgbClr val="222E54"/>
                </a:solidFill>
                <a:latin typeface="Verdana"/>
                <a:cs typeface="Verdana"/>
              </a:rPr>
              <a:t>con- </a:t>
            </a:r>
            <a:r>
              <a:rPr sz="1100" spc="-114">
                <a:solidFill>
                  <a:srgbClr val="222E54"/>
                </a:solidFill>
                <a:latin typeface="Verdana"/>
                <a:cs typeface="Verdana"/>
              </a:rPr>
              <a:t>tém</a:t>
            </a:r>
            <a:r>
              <a:rPr sz="1100" spc="-65">
                <a:solidFill>
                  <a:srgbClr val="222E54"/>
                </a:solidFill>
                <a:latin typeface="Verdana"/>
                <a:cs typeface="Verdana"/>
              </a:rPr>
              <a:t> </a:t>
            </a:r>
            <a:r>
              <a:rPr sz="1100" spc="-80">
                <a:solidFill>
                  <a:srgbClr val="222E54"/>
                </a:solidFill>
                <a:latin typeface="Verdana"/>
                <a:cs typeface="Verdana"/>
              </a:rPr>
              <a:t>informações</a:t>
            </a:r>
            <a:r>
              <a:rPr sz="1100" spc="-65">
                <a:solidFill>
                  <a:srgbClr val="222E54"/>
                </a:solidFill>
                <a:latin typeface="Verdana"/>
                <a:cs typeface="Verdana"/>
              </a:rPr>
              <a:t> </a:t>
            </a:r>
            <a:r>
              <a:rPr sz="1100" spc="-75">
                <a:solidFill>
                  <a:srgbClr val="222E54"/>
                </a:solidFill>
                <a:latin typeface="Verdana"/>
                <a:cs typeface="Verdana"/>
              </a:rPr>
              <a:t>claras</a:t>
            </a:r>
            <a:r>
              <a:rPr sz="1100" spc="-65">
                <a:solidFill>
                  <a:srgbClr val="222E54"/>
                </a:solidFill>
                <a:latin typeface="Verdana"/>
                <a:cs typeface="Verdana"/>
              </a:rPr>
              <a:t> </a:t>
            </a:r>
            <a:r>
              <a:rPr sz="1100" spc="-70">
                <a:solidFill>
                  <a:srgbClr val="222E54"/>
                </a:solidFill>
                <a:latin typeface="Verdana"/>
                <a:cs typeface="Verdana"/>
              </a:rPr>
              <a:t>que </a:t>
            </a:r>
            <a:r>
              <a:rPr sz="1100" spc="-105">
                <a:solidFill>
                  <a:srgbClr val="222E54"/>
                </a:solidFill>
                <a:latin typeface="Verdana"/>
                <a:cs typeface="Verdana"/>
              </a:rPr>
              <a:t>garantam</a:t>
            </a:r>
            <a:r>
              <a:rPr sz="1100" spc="-80">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90">
                <a:solidFill>
                  <a:srgbClr val="222E54"/>
                </a:solidFill>
                <a:latin typeface="Verdana"/>
                <a:cs typeface="Verdana"/>
              </a:rPr>
              <a:t>sua</a:t>
            </a:r>
            <a:r>
              <a:rPr sz="1100" spc="-75">
                <a:solidFill>
                  <a:srgbClr val="222E54"/>
                </a:solidFill>
                <a:latin typeface="Verdana"/>
                <a:cs typeface="Verdana"/>
              </a:rPr>
              <a:t> </a:t>
            </a:r>
            <a:r>
              <a:rPr sz="1100" spc="-50">
                <a:solidFill>
                  <a:srgbClr val="222E54"/>
                </a:solidFill>
                <a:latin typeface="Verdana"/>
                <a:cs typeface="Verdana"/>
              </a:rPr>
              <a:t>efetividade </a:t>
            </a:r>
            <a:r>
              <a:rPr sz="1100" spc="-80">
                <a:solidFill>
                  <a:srgbClr val="222E54"/>
                </a:solidFill>
                <a:latin typeface="Verdana"/>
                <a:cs typeface="Verdana"/>
              </a:rPr>
              <a:t>como </a:t>
            </a:r>
            <a:r>
              <a:rPr sz="1100" spc="-65">
                <a:solidFill>
                  <a:srgbClr val="222E54"/>
                </a:solidFill>
                <a:latin typeface="Verdana"/>
                <a:cs typeface="Verdana"/>
              </a:rPr>
              <a:t>o</a:t>
            </a:r>
            <a:r>
              <a:rPr sz="1100" spc="-80">
                <a:solidFill>
                  <a:srgbClr val="222E54"/>
                </a:solidFill>
                <a:latin typeface="Verdana"/>
                <a:cs typeface="Verdana"/>
              </a:rPr>
              <a:t> </a:t>
            </a:r>
            <a:r>
              <a:rPr sz="1100" spc="-95">
                <a:solidFill>
                  <a:srgbClr val="222E54"/>
                </a:solidFill>
                <a:latin typeface="Verdana"/>
                <a:cs typeface="Verdana"/>
              </a:rPr>
              <a:t>“status”</a:t>
            </a:r>
            <a:r>
              <a:rPr sz="1100" spc="-80">
                <a:solidFill>
                  <a:srgbClr val="222E54"/>
                </a:solidFill>
                <a:latin typeface="Verdana"/>
                <a:cs typeface="Verdana"/>
              </a:rPr>
              <a:t> </a:t>
            </a:r>
            <a:r>
              <a:rPr sz="1100" b="1" spc="-10">
                <a:solidFill>
                  <a:srgbClr val="222E54"/>
                </a:solidFill>
                <a:latin typeface="Arial"/>
                <a:cs typeface="Arial"/>
              </a:rPr>
              <a:t>efetivado, realizado,</a:t>
            </a:r>
            <a:r>
              <a:rPr sz="1100" b="1" spc="-35">
                <a:solidFill>
                  <a:srgbClr val="222E54"/>
                </a:solidFill>
                <a:latin typeface="Arial"/>
                <a:cs typeface="Arial"/>
              </a:rPr>
              <a:t> </a:t>
            </a:r>
            <a:r>
              <a:rPr sz="1100" b="1" spc="-25">
                <a:solidFill>
                  <a:srgbClr val="222E54"/>
                </a:solidFill>
                <a:latin typeface="Arial"/>
                <a:cs typeface="Arial"/>
              </a:rPr>
              <a:t>concluído,</a:t>
            </a:r>
            <a:r>
              <a:rPr sz="1100" b="1" spc="-30">
                <a:solidFill>
                  <a:srgbClr val="222E54"/>
                </a:solidFill>
                <a:latin typeface="Arial"/>
                <a:cs typeface="Arial"/>
              </a:rPr>
              <a:t> </a:t>
            </a:r>
            <a:r>
              <a:rPr sz="1100" b="1" spc="-10">
                <a:solidFill>
                  <a:srgbClr val="222E54"/>
                </a:solidFill>
                <a:latin typeface="Arial"/>
                <a:cs typeface="Arial"/>
              </a:rPr>
              <a:t>fina-</a:t>
            </a:r>
            <a:endParaRPr sz="1100">
              <a:latin typeface="Arial"/>
              <a:cs typeface="Arial"/>
            </a:endParaRPr>
          </a:p>
        </p:txBody>
      </p:sp>
      <p:sp>
        <p:nvSpPr>
          <p:cNvPr id="20" name="object 20"/>
          <p:cNvSpPr txBox="1"/>
          <p:nvPr/>
        </p:nvSpPr>
        <p:spPr>
          <a:xfrm>
            <a:off x="2256967" y="6073847"/>
            <a:ext cx="7068184" cy="881380"/>
          </a:xfrm>
          <a:prstGeom prst="rect">
            <a:avLst/>
          </a:prstGeom>
        </p:spPr>
        <p:txBody>
          <a:bodyPr vert="horz" wrap="square" lIns="0" tIns="12700" rIns="0" bIns="0" rtlCol="0">
            <a:spAutoFit/>
          </a:bodyPr>
          <a:lstStyle/>
          <a:p>
            <a:pPr marR="5080" algn="r">
              <a:lnSpc>
                <a:spcPct val="100000"/>
              </a:lnSpc>
              <a:spcBef>
                <a:spcPts val="100"/>
              </a:spcBef>
            </a:pPr>
            <a:r>
              <a:rPr sz="1100" b="1" spc="-10">
                <a:solidFill>
                  <a:srgbClr val="222E54"/>
                </a:solidFill>
                <a:latin typeface="Arial"/>
                <a:cs typeface="Arial"/>
              </a:rPr>
              <a:t>lizado</a:t>
            </a:r>
            <a:r>
              <a:rPr sz="1100" b="1" spc="-55">
                <a:solidFill>
                  <a:srgbClr val="222E54"/>
                </a:solidFill>
                <a:latin typeface="Arial"/>
                <a:cs typeface="Arial"/>
              </a:rPr>
              <a:t> </a:t>
            </a:r>
            <a:r>
              <a:rPr sz="1100" b="1">
                <a:solidFill>
                  <a:srgbClr val="222E54"/>
                </a:solidFill>
                <a:latin typeface="Arial"/>
                <a:cs typeface="Arial"/>
              </a:rPr>
              <a:t>e</a:t>
            </a:r>
            <a:r>
              <a:rPr sz="1100" b="1" spc="-50">
                <a:solidFill>
                  <a:srgbClr val="222E54"/>
                </a:solidFill>
                <a:latin typeface="Arial"/>
                <a:cs typeface="Arial"/>
              </a:rPr>
              <a:t> </a:t>
            </a:r>
            <a:r>
              <a:rPr sz="1100" b="1" spc="-20">
                <a:solidFill>
                  <a:srgbClr val="222E54"/>
                </a:solidFill>
                <a:latin typeface="Arial"/>
                <a:cs typeface="Arial"/>
              </a:rPr>
              <a:t>etc.</a:t>
            </a:r>
            <a:endParaRPr sz="1100">
              <a:latin typeface="Arial"/>
              <a:cs typeface="Arial"/>
            </a:endParaRPr>
          </a:p>
          <a:p>
            <a:pPr>
              <a:lnSpc>
                <a:spcPct val="100000"/>
              </a:lnSpc>
              <a:spcBef>
                <a:spcPts val="190"/>
              </a:spcBef>
            </a:pPr>
            <a:endParaRPr sz="1100">
              <a:latin typeface="Arial"/>
              <a:cs typeface="Arial"/>
            </a:endParaRPr>
          </a:p>
          <a:p>
            <a:pPr marL="12700" marR="929640" algn="just">
              <a:lnSpc>
                <a:spcPct val="100000"/>
              </a:lnSpc>
            </a:pPr>
            <a:r>
              <a:rPr sz="1100" b="1" spc="-50">
                <a:solidFill>
                  <a:srgbClr val="222E54"/>
                </a:solidFill>
                <a:latin typeface="Arial"/>
                <a:cs typeface="Arial"/>
              </a:rPr>
              <a:t>ATENÇÃO:</a:t>
            </a:r>
            <a:r>
              <a:rPr sz="1100" b="1" spc="-40">
                <a:solidFill>
                  <a:srgbClr val="222E54"/>
                </a:solidFill>
                <a:latin typeface="Arial"/>
                <a:cs typeface="Arial"/>
              </a:rPr>
              <a:t> </a:t>
            </a:r>
            <a:r>
              <a:rPr sz="1100" spc="-75">
                <a:solidFill>
                  <a:srgbClr val="222E54"/>
                </a:solidFill>
                <a:latin typeface="Verdana"/>
                <a:cs typeface="Verdana"/>
              </a:rPr>
              <a:t>Para</a:t>
            </a:r>
            <a:r>
              <a:rPr sz="1100" spc="-110">
                <a:solidFill>
                  <a:srgbClr val="222E54"/>
                </a:solidFill>
                <a:latin typeface="Verdana"/>
                <a:cs typeface="Verdana"/>
              </a:rPr>
              <a:t> </a:t>
            </a:r>
            <a:r>
              <a:rPr sz="1100" spc="-60">
                <a:solidFill>
                  <a:srgbClr val="222E54"/>
                </a:solidFill>
                <a:latin typeface="Verdana"/>
                <a:cs typeface="Verdana"/>
              </a:rPr>
              <a:t>o</a:t>
            </a:r>
            <a:r>
              <a:rPr sz="1100" spc="-110">
                <a:solidFill>
                  <a:srgbClr val="222E54"/>
                </a:solidFill>
                <a:latin typeface="Verdana"/>
                <a:cs typeface="Verdana"/>
              </a:rPr>
              <a:t> </a:t>
            </a:r>
            <a:r>
              <a:rPr sz="1100" spc="-90">
                <a:solidFill>
                  <a:srgbClr val="222E54"/>
                </a:solidFill>
                <a:latin typeface="Verdana"/>
                <a:cs typeface="Verdana"/>
              </a:rPr>
              <a:t>comprovante</a:t>
            </a:r>
            <a:r>
              <a:rPr sz="1100" spc="-110">
                <a:solidFill>
                  <a:srgbClr val="222E54"/>
                </a:solidFill>
                <a:latin typeface="Verdana"/>
                <a:cs typeface="Verdana"/>
              </a:rPr>
              <a:t> </a:t>
            </a:r>
            <a:r>
              <a:rPr sz="1100" spc="-80">
                <a:solidFill>
                  <a:srgbClr val="222E54"/>
                </a:solidFill>
                <a:latin typeface="Verdana"/>
                <a:cs typeface="Verdana"/>
              </a:rPr>
              <a:t>não</a:t>
            </a:r>
            <a:r>
              <a:rPr sz="1100" spc="-110">
                <a:solidFill>
                  <a:srgbClr val="222E54"/>
                </a:solidFill>
                <a:latin typeface="Verdana"/>
                <a:cs typeface="Verdana"/>
              </a:rPr>
              <a:t> </a:t>
            </a:r>
            <a:r>
              <a:rPr sz="1100" spc="-90">
                <a:solidFill>
                  <a:srgbClr val="222E54"/>
                </a:solidFill>
                <a:latin typeface="Verdana"/>
                <a:cs typeface="Verdana"/>
              </a:rPr>
              <a:t>existe</a:t>
            </a:r>
            <a:r>
              <a:rPr sz="1100" spc="-110">
                <a:solidFill>
                  <a:srgbClr val="222E54"/>
                </a:solidFill>
                <a:latin typeface="Verdana"/>
                <a:cs typeface="Verdana"/>
              </a:rPr>
              <a:t> </a:t>
            </a:r>
            <a:r>
              <a:rPr sz="1100" spc="-80">
                <a:solidFill>
                  <a:srgbClr val="222E54"/>
                </a:solidFill>
                <a:latin typeface="Verdana"/>
                <a:cs typeface="Verdana"/>
              </a:rPr>
              <a:t>modelo</a:t>
            </a:r>
            <a:r>
              <a:rPr sz="1100" spc="-110">
                <a:solidFill>
                  <a:srgbClr val="222E54"/>
                </a:solidFill>
                <a:latin typeface="Verdana"/>
                <a:cs typeface="Verdana"/>
              </a:rPr>
              <a:t> </a:t>
            </a:r>
            <a:r>
              <a:rPr sz="1100" spc="-80">
                <a:solidFill>
                  <a:srgbClr val="222E54"/>
                </a:solidFill>
                <a:latin typeface="Verdana"/>
                <a:cs typeface="Verdana"/>
              </a:rPr>
              <a:t>padrão</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80">
                <a:solidFill>
                  <a:srgbClr val="222E54"/>
                </a:solidFill>
                <a:latin typeface="Verdana"/>
                <a:cs typeface="Verdana"/>
              </a:rPr>
              <a:t>ser</a:t>
            </a:r>
            <a:r>
              <a:rPr sz="1100" spc="-110">
                <a:solidFill>
                  <a:srgbClr val="222E54"/>
                </a:solidFill>
                <a:latin typeface="Verdana"/>
                <a:cs typeface="Verdana"/>
              </a:rPr>
              <a:t> </a:t>
            </a:r>
            <a:r>
              <a:rPr sz="1100" spc="-80">
                <a:solidFill>
                  <a:srgbClr val="222E54"/>
                </a:solidFill>
                <a:latin typeface="Verdana"/>
                <a:cs typeface="Verdana"/>
              </a:rPr>
              <a:t>seguido,</a:t>
            </a:r>
            <a:r>
              <a:rPr sz="1100" spc="-110">
                <a:solidFill>
                  <a:srgbClr val="222E54"/>
                </a:solidFill>
                <a:latin typeface="Verdana"/>
                <a:cs typeface="Verdana"/>
              </a:rPr>
              <a:t> </a:t>
            </a:r>
            <a:r>
              <a:rPr sz="1100" spc="-70">
                <a:solidFill>
                  <a:srgbClr val="222E54"/>
                </a:solidFill>
                <a:latin typeface="Verdana"/>
                <a:cs typeface="Verdana"/>
              </a:rPr>
              <a:t>cada</a:t>
            </a:r>
            <a:r>
              <a:rPr sz="1100" spc="-110">
                <a:solidFill>
                  <a:srgbClr val="222E54"/>
                </a:solidFill>
                <a:latin typeface="Verdana"/>
                <a:cs typeface="Verdana"/>
              </a:rPr>
              <a:t> </a:t>
            </a:r>
            <a:r>
              <a:rPr sz="1100" spc="-90">
                <a:solidFill>
                  <a:srgbClr val="222E54"/>
                </a:solidFill>
                <a:latin typeface="Verdana"/>
                <a:cs typeface="Verdana"/>
              </a:rPr>
              <a:t>empresa</a:t>
            </a:r>
            <a:r>
              <a:rPr sz="1100" spc="-110">
                <a:solidFill>
                  <a:srgbClr val="222E54"/>
                </a:solidFill>
                <a:latin typeface="Verdana"/>
                <a:cs typeface="Verdana"/>
              </a:rPr>
              <a:t> tem </a:t>
            </a:r>
            <a:r>
              <a:rPr sz="1100" spc="-125">
                <a:solidFill>
                  <a:srgbClr val="222E54"/>
                </a:solidFill>
                <a:latin typeface="Verdana"/>
                <a:cs typeface="Verdana"/>
              </a:rPr>
              <a:t>um</a:t>
            </a:r>
            <a:r>
              <a:rPr sz="1100" spc="-110">
                <a:solidFill>
                  <a:srgbClr val="222E54"/>
                </a:solidFill>
                <a:latin typeface="Verdana"/>
                <a:cs typeface="Verdana"/>
              </a:rPr>
              <a:t> </a:t>
            </a:r>
            <a:r>
              <a:rPr sz="1100" spc="-85">
                <a:solidFill>
                  <a:srgbClr val="222E54"/>
                </a:solidFill>
                <a:latin typeface="Verdana"/>
                <a:cs typeface="Verdana"/>
              </a:rPr>
              <a:t>for-</a:t>
            </a:r>
            <a:r>
              <a:rPr sz="1100" spc="-70">
                <a:solidFill>
                  <a:srgbClr val="222E54"/>
                </a:solidFill>
                <a:latin typeface="Verdana"/>
                <a:cs typeface="Verdana"/>
              </a:rPr>
              <a:t> </a:t>
            </a:r>
            <a:r>
              <a:rPr sz="1100" spc="-105">
                <a:solidFill>
                  <a:srgbClr val="222E54"/>
                </a:solidFill>
                <a:latin typeface="Verdana"/>
                <a:cs typeface="Verdana"/>
              </a:rPr>
              <a:t>mato</a:t>
            </a:r>
            <a:r>
              <a:rPr sz="1100" spc="-110">
                <a:solidFill>
                  <a:srgbClr val="222E54"/>
                </a:solidFill>
                <a:latin typeface="Verdana"/>
                <a:cs typeface="Verdana"/>
              </a:rPr>
              <a:t> </a:t>
            </a:r>
            <a:r>
              <a:rPr sz="1100" spc="-70">
                <a:solidFill>
                  <a:srgbClr val="222E54"/>
                </a:solidFill>
                <a:latin typeface="Verdana"/>
                <a:cs typeface="Verdana"/>
              </a:rPr>
              <a:t>condizente</a:t>
            </a:r>
            <a:r>
              <a:rPr sz="1100" spc="-110">
                <a:solidFill>
                  <a:srgbClr val="222E54"/>
                </a:solidFill>
                <a:latin typeface="Verdana"/>
                <a:cs typeface="Verdana"/>
              </a:rPr>
              <a:t> </a:t>
            </a:r>
            <a:r>
              <a:rPr sz="1100" spc="-80">
                <a:solidFill>
                  <a:srgbClr val="222E54"/>
                </a:solidFill>
                <a:latin typeface="Verdana"/>
                <a:cs typeface="Verdana"/>
              </a:rPr>
              <a:t>com</a:t>
            </a:r>
            <a:r>
              <a:rPr sz="1100" spc="-110">
                <a:solidFill>
                  <a:srgbClr val="222E54"/>
                </a:solidFill>
                <a:latin typeface="Verdana"/>
                <a:cs typeface="Verdana"/>
              </a:rPr>
              <a:t> </a:t>
            </a:r>
            <a:r>
              <a:rPr sz="1100" spc="-60">
                <a:solidFill>
                  <a:srgbClr val="222E54"/>
                </a:solidFill>
                <a:latin typeface="Verdana"/>
                <a:cs typeface="Verdana"/>
              </a:rPr>
              <a:t>o</a:t>
            </a:r>
            <a:r>
              <a:rPr sz="1100" spc="-110">
                <a:solidFill>
                  <a:srgbClr val="222E54"/>
                </a:solidFill>
                <a:latin typeface="Verdana"/>
                <a:cs typeface="Verdana"/>
              </a:rPr>
              <a:t> </a:t>
            </a:r>
            <a:r>
              <a:rPr sz="1100" spc="-60">
                <a:solidFill>
                  <a:srgbClr val="222E54"/>
                </a:solidFill>
                <a:latin typeface="Verdana"/>
                <a:cs typeface="Verdana"/>
              </a:rPr>
              <a:t>banco</a:t>
            </a:r>
            <a:r>
              <a:rPr sz="1100" spc="-110">
                <a:solidFill>
                  <a:srgbClr val="222E54"/>
                </a:solidFill>
                <a:latin typeface="Verdana"/>
                <a:cs typeface="Verdana"/>
              </a:rPr>
              <a:t> </a:t>
            </a:r>
            <a:r>
              <a:rPr sz="1100" spc="-80">
                <a:solidFill>
                  <a:srgbClr val="222E54"/>
                </a:solidFill>
                <a:latin typeface="Verdana"/>
                <a:cs typeface="Verdana"/>
              </a:rPr>
              <a:t>utilizado.</a:t>
            </a:r>
            <a:r>
              <a:rPr sz="1100" spc="-110">
                <a:solidFill>
                  <a:srgbClr val="222E54"/>
                </a:solidFill>
                <a:latin typeface="Verdana"/>
                <a:cs typeface="Verdana"/>
              </a:rPr>
              <a:t> </a:t>
            </a:r>
            <a:r>
              <a:rPr sz="1100" spc="-85">
                <a:solidFill>
                  <a:srgbClr val="222E54"/>
                </a:solidFill>
                <a:latin typeface="Verdana"/>
                <a:cs typeface="Verdana"/>
              </a:rPr>
              <a:t>Independente</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105">
                <a:solidFill>
                  <a:srgbClr val="222E54"/>
                </a:solidFill>
                <a:latin typeface="Verdana"/>
                <a:cs typeface="Verdana"/>
              </a:rPr>
              <a:t>formato,</a:t>
            </a:r>
            <a:r>
              <a:rPr sz="1100" spc="-110">
                <a:solidFill>
                  <a:srgbClr val="222E54"/>
                </a:solidFill>
                <a:latin typeface="Verdana"/>
                <a:cs typeface="Verdana"/>
              </a:rPr>
              <a:t> </a:t>
            </a:r>
            <a:r>
              <a:rPr sz="1100" spc="-80">
                <a:solidFill>
                  <a:srgbClr val="222E54"/>
                </a:solidFill>
                <a:latin typeface="Verdana"/>
                <a:cs typeface="Verdana"/>
              </a:rPr>
              <a:t>é</a:t>
            </a:r>
            <a:r>
              <a:rPr sz="1100" spc="-110">
                <a:solidFill>
                  <a:srgbClr val="222E54"/>
                </a:solidFill>
                <a:latin typeface="Verdana"/>
                <a:cs typeface="Verdana"/>
              </a:rPr>
              <a:t> </a:t>
            </a:r>
            <a:r>
              <a:rPr sz="1100" spc="-85">
                <a:solidFill>
                  <a:srgbClr val="222E54"/>
                </a:solidFill>
                <a:latin typeface="Verdana"/>
                <a:cs typeface="Verdana"/>
              </a:rPr>
              <a:t>importante</a:t>
            </a:r>
            <a:r>
              <a:rPr sz="1100" spc="-110">
                <a:solidFill>
                  <a:srgbClr val="222E54"/>
                </a:solidFill>
                <a:latin typeface="Verdana"/>
                <a:cs typeface="Verdana"/>
              </a:rPr>
              <a:t> </a:t>
            </a:r>
            <a:r>
              <a:rPr sz="1100" spc="-75">
                <a:solidFill>
                  <a:srgbClr val="222E54"/>
                </a:solidFill>
                <a:latin typeface="Verdana"/>
                <a:cs typeface="Verdana"/>
              </a:rPr>
              <a:t>que</a:t>
            </a:r>
            <a:r>
              <a:rPr sz="1100" spc="-110">
                <a:solidFill>
                  <a:srgbClr val="222E54"/>
                </a:solidFill>
                <a:latin typeface="Verdana"/>
                <a:cs typeface="Verdana"/>
              </a:rPr>
              <a:t> </a:t>
            </a:r>
            <a:r>
              <a:rPr sz="1100" spc="-80">
                <a:solidFill>
                  <a:srgbClr val="222E54"/>
                </a:solidFill>
                <a:latin typeface="Verdana"/>
                <a:cs typeface="Verdana"/>
              </a:rPr>
              <a:t>as</a:t>
            </a:r>
            <a:r>
              <a:rPr sz="1100" spc="-110">
                <a:solidFill>
                  <a:srgbClr val="222E54"/>
                </a:solidFill>
                <a:latin typeface="Verdana"/>
                <a:cs typeface="Verdana"/>
              </a:rPr>
              <a:t> </a:t>
            </a:r>
            <a:r>
              <a:rPr sz="1100" spc="-75">
                <a:solidFill>
                  <a:srgbClr val="222E54"/>
                </a:solidFill>
                <a:latin typeface="Verdana"/>
                <a:cs typeface="Verdana"/>
              </a:rPr>
              <a:t>informações</a:t>
            </a:r>
            <a:r>
              <a:rPr sz="1100" spc="-40">
                <a:solidFill>
                  <a:srgbClr val="222E54"/>
                </a:solidFill>
                <a:latin typeface="Verdana"/>
                <a:cs typeface="Verdana"/>
              </a:rPr>
              <a:t> </a:t>
            </a:r>
            <a:r>
              <a:rPr sz="1100" spc="-70">
                <a:solidFill>
                  <a:srgbClr val="222E54"/>
                </a:solidFill>
                <a:latin typeface="Verdana"/>
                <a:cs typeface="Verdana"/>
              </a:rPr>
              <a:t>citadas</a:t>
            </a:r>
            <a:r>
              <a:rPr sz="1100" spc="-110">
                <a:solidFill>
                  <a:srgbClr val="222E54"/>
                </a:solidFill>
                <a:latin typeface="Verdana"/>
                <a:cs typeface="Verdana"/>
              </a:rPr>
              <a:t> </a:t>
            </a:r>
            <a:r>
              <a:rPr sz="1100" spc="-90">
                <a:solidFill>
                  <a:srgbClr val="222E54"/>
                </a:solidFill>
                <a:latin typeface="Verdana"/>
                <a:cs typeface="Verdana"/>
              </a:rPr>
              <a:t>anteriormente</a:t>
            </a:r>
            <a:r>
              <a:rPr sz="1100" spc="-110">
                <a:solidFill>
                  <a:srgbClr val="222E54"/>
                </a:solidFill>
                <a:latin typeface="Verdana"/>
                <a:cs typeface="Verdana"/>
              </a:rPr>
              <a:t> </a:t>
            </a:r>
            <a:r>
              <a:rPr sz="1100" spc="-100">
                <a:solidFill>
                  <a:srgbClr val="222E54"/>
                </a:solidFill>
                <a:latin typeface="Verdana"/>
                <a:cs typeface="Verdana"/>
              </a:rPr>
              <a:t>sejam</a:t>
            </a:r>
            <a:r>
              <a:rPr sz="1100" spc="-110">
                <a:solidFill>
                  <a:srgbClr val="222E54"/>
                </a:solidFill>
                <a:latin typeface="Verdana"/>
                <a:cs typeface="Verdana"/>
              </a:rPr>
              <a:t> </a:t>
            </a:r>
            <a:r>
              <a:rPr sz="1100" spc="-75">
                <a:solidFill>
                  <a:srgbClr val="222E54"/>
                </a:solidFill>
                <a:latin typeface="Verdana"/>
                <a:cs typeface="Verdana"/>
              </a:rPr>
              <a:t>verificadas</a:t>
            </a:r>
            <a:r>
              <a:rPr sz="1100" spc="-110">
                <a:solidFill>
                  <a:srgbClr val="222E54"/>
                </a:solidFill>
                <a:latin typeface="Verdana"/>
                <a:cs typeface="Verdana"/>
              </a:rPr>
              <a:t> </a:t>
            </a:r>
            <a:r>
              <a:rPr sz="1100" spc="-90">
                <a:solidFill>
                  <a:srgbClr val="222E54"/>
                </a:solidFill>
                <a:latin typeface="Verdana"/>
                <a:cs typeface="Verdana"/>
              </a:rPr>
              <a:t>para</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85">
                <a:solidFill>
                  <a:srgbClr val="222E54"/>
                </a:solidFill>
                <a:latin typeface="Verdana"/>
                <a:cs typeface="Verdana"/>
              </a:rPr>
              <a:t>garantia</a:t>
            </a:r>
            <a:r>
              <a:rPr sz="1100" spc="-110">
                <a:solidFill>
                  <a:srgbClr val="222E54"/>
                </a:solidFill>
                <a:latin typeface="Verdana"/>
                <a:cs typeface="Verdana"/>
              </a:rPr>
              <a:t> </a:t>
            </a:r>
            <a:r>
              <a:rPr sz="1100" spc="-80">
                <a:solidFill>
                  <a:srgbClr val="222E54"/>
                </a:solidFill>
                <a:latin typeface="Verdana"/>
                <a:cs typeface="Verdana"/>
              </a:rPr>
              <a:t>da</a:t>
            </a:r>
            <a:r>
              <a:rPr sz="1100" spc="-110">
                <a:solidFill>
                  <a:srgbClr val="222E54"/>
                </a:solidFill>
                <a:latin typeface="Verdana"/>
                <a:cs typeface="Verdana"/>
              </a:rPr>
              <a:t> </a:t>
            </a:r>
            <a:r>
              <a:rPr sz="1100" spc="-75">
                <a:solidFill>
                  <a:srgbClr val="222E54"/>
                </a:solidFill>
                <a:latin typeface="Verdana"/>
                <a:cs typeface="Verdana"/>
              </a:rPr>
              <a:t>conformidade</a:t>
            </a:r>
            <a:r>
              <a:rPr sz="1100" spc="-110">
                <a:solidFill>
                  <a:srgbClr val="222E54"/>
                </a:solidFill>
                <a:latin typeface="Verdana"/>
                <a:cs typeface="Verdana"/>
              </a:rPr>
              <a:t> </a:t>
            </a:r>
            <a:r>
              <a:rPr sz="1100" spc="-80">
                <a:solidFill>
                  <a:srgbClr val="222E54"/>
                </a:solidFill>
                <a:latin typeface="Verdana"/>
                <a:cs typeface="Verdana"/>
              </a:rPr>
              <a:t>da</a:t>
            </a:r>
            <a:r>
              <a:rPr sz="1100" spc="-110">
                <a:solidFill>
                  <a:srgbClr val="222E54"/>
                </a:solidFill>
                <a:latin typeface="Verdana"/>
                <a:cs typeface="Verdana"/>
              </a:rPr>
              <a:t> </a:t>
            </a:r>
            <a:r>
              <a:rPr sz="1100" spc="-85">
                <a:solidFill>
                  <a:srgbClr val="222E54"/>
                </a:solidFill>
                <a:latin typeface="Verdana"/>
                <a:cs typeface="Verdana"/>
              </a:rPr>
              <a:t>documentação.</a:t>
            </a:r>
            <a:endParaRPr sz="1100">
              <a:latin typeface="Verdana"/>
              <a:cs typeface="Verdana"/>
            </a:endParaRPr>
          </a:p>
        </p:txBody>
      </p:sp>
      <p:pic>
        <p:nvPicPr>
          <p:cNvPr id="25" name="Imagem 24"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0493D09-FDAF-8652-F55F-62F926E2732E}"/>
              </a:ext>
            </a:extLst>
          </p:cNvPr>
          <p:cNvPicPr>
            <a:picLocks noChangeAspect="1"/>
          </p:cNvPicPr>
          <p:nvPr/>
        </p:nvPicPr>
        <p:blipFill>
          <a:blip r:embed="rId3"/>
          <a:stretch>
            <a:fillRect/>
          </a:stretch>
        </p:blipFill>
        <p:spPr>
          <a:xfrm>
            <a:off x="2679255" y="3486450"/>
            <a:ext cx="1305793" cy="114300"/>
          </a:xfrm>
          <a:prstGeom prst="rect">
            <a:avLst/>
          </a:prstGeom>
        </p:spPr>
      </p:pic>
      <p:pic>
        <p:nvPicPr>
          <p:cNvPr id="27" name="Imagem 26"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BA126DD-7DDA-0C25-6145-FEF4CA50C574}"/>
              </a:ext>
            </a:extLst>
          </p:cNvPr>
          <p:cNvPicPr>
            <a:picLocks noChangeAspect="1"/>
          </p:cNvPicPr>
          <p:nvPr/>
        </p:nvPicPr>
        <p:blipFill>
          <a:blip r:embed="rId3"/>
          <a:stretch>
            <a:fillRect/>
          </a:stretch>
        </p:blipFill>
        <p:spPr>
          <a:xfrm>
            <a:off x="4345141" y="3438884"/>
            <a:ext cx="1305793" cy="114300"/>
          </a:xfrm>
          <a:prstGeom prst="rect">
            <a:avLst/>
          </a:prstGeom>
        </p:spPr>
      </p:pic>
      <p:pic>
        <p:nvPicPr>
          <p:cNvPr id="29" name="Imagem 28"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AB6BD06-E479-5E63-BCC6-C419D327A0FA}"/>
              </a:ext>
            </a:extLst>
          </p:cNvPr>
          <p:cNvPicPr>
            <a:picLocks noChangeAspect="1"/>
          </p:cNvPicPr>
          <p:nvPr/>
        </p:nvPicPr>
        <p:blipFill>
          <a:blip r:embed="rId3"/>
          <a:stretch>
            <a:fillRect/>
          </a:stretch>
        </p:blipFill>
        <p:spPr>
          <a:xfrm>
            <a:off x="6026892" y="3486450"/>
            <a:ext cx="1305793" cy="114300"/>
          </a:xfrm>
          <a:prstGeom prst="rect">
            <a:avLst/>
          </a:prstGeom>
        </p:spPr>
      </p:pic>
      <p:pic>
        <p:nvPicPr>
          <p:cNvPr id="31" name="Imagem 30"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BB9761E-F999-5026-3747-4A14E5417BF4}"/>
              </a:ext>
            </a:extLst>
          </p:cNvPr>
          <p:cNvPicPr>
            <a:picLocks noChangeAspect="1"/>
          </p:cNvPicPr>
          <p:nvPr/>
        </p:nvPicPr>
        <p:blipFill>
          <a:blip r:embed="rId3"/>
          <a:stretch>
            <a:fillRect/>
          </a:stretch>
        </p:blipFill>
        <p:spPr>
          <a:xfrm>
            <a:off x="6804305" y="3486450"/>
            <a:ext cx="1305793" cy="114300"/>
          </a:xfrm>
          <a:prstGeom prst="rect">
            <a:avLst/>
          </a:prstGeom>
        </p:spPr>
      </p:pic>
      <p:pic>
        <p:nvPicPr>
          <p:cNvPr id="33" name="Imagem 3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7422353-5FC2-DD78-8DFE-4B4C73B373D3}"/>
              </a:ext>
            </a:extLst>
          </p:cNvPr>
          <p:cNvPicPr>
            <a:picLocks noChangeAspect="1"/>
          </p:cNvPicPr>
          <p:nvPr/>
        </p:nvPicPr>
        <p:blipFill>
          <a:blip r:embed="rId3"/>
          <a:stretch>
            <a:fillRect/>
          </a:stretch>
        </p:blipFill>
        <p:spPr>
          <a:xfrm>
            <a:off x="5138420" y="4009666"/>
            <a:ext cx="1305793" cy="114300"/>
          </a:xfrm>
          <a:prstGeom prst="rect">
            <a:avLst/>
          </a:prstGeom>
        </p:spPr>
      </p:pic>
      <p:pic>
        <p:nvPicPr>
          <p:cNvPr id="35" name="Imagem 34"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055C18C-4202-A4BF-8490-F37CAF655E81}"/>
              </a:ext>
            </a:extLst>
          </p:cNvPr>
          <p:cNvPicPr>
            <a:picLocks noChangeAspect="1"/>
          </p:cNvPicPr>
          <p:nvPr/>
        </p:nvPicPr>
        <p:blipFill>
          <a:blip r:embed="rId3"/>
          <a:stretch>
            <a:fillRect/>
          </a:stretch>
        </p:blipFill>
        <p:spPr>
          <a:xfrm>
            <a:off x="5138420" y="4596302"/>
            <a:ext cx="1305793" cy="114300"/>
          </a:xfrm>
          <a:prstGeom prst="rect">
            <a:avLst/>
          </a:prstGeom>
        </p:spPr>
      </p:pic>
      <p:pic>
        <p:nvPicPr>
          <p:cNvPr id="37" name="Imagem 36"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EBFDDD1-FAE1-3B42-50EB-A1C24413CB5F}"/>
              </a:ext>
            </a:extLst>
          </p:cNvPr>
          <p:cNvPicPr>
            <a:picLocks noChangeAspect="1"/>
          </p:cNvPicPr>
          <p:nvPr/>
        </p:nvPicPr>
        <p:blipFill>
          <a:blip r:embed="rId3"/>
          <a:stretch>
            <a:fillRect/>
          </a:stretch>
        </p:blipFill>
        <p:spPr>
          <a:xfrm>
            <a:off x="2361943" y="5579314"/>
            <a:ext cx="1305793" cy="114300"/>
          </a:xfrm>
          <a:prstGeom prst="rect">
            <a:avLst/>
          </a:prstGeom>
        </p:spPr>
      </p:pic>
      <p:pic>
        <p:nvPicPr>
          <p:cNvPr id="39" name="Imagem 38"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7426D42-BBAE-67E1-00C5-BB8B402E5C9F}"/>
              </a:ext>
            </a:extLst>
          </p:cNvPr>
          <p:cNvPicPr>
            <a:picLocks noChangeAspect="1"/>
          </p:cNvPicPr>
          <p:nvPr/>
        </p:nvPicPr>
        <p:blipFill>
          <a:blip r:embed="rId3"/>
          <a:stretch>
            <a:fillRect/>
          </a:stretch>
        </p:blipFill>
        <p:spPr>
          <a:xfrm>
            <a:off x="3662921" y="5579314"/>
            <a:ext cx="1305793" cy="114300"/>
          </a:xfrm>
          <a:prstGeom prst="rect">
            <a:avLst/>
          </a:prstGeom>
        </p:spPr>
      </p:pic>
      <p:pic>
        <p:nvPicPr>
          <p:cNvPr id="41" name="Imagem 40"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98BD73F-51CD-2E57-BC8C-14EAD3648E44}"/>
              </a:ext>
            </a:extLst>
          </p:cNvPr>
          <p:cNvPicPr>
            <a:picLocks noChangeAspect="1"/>
          </p:cNvPicPr>
          <p:nvPr/>
        </p:nvPicPr>
        <p:blipFill>
          <a:blip r:embed="rId3"/>
          <a:stretch>
            <a:fillRect/>
          </a:stretch>
        </p:blipFill>
        <p:spPr>
          <a:xfrm>
            <a:off x="5138420" y="5531749"/>
            <a:ext cx="1305793" cy="114300"/>
          </a:xfrm>
          <a:prstGeom prst="rect">
            <a:avLst/>
          </a:prstGeom>
        </p:spPr>
      </p:pic>
      <p:pic>
        <p:nvPicPr>
          <p:cNvPr id="43" name="Imagem 4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96E6BA7-0522-1D3F-C12D-C27BC83336BE}"/>
              </a:ext>
            </a:extLst>
          </p:cNvPr>
          <p:cNvPicPr>
            <a:picLocks noChangeAspect="1"/>
          </p:cNvPicPr>
          <p:nvPr/>
        </p:nvPicPr>
        <p:blipFill>
          <a:blip r:embed="rId3"/>
          <a:stretch>
            <a:fillRect/>
          </a:stretch>
        </p:blipFill>
        <p:spPr>
          <a:xfrm>
            <a:off x="2361943" y="6023255"/>
            <a:ext cx="1305793" cy="114300"/>
          </a:xfrm>
          <a:prstGeom prst="rect">
            <a:avLst/>
          </a:prstGeom>
        </p:spPr>
      </p:pic>
      <p:pic>
        <p:nvPicPr>
          <p:cNvPr id="45" name="Imagem 44"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A07DB8B-4850-DC33-4366-23641B0F1878}"/>
              </a:ext>
            </a:extLst>
          </p:cNvPr>
          <p:cNvPicPr>
            <a:picLocks noChangeAspect="1"/>
          </p:cNvPicPr>
          <p:nvPr/>
        </p:nvPicPr>
        <p:blipFill>
          <a:blip r:embed="rId3"/>
          <a:stretch>
            <a:fillRect/>
          </a:stretch>
        </p:blipFill>
        <p:spPr>
          <a:xfrm>
            <a:off x="3551862" y="6023255"/>
            <a:ext cx="1305793" cy="1143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4800" y="381139"/>
            <a:ext cx="6769734" cy="1138555"/>
          </a:xfrm>
          <a:prstGeom prst="rect">
            <a:avLst/>
          </a:prstGeom>
        </p:spPr>
        <p:txBody>
          <a:bodyPr vert="horz" wrap="square" lIns="0" tIns="12700" rIns="0" bIns="0" rtlCol="0">
            <a:spAutoFit/>
          </a:bodyPr>
          <a:lstStyle/>
          <a:p>
            <a:pPr marL="12700">
              <a:lnSpc>
                <a:spcPts val="5940"/>
              </a:lnSpc>
              <a:spcBef>
                <a:spcPts val="100"/>
              </a:spcBef>
            </a:pPr>
            <a:r>
              <a:rPr spc="-175"/>
              <a:t>Apólice</a:t>
            </a:r>
            <a:r>
              <a:rPr spc="-335"/>
              <a:t> </a:t>
            </a:r>
            <a:r>
              <a:rPr spc="-200"/>
              <a:t>de</a:t>
            </a:r>
            <a:r>
              <a:rPr spc="-335"/>
              <a:t> </a:t>
            </a:r>
            <a:r>
              <a:rPr spc="-200"/>
              <a:t>Seguro</a:t>
            </a:r>
            <a:r>
              <a:rPr spc="-330"/>
              <a:t> </a:t>
            </a:r>
            <a:r>
              <a:rPr spc="-200"/>
              <a:t>de</a:t>
            </a:r>
            <a:r>
              <a:rPr spc="-335"/>
              <a:t> </a:t>
            </a:r>
            <a:r>
              <a:rPr spc="-175"/>
              <a:t>Vida</a:t>
            </a:r>
          </a:p>
          <a:p>
            <a:pPr marL="30480">
              <a:lnSpc>
                <a:spcPts val="2820"/>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42</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1160268" y="2429819"/>
            <a:ext cx="8362315" cy="43688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5080">
              <a:lnSpc>
                <a:spcPct val="100000"/>
              </a:lnSpc>
            </a:pPr>
            <a:r>
              <a:rPr sz="1500" spc="-50">
                <a:solidFill>
                  <a:srgbClr val="0C285A"/>
                </a:solidFill>
                <a:latin typeface="Verdana"/>
                <a:cs typeface="Verdana"/>
              </a:rPr>
              <a:t>A</a:t>
            </a:r>
            <a:r>
              <a:rPr sz="1500" spc="-114">
                <a:solidFill>
                  <a:srgbClr val="0C285A"/>
                </a:solidFill>
                <a:latin typeface="Verdana"/>
                <a:cs typeface="Verdana"/>
              </a:rPr>
              <a:t> </a:t>
            </a:r>
            <a:r>
              <a:rPr sz="1500" spc="-85">
                <a:solidFill>
                  <a:srgbClr val="0C285A"/>
                </a:solidFill>
                <a:latin typeface="Verdana"/>
                <a:cs typeface="Verdana"/>
              </a:rPr>
              <a:t>apólice</a:t>
            </a:r>
            <a:r>
              <a:rPr sz="1500" spc="-114">
                <a:solidFill>
                  <a:srgbClr val="0C285A"/>
                </a:solidFill>
                <a:latin typeface="Verdana"/>
                <a:cs typeface="Verdana"/>
              </a:rPr>
              <a:t> </a:t>
            </a:r>
            <a:r>
              <a:rPr sz="1500" spc="-110">
                <a:solidFill>
                  <a:srgbClr val="0C285A"/>
                </a:solidFill>
                <a:latin typeface="Verdana"/>
                <a:cs typeface="Verdana"/>
              </a:rPr>
              <a:t>de seguro</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vida</a:t>
            </a:r>
            <a:r>
              <a:rPr sz="1500" spc="-110">
                <a:solidFill>
                  <a:srgbClr val="0C285A"/>
                </a:solidFill>
                <a:latin typeface="Verdana"/>
                <a:cs typeface="Verdana"/>
              </a:rPr>
              <a:t> </a:t>
            </a:r>
            <a:r>
              <a:rPr sz="1500" spc="-150">
                <a:solidFill>
                  <a:srgbClr val="0C285A"/>
                </a:solidFill>
                <a:latin typeface="Verdana"/>
                <a:cs typeface="Verdana"/>
              </a:rPr>
              <a:t>tem</a:t>
            </a:r>
            <a:r>
              <a:rPr sz="1500" spc="-114">
                <a:solidFill>
                  <a:srgbClr val="0C285A"/>
                </a:solidFill>
                <a:latin typeface="Verdana"/>
                <a:cs typeface="Verdana"/>
              </a:rPr>
              <a:t> como </a:t>
            </a:r>
            <a:r>
              <a:rPr sz="1500" spc="-100">
                <a:solidFill>
                  <a:srgbClr val="0C285A"/>
                </a:solidFill>
                <a:latin typeface="Verdana"/>
                <a:cs typeface="Verdana"/>
              </a:rPr>
              <a:t>função</a:t>
            </a:r>
            <a:r>
              <a:rPr sz="1500" spc="-110">
                <a:solidFill>
                  <a:srgbClr val="0C285A"/>
                </a:solidFill>
                <a:latin typeface="Verdana"/>
                <a:cs typeface="Verdana"/>
              </a:rPr>
              <a:t> </a:t>
            </a:r>
            <a:r>
              <a:rPr sz="1500" spc="-120">
                <a:solidFill>
                  <a:srgbClr val="0C285A"/>
                </a:solidFill>
                <a:latin typeface="Verdana"/>
                <a:cs typeface="Verdana"/>
              </a:rPr>
              <a:t>formalizar</a:t>
            </a:r>
            <a:r>
              <a:rPr sz="1500" spc="-114">
                <a:solidFill>
                  <a:srgbClr val="0C285A"/>
                </a:solidFill>
                <a:latin typeface="Verdana"/>
                <a:cs typeface="Verdana"/>
              </a:rPr>
              <a:t> a </a:t>
            </a:r>
            <a:r>
              <a:rPr sz="1500" spc="-105">
                <a:solidFill>
                  <a:srgbClr val="0C285A"/>
                </a:solidFill>
                <a:latin typeface="Verdana"/>
                <a:cs typeface="Verdana"/>
              </a:rPr>
              <a:t>contratação</a:t>
            </a:r>
            <a:r>
              <a:rPr sz="1500" spc="-110">
                <a:solidFill>
                  <a:srgbClr val="0C285A"/>
                </a:solidFill>
                <a:latin typeface="Verdana"/>
                <a:cs typeface="Verdana"/>
              </a:rPr>
              <a:t> </a:t>
            </a:r>
            <a:r>
              <a:rPr sz="1500" spc="-100">
                <a:solidFill>
                  <a:srgbClr val="0C285A"/>
                </a:solidFill>
                <a:latin typeface="Verdana"/>
                <a:cs typeface="Verdana"/>
              </a:rPr>
              <a:t>do</a:t>
            </a:r>
            <a:r>
              <a:rPr sz="1500" spc="-114">
                <a:solidFill>
                  <a:srgbClr val="0C285A"/>
                </a:solidFill>
                <a:latin typeface="Verdana"/>
                <a:cs typeface="Verdana"/>
              </a:rPr>
              <a:t> </a:t>
            </a:r>
            <a:r>
              <a:rPr sz="1500" spc="-85">
                <a:solidFill>
                  <a:srgbClr val="0C285A"/>
                </a:solidFill>
                <a:latin typeface="Verdana"/>
                <a:cs typeface="Verdana"/>
              </a:rPr>
              <a:t>benefício</a:t>
            </a:r>
            <a:r>
              <a:rPr sz="1500" spc="-110">
                <a:solidFill>
                  <a:srgbClr val="0C285A"/>
                </a:solidFill>
                <a:latin typeface="Verdana"/>
                <a:cs typeface="Verdana"/>
              </a:rPr>
              <a:t> </a:t>
            </a:r>
            <a:r>
              <a:rPr sz="1500" spc="-100">
                <a:solidFill>
                  <a:srgbClr val="0C285A"/>
                </a:solidFill>
                <a:latin typeface="Verdana"/>
                <a:cs typeface="Verdana"/>
              </a:rPr>
              <a:t>coletivo</a:t>
            </a:r>
            <a:r>
              <a:rPr sz="1500" spc="-114">
                <a:solidFill>
                  <a:srgbClr val="0C285A"/>
                </a:solidFill>
                <a:latin typeface="Verdana"/>
                <a:cs typeface="Verdana"/>
              </a:rPr>
              <a:t> </a:t>
            </a:r>
            <a:r>
              <a:rPr sz="1500" spc="-110">
                <a:solidFill>
                  <a:srgbClr val="0C285A"/>
                </a:solidFill>
                <a:latin typeface="Verdana"/>
                <a:cs typeface="Verdana"/>
              </a:rPr>
              <a:t>ou</a:t>
            </a:r>
            <a:r>
              <a:rPr sz="1500" spc="-114">
                <a:solidFill>
                  <a:srgbClr val="0C285A"/>
                </a:solidFill>
                <a:latin typeface="Verdana"/>
                <a:cs typeface="Verdana"/>
              </a:rPr>
              <a:t> </a:t>
            </a:r>
            <a:r>
              <a:rPr sz="1500" spc="-25">
                <a:solidFill>
                  <a:srgbClr val="0C285A"/>
                </a:solidFill>
                <a:latin typeface="Verdana"/>
                <a:cs typeface="Verdana"/>
              </a:rPr>
              <a:t>in- </a:t>
            </a:r>
            <a:r>
              <a:rPr sz="1500" spc="-100">
                <a:solidFill>
                  <a:srgbClr val="0C285A"/>
                </a:solidFill>
                <a:latin typeface="Verdana"/>
                <a:cs typeface="Verdana"/>
              </a:rPr>
              <a:t>dividual </a:t>
            </a:r>
            <a:r>
              <a:rPr sz="1500" spc="-90">
                <a:solidFill>
                  <a:srgbClr val="0C285A"/>
                </a:solidFill>
                <a:latin typeface="Verdana"/>
                <a:cs typeface="Verdana"/>
              </a:rPr>
              <a:t>dos</a:t>
            </a:r>
            <a:r>
              <a:rPr sz="1500" spc="-95">
                <a:solidFill>
                  <a:srgbClr val="0C285A"/>
                </a:solidFill>
                <a:latin typeface="Verdana"/>
                <a:cs typeface="Verdana"/>
              </a:rPr>
              <a:t> </a:t>
            </a:r>
            <a:r>
              <a:rPr sz="1500" spc="-110">
                <a:solidFill>
                  <a:srgbClr val="0C285A"/>
                </a:solidFill>
                <a:latin typeface="Verdana"/>
                <a:cs typeface="Verdana"/>
              </a:rPr>
              <a:t>colaboradores,</a:t>
            </a:r>
            <a:r>
              <a:rPr sz="1500" spc="-95">
                <a:solidFill>
                  <a:srgbClr val="0C285A"/>
                </a:solidFill>
                <a:latin typeface="Verdana"/>
                <a:cs typeface="Verdana"/>
              </a:rPr>
              <a:t> </a:t>
            </a:r>
            <a:r>
              <a:rPr sz="1500" spc="-100">
                <a:solidFill>
                  <a:srgbClr val="0C285A"/>
                </a:solidFill>
                <a:latin typeface="Verdana"/>
                <a:cs typeface="Verdana"/>
              </a:rPr>
              <a:t>estabelecendo </a:t>
            </a:r>
            <a:r>
              <a:rPr sz="1500" spc="-110">
                <a:solidFill>
                  <a:srgbClr val="0C285A"/>
                </a:solidFill>
                <a:latin typeface="Verdana"/>
                <a:cs typeface="Verdana"/>
              </a:rPr>
              <a:t>as</a:t>
            </a:r>
            <a:r>
              <a:rPr sz="1500" spc="-95">
                <a:solidFill>
                  <a:srgbClr val="0C285A"/>
                </a:solidFill>
                <a:latin typeface="Verdana"/>
                <a:cs typeface="Verdana"/>
              </a:rPr>
              <a:t> </a:t>
            </a:r>
            <a:r>
              <a:rPr sz="1500" spc="-80">
                <a:solidFill>
                  <a:srgbClr val="0C285A"/>
                </a:solidFill>
                <a:latin typeface="Verdana"/>
                <a:cs typeface="Verdana"/>
              </a:rPr>
              <a:t>condições</a:t>
            </a:r>
            <a:r>
              <a:rPr sz="1500" spc="-95">
                <a:solidFill>
                  <a:srgbClr val="0C285A"/>
                </a:solidFill>
                <a:latin typeface="Verdana"/>
                <a:cs typeface="Verdana"/>
              </a:rPr>
              <a:t> </a:t>
            </a:r>
            <a:r>
              <a:rPr sz="1500" spc="-110">
                <a:solidFill>
                  <a:srgbClr val="0C285A"/>
                </a:solidFill>
                <a:latin typeface="Verdana"/>
                <a:cs typeface="Verdana"/>
              </a:rPr>
              <a:t>de</a:t>
            </a:r>
            <a:r>
              <a:rPr sz="1500" spc="-95">
                <a:solidFill>
                  <a:srgbClr val="0C285A"/>
                </a:solidFill>
                <a:latin typeface="Verdana"/>
                <a:cs typeface="Verdana"/>
              </a:rPr>
              <a:t> </a:t>
            </a:r>
            <a:r>
              <a:rPr sz="1500" spc="-120">
                <a:solidFill>
                  <a:srgbClr val="0C285A"/>
                </a:solidFill>
                <a:latin typeface="Verdana"/>
                <a:cs typeface="Verdana"/>
              </a:rPr>
              <a:t>cobertura,</a:t>
            </a:r>
            <a:r>
              <a:rPr sz="1500" spc="-100">
                <a:solidFill>
                  <a:srgbClr val="0C285A"/>
                </a:solidFill>
                <a:latin typeface="Verdana"/>
                <a:cs typeface="Verdana"/>
              </a:rPr>
              <a:t> vigência</a:t>
            </a:r>
            <a:r>
              <a:rPr sz="1500" spc="-95">
                <a:solidFill>
                  <a:srgbClr val="0C285A"/>
                </a:solidFill>
                <a:latin typeface="Verdana"/>
                <a:cs typeface="Verdana"/>
              </a:rPr>
              <a:t> </a:t>
            </a:r>
            <a:r>
              <a:rPr sz="1500" spc="-114">
                <a:solidFill>
                  <a:srgbClr val="0C285A"/>
                </a:solidFill>
                <a:latin typeface="Verdana"/>
                <a:cs typeface="Verdana"/>
              </a:rPr>
              <a:t>e</a:t>
            </a:r>
            <a:r>
              <a:rPr sz="1500" spc="-95">
                <a:solidFill>
                  <a:srgbClr val="0C285A"/>
                </a:solidFill>
                <a:latin typeface="Verdana"/>
                <a:cs typeface="Verdana"/>
              </a:rPr>
              <a:t> </a:t>
            </a:r>
            <a:r>
              <a:rPr sz="1500" spc="-114">
                <a:solidFill>
                  <a:srgbClr val="0C285A"/>
                </a:solidFill>
                <a:latin typeface="Verdana"/>
                <a:cs typeface="Verdana"/>
              </a:rPr>
              <a:t>valores</a:t>
            </a:r>
            <a:r>
              <a:rPr sz="1500" spc="-100">
                <a:solidFill>
                  <a:srgbClr val="0C285A"/>
                </a:solidFill>
                <a:latin typeface="Verdana"/>
                <a:cs typeface="Verdana"/>
              </a:rPr>
              <a:t> </a:t>
            </a:r>
            <a:r>
              <a:rPr sz="1500" spc="-45">
                <a:solidFill>
                  <a:srgbClr val="0C285A"/>
                </a:solidFill>
                <a:latin typeface="Verdana"/>
                <a:cs typeface="Verdana"/>
              </a:rPr>
              <a:t>acordados </a:t>
            </a:r>
            <a:r>
              <a:rPr sz="1500" spc="-125">
                <a:solidFill>
                  <a:srgbClr val="0C285A"/>
                </a:solidFill>
                <a:latin typeface="Verdana"/>
                <a:cs typeface="Verdana"/>
              </a:rPr>
              <a:t>entre</a:t>
            </a:r>
            <a:r>
              <a:rPr sz="1500" spc="-114">
                <a:solidFill>
                  <a:srgbClr val="0C285A"/>
                </a:solidFill>
                <a:latin typeface="Verdana"/>
                <a:cs typeface="Verdana"/>
              </a:rPr>
              <a:t> a</a:t>
            </a:r>
            <a:r>
              <a:rPr sz="1500" spc="-110">
                <a:solidFill>
                  <a:srgbClr val="0C285A"/>
                </a:solidFill>
                <a:latin typeface="Verdana"/>
                <a:cs typeface="Verdana"/>
              </a:rPr>
              <a:t> </a:t>
            </a:r>
            <a:r>
              <a:rPr sz="1500" spc="-120">
                <a:solidFill>
                  <a:srgbClr val="0C285A"/>
                </a:solidFill>
                <a:latin typeface="Verdana"/>
                <a:cs typeface="Verdana"/>
              </a:rPr>
              <a:t>empresa</a:t>
            </a:r>
            <a:r>
              <a:rPr sz="1500" spc="-114">
                <a:solidFill>
                  <a:srgbClr val="0C285A"/>
                </a:solidFill>
                <a:latin typeface="Verdana"/>
                <a:cs typeface="Verdana"/>
              </a:rPr>
              <a:t> e</a:t>
            </a:r>
            <a:r>
              <a:rPr sz="1500" spc="-110">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130">
                <a:solidFill>
                  <a:srgbClr val="0C285A"/>
                </a:solidFill>
                <a:latin typeface="Verdana"/>
                <a:cs typeface="Verdana"/>
              </a:rPr>
              <a:t>seguradora.</a:t>
            </a:r>
            <a:r>
              <a:rPr sz="1500" spc="-114">
                <a:solidFill>
                  <a:srgbClr val="0C285A"/>
                </a:solidFill>
                <a:latin typeface="Verdana"/>
                <a:cs typeface="Verdana"/>
              </a:rPr>
              <a:t> </a:t>
            </a:r>
            <a:r>
              <a:rPr sz="1500" spc="-90">
                <a:solidFill>
                  <a:srgbClr val="0C285A"/>
                </a:solidFill>
                <a:latin typeface="Verdana"/>
                <a:cs typeface="Verdana"/>
              </a:rPr>
              <a:t>Ela</a:t>
            </a:r>
            <a:r>
              <a:rPr sz="1500" spc="-110">
                <a:solidFill>
                  <a:srgbClr val="0C285A"/>
                </a:solidFill>
                <a:latin typeface="Verdana"/>
                <a:cs typeface="Verdana"/>
              </a:rPr>
              <a:t> </a:t>
            </a:r>
            <a:r>
              <a:rPr sz="1500" spc="-114">
                <a:solidFill>
                  <a:srgbClr val="0C285A"/>
                </a:solidFill>
                <a:latin typeface="Verdana"/>
                <a:cs typeface="Verdana"/>
              </a:rPr>
              <a:t>representa</a:t>
            </a:r>
            <a:r>
              <a:rPr sz="1500" spc="-110">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110">
                <a:solidFill>
                  <a:srgbClr val="0C285A"/>
                </a:solidFill>
                <a:latin typeface="Verdana"/>
                <a:cs typeface="Verdana"/>
              </a:rPr>
              <a:t>compromisso da </a:t>
            </a:r>
            <a:r>
              <a:rPr sz="1500" spc="-105">
                <a:solidFill>
                  <a:srgbClr val="0C285A"/>
                </a:solidFill>
                <a:latin typeface="Verdana"/>
                <a:cs typeface="Verdana"/>
              </a:rPr>
              <a:t>organização</a:t>
            </a:r>
            <a:r>
              <a:rPr sz="1500" spc="-114">
                <a:solidFill>
                  <a:srgbClr val="0C285A"/>
                </a:solidFill>
                <a:latin typeface="Verdana"/>
                <a:cs typeface="Verdana"/>
              </a:rPr>
              <a:t> </a:t>
            </a:r>
            <a:r>
              <a:rPr sz="1500" spc="-110">
                <a:solidFill>
                  <a:srgbClr val="0C285A"/>
                </a:solidFill>
                <a:latin typeface="Verdana"/>
                <a:cs typeface="Verdana"/>
              </a:rPr>
              <a:t>com </a:t>
            </a:r>
            <a:r>
              <a:rPr sz="1500" spc="-114">
                <a:solidFill>
                  <a:srgbClr val="0C285A"/>
                </a:solidFill>
                <a:latin typeface="Verdana"/>
                <a:cs typeface="Verdana"/>
              </a:rPr>
              <a:t>a </a:t>
            </a:r>
            <a:r>
              <a:rPr sz="1500" spc="-105">
                <a:solidFill>
                  <a:srgbClr val="0C285A"/>
                </a:solidFill>
                <a:latin typeface="Verdana"/>
                <a:cs typeface="Verdana"/>
              </a:rPr>
              <a:t>proteção</a:t>
            </a:r>
            <a:r>
              <a:rPr sz="1500" spc="-110">
                <a:solidFill>
                  <a:srgbClr val="0C285A"/>
                </a:solidFill>
                <a:latin typeface="Verdana"/>
                <a:cs typeface="Verdana"/>
              </a:rPr>
              <a:t> </a:t>
            </a:r>
            <a:r>
              <a:rPr sz="1500" spc="-50">
                <a:solidFill>
                  <a:srgbClr val="0C285A"/>
                </a:solidFill>
                <a:latin typeface="Verdana"/>
                <a:cs typeface="Verdana"/>
              </a:rPr>
              <a:t>e </a:t>
            </a:r>
            <a:r>
              <a:rPr sz="1500" spc="-105">
                <a:solidFill>
                  <a:srgbClr val="0C285A"/>
                </a:solidFill>
                <a:latin typeface="Verdana"/>
                <a:cs typeface="Verdana"/>
              </a:rPr>
              <a:t>segurança</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sua</a:t>
            </a:r>
            <a:r>
              <a:rPr sz="1500" spc="-110">
                <a:solidFill>
                  <a:srgbClr val="0C285A"/>
                </a:solidFill>
                <a:latin typeface="Verdana"/>
                <a:cs typeface="Verdana"/>
              </a:rPr>
              <a:t> </a:t>
            </a:r>
            <a:r>
              <a:rPr sz="1500" spc="-10">
                <a:solidFill>
                  <a:srgbClr val="0C285A"/>
                </a:solidFill>
                <a:latin typeface="Verdana"/>
                <a:cs typeface="Verdana"/>
              </a:rPr>
              <a:t>equipe.</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97790">
              <a:lnSpc>
                <a:spcPct val="100000"/>
              </a:lnSpc>
            </a:pPr>
            <a:r>
              <a:rPr sz="1500" spc="-85">
                <a:solidFill>
                  <a:srgbClr val="0C285A"/>
                </a:solidFill>
                <a:latin typeface="Verdana"/>
                <a:cs typeface="Verdana"/>
              </a:rPr>
              <a:t>Esse</a:t>
            </a:r>
            <a:r>
              <a:rPr sz="1500" spc="-114">
                <a:solidFill>
                  <a:srgbClr val="0C285A"/>
                </a:solidFill>
                <a:latin typeface="Verdana"/>
                <a:cs typeface="Verdana"/>
              </a:rPr>
              <a:t> </a:t>
            </a:r>
            <a:r>
              <a:rPr sz="1500" spc="-120">
                <a:solidFill>
                  <a:srgbClr val="0C285A"/>
                </a:solidFill>
                <a:latin typeface="Verdana"/>
                <a:cs typeface="Verdana"/>
              </a:rPr>
              <a:t>documento</a:t>
            </a:r>
            <a:r>
              <a:rPr sz="1500" spc="-110">
                <a:solidFill>
                  <a:srgbClr val="0C285A"/>
                </a:solidFill>
                <a:latin typeface="Verdana"/>
                <a:cs typeface="Verdana"/>
              </a:rPr>
              <a:t> </a:t>
            </a:r>
            <a:r>
              <a:rPr sz="1500" spc="-114">
                <a:solidFill>
                  <a:srgbClr val="0C285A"/>
                </a:solidFill>
                <a:latin typeface="Verdana"/>
                <a:cs typeface="Verdana"/>
              </a:rPr>
              <a:t>é </a:t>
            </a:r>
            <a:r>
              <a:rPr sz="1500" spc="-85">
                <a:solidFill>
                  <a:srgbClr val="0C285A"/>
                </a:solidFill>
                <a:latin typeface="Verdana"/>
                <a:cs typeface="Verdana"/>
              </a:rPr>
              <a:t>essencial</a:t>
            </a:r>
            <a:r>
              <a:rPr sz="1500" spc="-114">
                <a:solidFill>
                  <a:srgbClr val="0C285A"/>
                </a:solidFill>
                <a:latin typeface="Verdana"/>
                <a:cs typeface="Verdana"/>
              </a:rPr>
              <a:t> </a:t>
            </a:r>
            <a:r>
              <a:rPr sz="1500" spc="-110">
                <a:solidFill>
                  <a:srgbClr val="0C285A"/>
                </a:solidFill>
                <a:latin typeface="Verdana"/>
                <a:cs typeface="Verdana"/>
              </a:rPr>
              <a:t>porque </a:t>
            </a:r>
            <a:r>
              <a:rPr sz="1500" spc="-120">
                <a:solidFill>
                  <a:srgbClr val="0C285A"/>
                </a:solidFill>
                <a:latin typeface="Verdana"/>
                <a:cs typeface="Verdana"/>
              </a:rPr>
              <a:t>comprova</a:t>
            </a:r>
            <a:r>
              <a:rPr sz="1500" spc="-114">
                <a:solidFill>
                  <a:srgbClr val="0C285A"/>
                </a:solidFill>
                <a:latin typeface="Verdana"/>
                <a:cs typeface="Verdana"/>
              </a:rPr>
              <a:t> </a:t>
            </a:r>
            <a:r>
              <a:rPr sz="1500" spc="-110">
                <a:solidFill>
                  <a:srgbClr val="0C285A"/>
                </a:solidFill>
                <a:latin typeface="Verdana"/>
                <a:cs typeface="Verdana"/>
              </a:rPr>
              <a:t>que </a:t>
            </a:r>
            <a:r>
              <a:rPr sz="1500" spc="-100">
                <a:solidFill>
                  <a:srgbClr val="0C285A"/>
                </a:solidFill>
                <a:latin typeface="Verdana"/>
                <a:cs typeface="Verdana"/>
              </a:rPr>
              <a:t>o</a:t>
            </a:r>
            <a:r>
              <a:rPr sz="1500" spc="-114">
                <a:solidFill>
                  <a:srgbClr val="0C285A"/>
                </a:solidFill>
                <a:latin typeface="Verdana"/>
                <a:cs typeface="Verdana"/>
              </a:rPr>
              <a:t> </a:t>
            </a:r>
            <a:r>
              <a:rPr sz="1500" spc="-110">
                <a:solidFill>
                  <a:srgbClr val="0C285A"/>
                </a:solidFill>
                <a:latin typeface="Verdana"/>
                <a:cs typeface="Verdana"/>
              </a:rPr>
              <a:t>seguro de</a:t>
            </a:r>
            <a:r>
              <a:rPr sz="1500" spc="-114">
                <a:solidFill>
                  <a:srgbClr val="0C285A"/>
                </a:solidFill>
                <a:latin typeface="Verdana"/>
                <a:cs typeface="Verdana"/>
              </a:rPr>
              <a:t> vida</a:t>
            </a:r>
            <a:r>
              <a:rPr sz="1500" spc="-110">
                <a:solidFill>
                  <a:srgbClr val="0C285A"/>
                </a:solidFill>
                <a:latin typeface="Verdana"/>
                <a:cs typeface="Verdana"/>
              </a:rPr>
              <a:t> está</a:t>
            </a:r>
            <a:r>
              <a:rPr sz="1500" spc="-114">
                <a:solidFill>
                  <a:srgbClr val="0C285A"/>
                </a:solidFill>
                <a:latin typeface="Verdana"/>
                <a:cs typeface="Verdana"/>
              </a:rPr>
              <a:t> </a:t>
            </a:r>
            <a:r>
              <a:rPr sz="1500" spc="-120">
                <a:solidFill>
                  <a:srgbClr val="0C285A"/>
                </a:solidFill>
                <a:latin typeface="Verdana"/>
                <a:cs typeface="Verdana"/>
              </a:rPr>
              <a:t>ativo</a:t>
            </a:r>
            <a:r>
              <a:rPr sz="1500" spc="-110">
                <a:solidFill>
                  <a:srgbClr val="0C285A"/>
                </a:solidFill>
                <a:latin typeface="Verdana"/>
                <a:cs typeface="Verdana"/>
              </a:rPr>
              <a:t> </a:t>
            </a:r>
            <a:r>
              <a:rPr sz="1500" spc="-114">
                <a:solidFill>
                  <a:srgbClr val="0C285A"/>
                </a:solidFill>
                <a:latin typeface="Verdana"/>
                <a:cs typeface="Verdana"/>
              </a:rPr>
              <a:t>e </a:t>
            </a:r>
            <a:r>
              <a:rPr sz="1500" spc="-130">
                <a:solidFill>
                  <a:srgbClr val="0C285A"/>
                </a:solidFill>
                <a:latin typeface="Verdana"/>
                <a:cs typeface="Verdana"/>
              </a:rPr>
              <a:t>vigente,</a:t>
            </a:r>
            <a:r>
              <a:rPr sz="1500" spc="-110">
                <a:solidFill>
                  <a:srgbClr val="0C285A"/>
                </a:solidFill>
                <a:latin typeface="Verdana"/>
                <a:cs typeface="Verdana"/>
              </a:rPr>
              <a:t> </a:t>
            </a:r>
            <a:r>
              <a:rPr sz="1500" spc="-10">
                <a:solidFill>
                  <a:srgbClr val="0C285A"/>
                </a:solidFill>
                <a:latin typeface="Verdana"/>
                <a:cs typeface="Verdana"/>
              </a:rPr>
              <a:t>assegu- </a:t>
            </a:r>
            <a:r>
              <a:rPr sz="1500" spc="-120">
                <a:solidFill>
                  <a:srgbClr val="0C285A"/>
                </a:solidFill>
                <a:latin typeface="Verdana"/>
                <a:cs typeface="Verdana"/>
              </a:rPr>
              <a:t>rando</a:t>
            </a:r>
            <a:r>
              <a:rPr sz="1500" spc="-105">
                <a:solidFill>
                  <a:srgbClr val="0C285A"/>
                </a:solidFill>
                <a:latin typeface="Verdana"/>
                <a:cs typeface="Verdana"/>
              </a:rPr>
              <a:t> </a:t>
            </a:r>
            <a:r>
              <a:rPr sz="1500" spc="-110">
                <a:solidFill>
                  <a:srgbClr val="0C285A"/>
                </a:solidFill>
                <a:latin typeface="Verdana"/>
                <a:cs typeface="Verdana"/>
              </a:rPr>
              <a:t>que</a:t>
            </a:r>
            <a:r>
              <a:rPr sz="1500" spc="-105">
                <a:solidFill>
                  <a:srgbClr val="0C285A"/>
                </a:solidFill>
                <a:latin typeface="Verdana"/>
                <a:cs typeface="Verdana"/>
              </a:rPr>
              <a:t> </a:t>
            </a:r>
            <a:r>
              <a:rPr sz="1500" spc="-80">
                <a:solidFill>
                  <a:srgbClr val="0C285A"/>
                </a:solidFill>
                <a:latin typeface="Verdana"/>
                <a:cs typeface="Verdana"/>
              </a:rPr>
              <a:t>os</a:t>
            </a:r>
            <a:r>
              <a:rPr sz="1500" spc="-105">
                <a:solidFill>
                  <a:srgbClr val="0C285A"/>
                </a:solidFill>
                <a:latin typeface="Verdana"/>
                <a:cs typeface="Verdana"/>
              </a:rPr>
              <a:t> </a:t>
            </a:r>
            <a:r>
              <a:rPr sz="1500" spc="-100">
                <a:solidFill>
                  <a:srgbClr val="0C285A"/>
                </a:solidFill>
                <a:latin typeface="Verdana"/>
                <a:cs typeface="Verdana"/>
              </a:rPr>
              <a:t>colaboradores </a:t>
            </a:r>
            <a:r>
              <a:rPr sz="1500" spc="-135">
                <a:solidFill>
                  <a:srgbClr val="0C285A"/>
                </a:solidFill>
                <a:latin typeface="Verdana"/>
                <a:cs typeface="Verdana"/>
              </a:rPr>
              <a:t>estejam</a:t>
            </a:r>
            <a:r>
              <a:rPr sz="1500" spc="-105">
                <a:solidFill>
                  <a:srgbClr val="0C285A"/>
                </a:solidFill>
                <a:latin typeface="Verdana"/>
                <a:cs typeface="Verdana"/>
              </a:rPr>
              <a:t> </a:t>
            </a:r>
            <a:r>
              <a:rPr sz="1500" spc="-120">
                <a:solidFill>
                  <a:srgbClr val="0C285A"/>
                </a:solidFill>
                <a:latin typeface="Verdana"/>
                <a:cs typeface="Verdana"/>
              </a:rPr>
              <a:t>amparados</a:t>
            </a:r>
            <a:r>
              <a:rPr sz="1500" spc="-105">
                <a:solidFill>
                  <a:srgbClr val="0C285A"/>
                </a:solidFill>
                <a:latin typeface="Verdana"/>
                <a:cs typeface="Verdana"/>
              </a:rPr>
              <a:t> </a:t>
            </a:r>
            <a:r>
              <a:rPr sz="1500" spc="-160">
                <a:solidFill>
                  <a:srgbClr val="0C285A"/>
                </a:solidFill>
                <a:latin typeface="Verdana"/>
                <a:cs typeface="Verdana"/>
              </a:rPr>
              <a:t>em</a:t>
            </a:r>
            <a:r>
              <a:rPr sz="1500" spc="-100">
                <a:solidFill>
                  <a:srgbClr val="0C285A"/>
                </a:solidFill>
                <a:latin typeface="Verdana"/>
                <a:cs typeface="Verdana"/>
              </a:rPr>
              <a:t> </a:t>
            </a:r>
            <a:r>
              <a:rPr sz="1500" spc="-95">
                <a:solidFill>
                  <a:srgbClr val="0C285A"/>
                </a:solidFill>
                <a:latin typeface="Verdana"/>
                <a:cs typeface="Verdana"/>
              </a:rPr>
              <a:t>situações</a:t>
            </a:r>
            <a:r>
              <a:rPr sz="1500" spc="-105">
                <a:solidFill>
                  <a:srgbClr val="0C285A"/>
                </a:solidFill>
                <a:latin typeface="Verdana"/>
                <a:cs typeface="Verdana"/>
              </a:rPr>
              <a:t> </a:t>
            </a:r>
            <a:r>
              <a:rPr sz="1500" spc="-114">
                <a:solidFill>
                  <a:srgbClr val="0C285A"/>
                </a:solidFill>
                <a:latin typeface="Verdana"/>
                <a:cs typeface="Verdana"/>
              </a:rPr>
              <a:t>previstas</a:t>
            </a:r>
            <a:r>
              <a:rPr sz="1500" spc="-105">
                <a:solidFill>
                  <a:srgbClr val="0C285A"/>
                </a:solidFill>
                <a:latin typeface="Verdana"/>
                <a:cs typeface="Verdana"/>
              </a:rPr>
              <a:t> </a:t>
            </a:r>
            <a:r>
              <a:rPr sz="1500" spc="-160">
                <a:solidFill>
                  <a:srgbClr val="0C285A"/>
                </a:solidFill>
                <a:latin typeface="Verdana"/>
                <a:cs typeface="Verdana"/>
              </a:rPr>
              <a:t>em</a:t>
            </a:r>
            <a:r>
              <a:rPr sz="1500" spc="-105">
                <a:solidFill>
                  <a:srgbClr val="0C285A"/>
                </a:solidFill>
                <a:latin typeface="Verdana"/>
                <a:cs typeface="Verdana"/>
              </a:rPr>
              <a:t> </a:t>
            </a:r>
            <a:r>
              <a:rPr sz="1500" spc="-130">
                <a:solidFill>
                  <a:srgbClr val="0C285A"/>
                </a:solidFill>
                <a:latin typeface="Verdana"/>
                <a:cs typeface="Verdana"/>
              </a:rPr>
              <a:t>contrato.</a:t>
            </a:r>
            <a:r>
              <a:rPr sz="1500" spc="-100">
                <a:solidFill>
                  <a:srgbClr val="0C285A"/>
                </a:solidFill>
                <a:latin typeface="Verdana"/>
                <a:cs typeface="Verdana"/>
              </a:rPr>
              <a:t> </a:t>
            </a:r>
            <a:r>
              <a:rPr sz="1500" spc="-80">
                <a:solidFill>
                  <a:srgbClr val="0C285A"/>
                </a:solidFill>
                <a:latin typeface="Verdana"/>
                <a:cs typeface="Verdana"/>
              </a:rPr>
              <a:t>Na</a:t>
            </a:r>
            <a:r>
              <a:rPr sz="1500" spc="-105">
                <a:solidFill>
                  <a:srgbClr val="0C285A"/>
                </a:solidFill>
                <a:latin typeface="Verdana"/>
                <a:cs typeface="Verdana"/>
              </a:rPr>
              <a:t> </a:t>
            </a:r>
            <a:r>
              <a:rPr sz="1500" spc="-75">
                <a:solidFill>
                  <a:srgbClr val="0C285A"/>
                </a:solidFill>
                <a:latin typeface="Verdana"/>
                <a:cs typeface="Verdana"/>
              </a:rPr>
              <a:t>validação, </a:t>
            </a:r>
            <a:r>
              <a:rPr sz="1500" spc="-114">
                <a:solidFill>
                  <a:srgbClr val="0C285A"/>
                </a:solidFill>
                <a:latin typeface="Verdana"/>
                <a:cs typeface="Verdana"/>
              </a:rPr>
              <a:t>a </a:t>
            </a:r>
            <a:r>
              <a:rPr sz="1500" spc="-85">
                <a:solidFill>
                  <a:srgbClr val="0C285A"/>
                </a:solidFill>
                <a:latin typeface="Verdana"/>
                <a:cs typeface="Verdana"/>
              </a:rPr>
              <a:t>apólice</a:t>
            </a:r>
            <a:r>
              <a:rPr sz="1500" spc="-110">
                <a:solidFill>
                  <a:srgbClr val="0C285A"/>
                </a:solidFill>
                <a:latin typeface="Verdana"/>
                <a:cs typeface="Verdana"/>
              </a:rPr>
              <a:t> </a:t>
            </a:r>
            <a:r>
              <a:rPr sz="1500" spc="-125">
                <a:solidFill>
                  <a:srgbClr val="0C285A"/>
                </a:solidFill>
                <a:latin typeface="Verdana"/>
                <a:cs typeface="Verdana"/>
              </a:rPr>
              <a:t>garante</a:t>
            </a:r>
            <a:r>
              <a:rPr sz="1500" spc="-114">
                <a:solidFill>
                  <a:srgbClr val="0C285A"/>
                </a:solidFill>
                <a:latin typeface="Verdana"/>
                <a:cs typeface="Verdana"/>
              </a:rPr>
              <a:t> a</a:t>
            </a:r>
            <a:r>
              <a:rPr sz="1500" spc="-110">
                <a:solidFill>
                  <a:srgbClr val="0C285A"/>
                </a:solidFill>
                <a:latin typeface="Verdana"/>
                <a:cs typeface="Verdana"/>
              </a:rPr>
              <a:t> regularidade</a:t>
            </a:r>
            <a:r>
              <a:rPr sz="1500" spc="-114">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85">
                <a:solidFill>
                  <a:srgbClr val="0C285A"/>
                </a:solidFill>
                <a:latin typeface="Verdana"/>
                <a:cs typeface="Verdana"/>
              </a:rPr>
              <a:t>benefício</a:t>
            </a:r>
            <a:r>
              <a:rPr sz="1500" spc="-114">
                <a:solidFill>
                  <a:srgbClr val="0C285A"/>
                </a:solidFill>
                <a:latin typeface="Verdana"/>
                <a:cs typeface="Verdana"/>
              </a:rPr>
              <a:t> e</a:t>
            </a:r>
            <a:r>
              <a:rPr sz="1500" spc="-110">
                <a:solidFill>
                  <a:srgbClr val="0C285A"/>
                </a:solidFill>
                <a:latin typeface="Verdana"/>
                <a:cs typeface="Verdana"/>
              </a:rPr>
              <a:t> </a:t>
            </a:r>
            <a:r>
              <a:rPr sz="1500" spc="-114">
                <a:solidFill>
                  <a:srgbClr val="0C285A"/>
                </a:solidFill>
                <a:latin typeface="Verdana"/>
                <a:cs typeface="Verdana"/>
              </a:rPr>
              <a:t>serve como</a:t>
            </a:r>
            <a:r>
              <a:rPr sz="1500" spc="-110">
                <a:solidFill>
                  <a:srgbClr val="0C285A"/>
                </a:solidFill>
                <a:latin typeface="Verdana"/>
                <a:cs typeface="Verdana"/>
              </a:rPr>
              <a:t> </a:t>
            </a:r>
            <a:r>
              <a:rPr sz="1500" spc="-105">
                <a:solidFill>
                  <a:srgbClr val="0C285A"/>
                </a:solidFill>
                <a:latin typeface="Verdana"/>
                <a:cs typeface="Verdana"/>
              </a:rPr>
              <a:t>referência</a:t>
            </a:r>
            <a:r>
              <a:rPr sz="1500" spc="-110">
                <a:solidFill>
                  <a:srgbClr val="0C285A"/>
                </a:solidFill>
                <a:latin typeface="Verdana"/>
                <a:cs typeface="Verdana"/>
              </a:rPr>
              <a:t> </a:t>
            </a:r>
            <a:r>
              <a:rPr sz="1500" spc="-120">
                <a:solidFill>
                  <a:srgbClr val="0C285A"/>
                </a:solidFill>
                <a:latin typeface="Verdana"/>
                <a:cs typeface="Verdana"/>
              </a:rPr>
              <a:t>para</a:t>
            </a:r>
            <a:r>
              <a:rPr sz="1500" spc="-114">
                <a:solidFill>
                  <a:srgbClr val="0C285A"/>
                </a:solidFill>
                <a:latin typeface="Verdana"/>
                <a:cs typeface="Verdana"/>
              </a:rPr>
              <a:t> </a:t>
            </a:r>
            <a:r>
              <a:rPr sz="1500" spc="-100">
                <a:solidFill>
                  <a:srgbClr val="0C285A"/>
                </a:solidFill>
                <a:latin typeface="Verdana"/>
                <a:cs typeface="Verdana"/>
              </a:rPr>
              <a:t>análise</a:t>
            </a:r>
            <a:r>
              <a:rPr sz="1500" spc="-110">
                <a:solidFill>
                  <a:srgbClr val="0C285A"/>
                </a:solidFill>
                <a:latin typeface="Verdana"/>
                <a:cs typeface="Verdana"/>
              </a:rPr>
              <a:t> </a:t>
            </a:r>
            <a:r>
              <a:rPr sz="1500" spc="-90">
                <a:solidFill>
                  <a:srgbClr val="0C285A"/>
                </a:solidFill>
                <a:latin typeface="Verdana"/>
                <a:cs typeface="Verdana"/>
              </a:rPr>
              <a:t>dos</a:t>
            </a:r>
            <a:r>
              <a:rPr sz="1500" spc="-114">
                <a:solidFill>
                  <a:srgbClr val="0C285A"/>
                </a:solidFill>
                <a:latin typeface="Verdana"/>
                <a:cs typeface="Verdana"/>
              </a:rPr>
              <a:t> </a:t>
            </a:r>
            <a:r>
              <a:rPr sz="1500" spc="-95">
                <a:solidFill>
                  <a:srgbClr val="0C285A"/>
                </a:solidFill>
                <a:latin typeface="Verdana"/>
                <a:cs typeface="Verdana"/>
              </a:rPr>
              <a:t>boletos</a:t>
            </a:r>
            <a:r>
              <a:rPr sz="1500" spc="-110">
                <a:solidFill>
                  <a:srgbClr val="0C285A"/>
                </a:solidFill>
                <a:latin typeface="Verdana"/>
                <a:cs typeface="Verdana"/>
              </a:rPr>
              <a:t> </a:t>
            </a:r>
            <a:r>
              <a:rPr sz="1500" spc="-50">
                <a:solidFill>
                  <a:srgbClr val="0C285A"/>
                </a:solidFill>
                <a:latin typeface="Verdana"/>
                <a:cs typeface="Verdana"/>
              </a:rPr>
              <a:t>e </a:t>
            </a:r>
            <a:r>
              <a:rPr sz="1500" spc="-120">
                <a:solidFill>
                  <a:srgbClr val="0C285A"/>
                </a:solidFill>
                <a:latin typeface="Verdana"/>
                <a:cs typeface="Verdana"/>
              </a:rPr>
              <a:t>comprovantes</a:t>
            </a:r>
            <a:r>
              <a:rPr sz="1500" spc="-105">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a:t>
            </a:r>
            <a:r>
              <a:rPr sz="1500" spc="-135">
                <a:solidFill>
                  <a:srgbClr val="0C285A"/>
                </a:solidFill>
                <a:latin typeface="Verdana"/>
                <a:cs typeface="Verdana"/>
              </a:rPr>
              <a:t>pagamento,</a:t>
            </a:r>
            <a:r>
              <a:rPr sz="1500" spc="-100">
                <a:solidFill>
                  <a:srgbClr val="0C285A"/>
                </a:solidFill>
                <a:latin typeface="Verdana"/>
                <a:cs typeface="Verdana"/>
              </a:rPr>
              <a:t> </a:t>
            </a:r>
            <a:r>
              <a:rPr sz="1500" spc="-110">
                <a:solidFill>
                  <a:srgbClr val="0C285A"/>
                </a:solidFill>
                <a:latin typeface="Verdana"/>
                <a:cs typeface="Verdana"/>
              </a:rPr>
              <a:t>prevenindo</a:t>
            </a:r>
            <a:r>
              <a:rPr sz="1500" spc="-100">
                <a:solidFill>
                  <a:srgbClr val="0C285A"/>
                </a:solidFill>
                <a:latin typeface="Verdana"/>
                <a:cs typeface="Verdana"/>
              </a:rPr>
              <a:t> </a:t>
            </a:r>
            <a:r>
              <a:rPr sz="1500" spc="-85">
                <a:solidFill>
                  <a:srgbClr val="0C285A"/>
                </a:solidFill>
                <a:latin typeface="Verdana"/>
                <a:cs typeface="Verdana"/>
              </a:rPr>
              <a:t>riscos</a:t>
            </a:r>
            <a:r>
              <a:rPr sz="1500" spc="-100">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a:t>
            </a:r>
            <a:r>
              <a:rPr sz="1500" spc="-105">
                <a:solidFill>
                  <a:srgbClr val="0C285A"/>
                </a:solidFill>
                <a:latin typeface="Verdana"/>
                <a:cs typeface="Verdana"/>
              </a:rPr>
              <a:t>cobertura</a:t>
            </a:r>
            <a:r>
              <a:rPr sz="1500" spc="-100">
                <a:solidFill>
                  <a:srgbClr val="0C285A"/>
                </a:solidFill>
                <a:latin typeface="Verdana"/>
                <a:cs typeface="Verdana"/>
              </a:rPr>
              <a:t> </a:t>
            </a:r>
            <a:r>
              <a:rPr sz="1500" spc="-110">
                <a:solidFill>
                  <a:srgbClr val="0C285A"/>
                </a:solidFill>
                <a:latin typeface="Verdana"/>
                <a:cs typeface="Verdana"/>
              </a:rPr>
              <a:t>suspensa</a:t>
            </a:r>
            <a:r>
              <a:rPr sz="1500" spc="-105">
                <a:solidFill>
                  <a:srgbClr val="0C285A"/>
                </a:solidFill>
                <a:latin typeface="Verdana"/>
                <a:cs typeface="Verdana"/>
              </a:rPr>
              <a:t> </a:t>
            </a:r>
            <a:r>
              <a:rPr sz="1500" spc="-100">
                <a:solidFill>
                  <a:srgbClr val="0C285A"/>
                </a:solidFill>
                <a:latin typeface="Verdana"/>
                <a:cs typeface="Verdana"/>
              </a:rPr>
              <a:t>por </a:t>
            </a:r>
            <a:r>
              <a:rPr sz="1500" spc="-110">
                <a:solidFill>
                  <a:srgbClr val="0C285A"/>
                </a:solidFill>
                <a:latin typeface="Verdana"/>
                <a:cs typeface="Verdana"/>
              </a:rPr>
              <a:t>falta</a:t>
            </a:r>
            <a:r>
              <a:rPr sz="1500" spc="-100">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a:t>
            </a:r>
            <a:r>
              <a:rPr sz="1500" spc="-10">
                <a:solidFill>
                  <a:srgbClr val="0C285A"/>
                </a:solidFill>
                <a:latin typeface="Verdana"/>
                <a:cs typeface="Verdana"/>
              </a:rPr>
              <a:t>quitação.</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254000">
              <a:lnSpc>
                <a:spcPct val="100000"/>
              </a:lnSpc>
            </a:pPr>
            <a:r>
              <a:rPr sz="1500" spc="-50">
                <a:solidFill>
                  <a:srgbClr val="0C285A"/>
                </a:solidFill>
                <a:latin typeface="Verdana"/>
                <a:cs typeface="Verdana"/>
              </a:rPr>
              <a:t>A</a:t>
            </a:r>
            <a:r>
              <a:rPr sz="1500" spc="-114">
                <a:solidFill>
                  <a:srgbClr val="0C285A"/>
                </a:solidFill>
                <a:latin typeface="Verdana"/>
                <a:cs typeface="Verdana"/>
              </a:rPr>
              <a:t> </a:t>
            </a:r>
            <a:r>
              <a:rPr sz="1500" spc="-85">
                <a:solidFill>
                  <a:srgbClr val="0C285A"/>
                </a:solidFill>
                <a:latin typeface="Verdana"/>
                <a:cs typeface="Verdana"/>
              </a:rPr>
              <a:t>apólice</a:t>
            </a:r>
            <a:r>
              <a:rPr sz="1500" spc="-110">
                <a:solidFill>
                  <a:srgbClr val="0C285A"/>
                </a:solidFill>
                <a:latin typeface="Verdana"/>
                <a:cs typeface="Verdana"/>
              </a:rPr>
              <a:t> </a:t>
            </a:r>
            <a:r>
              <a:rPr sz="1500" spc="-95">
                <a:solidFill>
                  <a:srgbClr val="0C285A"/>
                </a:solidFill>
                <a:latin typeface="Verdana"/>
                <a:cs typeface="Verdana"/>
              </a:rPr>
              <a:t>funciona</a:t>
            </a:r>
            <a:r>
              <a:rPr sz="1500" spc="-110">
                <a:solidFill>
                  <a:srgbClr val="0C285A"/>
                </a:solidFill>
                <a:latin typeface="Verdana"/>
                <a:cs typeface="Verdana"/>
              </a:rPr>
              <a:t> </a:t>
            </a:r>
            <a:r>
              <a:rPr sz="1500" spc="-114">
                <a:solidFill>
                  <a:srgbClr val="0C285A"/>
                </a:solidFill>
                <a:latin typeface="Verdana"/>
                <a:cs typeface="Verdana"/>
              </a:rPr>
              <a:t>como documento-base</a:t>
            </a:r>
            <a:r>
              <a:rPr sz="1500" spc="-110">
                <a:solidFill>
                  <a:srgbClr val="0C285A"/>
                </a:solidFill>
                <a:latin typeface="Verdana"/>
                <a:cs typeface="Verdana"/>
              </a:rPr>
              <a:t> </a:t>
            </a:r>
            <a:r>
              <a:rPr sz="1500" spc="-120">
                <a:solidFill>
                  <a:srgbClr val="0C285A"/>
                </a:solidFill>
                <a:latin typeface="Verdana"/>
                <a:cs typeface="Verdana"/>
              </a:rPr>
              <a:t>para</a:t>
            </a:r>
            <a:r>
              <a:rPr sz="1500" spc="-110">
                <a:solidFill>
                  <a:srgbClr val="0C285A"/>
                </a:solidFill>
                <a:latin typeface="Verdana"/>
                <a:cs typeface="Verdana"/>
              </a:rPr>
              <a:t> </a:t>
            </a:r>
            <a:r>
              <a:rPr sz="1500" spc="-114">
                <a:solidFill>
                  <a:srgbClr val="0C285A"/>
                </a:solidFill>
                <a:latin typeface="Verdana"/>
                <a:cs typeface="Verdana"/>
              </a:rPr>
              <a:t>validar</a:t>
            </a:r>
            <a:r>
              <a:rPr sz="1500" spc="-110">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100">
                <a:solidFill>
                  <a:srgbClr val="0C285A"/>
                </a:solidFill>
                <a:latin typeface="Verdana"/>
                <a:cs typeface="Verdana"/>
              </a:rPr>
              <a:t>boleto</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a:t>
            </a:r>
            <a:r>
              <a:rPr sz="1500" spc="-120">
                <a:solidFill>
                  <a:srgbClr val="0C285A"/>
                </a:solidFill>
                <a:latin typeface="Verdana"/>
                <a:cs typeface="Verdana"/>
              </a:rPr>
              <a:t>comprovante</a:t>
            </a:r>
            <a:r>
              <a:rPr sz="1500" spc="-114">
                <a:solidFill>
                  <a:srgbClr val="0C285A"/>
                </a:solidFill>
                <a:latin typeface="Verdana"/>
                <a:cs typeface="Verdana"/>
              </a:rPr>
              <a:t> </a:t>
            </a:r>
            <a:r>
              <a:rPr sz="1500" spc="-110">
                <a:solidFill>
                  <a:srgbClr val="0C285A"/>
                </a:solidFill>
                <a:latin typeface="Verdana"/>
                <a:cs typeface="Verdana"/>
              </a:rPr>
              <a:t>de </a:t>
            </a:r>
            <a:r>
              <a:rPr sz="1500" spc="-45">
                <a:solidFill>
                  <a:srgbClr val="0C285A"/>
                </a:solidFill>
                <a:latin typeface="Verdana"/>
                <a:cs typeface="Verdana"/>
              </a:rPr>
              <a:t>pagamento, </a:t>
            </a:r>
            <a:r>
              <a:rPr sz="1500" spc="-145">
                <a:solidFill>
                  <a:srgbClr val="0C285A"/>
                </a:solidFill>
                <a:latin typeface="Verdana"/>
                <a:cs typeface="Verdana"/>
              </a:rPr>
              <a:t>já</a:t>
            </a:r>
            <a:r>
              <a:rPr sz="1500" spc="-114">
                <a:solidFill>
                  <a:srgbClr val="0C285A"/>
                </a:solidFill>
                <a:latin typeface="Verdana"/>
                <a:cs typeface="Verdana"/>
              </a:rPr>
              <a:t> </a:t>
            </a:r>
            <a:r>
              <a:rPr sz="1500" spc="-110">
                <a:solidFill>
                  <a:srgbClr val="0C285A"/>
                </a:solidFill>
                <a:latin typeface="Verdana"/>
                <a:cs typeface="Verdana"/>
              </a:rPr>
              <a:t>que </a:t>
            </a:r>
            <a:r>
              <a:rPr sz="1500" spc="-114">
                <a:solidFill>
                  <a:srgbClr val="0C285A"/>
                </a:solidFill>
                <a:latin typeface="Verdana"/>
                <a:cs typeface="Verdana"/>
              </a:rPr>
              <a:t>é</a:t>
            </a:r>
            <a:r>
              <a:rPr sz="1500" spc="-110">
                <a:solidFill>
                  <a:srgbClr val="0C285A"/>
                </a:solidFill>
                <a:latin typeface="Verdana"/>
                <a:cs typeface="Verdana"/>
              </a:rPr>
              <a:t> </a:t>
            </a:r>
            <a:r>
              <a:rPr sz="1500" spc="-105">
                <a:solidFill>
                  <a:srgbClr val="0C285A"/>
                </a:solidFill>
                <a:latin typeface="Verdana"/>
                <a:cs typeface="Verdana"/>
              </a:rPr>
              <a:t>nela</a:t>
            </a:r>
            <a:r>
              <a:rPr sz="1500" spc="-110">
                <a:solidFill>
                  <a:srgbClr val="0C285A"/>
                </a:solidFill>
                <a:latin typeface="Verdana"/>
                <a:cs typeface="Verdana"/>
              </a:rPr>
              <a:t> que </a:t>
            </a:r>
            <a:r>
              <a:rPr sz="1500" spc="-114">
                <a:solidFill>
                  <a:srgbClr val="0C285A"/>
                </a:solidFill>
                <a:latin typeface="Verdana"/>
                <a:cs typeface="Verdana"/>
              </a:rPr>
              <a:t>constam</a:t>
            </a:r>
            <a:r>
              <a:rPr sz="1500" spc="-110">
                <a:solidFill>
                  <a:srgbClr val="0C285A"/>
                </a:solidFill>
                <a:latin typeface="Verdana"/>
                <a:cs typeface="Verdana"/>
              </a:rPr>
              <a:t> as</a:t>
            </a:r>
            <a:r>
              <a:rPr sz="1500" spc="-114">
                <a:solidFill>
                  <a:srgbClr val="0C285A"/>
                </a:solidFill>
                <a:latin typeface="Verdana"/>
                <a:cs typeface="Verdana"/>
              </a:rPr>
              <a:t> </a:t>
            </a:r>
            <a:r>
              <a:rPr sz="1500" spc="-105">
                <a:solidFill>
                  <a:srgbClr val="0C285A"/>
                </a:solidFill>
                <a:latin typeface="Verdana"/>
                <a:cs typeface="Verdana"/>
              </a:rPr>
              <a:t>informações</a:t>
            </a:r>
            <a:r>
              <a:rPr sz="1500" spc="-110">
                <a:solidFill>
                  <a:srgbClr val="0C285A"/>
                </a:solidFill>
                <a:latin typeface="Verdana"/>
                <a:cs typeface="Verdana"/>
              </a:rPr>
              <a:t> de </a:t>
            </a:r>
            <a:r>
              <a:rPr sz="1500" spc="-114">
                <a:solidFill>
                  <a:srgbClr val="0C285A"/>
                </a:solidFill>
                <a:latin typeface="Verdana"/>
                <a:cs typeface="Verdana"/>
              </a:rPr>
              <a:t>vigência,</a:t>
            </a:r>
            <a:r>
              <a:rPr sz="1500" spc="-110">
                <a:solidFill>
                  <a:srgbClr val="0C285A"/>
                </a:solidFill>
                <a:latin typeface="Verdana"/>
                <a:cs typeface="Verdana"/>
              </a:rPr>
              <a:t> </a:t>
            </a:r>
            <a:r>
              <a:rPr sz="1500" spc="-114">
                <a:solidFill>
                  <a:srgbClr val="0C285A"/>
                </a:solidFill>
                <a:latin typeface="Verdana"/>
                <a:cs typeface="Verdana"/>
              </a:rPr>
              <a:t>valores</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05">
                <a:solidFill>
                  <a:srgbClr val="0C285A"/>
                </a:solidFill>
                <a:latin typeface="Verdana"/>
                <a:cs typeface="Verdana"/>
              </a:rPr>
              <a:t>coberturas</a:t>
            </a:r>
            <a:r>
              <a:rPr sz="1500" spc="-110">
                <a:solidFill>
                  <a:srgbClr val="0C285A"/>
                </a:solidFill>
                <a:latin typeface="Verdana"/>
                <a:cs typeface="Verdana"/>
              </a:rPr>
              <a:t> </a:t>
            </a:r>
            <a:r>
              <a:rPr sz="1500" spc="-125">
                <a:solidFill>
                  <a:srgbClr val="0C285A"/>
                </a:solidFill>
                <a:latin typeface="Verdana"/>
                <a:cs typeface="Verdana"/>
              </a:rPr>
              <a:t>contratadas.</a:t>
            </a:r>
            <a:r>
              <a:rPr sz="1500" spc="-114">
                <a:solidFill>
                  <a:srgbClr val="0C285A"/>
                </a:solidFill>
                <a:latin typeface="Verdana"/>
                <a:cs typeface="Verdana"/>
              </a:rPr>
              <a:t> </a:t>
            </a:r>
            <a:r>
              <a:rPr sz="1500" spc="-35">
                <a:solidFill>
                  <a:srgbClr val="0C285A"/>
                </a:solidFill>
                <a:latin typeface="Verdana"/>
                <a:cs typeface="Verdana"/>
              </a:rPr>
              <a:t>Quando</a:t>
            </a:r>
            <a:endParaRPr sz="1500">
              <a:latin typeface="Verdana"/>
              <a:cs typeface="Verdana"/>
            </a:endParaRPr>
          </a:p>
          <a:p>
            <a:pPr marL="12700" marR="16510">
              <a:lnSpc>
                <a:spcPct val="100000"/>
              </a:lnSpc>
            </a:pPr>
            <a:r>
              <a:rPr sz="1500" spc="-114">
                <a:solidFill>
                  <a:srgbClr val="0C285A"/>
                </a:solidFill>
                <a:latin typeface="Verdana"/>
                <a:cs typeface="Verdana"/>
              </a:rPr>
              <a:t>apresentada</a:t>
            </a:r>
            <a:r>
              <a:rPr sz="1500" spc="-110">
                <a:solidFill>
                  <a:srgbClr val="0C285A"/>
                </a:solidFill>
                <a:latin typeface="Verdana"/>
                <a:cs typeface="Verdana"/>
              </a:rPr>
              <a:t> </a:t>
            </a:r>
            <a:r>
              <a:rPr sz="1500" spc="-160">
                <a:solidFill>
                  <a:srgbClr val="0C285A"/>
                </a:solidFill>
                <a:latin typeface="Verdana"/>
                <a:cs typeface="Verdana"/>
              </a:rPr>
              <a:t>em</a:t>
            </a:r>
            <a:r>
              <a:rPr sz="1500" spc="-105">
                <a:solidFill>
                  <a:srgbClr val="0C285A"/>
                </a:solidFill>
                <a:latin typeface="Verdana"/>
                <a:cs typeface="Verdana"/>
              </a:rPr>
              <a:t> </a:t>
            </a:r>
            <a:r>
              <a:rPr sz="1500" spc="-135">
                <a:solidFill>
                  <a:srgbClr val="0C285A"/>
                </a:solidFill>
                <a:latin typeface="Verdana"/>
                <a:cs typeface="Verdana"/>
              </a:rPr>
              <a:t>formato</a:t>
            </a:r>
            <a:r>
              <a:rPr sz="1500" spc="-105">
                <a:solidFill>
                  <a:srgbClr val="0C285A"/>
                </a:solidFill>
                <a:latin typeface="Verdana"/>
                <a:cs typeface="Verdana"/>
              </a:rPr>
              <a:t> </a:t>
            </a:r>
            <a:r>
              <a:rPr sz="1500" spc="-114">
                <a:solidFill>
                  <a:srgbClr val="0C285A"/>
                </a:solidFill>
                <a:latin typeface="Verdana"/>
                <a:cs typeface="Verdana"/>
              </a:rPr>
              <a:t>coletivo,</a:t>
            </a:r>
            <a:r>
              <a:rPr sz="1500" spc="-110">
                <a:solidFill>
                  <a:srgbClr val="0C285A"/>
                </a:solidFill>
                <a:latin typeface="Verdana"/>
                <a:cs typeface="Verdana"/>
              </a:rPr>
              <a:t> </a:t>
            </a:r>
            <a:r>
              <a:rPr sz="1500" spc="-125">
                <a:solidFill>
                  <a:srgbClr val="0C285A"/>
                </a:solidFill>
                <a:latin typeface="Verdana"/>
                <a:cs typeface="Verdana"/>
              </a:rPr>
              <a:t>deve</a:t>
            </a:r>
            <a:r>
              <a:rPr sz="1500" spc="-105">
                <a:solidFill>
                  <a:srgbClr val="0C285A"/>
                </a:solidFill>
                <a:latin typeface="Verdana"/>
                <a:cs typeface="Verdana"/>
              </a:rPr>
              <a:t> </a:t>
            </a:r>
            <a:r>
              <a:rPr sz="1500" spc="-114">
                <a:solidFill>
                  <a:srgbClr val="0C285A"/>
                </a:solidFill>
                <a:latin typeface="Verdana"/>
                <a:cs typeface="Verdana"/>
              </a:rPr>
              <a:t>abranger</a:t>
            </a:r>
            <a:r>
              <a:rPr sz="1500" spc="-105">
                <a:solidFill>
                  <a:srgbClr val="0C285A"/>
                </a:solidFill>
                <a:latin typeface="Verdana"/>
                <a:cs typeface="Verdana"/>
              </a:rPr>
              <a:t> todo</a:t>
            </a:r>
            <a:r>
              <a:rPr sz="1500" spc="-110">
                <a:solidFill>
                  <a:srgbClr val="0C285A"/>
                </a:solidFill>
                <a:latin typeface="Verdana"/>
                <a:cs typeface="Verdana"/>
              </a:rPr>
              <a:t> </a:t>
            </a:r>
            <a:r>
              <a:rPr sz="1500" spc="-100">
                <a:solidFill>
                  <a:srgbClr val="0C285A"/>
                </a:solidFill>
                <a:latin typeface="Verdana"/>
                <a:cs typeface="Verdana"/>
              </a:rPr>
              <a:t>o</a:t>
            </a:r>
            <a:r>
              <a:rPr sz="1500" spc="-105">
                <a:solidFill>
                  <a:srgbClr val="0C285A"/>
                </a:solidFill>
                <a:latin typeface="Verdana"/>
                <a:cs typeface="Verdana"/>
              </a:rPr>
              <a:t> </a:t>
            </a:r>
            <a:r>
              <a:rPr sz="1500" spc="-114">
                <a:solidFill>
                  <a:srgbClr val="0C285A"/>
                </a:solidFill>
                <a:latin typeface="Verdana"/>
                <a:cs typeface="Verdana"/>
              </a:rPr>
              <a:t>efetivo</a:t>
            </a:r>
            <a:r>
              <a:rPr sz="1500" spc="-105">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35">
                <a:solidFill>
                  <a:srgbClr val="0C285A"/>
                </a:solidFill>
                <a:latin typeface="Verdana"/>
                <a:cs typeface="Verdana"/>
              </a:rPr>
              <a:t>contrato;</a:t>
            </a:r>
            <a:r>
              <a:rPr sz="1500" spc="-105">
                <a:solidFill>
                  <a:srgbClr val="0C285A"/>
                </a:solidFill>
                <a:latin typeface="Verdana"/>
                <a:cs typeface="Verdana"/>
              </a:rPr>
              <a:t> </a:t>
            </a:r>
            <a:r>
              <a:rPr sz="1500" spc="-145">
                <a:solidFill>
                  <a:srgbClr val="0C285A"/>
                </a:solidFill>
                <a:latin typeface="Verdana"/>
                <a:cs typeface="Verdana"/>
              </a:rPr>
              <a:t>já</a:t>
            </a:r>
            <a:r>
              <a:rPr sz="1500" spc="-105">
                <a:solidFill>
                  <a:srgbClr val="0C285A"/>
                </a:solidFill>
                <a:latin typeface="Verdana"/>
                <a:cs typeface="Verdana"/>
              </a:rPr>
              <a:t> </a:t>
            </a:r>
            <a:r>
              <a:rPr sz="1500" spc="-110">
                <a:solidFill>
                  <a:srgbClr val="0C285A"/>
                </a:solidFill>
                <a:latin typeface="Verdana"/>
                <a:cs typeface="Verdana"/>
              </a:rPr>
              <a:t>no </a:t>
            </a:r>
            <a:r>
              <a:rPr sz="1500" spc="-135">
                <a:solidFill>
                  <a:srgbClr val="0C285A"/>
                </a:solidFill>
                <a:latin typeface="Verdana"/>
                <a:cs typeface="Verdana"/>
              </a:rPr>
              <a:t>formato</a:t>
            </a:r>
            <a:r>
              <a:rPr sz="1500" spc="-105">
                <a:solidFill>
                  <a:srgbClr val="0C285A"/>
                </a:solidFill>
                <a:latin typeface="Verdana"/>
                <a:cs typeface="Verdana"/>
              </a:rPr>
              <a:t> </a:t>
            </a:r>
            <a:r>
              <a:rPr sz="1500" spc="-65">
                <a:solidFill>
                  <a:srgbClr val="0C285A"/>
                </a:solidFill>
                <a:latin typeface="Verdana"/>
                <a:cs typeface="Verdana"/>
              </a:rPr>
              <a:t>individual, </a:t>
            </a:r>
            <a:r>
              <a:rPr sz="1500" spc="-125">
                <a:solidFill>
                  <a:srgbClr val="0C285A"/>
                </a:solidFill>
                <a:latin typeface="Verdana"/>
                <a:cs typeface="Verdana"/>
              </a:rPr>
              <a:t>exige</a:t>
            </a:r>
            <a:r>
              <a:rPr sz="1500" spc="-114">
                <a:solidFill>
                  <a:srgbClr val="0C285A"/>
                </a:solidFill>
                <a:latin typeface="Verdana"/>
                <a:cs typeface="Verdana"/>
              </a:rPr>
              <a:t> </a:t>
            </a:r>
            <a:r>
              <a:rPr sz="1500" spc="-110">
                <a:solidFill>
                  <a:srgbClr val="0C285A"/>
                </a:solidFill>
                <a:latin typeface="Verdana"/>
                <a:cs typeface="Verdana"/>
              </a:rPr>
              <a:t>que </a:t>
            </a:r>
            <a:r>
              <a:rPr sz="1500" spc="-100">
                <a:solidFill>
                  <a:srgbClr val="0C285A"/>
                </a:solidFill>
                <a:latin typeface="Verdana"/>
                <a:cs typeface="Verdana"/>
              </a:rPr>
              <a:t>o</a:t>
            </a:r>
            <a:r>
              <a:rPr sz="1500" spc="-110">
                <a:solidFill>
                  <a:srgbClr val="0C285A"/>
                </a:solidFill>
                <a:latin typeface="Verdana"/>
                <a:cs typeface="Verdana"/>
              </a:rPr>
              <a:t> cadastro </a:t>
            </a:r>
            <a:r>
              <a:rPr sz="1500" spc="-100">
                <a:solidFill>
                  <a:srgbClr val="0C285A"/>
                </a:solidFill>
                <a:latin typeface="Verdana"/>
                <a:cs typeface="Verdana"/>
              </a:rPr>
              <a:t>do</a:t>
            </a:r>
            <a:r>
              <a:rPr sz="1500" spc="-110">
                <a:solidFill>
                  <a:srgbClr val="0C285A"/>
                </a:solidFill>
                <a:latin typeface="Verdana"/>
                <a:cs typeface="Verdana"/>
              </a:rPr>
              <a:t> </a:t>
            </a:r>
            <a:r>
              <a:rPr sz="1500" spc="-114">
                <a:solidFill>
                  <a:srgbClr val="0C285A"/>
                </a:solidFill>
                <a:latin typeface="Verdana"/>
                <a:cs typeface="Verdana"/>
              </a:rPr>
              <a:t>efetivo</a:t>
            </a:r>
            <a:r>
              <a:rPr sz="1500" spc="-110">
                <a:solidFill>
                  <a:srgbClr val="0C285A"/>
                </a:solidFill>
                <a:latin typeface="Verdana"/>
                <a:cs typeface="Verdana"/>
              </a:rPr>
              <a:t> </a:t>
            </a:r>
            <a:r>
              <a:rPr sz="1500" spc="-120">
                <a:solidFill>
                  <a:srgbClr val="0C285A"/>
                </a:solidFill>
                <a:latin typeface="Verdana"/>
                <a:cs typeface="Verdana"/>
              </a:rPr>
              <a:t>esteja</a:t>
            </a:r>
            <a:r>
              <a:rPr sz="1500" spc="-110">
                <a:solidFill>
                  <a:srgbClr val="0C285A"/>
                </a:solidFill>
                <a:latin typeface="Verdana"/>
                <a:cs typeface="Verdana"/>
              </a:rPr>
              <a:t> </a:t>
            </a:r>
            <a:r>
              <a:rPr sz="1500" spc="-105">
                <a:solidFill>
                  <a:srgbClr val="0C285A"/>
                </a:solidFill>
                <a:latin typeface="Verdana"/>
                <a:cs typeface="Verdana"/>
              </a:rPr>
              <a:t>atualizado</a:t>
            </a:r>
            <a:r>
              <a:rPr sz="1500" spc="-110">
                <a:solidFill>
                  <a:srgbClr val="0C285A"/>
                </a:solidFill>
                <a:latin typeface="Verdana"/>
                <a:cs typeface="Verdana"/>
              </a:rPr>
              <a:t> no </a:t>
            </a:r>
            <a:r>
              <a:rPr sz="1500" spc="-140">
                <a:solidFill>
                  <a:srgbClr val="0C285A"/>
                </a:solidFill>
                <a:latin typeface="Verdana"/>
                <a:cs typeface="Verdana"/>
              </a:rPr>
              <a:t>sistema,</a:t>
            </a:r>
            <a:r>
              <a:rPr sz="1500" spc="-110">
                <a:solidFill>
                  <a:srgbClr val="0C285A"/>
                </a:solidFill>
                <a:latin typeface="Verdana"/>
                <a:cs typeface="Verdana"/>
              </a:rPr>
              <a:t> </a:t>
            </a:r>
            <a:r>
              <a:rPr sz="1500" spc="-114">
                <a:solidFill>
                  <a:srgbClr val="0C285A"/>
                </a:solidFill>
                <a:latin typeface="Verdana"/>
                <a:cs typeface="Verdana"/>
              </a:rPr>
              <a:t>garantindo </a:t>
            </a:r>
            <a:r>
              <a:rPr sz="1500" spc="-110">
                <a:solidFill>
                  <a:srgbClr val="0C285A"/>
                </a:solidFill>
                <a:latin typeface="Verdana"/>
                <a:cs typeface="Verdana"/>
              </a:rPr>
              <a:t>que </a:t>
            </a:r>
            <a:r>
              <a:rPr sz="1500" spc="-100">
                <a:solidFill>
                  <a:srgbClr val="0C285A"/>
                </a:solidFill>
                <a:latin typeface="Verdana"/>
                <a:cs typeface="Verdana"/>
              </a:rPr>
              <a:t>todos</a:t>
            </a:r>
            <a:r>
              <a:rPr sz="1500" spc="-110">
                <a:solidFill>
                  <a:srgbClr val="0C285A"/>
                </a:solidFill>
                <a:latin typeface="Verdana"/>
                <a:cs typeface="Verdana"/>
              </a:rPr>
              <a:t> </a:t>
            </a:r>
            <a:r>
              <a:rPr sz="1500" spc="-80">
                <a:solidFill>
                  <a:srgbClr val="0C285A"/>
                </a:solidFill>
                <a:latin typeface="Verdana"/>
                <a:cs typeface="Verdana"/>
              </a:rPr>
              <a:t>os</a:t>
            </a:r>
            <a:r>
              <a:rPr sz="1500" spc="-110">
                <a:solidFill>
                  <a:srgbClr val="0C285A"/>
                </a:solidFill>
                <a:latin typeface="Verdana"/>
                <a:cs typeface="Verdana"/>
              </a:rPr>
              <a:t> </a:t>
            </a:r>
            <a:r>
              <a:rPr sz="1500" spc="-10">
                <a:solidFill>
                  <a:srgbClr val="0C285A"/>
                </a:solidFill>
                <a:latin typeface="Verdana"/>
                <a:cs typeface="Verdana"/>
              </a:rPr>
              <a:t>colaborado- </a:t>
            </a:r>
            <a:r>
              <a:rPr sz="1500" spc="-110">
                <a:solidFill>
                  <a:srgbClr val="0C285A"/>
                </a:solidFill>
                <a:latin typeface="Verdana"/>
                <a:cs typeface="Verdana"/>
              </a:rPr>
              <a:t>res</a:t>
            </a:r>
            <a:r>
              <a:rPr sz="1500" spc="-90">
                <a:solidFill>
                  <a:srgbClr val="0C285A"/>
                </a:solidFill>
                <a:latin typeface="Verdana"/>
                <a:cs typeface="Verdana"/>
              </a:rPr>
              <a:t> </a:t>
            </a:r>
            <a:r>
              <a:rPr sz="1500" spc="-100">
                <a:solidFill>
                  <a:srgbClr val="0C285A"/>
                </a:solidFill>
                <a:latin typeface="Verdana"/>
                <a:cs typeface="Verdana"/>
              </a:rPr>
              <a:t>vinculados</a:t>
            </a:r>
            <a:r>
              <a:rPr sz="1500" spc="-90">
                <a:solidFill>
                  <a:srgbClr val="0C285A"/>
                </a:solidFill>
                <a:latin typeface="Verdana"/>
                <a:cs typeface="Verdana"/>
              </a:rPr>
              <a:t> </a:t>
            </a:r>
            <a:r>
              <a:rPr sz="1500" spc="-135">
                <a:solidFill>
                  <a:srgbClr val="0C285A"/>
                </a:solidFill>
                <a:latin typeface="Verdana"/>
                <a:cs typeface="Verdana"/>
              </a:rPr>
              <a:t>estejam</a:t>
            </a:r>
            <a:r>
              <a:rPr sz="1500" spc="-90">
                <a:solidFill>
                  <a:srgbClr val="0C285A"/>
                </a:solidFill>
                <a:latin typeface="Verdana"/>
                <a:cs typeface="Verdana"/>
              </a:rPr>
              <a:t> </a:t>
            </a:r>
            <a:r>
              <a:rPr sz="1500" spc="-120">
                <a:solidFill>
                  <a:srgbClr val="0C285A"/>
                </a:solidFill>
                <a:latin typeface="Verdana"/>
                <a:cs typeface="Verdana"/>
              </a:rPr>
              <a:t>devidamente</a:t>
            </a:r>
            <a:r>
              <a:rPr sz="1500" spc="-90">
                <a:solidFill>
                  <a:srgbClr val="0C285A"/>
                </a:solidFill>
                <a:latin typeface="Verdana"/>
                <a:cs typeface="Verdana"/>
              </a:rPr>
              <a:t> </a:t>
            </a:r>
            <a:r>
              <a:rPr sz="1500" spc="-114">
                <a:solidFill>
                  <a:srgbClr val="0C285A"/>
                </a:solidFill>
                <a:latin typeface="Verdana"/>
                <a:cs typeface="Verdana"/>
              </a:rPr>
              <a:t>protegidos.</a:t>
            </a:r>
            <a:r>
              <a:rPr sz="1500" spc="-90">
                <a:solidFill>
                  <a:srgbClr val="0C285A"/>
                </a:solidFill>
                <a:latin typeface="Verdana"/>
                <a:cs typeface="Verdana"/>
              </a:rPr>
              <a:t> </a:t>
            </a:r>
            <a:r>
              <a:rPr sz="1500" spc="-110">
                <a:solidFill>
                  <a:srgbClr val="0C285A"/>
                </a:solidFill>
                <a:latin typeface="Verdana"/>
                <a:cs typeface="Verdana"/>
              </a:rPr>
              <a:t>Além</a:t>
            </a:r>
            <a:r>
              <a:rPr sz="1500" spc="-85">
                <a:solidFill>
                  <a:srgbClr val="0C285A"/>
                </a:solidFill>
                <a:latin typeface="Verdana"/>
                <a:cs typeface="Verdana"/>
              </a:rPr>
              <a:t> </a:t>
            </a:r>
            <a:r>
              <a:rPr sz="1500" spc="-114">
                <a:solidFill>
                  <a:srgbClr val="0C285A"/>
                </a:solidFill>
                <a:latin typeface="Verdana"/>
                <a:cs typeface="Verdana"/>
              </a:rPr>
              <a:t>disso,</a:t>
            </a:r>
            <a:r>
              <a:rPr sz="1500" spc="-90">
                <a:solidFill>
                  <a:srgbClr val="0C285A"/>
                </a:solidFill>
                <a:latin typeface="Verdana"/>
                <a:cs typeface="Verdana"/>
              </a:rPr>
              <a:t> </a:t>
            </a:r>
            <a:r>
              <a:rPr sz="1500" spc="-125">
                <a:solidFill>
                  <a:srgbClr val="0C285A"/>
                </a:solidFill>
                <a:latin typeface="Verdana"/>
                <a:cs typeface="Verdana"/>
              </a:rPr>
              <a:t>somente</a:t>
            </a:r>
            <a:r>
              <a:rPr sz="1500" spc="-90">
                <a:solidFill>
                  <a:srgbClr val="0C285A"/>
                </a:solidFill>
                <a:latin typeface="Verdana"/>
                <a:cs typeface="Verdana"/>
              </a:rPr>
              <a:t> </a:t>
            </a:r>
            <a:r>
              <a:rPr sz="1500" spc="-85">
                <a:solidFill>
                  <a:srgbClr val="0C285A"/>
                </a:solidFill>
                <a:latin typeface="Verdana"/>
                <a:cs typeface="Verdana"/>
              </a:rPr>
              <a:t>apólices</a:t>
            </a:r>
            <a:r>
              <a:rPr sz="1500" spc="-90">
                <a:solidFill>
                  <a:srgbClr val="0C285A"/>
                </a:solidFill>
                <a:latin typeface="Verdana"/>
                <a:cs typeface="Verdana"/>
              </a:rPr>
              <a:t> </a:t>
            </a:r>
            <a:r>
              <a:rPr sz="1500" spc="-114">
                <a:solidFill>
                  <a:srgbClr val="0C285A"/>
                </a:solidFill>
                <a:latin typeface="Verdana"/>
                <a:cs typeface="Verdana"/>
              </a:rPr>
              <a:t>legíveis,</a:t>
            </a:r>
            <a:r>
              <a:rPr sz="1500" spc="-90">
                <a:solidFill>
                  <a:srgbClr val="0C285A"/>
                </a:solidFill>
                <a:latin typeface="Verdana"/>
                <a:cs typeface="Verdana"/>
              </a:rPr>
              <a:t> </a:t>
            </a:r>
            <a:r>
              <a:rPr sz="1500" spc="-110">
                <a:solidFill>
                  <a:srgbClr val="0C285A"/>
                </a:solidFill>
                <a:latin typeface="Verdana"/>
                <a:cs typeface="Verdana"/>
              </a:rPr>
              <a:t>vigentes</a:t>
            </a:r>
            <a:r>
              <a:rPr sz="1500" spc="-85">
                <a:solidFill>
                  <a:srgbClr val="0C285A"/>
                </a:solidFill>
                <a:latin typeface="Verdana"/>
                <a:cs typeface="Verdana"/>
              </a:rPr>
              <a:t> </a:t>
            </a:r>
            <a:r>
              <a:rPr sz="1500" spc="-50">
                <a:solidFill>
                  <a:srgbClr val="0C285A"/>
                </a:solidFill>
                <a:latin typeface="Verdana"/>
                <a:cs typeface="Verdana"/>
              </a:rPr>
              <a:t>e </a:t>
            </a:r>
            <a:r>
              <a:rPr sz="1500" spc="-160">
                <a:solidFill>
                  <a:srgbClr val="0C285A"/>
                </a:solidFill>
                <a:latin typeface="Verdana"/>
                <a:cs typeface="Verdana"/>
              </a:rPr>
              <a:t>em</a:t>
            </a:r>
            <a:r>
              <a:rPr sz="1500" spc="-114">
                <a:solidFill>
                  <a:srgbClr val="0C285A"/>
                </a:solidFill>
                <a:latin typeface="Verdana"/>
                <a:cs typeface="Verdana"/>
              </a:rPr>
              <a:t> </a:t>
            </a:r>
            <a:r>
              <a:rPr sz="1500" spc="-135">
                <a:solidFill>
                  <a:srgbClr val="0C285A"/>
                </a:solidFill>
                <a:latin typeface="Verdana"/>
                <a:cs typeface="Verdana"/>
              </a:rPr>
              <a:t>formato</a:t>
            </a:r>
            <a:r>
              <a:rPr sz="1500" spc="-110">
                <a:solidFill>
                  <a:srgbClr val="0C285A"/>
                </a:solidFill>
                <a:latin typeface="Verdana"/>
                <a:cs typeface="Verdana"/>
              </a:rPr>
              <a:t> </a:t>
            </a:r>
            <a:r>
              <a:rPr sz="1500" spc="-80">
                <a:solidFill>
                  <a:srgbClr val="0C285A"/>
                </a:solidFill>
                <a:latin typeface="Verdana"/>
                <a:cs typeface="Verdana"/>
              </a:rPr>
              <a:t>oficial</a:t>
            </a:r>
            <a:r>
              <a:rPr sz="1500" spc="-110">
                <a:solidFill>
                  <a:srgbClr val="0C285A"/>
                </a:solidFill>
                <a:latin typeface="Verdana"/>
                <a:cs typeface="Verdana"/>
              </a:rPr>
              <a:t> </a:t>
            </a:r>
            <a:r>
              <a:rPr sz="1500" spc="-120">
                <a:solidFill>
                  <a:srgbClr val="0C285A"/>
                </a:solidFill>
                <a:latin typeface="Verdana"/>
                <a:cs typeface="Verdana"/>
              </a:rPr>
              <a:t>podem</a:t>
            </a:r>
            <a:r>
              <a:rPr sz="1500" spc="-114">
                <a:solidFill>
                  <a:srgbClr val="0C285A"/>
                </a:solidFill>
                <a:latin typeface="Verdana"/>
                <a:cs typeface="Verdana"/>
              </a:rPr>
              <a:t> </a:t>
            </a:r>
            <a:r>
              <a:rPr sz="1500" spc="-105">
                <a:solidFill>
                  <a:srgbClr val="0C285A"/>
                </a:solidFill>
                <a:latin typeface="Verdana"/>
                <a:cs typeface="Verdana"/>
              </a:rPr>
              <a:t>ser</a:t>
            </a:r>
            <a:r>
              <a:rPr sz="1500" spc="-110">
                <a:solidFill>
                  <a:srgbClr val="0C285A"/>
                </a:solidFill>
                <a:latin typeface="Verdana"/>
                <a:cs typeface="Verdana"/>
              </a:rPr>
              <a:t> </a:t>
            </a:r>
            <a:r>
              <a:rPr sz="1500" spc="-95">
                <a:solidFill>
                  <a:srgbClr val="0C285A"/>
                </a:solidFill>
                <a:latin typeface="Verdana"/>
                <a:cs typeface="Verdana"/>
              </a:rPr>
              <a:t>aceitas</a:t>
            </a:r>
            <a:r>
              <a:rPr sz="1500" spc="-114">
                <a:solidFill>
                  <a:srgbClr val="0C285A"/>
                </a:solidFill>
                <a:latin typeface="Verdana"/>
                <a:cs typeface="Verdana"/>
              </a:rPr>
              <a:t> </a:t>
            </a:r>
            <a:r>
              <a:rPr sz="1500" spc="-110">
                <a:solidFill>
                  <a:srgbClr val="0C285A"/>
                </a:solidFill>
                <a:latin typeface="Verdana"/>
                <a:cs typeface="Verdana"/>
              </a:rPr>
              <a:t>no </a:t>
            </a:r>
            <a:r>
              <a:rPr sz="1500" spc="-90">
                <a:solidFill>
                  <a:srgbClr val="0C285A"/>
                </a:solidFill>
                <a:latin typeface="Verdana"/>
                <a:cs typeface="Verdana"/>
              </a:rPr>
              <a:t>processo</a:t>
            </a:r>
            <a:r>
              <a:rPr sz="1500" spc="-110">
                <a:solidFill>
                  <a:srgbClr val="0C285A"/>
                </a:solidFill>
                <a:latin typeface="Verdana"/>
                <a:cs typeface="Verdana"/>
              </a:rPr>
              <a:t> de</a:t>
            </a:r>
            <a:r>
              <a:rPr sz="1500" spc="-114">
                <a:solidFill>
                  <a:srgbClr val="0C285A"/>
                </a:solidFill>
                <a:latin typeface="Verdana"/>
                <a:cs typeface="Verdana"/>
              </a:rPr>
              <a:t> </a:t>
            </a:r>
            <a:r>
              <a:rPr sz="1500" spc="-10">
                <a:solidFill>
                  <a:srgbClr val="0C285A"/>
                </a:solidFill>
                <a:latin typeface="Verdana"/>
                <a:cs typeface="Verdana"/>
              </a:rPr>
              <a:t>validação.</a:t>
            </a:r>
            <a:endParaRPr sz="1500">
              <a:latin typeface="Verdana"/>
              <a:cs typeface="Verdan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02654" y="1128322"/>
            <a:ext cx="3653154" cy="391160"/>
          </a:xfrm>
          <a:prstGeom prst="rect">
            <a:avLst/>
          </a:prstGeom>
        </p:spPr>
        <p:txBody>
          <a:bodyPr vert="horz" wrap="square" lIns="0" tIns="12700" rIns="0" bIns="0" rtlCol="0">
            <a:spAutoFit/>
          </a:bodyPr>
          <a:lstStyle/>
          <a:p>
            <a:pPr marL="12700">
              <a:lnSpc>
                <a:spcPct val="100000"/>
              </a:lnSpc>
              <a:spcBef>
                <a:spcPts val="100"/>
              </a:spcBef>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684800" y="381138"/>
            <a:ext cx="6769734" cy="787400"/>
          </a:xfrm>
          <a:prstGeom prst="rect">
            <a:avLst/>
          </a:prstGeom>
        </p:spPr>
        <p:txBody>
          <a:bodyPr vert="horz" wrap="square" lIns="0" tIns="12700" rIns="0" bIns="0" rtlCol="0">
            <a:spAutoFit/>
          </a:bodyPr>
          <a:lstStyle/>
          <a:p>
            <a:pPr marL="12700">
              <a:lnSpc>
                <a:spcPct val="100000"/>
              </a:lnSpc>
              <a:spcBef>
                <a:spcPts val="100"/>
              </a:spcBef>
            </a:pPr>
            <a:r>
              <a:rPr spc="-175"/>
              <a:t>Apólice</a:t>
            </a:r>
            <a:r>
              <a:rPr spc="-335"/>
              <a:t> </a:t>
            </a:r>
            <a:r>
              <a:rPr spc="-200"/>
              <a:t>de</a:t>
            </a:r>
            <a:r>
              <a:rPr spc="-335"/>
              <a:t> </a:t>
            </a:r>
            <a:r>
              <a:rPr spc="-200"/>
              <a:t>Seguro</a:t>
            </a:r>
            <a:r>
              <a:rPr spc="-330"/>
              <a:t> </a:t>
            </a:r>
            <a:r>
              <a:rPr spc="-200"/>
              <a:t>de</a:t>
            </a:r>
            <a:r>
              <a:rPr spc="-335"/>
              <a:t> </a:t>
            </a:r>
            <a:r>
              <a:rPr spc="-175"/>
              <a:t>Vida</a:t>
            </a:r>
          </a:p>
        </p:txBody>
      </p:sp>
      <p:grpSp>
        <p:nvGrpSpPr>
          <p:cNvPr id="4" name="object 4"/>
          <p:cNvGrpSpPr/>
          <p:nvPr/>
        </p:nvGrpSpPr>
        <p:grpSpPr>
          <a:xfrm>
            <a:off x="517762" y="2338920"/>
            <a:ext cx="7167245" cy="4764405"/>
            <a:chOff x="517762" y="2338920"/>
            <a:chExt cx="7167245" cy="4764405"/>
          </a:xfrm>
        </p:grpSpPr>
        <p:pic>
          <p:nvPicPr>
            <p:cNvPr id="5" name="object 5"/>
            <p:cNvPicPr/>
            <p:nvPr/>
          </p:nvPicPr>
          <p:blipFill>
            <a:blip r:embed="rId2" cstate="print"/>
            <a:stretch>
              <a:fillRect/>
            </a:stretch>
          </p:blipFill>
          <p:spPr>
            <a:xfrm>
              <a:off x="2769971" y="2338920"/>
              <a:ext cx="4630699" cy="4763884"/>
            </a:xfrm>
            <a:prstGeom prst="rect">
              <a:avLst/>
            </a:prstGeom>
          </p:spPr>
        </p:pic>
        <p:sp>
          <p:nvSpPr>
            <p:cNvPr id="6" name="object 6"/>
            <p:cNvSpPr/>
            <p:nvPr/>
          </p:nvSpPr>
          <p:spPr>
            <a:xfrm>
              <a:off x="2859671" y="3275152"/>
              <a:ext cx="4505960" cy="3590925"/>
            </a:xfrm>
            <a:custGeom>
              <a:avLst/>
              <a:gdLst/>
              <a:ahLst/>
              <a:cxnLst/>
              <a:rect l="l" t="t" r="r" b="b"/>
              <a:pathLst>
                <a:path w="4505959" h="3590925">
                  <a:moveTo>
                    <a:pt x="0" y="2104110"/>
                  </a:moveTo>
                  <a:lnTo>
                    <a:pt x="4505693" y="2104110"/>
                  </a:lnTo>
                  <a:lnTo>
                    <a:pt x="4505693" y="1378813"/>
                  </a:lnTo>
                  <a:lnTo>
                    <a:pt x="0" y="1378813"/>
                  </a:lnTo>
                  <a:lnTo>
                    <a:pt x="0" y="2104110"/>
                  </a:lnTo>
                  <a:close/>
                </a:path>
                <a:path w="4505959" h="3590925">
                  <a:moveTo>
                    <a:pt x="0" y="3590899"/>
                  </a:moveTo>
                  <a:lnTo>
                    <a:pt x="4505693" y="3590899"/>
                  </a:lnTo>
                  <a:lnTo>
                    <a:pt x="4505693" y="2772003"/>
                  </a:lnTo>
                  <a:lnTo>
                    <a:pt x="0" y="2772003"/>
                  </a:lnTo>
                  <a:lnTo>
                    <a:pt x="0" y="3590899"/>
                  </a:lnTo>
                  <a:close/>
                </a:path>
                <a:path w="4505959" h="3590925">
                  <a:moveTo>
                    <a:pt x="0" y="1150950"/>
                  </a:moveTo>
                  <a:lnTo>
                    <a:pt x="1895297" y="1150950"/>
                  </a:lnTo>
                  <a:lnTo>
                    <a:pt x="1895297" y="990003"/>
                  </a:lnTo>
                  <a:lnTo>
                    <a:pt x="0" y="990003"/>
                  </a:lnTo>
                  <a:lnTo>
                    <a:pt x="0" y="1150950"/>
                  </a:lnTo>
                  <a:close/>
                </a:path>
                <a:path w="4505959" h="3590925">
                  <a:moveTo>
                    <a:pt x="0" y="145757"/>
                  </a:moveTo>
                  <a:lnTo>
                    <a:pt x="3983304" y="145757"/>
                  </a:lnTo>
                  <a:lnTo>
                    <a:pt x="3983304" y="0"/>
                  </a:lnTo>
                  <a:lnTo>
                    <a:pt x="0" y="0"/>
                  </a:lnTo>
                  <a:lnTo>
                    <a:pt x="0" y="145757"/>
                  </a:lnTo>
                  <a:close/>
                </a:path>
              </a:pathLst>
            </a:custGeom>
            <a:ln w="25400">
              <a:solidFill>
                <a:srgbClr val="0C285A"/>
              </a:solidFill>
            </a:ln>
          </p:spPr>
          <p:txBody>
            <a:bodyPr wrap="square" lIns="0" tIns="0" rIns="0" bIns="0" rtlCol="0"/>
            <a:lstStyle/>
            <a:p>
              <a:endParaRPr/>
            </a:p>
          </p:txBody>
        </p:sp>
        <p:sp>
          <p:nvSpPr>
            <p:cNvPr id="7" name="object 7"/>
            <p:cNvSpPr/>
            <p:nvPr/>
          </p:nvSpPr>
          <p:spPr>
            <a:xfrm>
              <a:off x="567317" y="2749729"/>
              <a:ext cx="2279650" cy="598805"/>
            </a:xfrm>
            <a:custGeom>
              <a:avLst/>
              <a:gdLst/>
              <a:ahLst/>
              <a:cxnLst/>
              <a:rect l="l" t="t" r="r" b="b"/>
              <a:pathLst>
                <a:path w="2279650" h="598804">
                  <a:moveTo>
                    <a:pt x="2279650" y="598297"/>
                  </a:moveTo>
                  <a:lnTo>
                    <a:pt x="2005202" y="598297"/>
                  </a:lnTo>
                  <a:lnTo>
                    <a:pt x="2005202" y="0"/>
                  </a:lnTo>
                  <a:lnTo>
                    <a:pt x="0" y="0"/>
                  </a:lnTo>
                  <a:lnTo>
                    <a:pt x="0" y="120243"/>
                  </a:lnTo>
                </a:path>
              </a:pathLst>
            </a:custGeom>
            <a:ln w="25399">
              <a:solidFill>
                <a:srgbClr val="0C285A"/>
              </a:solidFill>
            </a:ln>
          </p:spPr>
          <p:txBody>
            <a:bodyPr wrap="square" lIns="0" tIns="0" rIns="0" bIns="0" rtlCol="0"/>
            <a:lstStyle/>
            <a:p>
              <a:endParaRPr/>
            </a:p>
          </p:txBody>
        </p:sp>
        <p:sp>
          <p:nvSpPr>
            <p:cNvPr id="8" name="object 8"/>
            <p:cNvSpPr/>
            <p:nvPr/>
          </p:nvSpPr>
          <p:spPr>
            <a:xfrm>
              <a:off x="517762" y="2821738"/>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9" name="object 9"/>
            <p:cNvSpPr/>
            <p:nvPr/>
          </p:nvSpPr>
          <p:spPr>
            <a:xfrm>
              <a:off x="7378064" y="2945621"/>
              <a:ext cx="219075" cy="2183765"/>
            </a:xfrm>
            <a:custGeom>
              <a:avLst/>
              <a:gdLst/>
              <a:ahLst/>
              <a:cxnLst/>
              <a:rect l="l" t="t" r="r" b="b"/>
              <a:pathLst>
                <a:path w="219075" h="2183765">
                  <a:moveTo>
                    <a:pt x="0" y="2183295"/>
                  </a:moveTo>
                  <a:lnTo>
                    <a:pt x="104025" y="2183295"/>
                  </a:lnTo>
                  <a:lnTo>
                    <a:pt x="104025" y="0"/>
                  </a:lnTo>
                  <a:lnTo>
                    <a:pt x="218516" y="0"/>
                  </a:lnTo>
                </a:path>
              </a:pathLst>
            </a:custGeom>
            <a:ln w="25400">
              <a:solidFill>
                <a:srgbClr val="0C285A"/>
              </a:solidFill>
            </a:ln>
          </p:spPr>
          <p:txBody>
            <a:bodyPr wrap="square" lIns="0" tIns="0" rIns="0" bIns="0" rtlCol="0"/>
            <a:lstStyle/>
            <a:p>
              <a:endParaRPr/>
            </a:p>
          </p:txBody>
        </p:sp>
        <p:sp>
          <p:nvSpPr>
            <p:cNvPr id="10" name="object 10"/>
            <p:cNvSpPr/>
            <p:nvPr/>
          </p:nvSpPr>
          <p:spPr>
            <a:xfrm>
              <a:off x="7548348" y="2896064"/>
              <a:ext cx="136525" cy="99695"/>
            </a:xfrm>
            <a:custGeom>
              <a:avLst/>
              <a:gdLst/>
              <a:ahLst/>
              <a:cxnLst/>
              <a:rect l="l" t="t" r="r" b="b"/>
              <a:pathLst>
                <a:path w="136525" h="99694">
                  <a:moveTo>
                    <a:pt x="0" y="0"/>
                  </a:moveTo>
                  <a:lnTo>
                    <a:pt x="0" y="99110"/>
                  </a:lnTo>
                  <a:lnTo>
                    <a:pt x="136169" y="49555"/>
                  </a:lnTo>
                  <a:lnTo>
                    <a:pt x="0" y="0"/>
                  </a:lnTo>
                  <a:close/>
                </a:path>
              </a:pathLst>
            </a:custGeom>
            <a:solidFill>
              <a:srgbClr val="0C285A"/>
            </a:solidFill>
          </p:spPr>
          <p:txBody>
            <a:bodyPr wrap="square" lIns="0" tIns="0" rIns="0" bIns="0" rtlCol="0"/>
            <a:lstStyle/>
            <a:p>
              <a:endParaRPr/>
            </a:p>
          </p:txBody>
        </p:sp>
        <p:sp>
          <p:nvSpPr>
            <p:cNvPr id="11" name="object 11"/>
            <p:cNvSpPr/>
            <p:nvPr/>
          </p:nvSpPr>
          <p:spPr>
            <a:xfrm>
              <a:off x="7378070" y="5141616"/>
              <a:ext cx="83820" cy="1391920"/>
            </a:xfrm>
            <a:custGeom>
              <a:avLst/>
              <a:gdLst/>
              <a:ahLst/>
              <a:cxnLst/>
              <a:rect l="l" t="t" r="r" b="b"/>
              <a:pathLst>
                <a:path w="83820" h="1391920">
                  <a:moveTo>
                    <a:pt x="83248" y="0"/>
                  </a:moveTo>
                  <a:lnTo>
                    <a:pt x="83248" y="1391297"/>
                  </a:lnTo>
                  <a:lnTo>
                    <a:pt x="0" y="1391297"/>
                  </a:lnTo>
                </a:path>
              </a:pathLst>
            </a:custGeom>
            <a:ln w="25400">
              <a:solidFill>
                <a:srgbClr val="0C285A"/>
              </a:solidFill>
            </a:ln>
          </p:spPr>
          <p:txBody>
            <a:bodyPr wrap="square" lIns="0" tIns="0" rIns="0" bIns="0" rtlCol="0"/>
            <a:lstStyle/>
            <a:p>
              <a:endParaRPr/>
            </a:p>
          </p:txBody>
        </p:sp>
        <p:sp>
          <p:nvSpPr>
            <p:cNvPr id="12" name="object 12"/>
            <p:cNvSpPr/>
            <p:nvPr/>
          </p:nvSpPr>
          <p:spPr>
            <a:xfrm>
              <a:off x="609316" y="4345627"/>
              <a:ext cx="2237740" cy="271145"/>
            </a:xfrm>
            <a:custGeom>
              <a:avLst/>
              <a:gdLst/>
              <a:ahLst/>
              <a:cxnLst/>
              <a:rect l="l" t="t" r="r" b="b"/>
              <a:pathLst>
                <a:path w="2237740" h="271145">
                  <a:moveTo>
                    <a:pt x="2237651" y="0"/>
                  </a:moveTo>
                  <a:lnTo>
                    <a:pt x="0" y="0"/>
                  </a:lnTo>
                  <a:lnTo>
                    <a:pt x="0" y="270548"/>
                  </a:lnTo>
                </a:path>
              </a:pathLst>
            </a:custGeom>
            <a:ln w="25400">
              <a:solidFill>
                <a:srgbClr val="0C285A"/>
              </a:solidFill>
            </a:ln>
          </p:spPr>
          <p:txBody>
            <a:bodyPr wrap="square" lIns="0" tIns="0" rIns="0" bIns="0" rtlCol="0"/>
            <a:lstStyle/>
            <a:p>
              <a:endParaRPr/>
            </a:p>
          </p:txBody>
        </p:sp>
        <p:sp>
          <p:nvSpPr>
            <p:cNvPr id="13" name="object 13"/>
            <p:cNvSpPr/>
            <p:nvPr/>
          </p:nvSpPr>
          <p:spPr>
            <a:xfrm>
              <a:off x="559762" y="4567951"/>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grpSp>
      <p:grpSp>
        <p:nvGrpSpPr>
          <p:cNvPr id="14" name="object 14"/>
          <p:cNvGrpSpPr/>
          <p:nvPr/>
        </p:nvGrpSpPr>
        <p:grpSpPr>
          <a:xfrm>
            <a:off x="6606451" y="1507324"/>
            <a:ext cx="1838960" cy="558800"/>
            <a:chOff x="6606451" y="1507324"/>
            <a:chExt cx="1838960" cy="558800"/>
          </a:xfrm>
        </p:grpSpPr>
        <p:sp>
          <p:nvSpPr>
            <p:cNvPr id="15" name="object 15"/>
            <p:cNvSpPr/>
            <p:nvPr/>
          </p:nvSpPr>
          <p:spPr>
            <a:xfrm>
              <a:off x="7492771" y="1507324"/>
              <a:ext cx="952500" cy="558800"/>
            </a:xfrm>
            <a:custGeom>
              <a:avLst/>
              <a:gdLst/>
              <a:ahLst/>
              <a:cxnLst/>
              <a:rect l="l" t="t" r="r" b="b"/>
              <a:pathLst>
                <a:path w="952500" h="558800">
                  <a:moveTo>
                    <a:pt x="952500" y="0"/>
                  </a:moveTo>
                  <a:lnTo>
                    <a:pt x="0" y="0"/>
                  </a:lnTo>
                  <a:lnTo>
                    <a:pt x="0" y="558800"/>
                  </a:lnTo>
                  <a:lnTo>
                    <a:pt x="952500" y="558800"/>
                  </a:lnTo>
                  <a:lnTo>
                    <a:pt x="952500" y="0"/>
                  </a:lnTo>
                  <a:close/>
                </a:path>
              </a:pathLst>
            </a:custGeom>
            <a:solidFill>
              <a:srgbClr val="000000">
                <a:alpha val="75000"/>
              </a:srgbClr>
            </a:solidFill>
          </p:spPr>
          <p:txBody>
            <a:bodyPr wrap="square" lIns="0" tIns="0" rIns="0" bIns="0" rtlCol="0"/>
            <a:lstStyle/>
            <a:p>
              <a:endParaRPr/>
            </a:p>
          </p:txBody>
        </p:sp>
        <p:sp>
          <p:nvSpPr>
            <p:cNvPr id="16" name="object 16"/>
            <p:cNvSpPr/>
            <p:nvPr/>
          </p:nvSpPr>
          <p:spPr>
            <a:xfrm>
              <a:off x="7566310" y="1555410"/>
              <a:ext cx="788670" cy="396875"/>
            </a:xfrm>
            <a:custGeom>
              <a:avLst/>
              <a:gdLst/>
              <a:ahLst/>
              <a:cxnLst/>
              <a:rect l="l" t="t" r="r" b="b"/>
              <a:pathLst>
                <a:path w="788670" h="396875">
                  <a:moveTo>
                    <a:pt x="710310" y="0"/>
                  </a:moveTo>
                  <a:lnTo>
                    <a:pt x="78181" y="0"/>
                  </a:ln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close/>
                </a:path>
              </a:pathLst>
            </a:custGeom>
            <a:solidFill>
              <a:srgbClr val="325FAA"/>
            </a:solidFill>
          </p:spPr>
          <p:txBody>
            <a:bodyPr wrap="square" lIns="0" tIns="0" rIns="0" bIns="0" rtlCol="0"/>
            <a:lstStyle/>
            <a:p>
              <a:endParaRPr/>
            </a:p>
          </p:txBody>
        </p:sp>
        <p:sp>
          <p:nvSpPr>
            <p:cNvPr id="17" name="object 17"/>
            <p:cNvSpPr/>
            <p:nvPr/>
          </p:nvSpPr>
          <p:spPr>
            <a:xfrm>
              <a:off x="7566310" y="1555410"/>
              <a:ext cx="788670" cy="396875"/>
            </a:xfrm>
            <a:custGeom>
              <a:avLst/>
              <a:gdLst/>
              <a:ahLst/>
              <a:cxnLst/>
              <a:rect l="l" t="t" r="r" b="b"/>
              <a:pathLst>
                <a:path w="788670" h="396875">
                  <a:moveTo>
                    <a:pt x="78181" y="0"/>
                  </a:move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lnTo>
                    <a:pt x="78181" y="0"/>
                  </a:lnTo>
                  <a:close/>
                </a:path>
              </a:pathLst>
            </a:custGeom>
            <a:ln w="18389">
              <a:solidFill>
                <a:srgbClr val="325FAA"/>
              </a:solidFill>
            </a:ln>
          </p:spPr>
          <p:txBody>
            <a:bodyPr wrap="square" lIns="0" tIns="0" rIns="0" bIns="0" rtlCol="0"/>
            <a:lstStyle/>
            <a:p>
              <a:endParaRPr/>
            </a:p>
          </p:txBody>
        </p:sp>
        <p:sp>
          <p:nvSpPr>
            <p:cNvPr id="18" name="object 18"/>
            <p:cNvSpPr/>
            <p:nvPr/>
          </p:nvSpPr>
          <p:spPr>
            <a:xfrm>
              <a:off x="6606451" y="1507324"/>
              <a:ext cx="952500" cy="558800"/>
            </a:xfrm>
            <a:custGeom>
              <a:avLst/>
              <a:gdLst/>
              <a:ahLst/>
              <a:cxnLst/>
              <a:rect l="l" t="t" r="r" b="b"/>
              <a:pathLst>
                <a:path w="952500" h="558800">
                  <a:moveTo>
                    <a:pt x="952500" y="0"/>
                  </a:moveTo>
                  <a:lnTo>
                    <a:pt x="0" y="0"/>
                  </a:lnTo>
                  <a:lnTo>
                    <a:pt x="0" y="558800"/>
                  </a:lnTo>
                  <a:lnTo>
                    <a:pt x="952500" y="558800"/>
                  </a:lnTo>
                  <a:lnTo>
                    <a:pt x="952500" y="0"/>
                  </a:lnTo>
                  <a:close/>
                </a:path>
              </a:pathLst>
            </a:custGeom>
            <a:solidFill>
              <a:srgbClr val="000000">
                <a:alpha val="75000"/>
              </a:srgbClr>
            </a:solidFill>
          </p:spPr>
          <p:txBody>
            <a:bodyPr wrap="square" lIns="0" tIns="0" rIns="0" bIns="0" rtlCol="0"/>
            <a:lstStyle/>
            <a:p>
              <a:endParaRPr/>
            </a:p>
          </p:txBody>
        </p:sp>
        <p:sp>
          <p:nvSpPr>
            <p:cNvPr id="19" name="object 19"/>
            <p:cNvSpPr/>
            <p:nvPr/>
          </p:nvSpPr>
          <p:spPr>
            <a:xfrm>
              <a:off x="6680000" y="1555410"/>
              <a:ext cx="788670" cy="396875"/>
            </a:xfrm>
            <a:custGeom>
              <a:avLst/>
              <a:gdLst/>
              <a:ahLst/>
              <a:cxnLst/>
              <a:rect l="l" t="t" r="r" b="b"/>
              <a:pathLst>
                <a:path w="788670" h="396875">
                  <a:moveTo>
                    <a:pt x="710310" y="0"/>
                  </a:moveTo>
                  <a:lnTo>
                    <a:pt x="78181" y="0"/>
                  </a:ln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close/>
                </a:path>
              </a:pathLst>
            </a:custGeom>
            <a:solidFill>
              <a:srgbClr val="325FAA"/>
            </a:solidFill>
          </p:spPr>
          <p:txBody>
            <a:bodyPr wrap="square" lIns="0" tIns="0" rIns="0" bIns="0" rtlCol="0"/>
            <a:lstStyle/>
            <a:p>
              <a:endParaRPr/>
            </a:p>
          </p:txBody>
        </p:sp>
        <p:sp>
          <p:nvSpPr>
            <p:cNvPr id="20" name="object 20"/>
            <p:cNvSpPr/>
            <p:nvPr/>
          </p:nvSpPr>
          <p:spPr>
            <a:xfrm>
              <a:off x="6680000" y="1555410"/>
              <a:ext cx="788670" cy="396875"/>
            </a:xfrm>
            <a:custGeom>
              <a:avLst/>
              <a:gdLst/>
              <a:ahLst/>
              <a:cxnLst/>
              <a:rect l="l" t="t" r="r" b="b"/>
              <a:pathLst>
                <a:path w="788670" h="396875">
                  <a:moveTo>
                    <a:pt x="78181" y="0"/>
                  </a:move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lnTo>
                    <a:pt x="78181" y="0"/>
                  </a:lnTo>
                  <a:close/>
                </a:path>
              </a:pathLst>
            </a:custGeom>
            <a:ln w="18389">
              <a:solidFill>
                <a:srgbClr val="325FAA"/>
              </a:solidFill>
            </a:ln>
          </p:spPr>
          <p:txBody>
            <a:bodyPr wrap="square" lIns="0" tIns="0" rIns="0" bIns="0" rtlCol="0"/>
            <a:lstStyle/>
            <a:p>
              <a:endParaRPr/>
            </a:p>
          </p:txBody>
        </p:sp>
      </p:grpSp>
      <p:sp>
        <p:nvSpPr>
          <p:cNvPr id="21" name="object 21"/>
          <p:cNvSpPr txBox="1"/>
          <p:nvPr/>
        </p:nvSpPr>
        <p:spPr>
          <a:xfrm>
            <a:off x="444500" y="3007604"/>
            <a:ext cx="1892300"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spc="-75">
                <a:solidFill>
                  <a:srgbClr val="222E54"/>
                </a:solidFill>
                <a:latin typeface="Arial"/>
                <a:cs typeface="Arial"/>
              </a:rPr>
              <a:t>1º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75">
                <a:solidFill>
                  <a:srgbClr val="222E54"/>
                </a:solidFill>
                <a:latin typeface="Verdana"/>
                <a:cs typeface="Verdana"/>
              </a:rPr>
              <a:t>Verificar</a:t>
            </a:r>
            <a:r>
              <a:rPr sz="1100" spc="-110">
                <a:solidFill>
                  <a:srgbClr val="222E54"/>
                </a:solidFill>
                <a:latin typeface="Verdana"/>
                <a:cs typeface="Verdana"/>
              </a:rPr>
              <a:t> </a:t>
            </a:r>
            <a:r>
              <a:rPr sz="1100" spc="-70">
                <a:solidFill>
                  <a:srgbClr val="222E54"/>
                </a:solidFill>
                <a:latin typeface="Verdana"/>
                <a:cs typeface="Verdana"/>
              </a:rPr>
              <a:t>se</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90">
                <a:solidFill>
                  <a:srgbClr val="222E54"/>
                </a:solidFill>
                <a:latin typeface="Verdana"/>
                <a:cs typeface="Verdana"/>
              </a:rPr>
              <a:t>razão</a:t>
            </a:r>
            <a:r>
              <a:rPr sz="1100" spc="-50">
                <a:solidFill>
                  <a:srgbClr val="222E54"/>
                </a:solidFill>
                <a:latin typeface="Verdana"/>
                <a:cs typeface="Verdana"/>
              </a:rPr>
              <a:t> </a:t>
            </a:r>
            <a:r>
              <a:rPr sz="1100" spc="-55">
                <a:solidFill>
                  <a:srgbClr val="222E54"/>
                </a:solidFill>
                <a:latin typeface="Verdana"/>
                <a:cs typeface="Verdana"/>
              </a:rPr>
              <a:t>social</a:t>
            </a:r>
            <a:r>
              <a:rPr sz="1100" spc="-110">
                <a:solidFill>
                  <a:srgbClr val="222E54"/>
                </a:solidFill>
                <a:latin typeface="Verdana"/>
                <a:cs typeface="Verdana"/>
              </a:rPr>
              <a:t> </a:t>
            </a:r>
            <a:r>
              <a:rPr sz="1100" spc="-80">
                <a:solidFill>
                  <a:srgbClr val="0C285A"/>
                </a:solidFill>
                <a:latin typeface="Verdana"/>
                <a:cs typeface="Verdana"/>
              </a:rPr>
              <a:t>e/ou</a:t>
            </a:r>
            <a:r>
              <a:rPr sz="1100" spc="-110">
                <a:solidFill>
                  <a:srgbClr val="0C285A"/>
                </a:solidFill>
                <a:latin typeface="Verdana"/>
                <a:cs typeface="Verdana"/>
              </a:rPr>
              <a:t> </a:t>
            </a:r>
            <a:r>
              <a:rPr sz="1100" spc="-45">
                <a:solidFill>
                  <a:srgbClr val="222E54"/>
                </a:solidFill>
                <a:latin typeface="Verdana"/>
                <a:cs typeface="Verdana"/>
              </a:rPr>
              <a:t>CNPJ</a:t>
            </a:r>
            <a:r>
              <a:rPr sz="1100" spc="-110">
                <a:solidFill>
                  <a:srgbClr val="222E54"/>
                </a:solidFill>
                <a:latin typeface="Verdana"/>
                <a:cs typeface="Verdana"/>
              </a:rPr>
              <a:t> </a:t>
            </a:r>
            <a:r>
              <a:rPr sz="1100" spc="-80">
                <a:solidFill>
                  <a:srgbClr val="222E54"/>
                </a:solidFill>
                <a:latin typeface="Verdana"/>
                <a:cs typeface="Verdana"/>
              </a:rPr>
              <a:t>presentes</a:t>
            </a:r>
            <a:r>
              <a:rPr sz="1100" spc="-110">
                <a:solidFill>
                  <a:srgbClr val="222E54"/>
                </a:solidFill>
                <a:latin typeface="Verdana"/>
                <a:cs typeface="Verdana"/>
              </a:rPr>
              <a:t> </a:t>
            </a:r>
            <a:r>
              <a:rPr sz="1100" spc="-70">
                <a:solidFill>
                  <a:srgbClr val="222E54"/>
                </a:solidFill>
                <a:latin typeface="Verdana"/>
                <a:cs typeface="Verdana"/>
              </a:rPr>
              <a:t>no</a:t>
            </a:r>
            <a:r>
              <a:rPr sz="1100" spc="-40">
                <a:solidFill>
                  <a:srgbClr val="222E54"/>
                </a:solidFill>
                <a:latin typeface="Verdana"/>
                <a:cs typeface="Verdana"/>
              </a:rPr>
              <a:t> </a:t>
            </a:r>
            <a:r>
              <a:rPr sz="1100" spc="-85">
                <a:solidFill>
                  <a:srgbClr val="222E54"/>
                </a:solidFill>
                <a:latin typeface="Verdana"/>
                <a:cs typeface="Verdana"/>
              </a:rPr>
              <a:t>documento</a:t>
            </a:r>
            <a:r>
              <a:rPr sz="1100" spc="-110">
                <a:solidFill>
                  <a:srgbClr val="222E54"/>
                </a:solidFill>
                <a:latin typeface="Verdana"/>
                <a:cs typeface="Verdana"/>
              </a:rPr>
              <a:t> </a:t>
            </a:r>
            <a:r>
              <a:rPr sz="1100" spc="-60">
                <a:solidFill>
                  <a:srgbClr val="222E54"/>
                </a:solidFill>
                <a:latin typeface="Verdana"/>
                <a:cs typeface="Verdana"/>
              </a:rPr>
              <a:t>coincidem</a:t>
            </a:r>
            <a:r>
              <a:rPr sz="1100" spc="-110">
                <a:solidFill>
                  <a:srgbClr val="222E54"/>
                </a:solidFill>
                <a:latin typeface="Verdana"/>
                <a:cs typeface="Verdana"/>
              </a:rPr>
              <a:t> </a:t>
            </a:r>
            <a:r>
              <a:rPr sz="1100" spc="-80">
                <a:solidFill>
                  <a:srgbClr val="222E54"/>
                </a:solidFill>
                <a:latin typeface="Verdana"/>
                <a:cs typeface="Verdana"/>
              </a:rPr>
              <a:t>com</a:t>
            </a:r>
            <a:r>
              <a:rPr sz="1100" spc="-110">
                <a:solidFill>
                  <a:srgbClr val="222E54"/>
                </a:solidFill>
                <a:latin typeface="Verdana"/>
                <a:cs typeface="Verdana"/>
              </a:rPr>
              <a:t> </a:t>
            </a:r>
            <a:r>
              <a:rPr sz="1100" spc="-60">
                <a:solidFill>
                  <a:srgbClr val="222E54"/>
                </a:solidFill>
                <a:latin typeface="Verdana"/>
                <a:cs typeface="Verdana"/>
              </a:rPr>
              <a:t>o</a:t>
            </a:r>
            <a:endParaRPr sz="1100">
              <a:latin typeface="Verdana"/>
              <a:cs typeface="Verdana"/>
            </a:endParaRPr>
          </a:p>
        </p:txBody>
      </p:sp>
      <p:sp>
        <p:nvSpPr>
          <p:cNvPr id="27" name="object 27"/>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43</a:t>
            </a:fld>
            <a:endParaRPr spc="-25"/>
          </a:p>
        </p:txBody>
      </p:sp>
      <p:sp>
        <p:nvSpPr>
          <p:cNvPr id="28" name="object 28"/>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9" name="object 29"/>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2" name="object 22"/>
          <p:cNvSpPr txBox="1"/>
          <p:nvPr/>
        </p:nvSpPr>
        <p:spPr>
          <a:xfrm>
            <a:off x="444500" y="3510523"/>
            <a:ext cx="1471295" cy="193040"/>
          </a:xfrm>
          <a:prstGeom prst="rect">
            <a:avLst/>
          </a:prstGeom>
        </p:spPr>
        <p:txBody>
          <a:bodyPr vert="horz" wrap="square" lIns="0" tIns="12700" rIns="0" bIns="0" rtlCol="0">
            <a:spAutoFit/>
          </a:bodyPr>
          <a:lstStyle/>
          <a:p>
            <a:pPr marL="12700">
              <a:lnSpc>
                <a:spcPct val="100000"/>
              </a:lnSpc>
              <a:spcBef>
                <a:spcPts val="100"/>
              </a:spcBef>
            </a:pPr>
            <a:r>
              <a:rPr sz="1100" spc="-80">
                <a:solidFill>
                  <a:srgbClr val="222E54"/>
                </a:solidFill>
                <a:latin typeface="Verdana"/>
                <a:cs typeface="Verdana"/>
              </a:rPr>
              <a:t>cadastro</a:t>
            </a:r>
            <a:r>
              <a:rPr sz="1100" spc="-85">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fornecedor.</a:t>
            </a:r>
            <a:endParaRPr sz="1100">
              <a:latin typeface="Verdana"/>
              <a:cs typeface="Verdana"/>
            </a:endParaRPr>
          </a:p>
        </p:txBody>
      </p:sp>
      <p:sp>
        <p:nvSpPr>
          <p:cNvPr id="23" name="object 23"/>
          <p:cNvSpPr txBox="1"/>
          <p:nvPr/>
        </p:nvSpPr>
        <p:spPr>
          <a:xfrm>
            <a:off x="7757655" y="2829486"/>
            <a:ext cx="2454910" cy="13665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5">
                <a:solidFill>
                  <a:srgbClr val="222E54"/>
                </a:solidFill>
                <a:latin typeface="Arial"/>
                <a:cs typeface="Arial"/>
              </a:rPr>
              <a:t> </a:t>
            </a:r>
            <a:r>
              <a:rPr sz="1100" b="1" spc="-85">
                <a:solidFill>
                  <a:srgbClr val="222E54"/>
                </a:solidFill>
                <a:latin typeface="Arial"/>
                <a:cs typeface="Arial"/>
              </a:rPr>
              <a:t>PASSO</a:t>
            </a:r>
            <a:r>
              <a:rPr sz="1100" spc="-85">
                <a:solidFill>
                  <a:srgbClr val="222E54"/>
                </a:solidFill>
                <a:latin typeface="Verdana"/>
                <a:cs typeface="Verdana"/>
              </a:rPr>
              <a:t>:</a:t>
            </a:r>
            <a:r>
              <a:rPr sz="1100" spc="-70">
                <a:solidFill>
                  <a:srgbClr val="222E54"/>
                </a:solidFill>
                <a:latin typeface="Verdana"/>
                <a:cs typeface="Verdana"/>
              </a:rPr>
              <a:t> </a:t>
            </a:r>
            <a:r>
              <a:rPr sz="1100" spc="-50">
                <a:solidFill>
                  <a:srgbClr val="222E54"/>
                </a:solidFill>
                <a:latin typeface="Verdana"/>
                <a:cs typeface="Verdana"/>
              </a:rPr>
              <a:t>O</a:t>
            </a:r>
            <a:r>
              <a:rPr sz="1100" spc="-65">
                <a:solidFill>
                  <a:srgbClr val="222E54"/>
                </a:solidFill>
                <a:latin typeface="Verdana"/>
                <a:cs typeface="Verdana"/>
              </a:rPr>
              <a:t> </a:t>
            </a:r>
            <a:r>
              <a:rPr sz="1100" spc="-90">
                <a:solidFill>
                  <a:srgbClr val="222E54"/>
                </a:solidFill>
                <a:latin typeface="Verdana"/>
                <a:cs typeface="Verdana"/>
              </a:rPr>
              <a:t>documento</a:t>
            </a:r>
            <a:r>
              <a:rPr sz="1100" spc="-70">
                <a:solidFill>
                  <a:srgbClr val="222E54"/>
                </a:solidFill>
                <a:latin typeface="Verdana"/>
                <a:cs typeface="Verdana"/>
              </a:rPr>
              <a:t> </a:t>
            </a:r>
            <a:r>
              <a:rPr sz="1100" spc="-95">
                <a:solidFill>
                  <a:srgbClr val="222E54"/>
                </a:solidFill>
                <a:latin typeface="Verdana"/>
                <a:cs typeface="Verdana"/>
              </a:rPr>
              <a:t>deve</a:t>
            </a:r>
            <a:r>
              <a:rPr sz="1100" spc="-70">
                <a:solidFill>
                  <a:srgbClr val="222E54"/>
                </a:solidFill>
                <a:latin typeface="Verdana"/>
                <a:cs typeface="Verdana"/>
              </a:rPr>
              <a:t> </a:t>
            </a:r>
            <a:r>
              <a:rPr sz="1100" spc="-10">
                <a:solidFill>
                  <a:srgbClr val="222E54"/>
                </a:solidFill>
                <a:latin typeface="Verdana"/>
                <a:cs typeface="Verdana"/>
              </a:rPr>
              <a:t>conter </a:t>
            </a:r>
            <a:r>
              <a:rPr sz="1100" spc="-80">
                <a:solidFill>
                  <a:srgbClr val="222E54"/>
                </a:solidFill>
                <a:latin typeface="Verdana"/>
                <a:cs typeface="Verdana"/>
              </a:rPr>
              <a:t>informações</a:t>
            </a:r>
            <a:r>
              <a:rPr sz="1100" spc="-70">
                <a:solidFill>
                  <a:srgbClr val="222E54"/>
                </a:solidFill>
                <a:latin typeface="Verdana"/>
                <a:cs typeface="Verdana"/>
              </a:rPr>
              <a:t> </a:t>
            </a:r>
            <a:r>
              <a:rPr sz="1100" spc="-80">
                <a:solidFill>
                  <a:srgbClr val="222E54"/>
                </a:solidFill>
                <a:latin typeface="Verdana"/>
                <a:cs typeface="Verdana"/>
              </a:rPr>
              <a:t>sobre</a:t>
            </a:r>
            <a:r>
              <a:rPr sz="1100" spc="-65">
                <a:solidFill>
                  <a:srgbClr val="222E54"/>
                </a:solidFill>
                <a:latin typeface="Verdana"/>
                <a:cs typeface="Verdana"/>
              </a:rPr>
              <a:t> </a:t>
            </a:r>
            <a:r>
              <a:rPr sz="1100" spc="-85">
                <a:solidFill>
                  <a:srgbClr val="222E54"/>
                </a:solidFill>
                <a:latin typeface="Verdana"/>
                <a:cs typeface="Verdana"/>
              </a:rPr>
              <a:t>as</a:t>
            </a:r>
            <a:r>
              <a:rPr sz="1100" spc="-65">
                <a:solidFill>
                  <a:srgbClr val="222E54"/>
                </a:solidFill>
                <a:latin typeface="Verdana"/>
                <a:cs typeface="Verdana"/>
              </a:rPr>
              <a:t> </a:t>
            </a:r>
            <a:r>
              <a:rPr sz="1100" spc="-80">
                <a:solidFill>
                  <a:srgbClr val="222E54"/>
                </a:solidFill>
                <a:latin typeface="Verdana"/>
                <a:cs typeface="Verdana"/>
              </a:rPr>
              <a:t>coberturas</a:t>
            </a:r>
            <a:r>
              <a:rPr sz="1100" spc="-70">
                <a:solidFill>
                  <a:srgbClr val="222E54"/>
                </a:solidFill>
                <a:latin typeface="Verdana"/>
                <a:cs typeface="Verdana"/>
              </a:rPr>
              <a:t> do</a:t>
            </a:r>
            <a:r>
              <a:rPr sz="1100" spc="-65">
                <a:solidFill>
                  <a:srgbClr val="222E54"/>
                </a:solidFill>
                <a:latin typeface="Verdana"/>
                <a:cs typeface="Verdana"/>
              </a:rPr>
              <a:t> </a:t>
            </a:r>
            <a:r>
              <a:rPr sz="1100" spc="-45">
                <a:solidFill>
                  <a:srgbClr val="222E54"/>
                </a:solidFill>
                <a:latin typeface="Verdana"/>
                <a:cs typeface="Verdana"/>
              </a:rPr>
              <a:t>se- </a:t>
            </a:r>
            <a:r>
              <a:rPr sz="1100" spc="-85">
                <a:solidFill>
                  <a:srgbClr val="222E54"/>
                </a:solidFill>
                <a:latin typeface="Verdana"/>
                <a:cs typeface="Verdana"/>
              </a:rPr>
              <a:t>guro</a:t>
            </a:r>
            <a:r>
              <a:rPr sz="1100" spc="-80">
                <a:solidFill>
                  <a:srgbClr val="222E54"/>
                </a:solidFill>
                <a:latin typeface="Verdana"/>
                <a:cs typeface="Verdana"/>
              </a:rPr>
              <a:t> de</a:t>
            </a:r>
            <a:r>
              <a:rPr sz="1100" spc="-75">
                <a:solidFill>
                  <a:srgbClr val="222E54"/>
                </a:solidFill>
                <a:latin typeface="Verdana"/>
                <a:cs typeface="Verdana"/>
              </a:rPr>
              <a:t> </a:t>
            </a:r>
            <a:r>
              <a:rPr sz="1100" spc="-85">
                <a:solidFill>
                  <a:srgbClr val="222E54"/>
                </a:solidFill>
                <a:latin typeface="Verdana"/>
                <a:cs typeface="Verdana"/>
              </a:rPr>
              <a:t>vida</a:t>
            </a:r>
            <a:r>
              <a:rPr sz="1100" spc="-75">
                <a:solidFill>
                  <a:srgbClr val="222E54"/>
                </a:solidFill>
                <a:latin typeface="Verdana"/>
                <a:cs typeface="Verdana"/>
              </a:rPr>
              <a:t> </a:t>
            </a:r>
            <a:r>
              <a:rPr sz="1100" spc="-65">
                <a:solidFill>
                  <a:srgbClr val="222E54"/>
                </a:solidFill>
                <a:latin typeface="Verdana"/>
                <a:cs typeface="Verdana"/>
              </a:rPr>
              <a:t>dos</a:t>
            </a:r>
            <a:r>
              <a:rPr sz="1100" spc="-75">
                <a:solidFill>
                  <a:srgbClr val="222E54"/>
                </a:solidFill>
                <a:latin typeface="Verdana"/>
                <a:cs typeface="Verdana"/>
              </a:rPr>
              <a:t> funcionários </a:t>
            </a:r>
            <a:r>
              <a:rPr sz="1100" spc="-85">
                <a:solidFill>
                  <a:srgbClr val="222E54"/>
                </a:solidFill>
                <a:latin typeface="Verdana"/>
                <a:cs typeface="Verdana"/>
              </a:rPr>
              <a:t>e</a:t>
            </a:r>
            <a:r>
              <a:rPr sz="1100" spc="-80">
                <a:solidFill>
                  <a:srgbClr val="222E54"/>
                </a:solidFill>
                <a:latin typeface="Verdana"/>
                <a:cs typeface="Verdana"/>
              </a:rPr>
              <a:t> </a:t>
            </a:r>
            <a:r>
              <a:rPr sz="1100" spc="-10">
                <a:solidFill>
                  <a:srgbClr val="222E54"/>
                </a:solidFill>
                <a:latin typeface="Verdana"/>
                <a:cs typeface="Verdana"/>
              </a:rPr>
              <a:t>incluir </a:t>
            </a:r>
            <a:r>
              <a:rPr sz="1100" spc="-80">
                <a:solidFill>
                  <a:srgbClr val="222E54"/>
                </a:solidFill>
                <a:latin typeface="Verdana"/>
                <a:cs typeface="Verdana"/>
              </a:rPr>
              <a:t>detalhes</a:t>
            </a:r>
            <a:r>
              <a:rPr sz="1100" spc="-75">
                <a:solidFill>
                  <a:srgbClr val="222E54"/>
                </a:solidFill>
                <a:latin typeface="Verdana"/>
                <a:cs typeface="Verdana"/>
              </a:rPr>
              <a:t> </a:t>
            </a:r>
            <a:r>
              <a:rPr sz="1100" spc="-80">
                <a:solidFill>
                  <a:srgbClr val="222E54"/>
                </a:solidFill>
                <a:latin typeface="Verdana"/>
                <a:cs typeface="Verdana"/>
              </a:rPr>
              <a:t>sobre</a:t>
            </a:r>
            <a:r>
              <a:rPr sz="1100" spc="-70">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95">
                <a:solidFill>
                  <a:srgbClr val="222E54"/>
                </a:solidFill>
                <a:latin typeface="Verdana"/>
                <a:cs typeface="Verdana"/>
              </a:rPr>
              <a:t>pagamento</a:t>
            </a:r>
            <a:r>
              <a:rPr sz="1100" spc="-75">
                <a:solidFill>
                  <a:srgbClr val="222E54"/>
                </a:solidFill>
                <a:latin typeface="Verdana"/>
                <a:cs typeface="Verdana"/>
              </a:rPr>
              <a:t> </a:t>
            </a:r>
            <a:r>
              <a:rPr sz="1100" b="1" spc="-10">
                <a:solidFill>
                  <a:srgbClr val="222E54"/>
                </a:solidFill>
                <a:latin typeface="Arial"/>
                <a:cs typeface="Arial"/>
              </a:rPr>
              <a:t>(prêmio</a:t>
            </a:r>
            <a:endParaRPr sz="1100">
              <a:latin typeface="Arial"/>
              <a:cs typeface="Arial"/>
            </a:endParaRPr>
          </a:p>
          <a:p>
            <a:pPr marL="12700" marR="74295">
              <a:lnSpc>
                <a:spcPct val="100000"/>
              </a:lnSpc>
            </a:pPr>
            <a:r>
              <a:rPr sz="1100" b="1" spc="145">
                <a:solidFill>
                  <a:srgbClr val="222E54"/>
                </a:solidFill>
                <a:latin typeface="Arial"/>
                <a:cs typeface="Arial"/>
              </a:rPr>
              <a:t>=</a:t>
            </a:r>
            <a:r>
              <a:rPr sz="1100" b="1" spc="-30">
                <a:solidFill>
                  <a:srgbClr val="222E54"/>
                </a:solidFill>
                <a:latin typeface="Arial"/>
                <a:cs typeface="Arial"/>
              </a:rPr>
              <a:t> </a:t>
            </a:r>
            <a:r>
              <a:rPr sz="1100" b="1" spc="-20">
                <a:solidFill>
                  <a:srgbClr val="222E54"/>
                </a:solidFill>
                <a:latin typeface="Arial"/>
                <a:cs typeface="Arial"/>
              </a:rPr>
              <a:t>valor</a:t>
            </a:r>
            <a:r>
              <a:rPr sz="1100" b="1" spc="-25">
                <a:solidFill>
                  <a:srgbClr val="222E54"/>
                </a:solidFill>
                <a:latin typeface="Arial"/>
                <a:cs typeface="Arial"/>
              </a:rPr>
              <a:t> </a:t>
            </a:r>
            <a:r>
              <a:rPr sz="1100" b="1">
                <a:solidFill>
                  <a:srgbClr val="222E54"/>
                </a:solidFill>
                <a:latin typeface="Arial"/>
                <a:cs typeface="Arial"/>
              </a:rPr>
              <a:t>total</a:t>
            </a:r>
            <a:r>
              <a:rPr sz="1100" b="1" spc="-25">
                <a:solidFill>
                  <a:srgbClr val="222E54"/>
                </a:solidFill>
                <a:latin typeface="Arial"/>
                <a:cs typeface="Arial"/>
              </a:rPr>
              <a:t> </a:t>
            </a:r>
            <a:r>
              <a:rPr sz="1100" b="1" spc="-50">
                <a:solidFill>
                  <a:srgbClr val="222E54"/>
                </a:solidFill>
                <a:latin typeface="Arial"/>
                <a:cs typeface="Arial"/>
              </a:rPr>
              <a:t>pago)</a:t>
            </a:r>
            <a:r>
              <a:rPr sz="1100" spc="-50">
                <a:solidFill>
                  <a:srgbClr val="222E54"/>
                </a:solidFill>
                <a:latin typeface="Verdana"/>
                <a:cs typeface="Verdana"/>
              </a:rPr>
              <a:t>.</a:t>
            </a:r>
            <a:r>
              <a:rPr sz="1100" spc="-95">
                <a:solidFill>
                  <a:srgbClr val="222E54"/>
                </a:solidFill>
                <a:latin typeface="Verdana"/>
                <a:cs typeface="Verdana"/>
              </a:rPr>
              <a:t> </a:t>
            </a:r>
            <a:r>
              <a:rPr sz="1100" spc="-65">
                <a:solidFill>
                  <a:srgbClr val="242E55"/>
                </a:solidFill>
                <a:latin typeface="Verdana"/>
                <a:cs typeface="Verdana"/>
              </a:rPr>
              <a:t>Caso</a:t>
            </a:r>
            <a:r>
              <a:rPr sz="1100" spc="-95">
                <a:solidFill>
                  <a:srgbClr val="242E55"/>
                </a:solidFill>
                <a:latin typeface="Verdana"/>
                <a:cs typeface="Verdana"/>
              </a:rPr>
              <a:t> a </a:t>
            </a:r>
            <a:r>
              <a:rPr sz="1100" spc="-10">
                <a:solidFill>
                  <a:srgbClr val="242E55"/>
                </a:solidFill>
                <a:latin typeface="Verdana"/>
                <a:cs typeface="Verdana"/>
              </a:rPr>
              <a:t>Apólice </a:t>
            </a:r>
            <a:r>
              <a:rPr sz="1100" spc="-85">
                <a:solidFill>
                  <a:srgbClr val="242E55"/>
                </a:solidFill>
                <a:latin typeface="Verdana"/>
                <a:cs typeface="Verdana"/>
              </a:rPr>
              <a:t>não</a:t>
            </a:r>
            <a:r>
              <a:rPr sz="1100" spc="-80">
                <a:solidFill>
                  <a:srgbClr val="242E55"/>
                </a:solidFill>
                <a:latin typeface="Verdana"/>
                <a:cs typeface="Verdana"/>
              </a:rPr>
              <a:t> </a:t>
            </a:r>
            <a:r>
              <a:rPr sz="1100" spc="-95">
                <a:solidFill>
                  <a:srgbClr val="242E55"/>
                </a:solidFill>
                <a:latin typeface="Verdana"/>
                <a:cs typeface="Verdana"/>
              </a:rPr>
              <a:t>tenha</a:t>
            </a:r>
            <a:r>
              <a:rPr sz="1100" spc="-75">
                <a:solidFill>
                  <a:srgbClr val="242E55"/>
                </a:solidFill>
                <a:latin typeface="Verdana"/>
                <a:cs typeface="Verdana"/>
              </a:rPr>
              <a:t> </a:t>
            </a:r>
            <a:r>
              <a:rPr sz="1100" spc="-80">
                <a:solidFill>
                  <a:srgbClr val="242E55"/>
                </a:solidFill>
                <a:latin typeface="Verdana"/>
                <a:cs typeface="Verdana"/>
              </a:rPr>
              <a:t>informações</a:t>
            </a:r>
            <a:r>
              <a:rPr sz="1100" spc="-75">
                <a:solidFill>
                  <a:srgbClr val="242E55"/>
                </a:solidFill>
                <a:latin typeface="Verdana"/>
                <a:cs typeface="Verdana"/>
              </a:rPr>
              <a:t> </a:t>
            </a:r>
            <a:r>
              <a:rPr sz="1100" spc="-80">
                <a:solidFill>
                  <a:srgbClr val="242E55"/>
                </a:solidFill>
                <a:latin typeface="Verdana"/>
                <a:cs typeface="Verdana"/>
              </a:rPr>
              <a:t>sobre</a:t>
            </a:r>
            <a:r>
              <a:rPr sz="1100" spc="-75">
                <a:solidFill>
                  <a:srgbClr val="242E55"/>
                </a:solidFill>
                <a:latin typeface="Verdana"/>
                <a:cs typeface="Verdana"/>
              </a:rPr>
              <a:t> </a:t>
            </a:r>
            <a:r>
              <a:rPr sz="1100" spc="-65">
                <a:solidFill>
                  <a:srgbClr val="242E55"/>
                </a:solidFill>
                <a:latin typeface="Verdana"/>
                <a:cs typeface="Verdana"/>
              </a:rPr>
              <a:t>o</a:t>
            </a:r>
            <a:r>
              <a:rPr sz="1100" spc="-80">
                <a:solidFill>
                  <a:srgbClr val="242E55"/>
                </a:solidFill>
                <a:latin typeface="Verdana"/>
                <a:cs typeface="Verdana"/>
              </a:rPr>
              <a:t> </a:t>
            </a:r>
            <a:r>
              <a:rPr sz="1100" spc="-75">
                <a:solidFill>
                  <a:srgbClr val="242E55"/>
                </a:solidFill>
                <a:latin typeface="Verdana"/>
                <a:cs typeface="Verdana"/>
              </a:rPr>
              <a:t>prêmio </a:t>
            </a:r>
            <a:r>
              <a:rPr sz="1100" spc="-80">
                <a:solidFill>
                  <a:srgbClr val="242E55"/>
                </a:solidFill>
                <a:latin typeface="Verdana"/>
                <a:cs typeface="Verdana"/>
              </a:rPr>
              <a:t>podemos</a:t>
            </a:r>
            <a:r>
              <a:rPr sz="1100" spc="-70">
                <a:solidFill>
                  <a:srgbClr val="242E55"/>
                </a:solidFill>
                <a:latin typeface="Verdana"/>
                <a:cs typeface="Verdana"/>
              </a:rPr>
              <a:t> </a:t>
            </a:r>
            <a:r>
              <a:rPr sz="1100" spc="-75">
                <a:solidFill>
                  <a:srgbClr val="242E55"/>
                </a:solidFill>
                <a:latin typeface="Verdana"/>
                <a:cs typeface="Verdana"/>
              </a:rPr>
              <a:t>prosseguir</a:t>
            </a:r>
            <a:r>
              <a:rPr sz="1100" spc="-70">
                <a:solidFill>
                  <a:srgbClr val="242E55"/>
                </a:solidFill>
                <a:latin typeface="Verdana"/>
                <a:cs typeface="Verdana"/>
              </a:rPr>
              <a:t> </a:t>
            </a:r>
            <a:r>
              <a:rPr sz="1100" spc="-85">
                <a:solidFill>
                  <a:srgbClr val="242E55"/>
                </a:solidFill>
                <a:latin typeface="Verdana"/>
                <a:cs typeface="Verdana"/>
              </a:rPr>
              <a:t>com</a:t>
            </a:r>
            <a:r>
              <a:rPr sz="1100" spc="-65">
                <a:solidFill>
                  <a:srgbClr val="242E55"/>
                </a:solidFill>
                <a:latin typeface="Verdana"/>
                <a:cs typeface="Verdana"/>
              </a:rPr>
              <a:t> </a:t>
            </a:r>
            <a:r>
              <a:rPr sz="1100" spc="-95">
                <a:solidFill>
                  <a:srgbClr val="242E55"/>
                </a:solidFill>
                <a:latin typeface="Verdana"/>
                <a:cs typeface="Verdana"/>
              </a:rPr>
              <a:t>a</a:t>
            </a:r>
            <a:r>
              <a:rPr sz="1100" spc="-70">
                <a:solidFill>
                  <a:srgbClr val="242E55"/>
                </a:solidFill>
                <a:latin typeface="Verdana"/>
                <a:cs typeface="Verdana"/>
              </a:rPr>
              <a:t> </a:t>
            </a:r>
            <a:r>
              <a:rPr sz="1100" spc="-75">
                <a:solidFill>
                  <a:srgbClr val="242E55"/>
                </a:solidFill>
                <a:latin typeface="Verdana"/>
                <a:cs typeface="Verdana"/>
              </a:rPr>
              <a:t>análise</a:t>
            </a:r>
            <a:r>
              <a:rPr sz="1100" spc="-65">
                <a:solidFill>
                  <a:srgbClr val="242E55"/>
                </a:solidFill>
                <a:latin typeface="Verdana"/>
                <a:cs typeface="Verdana"/>
              </a:rPr>
              <a:t> </a:t>
            </a:r>
            <a:r>
              <a:rPr sz="1100" spc="-25">
                <a:solidFill>
                  <a:srgbClr val="242E55"/>
                </a:solidFill>
                <a:latin typeface="Verdana"/>
                <a:cs typeface="Verdana"/>
              </a:rPr>
              <a:t>se </a:t>
            </a:r>
            <a:r>
              <a:rPr sz="1100" spc="-90">
                <a:solidFill>
                  <a:srgbClr val="242E55"/>
                </a:solidFill>
                <a:latin typeface="Verdana"/>
                <a:cs typeface="Verdana"/>
              </a:rPr>
              <a:t>atentando</a:t>
            </a:r>
            <a:r>
              <a:rPr sz="1100" spc="-85">
                <a:solidFill>
                  <a:srgbClr val="242E55"/>
                </a:solidFill>
                <a:latin typeface="Verdana"/>
                <a:cs typeface="Verdana"/>
              </a:rPr>
              <a:t> </a:t>
            </a:r>
            <a:r>
              <a:rPr sz="1100" spc="-80">
                <a:solidFill>
                  <a:srgbClr val="242E55"/>
                </a:solidFill>
                <a:latin typeface="Verdana"/>
                <a:cs typeface="Verdana"/>
              </a:rPr>
              <a:t>ao</a:t>
            </a:r>
            <a:r>
              <a:rPr sz="1100" spc="-85">
                <a:solidFill>
                  <a:srgbClr val="242E55"/>
                </a:solidFill>
                <a:latin typeface="Verdana"/>
                <a:cs typeface="Verdana"/>
              </a:rPr>
              <a:t> </a:t>
            </a:r>
            <a:r>
              <a:rPr sz="1100" spc="-70">
                <a:solidFill>
                  <a:srgbClr val="242E55"/>
                </a:solidFill>
                <a:latin typeface="Verdana"/>
                <a:cs typeface="Verdana"/>
              </a:rPr>
              <a:t>boleto</a:t>
            </a:r>
            <a:r>
              <a:rPr sz="1100" spc="-85">
                <a:solidFill>
                  <a:srgbClr val="242E55"/>
                </a:solidFill>
                <a:latin typeface="Verdana"/>
                <a:cs typeface="Verdana"/>
              </a:rPr>
              <a:t> e </a:t>
            </a:r>
            <a:r>
              <a:rPr sz="1100" spc="-65">
                <a:solidFill>
                  <a:srgbClr val="242E55"/>
                </a:solidFill>
                <a:latin typeface="Verdana"/>
                <a:cs typeface="Verdana"/>
              </a:rPr>
              <a:t>o</a:t>
            </a:r>
            <a:r>
              <a:rPr sz="1100" spc="-85">
                <a:solidFill>
                  <a:srgbClr val="242E55"/>
                </a:solidFill>
                <a:latin typeface="Verdana"/>
                <a:cs typeface="Verdana"/>
              </a:rPr>
              <a:t> </a:t>
            </a:r>
            <a:r>
              <a:rPr sz="1100" spc="-65">
                <a:solidFill>
                  <a:srgbClr val="242E55"/>
                </a:solidFill>
                <a:latin typeface="Verdana"/>
                <a:cs typeface="Verdana"/>
              </a:rPr>
              <a:t>comprovante.</a:t>
            </a:r>
            <a:endParaRPr sz="1100">
              <a:latin typeface="Verdana"/>
              <a:cs typeface="Verdana"/>
            </a:endParaRPr>
          </a:p>
        </p:txBody>
      </p:sp>
      <p:sp>
        <p:nvSpPr>
          <p:cNvPr id="24" name="object 24"/>
          <p:cNvSpPr txBox="1"/>
          <p:nvPr/>
        </p:nvSpPr>
        <p:spPr>
          <a:xfrm>
            <a:off x="444500" y="4767823"/>
            <a:ext cx="1952625"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15">
                <a:solidFill>
                  <a:srgbClr val="222E54"/>
                </a:solidFill>
                <a:latin typeface="Arial"/>
                <a:cs typeface="Arial"/>
              </a:rPr>
              <a:t> </a:t>
            </a:r>
            <a:r>
              <a:rPr sz="1100" b="1" spc="-50">
                <a:solidFill>
                  <a:srgbClr val="222E54"/>
                </a:solidFill>
                <a:latin typeface="Arial"/>
                <a:cs typeface="Arial"/>
              </a:rPr>
              <a:t>PASSO:</a:t>
            </a:r>
            <a:r>
              <a:rPr sz="1100" b="1" spc="-10">
                <a:solidFill>
                  <a:srgbClr val="222E54"/>
                </a:solidFill>
                <a:latin typeface="Arial"/>
                <a:cs typeface="Arial"/>
              </a:rPr>
              <a:t> </a:t>
            </a:r>
            <a:r>
              <a:rPr sz="1100" spc="-85">
                <a:solidFill>
                  <a:srgbClr val="222E54"/>
                </a:solidFill>
                <a:latin typeface="Verdana"/>
                <a:cs typeface="Verdana"/>
              </a:rPr>
              <a:t>Confirmar</a:t>
            </a:r>
            <a:r>
              <a:rPr sz="1100" spc="-75">
                <a:solidFill>
                  <a:srgbClr val="222E54"/>
                </a:solidFill>
                <a:latin typeface="Verdana"/>
                <a:cs typeface="Verdana"/>
              </a:rPr>
              <a:t> se</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55">
                <a:solidFill>
                  <a:srgbClr val="222E54"/>
                </a:solidFill>
                <a:latin typeface="Verdana"/>
                <a:cs typeface="Verdana"/>
              </a:rPr>
              <a:t>apó- </a:t>
            </a:r>
            <a:r>
              <a:rPr sz="1100" spc="-50">
                <a:solidFill>
                  <a:srgbClr val="222E54"/>
                </a:solidFill>
                <a:latin typeface="Verdana"/>
                <a:cs typeface="Verdana"/>
              </a:rPr>
              <a:t>lice</a:t>
            </a:r>
            <a:r>
              <a:rPr sz="1100" spc="-75">
                <a:solidFill>
                  <a:srgbClr val="222E54"/>
                </a:solidFill>
                <a:latin typeface="Verdana"/>
                <a:cs typeface="Verdana"/>
              </a:rPr>
              <a:t> </a:t>
            </a:r>
            <a:r>
              <a:rPr sz="1100" spc="-85">
                <a:solidFill>
                  <a:srgbClr val="222E54"/>
                </a:solidFill>
                <a:latin typeface="Verdana"/>
                <a:cs typeface="Verdana"/>
              </a:rPr>
              <a:t>está</a:t>
            </a:r>
            <a:r>
              <a:rPr sz="1100" spc="-70">
                <a:solidFill>
                  <a:srgbClr val="222E54"/>
                </a:solidFill>
                <a:latin typeface="Verdana"/>
                <a:cs typeface="Verdana"/>
              </a:rPr>
              <a:t> </a:t>
            </a:r>
            <a:r>
              <a:rPr sz="1100" spc="-90">
                <a:solidFill>
                  <a:srgbClr val="222E54"/>
                </a:solidFill>
                <a:latin typeface="Verdana"/>
                <a:cs typeface="Verdana"/>
              </a:rPr>
              <a:t>vigente</a:t>
            </a:r>
            <a:r>
              <a:rPr sz="1100" spc="-70">
                <a:solidFill>
                  <a:srgbClr val="222E54"/>
                </a:solidFill>
                <a:latin typeface="Verdana"/>
                <a:cs typeface="Verdana"/>
              </a:rPr>
              <a:t> </a:t>
            </a:r>
            <a:r>
              <a:rPr sz="1100" spc="-75">
                <a:solidFill>
                  <a:srgbClr val="222E54"/>
                </a:solidFill>
                <a:latin typeface="Verdana"/>
                <a:cs typeface="Verdana"/>
              </a:rPr>
              <a:t>no</a:t>
            </a:r>
            <a:r>
              <a:rPr sz="1100" spc="-70">
                <a:solidFill>
                  <a:srgbClr val="222E54"/>
                </a:solidFill>
                <a:latin typeface="Verdana"/>
                <a:cs typeface="Verdana"/>
              </a:rPr>
              <a:t> </a:t>
            </a:r>
            <a:r>
              <a:rPr sz="1100" spc="-75">
                <a:solidFill>
                  <a:srgbClr val="222E54"/>
                </a:solidFill>
                <a:latin typeface="Verdana"/>
                <a:cs typeface="Verdana"/>
              </a:rPr>
              <a:t>período </a:t>
            </a:r>
            <a:r>
              <a:rPr sz="1100" spc="-25">
                <a:solidFill>
                  <a:srgbClr val="222E54"/>
                </a:solidFill>
                <a:latin typeface="Verdana"/>
                <a:cs typeface="Verdana"/>
              </a:rPr>
              <a:t>de </a:t>
            </a:r>
            <a:r>
              <a:rPr sz="1100" spc="-10">
                <a:solidFill>
                  <a:srgbClr val="222E54"/>
                </a:solidFill>
                <a:latin typeface="Verdana"/>
                <a:cs typeface="Verdana"/>
              </a:rPr>
              <a:t>análise.</a:t>
            </a:r>
            <a:endParaRPr sz="1100">
              <a:latin typeface="Verdana"/>
              <a:cs typeface="Verdana"/>
            </a:endParaRPr>
          </a:p>
        </p:txBody>
      </p:sp>
      <p:sp>
        <p:nvSpPr>
          <p:cNvPr id="25" name="object 25"/>
          <p:cNvSpPr txBox="1"/>
          <p:nvPr/>
        </p:nvSpPr>
        <p:spPr>
          <a:xfrm>
            <a:off x="7609433" y="5751032"/>
            <a:ext cx="2538095" cy="1366520"/>
          </a:xfrm>
          <a:prstGeom prst="rect">
            <a:avLst/>
          </a:prstGeom>
        </p:spPr>
        <p:txBody>
          <a:bodyPr vert="horz" wrap="square" lIns="0" tIns="12700" rIns="0" bIns="0" rtlCol="0">
            <a:spAutoFit/>
          </a:bodyPr>
          <a:lstStyle/>
          <a:p>
            <a:pPr marL="12700" marR="62865">
              <a:lnSpc>
                <a:spcPct val="100000"/>
              </a:lnSpc>
              <a:spcBef>
                <a:spcPts val="100"/>
              </a:spcBef>
            </a:pPr>
            <a:r>
              <a:rPr sz="1100" b="1" spc="-25">
                <a:solidFill>
                  <a:srgbClr val="222E54"/>
                </a:solidFill>
                <a:latin typeface="Arial"/>
                <a:cs typeface="Arial"/>
              </a:rPr>
              <a:t>Relação</a:t>
            </a:r>
            <a:r>
              <a:rPr sz="1100" b="1" spc="-35">
                <a:solidFill>
                  <a:srgbClr val="222E54"/>
                </a:solidFill>
                <a:latin typeface="Arial"/>
                <a:cs typeface="Arial"/>
              </a:rPr>
              <a:t> </a:t>
            </a:r>
            <a:r>
              <a:rPr sz="1100" b="1">
                <a:solidFill>
                  <a:srgbClr val="222E54"/>
                </a:solidFill>
                <a:latin typeface="Arial"/>
                <a:cs typeface="Arial"/>
              </a:rPr>
              <a:t>de</a:t>
            </a:r>
            <a:r>
              <a:rPr sz="1100" b="1" spc="-30">
                <a:solidFill>
                  <a:srgbClr val="222E54"/>
                </a:solidFill>
                <a:latin typeface="Arial"/>
                <a:cs typeface="Arial"/>
              </a:rPr>
              <a:t> Empregados </a:t>
            </a:r>
            <a:r>
              <a:rPr sz="1100" b="1" spc="-80">
                <a:solidFill>
                  <a:srgbClr val="222E54"/>
                </a:solidFill>
                <a:latin typeface="Arial"/>
                <a:cs typeface="Arial"/>
              </a:rPr>
              <a:t>x</a:t>
            </a:r>
            <a:r>
              <a:rPr sz="1100" b="1" spc="-30">
                <a:solidFill>
                  <a:srgbClr val="222E54"/>
                </a:solidFill>
                <a:latin typeface="Arial"/>
                <a:cs typeface="Arial"/>
              </a:rPr>
              <a:t> </a:t>
            </a:r>
            <a:r>
              <a:rPr sz="1100" b="1" spc="-25">
                <a:solidFill>
                  <a:srgbClr val="222E54"/>
                </a:solidFill>
                <a:latin typeface="Arial"/>
                <a:cs typeface="Arial"/>
              </a:rPr>
              <a:t>Efetivo</a:t>
            </a:r>
            <a:r>
              <a:rPr sz="1100" b="1" spc="-30">
                <a:solidFill>
                  <a:srgbClr val="222E54"/>
                </a:solidFill>
                <a:latin typeface="Arial"/>
                <a:cs typeface="Arial"/>
              </a:rPr>
              <a:t> </a:t>
            </a:r>
            <a:r>
              <a:rPr sz="1100" b="1" spc="-25">
                <a:solidFill>
                  <a:srgbClr val="222E54"/>
                </a:solidFill>
                <a:latin typeface="Arial"/>
                <a:cs typeface="Arial"/>
              </a:rPr>
              <a:t>do </a:t>
            </a:r>
            <a:r>
              <a:rPr sz="1100" b="1" spc="-20">
                <a:solidFill>
                  <a:srgbClr val="222E54"/>
                </a:solidFill>
                <a:latin typeface="Arial"/>
                <a:cs typeface="Arial"/>
              </a:rPr>
              <a:t>contrato:</a:t>
            </a:r>
            <a:r>
              <a:rPr sz="1100" b="1" spc="-5">
                <a:solidFill>
                  <a:srgbClr val="222E54"/>
                </a:solidFill>
                <a:latin typeface="Arial"/>
                <a:cs typeface="Arial"/>
              </a:rPr>
              <a:t> </a:t>
            </a:r>
            <a:r>
              <a:rPr sz="1100" spc="-65">
                <a:solidFill>
                  <a:srgbClr val="222E54"/>
                </a:solidFill>
                <a:latin typeface="Verdana"/>
                <a:cs typeface="Verdana"/>
              </a:rPr>
              <a:t>Caso</a:t>
            </a:r>
            <a:r>
              <a:rPr sz="1100" spc="-85">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60">
                <a:solidFill>
                  <a:srgbClr val="222E54"/>
                </a:solidFill>
                <a:latin typeface="Verdana"/>
                <a:cs typeface="Verdana"/>
              </a:rPr>
              <a:t>apólice</a:t>
            </a:r>
            <a:r>
              <a:rPr sz="1100" spc="-85">
                <a:solidFill>
                  <a:srgbClr val="222E54"/>
                </a:solidFill>
                <a:latin typeface="Verdana"/>
                <a:cs typeface="Verdana"/>
              </a:rPr>
              <a:t> </a:t>
            </a:r>
            <a:r>
              <a:rPr sz="1100" spc="-80">
                <a:solidFill>
                  <a:srgbClr val="222E54"/>
                </a:solidFill>
                <a:latin typeface="Verdana"/>
                <a:cs typeface="Verdana"/>
              </a:rPr>
              <a:t>de seguro</a:t>
            </a:r>
            <a:r>
              <a:rPr sz="1100" spc="-85">
                <a:solidFill>
                  <a:srgbClr val="222E54"/>
                </a:solidFill>
                <a:latin typeface="Verdana"/>
                <a:cs typeface="Verdana"/>
              </a:rPr>
              <a:t> </a:t>
            </a:r>
            <a:r>
              <a:rPr sz="1100" spc="-60">
                <a:solidFill>
                  <a:srgbClr val="222E54"/>
                </a:solidFill>
                <a:latin typeface="Verdana"/>
                <a:cs typeface="Verdana"/>
              </a:rPr>
              <a:t>seja </a:t>
            </a:r>
            <a:r>
              <a:rPr sz="1100" spc="-65">
                <a:solidFill>
                  <a:srgbClr val="222E54"/>
                </a:solidFill>
                <a:latin typeface="Verdana"/>
                <a:cs typeface="Verdana"/>
              </a:rPr>
              <a:t>solicitada </a:t>
            </a:r>
            <a:r>
              <a:rPr sz="1100" spc="-75">
                <a:solidFill>
                  <a:srgbClr val="222E54"/>
                </a:solidFill>
                <a:latin typeface="Verdana"/>
                <a:cs typeface="Verdana"/>
              </a:rPr>
              <a:t>por</a:t>
            </a:r>
            <a:r>
              <a:rPr sz="1100" spc="-60">
                <a:solidFill>
                  <a:srgbClr val="222E54"/>
                </a:solidFill>
                <a:latin typeface="Verdana"/>
                <a:cs typeface="Verdana"/>
              </a:rPr>
              <a:t> </a:t>
            </a:r>
            <a:r>
              <a:rPr sz="1100" spc="-85">
                <a:solidFill>
                  <a:srgbClr val="222E54"/>
                </a:solidFill>
                <a:latin typeface="Verdana"/>
                <a:cs typeface="Verdana"/>
              </a:rPr>
              <a:t>validade</a:t>
            </a:r>
            <a:r>
              <a:rPr sz="1100" spc="-60">
                <a:solidFill>
                  <a:srgbClr val="222E54"/>
                </a:solidFill>
                <a:latin typeface="Verdana"/>
                <a:cs typeface="Verdana"/>
              </a:rPr>
              <a:t> </a:t>
            </a:r>
            <a:r>
              <a:rPr sz="1100" spc="-75">
                <a:solidFill>
                  <a:srgbClr val="222E54"/>
                </a:solidFill>
                <a:latin typeface="Verdana"/>
                <a:cs typeface="Verdana"/>
              </a:rPr>
              <a:t>no</a:t>
            </a:r>
            <a:r>
              <a:rPr sz="1100" spc="-60">
                <a:solidFill>
                  <a:srgbClr val="222E54"/>
                </a:solidFill>
                <a:latin typeface="Verdana"/>
                <a:cs typeface="Verdana"/>
              </a:rPr>
              <a:t> </a:t>
            </a:r>
            <a:r>
              <a:rPr sz="1100" spc="-105">
                <a:solidFill>
                  <a:srgbClr val="222E54"/>
                </a:solidFill>
                <a:latin typeface="Verdana"/>
                <a:cs typeface="Verdana"/>
              </a:rPr>
              <a:t>sistema,</a:t>
            </a:r>
            <a:r>
              <a:rPr sz="1100" spc="-65">
                <a:solidFill>
                  <a:srgbClr val="222E54"/>
                </a:solidFill>
                <a:latin typeface="Verdana"/>
                <a:cs typeface="Verdana"/>
              </a:rPr>
              <a:t> </a:t>
            </a:r>
            <a:r>
              <a:rPr sz="1100" spc="-25">
                <a:solidFill>
                  <a:srgbClr val="222E54"/>
                </a:solidFill>
                <a:latin typeface="Verdana"/>
                <a:cs typeface="Verdana"/>
              </a:rPr>
              <a:t>de- </a:t>
            </a:r>
            <a:r>
              <a:rPr sz="1100" spc="-95">
                <a:solidFill>
                  <a:srgbClr val="222E54"/>
                </a:solidFill>
                <a:latin typeface="Verdana"/>
                <a:cs typeface="Verdana"/>
              </a:rPr>
              <a:t>ve-</a:t>
            </a:r>
            <a:r>
              <a:rPr sz="1100" spc="-75">
                <a:solidFill>
                  <a:srgbClr val="222E54"/>
                </a:solidFill>
                <a:latin typeface="Verdana"/>
                <a:cs typeface="Verdana"/>
              </a:rPr>
              <a:t>se</a:t>
            </a:r>
            <a:r>
              <a:rPr sz="1100" spc="-80">
                <a:solidFill>
                  <a:srgbClr val="222E54"/>
                </a:solidFill>
                <a:latin typeface="Verdana"/>
                <a:cs typeface="Verdana"/>
              </a:rPr>
              <a:t> </a:t>
            </a:r>
            <a:r>
              <a:rPr sz="1100" spc="-75">
                <a:solidFill>
                  <a:srgbClr val="222E54"/>
                </a:solidFill>
                <a:latin typeface="Verdana"/>
                <a:cs typeface="Verdana"/>
              </a:rPr>
              <a:t>utilizar </a:t>
            </a:r>
            <a:r>
              <a:rPr sz="1100" spc="-65">
                <a:solidFill>
                  <a:srgbClr val="222E54"/>
                </a:solidFill>
                <a:latin typeface="Verdana"/>
                <a:cs typeface="Verdana"/>
              </a:rPr>
              <a:t>o</a:t>
            </a:r>
            <a:r>
              <a:rPr sz="1100" spc="-75">
                <a:solidFill>
                  <a:srgbClr val="222E54"/>
                </a:solidFill>
                <a:latin typeface="Verdana"/>
                <a:cs typeface="Verdana"/>
              </a:rPr>
              <a:t> </a:t>
            </a:r>
            <a:r>
              <a:rPr sz="1100" spc="-85">
                <a:solidFill>
                  <a:srgbClr val="222E54"/>
                </a:solidFill>
                <a:latin typeface="Verdana"/>
                <a:cs typeface="Verdana"/>
              </a:rPr>
              <a:t>efetivo</a:t>
            </a:r>
            <a:r>
              <a:rPr sz="1100" spc="-75">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85">
                <a:solidFill>
                  <a:srgbClr val="222E54"/>
                </a:solidFill>
                <a:latin typeface="Verdana"/>
                <a:cs typeface="Verdana"/>
              </a:rPr>
              <a:t>contrato</a:t>
            </a:r>
            <a:r>
              <a:rPr sz="1100" spc="-75">
                <a:solidFill>
                  <a:srgbClr val="222E54"/>
                </a:solidFill>
                <a:latin typeface="Verdana"/>
                <a:cs typeface="Verdana"/>
              </a:rPr>
              <a:t> </a:t>
            </a:r>
            <a:r>
              <a:rPr sz="1100" spc="-20">
                <a:solidFill>
                  <a:srgbClr val="222E54"/>
                </a:solidFill>
                <a:latin typeface="Verdana"/>
                <a:cs typeface="Verdana"/>
              </a:rPr>
              <a:t>para </a:t>
            </a:r>
            <a:r>
              <a:rPr sz="1100" spc="-10">
                <a:solidFill>
                  <a:srgbClr val="222E54"/>
                </a:solidFill>
                <a:latin typeface="Verdana"/>
                <a:cs typeface="Verdana"/>
              </a:rPr>
              <a:t>análise.</a:t>
            </a:r>
            <a:endParaRPr sz="1100">
              <a:latin typeface="Verdana"/>
              <a:cs typeface="Verdana"/>
            </a:endParaRPr>
          </a:p>
          <a:p>
            <a:pPr marL="12700" marR="5080" algn="just">
              <a:lnSpc>
                <a:spcPct val="100000"/>
              </a:lnSpc>
            </a:pPr>
            <a:r>
              <a:rPr sz="1100" spc="-85">
                <a:solidFill>
                  <a:srgbClr val="222E54"/>
                </a:solidFill>
                <a:latin typeface="Verdana"/>
                <a:cs typeface="Verdana"/>
              </a:rPr>
              <a:t>Se</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55">
                <a:solidFill>
                  <a:srgbClr val="222E54"/>
                </a:solidFill>
                <a:latin typeface="Verdana"/>
                <a:cs typeface="Verdana"/>
              </a:rPr>
              <a:t>apólice</a:t>
            </a:r>
            <a:r>
              <a:rPr sz="1100" spc="-110">
                <a:solidFill>
                  <a:srgbClr val="222E54"/>
                </a:solidFill>
                <a:latin typeface="Verdana"/>
                <a:cs typeface="Verdana"/>
              </a:rPr>
              <a:t> </a:t>
            </a:r>
            <a:r>
              <a:rPr sz="1100" spc="-80">
                <a:solidFill>
                  <a:srgbClr val="222E54"/>
                </a:solidFill>
                <a:latin typeface="Verdana"/>
                <a:cs typeface="Verdana"/>
              </a:rPr>
              <a:t>for</a:t>
            </a:r>
            <a:r>
              <a:rPr sz="1100" spc="-110">
                <a:solidFill>
                  <a:srgbClr val="222E54"/>
                </a:solidFill>
                <a:latin typeface="Verdana"/>
                <a:cs typeface="Verdana"/>
              </a:rPr>
              <a:t> </a:t>
            </a:r>
            <a:r>
              <a:rPr sz="1100" spc="-60">
                <a:solidFill>
                  <a:srgbClr val="222E54"/>
                </a:solidFill>
                <a:latin typeface="Verdana"/>
                <a:cs typeface="Verdana"/>
              </a:rPr>
              <a:t>solicitada</a:t>
            </a:r>
            <a:r>
              <a:rPr sz="1100" spc="-110">
                <a:solidFill>
                  <a:srgbClr val="222E54"/>
                </a:solidFill>
                <a:latin typeface="Verdana"/>
                <a:cs typeface="Verdana"/>
              </a:rPr>
              <a:t> </a:t>
            </a:r>
            <a:r>
              <a:rPr sz="1100" spc="-70">
                <a:solidFill>
                  <a:srgbClr val="222E54"/>
                </a:solidFill>
                <a:latin typeface="Verdana"/>
                <a:cs typeface="Verdana"/>
              </a:rPr>
              <a:t>por</a:t>
            </a:r>
            <a:r>
              <a:rPr sz="1100" spc="-110">
                <a:solidFill>
                  <a:srgbClr val="222E54"/>
                </a:solidFill>
                <a:latin typeface="Verdana"/>
                <a:cs typeface="Verdana"/>
              </a:rPr>
              <a:t> </a:t>
            </a:r>
            <a:r>
              <a:rPr sz="1100" spc="-80">
                <a:solidFill>
                  <a:srgbClr val="222E54"/>
                </a:solidFill>
                <a:latin typeface="Verdana"/>
                <a:cs typeface="Verdana"/>
              </a:rPr>
              <a:t>competên-</a:t>
            </a:r>
            <a:r>
              <a:rPr sz="1100" spc="-70">
                <a:solidFill>
                  <a:srgbClr val="222E54"/>
                </a:solidFill>
                <a:latin typeface="Verdana"/>
                <a:cs typeface="Verdana"/>
              </a:rPr>
              <a:t> </a:t>
            </a:r>
            <a:r>
              <a:rPr sz="1100" spc="-85">
                <a:solidFill>
                  <a:srgbClr val="222E54"/>
                </a:solidFill>
                <a:latin typeface="Verdana"/>
                <a:cs typeface="Verdana"/>
              </a:rPr>
              <a:t>cia,</a:t>
            </a:r>
            <a:r>
              <a:rPr sz="1100" spc="-110">
                <a:solidFill>
                  <a:srgbClr val="222E54"/>
                </a:solidFill>
                <a:latin typeface="Verdana"/>
                <a:cs typeface="Verdana"/>
              </a:rPr>
              <a:t> </a:t>
            </a:r>
            <a:r>
              <a:rPr sz="1100" spc="-85">
                <a:solidFill>
                  <a:srgbClr val="222E54"/>
                </a:solidFill>
                <a:latin typeface="Verdana"/>
                <a:cs typeface="Verdana"/>
              </a:rPr>
              <a:t>deve-</a:t>
            </a:r>
            <a:r>
              <a:rPr sz="1100" spc="-70">
                <a:solidFill>
                  <a:srgbClr val="222E54"/>
                </a:solidFill>
                <a:latin typeface="Verdana"/>
                <a:cs typeface="Verdana"/>
              </a:rPr>
              <a:t>se</a:t>
            </a:r>
            <a:r>
              <a:rPr sz="1100" spc="-110">
                <a:solidFill>
                  <a:srgbClr val="222E54"/>
                </a:solidFill>
                <a:latin typeface="Verdana"/>
                <a:cs typeface="Verdana"/>
              </a:rPr>
              <a:t> </a:t>
            </a:r>
            <a:r>
              <a:rPr sz="1100" spc="-70">
                <a:solidFill>
                  <a:srgbClr val="222E54"/>
                </a:solidFill>
                <a:latin typeface="Verdana"/>
                <a:cs typeface="Verdana"/>
              </a:rPr>
              <a:t>utilizar</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65">
                <a:solidFill>
                  <a:srgbClr val="222E54"/>
                </a:solidFill>
                <a:latin typeface="Verdana"/>
                <a:cs typeface="Verdana"/>
              </a:rPr>
              <a:t>Relação</a:t>
            </a:r>
            <a:r>
              <a:rPr sz="1100" spc="-110">
                <a:solidFill>
                  <a:srgbClr val="222E54"/>
                </a:solidFill>
                <a:latin typeface="Verdana"/>
                <a:cs typeface="Verdana"/>
              </a:rPr>
              <a:t> </a:t>
            </a:r>
            <a:r>
              <a:rPr sz="1100" spc="-75">
                <a:solidFill>
                  <a:srgbClr val="222E54"/>
                </a:solidFill>
                <a:latin typeface="Verdana"/>
                <a:cs typeface="Verdana"/>
              </a:rPr>
              <a:t>de</a:t>
            </a:r>
            <a:r>
              <a:rPr sz="1100" spc="-110">
                <a:solidFill>
                  <a:srgbClr val="222E54"/>
                </a:solidFill>
                <a:latin typeface="Verdana"/>
                <a:cs typeface="Verdana"/>
              </a:rPr>
              <a:t> </a:t>
            </a:r>
            <a:r>
              <a:rPr sz="1100" spc="-90">
                <a:solidFill>
                  <a:srgbClr val="222E54"/>
                </a:solidFill>
                <a:latin typeface="Verdana"/>
                <a:cs typeface="Verdana"/>
              </a:rPr>
              <a:t>Empre-</a:t>
            </a:r>
            <a:r>
              <a:rPr sz="1100" spc="-70">
                <a:solidFill>
                  <a:srgbClr val="222E54"/>
                </a:solidFill>
                <a:latin typeface="Verdana"/>
                <a:cs typeface="Verdana"/>
              </a:rPr>
              <a:t> gados</a:t>
            </a:r>
            <a:r>
              <a:rPr sz="1100" spc="-110">
                <a:solidFill>
                  <a:srgbClr val="222E54"/>
                </a:solidFill>
                <a:latin typeface="Verdana"/>
                <a:cs typeface="Verdana"/>
              </a:rPr>
              <a:t> </a:t>
            </a:r>
            <a:r>
              <a:rPr sz="1100" spc="-95">
                <a:solidFill>
                  <a:srgbClr val="222E54"/>
                </a:solidFill>
                <a:latin typeface="Verdana"/>
                <a:cs typeface="Verdana"/>
              </a:rPr>
              <a:t>(RE)</a:t>
            </a:r>
            <a:r>
              <a:rPr sz="1100" spc="-110">
                <a:solidFill>
                  <a:srgbClr val="222E54"/>
                </a:solidFill>
                <a:latin typeface="Verdana"/>
                <a:cs typeface="Verdana"/>
              </a:rPr>
              <a:t> </a:t>
            </a:r>
            <a:r>
              <a:rPr sz="1100" spc="-90">
                <a:solidFill>
                  <a:srgbClr val="222E54"/>
                </a:solidFill>
                <a:latin typeface="Verdana"/>
                <a:cs typeface="Verdana"/>
              </a:rPr>
              <a:t>para</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85">
                <a:solidFill>
                  <a:srgbClr val="222E54"/>
                </a:solidFill>
                <a:latin typeface="Verdana"/>
                <a:cs typeface="Verdana"/>
              </a:rPr>
              <a:t>análise.</a:t>
            </a:r>
            <a:endParaRPr sz="1100">
              <a:latin typeface="Verdana"/>
              <a:cs typeface="Verdana"/>
            </a:endParaRPr>
          </a:p>
        </p:txBody>
      </p:sp>
      <p:sp>
        <p:nvSpPr>
          <p:cNvPr id="26" name="object 26"/>
          <p:cNvSpPr txBox="1"/>
          <p:nvPr/>
        </p:nvSpPr>
        <p:spPr>
          <a:xfrm>
            <a:off x="6606451" y="1507324"/>
            <a:ext cx="1838960" cy="558800"/>
          </a:xfrm>
          <a:prstGeom prst="rect">
            <a:avLst/>
          </a:prstGeom>
        </p:spPr>
        <p:txBody>
          <a:bodyPr vert="horz" wrap="square" lIns="0" tIns="68580" rIns="0" bIns="0" rtlCol="0">
            <a:spAutoFit/>
          </a:bodyPr>
          <a:lstStyle/>
          <a:p>
            <a:pPr marL="123189" marR="123189">
              <a:lnSpc>
                <a:spcPct val="104099"/>
              </a:lnSpc>
              <a:spcBef>
                <a:spcPts val="540"/>
              </a:spcBef>
              <a:tabLst>
                <a:tab pos="1017269" algn="l"/>
              </a:tabLst>
            </a:pPr>
            <a:r>
              <a:rPr sz="1050" i="1" spc="-97" baseline="-35714">
                <a:solidFill>
                  <a:srgbClr val="FFFFFF"/>
                </a:solidFill>
                <a:latin typeface="Arial"/>
                <a:cs typeface="Arial"/>
              </a:rPr>
              <a:t>Acesse</a:t>
            </a:r>
            <a:r>
              <a:rPr sz="1050" i="1" spc="-22" baseline="-35714">
                <a:solidFill>
                  <a:srgbClr val="FFFFFF"/>
                </a:solidFill>
                <a:latin typeface="Arial"/>
                <a:cs typeface="Arial"/>
              </a:rPr>
              <a:t> </a:t>
            </a:r>
            <a:r>
              <a:rPr sz="1050" i="1" baseline="-35714">
                <a:solidFill>
                  <a:srgbClr val="FFFFFF"/>
                </a:solidFill>
                <a:latin typeface="Arial"/>
                <a:cs typeface="Arial"/>
              </a:rPr>
              <a:t>a</a:t>
            </a:r>
            <a:r>
              <a:rPr sz="1050" i="1" spc="-15" baseline="-35714">
                <a:solidFill>
                  <a:srgbClr val="FFFFFF"/>
                </a:solidFill>
                <a:latin typeface="Arial"/>
                <a:cs typeface="Arial"/>
              </a:rPr>
              <a:t> explica-</a:t>
            </a:r>
            <a:r>
              <a:rPr sz="1050" i="1" baseline="-35714">
                <a:solidFill>
                  <a:srgbClr val="FFFFFF"/>
                </a:solidFill>
                <a:latin typeface="Arial"/>
                <a:cs typeface="Arial"/>
              </a:rPr>
              <a:t>	</a:t>
            </a:r>
            <a:r>
              <a:rPr sz="700" i="1" spc="-65">
                <a:solidFill>
                  <a:srgbClr val="FFFFFF"/>
                </a:solidFill>
                <a:latin typeface="Arial"/>
                <a:cs typeface="Arial"/>
              </a:rPr>
              <a:t>Acesse</a:t>
            </a:r>
            <a:r>
              <a:rPr sz="700" i="1" spc="-15">
                <a:solidFill>
                  <a:srgbClr val="FFFFFF"/>
                </a:solidFill>
                <a:latin typeface="Arial"/>
                <a:cs typeface="Arial"/>
              </a:rPr>
              <a:t> </a:t>
            </a:r>
            <a:r>
              <a:rPr sz="700" i="1">
                <a:solidFill>
                  <a:srgbClr val="FFFFFF"/>
                </a:solidFill>
                <a:latin typeface="Arial"/>
                <a:cs typeface="Arial"/>
              </a:rPr>
              <a:t>a</a:t>
            </a:r>
            <a:r>
              <a:rPr sz="700" i="1" spc="-10">
                <a:solidFill>
                  <a:srgbClr val="FFFFFF"/>
                </a:solidFill>
                <a:latin typeface="Arial"/>
                <a:cs typeface="Arial"/>
              </a:rPr>
              <a:t> explica-</a:t>
            </a:r>
            <a:r>
              <a:rPr sz="700" i="1" spc="500">
                <a:solidFill>
                  <a:srgbClr val="FFFFFF"/>
                </a:solidFill>
                <a:latin typeface="Arial"/>
                <a:cs typeface="Arial"/>
              </a:rPr>
              <a:t> </a:t>
            </a:r>
            <a:r>
              <a:rPr sz="1050" i="1" baseline="-35714">
                <a:solidFill>
                  <a:srgbClr val="FFFFFF"/>
                </a:solidFill>
                <a:latin typeface="Arial"/>
                <a:cs typeface="Arial"/>
              </a:rPr>
              <a:t>ção</a:t>
            </a:r>
            <a:r>
              <a:rPr sz="1050" i="1" spc="-30" baseline="-35714">
                <a:solidFill>
                  <a:srgbClr val="FFFFFF"/>
                </a:solidFill>
                <a:latin typeface="Arial"/>
                <a:cs typeface="Arial"/>
              </a:rPr>
              <a:t> </a:t>
            </a:r>
            <a:r>
              <a:rPr sz="1050" i="1" spc="-44" baseline="-35714">
                <a:solidFill>
                  <a:srgbClr val="FFFFFF"/>
                </a:solidFill>
                <a:latin typeface="Arial"/>
                <a:cs typeface="Arial"/>
              </a:rPr>
              <a:t>de</a:t>
            </a:r>
            <a:r>
              <a:rPr sz="1050" i="1" spc="-30" baseline="-35714">
                <a:solidFill>
                  <a:srgbClr val="FFFFFF"/>
                </a:solidFill>
                <a:latin typeface="Arial"/>
                <a:cs typeface="Arial"/>
              </a:rPr>
              <a:t> </a:t>
            </a:r>
            <a:r>
              <a:rPr sz="1050" i="1" spc="-82" baseline="-35714">
                <a:solidFill>
                  <a:srgbClr val="FFFFFF"/>
                </a:solidFill>
                <a:latin typeface="Arial"/>
                <a:cs typeface="Arial"/>
              </a:rPr>
              <a:t>ACT</a:t>
            </a:r>
            <a:r>
              <a:rPr sz="1050" i="1" spc="-22" baseline="-35714">
                <a:solidFill>
                  <a:srgbClr val="FFFFFF"/>
                </a:solidFill>
                <a:latin typeface="Arial"/>
                <a:cs typeface="Arial"/>
              </a:rPr>
              <a:t> </a:t>
            </a:r>
            <a:r>
              <a:rPr sz="1050" i="1" spc="-89" baseline="-35714">
                <a:solidFill>
                  <a:srgbClr val="FFFFFF"/>
                </a:solidFill>
                <a:latin typeface="Arial"/>
                <a:cs typeface="Arial"/>
              </a:rPr>
              <a:t>e</a:t>
            </a:r>
            <a:r>
              <a:rPr sz="1050" i="1" spc="-30" baseline="-35714">
                <a:solidFill>
                  <a:srgbClr val="FFFFFF"/>
                </a:solidFill>
                <a:latin typeface="Arial"/>
                <a:cs typeface="Arial"/>
              </a:rPr>
              <a:t> CCT.</a:t>
            </a:r>
            <a:r>
              <a:rPr sz="1050" i="1" baseline="-35714">
                <a:solidFill>
                  <a:srgbClr val="FFFFFF"/>
                </a:solidFill>
                <a:latin typeface="Arial"/>
                <a:cs typeface="Arial"/>
              </a:rPr>
              <a:t>	</a:t>
            </a:r>
            <a:r>
              <a:rPr sz="700" i="1">
                <a:solidFill>
                  <a:srgbClr val="FFFFFF"/>
                </a:solidFill>
                <a:latin typeface="Arial"/>
                <a:cs typeface="Arial"/>
              </a:rPr>
              <a:t>ção</a:t>
            </a:r>
            <a:r>
              <a:rPr sz="700" i="1" spc="-20">
                <a:solidFill>
                  <a:srgbClr val="FFFFFF"/>
                </a:solidFill>
                <a:latin typeface="Arial"/>
                <a:cs typeface="Arial"/>
              </a:rPr>
              <a:t> </a:t>
            </a:r>
            <a:r>
              <a:rPr sz="700" i="1" spc="-30">
                <a:solidFill>
                  <a:srgbClr val="FFFFFF"/>
                </a:solidFill>
                <a:latin typeface="Arial"/>
                <a:cs typeface="Arial"/>
              </a:rPr>
              <a:t>de</a:t>
            </a:r>
            <a:r>
              <a:rPr sz="700" i="1" spc="-20">
                <a:solidFill>
                  <a:srgbClr val="FFFFFF"/>
                </a:solidFill>
                <a:latin typeface="Arial"/>
                <a:cs typeface="Arial"/>
              </a:rPr>
              <a:t> </a:t>
            </a:r>
            <a:r>
              <a:rPr sz="700" i="1" spc="-35">
                <a:solidFill>
                  <a:srgbClr val="FFFFFF"/>
                </a:solidFill>
                <a:latin typeface="Arial"/>
                <a:cs typeface="Arial"/>
              </a:rPr>
              <a:t>Relação</a:t>
            </a:r>
            <a:r>
              <a:rPr sz="700" i="1" spc="-15">
                <a:solidFill>
                  <a:srgbClr val="FFFFFF"/>
                </a:solidFill>
                <a:latin typeface="Arial"/>
                <a:cs typeface="Arial"/>
              </a:rPr>
              <a:t> </a:t>
            </a:r>
            <a:r>
              <a:rPr sz="700" i="1" spc="-40">
                <a:solidFill>
                  <a:srgbClr val="FFFFFF"/>
                </a:solidFill>
                <a:latin typeface="Arial"/>
                <a:cs typeface="Arial"/>
              </a:rPr>
              <a:t>de</a:t>
            </a:r>
            <a:endParaRPr sz="700">
              <a:latin typeface="Arial"/>
              <a:cs typeface="Arial"/>
            </a:endParaRPr>
          </a:p>
          <a:p>
            <a:pPr marL="1017269">
              <a:lnSpc>
                <a:spcPct val="100000"/>
              </a:lnSpc>
              <a:spcBef>
                <a:spcPts val="35"/>
              </a:spcBef>
            </a:pPr>
            <a:r>
              <a:rPr sz="700" i="1" spc="-10">
                <a:solidFill>
                  <a:srgbClr val="FFFFFF"/>
                </a:solidFill>
                <a:latin typeface="Arial"/>
                <a:cs typeface="Arial"/>
              </a:rPr>
              <a:t>Empregados</a:t>
            </a:r>
            <a:endParaRPr sz="700">
              <a:latin typeface="Arial"/>
              <a:cs typeface="Arial"/>
            </a:endParaRPr>
          </a:p>
        </p:txBody>
      </p:sp>
      <p:grpSp>
        <p:nvGrpSpPr>
          <p:cNvPr id="33" name="Group 28">
            <a:extLst>
              <a:ext uri="{FF2B5EF4-FFF2-40B4-BE49-F238E27FC236}">
                <a16:creationId xmlns:a16="http://schemas.microsoft.com/office/drawing/2014/main" id="{0B21F0EA-096E-49E0-5A39-9FB4129FB0CF}"/>
              </a:ext>
            </a:extLst>
          </p:cNvPr>
          <p:cNvGrpSpPr/>
          <p:nvPr/>
        </p:nvGrpSpPr>
        <p:grpSpPr>
          <a:xfrm>
            <a:off x="3473016" y="3271585"/>
            <a:ext cx="1518013" cy="104627"/>
            <a:chOff x="3253568" y="4344068"/>
            <a:chExt cx="1692535" cy="57599"/>
          </a:xfrm>
        </p:grpSpPr>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0B913AE-2633-BFF8-713E-A5A08CA256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70F1295-6712-94B0-0A95-944532AAF71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28">
            <a:extLst>
              <a:ext uri="{FF2B5EF4-FFF2-40B4-BE49-F238E27FC236}">
                <a16:creationId xmlns:a16="http://schemas.microsoft.com/office/drawing/2014/main" id="{94C5E31F-488E-6E57-F885-E7E1DE746DDE}"/>
              </a:ext>
            </a:extLst>
          </p:cNvPr>
          <p:cNvGrpSpPr/>
          <p:nvPr/>
        </p:nvGrpSpPr>
        <p:grpSpPr>
          <a:xfrm>
            <a:off x="3549940" y="3445990"/>
            <a:ext cx="1391089" cy="136337"/>
            <a:chOff x="3253568" y="4344068"/>
            <a:chExt cx="1692535" cy="57599"/>
          </a:xfrm>
        </p:grpSpPr>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2215D17-990D-CBD4-32F7-2F0453BFE16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022C9E4-9C91-2F18-A9B8-0475AA44DC8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28">
            <a:extLst>
              <a:ext uri="{FF2B5EF4-FFF2-40B4-BE49-F238E27FC236}">
                <a16:creationId xmlns:a16="http://schemas.microsoft.com/office/drawing/2014/main" id="{36D5B402-122D-053C-E005-5C546564B4F9}"/>
              </a:ext>
            </a:extLst>
          </p:cNvPr>
          <p:cNvGrpSpPr/>
          <p:nvPr/>
        </p:nvGrpSpPr>
        <p:grpSpPr>
          <a:xfrm>
            <a:off x="5959054" y="3271584"/>
            <a:ext cx="1295897" cy="104627"/>
            <a:chOff x="3253568" y="4344068"/>
            <a:chExt cx="1692535" cy="57599"/>
          </a:xfrm>
        </p:grpSpPr>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ECA8BE6-1ACE-E01C-6B34-CD40DED161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608A121-4B19-A596-5AC3-F22175B6927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28">
            <a:extLst>
              <a:ext uri="{FF2B5EF4-FFF2-40B4-BE49-F238E27FC236}">
                <a16:creationId xmlns:a16="http://schemas.microsoft.com/office/drawing/2014/main" id="{9C0BFCD1-06B6-6788-7150-84001907B743}"/>
              </a:ext>
            </a:extLst>
          </p:cNvPr>
          <p:cNvGrpSpPr/>
          <p:nvPr/>
        </p:nvGrpSpPr>
        <p:grpSpPr>
          <a:xfrm>
            <a:off x="5958960" y="3461844"/>
            <a:ext cx="804066" cy="104627"/>
            <a:chOff x="3253568" y="4344068"/>
            <a:chExt cx="1692535" cy="57599"/>
          </a:xfrm>
        </p:grpSpPr>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6775CA6-AA83-4F3C-26EA-6E6F8BD9C90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B9FBFDD-293C-7404-973F-4E9F63F3D72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91CE599-734C-9430-865D-92226AA6B16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flipV="1">
            <a:off x="5977958" y="3638552"/>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131B4CF-11DF-C26A-611F-A0CA9EF24DE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flipV="1">
            <a:off x="5977958" y="3781427"/>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26F1A01-333F-C677-57C9-21487661D79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3461863" y="3779294"/>
            <a:ext cx="771447" cy="1450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7789" y="211800"/>
            <a:ext cx="5805170" cy="787400"/>
          </a:xfrm>
          <a:prstGeom prst="rect">
            <a:avLst/>
          </a:prstGeom>
        </p:spPr>
        <p:txBody>
          <a:bodyPr vert="horz" wrap="square" lIns="0" tIns="12700" rIns="0" bIns="0" rtlCol="0">
            <a:spAutoFit/>
          </a:bodyPr>
          <a:lstStyle/>
          <a:p>
            <a:pPr marL="12700">
              <a:lnSpc>
                <a:spcPct val="100000"/>
              </a:lnSpc>
              <a:spcBef>
                <a:spcPts val="100"/>
              </a:spcBef>
            </a:pPr>
            <a:r>
              <a:rPr spc="-225"/>
              <a:t>Comprovante</a:t>
            </a:r>
            <a:r>
              <a:rPr spc="-330"/>
              <a:t> </a:t>
            </a:r>
            <a:r>
              <a:rPr spc="-370"/>
              <a:t>+</a:t>
            </a:r>
            <a:r>
              <a:rPr spc="-325"/>
              <a:t> </a:t>
            </a:r>
            <a:r>
              <a:rPr spc="-130"/>
              <a:t>Boleto</a:t>
            </a: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44</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1044496" y="914532"/>
            <a:ext cx="3309620" cy="761365"/>
          </a:xfrm>
          <a:prstGeom prst="rect">
            <a:avLst/>
          </a:prstGeom>
        </p:spPr>
        <p:txBody>
          <a:bodyPr vert="horz" wrap="square" lIns="0" tIns="12700" rIns="0" bIns="0" rtlCol="0">
            <a:spAutoFit/>
          </a:bodyPr>
          <a:lstStyle/>
          <a:p>
            <a:pPr marL="12700">
              <a:lnSpc>
                <a:spcPct val="100000"/>
              </a:lnSpc>
              <a:spcBef>
                <a:spcPts val="100"/>
              </a:spcBef>
            </a:pPr>
            <a:r>
              <a:rPr sz="2400" b="1" i="1" spc="-145">
                <a:solidFill>
                  <a:srgbClr val="FFFFFF"/>
                </a:solidFill>
                <a:latin typeface="Trebuchet MS"/>
                <a:cs typeface="Trebuchet MS"/>
              </a:rPr>
              <a:t>Apólice</a:t>
            </a:r>
            <a:r>
              <a:rPr sz="2400" b="1" i="1" spc="-150">
                <a:solidFill>
                  <a:srgbClr val="FFFFFF"/>
                </a:solidFill>
                <a:latin typeface="Trebuchet MS"/>
                <a:cs typeface="Trebuchet MS"/>
              </a:rPr>
              <a:t> </a:t>
            </a:r>
            <a:r>
              <a:rPr sz="2400" b="1" i="1" spc="-170">
                <a:solidFill>
                  <a:srgbClr val="FFFFFF"/>
                </a:solidFill>
                <a:latin typeface="Trebuchet MS"/>
                <a:cs typeface="Trebuchet MS"/>
              </a:rPr>
              <a:t>de</a:t>
            </a:r>
            <a:r>
              <a:rPr sz="2400" b="1" i="1" spc="-145">
                <a:solidFill>
                  <a:srgbClr val="FFFFFF"/>
                </a:solidFill>
                <a:latin typeface="Trebuchet MS"/>
                <a:cs typeface="Trebuchet MS"/>
              </a:rPr>
              <a:t> Seguro </a:t>
            </a:r>
            <a:r>
              <a:rPr sz="2400" b="1" i="1" spc="-170">
                <a:solidFill>
                  <a:srgbClr val="FFFFFF"/>
                </a:solidFill>
                <a:latin typeface="Trebuchet MS"/>
                <a:cs typeface="Trebuchet MS"/>
              </a:rPr>
              <a:t>de</a:t>
            </a:r>
            <a:r>
              <a:rPr sz="2400" b="1" i="1" spc="-145">
                <a:solidFill>
                  <a:srgbClr val="FFFFFF"/>
                </a:solidFill>
                <a:latin typeface="Trebuchet MS"/>
                <a:cs typeface="Trebuchet MS"/>
              </a:rPr>
              <a:t> Vida</a:t>
            </a:r>
            <a:endParaRPr sz="2400">
              <a:latin typeface="Trebuchet MS"/>
              <a:cs typeface="Trebuchet MS"/>
            </a:endParaRPr>
          </a:p>
          <a:p>
            <a:pPr marL="12700">
              <a:lnSpc>
                <a:spcPct val="100000"/>
              </a:lnSpc>
              <a:spcBef>
                <a:spcPts val="30"/>
              </a:spcBef>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4" name="object 4"/>
          <p:cNvSpPr txBox="1"/>
          <p:nvPr/>
        </p:nvSpPr>
        <p:spPr>
          <a:xfrm>
            <a:off x="1160268" y="2429819"/>
            <a:ext cx="8285480" cy="43688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37465">
              <a:lnSpc>
                <a:spcPct val="100000"/>
              </a:lnSpc>
            </a:pPr>
            <a:r>
              <a:rPr sz="1500" spc="-65">
                <a:solidFill>
                  <a:srgbClr val="0C285A"/>
                </a:solidFill>
                <a:latin typeface="Verdana"/>
                <a:cs typeface="Verdana"/>
              </a:rPr>
              <a:t>O</a:t>
            </a:r>
            <a:r>
              <a:rPr sz="1500" spc="-114">
                <a:solidFill>
                  <a:srgbClr val="0C285A"/>
                </a:solidFill>
                <a:latin typeface="Verdana"/>
                <a:cs typeface="Verdana"/>
              </a:rPr>
              <a:t> conjunto</a:t>
            </a:r>
            <a:r>
              <a:rPr sz="1500" spc="-110">
                <a:solidFill>
                  <a:srgbClr val="0C285A"/>
                </a:solidFill>
                <a:latin typeface="Verdana"/>
                <a:cs typeface="Verdana"/>
              </a:rPr>
              <a:t> </a:t>
            </a:r>
            <a:r>
              <a:rPr sz="1500" spc="-125">
                <a:solidFill>
                  <a:srgbClr val="0C285A"/>
                </a:solidFill>
                <a:latin typeface="Verdana"/>
                <a:cs typeface="Verdana"/>
              </a:rPr>
              <a:t>formado</a:t>
            </a:r>
            <a:r>
              <a:rPr sz="1500" spc="-114">
                <a:solidFill>
                  <a:srgbClr val="0C285A"/>
                </a:solidFill>
                <a:latin typeface="Verdana"/>
                <a:cs typeface="Verdana"/>
              </a:rPr>
              <a:t> </a:t>
            </a:r>
            <a:r>
              <a:rPr sz="1500" spc="-90">
                <a:solidFill>
                  <a:srgbClr val="0C285A"/>
                </a:solidFill>
                <a:latin typeface="Verdana"/>
                <a:cs typeface="Verdana"/>
              </a:rPr>
              <a:t>pelo</a:t>
            </a:r>
            <a:r>
              <a:rPr sz="1500" spc="-110">
                <a:solidFill>
                  <a:srgbClr val="0C285A"/>
                </a:solidFill>
                <a:latin typeface="Verdana"/>
                <a:cs typeface="Verdana"/>
              </a:rPr>
              <a:t> </a:t>
            </a:r>
            <a:r>
              <a:rPr sz="1500" spc="-100">
                <a:solidFill>
                  <a:srgbClr val="0C285A"/>
                </a:solidFill>
                <a:latin typeface="Verdana"/>
                <a:cs typeface="Verdana"/>
              </a:rPr>
              <a:t>boleto</a:t>
            </a:r>
            <a:r>
              <a:rPr sz="1500" spc="-110">
                <a:solidFill>
                  <a:srgbClr val="0C285A"/>
                </a:solidFill>
                <a:latin typeface="Verdana"/>
                <a:cs typeface="Verdana"/>
              </a:rPr>
              <a:t> da</a:t>
            </a:r>
            <a:r>
              <a:rPr sz="1500" spc="-114">
                <a:solidFill>
                  <a:srgbClr val="0C285A"/>
                </a:solidFill>
                <a:latin typeface="Verdana"/>
                <a:cs typeface="Verdana"/>
              </a:rPr>
              <a:t> </a:t>
            </a:r>
            <a:r>
              <a:rPr sz="1500" spc="-85">
                <a:solidFill>
                  <a:srgbClr val="0C285A"/>
                </a:solidFill>
                <a:latin typeface="Verdana"/>
                <a:cs typeface="Verdana"/>
              </a:rPr>
              <a:t>apólice</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105">
                <a:solidFill>
                  <a:srgbClr val="0C285A"/>
                </a:solidFill>
                <a:latin typeface="Verdana"/>
                <a:cs typeface="Verdana"/>
              </a:rPr>
              <a:t>respectivo</a:t>
            </a:r>
            <a:r>
              <a:rPr sz="1500" spc="-110">
                <a:solidFill>
                  <a:srgbClr val="0C285A"/>
                </a:solidFill>
                <a:latin typeface="Verdana"/>
                <a:cs typeface="Verdana"/>
              </a:rPr>
              <a:t> </a:t>
            </a:r>
            <a:r>
              <a:rPr sz="1500" spc="-120">
                <a:solidFill>
                  <a:srgbClr val="0C285A"/>
                </a:solidFill>
                <a:latin typeface="Verdana"/>
                <a:cs typeface="Verdana"/>
              </a:rPr>
              <a:t>comprovante</a:t>
            </a:r>
            <a:r>
              <a:rPr sz="1500" spc="-110">
                <a:solidFill>
                  <a:srgbClr val="0C285A"/>
                </a:solidFill>
                <a:latin typeface="Verdana"/>
                <a:cs typeface="Verdana"/>
              </a:rPr>
              <a:t> de</a:t>
            </a:r>
            <a:r>
              <a:rPr sz="1500" spc="-114">
                <a:solidFill>
                  <a:srgbClr val="0C285A"/>
                </a:solidFill>
                <a:latin typeface="Verdana"/>
                <a:cs typeface="Verdana"/>
              </a:rPr>
              <a:t> </a:t>
            </a:r>
            <a:r>
              <a:rPr sz="1500" spc="-120">
                <a:solidFill>
                  <a:srgbClr val="0C285A"/>
                </a:solidFill>
                <a:latin typeface="Verdana"/>
                <a:cs typeface="Verdana"/>
              </a:rPr>
              <a:t>pagamento</a:t>
            </a:r>
            <a:r>
              <a:rPr sz="1500" spc="-110">
                <a:solidFill>
                  <a:srgbClr val="0C285A"/>
                </a:solidFill>
                <a:latin typeface="Verdana"/>
                <a:cs typeface="Verdana"/>
              </a:rPr>
              <a:t> </a:t>
            </a:r>
            <a:r>
              <a:rPr sz="1500" spc="-150">
                <a:solidFill>
                  <a:srgbClr val="0C285A"/>
                </a:solidFill>
                <a:latin typeface="Verdana"/>
                <a:cs typeface="Verdana"/>
              </a:rPr>
              <a:t>tem</a:t>
            </a:r>
            <a:r>
              <a:rPr sz="1500" spc="-110">
                <a:solidFill>
                  <a:srgbClr val="0C285A"/>
                </a:solidFill>
                <a:latin typeface="Verdana"/>
                <a:cs typeface="Verdana"/>
              </a:rPr>
              <a:t> </a:t>
            </a:r>
            <a:r>
              <a:rPr sz="1500" spc="-20">
                <a:solidFill>
                  <a:srgbClr val="0C285A"/>
                </a:solidFill>
                <a:latin typeface="Verdana"/>
                <a:cs typeface="Verdana"/>
              </a:rPr>
              <a:t>como </a:t>
            </a:r>
            <a:r>
              <a:rPr sz="1500" spc="-100">
                <a:solidFill>
                  <a:srgbClr val="0C285A"/>
                </a:solidFill>
                <a:latin typeface="Verdana"/>
                <a:cs typeface="Verdana"/>
              </a:rPr>
              <a:t>função</a:t>
            </a:r>
            <a:r>
              <a:rPr sz="1500" spc="-114">
                <a:solidFill>
                  <a:srgbClr val="0C285A"/>
                </a:solidFill>
                <a:latin typeface="Verdana"/>
                <a:cs typeface="Verdana"/>
              </a:rPr>
              <a:t> </a:t>
            </a:r>
            <a:r>
              <a:rPr sz="1500" spc="-125">
                <a:solidFill>
                  <a:srgbClr val="0C285A"/>
                </a:solidFill>
                <a:latin typeface="Verdana"/>
                <a:cs typeface="Verdana"/>
              </a:rPr>
              <a:t>demonstrar</a:t>
            </a:r>
            <a:r>
              <a:rPr sz="1500" spc="-110">
                <a:solidFill>
                  <a:srgbClr val="0C285A"/>
                </a:solidFill>
                <a:latin typeface="Verdana"/>
                <a:cs typeface="Verdana"/>
              </a:rPr>
              <a:t> de </a:t>
            </a:r>
            <a:r>
              <a:rPr sz="1500" spc="-140">
                <a:solidFill>
                  <a:srgbClr val="0C285A"/>
                </a:solidFill>
                <a:latin typeface="Verdana"/>
                <a:cs typeface="Verdana"/>
              </a:rPr>
              <a:t>forma</a:t>
            </a:r>
            <a:r>
              <a:rPr sz="1500" spc="-110">
                <a:solidFill>
                  <a:srgbClr val="0C285A"/>
                </a:solidFill>
                <a:latin typeface="Verdana"/>
                <a:cs typeface="Verdana"/>
              </a:rPr>
              <a:t> </a:t>
            </a:r>
            <a:r>
              <a:rPr sz="1500" spc="-80">
                <a:solidFill>
                  <a:srgbClr val="0C285A"/>
                </a:solidFill>
                <a:latin typeface="Verdana"/>
                <a:cs typeface="Verdana"/>
              </a:rPr>
              <a:t>oficial</a:t>
            </a:r>
            <a:r>
              <a:rPr sz="1500" spc="-114">
                <a:solidFill>
                  <a:srgbClr val="0C285A"/>
                </a:solidFill>
                <a:latin typeface="Verdana"/>
                <a:cs typeface="Verdana"/>
              </a:rPr>
              <a:t> </a:t>
            </a:r>
            <a:r>
              <a:rPr sz="1500" spc="-110">
                <a:solidFill>
                  <a:srgbClr val="0C285A"/>
                </a:solidFill>
                <a:latin typeface="Verdana"/>
                <a:cs typeface="Verdana"/>
              </a:rPr>
              <a:t>que </a:t>
            </a:r>
            <a:r>
              <a:rPr sz="1500" spc="-100">
                <a:solidFill>
                  <a:srgbClr val="0C285A"/>
                </a:solidFill>
                <a:latin typeface="Verdana"/>
                <a:cs typeface="Verdana"/>
              </a:rPr>
              <a:t>o</a:t>
            </a:r>
            <a:r>
              <a:rPr sz="1500" spc="-110">
                <a:solidFill>
                  <a:srgbClr val="0C285A"/>
                </a:solidFill>
                <a:latin typeface="Verdana"/>
                <a:cs typeface="Verdana"/>
              </a:rPr>
              <a:t> seguro de </a:t>
            </a:r>
            <a:r>
              <a:rPr sz="1500" spc="-114">
                <a:solidFill>
                  <a:srgbClr val="0C285A"/>
                </a:solidFill>
                <a:latin typeface="Verdana"/>
                <a:cs typeface="Verdana"/>
              </a:rPr>
              <a:t>vida </a:t>
            </a:r>
            <a:r>
              <a:rPr sz="1500" spc="-110">
                <a:solidFill>
                  <a:srgbClr val="0C285A"/>
                </a:solidFill>
                <a:latin typeface="Verdana"/>
                <a:cs typeface="Verdana"/>
              </a:rPr>
              <a:t>contratado </a:t>
            </a:r>
            <a:r>
              <a:rPr sz="1500" spc="-120">
                <a:solidFill>
                  <a:srgbClr val="0C285A"/>
                </a:solidFill>
                <a:latin typeface="Verdana"/>
                <a:cs typeface="Verdana"/>
              </a:rPr>
              <a:t>para</a:t>
            </a:r>
            <a:r>
              <a:rPr sz="1500" spc="-110">
                <a:solidFill>
                  <a:srgbClr val="0C285A"/>
                </a:solidFill>
                <a:latin typeface="Verdana"/>
                <a:cs typeface="Verdana"/>
              </a:rPr>
              <a:t> </a:t>
            </a:r>
            <a:r>
              <a:rPr sz="1500" spc="-80">
                <a:solidFill>
                  <a:srgbClr val="0C285A"/>
                </a:solidFill>
                <a:latin typeface="Verdana"/>
                <a:cs typeface="Verdana"/>
              </a:rPr>
              <a:t>os</a:t>
            </a:r>
            <a:r>
              <a:rPr sz="1500" spc="-110">
                <a:solidFill>
                  <a:srgbClr val="0C285A"/>
                </a:solidFill>
                <a:latin typeface="Verdana"/>
                <a:cs typeface="Verdana"/>
              </a:rPr>
              <a:t> </a:t>
            </a:r>
            <a:r>
              <a:rPr sz="1500" spc="-100">
                <a:solidFill>
                  <a:srgbClr val="0C285A"/>
                </a:solidFill>
                <a:latin typeface="Verdana"/>
                <a:cs typeface="Verdana"/>
              </a:rPr>
              <a:t>colaboradores</a:t>
            </a:r>
            <a:r>
              <a:rPr sz="1500" spc="-110">
                <a:solidFill>
                  <a:srgbClr val="0C285A"/>
                </a:solidFill>
                <a:latin typeface="Verdana"/>
                <a:cs typeface="Verdana"/>
              </a:rPr>
              <a:t> </a:t>
            </a:r>
            <a:r>
              <a:rPr sz="1500" spc="-95">
                <a:solidFill>
                  <a:srgbClr val="0C285A"/>
                </a:solidFill>
                <a:latin typeface="Verdana"/>
                <a:cs typeface="Verdana"/>
              </a:rPr>
              <a:t>foi</a:t>
            </a:r>
            <a:r>
              <a:rPr sz="1500" spc="-114">
                <a:solidFill>
                  <a:srgbClr val="0C285A"/>
                </a:solidFill>
                <a:latin typeface="Verdana"/>
                <a:cs typeface="Verdana"/>
              </a:rPr>
              <a:t> </a:t>
            </a:r>
            <a:r>
              <a:rPr sz="1500" spc="-25">
                <a:solidFill>
                  <a:srgbClr val="0C285A"/>
                </a:solidFill>
                <a:latin typeface="Verdana"/>
                <a:cs typeface="Verdana"/>
              </a:rPr>
              <a:t>de- </a:t>
            </a:r>
            <a:r>
              <a:rPr sz="1500" spc="-125">
                <a:solidFill>
                  <a:srgbClr val="0C285A"/>
                </a:solidFill>
                <a:latin typeface="Verdana"/>
                <a:cs typeface="Verdana"/>
              </a:rPr>
              <a:t>vidamente</a:t>
            </a:r>
            <a:r>
              <a:rPr sz="1500" spc="-110">
                <a:solidFill>
                  <a:srgbClr val="0C285A"/>
                </a:solidFill>
                <a:latin typeface="Verdana"/>
                <a:cs typeface="Verdana"/>
              </a:rPr>
              <a:t> </a:t>
            </a:r>
            <a:r>
              <a:rPr sz="1500" spc="-125">
                <a:solidFill>
                  <a:srgbClr val="0C285A"/>
                </a:solidFill>
                <a:latin typeface="Verdana"/>
                <a:cs typeface="Verdana"/>
              </a:rPr>
              <a:t>quitado.</a:t>
            </a:r>
            <a:r>
              <a:rPr sz="1500" spc="-110">
                <a:solidFill>
                  <a:srgbClr val="0C285A"/>
                </a:solidFill>
                <a:latin typeface="Verdana"/>
                <a:cs typeface="Verdana"/>
              </a:rPr>
              <a:t> </a:t>
            </a:r>
            <a:r>
              <a:rPr sz="1500" spc="-90">
                <a:solidFill>
                  <a:srgbClr val="0C285A"/>
                </a:solidFill>
                <a:latin typeface="Verdana"/>
                <a:cs typeface="Verdana"/>
              </a:rPr>
              <a:t>Ele</a:t>
            </a:r>
            <a:r>
              <a:rPr sz="1500" spc="-110">
                <a:solidFill>
                  <a:srgbClr val="0C285A"/>
                </a:solidFill>
                <a:latin typeface="Verdana"/>
                <a:cs typeface="Verdana"/>
              </a:rPr>
              <a:t> </a:t>
            </a:r>
            <a:r>
              <a:rPr sz="1500" spc="-105">
                <a:solidFill>
                  <a:srgbClr val="0C285A"/>
                </a:solidFill>
                <a:latin typeface="Verdana"/>
                <a:cs typeface="Verdana"/>
              </a:rPr>
              <a:t>vincula</a:t>
            </a:r>
            <a:r>
              <a:rPr sz="1500" spc="-110">
                <a:solidFill>
                  <a:srgbClr val="0C285A"/>
                </a:solidFill>
                <a:latin typeface="Verdana"/>
                <a:cs typeface="Verdana"/>
              </a:rPr>
              <a:t> </a:t>
            </a:r>
            <a:r>
              <a:rPr sz="1500" spc="-100">
                <a:solidFill>
                  <a:srgbClr val="0C285A"/>
                </a:solidFill>
                <a:latin typeface="Verdana"/>
                <a:cs typeface="Verdana"/>
              </a:rPr>
              <a:t>o</a:t>
            </a:r>
            <a:r>
              <a:rPr sz="1500" spc="-105">
                <a:solidFill>
                  <a:srgbClr val="0C285A"/>
                </a:solidFill>
                <a:latin typeface="Verdana"/>
                <a:cs typeface="Verdana"/>
              </a:rPr>
              <a:t> </a:t>
            </a:r>
            <a:r>
              <a:rPr sz="1500" spc="-120">
                <a:solidFill>
                  <a:srgbClr val="0C285A"/>
                </a:solidFill>
                <a:latin typeface="Verdana"/>
                <a:cs typeface="Verdana"/>
              </a:rPr>
              <a:t>valor</a:t>
            </a:r>
            <a:r>
              <a:rPr sz="1500" spc="-110">
                <a:solidFill>
                  <a:srgbClr val="0C285A"/>
                </a:solidFill>
                <a:latin typeface="Verdana"/>
                <a:cs typeface="Verdana"/>
              </a:rPr>
              <a:t> </a:t>
            </a:r>
            <a:r>
              <a:rPr sz="1500" spc="-90">
                <a:solidFill>
                  <a:srgbClr val="0C285A"/>
                </a:solidFill>
                <a:latin typeface="Verdana"/>
                <a:cs typeface="Verdana"/>
              </a:rPr>
              <a:t>cobrado</a:t>
            </a:r>
            <a:r>
              <a:rPr sz="1500" spc="-110">
                <a:solidFill>
                  <a:srgbClr val="0C285A"/>
                </a:solidFill>
                <a:latin typeface="Verdana"/>
                <a:cs typeface="Verdana"/>
              </a:rPr>
              <a:t> </a:t>
            </a:r>
            <a:r>
              <a:rPr sz="1500" spc="-100">
                <a:solidFill>
                  <a:srgbClr val="0C285A"/>
                </a:solidFill>
                <a:latin typeface="Verdana"/>
                <a:cs typeface="Verdana"/>
              </a:rPr>
              <a:t>pela</a:t>
            </a:r>
            <a:r>
              <a:rPr sz="1500" spc="-110">
                <a:solidFill>
                  <a:srgbClr val="0C285A"/>
                </a:solidFill>
                <a:latin typeface="Verdana"/>
                <a:cs typeface="Verdana"/>
              </a:rPr>
              <a:t> </a:t>
            </a:r>
            <a:r>
              <a:rPr sz="1500" spc="-114">
                <a:solidFill>
                  <a:srgbClr val="0C285A"/>
                </a:solidFill>
                <a:latin typeface="Verdana"/>
                <a:cs typeface="Verdana"/>
              </a:rPr>
              <a:t>seguradora</a:t>
            </a:r>
            <a:r>
              <a:rPr sz="1500" spc="-110">
                <a:solidFill>
                  <a:srgbClr val="0C285A"/>
                </a:solidFill>
                <a:latin typeface="Verdana"/>
                <a:cs typeface="Verdana"/>
              </a:rPr>
              <a:t> </a:t>
            </a:r>
            <a:r>
              <a:rPr sz="1500" spc="-114">
                <a:solidFill>
                  <a:srgbClr val="0C285A"/>
                </a:solidFill>
                <a:latin typeface="Verdana"/>
                <a:cs typeface="Verdana"/>
              </a:rPr>
              <a:t>à</a:t>
            </a:r>
            <a:r>
              <a:rPr sz="1500" spc="-105">
                <a:solidFill>
                  <a:srgbClr val="0C285A"/>
                </a:solidFill>
                <a:latin typeface="Verdana"/>
                <a:cs typeface="Verdana"/>
              </a:rPr>
              <a:t> </a:t>
            </a:r>
            <a:r>
              <a:rPr sz="1500" spc="-120">
                <a:solidFill>
                  <a:srgbClr val="0C285A"/>
                </a:solidFill>
                <a:latin typeface="Verdana"/>
                <a:cs typeface="Verdana"/>
              </a:rPr>
              <a:t>efetiva</a:t>
            </a:r>
            <a:r>
              <a:rPr sz="1500" spc="-110">
                <a:solidFill>
                  <a:srgbClr val="0C285A"/>
                </a:solidFill>
                <a:latin typeface="Verdana"/>
                <a:cs typeface="Verdana"/>
              </a:rPr>
              <a:t> </a:t>
            </a:r>
            <a:r>
              <a:rPr sz="1500" spc="-100">
                <a:solidFill>
                  <a:srgbClr val="0C285A"/>
                </a:solidFill>
                <a:latin typeface="Verdana"/>
                <a:cs typeface="Verdana"/>
              </a:rPr>
              <a:t>realização</a:t>
            </a:r>
            <a:r>
              <a:rPr sz="1500" spc="-110">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95">
                <a:solidFill>
                  <a:srgbClr val="0C285A"/>
                </a:solidFill>
                <a:latin typeface="Verdana"/>
                <a:cs typeface="Verdana"/>
              </a:rPr>
              <a:t>pagamento, </a:t>
            </a:r>
            <a:r>
              <a:rPr sz="1500" spc="-110">
                <a:solidFill>
                  <a:srgbClr val="0C285A"/>
                </a:solidFill>
                <a:latin typeface="Verdana"/>
                <a:cs typeface="Verdana"/>
              </a:rPr>
              <a:t>assegurando</a:t>
            </a:r>
            <a:r>
              <a:rPr sz="1500" spc="-105">
                <a:solidFill>
                  <a:srgbClr val="0C285A"/>
                </a:solidFill>
                <a:latin typeface="Verdana"/>
                <a:cs typeface="Verdana"/>
              </a:rPr>
              <a:t> </a:t>
            </a:r>
            <a:r>
              <a:rPr sz="1500" spc="-114">
                <a:solidFill>
                  <a:srgbClr val="0C285A"/>
                </a:solidFill>
                <a:latin typeface="Verdana"/>
                <a:cs typeface="Verdana"/>
              </a:rPr>
              <a:t>a</a:t>
            </a:r>
            <a:r>
              <a:rPr sz="1500" spc="-100">
                <a:solidFill>
                  <a:srgbClr val="0C285A"/>
                </a:solidFill>
                <a:latin typeface="Verdana"/>
                <a:cs typeface="Verdana"/>
              </a:rPr>
              <a:t> continuidade </a:t>
            </a:r>
            <a:r>
              <a:rPr sz="1500" spc="-110">
                <a:solidFill>
                  <a:srgbClr val="0C285A"/>
                </a:solidFill>
                <a:latin typeface="Verdana"/>
                <a:cs typeface="Verdana"/>
              </a:rPr>
              <a:t>da</a:t>
            </a:r>
            <a:r>
              <a:rPr sz="1500" spc="-105">
                <a:solidFill>
                  <a:srgbClr val="0C285A"/>
                </a:solidFill>
                <a:latin typeface="Verdana"/>
                <a:cs typeface="Verdana"/>
              </a:rPr>
              <a:t> cobertura</a:t>
            </a:r>
            <a:r>
              <a:rPr sz="1500" spc="-100">
                <a:solidFill>
                  <a:srgbClr val="0C285A"/>
                </a:solidFill>
                <a:latin typeface="Verdana"/>
                <a:cs typeface="Verdana"/>
              </a:rPr>
              <a:t> </a:t>
            </a:r>
            <a:r>
              <a:rPr sz="1500" spc="-114">
                <a:solidFill>
                  <a:srgbClr val="0C285A"/>
                </a:solidFill>
                <a:latin typeface="Verdana"/>
                <a:cs typeface="Verdana"/>
              </a:rPr>
              <a:t>prevista</a:t>
            </a:r>
            <a:r>
              <a:rPr sz="1500" spc="-100">
                <a:solidFill>
                  <a:srgbClr val="0C285A"/>
                </a:solidFill>
                <a:latin typeface="Verdana"/>
                <a:cs typeface="Verdana"/>
              </a:rPr>
              <a:t> </a:t>
            </a:r>
            <a:r>
              <a:rPr sz="1500" spc="-110">
                <a:solidFill>
                  <a:srgbClr val="0C285A"/>
                </a:solidFill>
                <a:latin typeface="Verdana"/>
                <a:cs typeface="Verdana"/>
              </a:rPr>
              <a:t>no</a:t>
            </a:r>
            <a:r>
              <a:rPr sz="1500" spc="-100">
                <a:solidFill>
                  <a:srgbClr val="0C285A"/>
                </a:solidFill>
                <a:latin typeface="Verdana"/>
                <a:cs typeface="Verdana"/>
              </a:rPr>
              <a:t> </a:t>
            </a:r>
            <a:r>
              <a:rPr sz="1500" spc="-10">
                <a:solidFill>
                  <a:srgbClr val="0C285A"/>
                </a:solidFill>
                <a:latin typeface="Verdana"/>
                <a:cs typeface="Verdana"/>
              </a:rPr>
              <a:t>contrato.</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5080">
              <a:lnSpc>
                <a:spcPct val="100000"/>
              </a:lnSpc>
            </a:pPr>
            <a:r>
              <a:rPr sz="1500" spc="-85">
                <a:solidFill>
                  <a:srgbClr val="0C285A"/>
                </a:solidFill>
                <a:latin typeface="Verdana"/>
                <a:cs typeface="Verdana"/>
              </a:rPr>
              <a:t>Esse</a:t>
            </a:r>
            <a:r>
              <a:rPr sz="1500" spc="-114">
                <a:solidFill>
                  <a:srgbClr val="0C285A"/>
                </a:solidFill>
                <a:latin typeface="Verdana"/>
                <a:cs typeface="Verdana"/>
              </a:rPr>
              <a:t> </a:t>
            </a:r>
            <a:r>
              <a:rPr sz="1500" spc="-120">
                <a:solidFill>
                  <a:srgbClr val="0C285A"/>
                </a:solidFill>
                <a:latin typeface="Verdana"/>
                <a:cs typeface="Verdana"/>
              </a:rPr>
              <a:t>documento</a:t>
            </a:r>
            <a:r>
              <a:rPr sz="1500" spc="-110">
                <a:solidFill>
                  <a:srgbClr val="0C285A"/>
                </a:solidFill>
                <a:latin typeface="Verdana"/>
                <a:cs typeface="Verdana"/>
              </a:rPr>
              <a:t> </a:t>
            </a:r>
            <a:r>
              <a:rPr sz="1500" spc="-114">
                <a:solidFill>
                  <a:srgbClr val="0C285A"/>
                </a:solidFill>
                <a:latin typeface="Verdana"/>
                <a:cs typeface="Verdana"/>
              </a:rPr>
              <a:t>é </a:t>
            </a:r>
            <a:r>
              <a:rPr sz="1500" spc="-120">
                <a:solidFill>
                  <a:srgbClr val="0C285A"/>
                </a:solidFill>
                <a:latin typeface="Verdana"/>
                <a:cs typeface="Verdana"/>
              </a:rPr>
              <a:t>fundamental</a:t>
            </a:r>
            <a:r>
              <a:rPr sz="1500" spc="-110">
                <a:solidFill>
                  <a:srgbClr val="0C285A"/>
                </a:solidFill>
                <a:latin typeface="Verdana"/>
                <a:cs typeface="Verdana"/>
              </a:rPr>
              <a:t> porque</a:t>
            </a:r>
            <a:r>
              <a:rPr sz="1500" spc="-114">
                <a:solidFill>
                  <a:srgbClr val="0C285A"/>
                </a:solidFill>
                <a:latin typeface="Verdana"/>
                <a:cs typeface="Verdana"/>
              </a:rPr>
              <a:t> </a:t>
            </a:r>
            <a:r>
              <a:rPr sz="1500" spc="-125">
                <a:solidFill>
                  <a:srgbClr val="0C285A"/>
                </a:solidFill>
                <a:latin typeface="Verdana"/>
                <a:cs typeface="Verdana"/>
              </a:rPr>
              <a:t>garante</a:t>
            </a:r>
            <a:r>
              <a:rPr sz="1500" spc="-110">
                <a:solidFill>
                  <a:srgbClr val="0C285A"/>
                </a:solidFill>
                <a:latin typeface="Verdana"/>
                <a:cs typeface="Verdana"/>
              </a:rPr>
              <a:t> que</a:t>
            </a:r>
            <a:r>
              <a:rPr sz="1500" spc="-114">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a:t>
            </a:r>
            <a:r>
              <a:rPr sz="1500" spc="-85">
                <a:solidFill>
                  <a:srgbClr val="0C285A"/>
                </a:solidFill>
                <a:latin typeface="Verdana"/>
                <a:cs typeface="Verdana"/>
              </a:rPr>
              <a:t>benefício</a:t>
            </a:r>
            <a:r>
              <a:rPr sz="1500" spc="-114">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seguro</a:t>
            </a:r>
            <a:r>
              <a:rPr sz="1500" spc="-114">
                <a:solidFill>
                  <a:srgbClr val="0C285A"/>
                </a:solidFill>
                <a:latin typeface="Verdana"/>
                <a:cs typeface="Verdana"/>
              </a:rPr>
              <a:t> </a:t>
            </a:r>
            <a:r>
              <a:rPr sz="1500" spc="-110">
                <a:solidFill>
                  <a:srgbClr val="0C285A"/>
                </a:solidFill>
                <a:latin typeface="Verdana"/>
                <a:cs typeface="Verdana"/>
              </a:rPr>
              <a:t>de </a:t>
            </a:r>
            <a:r>
              <a:rPr sz="1500" spc="-114">
                <a:solidFill>
                  <a:srgbClr val="0C285A"/>
                </a:solidFill>
                <a:latin typeface="Verdana"/>
                <a:cs typeface="Verdana"/>
              </a:rPr>
              <a:t>vida</a:t>
            </a:r>
            <a:r>
              <a:rPr sz="1500" spc="-110">
                <a:solidFill>
                  <a:srgbClr val="0C285A"/>
                </a:solidFill>
                <a:latin typeface="Verdana"/>
                <a:cs typeface="Verdana"/>
              </a:rPr>
              <a:t> </a:t>
            </a:r>
            <a:r>
              <a:rPr sz="1500" spc="-120">
                <a:solidFill>
                  <a:srgbClr val="0C285A"/>
                </a:solidFill>
                <a:latin typeface="Verdana"/>
                <a:cs typeface="Verdana"/>
              </a:rPr>
              <a:t>esteja</a:t>
            </a:r>
            <a:r>
              <a:rPr sz="1500" spc="-114">
                <a:solidFill>
                  <a:srgbClr val="0C285A"/>
                </a:solidFill>
                <a:latin typeface="Verdana"/>
                <a:cs typeface="Verdana"/>
              </a:rPr>
              <a:t> </a:t>
            </a:r>
            <a:r>
              <a:rPr sz="1500" spc="-120">
                <a:solidFill>
                  <a:srgbClr val="0C285A"/>
                </a:solidFill>
                <a:latin typeface="Verdana"/>
                <a:cs typeface="Verdana"/>
              </a:rPr>
              <a:t>ativo</a:t>
            </a:r>
            <a:r>
              <a:rPr sz="1500" spc="-110">
                <a:solidFill>
                  <a:srgbClr val="0C285A"/>
                </a:solidFill>
                <a:latin typeface="Verdana"/>
                <a:cs typeface="Verdana"/>
              </a:rPr>
              <a:t> </a:t>
            </a:r>
            <a:r>
              <a:rPr sz="1500" spc="-114">
                <a:solidFill>
                  <a:srgbClr val="0C285A"/>
                </a:solidFill>
                <a:latin typeface="Verdana"/>
                <a:cs typeface="Verdana"/>
              </a:rPr>
              <a:t>e </a:t>
            </a:r>
            <a:r>
              <a:rPr sz="1500" spc="-25">
                <a:solidFill>
                  <a:srgbClr val="0C285A"/>
                </a:solidFill>
                <a:latin typeface="Verdana"/>
                <a:cs typeface="Verdana"/>
              </a:rPr>
              <a:t>vi- </a:t>
            </a:r>
            <a:r>
              <a:rPr sz="1500" spc="-135">
                <a:solidFill>
                  <a:srgbClr val="0C285A"/>
                </a:solidFill>
                <a:latin typeface="Verdana"/>
                <a:cs typeface="Verdana"/>
              </a:rPr>
              <a:t>gente,</a:t>
            </a:r>
            <a:r>
              <a:rPr sz="1500" spc="-100">
                <a:solidFill>
                  <a:srgbClr val="0C285A"/>
                </a:solidFill>
                <a:latin typeface="Verdana"/>
                <a:cs typeface="Verdana"/>
              </a:rPr>
              <a:t> </a:t>
            </a:r>
            <a:r>
              <a:rPr sz="1500" spc="-114">
                <a:solidFill>
                  <a:srgbClr val="0C285A"/>
                </a:solidFill>
                <a:latin typeface="Verdana"/>
                <a:cs typeface="Verdana"/>
              </a:rPr>
              <a:t>comprovando</a:t>
            </a:r>
            <a:r>
              <a:rPr sz="1500" spc="-100">
                <a:solidFill>
                  <a:srgbClr val="0C285A"/>
                </a:solidFill>
                <a:latin typeface="Verdana"/>
                <a:cs typeface="Verdana"/>
              </a:rPr>
              <a:t> </a:t>
            </a:r>
            <a:r>
              <a:rPr sz="1500" spc="-114">
                <a:solidFill>
                  <a:srgbClr val="0C285A"/>
                </a:solidFill>
                <a:latin typeface="Verdana"/>
                <a:cs typeface="Verdana"/>
              </a:rPr>
              <a:t>a</a:t>
            </a:r>
            <a:r>
              <a:rPr sz="1500" spc="-100">
                <a:solidFill>
                  <a:srgbClr val="0C285A"/>
                </a:solidFill>
                <a:latin typeface="Verdana"/>
                <a:cs typeface="Verdana"/>
              </a:rPr>
              <a:t> </a:t>
            </a:r>
            <a:r>
              <a:rPr sz="1500" spc="-110">
                <a:solidFill>
                  <a:srgbClr val="0C285A"/>
                </a:solidFill>
                <a:latin typeface="Verdana"/>
                <a:cs typeface="Verdana"/>
              </a:rPr>
              <a:t>regularidade</a:t>
            </a:r>
            <a:r>
              <a:rPr sz="1500" spc="-100">
                <a:solidFill>
                  <a:srgbClr val="0C285A"/>
                </a:solidFill>
                <a:latin typeface="Verdana"/>
                <a:cs typeface="Verdana"/>
              </a:rPr>
              <a:t> do</a:t>
            </a:r>
            <a:r>
              <a:rPr sz="1500" spc="-95">
                <a:solidFill>
                  <a:srgbClr val="0C285A"/>
                </a:solidFill>
                <a:latin typeface="Verdana"/>
                <a:cs typeface="Verdana"/>
              </a:rPr>
              <a:t> </a:t>
            </a:r>
            <a:r>
              <a:rPr sz="1500" spc="-120">
                <a:solidFill>
                  <a:srgbClr val="0C285A"/>
                </a:solidFill>
                <a:latin typeface="Verdana"/>
                <a:cs typeface="Verdana"/>
              </a:rPr>
              <a:t>pagamento</a:t>
            </a:r>
            <a:r>
              <a:rPr sz="1500" spc="-100">
                <a:solidFill>
                  <a:srgbClr val="0C285A"/>
                </a:solidFill>
                <a:latin typeface="Verdana"/>
                <a:cs typeface="Verdana"/>
              </a:rPr>
              <a:t> </a:t>
            </a:r>
            <a:r>
              <a:rPr sz="1500" spc="-120">
                <a:solidFill>
                  <a:srgbClr val="0C285A"/>
                </a:solidFill>
                <a:latin typeface="Verdana"/>
                <a:cs typeface="Verdana"/>
              </a:rPr>
              <a:t>dentro</a:t>
            </a:r>
            <a:r>
              <a:rPr sz="1500" spc="-100">
                <a:solidFill>
                  <a:srgbClr val="0C285A"/>
                </a:solidFill>
                <a:latin typeface="Verdana"/>
                <a:cs typeface="Verdana"/>
              </a:rPr>
              <a:t> </a:t>
            </a:r>
            <a:r>
              <a:rPr sz="1500" spc="-110">
                <a:solidFill>
                  <a:srgbClr val="0C285A"/>
                </a:solidFill>
                <a:latin typeface="Verdana"/>
                <a:cs typeface="Verdana"/>
              </a:rPr>
              <a:t>da</a:t>
            </a:r>
            <a:r>
              <a:rPr sz="1500" spc="-100">
                <a:solidFill>
                  <a:srgbClr val="0C285A"/>
                </a:solidFill>
                <a:latin typeface="Verdana"/>
                <a:cs typeface="Verdana"/>
              </a:rPr>
              <a:t> competência </a:t>
            </a:r>
            <a:r>
              <a:rPr sz="1500" spc="-120">
                <a:solidFill>
                  <a:srgbClr val="0C285A"/>
                </a:solidFill>
                <a:latin typeface="Verdana"/>
                <a:cs typeface="Verdana"/>
              </a:rPr>
              <a:t>analisada.</a:t>
            </a:r>
            <a:r>
              <a:rPr sz="1500" spc="-95">
                <a:solidFill>
                  <a:srgbClr val="0C285A"/>
                </a:solidFill>
                <a:latin typeface="Verdana"/>
                <a:cs typeface="Verdana"/>
              </a:rPr>
              <a:t> </a:t>
            </a:r>
            <a:r>
              <a:rPr sz="1500" spc="-80">
                <a:solidFill>
                  <a:srgbClr val="0C285A"/>
                </a:solidFill>
                <a:latin typeface="Verdana"/>
                <a:cs typeface="Verdana"/>
              </a:rPr>
              <a:t>Na</a:t>
            </a:r>
            <a:r>
              <a:rPr sz="1500" spc="-100">
                <a:solidFill>
                  <a:srgbClr val="0C285A"/>
                </a:solidFill>
                <a:latin typeface="Verdana"/>
                <a:cs typeface="Verdana"/>
              </a:rPr>
              <a:t> </a:t>
            </a:r>
            <a:r>
              <a:rPr sz="1500" spc="-80">
                <a:solidFill>
                  <a:srgbClr val="0C285A"/>
                </a:solidFill>
                <a:latin typeface="Verdana"/>
                <a:cs typeface="Verdana"/>
              </a:rPr>
              <a:t>validação, </a:t>
            </a:r>
            <a:r>
              <a:rPr sz="1500" spc="-114">
                <a:solidFill>
                  <a:srgbClr val="0C285A"/>
                </a:solidFill>
                <a:latin typeface="Verdana"/>
                <a:cs typeface="Verdana"/>
              </a:rPr>
              <a:t>a</a:t>
            </a:r>
            <a:r>
              <a:rPr sz="1500" spc="-110">
                <a:solidFill>
                  <a:srgbClr val="0C285A"/>
                </a:solidFill>
                <a:latin typeface="Verdana"/>
                <a:cs typeface="Verdana"/>
              </a:rPr>
              <a:t> </a:t>
            </a:r>
            <a:r>
              <a:rPr sz="1500" spc="-100">
                <a:solidFill>
                  <a:srgbClr val="0C285A"/>
                </a:solidFill>
                <a:latin typeface="Verdana"/>
                <a:cs typeface="Verdana"/>
              </a:rPr>
              <a:t>análise</a:t>
            </a:r>
            <a:r>
              <a:rPr sz="1500" spc="-110">
                <a:solidFill>
                  <a:srgbClr val="0C285A"/>
                </a:solidFill>
                <a:latin typeface="Verdana"/>
                <a:cs typeface="Verdana"/>
              </a:rPr>
              <a:t> </a:t>
            </a:r>
            <a:r>
              <a:rPr sz="1500" spc="-114">
                <a:solidFill>
                  <a:srgbClr val="0C285A"/>
                </a:solidFill>
                <a:latin typeface="Verdana"/>
                <a:cs typeface="Verdana"/>
              </a:rPr>
              <a:t>conjunta</a:t>
            </a:r>
            <a:r>
              <a:rPr sz="1500" spc="-105">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00">
                <a:solidFill>
                  <a:srgbClr val="0C285A"/>
                </a:solidFill>
                <a:latin typeface="Verdana"/>
                <a:cs typeface="Verdana"/>
              </a:rPr>
              <a:t>boleto</a:t>
            </a:r>
            <a:r>
              <a:rPr sz="1500" spc="-105">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00">
                <a:solidFill>
                  <a:srgbClr val="0C285A"/>
                </a:solidFill>
                <a:latin typeface="Verdana"/>
                <a:cs typeface="Verdana"/>
              </a:rPr>
              <a:t>do</a:t>
            </a:r>
            <a:r>
              <a:rPr sz="1500" spc="-105">
                <a:solidFill>
                  <a:srgbClr val="0C285A"/>
                </a:solidFill>
                <a:latin typeface="Verdana"/>
                <a:cs typeface="Verdana"/>
              </a:rPr>
              <a:t> </a:t>
            </a:r>
            <a:r>
              <a:rPr sz="1500" spc="-120">
                <a:solidFill>
                  <a:srgbClr val="0C285A"/>
                </a:solidFill>
                <a:latin typeface="Verdana"/>
                <a:cs typeface="Verdana"/>
              </a:rPr>
              <a:t>comprovante</a:t>
            </a:r>
            <a:r>
              <a:rPr sz="1500" spc="-110">
                <a:solidFill>
                  <a:srgbClr val="0C285A"/>
                </a:solidFill>
                <a:latin typeface="Verdana"/>
                <a:cs typeface="Verdana"/>
              </a:rPr>
              <a:t> assegura</a:t>
            </a:r>
            <a:r>
              <a:rPr sz="1500" spc="-105">
                <a:solidFill>
                  <a:srgbClr val="0C285A"/>
                </a:solidFill>
                <a:latin typeface="Verdana"/>
                <a:cs typeface="Verdana"/>
              </a:rPr>
              <a:t> </a:t>
            </a:r>
            <a:r>
              <a:rPr sz="1500" spc="-110">
                <a:solidFill>
                  <a:srgbClr val="0C285A"/>
                </a:solidFill>
                <a:latin typeface="Verdana"/>
                <a:cs typeface="Verdana"/>
              </a:rPr>
              <a:t>transparência no</a:t>
            </a:r>
            <a:r>
              <a:rPr sz="1500" spc="-105">
                <a:solidFill>
                  <a:srgbClr val="0C285A"/>
                </a:solidFill>
                <a:latin typeface="Verdana"/>
                <a:cs typeface="Verdana"/>
              </a:rPr>
              <a:t> </a:t>
            </a:r>
            <a:r>
              <a:rPr sz="1500" spc="-110">
                <a:solidFill>
                  <a:srgbClr val="0C285A"/>
                </a:solidFill>
                <a:latin typeface="Verdana"/>
                <a:cs typeface="Verdana"/>
              </a:rPr>
              <a:t>processo, </a:t>
            </a:r>
            <a:r>
              <a:rPr sz="1500" spc="-10">
                <a:solidFill>
                  <a:srgbClr val="0C285A"/>
                </a:solidFill>
                <a:latin typeface="Verdana"/>
                <a:cs typeface="Verdana"/>
              </a:rPr>
              <a:t>prevenindo </a:t>
            </a:r>
            <a:r>
              <a:rPr sz="1500" spc="-85">
                <a:solidFill>
                  <a:srgbClr val="0C285A"/>
                </a:solidFill>
                <a:latin typeface="Verdana"/>
                <a:cs typeface="Verdana"/>
              </a:rPr>
              <a:t>riscos</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110">
                <a:solidFill>
                  <a:srgbClr val="0C285A"/>
                </a:solidFill>
                <a:latin typeface="Verdana"/>
                <a:cs typeface="Verdana"/>
              </a:rPr>
              <a:t>suspensão </a:t>
            </a:r>
            <a:r>
              <a:rPr sz="1500" spc="-100">
                <a:solidFill>
                  <a:srgbClr val="0C285A"/>
                </a:solidFill>
                <a:latin typeface="Verdana"/>
                <a:cs typeface="Verdana"/>
              </a:rPr>
              <a:t>do</a:t>
            </a:r>
            <a:r>
              <a:rPr sz="1500" spc="-114">
                <a:solidFill>
                  <a:srgbClr val="0C285A"/>
                </a:solidFill>
                <a:latin typeface="Verdana"/>
                <a:cs typeface="Verdana"/>
              </a:rPr>
              <a:t> </a:t>
            </a:r>
            <a:r>
              <a:rPr sz="1500" spc="-110">
                <a:solidFill>
                  <a:srgbClr val="0C285A"/>
                </a:solidFill>
                <a:latin typeface="Verdana"/>
                <a:cs typeface="Verdana"/>
              </a:rPr>
              <a:t>seguro </a:t>
            </a:r>
            <a:r>
              <a:rPr sz="1500" spc="-100">
                <a:solidFill>
                  <a:srgbClr val="0C285A"/>
                </a:solidFill>
                <a:latin typeface="Verdana"/>
                <a:cs typeface="Verdana"/>
              </a:rPr>
              <a:t>por</a:t>
            </a:r>
            <a:r>
              <a:rPr sz="1500" spc="-114">
                <a:solidFill>
                  <a:srgbClr val="0C285A"/>
                </a:solidFill>
                <a:latin typeface="Verdana"/>
                <a:cs typeface="Verdana"/>
              </a:rPr>
              <a:t> </a:t>
            </a:r>
            <a:r>
              <a:rPr sz="1500" spc="-110">
                <a:solidFill>
                  <a:srgbClr val="0C285A"/>
                </a:solidFill>
                <a:latin typeface="Verdana"/>
                <a:cs typeface="Verdana"/>
              </a:rPr>
              <a:t>falta de</a:t>
            </a:r>
            <a:r>
              <a:rPr sz="1500" spc="-114">
                <a:solidFill>
                  <a:srgbClr val="0C285A"/>
                </a:solidFill>
                <a:latin typeface="Verdana"/>
                <a:cs typeface="Verdana"/>
              </a:rPr>
              <a:t> </a:t>
            </a:r>
            <a:r>
              <a:rPr sz="1500" spc="-10">
                <a:solidFill>
                  <a:srgbClr val="0C285A"/>
                </a:solidFill>
                <a:latin typeface="Verdana"/>
                <a:cs typeface="Verdana"/>
              </a:rPr>
              <a:t>quitação.</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14604">
              <a:lnSpc>
                <a:spcPct val="100000"/>
              </a:lnSpc>
            </a:pPr>
            <a:r>
              <a:rPr sz="1500" spc="-65">
                <a:solidFill>
                  <a:srgbClr val="0C285A"/>
                </a:solidFill>
                <a:latin typeface="Verdana"/>
                <a:cs typeface="Verdana"/>
              </a:rPr>
              <a:t>O</a:t>
            </a:r>
            <a:r>
              <a:rPr sz="1500" spc="-110">
                <a:solidFill>
                  <a:srgbClr val="0C285A"/>
                </a:solidFill>
                <a:latin typeface="Verdana"/>
                <a:cs typeface="Verdana"/>
              </a:rPr>
              <a:t> </a:t>
            </a:r>
            <a:r>
              <a:rPr sz="1500" spc="-100">
                <a:solidFill>
                  <a:srgbClr val="0C285A"/>
                </a:solidFill>
                <a:latin typeface="Verdana"/>
                <a:cs typeface="Verdana"/>
              </a:rPr>
              <a:t>boleto</a:t>
            </a:r>
            <a:r>
              <a:rPr sz="1500" spc="-105">
                <a:solidFill>
                  <a:srgbClr val="0C285A"/>
                </a:solidFill>
                <a:latin typeface="Verdana"/>
                <a:cs typeface="Verdana"/>
              </a:rPr>
              <a:t> </a:t>
            </a:r>
            <a:r>
              <a:rPr sz="1500" spc="-95">
                <a:solidFill>
                  <a:srgbClr val="0C285A"/>
                </a:solidFill>
                <a:latin typeface="Verdana"/>
                <a:cs typeface="Verdana"/>
              </a:rPr>
              <a:t>funciona</a:t>
            </a:r>
            <a:r>
              <a:rPr sz="1500" spc="-105">
                <a:solidFill>
                  <a:srgbClr val="0C285A"/>
                </a:solidFill>
                <a:latin typeface="Verdana"/>
                <a:cs typeface="Verdana"/>
              </a:rPr>
              <a:t> </a:t>
            </a:r>
            <a:r>
              <a:rPr sz="1500" spc="-114">
                <a:solidFill>
                  <a:srgbClr val="0C285A"/>
                </a:solidFill>
                <a:latin typeface="Verdana"/>
                <a:cs typeface="Verdana"/>
              </a:rPr>
              <a:t>como</a:t>
            </a:r>
            <a:r>
              <a:rPr sz="1500" spc="-105">
                <a:solidFill>
                  <a:srgbClr val="0C285A"/>
                </a:solidFill>
                <a:latin typeface="Verdana"/>
                <a:cs typeface="Verdana"/>
              </a:rPr>
              <a:t> </a:t>
            </a:r>
            <a:r>
              <a:rPr sz="1500" spc="-114">
                <a:solidFill>
                  <a:srgbClr val="0C285A"/>
                </a:solidFill>
                <a:latin typeface="Verdana"/>
                <a:cs typeface="Verdana"/>
              </a:rPr>
              <a:t>documento-base</a:t>
            </a:r>
            <a:r>
              <a:rPr sz="1500" spc="-105">
                <a:solidFill>
                  <a:srgbClr val="0C285A"/>
                </a:solidFill>
                <a:latin typeface="Verdana"/>
                <a:cs typeface="Verdana"/>
              </a:rPr>
              <a:t> </a:t>
            </a:r>
            <a:r>
              <a:rPr sz="1500" spc="-120">
                <a:solidFill>
                  <a:srgbClr val="0C285A"/>
                </a:solidFill>
                <a:latin typeface="Verdana"/>
                <a:cs typeface="Verdana"/>
              </a:rPr>
              <a:t>para</a:t>
            </a:r>
            <a:r>
              <a:rPr sz="1500" spc="-105">
                <a:solidFill>
                  <a:srgbClr val="0C285A"/>
                </a:solidFill>
                <a:latin typeface="Verdana"/>
                <a:cs typeface="Verdana"/>
              </a:rPr>
              <a:t> </a:t>
            </a:r>
            <a:r>
              <a:rPr sz="1500" spc="-95">
                <a:solidFill>
                  <a:srgbClr val="0C285A"/>
                </a:solidFill>
                <a:latin typeface="Verdana"/>
                <a:cs typeface="Verdana"/>
              </a:rPr>
              <a:t>identificar</a:t>
            </a:r>
            <a:r>
              <a:rPr sz="1500" spc="-105">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14">
                <a:solidFill>
                  <a:srgbClr val="0C285A"/>
                </a:solidFill>
                <a:latin typeface="Verdana"/>
                <a:cs typeface="Verdana"/>
              </a:rPr>
              <a:t>competência,</a:t>
            </a:r>
            <a:r>
              <a:rPr sz="1500" spc="-105">
                <a:solidFill>
                  <a:srgbClr val="0C285A"/>
                </a:solidFill>
                <a:latin typeface="Verdana"/>
                <a:cs typeface="Verdana"/>
              </a:rPr>
              <a:t> </a:t>
            </a:r>
            <a:r>
              <a:rPr sz="1500" spc="-100">
                <a:solidFill>
                  <a:srgbClr val="0C285A"/>
                </a:solidFill>
                <a:latin typeface="Verdana"/>
                <a:cs typeface="Verdana"/>
              </a:rPr>
              <a:t>o</a:t>
            </a:r>
            <a:r>
              <a:rPr sz="1500" spc="-105">
                <a:solidFill>
                  <a:srgbClr val="0C285A"/>
                </a:solidFill>
                <a:latin typeface="Verdana"/>
                <a:cs typeface="Verdana"/>
              </a:rPr>
              <a:t> </a:t>
            </a:r>
            <a:r>
              <a:rPr sz="1500" spc="-120">
                <a:solidFill>
                  <a:srgbClr val="0C285A"/>
                </a:solidFill>
                <a:latin typeface="Verdana"/>
                <a:cs typeface="Verdana"/>
              </a:rPr>
              <a:t>valor</a:t>
            </a:r>
            <a:r>
              <a:rPr sz="1500" spc="-105">
                <a:solidFill>
                  <a:srgbClr val="0C285A"/>
                </a:solidFill>
                <a:latin typeface="Verdana"/>
                <a:cs typeface="Verdana"/>
              </a:rPr>
              <a:t> </a:t>
            </a:r>
            <a:r>
              <a:rPr sz="1500" spc="-100">
                <a:solidFill>
                  <a:srgbClr val="0C285A"/>
                </a:solidFill>
                <a:latin typeface="Verdana"/>
                <a:cs typeface="Verdana"/>
              </a:rPr>
              <a:t>do</a:t>
            </a:r>
            <a:r>
              <a:rPr sz="1500" spc="-105">
                <a:solidFill>
                  <a:srgbClr val="0C285A"/>
                </a:solidFill>
                <a:latin typeface="Verdana"/>
                <a:cs typeface="Verdana"/>
              </a:rPr>
              <a:t> </a:t>
            </a:r>
            <a:r>
              <a:rPr sz="1500" spc="-120">
                <a:solidFill>
                  <a:srgbClr val="0C285A"/>
                </a:solidFill>
                <a:latin typeface="Verdana"/>
                <a:cs typeface="Verdana"/>
              </a:rPr>
              <a:t>prêmio</a:t>
            </a:r>
            <a:r>
              <a:rPr sz="1500" spc="-105">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50">
                <a:solidFill>
                  <a:srgbClr val="0C285A"/>
                </a:solidFill>
                <a:latin typeface="Verdana"/>
                <a:cs typeface="Verdana"/>
              </a:rPr>
              <a:t>a </a:t>
            </a:r>
            <a:r>
              <a:rPr sz="1500" spc="-100">
                <a:solidFill>
                  <a:srgbClr val="0C285A"/>
                </a:solidFill>
                <a:latin typeface="Verdana"/>
                <a:cs typeface="Verdana"/>
              </a:rPr>
              <a:t>vigência</a:t>
            </a:r>
            <a:r>
              <a:rPr sz="1500" spc="-105">
                <a:solidFill>
                  <a:srgbClr val="0C285A"/>
                </a:solidFill>
                <a:latin typeface="Verdana"/>
                <a:cs typeface="Verdana"/>
              </a:rPr>
              <a:t> </a:t>
            </a:r>
            <a:r>
              <a:rPr sz="1500" spc="-110">
                <a:solidFill>
                  <a:srgbClr val="0C285A"/>
                </a:solidFill>
                <a:latin typeface="Verdana"/>
                <a:cs typeface="Verdana"/>
              </a:rPr>
              <a:t>da</a:t>
            </a:r>
            <a:r>
              <a:rPr sz="1500" spc="-105">
                <a:solidFill>
                  <a:srgbClr val="0C285A"/>
                </a:solidFill>
                <a:latin typeface="Verdana"/>
                <a:cs typeface="Verdana"/>
              </a:rPr>
              <a:t> </a:t>
            </a:r>
            <a:r>
              <a:rPr sz="1500" spc="-120">
                <a:solidFill>
                  <a:srgbClr val="0C285A"/>
                </a:solidFill>
                <a:latin typeface="Verdana"/>
                <a:cs typeface="Verdana"/>
              </a:rPr>
              <a:t>cobertura,</a:t>
            </a:r>
            <a:r>
              <a:rPr sz="1500" spc="-100">
                <a:solidFill>
                  <a:srgbClr val="0C285A"/>
                </a:solidFill>
                <a:latin typeface="Verdana"/>
                <a:cs typeface="Verdana"/>
              </a:rPr>
              <a:t> </a:t>
            </a:r>
            <a:r>
              <a:rPr sz="1500" spc="-114">
                <a:solidFill>
                  <a:srgbClr val="0C285A"/>
                </a:solidFill>
                <a:latin typeface="Verdana"/>
                <a:cs typeface="Verdana"/>
              </a:rPr>
              <a:t>enquanto</a:t>
            </a:r>
            <a:r>
              <a:rPr sz="1500" spc="-105">
                <a:solidFill>
                  <a:srgbClr val="0C285A"/>
                </a:solidFill>
                <a:latin typeface="Verdana"/>
                <a:cs typeface="Verdana"/>
              </a:rPr>
              <a:t> </a:t>
            </a:r>
            <a:r>
              <a:rPr sz="1500" spc="-100">
                <a:solidFill>
                  <a:srgbClr val="0C285A"/>
                </a:solidFill>
                <a:latin typeface="Verdana"/>
                <a:cs typeface="Verdana"/>
              </a:rPr>
              <a:t>o </a:t>
            </a:r>
            <a:r>
              <a:rPr sz="1500" spc="-120">
                <a:solidFill>
                  <a:srgbClr val="0C285A"/>
                </a:solidFill>
                <a:latin typeface="Verdana"/>
                <a:cs typeface="Verdana"/>
              </a:rPr>
              <a:t>comprovante</a:t>
            </a:r>
            <a:r>
              <a:rPr sz="1500" spc="-105">
                <a:solidFill>
                  <a:srgbClr val="0C285A"/>
                </a:solidFill>
                <a:latin typeface="Verdana"/>
                <a:cs typeface="Verdana"/>
              </a:rPr>
              <a:t> </a:t>
            </a:r>
            <a:r>
              <a:rPr sz="1500" spc="-110">
                <a:solidFill>
                  <a:srgbClr val="0C285A"/>
                </a:solidFill>
                <a:latin typeface="Verdana"/>
                <a:cs typeface="Verdana"/>
              </a:rPr>
              <a:t>confirma</a:t>
            </a:r>
            <a:r>
              <a:rPr sz="1500" spc="-100">
                <a:solidFill>
                  <a:srgbClr val="0C285A"/>
                </a:solidFill>
                <a:latin typeface="Verdana"/>
                <a:cs typeface="Verdana"/>
              </a:rPr>
              <a:t> </a:t>
            </a:r>
            <a:r>
              <a:rPr sz="1500" spc="-110">
                <a:solidFill>
                  <a:srgbClr val="0C285A"/>
                </a:solidFill>
                <a:latin typeface="Verdana"/>
                <a:cs typeface="Verdana"/>
              </a:rPr>
              <a:t>que</a:t>
            </a:r>
            <a:r>
              <a:rPr sz="1500" spc="-105">
                <a:solidFill>
                  <a:srgbClr val="0C285A"/>
                </a:solidFill>
                <a:latin typeface="Verdana"/>
                <a:cs typeface="Verdana"/>
              </a:rPr>
              <a:t> </a:t>
            </a:r>
            <a:r>
              <a:rPr sz="1500" spc="-114">
                <a:solidFill>
                  <a:srgbClr val="0C285A"/>
                </a:solidFill>
                <a:latin typeface="Verdana"/>
                <a:cs typeface="Verdana"/>
              </a:rPr>
              <a:t>a</a:t>
            </a:r>
            <a:r>
              <a:rPr sz="1500" spc="-100">
                <a:solidFill>
                  <a:srgbClr val="0C285A"/>
                </a:solidFill>
                <a:latin typeface="Verdana"/>
                <a:cs typeface="Verdana"/>
              </a:rPr>
              <a:t> quitação</a:t>
            </a:r>
            <a:r>
              <a:rPr sz="1500" spc="-105">
                <a:solidFill>
                  <a:srgbClr val="0C285A"/>
                </a:solidFill>
                <a:latin typeface="Verdana"/>
                <a:cs typeface="Verdana"/>
              </a:rPr>
              <a:t> </a:t>
            </a:r>
            <a:r>
              <a:rPr sz="1500" spc="-95">
                <a:solidFill>
                  <a:srgbClr val="0C285A"/>
                </a:solidFill>
                <a:latin typeface="Verdana"/>
                <a:cs typeface="Verdana"/>
              </a:rPr>
              <a:t>foi</a:t>
            </a:r>
            <a:r>
              <a:rPr sz="1500" spc="-100">
                <a:solidFill>
                  <a:srgbClr val="0C285A"/>
                </a:solidFill>
                <a:latin typeface="Verdana"/>
                <a:cs typeface="Verdana"/>
              </a:rPr>
              <a:t> </a:t>
            </a:r>
            <a:r>
              <a:rPr sz="1500" spc="-125">
                <a:solidFill>
                  <a:srgbClr val="0C285A"/>
                </a:solidFill>
                <a:latin typeface="Verdana"/>
                <a:cs typeface="Verdana"/>
              </a:rPr>
              <a:t>realizada.</a:t>
            </a:r>
            <a:r>
              <a:rPr sz="1500" spc="-105">
                <a:solidFill>
                  <a:srgbClr val="0C285A"/>
                </a:solidFill>
                <a:latin typeface="Verdana"/>
                <a:cs typeface="Verdana"/>
              </a:rPr>
              <a:t> </a:t>
            </a:r>
            <a:r>
              <a:rPr sz="1500" spc="-100">
                <a:solidFill>
                  <a:srgbClr val="0C285A"/>
                </a:solidFill>
                <a:latin typeface="Verdana"/>
                <a:cs typeface="Verdana"/>
              </a:rPr>
              <a:t>Quando </a:t>
            </a:r>
            <a:r>
              <a:rPr sz="1500" spc="-50">
                <a:solidFill>
                  <a:srgbClr val="0C285A"/>
                </a:solidFill>
                <a:latin typeface="Verdana"/>
                <a:cs typeface="Verdana"/>
              </a:rPr>
              <a:t>o </a:t>
            </a:r>
            <a:r>
              <a:rPr sz="1500" spc="-120">
                <a:solidFill>
                  <a:srgbClr val="0C285A"/>
                </a:solidFill>
                <a:latin typeface="Verdana"/>
                <a:cs typeface="Verdana"/>
              </a:rPr>
              <a:t>pagamento</a:t>
            </a:r>
            <a:r>
              <a:rPr sz="1500" spc="-114">
                <a:solidFill>
                  <a:srgbClr val="0C285A"/>
                </a:solidFill>
                <a:latin typeface="Verdana"/>
                <a:cs typeface="Verdana"/>
              </a:rPr>
              <a:t> é </a:t>
            </a:r>
            <a:r>
              <a:rPr sz="1500" spc="-105">
                <a:solidFill>
                  <a:srgbClr val="0C285A"/>
                </a:solidFill>
                <a:latin typeface="Verdana"/>
                <a:cs typeface="Verdana"/>
              </a:rPr>
              <a:t>feito</a:t>
            </a:r>
            <a:r>
              <a:rPr sz="1500" spc="-110">
                <a:solidFill>
                  <a:srgbClr val="0C285A"/>
                </a:solidFill>
                <a:latin typeface="Verdana"/>
                <a:cs typeface="Verdana"/>
              </a:rPr>
              <a:t> </a:t>
            </a:r>
            <a:r>
              <a:rPr sz="1500" spc="-120">
                <a:solidFill>
                  <a:srgbClr val="0C285A"/>
                </a:solidFill>
                <a:latin typeface="Verdana"/>
                <a:cs typeface="Verdana"/>
              </a:rPr>
              <a:t>via</a:t>
            </a:r>
            <a:r>
              <a:rPr sz="1500" spc="-114">
                <a:solidFill>
                  <a:srgbClr val="0C285A"/>
                </a:solidFill>
                <a:latin typeface="Verdana"/>
                <a:cs typeface="Verdana"/>
              </a:rPr>
              <a:t> </a:t>
            </a:r>
            <a:r>
              <a:rPr sz="1500" spc="-100">
                <a:solidFill>
                  <a:srgbClr val="0C285A"/>
                </a:solidFill>
                <a:latin typeface="Verdana"/>
                <a:cs typeface="Verdana"/>
              </a:rPr>
              <a:t>débito</a:t>
            </a:r>
            <a:r>
              <a:rPr sz="1500" spc="-114">
                <a:solidFill>
                  <a:srgbClr val="0C285A"/>
                </a:solidFill>
                <a:latin typeface="Verdana"/>
                <a:cs typeface="Verdana"/>
              </a:rPr>
              <a:t> </a:t>
            </a:r>
            <a:r>
              <a:rPr sz="1500" spc="-130">
                <a:solidFill>
                  <a:srgbClr val="0C285A"/>
                </a:solidFill>
                <a:latin typeface="Verdana"/>
                <a:cs typeface="Verdana"/>
              </a:rPr>
              <a:t>automático,</a:t>
            </a:r>
            <a:r>
              <a:rPr sz="1500" spc="-110">
                <a:solidFill>
                  <a:srgbClr val="0C285A"/>
                </a:solidFill>
                <a:latin typeface="Verdana"/>
                <a:cs typeface="Verdana"/>
              </a:rPr>
              <a:t> </a:t>
            </a:r>
            <a:r>
              <a:rPr sz="1500" spc="-125">
                <a:solidFill>
                  <a:srgbClr val="0C285A"/>
                </a:solidFill>
                <a:latin typeface="Verdana"/>
                <a:cs typeface="Verdana"/>
              </a:rPr>
              <a:t>muitas</a:t>
            </a:r>
            <a:r>
              <a:rPr sz="1500" spc="-114">
                <a:solidFill>
                  <a:srgbClr val="0C285A"/>
                </a:solidFill>
                <a:latin typeface="Verdana"/>
                <a:cs typeface="Verdana"/>
              </a:rPr>
              <a:t> </a:t>
            </a:r>
            <a:r>
              <a:rPr sz="1500" spc="-125">
                <a:solidFill>
                  <a:srgbClr val="0C285A"/>
                </a:solidFill>
                <a:latin typeface="Verdana"/>
                <a:cs typeface="Verdana"/>
              </a:rPr>
              <a:t>vezes</a:t>
            </a:r>
            <a:r>
              <a:rPr sz="1500" spc="-114">
                <a:solidFill>
                  <a:srgbClr val="0C285A"/>
                </a:solidFill>
                <a:latin typeface="Verdana"/>
                <a:cs typeface="Verdana"/>
              </a:rPr>
              <a:t> </a:t>
            </a:r>
            <a:r>
              <a:rPr sz="1500" spc="-110">
                <a:solidFill>
                  <a:srgbClr val="0C285A"/>
                </a:solidFill>
                <a:latin typeface="Verdana"/>
                <a:cs typeface="Verdana"/>
              </a:rPr>
              <a:t>não </a:t>
            </a:r>
            <a:r>
              <a:rPr sz="1500" spc="-120">
                <a:solidFill>
                  <a:srgbClr val="0C285A"/>
                </a:solidFill>
                <a:latin typeface="Verdana"/>
                <a:cs typeface="Verdana"/>
              </a:rPr>
              <a:t>há</a:t>
            </a:r>
            <a:r>
              <a:rPr sz="1500" spc="-114">
                <a:solidFill>
                  <a:srgbClr val="0C285A"/>
                </a:solidFill>
                <a:latin typeface="Verdana"/>
                <a:cs typeface="Verdana"/>
              </a:rPr>
              <a:t> </a:t>
            </a:r>
            <a:r>
              <a:rPr sz="1500" spc="-120">
                <a:solidFill>
                  <a:srgbClr val="0C285A"/>
                </a:solidFill>
                <a:latin typeface="Verdana"/>
                <a:cs typeface="Verdana"/>
              </a:rPr>
              <a:t>boleto,</a:t>
            </a:r>
            <a:r>
              <a:rPr sz="1500" spc="-110">
                <a:solidFill>
                  <a:srgbClr val="0C285A"/>
                </a:solidFill>
                <a:latin typeface="Verdana"/>
                <a:cs typeface="Verdana"/>
              </a:rPr>
              <a:t> </a:t>
            </a:r>
            <a:r>
              <a:rPr sz="1500" spc="-105">
                <a:solidFill>
                  <a:srgbClr val="0C285A"/>
                </a:solidFill>
                <a:latin typeface="Verdana"/>
                <a:cs typeface="Verdana"/>
              </a:rPr>
              <a:t>sendo</a:t>
            </a:r>
            <a:r>
              <a:rPr sz="1500" spc="-114">
                <a:solidFill>
                  <a:srgbClr val="0C285A"/>
                </a:solidFill>
                <a:latin typeface="Verdana"/>
                <a:cs typeface="Verdana"/>
              </a:rPr>
              <a:t> </a:t>
            </a:r>
            <a:r>
              <a:rPr sz="1500" spc="-90">
                <a:solidFill>
                  <a:srgbClr val="0C285A"/>
                </a:solidFill>
                <a:latin typeface="Verdana"/>
                <a:cs typeface="Verdana"/>
              </a:rPr>
              <a:t>aceito</a:t>
            </a:r>
            <a:r>
              <a:rPr sz="1500" spc="-114">
                <a:solidFill>
                  <a:srgbClr val="0C285A"/>
                </a:solidFill>
                <a:latin typeface="Verdana"/>
                <a:cs typeface="Verdana"/>
              </a:rPr>
              <a:t> </a:t>
            </a:r>
            <a:r>
              <a:rPr sz="1500" spc="-110">
                <a:solidFill>
                  <a:srgbClr val="0C285A"/>
                </a:solidFill>
                <a:latin typeface="Verdana"/>
                <a:cs typeface="Verdana"/>
              </a:rPr>
              <a:t>apenas </a:t>
            </a:r>
            <a:r>
              <a:rPr sz="1500" spc="-100">
                <a:solidFill>
                  <a:srgbClr val="0C285A"/>
                </a:solidFill>
                <a:latin typeface="Verdana"/>
                <a:cs typeface="Verdana"/>
              </a:rPr>
              <a:t>o</a:t>
            </a:r>
            <a:r>
              <a:rPr sz="1500" spc="-114">
                <a:solidFill>
                  <a:srgbClr val="0C285A"/>
                </a:solidFill>
                <a:latin typeface="Verdana"/>
                <a:cs typeface="Verdana"/>
              </a:rPr>
              <a:t> </a:t>
            </a:r>
            <a:r>
              <a:rPr sz="1500" spc="-20">
                <a:solidFill>
                  <a:srgbClr val="0C285A"/>
                </a:solidFill>
                <a:latin typeface="Verdana"/>
                <a:cs typeface="Verdana"/>
              </a:rPr>
              <a:t>com- </a:t>
            </a:r>
            <a:r>
              <a:rPr sz="1500" spc="-125">
                <a:solidFill>
                  <a:srgbClr val="0C285A"/>
                </a:solidFill>
                <a:latin typeface="Verdana"/>
                <a:cs typeface="Verdana"/>
              </a:rPr>
              <a:t>provante</a:t>
            </a:r>
            <a:r>
              <a:rPr sz="1500" spc="-110">
                <a:solidFill>
                  <a:srgbClr val="0C285A"/>
                </a:solidFill>
                <a:latin typeface="Verdana"/>
                <a:cs typeface="Verdana"/>
              </a:rPr>
              <a:t> ou </a:t>
            </a:r>
            <a:r>
              <a:rPr sz="1500" spc="-135">
                <a:solidFill>
                  <a:srgbClr val="0C285A"/>
                </a:solidFill>
                <a:latin typeface="Verdana"/>
                <a:cs typeface="Verdana"/>
              </a:rPr>
              <a:t>extrato</a:t>
            </a:r>
            <a:r>
              <a:rPr sz="1500" spc="-110">
                <a:solidFill>
                  <a:srgbClr val="0C285A"/>
                </a:solidFill>
                <a:latin typeface="Verdana"/>
                <a:cs typeface="Verdana"/>
              </a:rPr>
              <a:t> </a:t>
            </a:r>
            <a:r>
              <a:rPr sz="1500" spc="-114">
                <a:solidFill>
                  <a:srgbClr val="0C285A"/>
                </a:solidFill>
                <a:latin typeface="Verdana"/>
                <a:cs typeface="Verdana"/>
              </a:rPr>
              <a:t>bancário.</a:t>
            </a:r>
            <a:r>
              <a:rPr sz="1500" spc="-110">
                <a:solidFill>
                  <a:srgbClr val="0C285A"/>
                </a:solidFill>
                <a:latin typeface="Verdana"/>
                <a:cs typeface="Verdana"/>
              </a:rPr>
              <a:t> </a:t>
            </a:r>
            <a:r>
              <a:rPr sz="1500" spc="-90">
                <a:solidFill>
                  <a:srgbClr val="0C285A"/>
                </a:solidFill>
                <a:latin typeface="Verdana"/>
                <a:cs typeface="Verdana"/>
              </a:rPr>
              <a:t>Dessa</a:t>
            </a:r>
            <a:r>
              <a:rPr sz="1500" spc="-110">
                <a:solidFill>
                  <a:srgbClr val="0C285A"/>
                </a:solidFill>
                <a:latin typeface="Verdana"/>
                <a:cs typeface="Verdana"/>
              </a:rPr>
              <a:t> </a:t>
            </a:r>
            <a:r>
              <a:rPr sz="1500" spc="-160">
                <a:solidFill>
                  <a:srgbClr val="0C285A"/>
                </a:solidFill>
                <a:latin typeface="Verdana"/>
                <a:cs typeface="Verdana"/>
              </a:rPr>
              <a:t>forma,</a:t>
            </a:r>
            <a:r>
              <a:rPr sz="1500" spc="-110">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100">
                <a:solidFill>
                  <a:srgbClr val="0C285A"/>
                </a:solidFill>
                <a:latin typeface="Verdana"/>
                <a:cs typeface="Verdana"/>
              </a:rPr>
              <a:t>análise</a:t>
            </a:r>
            <a:r>
              <a:rPr sz="1500" spc="-110">
                <a:solidFill>
                  <a:srgbClr val="0C285A"/>
                </a:solidFill>
                <a:latin typeface="Verdana"/>
                <a:cs typeface="Verdana"/>
              </a:rPr>
              <a:t> </a:t>
            </a:r>
            <a:r>
              <a:rPr sz="1500" spc="-95">
                <a:solidFill>
                  <a:srgbClr val="0C285A"/>
                </a:solidFill>
                <a:latin typeface="Verdana"/>
                <a:cs typeface="Verdana"/>
              </a:rPr>
              <a:t>desse</a:t>
            </a:r>
            <a:r>
              <a:rPr sz="1500" spc="-110">
                <a:solidFill>
                  <a:srgbClr val="0C285A"/>
                </a:solidFill>
                <a:latin typeface="Verdana"/>
                <a:cs typeface="Verdana"/>
              </a:rPr>
              <a:t> </a:t>
            </a:r>
            <a:r>
              <a:rPr sz="1500" spc="-114">
                <a:solidFill>
                  <a:srgbClr val="0C285A"/>
                </a:solidFill>
                <a:latin typeface="Verdana"/>
                <a:cs typeface="Verdana"/>
              </a:rPr>
              <a:t>conjunto</a:t>
            </a:r>
            <a:r>
              <a:rPr sz="1500" spc="-110">
                <a:solidFill>
                  <a:srgbClr val="0C285A"/>
                </a:solidFill>
                <a:latin typeface="Verdana"/>
                <a:cs typeface="Verdana"/>
              </a:rPr>
              <a:t> </a:t>
            </a:r>
            <a:r>
              <a:rPr sz="1500" spc="-105">
                <a:solidFill>
                  <a:srgbClr val="0C285A"/>
                </a:solidFill>
                <a:latin typeface="Verdana"/>
                <a:cs typeface="Verdana"/>
              </a:rPr>
              <a:t>depende</a:t>
            </a:r>
            <a:r>
              <a:rPr sz="1500" spc="-110">
                <a:solidFill>
                  <a:srgbClr val="0C285A"/>
                </a:solidFill>
                <a:latin typeface="Verdana"/>
                <a:cs typeface="Verdana"/>
              </a:rPr>
              <a:t> da </a:t>
            </a:r>
            <a:r>
              <a:rPr sz="1500" spc="-10">
                <a:solidFill>
                  <a:srgbClr val="0C285A"/>
                </a:solidFill>
                <a:latin typeface="Verdana"/>
                <a:cs typeface="Verdana"/>
              </a:rPr>
              <a:t>compatibilidade </a:t>
            </a:r>
            <a:r>
              <a:rPr sz="1500" spc="-125">
                <a:solidFill>
                  <a:srgbClr val="0C285A"/>
                </a:solidFill>
                <a:latin typeface="Verdana"/>
                <a:cs typeface="Verdana"/>
              </a:rPr>
              <a:t>entre</a:t>
            </a:r>
            <a:r>
              <a:rPr sz="1500" spc="-105">
                <a:solidFill>
                  <a:srgbClr val="0C285A"/>
                </a:solidFill>
                <a:latin typeface="Verdana"/>
                <a:cs typeface="Verdana"/>
              </a:rPr>
              <a:t> apólice, </a:t>
            </a:r>
            <a:r>
              <a:rPr sz="1500" spc="-100">
                <a:solidFill>
                  <a:srgbClr val="0C285A"/>
                </a:solidFill>
                <a:latin typeface="Verdana"/>
                <a:cs typeface="Verdana"/>
              </a:rPr>
              <a:t>boleto </a:t>
            </a:r>
            <a:r>
              <a:rPr sz="1500" spc="-114">
                <a:solidFill>
                  <a:srgbClr val="0C285A"/>
                </a:solidFill>
                <a:latin typeface="Verdana"/>
                <a:cs typeface="Verdana"/>
              </a:rPr>
              <a:t>e</a:t>
            </a:r>
            <a:r>
              <a:rPr sz="1500" spc="-105">
                <a:solidFill>
                  <a:srgbClr val="0C285A"/>
                </a:solidFill>
                <a:latin typeface="Verdana"/>
                <a:cs typeface="Verdana"/>
              </a:rPr>
              <a:t> </a:t>
            </a:r>
            <a:r>
              <a:rPr sz="1500" spc="-130">
                <a:solidFill>
                  <a:srgbClr val="0C285A"/>
                </a:solidFill>
                <a:latin typeface="Verdana"/>
                <a:cs typeface="Verdana"/>
              </a:rPr>
              <a:t>comprovante,</a:t>
            </a:r>
            <a:r>
              <a:rPr sz="1500" spc="-100">
                <a:solidFill>
                  <a:srgbClr val="0C285A"/>
                </a:solidFill>
                <a:latin typeface="Verdana"/>
                <a:cs typeface="Verdana"/>
              </a:rPr>
              <a:t> </a:t>
            </a:r>
            <a:r>
              <a:rPr sz="1500" spc="-114">
                <a:solidFill>
                  <a:srgbClr val="0C285A"/>
                </a:solidFill>
                <a:latin typeface="Verdana"/>
                <a:cs typeface="Verdana"/>
              </a:rPr>
              <a:t>garantindo</a:t>
            </a:r>
            <a:r>
              <a:rPr sz="1500" spc="-105">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rastreabilidade</a:t>
            </a:r>
            <a:r>
              <a:rPr sz="1500" spc="-10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14">
                <a:solidFill>
                  <a:srgbClr val="0C285A"/>
                </a:solidFill>
                <a:latin typeface="Verdana"/>
                <a:cs typeface="Verdana"/>
              </a:rPr>
              <a:t>a</a:t>
            </a:r>
            <a:r>
              <a:rPr sz="1500" spc="-100">
                <a:solidFill>
                  <a:srgbClr val="0C285A"/>
                </a:solidFill>
                <a:latin typeface="Verdana"/>
                <a:cs typeface="Verdana"/>
              </a:rPr>
              <a:t> continuidade</a:t>
            </a:r>
            <a:r>
              <a:rPr sz="1500" spc="-105">
                <a:solidFill>
                  <a:srgbClr val="0C285A"/>
                </a:solidFill>
                <a:latin typeface="Verdana"/>
                <a:cs typeface="Verdana"/>
              </a:rPr>
              <a:t> </a:t>
            </a:r>
            <a:r>
              <a:rPr sz="1500" spc="-110">
                <a:solidFill>
                  <a:srgbClr val="0C285A"/>
                </a:solidFill>
                <a:latin typeface="Verdana"/>
                <a:cs typeface="Verdana"/>
              </a:rPr>
              <a:t>da</a:t>
            </a:r>
            <a:r>
              <a:rPr sz="1500" spc="-105">
                <a:solidFill>
                  <a:srgbClr val="0C285A"/>
                </a:solidFill>
                <a:latin typeface="Verdana"/>
                <a:cs typeface="Verdana"/>
              </a:rPr>
              <a:t> proteção</a:t>
            </a:r>
            <a:r>
              <a:rPr sz="1500" spc="-100">
                <a:solidFill>
                  <a:srgbClr val="0C285A"/>
                </a:solidFill>
                <a:latin typeface="Verdana"/>
                <a:cs typeface="Verdana"/>
              </a:rPr>
              <a:t> </a:t>
            </a:r>
            <a:r>
              <a:rPr sz="1500" spc="-25">
                <a:solidFill>
                  <a:srgbClr val="0C285A"/>
                </a:solidFill>
                <a:latin typeface="Verdana"/>
                <a:cs typeface="Verdana"/>
              </a:rPr>
              <a:t>aos </a:t>
            </a:r>
            <a:r>
              <a:rPr sz="1500" spc="-40">
                <a:solidFill>
                  <a:srgbClr val="0C285A"/>
                </a:solidFill>
                <a:latin typeface="Verdana"/>
                <a:cs typeface="Verdana"/>
              </a:rPr>
              <a:t>colaboradores.</a:t>
            </a:r>
            <a:endParaRPr sz="1500">
              <a:latin typeface="Verdana"/>
              <a:cs typeface="Verdan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5439" y="914477"/>
            <a:ext cx="3653154" cy="720725"/>
          </a:xfrm>
          <a:prstGeom prst="rect">
            <a:avLst/>
          </a:prstGeom>
        </p:spPr>
        <p:txBody>
          <a:bodyPr vert="horz" wrap="square" lIns="0" tIns="12700" rIns="0" bIns="0" rtlCol="0">
            <a:spAutoFit/>
          </a:bodyPr>
          <a:lstStyle/>
          <a:p>
            <a:pPr marL="21590">
              <a:lnSpc>
                <a:spcPts val="2735"/>
              </a:lnSpc>
              <a:spcBef>
                <a:spcPts val="100"/>
              </a:spcBef>
            </a:pPr>
            <a:r>
              <a:rPr sz="2400" b="1" i="1" spc="-145">
                <a:solidFill>
                  <a:srgbClr val="FFFFFF"/>
                </a:solidFill>
                <a:latin typeface="Trebuchet MS"/>
                <a:cs typeface="Trebuchet MS"/>
              </a:rPr>
              <a:t>Apólice</a:t>
            </a:r>
            <a:r>
              <a:rPr sz="2400" b="1" i="1" spc="-150">
                <a:solidFill>
                  <a:srgbClr val="FFFFFF"/>
                </a:solidFill>
                <a:latin typeface="Trebuchet MS"/>
                <a:cs typeface="Trebuchet MS"/>
              </a:rPr>
              <a:t> </a:t>
            </a:r>
            <a:r>
              <a:rPr sz="2400" b="1" i="1" spc="-170">
                <a:solidFill>
                  <a:srgbClr val="FFFFFF"/>
                </a:solidFill>
                <a:latin typeface="Trebuchet MS"/>
                <a:cs typeface="Trebuchet MS"/>
              </a:rPr>
              <a:t>de</a:t>
            </a:r>
            <a:r>
              <a:rPr sz="2400" b="1" i="1" spc="-145">
                <a:solidFill>
                  <a:srgbClr val="FFFFFF"/>
                </a:solidFill>
                <a:latin typeface="Trebuchet MS"/>
                <a:cs typeface="Trebuchet MS"/>
              </a:rPr>
              <a:t> Seguro </a:t>
            </a:r>
            <a:r>
              <a:rPr sz="2400" b="1" i="1" spc="-170">
                <a:solidFill>
                  <a:srgbClr val="FFFFFF"/>
                </a:solidFill>
                <a:latin typeface="Trebuchet MS"/>
                <a:cs typeface="Trebuchet MS"/>
              </a:rPr>
              <a:t>de</a:t>
            </a:r>
            <a:r>
              <a:rPr sz="2400" b="1" i="1" spc="-145">
                <a:solidFill>
                  <a:srgbClr val="FFFFFF"/>
                </a:solidFill>
                <a:latin typeface="Trebuchet MS"/>
                <a:cs typeface="Trebuchet MS"/>
              </a:rPr>
              <a:t> </a:t>
            </a:r>
            <a:r>
              <a:rPr sz="2400" b="1" i="1" spc="-20">
                <a:solidFill>
                  <a:srgbClr val="FFFFFF"/>
                </a:solidFill>
                <a:latin typeface="Trebuchet MS"/>
                <a:cs typeface="Trebuchet MS"/>
              </a:rPr>
              <a:t>Vida</a:t>
            </a:r>
            <a:endParaRPr sz="2400">
              <a:latin typeface="Trebuchet MS"/>
              <a:cs typeface="Trebuchet MS"/>
            </a:endParaRPr>
          </a:p>
          <a:p>
            <a:pPr marL="12700">
              <a:lnSpc>
                <a:spcPts val="273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5805170" cy="787400"/>
          </a:xfrm>
          <a:prstGeom prst="rect">
            <a:avLst/>
          </a:prstGeom>
        </p:spPr>
        <p:txBody>
          <a:bodyPr vert="horz" wrap="square" lIns="0" tIns="12700" rIns="0" bIns="0" rtlCol="0">
            <a:spAutoFit/>
          </a:bodyPr>
          <a:lstStyle/>
          <a:p>
            <a:pPr marL="12700">
              <a:lnSpc>
                <a:spcPct val="100000"/>
              </a:lnSpc>
              <a:spcBef>
                <a:spcPts val="100"/>
              </a:spcBef>
            </a:pPr>
            <a:r>
              <a:rPr spc="-225"/>
              <a:t>Comprovante</a:t>
            </a:r>
            <a:r>
              <a:rPr spc="-330"/>
              <a:t> </a:t>
            </a:r>
            <a:r>
              <a:rPr spc="-370"/>
              <a:t>+</a:t>
            </a:r>
            <a:r>
              <a:rPr spc="-325"/>
              <a:t> </a:t>
            </a:r>
            <a:r>
              <a:rPr spc="-130"/>
              <a:t>Boleto</a:t>
            </a:r>
          </a:p>
        </p:txBody>
      </p:sp>
      <p:grpSp>
        <p:nvGrpSpPr>
          <p:cNvPr id="4" name="object 4"/>
          <p:cNvGrpSpPr/>
          <p:nvPr/>
        </p:nvGrpSpPr>
        <p:grpSpPr>
          <a:xfrm>
            <a:off x="501244" y="2319312"/>
            <a:ext cx="8232775" cy="4770120"/>
            <a:chOff x="501244" y="2319312"/>
            <a:chExt cx="8232775" cy="4770120"/>
          </a:xfrm>
        </p:grpSpPr>
        <p:pic>
          <p:nvPicPr>
            <p:cNvPr id="5" name="object 5"/>
            <p:cNvPicPr/>
            <p:nvPr/>
          </p:nvPicPr>
          <p:blipFill>
            <a:blip r:embed="rId2" cstate="print"/>
            <a:stretch>
              <a:fillRect/>
            </a:stretch>
          </p:blipFill>
          <p:spPr>
            <a:xfrm>
              <a:off x="1824304" y="2319312"/>
              <a:ext cx="6547307" cy="4770005"/>
            </a:xfrm>
            <a:prstGeom prst="rect">
              <a:avLst/>
            </a:prstGeom>
          </p:spPr>
        </p:pic>
        <p:sp>
          <p:nvSpPr>
            <p:cNvPr id="6" name="object 6"/>
            <p:cNvSpPr/>
            <p:nvPr/>
          </p:nvSpPr>
          <p:spPr>
            <a:xfrm>
              <a:off x="2035022" y="3238309"/>
              <a:ext cx="2659380" cy="169545"/>
            </a:xfrm>
            <a:custGeom>
              <a:avLst/>
              <a:gdLst/>
              <a:ahLst/>
              <a:cxnLst/>
              <a:rect l="l" t="t" r="r" b="b"/>
              <a:pathLst>
                <a:path w="2659379" h="169545">
                  <a:moveTo>
                    <a:pt x="2659303" y="0"/>
                  </a:moveTo>
                  <a:lnTo>
                    <a:pt x="0" y="0"/>
                  </a:lnTo>
                  <a:lnTo>
                    <a:pt x="0" y="168998"/>
                  </a:lnTo>
                  <a:lnTo>
                    <a:pt x="2659303" y="168998"/>
                  </a:lnTo>
                  <a:lnTo>
                    <a:pt x="2659303" y="0"/>
                  </a:lnTo>
                  <a:close/>
                </a:path>
              </a:pathLst>
            </a:custGeom>
            <a:solidFill>
              <a:srgbClr val="FFFFFF"/>
            </a:solidFill>
          </p:spPr>
          <p:txBody>
            <a:bodyPr wrap="square" lIns="0" tIns="0" rIns="0" bIns="0" rtlCol="0"/>
            <a:lstStyle/>
            <a:p>
              <a:endParaRPr/>
            </a:p>
          </p:txBody>
        </p:sp>
        <p:sp>
          <p:nvSpPr>
            <p:cNvPr id="7" name="object 7"/>
            <p:cNvSpPr/>
            <p:nvPr/>
          </p:nvSpPr>
          <p:spPr>
            <a:xfrm>
              <a:off x="7046214" y="2946704"/>
              <a:ext cx="1087120" cy="2320925"/>
            </a:xfrm>
            <a:custGeom>
              <a:avLst/>
              <a:gdLst/>
              <a:ahLst/>
              <a:cxnLst/>
              <a:rect l="l" t="t" r="r" b="b"/>
              <a:pathLst>
                <a:path w="1087120" h="2320925">
                  <a:moveTo>
                    <a:pt x="486003" y="2320607"/>
                  </a:moveTo>
                  <a:lnTo>
                    <a:pt x="1078598" y="2320607"/>
                  </a:lnTo>
                  <a:lnTo>
                    <a:pt x="1078598" y="2094014"/>
                  </a:lnTo>
                  <a:lnTo>
                    <a:pt x="486003" y="2094014"/>
                  </a:lnTo>
                  <a:lnTo>
                    <a:pt x="486003" y="2320607"/>
                  </a:lnTo>
                  <a:close/>
                </a:path>
                <a:path w="1087120" h="2320925">
                  <a:moveTo>
                    <a:pt x="552005" y="2041601"/>
                  </a:moveTo>
                  <a:lnTo>
                    <a:pt x="1086688" y="2041601"/>
                  </a:lnTo>
                  <a:lnTo>
                    <a:pt x="1086688" y="1815007"/>
                  </a:lnTo>
                  <a:lnTo>
                    <a:pt x="552005" y="1815007"/>
                  </a:lnTo>
                  <a:lnTo>
                    <a:pt x="552005" y="2041601"/>
                  </a:lnTo>
                  <a:close/>
                </a:path>
                <a:path w="1087120" h="2320925">
                  <a:moveTo>
                    <a:pt x="0" y="856602"/>
                  </a:moveTo>
                  <a:lnTo>
                    <a:pt x="1078598" y="856602"/>
                  </a:lnTo>
                  <a:lnTo>
                    <a:pt x="1078598" y="0"/>
                  </a:lnTo>
                  <a:lnTo>
                    <a:pt x="0" y="0"/>
                  </a:lnTo>
                  <a:lnTo>
                    <a:pt x="0" y="856602"/>
                  </a:lnTo>
                  <a:close/>
                </a:path>
              </a:pathLst>
            </a:custGeom>
            <a:ln w="25400">
              <a:solidFill>
                <a:srgbClr val="0C285A"/>
              </a:solidFill>
            </a:ln>
          </p:spPr>
          <p:txBody>
            <a:bodyPr wrap="square" lIns="0" tIns="0" rIns="0" bIns="0" rtlCol="0"/>
            <a:lstStyle/>
            <a:p>
              <a:endParaRPr/>
            </a:p>
          </p:txBody>
        </p:sp>
        <p:sp>
          <p:nvSpPr>
            <p:cNvPr id="8" name="object 8"/>
            <p:cNvSpPr/>
            <p:nvPr/>
          </p:nvSpPr>
          <p:spPr>
            <a:xfrm>
              <a:off x="550802" y="2718001"/>
              <a:ext cx="1884045" cy="3486785"/>
            </a:xfrm>
            <a:custGeom>
              <a:avLst/>
              <a:gdLst/>
              <a:ahLst/>
              <a:cxnLst/>
              <a:rect l="l" t="t" r="r" b="b"/>
              <a:pathLst>
                <a:path w="1884045" h="3486785">
                  <a:moveTo>
                    <a:pt x="1883714" y="3486607"/>
                  </a:moveTo>
                  <a:lnTo>
                    <a:pt x="1271714" y="3486607"/>
                  </a:lnTo>
                  <a:lnTo>
                    <a:pt x="1271714" y="0"/>
                  </a:lnTo>
                  <a:lnTo>
                    <a:pt x="0" y="0"/>
                  </a:lnTo>
                  <a:lnTo>
                    <a:pt x="0" y="200063"/>
                  </a:lnTo>
                </a:path>
              </a:pathLst>
            </a:custGeom>
            <a:ln w="25399">
              <a:solidFill>
                <a:srgbClr val="0C285A"/>
              </a:solidFill>
            </a:ln>
          </p:spPr>
          <p:txBody>
            <a:bodyPr wrap="square" lIns="0" tIns="0" rIns="0" bIns="0" rtlCol="0"/>
            <a:lstStyle/>
            <a:p>
              <a:endParaRPr/>
            </a:p>
          </p:txBody>
        </p:sp>
        <p:sp>
          <p:nvSpPr>
            <p:cNvPr id="9" name="object 9"/>
            <p:cNvSpPr/>
            <p:nvPr/>
          </p:nvSpPr>
          <p:spPr>
            <a:xfrm>
              <a:off x="501244" y="2869838"/>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0" name="object 10"/>
            <p:cNvSpPr/>
            <p:nvPr/>
          </p:nvSpPr>
          <p:spPr>
            <a:xfrm>
              <a:off x="8120717" y="5068808"/>
              <a:ext cx="563880" cy="123825"/>
            </a:xfrm>
            <a:custGeom>
              <a:avLst/>
              <a:gdLst/>
              <a:ahLst/>
              <a:cxnLst/>
              <a:rect l="l" t="t" r="r" b="b"/>
              <a:pathLst>
                <a:path w="563879" h="123825">
                  <a:moveTo>
                    <a:pt x="0" y="0"/>
                  </a:moveTo>
                  <a:lnTo>
                    <a:pt x="563499" y="0"/>
                  </a:lnTo>
                  <a:lnTo>
                    <a:pt x="563499" y="123266"/>
                  </a:lnTo>
                </a:path>
              </a:pathLst>
            </a:custGeom>
            <a:ln w="25399">
              <a:solidFill>
                <a:srgbClr val="0C285A"/>
              </a:solidFill>
            </a:ln>
          </p:spPr>
          <p:txBody>
            <a:bodyPr wrap="square" lIns="0" tIns="0" rIns="0" bIns="0" rtlCol="0"/>
            <a:lstStyle/>
            <a:p>
              <a:endParaRPr/>
            </a:p>
          </p:txBody>
        </p:sp>
        <p:sp>
          <p:nvSpPr>
            <p:cNvPr id="11" name="object 11"/>
            <p:cNvSpPr/>
            <p:nvPr/>
          </p:nvSpPr>
          <p:spPr>
            <a:xfrm>
              <a:off x="8634662" y="5143839"/>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2" name="object 12"/>
            <p:cNvSpPr/>
            <p:nvPr/>
          </p:nvSpPr>
          <p:spPr>
            <a:xfrm>
              <a:off x="3509115" y="3012009"/>
              <a:ext cx="3524885" cy="363220"/>
            </a:xfrm>
            <a:custGeom>
              <a:avLst/>
              <a:gdLst/>
              <a:ahLst/>
              <a:cxnLst/>
              <a:rect l="l" t="t" r="r" b="b"/>
              <a:pathLst>
                <a:path w="3524884" h="363220">
                  <a:moveTo>
                    <a:pt x="3524402" y="0"/>
                  </a:moveTo>
                  <a:lnTo>
                    <a:pt x="0" y="0"/>
                  </a:lnTo>
                  <a:lnTo>
                    <a:pt x="0" y="363004"/>
                  </a:lnTo>
                  <a:lnTo>
                    <a:pt x="184467" y="363004"/>
                  </a:lnTo>
                </a:path>
              </a:pathLst>
            </a:custGeom>
            <a:ln w="25400">
              <a:solidFill>
                <a:srgbClr val="0C285A"/>
              </a:solidFill>
            </a:ln>
          </p:spPr>
          <p:txBody>
            <a:bodyPr wrap="square" lIns="0" tIns="0" rIns="0" bIns="0" rtlCol="0"/>
            <a:lstStyle/>
            <a:p>
              <a:endParaRPr/>
            </a:p>
          </p:txBody>
        </p:sp>
        <p:sp>
          <p:nvSpPr>
            <p:cNvPr id="13" name="object 13"/>
            <p:cNvSpPr/>
            <p:nvPr/>
          </p:nvSpPr>
          <p:spPr>
            <a:xfrm>
              <a:off x="3645348" y="3325465"/>
              <a:ext cx="136525" cy="99695"/>
            </a:xfrm>
            <a:custGeom>
              <a:avLst/>
              <a:gdLst/>
              <a:ahLst/>
              <a:cxnLst/>
              <a:rect l="l" t="t" r="r" b="b"/>
              <a:pathLst>
                <a:path w="136525" h="99695">
                  <a:moveTo>
                    <a:pt x="0" y="0"/>
                  </a:moveTo>
                  <a:lnTo>
                    <a:pt x="0" y="99098"/>
                  </a:lnTo>
                  <a:lnTo>
                    <a:pt x="136169" y="49542"/>
                  </a:lnTo>
                  <a:lnTo>
                    <a:pt x="0" y="0"/>
                  </a:lnTo>
                  <a:close/>
                </a:path>
              </a:pathLst>
            </a:custGeom>
            <a:solidFill>
              <a:srgbClr val="0C285A"/>
            </a:solidFill>
          </p:spPr>
          <p:txBody>
            <a:bodyPr wrap="square" lIns="0" tIns="0" rIns="0" bIns="0" rtlCol="0"/>
            <a:lstStyle/>
            <a:p>
              <a:endParaRPr/>
            </a:p>
          </p:txBody>
        </p:sp>
        <p:sp>
          <p:nvSpPr>
            <p:cNvPr id="14" name="object 14"/>
            <p:cNvSpPr/>
            <p:nvPr/>
          </p:nvSpPr>
          <p:spPr>
            <a:xfrm>
              <a:off x="8137518" y="3549603"/>
              <a:ext cx="441325" cy="1346835"/>
            </a:xfrm>
            <a:custGeom>
              <a:avLst/>
              <a:gdLst/>
              <a:ahLst/>
              <a:cxnLst/>
              <a:rect l="l" t="t" r="r" b="b"/>
              <a:pathLst>
                <a:path w="441325" h="1346835">
                  <a:moveTo>
                    <a:pt x="0" y="1346403"/>
                  </a:moveTo>
                  <a:lnTo>
                    <a:pt x="142481" y="1346403"/>
                  </a:lnTo>
                  <a:lnTo>
                    <a:pt x="142481" y="0"/>
                  </a:lnTo>
                  <a:lnTo>
                    <a:pt x="311683" y="0"/>
                  </a:lnTo>
                  <a:lnTo>
                    <a:pt x="426885" y="0"/>
                  </a:lnTo>
                  <a:lnTo>
                    <a:pt x="441286" y="0"/>
                  </a:lnTo>
                  <a:lnTo>
                    <a:pt x="441286" y="102857"/>
                  </a:lnTo>
                </a:path>
              </a:pathLst>
            </a:custGeom>
            <a:ln w="25400">
              <a:solidFill>
                <a:srgbClr val="222E55"/>
              </a:solidFill>
            </a:ln>
          </p:spPr>
          <p:txBody>
            <a:bodyPr wrap="square" lIns="0" tIns="0" rIns="0" bIns="0" rtlCol="0"/>
            <a:lstStyle/>
            <a:p>
              <a:endParaRPr/>
            </a:p>
          </p:txBody>
        </p:sp>
        <p:sp>
          <p:nvSpPr>
            <p:cNvPr id="15" name="object 15"/>
            <p:cNvSpPr/>
            <p:nvPr/>
          </p:nvSpPr>
          <p:spPr>
            <a:xfrm>
              <a:off x="8529244" y="3604235"/>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grpSp>
      <p:sp>
        <p:nvSpPr>
          <p:cNvPr id="16" name="object 16"/>
          <p:cNvSpPr txBox="1"/>
          <p:nvPr/>
        </p:nvSpPr>
        <p:spPr>
          <a:xfrm>
            <a:off x="3521815" y="3257925"/>
            <a:ext cx="2843530" cy="360680"/>
          </a:xfrm>
          <a:prstGeom prst="rect">
            <a:avLst/>
          </a:prstGeom>
        </p:spPr>
        <p:txBody>
          <a:bodyPr vert="horz" wrap="square" lIns="0" tIns="12700" rIns="0" bIns="0" rtlCol="0">
            <a:spAutoFit/>
          </a:bodyPr>
          <a:lstStyle/>
          <a:p>
            <a:pPr marL="347980" marR="508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0">
                <a:solidFill>
                  <a:srgbClr val="222E54"/>
                </a:solidFill>
                <a:latin typeface="Verdana"/>
                <a:cs typeface="Verdana"/>
              </a:rPr>
              <a:t>O</a:t>
            </a:r>
            <a:r>
              <a:rPr sz="1100" spc="-70">
                <a:solidFill>
                  <a:srgbClr val="222E54"/>
                </a:solidFill>
                <a:latin typeface="Verdana"/>
                <a:cs typeface="Verdana"/>
              </a:rPr>
              <a:t> Boleto </a:t>
            </a:r>
            <a:r>
              <a:rPr sz="1100" spc="-95">
                <a:solidFill>
                  <a:srgbClr val="222E54"/>
                </a:solidFill>
                <a:latin typeface="Verdana"/>
                <a:cs typeface="Verdana"/>
              </a:rPr>
              <a:t>deve</a:t>
            </a:r>
            <a:r>
              <a:rPr sz="1100" spc="-70">
                <a:solidFill>
                  <a:srgbClr val="222E54"/>
                </a:solidFill>
                <a:latin typeface="Verdana"/>
                <a:cs typeface="Verdana"/>
              </a:rPr>
              <a:t> </a:t>
            </a:r>
            <a:r>
              <a:rPr sz="1100" spc="-80">
                <a:solidFill>
                  <a:srgbClr val="222E54"/>
                </a:solidFill>
                <a:latin typeface="Verdana"/>
                <a:cs typeface="Verdana"/>
              </a:rPr>
              <a:t>conter</a:t>
            </a:r>
            <a:r>
              <a:rPr sz="1100" spc="-70">
                <a:solidFill>
                  <a:srgbClr val="222E54"/>
                </a:solidFill>
                <a:latin typeface="Verdana"/>
                <a:cs typeface="Verdana"/>
              </a:rPr>
              <a:t> </a:t>
            </a:r>
            <a:r>
              <a:rPr sz="1100" b="1" spc="-10">
                <a:solidFill>
                  <a:srgbClr val="222E54"/>
                </a:solidFill>
                <a:latin typeface="Arial"/>
                <a:cs typeface="Arial"/>
              </a:rPr>
              <a:t>código </a:t>
            </a:r>
            <a:r>
              <a:rPr sz="1100" b="1">
                <a:solidFill>
                  <a:srgbClr val="222E54"/>
                </a:solidFill>
                <a:latin typeface="Arial"/>
                <a:cs typeface="Arial"/>
              </a:rPr>
              <a:t>de</a:t>
            </a:r>
            <a:r>
              <a:rPr sz="1100" b="1" spc="-70">
                <a:solidFill>
                  <a:srgbClr val="222E54"/>
                </a:solidFill>
                <a:latin typeface="Arial"/>
                <a:cs typeface="Arial"/>
              </a:rPr>
              <a:t> </a:t>
            </a:r>
            <a:r>
              <a:rPr sz="1100" b="1" spc="-10">
                <a:solidFill>
                  <a:srgbClr val="222E54"/>
                </a:solidFill>
                <a:latin typeface="Arial"/>
                <a:cs typeface="Arial"/>
              </a:rPr>
              <a:t>autenticação</a:t>
            </a:r>
            <a:r>
              <a:rPr sz="1100" spc="-10">
                <a:solidFill>
                  <a:srgbClr val="222E54"/>
                </a:solidFill>
                <a:latin typeface="Verdana"/>
                <a:cs typeface="Verdana"/>
              </a:rPr>
              <a:t>.</a:t>
            </a:r>
            <a:endParaRPr sz="1100">
              <a:latin typeface="Verdana"/>
              <a:cs typeface="Verdana"/>
            </a:endParaRPr>
          </a:p>
        </p:txBody>
      </p:sp>
      <p:sp>
        <p:nvSpPr>
          <p:cNvPr id="21" name="object 21"/>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45</a:t>
            </a:fld>
            <a:endParaRPr spc="-25"/>
          </a:p>
        </p:txBody>
      </p:sp>
      <p:sp>
        <p:nvSpPr>
          <p:cNvPr id="22" name="object 22"/>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3" name="object 23"/>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7" name="object 17"/>
          <p:cNvSpPr txBox="1"/>
          <p:nvPr/>
        </p:nvSpPr>
        <p:spPr>
          <a:xfrm>
            <a:off x="2447213" y="6096711"/>
            <a:ext cx="1939289" cy="215900"/>
          </a:xfrm>
          <a:prstGeom prst="rect">
            <a:avLst/>
          </a:prstGeom>
          <a:ln w="25400">
            <a:solidFill>
              <a:srgbClr val="0C285A"/>
            </a:solidFill>
          </a:ln>
        </p:spPr>
        <p:txBody>
          <a:bodyPr vert="horz" wrap="square" lIns="0" tIns="19050" rIns="0" bIns="0" rtlCol="0">
            <a:spAutoFit/>
          </a:bodyPr>
          <a:lstStyle/>
          <a:p>
            <a:pPr>
              <a:lnSpc>
                <a:spcPct val="100000"/>
              </a:lnSpc>
              <a:spcBef>
                <a:spcPts val="150"/>
              </a:spcBef>
            </a:pPr>
            <a:endParaRPr sz="550">
              <a:latin typeface="Times New Roman"/>
              <a:cs typeface="Times New Roman"/>
            </a:endParaRPr>
          </a:p>
          <a:p>
            <a:pPr marL="1231900">
              <a:lnSpc>
                <a:spcPct val="100000"/>
              </a:lnSpc>
            </a:pPr>
            <a:r>
              <a:rPr sz="550" b="1">
                <a:solidFill>
                  <a:srgbClr val="202038"/>
                </a:solidFill>
                <a:latin typeface="Arial"/>
                <a:cs typeface="Arial"/>
              </a:rPr>
              <a:t>23.541.357/0001-</a:t>
            </a:r>
            <a:r>
              <a:rPr sz="550" b="1" spc="-25">
                <a:solidFill>
                  <a:srgbClr val="202038"/>
                </a:solidFill>
                <a:latin typeface="Arial"/>
                <a:cs typeface="Arial"/>
              </a:rPr>
              <a:t>82</a:t>
            </a:r>
            <a:endParaRPr sz="550">
              <a:latin typeface="Arial"/>
              <a:cs typeface="Arial"/>
            </a:endParaRPr>
          </a:p>
        </p:txBody>
      </p:sp>
      <p:sp>
        <p:nvSpPr>
          <p:cNvPr id="18" name="object 18"/>
          <p:cNvSpPr txBox="1"/>
          <p:nvPr/>
        </p:nvSpPr>
        <p:spPr>
          <a:xfrm>
            <a:off x="444500" y="3042307"/>
            <a:ext cx="1265555" cy="103124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30">
                <a:solidFill>
                  <a:srgbClr val="222E54"/>
                </a:solidFill>
                <a:latin typeface="Verdana"/>
                <a:cs typeface="Verdana"/>
              </a:rPr>
              <a:t>Verificar </a:t>
            </a:r>
            <a:r>
              <a:rPr sz="1100" spc="-75">
                <a:solidFill>
                  <a:srgbClr val="222E54"/>
                </a:solidFill>
                <a:latin typeface="Verdana"/>
                <a:cs typeface="Verdana"/>
              </a:rPr>
              <a:t>se</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95">
                <a:solidFill>
                  <a:srgbClr val="222E54"/>
                </a:solidFill>
                <a:latin typeface="Verdana"/>
                <a:cs typeface="Verdana"/>
              </a:rPr>
              <a:t>razão</a:t>
            </a:r>
            <a:r>
              <a:rPr sz="1100" spc="-80">
                <a:solidFill>
                  <a:srgbClr val="222E54"/>
                </a:solidFill>
                <a:latin typeface="Verdana"/>
                <a:cs typeface="Verdana"/>
              </a:rPr>
              <a:t> </a:t>
            </a:r>
            <a:r>
              <a:rPr sz="1100" spc="-60">
                <a:solidFill>
                  <a:srgbClr val="222E54"/>
                </a:solidFill>
                <a:latin typeface="Verdana"/>
                <a:cs typeface="Verdana"/>
              </a:rPr>
              <a:t>social</a:t>
            </a:r>
            <a:r>
              <a:rPr sz="1100" spc="-80">
                <a:solidFill>
                  <a:srgbClr val="222E54"/>
                </a:solidFill>
                <a:latin typeface="Verdana"/>
                <a:cs typeface="Verdana"/>
              </a:rPr>
              <a:t> </a:t>
            </a:r>
            <a:r>
              <a:rPr sz="1100" spc="-25">
                <a:solidFill>
                  <a:srgbClr val="0C285A"/>
                </a:solidFill>
                <a:latin typeface="Verdana"/>
                <a:cs typeface="Verdana"/>
              </a:rPr>
              <a:t>e/ </a:t>
            </a:r>
            <a:r>
              <a:rPr sz="1100" spc="-85">
                <a:solidFill>
                  <a:srgbClr val="0C285A"/>
                </a:solidFill>
                <a:latin typeface="Verdana"/>
                <a:cs typeface="Verdana"/>
              </a:rPr>
              <a:t>ou</a:t>
            </a:r>
            <a:r>
              <a:rPr sz="1100" spc="-90">
                <a:solidFill>
                  <a:srgbClr val="0C285A"/>
                </a:solidFill>
                <a:latin typeface="Verdana"/>
                <a:cs typeface="Verdana"/>
              </a:rPr>
              <a:t> </a:t>
            </a:r>
            <a:r>
              <a:rPr sz="1100" spc="-50">
                <a:solidFill>
                  <a:srgbClr val="222E54"/>
                </a:solidFill>
                <a:latin typeface="Verdana"/>
                <a:cs typeface="Verdana"/>
              </a:rPr>
              <a:t>CNPJ</a:t>
            </a:r>
            <a:r>
              <a:rPr sz="1100" spc="-90">
                <a:solidFill>
                  <a:srgbClr val="222E54"/>
                </a:solidFill>
                <a:latin typeface="Verdana"/>
                <a:cs typeface="Verdana"/>
              </a:rPr>
              <a:t> </a:t>
            </a:r>
            <a:r>
              <a:rPr sz="1100" spc="-10">
                <a:solidFill>
                  <a:srgbClr val="222E54"/>
                </a:solidFill>
                <a:latin typeface="Verdana"/>
                <a:cs typeface="Verdana"/>
              </a:rPr>
              <a:t>presentes </a:t>
            </a:r>
            <a:r>
              <a:rPr sz="1100" spc="-80">
                <a:solidFill>
                  <a:srgbClr val="222E54"/>
                </a:solidFill>
                <a:latin typeface="Verdana"/>
                <a:cs typeface="Verdana"/>
              </a:rPr>
              <a:t>no</a:t>
            </a:r>
            <a:r>
              <a:rPr sz="1100" spc="-60">
                <a:solidFill>
                  <a:srgbClr val="222E54"/>
                </a:solidFill>
                <a:latin typeface="Verdana"/>
                <a:cs typeface="Verdana"/>
              </a:rPr>
              <a:t> </a:t>
            </a:r>
            <a:r>
              <a:rPr sz="1100" spc="-90">
                <a:solidFill>
                  <a:srgbClr val="222E54"/>
                </a:solidFill>
                <a:latin typeface="Verdana"/>
                <a:cs typeface="Verdana"/>
              </a:rPr>
              <a:t>documento</a:t>
            </a:r>
            <a:r>
              <a:rPr sz="1100" spc="-60">
                <a:solidFill>
                  <a:srgbClr val="222E54"/>
                </a:solidFill>
                <a:latin typeface="Verdana"/>
                <a:cs typeface="Verdana"/>
              </a:rPr>
              <a:t> </a:t>
            </a:r>
            <a:r>
              <a:rPr sz="1100" spc="-50">
                <a:solidFill>
                  <a:srgbClr val="222E54"/>
                </a:solidFill>
                <a:latin typeface="Verdana"/>
                <a:cs typeface="Verdana"/>
              </a:rPr>
              <a:t>coin- </a:t>
            </a:r>
            <a:r>
              <a:rPr sz="1100" spc="-75">
                <a:solidFill>
                  <a:srgbClr val="222E54"/>
                </a:solidFill>
                <a:latin typeface="Verdana"/>
                <a:cs typeface="Verdana"/>
              </a:rPr>
              <a:t>cidem</a:t>
            </a:r>
            <a:r>
              <a:rPr sz="1100" spc="-95">
                <a:solidFill>
                  <a:srgbClr val="222E54"/>
                </a:solidFill>
                <a:latin typeface="Verdana"/>
                <a:cs typeface="Verdana"/>
              </a:rPr>
              <a:t> </a:t>
            </a:r>
            <a:r>
              <a:rPr sz="1100" spc="-85">
                <a:solidFill>
                  <a:srgbClr val="222E54"/>
                </a:solidFill>
                <a:latin typeface="Verdana"/>
                <a:cs typeface="Verdana"/>
              </a:rPr>
              <a:t>com</a:t>
            </a:r>
            <a:r>
              <a:rPr sz="1100" spc="-90">
                <a:solidFill>
                  <a:srgbClr val="222E54"/>
                </a:solidFill>
                <a:latin typeface="Verdana"/>
                <a:cs typeface="Verdana"/>
              </a:rPr>
              <a:t> </a:t>
            </a:r>
            <a:r>
              <a:rPr sz="1100" spc="-65">
                <a:solidFill>
                  <a:srgbClr val="222E54"/>
                </a:solidFill>
                <a:latin typeface="Verdana"/>
                <a:cs typeface="Verdana"/>
              </a:rPr>
              <a:t>o</a:t>
            </a:r>
            <a:r>
              <a:rPr sz="1100" spc="-90">
                <a:solidFill>
                  <a:srgbClr val="222E54"/>
                </a:solidFill>
                <a:latin typeface="Verdana"/>
                <a:cs typeface="Verdana"/>
              </a:rPr>
              <a:t> </a:t>
            </a:r>
            <a:r>
              <a:rPr sz="1100" spc="-75">
                <a:solidFill>
                  <a:srgbClr val="222E54"/>
                </a:solidFill>
                <a:latin typeface="Verdana"/>
                <a:cs typeface="Verdana"/>
              </a:rPr>
              <a:t>cadas- </a:t>
            </a:r>
            <a:r>
              <a:rPr sz="1100" spc="-95">
                <a:solidFill>
                  <a:srgbClr val="222E54"/>
                </a:solidFill>
                <a:latin typeface="Verdana"/>
                <a:cs typeface="Verdana"/>
              </a:rPr>
              <a:t>tro</a:t>
            </a:r>
            <a:r>
              <a:rPr sz="1100" spc="-90">
                <a:solidFill>
                  <a:srgbClr val="222E54"/>
                </a:solidFill>
                <a:latin typeface="Verdana"/>
                <a:cs typeface="Verdana"/>
              </a:rPr>
              <a:t> </a:t>
            </a:r>
            <a:r>
              <a:rPr sz="1100" spc="-70">
                <a:solidFill>
                  <a:srgbClr val="222E54"/>
                </a:solidFill>
                <a:latin typeface="Verdana"/>
                <a:cs typeface="Verdana"/>
              </a:rPr>
              <a:t>do</a:t>
            </a:r>
            <a:r>
              <a:rPr sz="1100" spc="-85">
                <a:solidFill>
                  <a:srgbClr val="222E54"/>
                </a:solidFill>
                <a:latin typeface="Verdana"/>
                <a:cs typeface="Verdana"/>
              </a:rPr>
              <a:t> </a:t>
            </a:r>
            <a:r>
              <a:rPr sz="1100" spc="-10">
                <a:solidFill>
                  <a:srgbClr val="222E54"/>
                </a:solidFill>
                <a:latin typeface="Verdana"/>
                <a:cs typeface="Verdana"/>
              </a:rPr>
              <a:t>fornecedor.</a:t>
            </a:r>
            <a:endParaRPr sz="1100">
              <a:latin typeface="Verdana"/>
              <a:cs typeface="Verdana"/>
            </a:endParaRPr>
          </a:p>
        </p:txBody>
      </p:sp>
      <p:sp>
        <p:nvSpPr>
          <p:cNvPr id="19" name="object 19"/>
          <p:cNvSpPr txBox="1"/>
          <p:nvPr/>
        </p:nvSpPr>
        <p:spPr>
          <a:xfrm>
            <a:off x="8462581" y="3735080"/>
            <a:ext cx="1716405" cy="695960"/>
          </a:xfrm>
          <a:prstGeom prst="rect">
            <a:avLst/>
          </a:prstGeom>
        </p:spPr>
        <p:txBody>
          <a:bodyPr vert="horz" wrap="square" lIns="0" tIns="12700" rIns="0" bIns="0" rtlCol="0">
            <a:spAutoFit/>
          </a:bodyPr>
          <a:lstStyle/>
          <a:p>
            <a:pPr marL="12700" marR="5080" algn="just">
              <a:lnSpc>
                <a:spcPct val="100000"/>
              </a:lnSpc>
              <a:spcBef>
                <a:spcPts val="100"/>
              </a:spcBef>
            </a:pPr>
            <a:r>
              <a:rPr sz="1100" b="1" spc="15">
                <a:solidFill>
                  <a:srgbClr val="222E54"/>
                </a:solidFill>
                <a:latin typeface="Arial"/>
                <a:cs typeface="Arial"/>
              </a:rPr>
              <a:t>2º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30">
                <a:solidFill>
                  <a:srgbClr val="222E54"/>
                </a:solidFill>
                <a:latin typeface="Verdana"/>
                <a:cs typeface="Verdana"/>
              </a:rPr>
              <a:t>A</a:t>
            </a:r>
            <a:r>
              <a:rPr sz="1100" spc="-110">
                <a:solidFill>
                  <a:srgbClr val="222E54"/>
                </a:solidFill>
                <a:latin typeface="Verdana"/>
                <a:cs typeface="Verdana"/>
              </a:rPr>
              <a:t> </a:t>
            </a:r>
            <a:r>
              <a:rPr sz="1100" spc="-90">
                <a:solidFill>
                  <a:srgbClr val="222E54"/>
                </a:solidFill>
                <a:latin typeface="Verdana"/>
                <a:cs typeface="Verdana"/>
              </a:rPr>
              <a:t>data</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70">
                <a:solidFill>
                  <a:srgbClr val="222E54"/>
                </a:solidFill>
                <a:latin typeface="Verdana"/>
                <a:cs typeface="Verdana"/>
              </a:rPr>
              <a:t>docu- </a:t>
            </a:r>
            <a:r>
              <a:rPr sz="1100" spc="-100">
                <a:solidFill>
                  <a:srgbClr val="222E54"/>
                </a:solidFill>
                <a:latin typeface="Verdana"/>
                <a:cs typeface="Verdana"/>
              </a:rPr>
              <a:t>mento</a:t>
            </a:r>
            <a:r>
              <a:rPr sz="1100" spc="-110">
                <a:solidFill>
                  <a:srgbClr val="222E54"/>
                </a:solidFill>
                <a:latin typeface="Verdana"/>
                <a:cs typeface="Verdana"/>
              </a:rPr>
              <a:t> </a:t>
            </a:r>
            <a:r>
              <a:rPr sz="1100" spc="-90">
                <a:solidFill>
                  <a:srgbClr val="222E54"/>
                </a:solidFill>
                <a:latin typeface="Verdana"/>
                <a:cs typeface="Verdana"/>
              </a:rPr>
              <a:t>deve</a:t>
            </a:r>
            <a:r>
              <a:rPr sz="1100" spc="-110">
                <a:solidFill>
                  <a:srgbClr val="222E54"/>
                </a:solidFill>
                <a:latin typeface="Verdana"/>
                <a:cs typeface="Verdana"/>
              </a:rPr>
              <a:t> </a:t>
            </a:r>
            <a:r>
              <a:rPr sz="1100" spc="-75">
                <a:solidFill>
                  <a:srgbClr val="222E54"/>
                </a:solidFill>
                <a:latin typeface="Verdana"/>
                <a:cs typeface="Verdana"/>
              </a:rPr>
              <a:t>corresponder</a:t>
            </a:r>
            <a:r>
              <a:rPr sz="1100" spc="-110">
                <a:solidFill>
                  <a:srgbClr val="222E54"/>
                </a:solidFill>
                <a:latin typeface="Verdana"/>
                <a:cs typeface="Verdana"/>
              </a:rPr>
              <a:t> </a:t>
            </a:r>
            <a:r>
              <a:rPr sz="1100" spc="-90">
                <a:solidFill>
                  <a:srgbClr val="222E54"/>
                </a:solidFill>
                <a:latin typeface="Verdana"/>
                <a:cs typeface="Verdana"/>
              </a:rPr>
              <a:t>à</a:t>
            </a:r>
            <a:r>
              <a:rPr sz="1100" spc="-55">
                <a:solidFill>
                  <a:srgbClr val="222E54"/>
                </a:solidFill>
                <a:latin typeface="Verdana"/>
                <a:cs typeface="Verdana"/>
              </a:rPr>
              <a:t> </a:t>
            </a:r>
            <a:r>
              <a:rPr sz="1100" spc="-70">
                <a:solidFill>
                  <a:srgbClr val="222E54"/>
                </a:solidFill>
                <a:latin typeface="Verdana"/>
                <a:cs typeface="Verdana"/>
              </a:rPr>
              <a:t>competência</a:t>
            </a:r>
            <a:r>
              <a:rPr sz="1100" spc="-110">
                <a:solidFill>
                  <a:srgbClr val="222E54"/>
                </a:solidFill>
                <a:latin typeface="Verdana"/>
                <a:cs typeface="Verdana"/>
              </a:rPr>
              <a:t> </a:t>
            </a:r>
            <a:r>
              <a:rPr sz="1100" spc="-80">
                <a:solidFill>
                  <a:srgbClr val="222E54"/>
                </a:solidFill>
                <a:latin typeface="Verdana"/>
                <a:cs typeface="Verdana"/>
              </a:rPr>
              <a:t>exigida</a:t>
            </a:r>
            <a:r>
              <a:rPr sz="1100" spc="-110">
                <a:solidFill>
                  <a:srgbClr val="222E54"/>
                </a:solidFill>
                <a:latin typeface="Verdana"/>
                <a:cs typeface="Verdana"/>
              </a:rPr>
              <a:t> </a:t>
            </a:r>
            <a:r>
              <a:rPr sz="1100" spc="-90">
                <a:solidFill>
                  <a:srgbClr val="222E54"/>
                </a:solidFill>
                <a:latin typeface="Verdana"/>
                <a:cs typeface="Verdana"/>
              </a:rPr>
              <a:t>para</a:t>
            </a:r>
            <a:r>
              <a:rPr sz="1100" spc="-110">
                <a:solidFill>
                  <a:srgbClr val="222E54"/>
                </a:solidFill>
                <a:latin typeface="Verdana"/>
                <a:cs typeface="Verdana"/>
              </a:rPr>
              <a:t> </a:t>
            </a:r>
            <a:r>
              <a:rPr sz="1100" spc="-90">
                <a:solidFill>
                  <a:srgbClr val="222E54"/>
                </a:solidFill>
                <a:latin typeface="Verdana"/>
                <a:cs typeface="Verdana"/>
              </a:rPr>
              <a:t>a</a:t>
            </a:r>
            <a:r>
              <a:rPr sz="1100" spc="-55">
                <a:solidFill>
                  <a:srgbClr val="222E54"/>
                </a:solidFill>
                <a:latin typeface="Verdana"/>
                <a:cs typeface="Verdana"/>
              </a:rPr>
              <a:t> </a:t>
            </a:r>
            <a:r>
              <a:rPr sz="1100" spc="-85">
                <a:solidFill>
                  <a:srgbClr val="222E54"/>
                </a:solidFill>
                <a:latin typeface="Verdana"/>
                <a:cs typeface="Verdana"/>
              </a:rPr>
              <a:t>análise.</a:t>
            </a:r>
            <a:endParaRPr sz="1100">
              <a:latin typeface="Verdana"/>
              <a:cs typeface="Verdana"/>
            </a:endParaRPr>
          </a:p>
        </p:txBody>
      </p:sp>
      <p:sp>
        <p:nvSpPr>
          <p:cNvPr id="20" name="object 20"/>
          <p:cNvSpPr txBox="1"/>
          <p:nvPr/>
        </p:nvSpPr>
        <p:spPr>
          <a:xfrm>
            <a:off x="8460765" y="5323189"/>
            <a:ext cx="1675130" cy="103124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valor</a:t>
            </a:r>
            <a:r>
              <a:rPr sz="1100" spc="-75">
                <a:solidFill>
                  <a:srgbClr val="222E54"/>
                </a:solidFill>
                <a:latin typeface="Verdana"/>
                <a:cs typeface="Verdana"/>
              </a:rPr>
              <a:t> </a:t>
            </a:r>
            <a:r>
              <a:rPr sz="1100" spc="-20">
                <a:solidFill>
                  <a:srgbClr val="222E54"/>
                </a:solidFill>
                <a:latin typeface="Verdana"/>
                <a:cs typeface="Verdana"/>
              </a:rPr>
              <a:t>apre- </a:t>
            </a:r>
            <a:r>
              <a:rPr sz="1100" spc="-80">
                <a:solidFill>
                  <a:srgbClr val="222E54"/>
                </a:solidFill>
                <a:latin typeface="Verdana"/>
                <a:cs typeface="Verdana"/>
              </a:rPr>
              <a:t>sentado </a:t>
            </a:r>
            <a:r>
              <a:rPr sz="1100" spc="-75">
                <a:solidFill>
                  <a:srgbClr val="222E54"/>
                </a:solidFill>
                <a:latin typeface="Verdana"/>
                <a:cs typeface="Verdana"/>
              </a:rPr>
              <a:t>no</a:t>
            </a:r>
            <a:r>
              <a:rPr sz="1100" spc="-80">
                <a:solidFill>
                  <a:srgbClr val="222E54"/>
                </a:solidFill>
                <a:latin typeface="Verdana"/>
                <a:cs typeface="Verdana"/>
              </a:rPr>
              <a:t> </a:t>
            </a:r>
            <a:r>
              <a:rPr sz="1100" spc="-70">
                <a:solidFill>
                  <a:srgbClr val="222E54"/>
                </a:solidFill>
                <a:latin typeface="Verdana"/>
                <a:cs typeface="Verdana"/>
              </a:rPr>
              <a:t>Boleto</a:t>
            </a:r>
            <a:r>
              <a:rPr sz="1100" spc="-75">
                <a:solidFill>
                  <a:srgbClr val="222E54"/>
                </a:solidFill>
                <a:latin typeface="Verdana"/>
                <a:cs typeface="Verdana"/>
              </a:rPr>
              <a:t> </a:t>
            </a:r>
            <a:r>
              <a:rPr sz="1100" spc="-20">
                <a:solidFill>
                  <a:srgbClr val="222E54"/>
                </a:solidFill>
                <a:latin typeface="Verdana"/>
                <a:cs typeface="Verdana"/>
              </a:rPr>
              <a:t>deve </a:t>
            </a:r>
            <a:r>
              <a:rPr sz="1100" spc="-80">
                <a:solidFill>
                  <a:srgbClr val="222E54"/>
                </a:solidFill>
                <a:latin typeface="Verdana"/>
                <a:cs typeface="Verdana"/>
              </a:rPr>
              <a:t>corresponder</a:t>
            </a:r>
            <a:r>
              <a:rPr sz="1100" spc="-60">
                <a:solidFill>
                  <a:srgbClr val="222E54"/>
                </a:solidFill>
                <a:latin typeface="Verdana"/>
                <a:cs typeface="Verdana"/>
              </a:rPr>
              <a:t> </a:t>
            </a:r>
            <a:r>
              <a:rPr sz="1100" spc="-80">
                <a:solidFill>
                  <a:srgbClr val="222E54"/>
                </a:solidFill>
                <a:latin typeface="Verdana"/>
                <a:cs typeface="Verdana"/>
              </a:rPr>
              <a:t>ao</a:t>
            </a:r>
            <a:r>
              <a:rPr sz="1100" spc="-60">
                <a:solidFill>
                  <a:srgbClr val="222E54"/>
                </a:solidFill>
                <a:latin typeface="Verdana"/>
                <a:cs typeface="Verdana"/>
              </a:rPr>
              <a:t> </a:t>
            </a:r>
            <a:r>
              <a:rPr sz="1100" spc="-90">
                <a:solidFill>
                  <a:srgbClr val="222E54"/>
                </a:solidFill>
                <a:latin typeface="Verdana"/>
                <a:cs typeface="Verdana"/>
              </a:rPr>
              <a:t>valor</a:t>
            </a:r>
            <a:r>
              <a:rPr sz="1100" spc="-60">
                <a:solidFill>
                  <a:srgbClr val="222E54"/>
                </a:solidFill>
                <a:latin typeface="Verdana"/>
                <a:cs typeface="Verdana"/>
              </a:rPr>
              <a:t> </a:t>
            </a:r>
            <a:r>
              <a:rPr sz="1100" spc="-70">
                <a:solidFill>
                  <a:srgbClr val="222E54"/>
                </a:solidFill>
                <a:latin typeface="Verdana"/>
                <a:cs typeface="Verdana"/>
              </a:rPr>
              <a:t>total </a:t>
            </a:r>
            <a:r>
              <a:rPr sz="1100" spc="-85">
                <a:solidFill>
                  <a:srgbClr val="222E54"/>
                </a:solidFill>
                <a:latin typeface="Verdana"/>
                <a:cs typeface="Verdana"/>
              </a:rPr>
              <a:t>presente</a:t>
            </a:r>
            <a:r>
              <a:rPr sz="1100" spc="-80">
                <a:solidFill>
                  <a:srgbClr val="222E54"/>
                </a:solidFill>
                <a:latin typeface="Verdana"/>
                <a:cs typeface="Verdana"/>
              </a:rPr>
              <a:t> </a:t>
            </a:r>
            <a:r>
              <a:rPr sz="1100" spc="-100">
                <a:solidFill>
                  <a:srgbClr val="222E54"/>
                </a:solidFill>
                <a:latin typeface="Verdana"/>
                <a:cs typeface="Verdana"/>
              </a:rPr>
              <a:t>na</a:t>
            </a:r>
            <a:r>
              <a:rPr sz="1100" spc="-75">
                <a:solidFill>
                  <a:srgbClr val="222E54"/>
                </a:solidFill>
                <a:latin typeface="Verdana"/>
                <a:cs typeface="Verdana"/>
              </a:rPr>
              <a:t> </a:t>
            </a:r>
            <a:r>
              <a:rPr sz="1100" spc="-60">
                <a:solidFill>
                  <a:srgbClr val="222E54"/>
                </a:solidFill>
                <a:latin typeface="Verdana"/>
                <a:cs typeface="Verdana"/>
              </a:rPr>
              <a:t>apólice</a:t>
            </a:r>
            <a:r>
              <a:rPr sz="1100" spc="-80">
                <a:solidFill>
                  <a:srgbClr val="222E54"/>
                </a:solidFill>
                <a:latin typeface="Verdana"/>
                <a:cs typeface="Verdana"/>
              </a:rPr>
              <a:t> </a:t>
            </a:r>
            <a:r>
              <a:rPr sz="1100" b="1" spc="-20">
                <a:solidFill>
                  <a:srgbClr val="222E54"/>
                </a:solidFill>
                <a:latin typeface="Arial"/>
                <a:cs typeface="Arial"/>
              </a:rPr>
              <a:t>(Caso contenha</a:t>
            </a:r>
            <a:r>
              <a:rPr sz="1100" b="1" spc="-40">
                <a:solidFill>
                  <a:srgbClr val="222E54"/>
                </a:solidFill>
                <a:latin typeface="Arial"/>
                <a:cs typeface="Arial"/>
              </a:rPr>
              <a:t> </a:t>
            </a:r>
            <a:r>
              <a:rPr sz="1100" b="1" spc="-25">
                <a:solidFill>
                  <a:srgbClr val="222E54"/>
                </a:solidFill>
                <a:latin typeface="Arial"/>
                <a:cs typeface="Arial"/>
              </a:rPr>
              <a:t>essa</a:t>
            </a:r>
            <a:r>
              <a:rPr sz="1100" b="1" spc="-35">
                <a:solidFill>
                  <a:srgbClr val="222E54"/>
                </a:solidFill>
                <a:latin typeface="Arial"/>
                <a:cs typeface="Arial"/>
              </a:rPr>
              <a:t> </a:t>
            </a:r>
            <a:r>
              <a:rPr sz="1100" b="1" spc="-10">
                <a:solidFill>
                  <a:srgbClr val="222E54"/>
                </a:solidFill>
                <a:latin typeface="Arial"/>
                <a:cs typeface="Arial"/>
              </a:rPr>
              <a:t>informa- ção)</a:t>
            </a:r>
            <a:r>
              <a:rPr sz="1100" spc="-10">
                <a:solidFill>
                  <a:srgbClr val="222E54"/>
                </a:solidFill>
                <a:latin typeface="Verdana"/>
                <a:cs typeface="Verdana"/>
              </a:rPr>
              <a:t>.</a:t>
            </a:r>
            <a:endParaRPr sz="1100">
              <a:latin typeface="Verdana"/>
              <a:cs typeface="Verdana"/>
            </a:endParaRPr>
          </a:p>
        </p:txBody>
      </p:sp>
      <p:pic>
        <p:nvPicPr>
          <p:cNvPr id="25" name="Imagem 24"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4C5B77C-D7D7-4A79-C2F7-F1E99F8E57F6}"/>
              </a:ext>
            </a:extLst>
          </p:cNvPr>
          <p:cNvPicPr>
            <a:picLocks noChangeAspect="1"/>
          </p:cNvPicPr>
          <p:nvPr/>
        </p:nvPicPr>
        <p:blipFill>
          <a:blip r:embed="rId3"/>
          <a:stretch>
            <a:fillRect/>
          </a:stretch>
        </p:blipFill>
        <p:spPr>
          <a:xfrm>
            <a:off x="2441271" y="6197660"/>
            <a:ext cx="1305793" cy="114300"/>
          </a:xfrm>
          <a:prstGeom prst="rect">
            <a:avLst/>
          </a:prstGeom>
        </p:spPr>
      </p:pic>
      <p:pic>
        <p:nvPicPr>
          <p:cNvPr id="27" name="Imagem 26"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E88B134-B1F0-DE08-C329-7C34854B2536}"/>
              </a:ext>
            </a:extLst>
          </p:cNvPr>
          <p:cNvPicPr>
            <a:picLocks noChangeAspect="1"/>
          </p:cNvPicPr>
          <p:nvPr/>
        </p:nvPicPr>
        <p:blipFill>
          <a:blip r:embed="rId3"/>
          <a:stretch>
            <a:fillRect/>
          </a:stretch>
        </p:blipFill>
        <p:spPr>
          <a:xfrm>
            <a:off x="3726383" y="6197660"/>
            <a:ext cx="1305793" cy="114300"/>
          </a:xfrm>
          <a:prstGeom prst="rect">
            <a:avLst/>
          </a:prstGeom>
        </p:spPr>
      </p:pic>
      <p:pic>
        <p:nvPicPr>
          <p:cNvPr id="29" name="Imagem 28"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5C1F054-05C4-32D7-DE8D-BF8A999E7B8C}"/>
              </a:ext>
            </a:extLst>
          </p:cNvPr>
          <p:cNvPicPr>
            <a:picLocks noChangeAspect="1"/>
          </p:cNvPicPr>
          <p:nvPr/>
        </p:nvPicPr>
        <p:blipFill>
          <a:blip r:embed="rId3"/>
          <a:stretch>
            <a:fillRect/>
          </a:stretch>
        </p:blipFill>
        <p:spPr>
          <a:xfrm>
            <a:off x="2441271" y="4992677"/>
            <a:ext cx="1305793" cy="114300"/>
          </a:xfrm>
          <a:prstGeom prst="rect">
            <a:avLst/>
          </a:prstGeom>
        </p:spPr>
      </p:pic>
      <p:pic>
        <p:nvPicPr>
          <p:cNvPr id="31" name="Imagem 30"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B8C7633-6E9E-FADA-F655-E1AAC82E848B}"/>
              </a:ext>
            </a:extLst>
          </p:cNvPr>
          <p:cNvPicPr>
            <a:picLocks noChangeAspect="1"/>
          </p:cNvPicPr>
          <p:nvPr/>
        </p:nvPicPr>
        <p:blipFill>
          <a:blip r:embed="rId3"/>
          <a:stretch>
            <a:fillRect/>
          </a:stretch>
        </p:blipFill>
        <p:spPr>
          <a:xfrm>
            <a:off x="2012901" y="3930390"/>
            <a:ext cx="1400985" cy="146010"/>
          </a:xfrm>
          <a:prstGeom prst="rect">
            <a:avLst/>
          </a:prstGeom>
        </p:spPr>
      </p:pic>
      <p:pic>
        <p:nvPicPr>
          <p:cNvPr id="33" name="Imagem 3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9C501A3-951D-E205-8C4C-7C14352A5347}"/>
              </a:ext>
            </a:extLst>
          </p:cNvPr>
          <p:cNvPicPr>
            <a:picLocks noChangeAspect="1"/>
          </p:cNvPicPr>
          <p:nvPr/>
        </p:nvPicPr>
        <p:blipFill>
          <a:blip r:embed="rId3"/>
          <a:stretch>
            <a:fillRect/>
          </a:stretch>
        </p:blipFill>
        <p:spPr>
          <a:xfrm>
            <a:off x="2441271" y="4199926"/>
            <a:ext cx="2178399" cy="225285"/>
          </a:xfrm>
          <a:prstGeom prst="rect">
            <a:avLst/>
          </a:prstGeom>
        </p:spPr>
      </p:pic>
      <p:pic>
        <p:nvPicPr>
          <p:cNvPr id="35" name="Imagem 34"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BD1F331-7430-717B-E1F2-E34D4CA64F6A}"/>
              </a:ext>
            </a:extLst>
          </p:cNvPr>
          <p:cNvPicPr>
            <a:picLocks noChangeAspect="1"/>
          </p:cNvPicPr>
          <p:nvPr/>
        </p:nvPicPr>
        <p:blipFill>
          <a:blip r:embed="rId3"/>
          <a:stretch>
            <a:fillRect/>
          </a:stretch>
        </p:blipFill>
        <p:spPr>
          <a:xfrm>
            <a:off x="5709580" y="2313177"/>
            <a:ext cx="1305793" cy="114300"/>
          </a:xfrm>
          <a:prstGeom prst="rect">
            <a:avLst/>
          </a:prstGeom>
        </p:spPr>
      </p:pic>
      <p:pic>
        <p:nvPicPr>
          <p:cNvPr id="2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C3C9A92-01D9-ABB6-52F7-067F80FEE87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flipV="1">
            <a:off x="2445635" y="5110175"/>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CC060AE-BB03-111C-4AD9-0FF9C355C6C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flipV="1">
            <a:off x="3585762" y="5076827"/>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1E9C1A3-EDAC-37A9-15E5-A211E7BEC00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flipV="1">
            <a:off x="2956739" y="5076827"/>
            <a:ext cx="790508" cy="645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5439" y="914477"/>
            <a:ext cx="3653154" cy="720725"/>
          </a:xfrm>
          <a:prstGeom prst="rect">
            <a:avLst/>
          </a:prstGeom>
        </p:spPr>
        <p:txBody>
          <a:bodyPr vert="horz" wrap="square" lIns="0" tIns="12700" rIns="0" bIns="0" rtlCol="0">
            <a:spAutoFit/>
          </a:bodyPr>
          <a:lstStyle/>
          <a:p>
            <a:pPr marL="21590">
              <a:lnSpc>
                <a:spcPts val="2735"/>
              </a:lnSpc>
              <a:spcBef>
                <a:spcPts val="100"/>
              </a:spcBef>
            </a:pPr>
            <a:r>
              <a:rPr sz="2400" b="1" i="1" spc="-145">
                <a:solidFill>
                  <a:srgbClr val="FFFFFF"/>
                </a:solidFill>
                <a:latin typeface="Trebuchet MS"/>
                <a:cs typeface="Trebuchet MS"/>
              </a:rPr>
              <a:t>Apólice</a:t>
            </a:r>
            <a:r>
              <a:rPr sz="2400" b="1" i="1" spc="-150">
                <a:solidFill>
                  <a:srgbClr val="FFFFFF"/>
                </a:solidFill>
                <a:latin typeface="Trebuchet MS"/>
                <a:cs typeface="Trebuchet MS"/>
              </a:rPr>
              <a:t> </a:t>
            </a:r>
            <a:r>
              <a:rPr sz="2400" b="1" i="1" spc="-170">
                <a:solidFill>
                  <a:srgbClr val="FFFFFF"/>
                </a:solidFill>
                <a:latin typeface="Trebuchet MS"/>
                <a:cs typeface="Trebuchet MS"/>
              </a:rPr>
              <a:t>de</a:t>
            </a:r>
            <a:r>
              <a:rPr sz="2400" b="1" i="1" spc="-145">
                <a:solidFill>
                  <a:srgbClr val="FFFFFF"/>
                </a:solidFill>
                <a:latin typeface="Trebuchet MS"/>
                <a:cs typeface="Trebuchet MS"/>
              </a:rPr>
              <a:t> Seguro </a:t>
            </a:r>
            <a:r>
              <a:rPr sz="2400" b="1" i="1" spc="-170">
                <a:solidFill>
                  <a:srgbClr val="FFFFFF"/>
                </a:solidFill>
                <a:latin typeface="Trebuchet MS"/>
                <a:cs typeface="Trebuchet MS"/>
              </a:rPr>
              <a:t>de</a:t>
            </a:r>
            <a:r>
              <a:rPr sz="2400" b="1" i="1" spc="-145">
                <a:solidFill>
                  <a:srgbClr val="FFFFFF"/>
                </a:solidFill>
                <a:latin typeface="Trebuchet MS"/>
                <a:cs typeface="Trebuchet MS"/>
              </a:rPr>
              <a:t> </a:t>
            </a:r>
            <a:r>
              <a:rPr sz="2400" b="1" i="1" spc="-20">
                <a:solidFill>
                  <a:srgbClr val="FFFFFF"/>
                </a:solidFill>
                <a:latin typeface="Trebuchet MS"/>
                <a:cs typeface="Trebuchet MS"/>
              </a:rPr>
              <a:t>Vida</a:t>
            </a:r>
            <a:endParaRPr sz="2400">
              <a:latin typeface="Trebuchet MS"/>
              <a:cs typeface="Trebuchet MS"/>
            </a:endParaRPr>
          </a:p>
          <a:p>
            <a:pPr marL="12700">
              <a:lnSpc>
                <a:spcPts val="273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5805170" cy="787400"/>
          </a:xfrm>
          <a:prstGeom prst="rect">
            <a:avLst/>
          </a:prstGeom>
        </p:spPr>
        <p:txBody>
          <a:bodyPr vert="horz" wrap="square" lIns="0" tIns="12700" rIns="0" bIns="0" rtlCol="0">
            <a:spAutoFit/>
          </a:bodyPr>
          <a:lstStyle/>
          <a:p>
            <a:pPr marL="12700">
              <a:lnSpc>
                <a:spcPct val="100000"/>
              </a:lnSpc>
              <a:spcBef>
                <a:spcPts val="100"/>
              </a:spcBef>
            </a:pPr>
            <a:r>
              <a:rPr spc="-225"/>
              <a:t>Comprovante</a:t>
            </a:r>
            <a:r>
              <a:rPr spc="-330"/>
              <a:t> </a:t>
            </a:r>
            <a:r>
              <a:rPr spc="-370"/>
              <a:t>+</a:t>
            </a:r>
            <a:r>
              <a:rPr spc="-325"/>
              <a:t> </a:t>
            </a:r>
            <a:r>
              <a:rPr spc="-130"/>
              <a:t>Boleto</a:t>
            </a:r>
          </a:p>
        </p:txBody>
      </p:sp>
      <p:grpSp>
        <p:nvGrpSpPr>
          <p:cNvPr id="4" name="object 4"/>
          <p:cNvGrpSpPr/>
          <p:nvPr/>
        </p:nvGrpSpPr>
        <p:grpSpPr>
          <a:xfrm>
            <a:off x="508444" y="2441067"/>
            <a:ext cx="8442325" cy="4345305"/>
            <a:chOff x="508444" y="2441067"/>
            <a:chExt cx="8442325" cy="4345305"/>
          </a:xfrm>
        </p:grpSpPr>
        <p:pic>
          <p:nvPicPr>
            <p:cNvPr id="5" name="object 5"/>
            <p:cNvPicPr/>
            <p:nvPr/>
          </p:nvPicPr>
          <p:blipFill>
            <a:blip r:embed="rId2" cstate="print"/>
            <a:stretch>
              <a:fillRect/>
            </a:stretch>
          </p:blipFill>
          <p:spPr>
            <a:xfrm>
              <a:off x="1737004" y="2441067"/>
              <a:ext cx="6773989" cy="3995991"/>
            </a:xfrm>
            <a:prstGeom prst="rect">
              <a:avLst/>
            </a:prstGeom>
          </p:spPr>
        </p:pic>
        <p:sp>
          <p:nvSpPr>
            <p:cNvPr id="6" name="object 6"/>
            <p:cNvSpPr/>
            <p:nvPr/>
          </p:nvSpPr>
          <p:spPr>
            <a:xfrm>
              <a:off x="6586296" y="4518901"/>
              <a:ext cx="866140" cy="297180"/>
            </a:xfrm>
            <a:custGeom>
              <a:avLst/>
              <a:gdLst/>
              <a:ahLst/>
              <a:cxnLst/>
              <a:rect l="l" t="t" r="r" b="b"/>
              <a:pathLst>
                <a:path w="866140" h="297179">
                  <a:moveTo>
                    <a:pt x="0" y="296799"/>
                  </a:moveTo>
                  <a:lnTo>
                    <a:pt x="865593" y="296799"/>
                  </a:lnTo>
                  <a:lnTo>
                    <a:pt x="865593" y="0"/>
                  </a:lnTo>
                  <a:lnTo>
                    <a:pt x="0" y="0"/>
                  </a:lnTo>
                  <a:lnTo>
                    <a:pt x="0" y="296799"/>
                  </a:lnTo>
                  <a:close/>
                </a:path>
              </a:pathLst>
            </a:custGeom>
            <a:ln w="25400">
              <a:solidFill>
                <a:srgbClr val="0C285A"/>
              </a:solidFill>
            </a:ln>
          </p:spPr>
          <p:txBody>
            <a:bodyPr wrap="square" lIns="0" tIns="0" rIns="0" bIns="0" rtlCol="0"/>
            <a:lstStyle/>
            <a:p>
              <a:endParaRPr/>
            </a:p>
          </p:txBody>
        </p:sp>
        <p:sp>
          <p:nvSpPr>
            <p:cNvPr id="7" name="object 7"/>
            <p:cNvSpPr/>
            <p:nvPr/>
          </p:nvSpPr>
          <p:spPr>
            <a:xfrm>
              <a:off x="6422295" y="4670004"/>
              <a:ext cx="176530" cy="0"/>
            </a:xfrm>
            <a:custGeom>
              <a:avLst/>
              <a:gdLst/>
              <a:ahLst/>
              <a:cxnLst/>
              <a:rect l="l" t="t" r="r" b="b"/>
              <a:pathLst>
                <a:path w="176529">
                  <a:moveTo>
                    <a:pt x="176504" y="0"/>
                  </a:moveTo>
                  <a:lnTo>
                    <a:pt x="0" y="0"/>
                  </a:lnTo>
                </a:path>
              </a:pathLst>
            </a:custGeom>
            <a:ln w="25400">
              <a:solidFill>
                <a:srgbClr val="0C285A"/>
              </a:solidFill>
            </a:ln>
          </p:spPr>
          <p:txBody>
            <a:bodyPr wrap="square" lIns="0" tIns="0" rIns="0" bIns="0" rtlCol="0"/>
            <a:lstStyle/>
            <a:p>
              <a:endParaRPr/>
            </a:p>
          </p:txBody>
        </p:sp>
        <p:sp>
          <p:nvSpPr>
            <p:cNvPr id="8" name="object 8"/>
            <p:cNvSpPr/>
            <p:nvPr/>
          </p:nvSpPr>
          <p:spPr>
            <a:xfrm>
              <a:off x="6584505" y="5621769"/>
              <a:ext cx="1248410" cy="544195"/>
            </a:xfrm>
            <a:custGeom>
              <a:avLst/>
              <a:gdLst/>
              <a:ahLst/>
              <a:cxnLst/>
              <a:rect l="l" t="t" r="r" b="b"/>
              <a:pathLst>
                <a:path w="1248409" h="544195">
                  <a:moveTo>
                    <a:pt x="0" y="543928"/>
                  </a:moveTo>
                  <a:lnTo>
                    <a:pt x="840397" y="543928"/>
                  </a:lnTo>
                  <a:lnTo>
                    <a:pt x="840397" y="275932"/>
                  </a:lnTo>
                  <a:lnTo>
                    <a:pt x="0" y="275932"/>
                  </a:lnTo>
                  <a:lnTo>
                    <a:pt x="0" y="543928"/>
                  </a:lnTo>
                  <a:close/>
                </a:path>
                <a:path w="1248409" h="544195">
                  <a:moveTo>
                    <a:pt x="1790" y="255930"/>
                  </a:moveTo>
                  <a:lnTo>
                    <a:pt x="1248295" y="255930"/>
                  </a:lnTo>
                  <a:lnTo>
                    <a:pt x="1248295" y="0"/>
                  </a:lnTo>
                  <a:lnTo>
                    <a:pt x="1790" y="0"/>
                  </a:lnTo>
                  <a:lnTo>
                    <a:pt x="1790" y="255930"/>
                  </a:lnTo>
                  <a:close/>
                </a:path>
              </a:pathLst>
            </a:custGeom>
            <a:ln w="25400">
              <a:solidFill>
                <a:srgbClr val="0C285A"/>
              </a:solidFill>
            </a:ln>
          </p:spPr>
          <p:txBody>
            <a:bodyPr wrap="square" lIns="0" tIns="0" rIns="0" bIns="0" rtlCol="0"/>
            <a:lstStyle/>
            <a:p>
              <a:endParaRPr/>
            </a:p>
          </p:txBody>
        </p:sp>
        <p:sp>
          <p:nvSpPr>
            <p:cNvPr id="9" name="object 9"/>
            <p:cNvSpPr/>
            <p:nvPr/>
          </p:nvSpPr>
          <p:spPr>
            <a:xfrm>
              <a:off x="7845503" y="4621406"/>
              <a:ext cx="1056005" cy="1143000"/>
            </a:xfrm>
            <a:custGeom>
              <a:avLst/>
              <a:gdLst/>
              <a:ahLst/>
              <a:cxnLst/>
              <a:rect l="l" t="t" r="r" b="b"/>
              <a:pathLst>
                <a:path w="1056004" h="1143000">
                  <a:moveTo>
                    <a:pt x="0" y="1143000"/>
                  </a:moveTo>
                  <a:lnTo>
                    <a:pt x="542493" y="1143000"/>
                  </a:lnTo>
                  <a:lnTo>
                    <a:pt x="542493" y="0"/>
                  </a:lnTo>
                  <a:lnTo>
                    <a:pt x="1055497" y="0"/>
                  </a:lnTo>
                  <a:lnTo>
                    <a:pt x="1055497" y="227050"/>
                  </a:lnTo>
                </a:path>
              </a:pathLst>
            </a:custGeom>
            <a:ln w="25400">
              <a:solidFill>
                <a:srgbClr val="0C285A"/>
              </a:solidFill>
            </a:ln>
          </p:spPr>
          <p:txBody>
            <a:bodyPr wrap="square" lIns="0" tIns="0" rIns="0" bIns="0" rtlCol="0"/>
            <a:lstStyle/>
            <a:p>
              <a:endParaRPr/>
            </a:p>
          </p:txBody>
        </p:sp>
        <p:sp>
          <p:nvSpPr>
            <p:cNvPr id="10" name="object 10"/>
            <p:cNvSpPr/>
            <p:nvPr/>
          </p:nvSpPr>
          <p:spPr>
            <a:xfrm>
              <a:off x="8851443" y="4800238"/>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1" name="object 11"/>
            <p:cNvSpPr/>
            <p:nvPr/>
          </p:nvSpPr>
          <p:spPr>
            <a:xfrm>
              <a:off x="1758695" y="5600700"/>
              <a:ext cx="4544060" cy="805815"/>
            </a:xfrm>
            <a:custGeom>
              <a:avLst/>
              <a:gdLst/>
              <a:ahLst/>
              <a:cxnLst/>
              <a:rect l="l" t="t" r="r" b="b"/>
              <a:pathLst>
                <a:path w="4544060" h="805814">
                  <a:moveTo>
                    <a:pt x="23406" y="295008"/>
                  </a:moveTo>
                  <a:lnTo>
                    <a:pt x="4543602" y="295008"/>
                  </a:lnTo>
                  <a:lnTo>
                    <a:pt x="4543602" y="0"/>
                  </a:lnTo>
                  <a:lnTo>
                    <a:pt x="23406" y="0"/>
                  </a:lnTo>
                  <a:lnTo>
                    <a:pt x="23406" y="295008"/>
                  </a:lnTo>
                  <a:close/>
                </a:path>
                <a:path w="4544060" h="805814">
                  <a:moveTo>
                    <a:pt x="0" y="805675"/>
                  </a:moveTo>
                  <a:lnTo>
                    <a:pt x="2260600" y="805675"/>
                  </a:lnTo>
                  <a:lnTo>
                    <a:pt x="2260600" y="543077"/>
                  </a:lnTo>
                  <a:lnTo>
                    <a:pt x="0" y="543077"/>
                  </a:lnTo>
                  <a:lnTo>
                    <a:pt x="0" y="805675"/>
                  </a:lnTo>
                  <a:close/>
                </a:path>
              </a:pathLst>
            </a:custGeom>
            <a:ln w="25400">
              <a:solidFill>
                <a:srgbClr val="0C285A"/>
              </a:solidFill>
            </a:ln>
          </p:spPr>
          <p:txBody>
            <a:bodyPr wrap="square" lIns="0" tIns="0" rIns="0" bIns="0" rtlCol="0"/>
            <a:lstStyle/>
            <a:p>
              <a:endParaRPr/>
            </a:p>
          </p:txBody>
        </p:sp>
        <p:sp>
          <p:nvSpPr>
            <p:cNvPr id="12" name="object 12"/>
            <p:cNvSpPr/>
            <p:nvPr/>
          </p:nvSpPr>
          <p:spPr>
            <a:xfrm>
              <a:off x="8038896" y="2493899"/>
              <a:ext cx="459740" cy="414020"/>
            </a:xfrm>
            <a:custGeom>
              <a:avLst/>
              <a:gdLst/>
              <a:ahLst/>
              <a:cxnLst/>
              <a:rect l="l" t="t" r="r" b="b"/>
              <a:pathLst>
                <a:path w="459740" h="414019">
                  <a:moveTo>
                    <a:pt x="459397" y="0"/>
                  </a:moveTo>
                  <a:lnTo>
                    <a:pt x="0" y="0"/>
                  </a:lnTo>
                  <a:lnTo>
                    <a:pt x="0" y="413804"/>
                  </a:lnTo>
                  <a:lnTo>
                    <a:pt x="459397" y="413804"/>
                  </a:lnTo>
                  <a:lnTo>
                    <a:pt x="459397" y="0"/>
                  </a:lnTo>
                  <a:close/>
                </a:path>
              </a:pathLst>
            </a:custGeom>
            <a:solidFill>
              <a:srgbClr val="FFFFFF"/>
            </a:solidFill>
          </p:spPr>
          <p:txBody>
            <a:bodyPr wrap="square" lIns="0" tIns="0" rIns="0" bIns="0" rtlCol="0"/>
            <a:lstStyle/>
            <a:p>
              <a:endParaRPr/>
            </a:p>
          </p:txBody>
        </p:sp>
        <p:sp>
          <p:nvSpPr>
            <p:cNvPr id="13" name="object 13"/>
            <p:cNvSpPr/>
            <p:nvPr/>
          </p:nvSpPr>
          <p:spPr>
            <a:xfrm>
              <a:off x="8038896" y="2493899"/>
              <a:ext cx="459740" cy="414020"/>
            </a:xfrm>
            <a:custGeom>
              <a:avLst/>
              <a:gdLst/>
              <a:ahLst/>
              <a:cxnLst/>
              <a:rect l="l" t="t" r="r" b="b"/>
              <a:pathLst>
                <a:path w="459740" h="414019">
                  <a:moveTo>
                    <a:pt x="0" y="413804"/>
                  </a:moveTo>
                  <a:lnTo>
                    <a:pt x="459397" y="413804"/>
                  </a:lnTo>
                  <a:lnTo>
                    <a:pt x="459397" y="0"/>
                  </a:lnTo>
                  <a:lnTo>
                    <a:pt x="0" y="0"/>
                  </a:lnTo>
                  <a:lnTo>
                    <a:pt x="0" y="413804"/>
                  </a:lnTo>
                  <a:close/>
                </a:path>
              </a:pathLst>
            </a:custGeom>
            <a:ln w="25399">
              <a:solidFill>
                <a:srgbClr val="FFFFFF"/>
              </a:solidFill>
            </a:ln>
          </p:spPr>
          <p:txBody>
            <a:bodyPr wrap="square" lIns="0" tIns="0" rIns="0" bIns="0" rtlCol="0"/>
            <a:lstStyle/>
            <a:p>
              <a:endParaRPr/>
            </a:p>
          </p:txBody>
        </p:sp>
        <p:sp>
          <p:nvSpPr>
            <p:cNvPr id="14" name="object 14"/>
            <p:cNvSpPr/>
            <p:nvPr/>
          </p:nvSpPr>
          <p:spPr>
            <a:xfrm>
              <a:off x="6422304" y="2668398"/>
              <a:ext cx="2397760" cy="3363595"/>
            </a:xfrm>
            <a:custGeom>
              <a:avLst/>
              <a:gdLst/>
              <a:ahLst/>
              <a:cxnLst/>
              <a:rect l="l" t="t" r="r" b="b"/>
              <a:pathLst>
                <a:path w="2397759" h="3363595">
                  <a:moveTo>
                    <a:pt x="151295" y="3363302"/>
                  </a:moveTo>
                  <a:lnTo>
                    <a:pt x="0" y="3363302"/>
                  </a:lnTo>
                  <a:lnTo>
                    <a:pt x="0" y="0"/>
                  </a:lnTo>
                  <a:lnTo>
                    <a:pt x="2397696" y="0"/>
                  </a:lnTo>
                  <a:lnTo>
                    <a:pt x="2397696" y="134061"/>
                  </a:lnTo>
                </a:path>
              </a:pathLst>
            </a:custGeom>
            <a:ln w="25400">
              <a:solidFill>
                <a:srgbClr val="0C285A"/>
              </a:solidFill>
            </a:ln>
          </p:spPr>
          <p:txBody>
            <a:bodyPr wrap="square" lIns="0" tIns="0" rIns="0" bIns="0" rtlCol="0"/>
            <a:lstStyle/>
            <a:p>
              <a:endParaRPr/>
            </a:p>
          </p:txBody>
        </p:sp>
        <p:sp>
          <p:nvSpPr>
            <p:cNvPr id="15" name="object 15"/>
            <p:cNvSpPr/>
            <p:nvPr/>
          </p:nvSpPr>
          <p:spPr>
            <a:xfrm>
              <a:off x="8770444" y="2754235"/>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6" name="object 16"/>
            <p:cNvSpPr/>
            <p:nvPr/>
          </p:nvSpPr>
          <p:spPr>
            <a:xfrm>
              <a:off x="557997" y="2623404"/>
              <a:ext cx="1211580" cy="3154045"/>
            </a:xfrm>
            <a:custGeom>
              <a:avLst/>
              <a:gdLst/>
              <a:ahLst/>
              <a:cxnLst/>
              <a:rect l="l" t="t" r="r" b="b"/>
              <a:pathLst>
                <a:path w="1211580" h="3154045">
                  <a:moveTo>
                    <a:pt x="1211402" y="3153702"/>
                  </a:moveTo>
                  <a:lnTo>
                    <a:pt x="1125004" y="3153702"/>
                  </a:lnTo>
                  <a:lnTo>
                    <a:pt x="1125004" y="0"/>
                  </a:lnTo>
                  <a:lnTo>
                    <a:pt x="0" y="0"/>
                  </a:lnTo>
                  <a:lnTo>
                    <a:pt x="0" y="154520"/>
                  </a:lnTo>
                </a:path>
              </a:pathLst>
            </a:custGeom>
            <a:ln w="25400">
              <a:solidFill>
                <a:srgbClr val="0C285A"/>
              </a:solidFill>
            </a:ln>
          </p:spPr>
          <p:txBody>
            <a:bodyPr wrap="square" lIns="0" tIns="0" rIns="0" bIns="0" rtlCol="0"/>
            <a:lstStyle/>
            <a:p>
              <a:endParaRPr/>
            </a:p>
          </p:txBody>
        </p:sp>
        <p:sp>
          <p:nvSpPr>
            <p:cNvPr id="17" name="object 17"/>
            <p:cNvSpPr/>
            <p:nvPr/>
          </p:nvSpPr>
          <p:spPr>
            <a:xfrm>
              <a:off x="508444" y="2729697"/>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8" name="object 18"/>
            <p:cNvSpPr/>
            <p:nvPr/>
          </p:nvSpPr>
          <p:spPr>
            <a:xfrm>
              <a:off x="1546197" y="6275066"/>
              <a:ext cx="272415" cy="461645"/>
            </a:xfrm>
            <a:custGeom>
              <a:avLst/>
              <a:gdLst/>
              <a:ahLst/>
              <a:cxnLst/>
              <a:rect l="l" t="t" r="r" b="b"/>
              <a:pathLst>
                <a:path w="272414" h="461645">
                  <a:moveTo>
                    <a:pt x="223202" y="0"/>
                  </a:moveTo>
                  <a:lnTo>
                    <a:pt x="0" y="0"/>
                  </a:lnTo>
                  <a:lnTo>
                    <a:pt x="0" y="461390"/>
                  </a:lnTo>
                  <a:lnTo>
                    <a:pt x="272059" y="461390"/>
                  </a:lnTo>
                </a:path>
              </a:pathLst>
            </a:custGeom>
            <a:ln w="25400">
              <a:solidFill>
                <a:srgbClr val="0C285A"/>
              </a:solidFill>
            </a:ln>
          </p:spPr>
          <p:txBody>
            <a:bodyPr wrap="square" lIns="0" tIns="0" rIns="0" bIns="0" rtlCol="0"/>
            <a:lstStyle/>
            <a:p>
              <a:endParaRPr/>
            </a:p>
          </p:txBody>
        </p:sp>
        <p:sp>
          <p:nvSpPr>
            <p:cNvPr id="19" name="object 19"/>
            <p:cNvSpPr/>
            <p:nvPr/>
          </p:nvSpPr>
          <p:spPr>
            <a:xfrm>
              <a:off x="1770030" y="6686909"/>
              <a:ext cx="136525" cy="99695"/>
            </a:xfrm>
            <a:custGeom>
              <a:avLst/>
              <a:gdLst/>
              <a:ahLst/>
              <a:cxnLst/>
              <a:rect l="l" t="t" r="r" b="b"/>
              <a:pathLst>
                <a:path w="136525" h="99695">
                  <a:moveTo>
                    <a:pt x="0" y="0"/>
                  </a:moveTo>
                  <a:lnTo>
                    <a:pt x="0" y="99098"/>
                  </a:lnTo>
                  <a:lnTo>
                    <a:pt x="136169" y="49542"/>
                  </a:lnTo>
                  <a:lnTo>
                    <a:pt x="0" y="0"/>
                  </a:lnTo>
                  <a:close/>
                </a:path>
              </a:pathLst>
            </a:custGeom>
            <a:solidFill>
              <a:srgbClr val="0C285A"/>
            </a:solidFill>
          </p:spPr>
          <p:txBody>
            <a:bodyPr wrap="square" lIns="0" tIns="0" rIns="0" bIns="0" rtlCol="0"/>
            <a:lstStyle/>
            <a:p>
              <a:endParaRPr/>
            </a:p>
          </p:txBody>
        </p:sp>
      </p:grpSp>
      <p:sp>
        <p:nvSpPr>
          <p:cNvPr id="20" name="object 20"/>
          <p:cNvSpPr txBox="1"/>
          <p:nvPr/>
        </p:nvSpPr>
        <p:spPr>
          <a:xfrm>
            <a:off x="444500" y="2896331"/>
            <a:ext cx="1120775" cy="1534160"/>
          </a:xfrm>
          <a:prstGeom prst="rect">
            <a:avLst/>
          </a:prstGeom>
        </p:spPr>
        <p:txBody>
          <a:bodyPr vert="horz" wrap="square" lIns="0" tIns="12700" rIns="0" bIns="0" rtlCol="0">
            <a:spAutoFit/>
          </a:bodyPr>
          <a:lstStyle/>
          <a:p>
            <a:pPr marL="12700">
              <a:lnSpc>
                <a:spcPct val="100000"/>
              </a:lnSpc>
              <a:spcBef>
                <a:spcPts val="100"/>
              </a:spcBef>
            </a:pPr>
            <a:r>
              <a:rPr sz="1100" b="1" spc="-80">
                <a:solidFill>
                  <a:srgbClr val="222E54"/>
                </a:solidFill>
                <a:latin typeface="Arial"/>
                <a:cs typeface="Arial"/>
              </a:rPr>
              <a:t>1º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20">
                <a:solidFill>
                  <a:srgbClr val="222E54"/>
                </a:solidFill>
                <a:latin typeface="Verdana"/>
                <a:cs typeface="Verdana"/>
              </a:rPr>
              <a:t>Con-</a:t>
            </a:r>
            <a:endParaRPr sz="1100">
              <a:latin typeface="Verdana"/>
              <a:cs typeface="Verdana"/>
            </a:endParaRPr>
          </a:p>
          <a:p>
            <a:pPr marL="12700" marR="5080">
              <a:lnSpc>
                <a:spcPct val="100000"/>
              </a:lnSpc>
            </a:pPr>
            <a:r>
              <a:rPr sz="1100" spc="-85">
                <a:solidFill>
                  <a:srgbClr val="222E54"/>
                </a:solidFill>
                <a:latin typeface="Verdana"/>
                <a:cs typeface="Verdana"/>
              </a:rPr>
              <a:t>ferir</a:t>
            </a:r>
            <a:r>
              <a:rPr sz="1100" spc="-95">
                <a:solidFill>
                  <a:srgbClr val="222E54"/>
                </a:solidFill>
                <a:latin typeface="Verdana"/>
                <a:cs typeface="Verdana"/>
              </a:rPr>
              <a:t> </a:t>
            </a:r>
            <a:r>
              <a:rPr sz="1100" spc="-75">
                <a:solidFill>
                  <a:srgbClr val="222E54"/>
                </a:solidFill>
                <a:latin typeface="Verdana"/>
                <a:cs typeface="Verdana"/>
              </a:rPr>
              <a:t>se</a:t>
            </a:r>
            <a:r>
              <a:rPr sz="1100" spc="-90">
                <a:solidFill>
                  <a:srgbClr val="222E54"/>
                </a:solidFill>
                <a:latin typeface="Verdana"/>
                <a:cs typeface="Verdana"/>
              </a:rPr>
              <a:t> </a:t>
            </a:r>
            <a:r>
              <a:rPr sz="1100" spc="-95">
                <a:solidFill>
                  <a:srgbClr val="222E54"/>
                </a:solidFill>
                <a:latin typeface="Verdana"/>
                <a:cs typeface="Verdana"/>
              </a:rPr>
              <a:t>a</a:t>
            </a:r>
            <a:r>
              <a:rPr sz="1100" spc="-90">
                <a:solidFill>
                  <a:srgbClr val="222E54"/>
                </a:solidFill>
                <a:latin typeface="Verdana"/>
                <a:cs typeface="Verdana"/>
              </a:rPr>
              <a:t> </a:t>
            </a:r>
            <a:r>
              <a:rPr sz="1100" spc="-10">
                <a:solidFill>
                  <a:srgbClr val="222E54"/>
                </a:solidFill>
                <a:latin typeface="Verdana"/>
                <a:cs typeface="Verdana"/>
              </a:rPr>
              <a:t>razão </a:t>
            </a:r>
            <a:r>
              <a:rPr sz="1100" spc="-60">
                <a:solidFill>
                  <a:srgbClr val="222E54"/>
                </a:solidFill>
                <a:latin typeface="Verdana"/>
                <a:cs typeface="Verdana"/>
              </a:rPr>
              <a:t>social</a:t>
            </a:r>
            <a:r>
              <a:rPr sz="1100" spc="-70">
                <a:solidFill>
                  <a:srgbClr val="222E54"/>
                </a:solidFill>
                <a:latin typeface="Verdana"/>
                <a:cs typeface="Verdana"/>
              </a:rPr>
              <a:t> </a:t>
            </a:r>
            <a:r>
              <a:rPr sz="1100" spc="-85">
                <a:solidFill>
                  <a:srgbClr val="222E54"/>
                </a:solidFill>
                <a:latin typeface="Verdana"/>
                <a:cs typeface="Verdana"/>
              </a:rPr>
              <a:t>e/ou</a:t>
            </a:r>
            <a:r>
              <a:rPr sz="1100" spc="-65">
                <a:solidFill>
                  <a:srgbClr val="222E54"/>
                </a:solidFill>
                <a:latin typeface="Verdana"/>
                <a:cs typeface="Verdana"/>
              </a:rPr>
              <a:t> </a:t>
            </a:r>
            <a:r>
              <a:rPr sz="1100" spc="-20">
                <a:solidFill>
                  <a:srgbClr val="222E54"/>
                </a:solidFill>
                <a:latin typeface="Verdana"/>
                <a:cs typeface="Verdana"/>
              </a:rPr>
              <a:t>CNPJ </a:t>
            </a:r>
            <a:r>
              <a:rPr sz="1100" spc="-85">
                <a:solidFill>
                  <a:srgbClr val="222E54"/>
                </a:solidFill>
                <a:latin typeface="Verdana"/>
                <a:cs typeface="Verdana"/>
              </a:rPr>
              <a:t>informados</a:t>
            </a:r>
            <a:r>
              <a:rPr sz="1100" spc="-50">
                <a:solidFill>
                  <a:srgbClr val="222E54"/>
                </a:solidFill>
                <a:latin typeface="Verdana"/>
                <a:cs typeface="Verdana"/>
              </a:rPr>
              <a:t> </a:t>
            </a:r>
            <a:r>
              <a:rPr sz="1100" spc="-25">
                <a:solidFill>
                  <a:srgbClr val="222E54"/>
                </a:solidFill>
                <a:latin typeface="Verdana"/>
                <a:cs typeface="Verdana"/>
              </a:rPr>
              <a:t>como </a:t>
            </a:r>
            <a:r>
              <a:rPr sz="1100" spc="-80">
                <a:solidFill>
                  <a:srgbClr val="222E54"/>
                </a:solidFill>
                <a:latin typeface="Verdana"/>
                <a:cs typeface="Verdana"/>
              </a:rPr>
              <a:t>pagador</a:t>
            </a:r>
            <a:r>
              <a:rPr sz="1100" spc="-85">
                <a:solidFill>
                  <a:srgbClr val="222E54"/>
                </a:solidFill>
                <a:latin typeface="Verdana"/>
                <a:cs typeface="Verdana"/>
              </a:rPr>
              <a:t> </a:t>
            </a:r>
            <a:r>
              <a:rPr sz="1100" spc="-75">
                <a:solidFill>
                  <a:srgbClr val="222E54"/>
                </a:solidFill>
                <a:latin typeface="Verdana"/>
                <a:cs typeface="Verdana"/>
              </a:rPr>
              <a:t>no</a:t>
            </a:r>
            <a:r>
              <a:rPr sz="1100" spc="-85">
                <a:solidFill>
                  <a:srgbClr val="222E54"/>
                </a:solidFill>
                <a:latin typeface="Verdana"/>
                <a:cs typeface="Verdana"/>
              </a:rPr>
              <a:t> </a:t>
            </a:r>
            <a:r>
              <a:rPr sz="1100" spc="-75">
                <a:solidFill>
                  <a:srgbClr val="222E54"/>
                </a:solidFill>
                <a:latin typeface="Verdana"/>
                <a:cs typeface="Verdana"/>
              </a:rPr>
              <a:t>docu- </a:t>
            </a:r>
            <a:r>
              <a:rPr sz="1100" spc="-105">
                <a:solidFill>
                  <a:srgbClr val="222E54"/>
                </a:solidFill>
                <a:latin typeface="Verdana"/>
                <a:cs typeface="Verdana"/>
              </a:rPr>
              <a:t>mento</a:t>
            </a:r>
            <a:r>
              <a:rPr sz="1100" spc="-65">
                <a:solidFill>
                  <a:srgbClr val="222E54"/>
                </a:solidFill>
                <a:latin typeface="Verdana"/>
                <a:cs typeface="Verdana"/>
              </a:rPr>
              <a:t> </a:t>
            </a:r>
            <a:r>
              <a:rPr sz="1100" spc="-35">
                <a:solidFill>
                  <a:srgbClr val="222E54"/>
                </a:solidFill>
                <a:latin typeface="Verdana"/>
                <a:cs typeface="Verdana"/>
              </a:rPr>
              <a:t>coincidem </a:t>
            </a:r>
            <a:r>
              <a:rPr sz="1100" spc="-85">
                <a:solidFill>
                  <a:srgbClr val="222E54"/>
                </a:solidFill>
                <a:latin typeface="Verdana"/>
                <a:cs typeface="Verdana"/>
              </a:rPr>
              <a:t>com</a:t>
            </a:r>
            <a:r>
              <a:rPr sz="1100" spc="-90">
                <a:solidFill>
                  <a:srgbClr val="222E54"/>
                </a:solidFill>
                <a:latin typeface="Verdana"/>
                <a:cs typeface="Verdana"/>
              </a:rPr>
              <a:t> </a:t>
            </a:r>
            <a:r>
              <a:rPr sz="1100" spc="-65">
                <a:solidFill>
                  <a:srgbClr val="222E54"/>
                </a:solidFill>
                <a:latin typeface="Verdana"/>
                <a:cs typeface="Verdana"/>
              </a:rPr>
              <a:t>os</a:t>
            </a:r>
            <a:r>
              <a:rPr sz="1100" spc="-90">
                <a:solidFill>
                  <a:srgbClr val="222E54"/>
                </a:solidFill>
                <a:latin typeface="Verdana"/>
                <a:cs typeface="Verdana"/>
              </a:rPr>
              <a:t> </a:t>
            </a:r>
            <a:r>
              <a:rPr sz="1100" spc="-20">
                <a:solidFill>
                  <a:srgbClr val="222E54"/>
                </a:solidFill>
                <a:latin typeface="Verdana"/>
                <a:cs typeface="Verdana"/>
              </a:rPr>
              <a:t>dados </a:t>
            </a:r>
            <a:r>
              <a:rPr sz="1100" spc="-80">
                <a:solidFill>
                  <a:srgbClr val="222E54"/>
                </a:solidFill>
                <a:latin typeface="Verdana"/>
                <a:cs typeface="Verdana"/>
              </a:rPr>
              <a:t>cadastrados</a:t>
            </a:r>
            <a:r>
              <a:rPr sz="1100" spc="-35">
                <a:solidFill>
                  <a:srgbClr val="222E54"/>
                </a:solidFill>
                <a:latin typeface="Verdana"/>
                <a:cs typeface="Verdana"/>
              </a:rPr>
              <a:t> </a:t>
            </a:r>
            <a:r>
              <a:rPr sz="1100" spc="-25">
                <a:solidFill>
                  <a:srgbClr val="222E54"/>
                </a:solidFill>
                <a:latin typeface="Verdana"/>
                <a:cs typeface="Verdana"/>
              </a:rPr>
              <a:t>do </a:t>
            </a:r>
            <a:r>
              <a:rPr sz="1100" spc="-10">
                <a:solidFill>
                  <a:srgbClr val="222E54"/>
                </a:solidFill>
                <a:latin typeface="Verdana"/>
                <a:cs typeface="Verdana"/>
              </a:rPr>
              <a:t>fornecedor.</a:t>
            </a:r>
            <a:endParaRPr sz="1100">
              <a:latin typeface="Verdana"/>
              <a:cs typeface="Verdana"/>
            </a:endParaRPr>
          </a:p>
        </p:txBody>
      </p:sp>
      <p:sp>
        <p:nvSpPr>
          <p:cNvPr id="24" name="object 2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46</a:t>
            </a:fld>
            <a:endParaRPr spc="-25"/>
          </a:p>
        </p:txBody>
      </p:sp>
      <p:sp>
        <p:nvSpPr>
          <p:cNvPr id="25" name="object 2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6" name="object 2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1" name="object 21"/>
          <p:cNvSpPr txBox="1"/>
          <p:nvPr/>
        </p:nvSpPr>
        <p:spPr>
          <a:xfrm>
            <a:off x="8703005" y="2942572"/>
            <a:ext cx="1522730"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15">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30">
                <a:solidFill>
                  <a:srgbClr val="222E54"/>
                </a:solidFill>
                <a:latin typeface="Verdana"/>
                <a:cs typeface="Verdana"/>
              </a:rPr>
              <a:t>A</a:t>
            </a:r>
            <a:r>
              <a:rPr sz="1100" spc="-80">
                <a:solidFill>
                  <a:srgbClr val="222E54"/>
                </a:solidFill>
                <a:latin typeface="Verdana"/>
                <a:cs typeface="Verdana"/>
              </a:rPr>
              <a:t> </a:t>
            </a:r>
            <a:r>
              <a:rPr sz="1100" spc="-95">
                <a:solidFill>
                  <a:srgbClr val="222E54"/>
                </a:solidFill>
                <a:latin typeface="Verdana"/>
                <a:cs typeface="Verdana"/>
              </a:rPr>
              <a:t>data</a:t>
            </a:r>
            <a:r>
              <a:rPr sz="1100" spc="-80">
                <a:solidFill>
                  <a:srgbClr val="222E54"/>
                </a:solidFill>
                <a:latin typeface="Verdana"/>
                <a:cs typeface="Verdana"/>
              </a:rPr>
              <a:t> </a:t>
            </a:r>
            <a:r>
              <a:rPr sz="1100" spc="-25">
                <a:solidFill>
                  <a:srgbClr val="222E54"/>
                </a:solidFill>
                <a:latin typeface="Verdana"/>
                <a:cs typeface="Verdana"/>
              </a:rPr>
              <a:t>do </a:t>
            </a:r>
            <a:r>
              <a:rPr sz="1100" spc="-90">
                <a:solidFill>
                  <a:srgbClr val="222E54"/>
                </a:solidFill>
                <a:latin typeface="Verdana"/>
                <a:cs typeface="Verdana"/>
              </a:rPr>
              <a:t>documento</a:t>
            </a:r>
            <a:r>
              <a:rPr sz="1100" spc="-50">
                <a:solidFill>
                  <a:srgbClr val="222E54"/>
                </a:solidFill>
                <a:latin typeface="Verdana"/>
                <a:cs typeface="Verdana"/>
              </a:rPr>
              <a:t> </a:t>
            </a:r>
            <a:r>
              <a:rPr sz="1100" spc="-95">
                <a:solidFill>
                  <a:srgbClr val="222E54"/>
                </a:solidFill>
                <a:latin typeface="Verdana"/>
                <a:cs typeface="Verdana"/>
              </a:rPr>
              <a:t>deve</a:t>
            </a:r>
            <a:r>
              <a:rPr sz="1100" spc="-50">
                <a:solidFill>
                  <a:srgbClr val="222E54"/>
                </a:solidFill>
                <a:latin typeface="Verdana"/>
                <a:cs typeface="Verdana"/>
              </a:rPr>
              <a:t> </a:t>
            </a:r>
            <a:r>
              <a:rPr sz="1100" spc="-70">
                <a:solidFill>
                  <a:srgbClr val="222E54"/>
                </a:solidFill>
                <a:latin typeface="Verdana"/>
                <a:cs typeface="Verdana"/>
              </a:rPr>
              <a:t>corres- </a:t>
            </a:r>
            <a:r>
              <a:rPr sz="1100" spc="-80">
                <a:solidFill>
                  <a:srgbClr val="222E54"/>
                </a:solidFill>
                <a:latin typeface="Verdana"/>
                <a:cs typeface="Verdana"/>
              </a:rPr>
              <a:t>ponder</a:t>
            </a:r>
            <a:r>
              <a:rPr sz="1100" spc="-90">
                <a:solidFill>
                  <a:srgbClr val="222E54"/>
                </a:solidFill>
                <a:latin typeface="Verdana"/>
                <a:cs typeface="Verdana"/>
              </a:rPr>
              <a:t> </a:t>
            </a:r>
            <a:r>
              <a:rPr sz="1100" spc="-80">
                <a:solidFill>
                  <a:srgbClr val="222E54"/>
                </a:solidFill>
                <a:latin typeface="Verdana"/>
                <a:cs typeface="Verdana"/>
              </a:rPr>
              <a:t>ao </a:t>
            </a:r>
            <a:r>
              <a:rPr sz="1100" spc="-70">
                <a:solidFill>
                  <a:srgbClr val="222E54"/>
                </a:solidFill>
                <a:latin typeface="Verdana"/>
                <a:cs typeface="Verdana"/>
              </a:rPr>
              <a:t>boleto</a:t>
            </a:r>
            <a:r>
              <a:rPr sz="1100" spc="-80">
                <a:solidFill>
                  <a:srgbClr val="222E54"/>
                </a:solidFill>
                <a:latin typeface="Verdana"/>
                <a:cs typeface="Verdana"/>
              </a:rPr>
              <a:t> </a:t>
            </a:r>
            <a:r>
              <a:rPr sz="1100" spc="-20">
                <a:solidFill>
                  <a:srgbClr val="222E54"/>
                </a:solidFill>
                <a:latin typeface="Verdana"/>
                <a:cs typeface="Verdana"/>
              </a:rPr>
              <a:t>ane- </a:t>
            </a:r>
            <a:r>
              <a:rPr sz="1100" spc="-10">
                <a:solidFill>
                  <a:srgbClr val="222E54"/>
                </a:solidFill>
                <a:latin typeface="Verdana"/>
                <a:cs typeface="Verdana"/>
              </a:rPr>
              <a:t>xado.</a:t>
            </a:r>
            <a:endParaRPr sz="1100">
              <a:latin typeface="Verdana"/>
              <a:cs typeface="Verdana"/>
            </a:endParaRPr>
          </a:p>
        </p:txBody>
      </p:sp>
      <p:sp>
        <p:nvSpPr>
          <p:cNvPr id="22" name="object 22"/>
          <p:cNvSpPr txBox="1"/>
          <p:nvPr/>
        </p:nvSpPr>
        <p:spPr>
          <a:xfrm>
            <a:off x="8703005" y="4995743"/>
            <a:ext cx="1481455"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valor</a:t>
            </a:r>
            <a:r>
              <a:rPr sz="1100" spc="-75">
                <a:solidFill>
                  <a:srgbClr val="222E54"/>
                </a:solidFill>
                <a:latin typeface="Verdana"/>
                <a:cs typeface="Verdana"/>
              </a:rPr>
              <a:t> </a:t>
            </a:r>
            <a:r>
              <a:rPr sz="1100" spc="-70">
                <a:solidFill>
                  <a:srgbClr val="222E54"/>
                </a:solidFill>
                <a:latin typeface="Verdana"/>
                <a:cs typeface="Verdana"/>
              </a:rPr>
              <a:t>total </a:t>
            </a:r>
            <a:r>
              <a:rPr sz="1100" spc="-95">
                <a:solidFill>
                  <a:srgbClr val="222E54"/>
                </a:solidFill>
                <a:latin typeface="Verdana"/>
                <a:cs typeface="Verdana"/>
              </a:rPr>
              <a:t>deve</a:t>
            </a:r>
            <a:r>
              <a:rPr sz="1100" spc="-45">
                <a:solidFill>
                  <a:srgbClr val="222E54"/>
                </a:solidFill>
                <a:latin typeface="Verdana"/>
                <a:cs typeface="Verdana"/>
              </a:rPr>
              <a:t> </a:t>
            </a:r>
            <a:r>
              <a:rPr sz="1100" spc="-80">
                <a:solidFill>
                  <a:srgbClr val="222E54"/>
                </a:solidFill>
                <a:latin typeface="Verdana"/>
                <a:cs typeface="Verdana"/>
              </a:rPr>
              <a:t>corresponder</a:t>
            </a:r>
            <a:r>
              <a:rPr sz="1100" spc="-40">
                <a:solidFill>
                  <a:srgbClr val="222E54"/>
                </a:solidFill>
                <a:latin typeface="Verdana"/>
                <a:cs typeface="Verdana"/>
              </a:rPr>
              <a:t> </a:t>
            </a:r>
            <a:r>
              <a:rPr sz="1100" spc="-25">
                <a:solidFill>
                  <a:srgbClr val="222E54"/>
                </a:solidFill>
                <a:latin typeface="Verdana"/>
                <a:cs typeface="Verdana"/>
              </a:rPr>
              <a:t>ao </a:t>
            </a:r>
            <a:r>
              <a:rPr sz="1100" spc="-85">
                <a:solidFill>
                  <a:srgbClr val="222E54"/>
                </a:solidFill>
                <a:latin typeface="Verdana"/>
                <a:cs typeface="Verdana"/>
              </a:rPr>
              <a:t>apresentado</a:t>
            </a:r>
            <a:r>
              <a:rPr sz="1100" spc="-60">
                <a:solidFill>
                  <a:srgbClr val="222E54"/>
                </a:solidFill>
                <a:latin typeface="Verdana"/>
                <a:cs typeface="Verdana"/>
              </a:rPr>
              <a:t> </a:t>
            </a:r>
            <a:r>
              <a:rPr sz="1100" spc="-75">
                <a:solidFill>
                  <a:srgbClr val="222E54"/>
                </a:solidFill>
                <a:latin typeface="Verdana"/>
                <a:cs typeface="Verdana"/>
              </a:rPr>
              <a:t>no</a:t>
            </a:r>
            <a:r>
              <a:rPr sz="1100" spc="-55">
                <a:solidFill>
                  <a:srgbClr val="222E54"/>
                </a:solidFill>
                <a:latin typeface="Verdana"/>
                <a:cs typeface="Verdana"/>
              </a:rPr>
              <a:t> </a:t>
            </a:r>
            <a:r>
              <a:rPr sz="1100" spc="-10">
                <a:solidFill>
                  <a:srgbClr val="222E54"/>
                </a:solidFill>
                <a:latin typeface="Verdana"/>
                <a:cs typeface="Verdana"/>
              </a:rPr>
              <a:t>boleto anexado.</a:t>
            </a:r>
            <a:endParaRPr sz="1100">
              <a:latin typeface="Verdana"/>
              <a:cs typeface="Verdana"/>
            </a:endParaRPr>
          </a:p>
        </p:txBody>
      </p:sp>
      <p:sp>
        <p:nvSpPr>
          <p:cNvPr id="23" name="object 23"/>
          <p:cNvSpPr txBox="1"/>
          <p:nvPr/>
        </p:nvSpPr>
        <p:spPr>
          <a:xfrm>
            <a:off x="1985391" y="6615145"/>
            <a:ext cx="5105400"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a:t>
            </a:r>
            <a:r>
              <a:rPr sz="1100" b="1" spc="-15">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85">
                <a:solidFill>
                  <a:srgbClr val="222E54"/>
                </a:solidFill>
                <a:latin typeface="Verdana"/>
                <a:cs typeface="Verdana"/>
              </a:rPr>
              <a:t>Identificar</a:t>
            </a:r>
            <a:r>
              <a:rPr sz="1100" spc="-80">
                <a:solidFill>
                  <a:srgbClr val="222E54"/>
                </a:solidFill>
                <a:latin typeface="Verdana"/>
                <a:cs typeface="Verdana"/>
              </a:rPr>
              <a:t> </a:t>
            </a:r>
            <a:r>
              <a:rPr sz="1100" spc="-75">
                <a:solidFill>
                  <a:srgbClr val="222E54"/>
                </a:solidFill>
                <a:latin typeface="Verdana"/>
                <a:cs typeface="Verdana"/>
              </a:rPr>
              <a:t>se</a:t>
            </a:r>
            <a:r>
              <a:rPr sz="1100" spc="-80">
                <a:solidFill>
                  <a:srgbClr val="222E54"/>
                </a:solidFill>
                <a:latin typeface="Verdana"/>
                <a:cs typeface="Verdana"/>
              </a:rPr>
              <a:t> </a:t>
            </a:r>
            <a:r>
              <a:rPr sz="1100" spc="-65">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documento</a:t>
            </a:r>
            <a:r>
              <a:rPr sz="1100" spc="-80">
                <a:solidFill>
                  <a:srgbClr val="222E54"/>
                </a:solidFill>
                <a:latin typeface="Verdana"/>
                <a:cs typeface="Verdana"/>
              </a:rPr>
              <a:t> </a:t>
            </a:r>
            <a:r>
              <a:rPr sz="1100" spc="-114">
                <a:solidFill>
                  <a:srgbClr val="222E54"/>
                </a:solidFill>
                <a:latin typeface="Verdana"/>
                <a:cs typeface="Verdana"/>
              </a:rPr>
              <a:t>tem</a:t>
            </a:r>
            <a:r>
              <a:rPr sz="1100" spc="-80">
                <a:solidFill>
                  <a:srgbClr val="222E54"/>
                </a:solidFill>
                <a:latin typeface="Verdana"/>
                <a:cs typeface="Verdana"/>
              </a:rPr>
              <a:t> </a:t>
            </a:r>
            <a:r>
              <a:rPr sz="1100" b="1" spc="-10">
                <a:solidFill>
                  <a:srgbClr val="222E54"/>
                </a:solidFill>
                <a:latin typeface="Arial"/>
                <a:cs typeface="Arial"/>
              </a:rPr>
              <a:t>autenticação bancária</a:t>
            </a:r>
            <a:r>
              <a:rPr sz="1100" b="1">
                <a:solidFill>
                  <a:srgbClr val="222E54"/>
                </a:solidFill>
                <a:latin typeface="Arial"/>
                <a:cs typeface="Arial"/>
              </a:rPr>
              <a:t> </a:t>
            </a:r>
            <a:r>
              <a:rPr sz="1100" spc="-80">
                <a:solidFill>
                  <a:srgbClr val="222E54"/>
                </a:solidFill>
                <a:latin typeface="Verdana"/>
                <a:cs typeface="Verdana"/>
              </a:rPr>
              <a:t>ou </a:t>
            </a:r>
            <a:r>
              <a:rPr sz="1100" spc="-75">
                <a:solidFill>
                  <a:srgbClr val="222E54"/>
                </a:solidFill>
                <a:latin typeface="Verdana"/>
                <a:cs typeface="Verdana"/>
              </a:rPr>
              <a:t>se</a:t>
            </a:r>
            <a:r>
              <a:rPr sz="1100" spc="-80">
                <a:solidFill>
                  <a:srgbClr val="222E54"/>
                </a:solidFill>
                <a:latin typeface="Verdana"/>
                <a:cs typeface="Verdana"/>
              </a:rPr>
              <a:t> </a:t>
            </a:r>
            <a:r>
              <a:rPr sz="1100" spc="-10">
                <a:solidFill>
                  <a:srgbClr val="222E54"/>
                </a:solidFill>
                <a:latin typeface="Verdana"/>
                <a:cs typeface="Verdana"/>
              </a:rPr>
              <a:t>contém </a:t>
            </a:r>
            <a:r>
              <a:rPr sz="1100" spc="-80">
                <a:solidFill>
                  <a:srgbClr val="222E54"/>
                </a:solidFill>
                <a:latin typeface="Verdana"/>
                <a:cs typeface="Verdana"/>
              </a:rPr>
              <a:t>informações</a:t>
            </a:r>
            <a:r>
              <a:rPr sz="1100" spc="-70">
                <a:solidFill>
                  <a:srgbClr val="222E54"/>
                </a:solidFill>
                <a:latin typeface="Verdana"/>
                <a:cs typeface="Verdana"/>
              </a:rPr>
              <a:t> </a:t>
            </a:r>
            <a:r>
              <a:rPr sz="1100" spc="-75">
                <a:solidFill>
                  <a:srgbClr val="222E54"/>
                </a:solidFill>
                <a:latin typeface="Verdana"/>
                <a:cs typeface="Verdana"/>
              </a:rPr>
              <a:t>claras</a:t>
            </a:r>
            <a:r>
              <a:rPr sz="1100" spc="-70">
                <a:solidFill>
                  <a:srgbClr val="222E54"/>
                </a:solidFill>
                <a:latin typeface="Verdana"/>
                <a:cs typeface="Verdana"/>
              </a:rPr>
              <a:t> </a:t>
            </a:r>
            <a:r>
              <a:rPr sz="1100" spc="-80">
                <a:solidFill>
                  <a:srgbClr val="222E54"/>
                </a:solidFill>
                <a:latin typeface="Verdana"/>
                <a:cs typeface="Verdana"/>
              </a:rPr>
              <a:t>que</a:t>
            </a:r>
            <a:r>
              <a:rPr sz="1100" spc="-70">
                <a:solidFill>
                  <a:srgbClr val="222E54"/>
                </a:solidFill>
                <a:latin typeface="Verdana"/>
                <a:cs typeface="Verdana"/>
              </a:rPr>
              <a:t> </a:t>
            </a:r>
            <a:r>
              <a:rPr sz="1100" spc="-105">
                <a:solidFill>
                  <a:srgbClr val="222E54"/>
                </a:solidFill>
                <a:latin typeface="Verdana"/>
                <a:cs typeface="Verdana"/>
              </a:rPr>
              <a:t>garantam</a:t>
            </a:r>
            <a:r>
              <a:rPr sz="1100" spc="-70">
                <a:solidFill>
                  <a:srgbClr val="222E54"/>
                </a:solidFill>
                <a:latin typeface="Verdana"/>
                <a:cs typeface="Verdana"/>
              </a:rPr>
              <a:t> </a:t>
            </a:r>
            <a:r>
              <a:rPr sz="1100" spc="-95">
                <a:solidFill>
                  <a:srgbClr val="222E54"/>
                </a:solidFill>
                <a:latin typeface="Verdana"/>
                <a:cs typeface="Verdana"/>
              </a:rPr>
              <a:t>a</a:t>
            </a:r>
            <a:r>
              <a:rPr sz="1100" spc="-65">
                <a:solidFill>
                  <a:srgbClr val="222E54"/>
                </a:solidFill>
                <a:latin typeface="Verdana"/>
                <a:cs typeface="Verdana"/>
              </a:rPr>
              <a:t> </a:t>
            </a:r>
            <a:r>
              <a:rPr sz="1100" spc="-90">
                <a:solidFill>
                  <a:srgbClr val="222E54"/>
                </a:solidFill>
                <a:latin typeface="Verdana"/>
                <a:cs typeface="Verdana"/>
              </a:rPr>
              <a:t>sua</a:t>
            </a:r>
            <a:r>
              <a:rPr sz="1100" spc="-70">
                <a:solidFill>
                  <a:srgbClr val="222E54"/>
                </a:solidFill>
                <a:latin typeface="Verdana"/>
                <a:cs typeface="Verdana"/>
              </a:rPr>
              <a:t> </a:t>
            </a:r>
            <a:r>
              <a:rPr sz="1100" spc="-80">
                <a:solidFill>
                  <a:srgbClr val="222E54"/>
                </a:solidFill>
                <a:latin typeface="Verdana"/>
                <a:cs typeface="Verdana"/>
              </a:rPr>
              <a:t>efetividade</a:t>
            </a:r>
            <a:r>
              <a:rPr sz="1100" spc="-70">
                <a:solidFill>
                  <a:srgbClr val="222E54"/>
                </a:solidFill>
                <a:latin typeface="Verdana"/>
                <a:cs typeface="Verdana"/>
              </a:rPr>
              <a:t> </a:t>
            </a:r>
            <a:r>
              <a:rPr sz="1100" spc="-80">
                <a:solidFill>
                  <a:srgbClr val="222E54"/>
                </a:solidFill>
                <a:latin typeface="Verdana"/>
                <a:cs typeface="Verdana"/>
              </a:rPr>
              <a:t>como</a:t>
            </a:r>
            <a:r>
              <a:rPr sz="1100" spc="-70">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95">
                <a:solidFill>
                  <a:srgbClr val="222E54"/>
                </a:solidFill>
                <a:latin typeface="Verdana"/>
                <a:cs typeface="Verdana"/>
              </a:rPr>
              <a:t>“status”</a:t>
            </a:r>
            <a:r>
              <a:rPr sz="1100" spc="-65">
                <a:solidFill>
                  <a:srgbClr val="222E54"/>
                </a:solidFill>
                <a:latin typeface="Verdana"/>
                <a:cs typeface="Verdana"/>
              </a:rPr>
              <a:t> </a:t>
            </a:r>
            <a:r>
              <a:rPr sz="1100" b="1" spc="-20">
                <a:solidFill>
                  <a:srgbClr val="222E54"/>
                </a:solidFill>
                <a:latin typeface="Arial"/>
                <a:cs typeface="Arial"/>
              </a:rPr>
              <a:t>efetivado,</a:t>
            </a:r>
            <a:r>
              <a:rPr sz="1100" b="1" spc="-5">
                <a:solidFill>
                  <a:srgbClr val="222E54"/>
                </a:solidFill>
                <a:latin typeface="Arial"/>
                <a:cs typeface="Arial"/>
              </a:rPr>
              <a:t> </a:t>
            </a:r>
            <a:r>
              <a:rPr sz="1100" b="1" spc="-20">
                <a:solidFill>
                  <a:srgbClr val="222E54"/>
                </a:solidFill>
                <a:latin typeface="Arial"/>
                <a:cs typeface="Arial"/>
              </a:rPr>
              <a:t>rea- </a:t>
            </a:r>
            <a:r>
              <a:rPr sz="1100" b="1" spc="-10">
                <a:solidFill>
                  <a:srgbClr val="222E54"/>
                </a:solidFill>
                <a:latin typeface="Arial"/>
                <a:cs typeface="Arial"/>
              </a:rPr>
              <a:t>lizado,</a:t>
            </a:r>
            <a:r>
              <a:rPr sz="1100" b="1" spc="-45">
                <a:solidFill>
                  <a:srgbClr val="222E54"/>
                </a:solidFill>
                <a:latin typeface="Arial"/>
                <a:cs typeface="Arial"/>
              </a:rPr>
              <a:t> </a:t>
            </a:r>
            <a:r>
              <a:rPr sz="1100" b="1" spc="-25">
                <a:solidFill>
                  <a:srgbClr val="222E54"/>
                </a:solidFill>
                <a:latin typeface="Arial"/>
                <a:cs typeface="Arial"/>
              </a:rPr>
              <a:t>concluído,</a:t>
            </a:r>
            <a:r>
              <a:rPr sz="1100" b="1" spc="-40">
                <a:solidFill>
                  <a:srgbClr val="222E54"/>
                </a:solidFill>
                <a:latin typeface="Arial"/>
                <a:cs typeface="Arial"/>
              </a:rPr>
              <a:t> </a:t>
            </a:r>
            <a:r>
              <a:rPr sz="1100" b="1" spc="-10">
                <a:solidFill>
                  <a:srgbClr val="222E54"/>
                </a:solidFill>
                <a:latin typeface="Arial"/>
                <a:cs typeface="Arial"/>
              </a:rPr>
              <a:t>finalizado</a:t>
            </a:r>
            <a:r>
              <a:rPr sz="1100" b="1" spc="-45">
                <a:solidFill>
                  <a:srgbClr val="222E54"/>
                </a:solidFill>
                <a:latin typeface="Arial"/>
                <a:cs typeface="Arial"/>
              </a:rPr>
              <a:t> </a:t>
            </a:r>
            <a:r>
              <a:rPr sz="1100" b="1">
                <a:solidFill>
                  <a:srgbClr val="222E54"/>
                </a:solidFill>
                <a:latin typeface="Arial"/>
                <a:cs typeface="Arial"/>
              </a:rPr>
              <a:t>e</a:t>
            </a:r>
            <a:r>
              <a:rPr sz="1100" b="1" spc="-40">
                <a:solidFill>
                  <a:srgbClr val="222E54"/>
                </a:solidFill>
                <a:latin typeface="Arial"/>
                <a:cs typeface="Arial"/>
              </a:rPr>
              <a:t> </a:t>
            </a:r>
            <a:r>
              <a:rPr sz="1100" b="1" spc="-20">
                <a:solidFill>
                  <a:srgbClr val="222E54"/>
                </a:solidFill>
                <a:latin typeface="Arial"/>
                <a:cs typeface="Arial"/>
              </a:rPr>
              <a:t>etc</a:t>
            </a:r>
            <a:r>
              <a:rPr sz="1100" spc="-20">
                <a:solidFill>
                  <a:srgbClr val="222E54"/>
                </a:solidFill>
                <a:latin typeface="Verdana"/>
                <a:cs typeface="Verdana"/>
              </a:rPr>
              <a:t>.</a:t>
            </a:r>
            <a:endParaRPr sz="1100">
              <a:latin typeface="Verdana"/>
              <a:cs typeface="Verdana"/>
            </a:endParaRPr>
          </a:p>
        </p:txBody>
      </p:sp>
      <p:pic>
        <p:nvPicPr>
          <p:cNvPr id="28" name="Imagem 27"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7FE4ED8-4158-63F0-CB77-C3D8B5C7DF0D}"/>
              </a:ext>
            </a:extLst>
          </p:cNvPr>
          <p:cNvPicPr>
            <a:picLocks noChangeAspect="1"/>
          </p:cNvPicPr>
          <p:nvPr/>
        </p:nvPicPr>
        <p:blipFill>
          <a:blip r:embed="rId3"/>
          <a:stretch>
            <a:fillRect/>
          </a:stretch>
        </p:blipFill>
        <p:spPr>
          <a:xfrm>
            <a:off x="2361943" y="3518159"/>
            <a:ext cx="1305793" cy="114300"/>
          </a:xfrm>
          <a:prstGeom prst="rect">
            <a:avLst/>
          </a:prstGeom>
        </p:spPr>
      </p:pic>
      <p:pic>
        <p:nvPicPr>
          <p:cNvPr id="30" name="Imagem 29"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9098A26-F227-DA80-EA5B-80729D80223A}"/>
              </a:ext>
            </a:extLst>
          </p:cNvPr>
          <p:cNvPicPr>
            <a:picLocks noChangeAspect="1"/>
          </p:cNvPicPr>
          <p:nvPr/>
        </p:nvPicPr>
        <p:blipFill>
          <a:blip r:embed="rId3"/>
          <a:stretch>
            <a:fillRect/>
          </a:stretch>
        </p:blipFill>
        <p:spPr>
          <a:xfrm>
            <a:off x="4281678" y="3518159"/>
            <a:ext cx="1305793" cy="114300"/>
          </a:xfrm>
          <a:prstGeom prst="rect">
            <a:avLst/>
          </a:prstGeom>
        </p:spPr>
      </p:pic>
      <p:pic>
        <p:nvPicPr>
          <p:cNvPr id="32" name="Imagem 31"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E8A6AD4-EF05-DD28-6B97-E5A08F1EFBB8}"/>
              </a:ext>
            </a:extLst>
          </p:cNvPr>
          <p:cNvPicPr>
            <a:picLocks noChangeAspect="1"/>
          </p:cNvPicPr>
          <p:nvPr/>
        </p:nvPicPr>
        <p:blipFill>
          <a:blip r:embed="rId3"/>
          <a:stretch>
            <a:fillRect/>
          </a:stretch>
        </p:blipFill>
        <p:spPr>
          <a:xfrm>
            <a:off x="5995161" y="3502304"/>
            <a:ext cx="1305793" cy="130155"/>
          </a:xfrm>
          <a:prstGeom prst="rect">
            <a:avLst/>
          </a:prstGeom>
        </p:spPr>
      </p:pic>
      <p:pic>
        <p:nvPicPr>
          <p:cNvPr id="34" name="Imagem 33"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EC904C8-6832-F6A9-0058-B0D6AE41530E}"/>
              </a:ext>
            </a:extLst>
          </p:cNvPr>
          <p:cNvPicPr>
            <a:picLocks noChangeAspect="1"/>
          </p:cNvPicPr>
          <p:nvPr/>
        </p:nvPicPr>
        <p:blipFill>
          <a:blip r:embed="rId3"/>
          <a:stretch>
            <a:fillRect/>
          </a:stretch>
        </p:blipFill>
        <p:spPr>
          <a:xfrm>
            <a:off x="6439397" y="3502304"/>
            <a:ext cx="1305793" cy="114300"/>
          </a:xfrm>
          <a:prstGeom prst="rect">
            <a:avLst/>
          </a:prstGeom>
        </p:spPr>
      </p:pic>
      <p:pic>
        <p:nvPicPr>
          <p:cNvPr id="36" name="Imagem 35"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441AF84-F237-319A-7C1A-06CDE6AD0080}"/>
              </a:ext>
            </a:extLst>
          </p:cNvPr>
          <p:cNvPicPr>
            <a:picLocks noChangeAspect="1"/>
          </p:cNvPicPr>
          <p:nvPr/>
        </p:nvPicPr>
        <p:blipFill>
          <a:blip r:embed="rId3"/>
          <a:stretch>
            <a:fillRect/>
          </a:stretch>
        </p:blipFill>
        <p:spPr>
          <a:xfrm>
            <a:off x="2361943" y="4517026"/>
            <a:ext cx="2384652" cy="367980"/>
          </a:xfrm>
          <a:prstGeom prst="rect">
            <a:avLst/>
          </a:prstGeom>
        </p:spPr>
      </p:pic>
      <p:pic>
        <p:nvPicPr>
          <p:cNvPr id="38" name="Imagem 37"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4572D27-1F24-F1B1-BF11-66F23DA55FDF}"/>
              </a:ext>
            </a:extLst>
          </p:cNvPr>
          <p:cNvPicPr>
            <a:picLocks noChangeAspect="1"/>
          </p:cNvPicPr>
          <p:nvPr/>
        </p:nvPicPr>
        <p:blipFill>
          <a:blip r:embed="rId3"/>
          <a:stretch>
            <a:fillRect/>
          </a:stretch>
        </p:blipFill>
        <p:spPr>
          <a:xfrm>
            <a:off x="4932167" y="4691432"/>
            <a:ext cx="1305793" cy="114300"/>
          </a:xfrm>
          <a:prstGeom prst="rect">
            <a:avLst/>
          </a:prstGeom>
        </p:spPr>
      </p:pic>
      <p:pic>
        <p:nvPicPr>
          <p:cNvPr id="40" name="Imagem 39"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23D6610-982D-8AC1-451C-9B431651E3B9}"/>
              </a:ext>
            </a:extLst>
          </p:cNvPr>
          <p:cNvPicPr>
            <a:picLocks noChangeAspect="1"/>
          </p:cNvPicPr>
          <p:nvPr/>
        </p:nvPicPr>
        <p:blipFill>
          <a:blip r:embed="rId3"/>
          <a:stretch>
            <a:fillRect/>
          </a:stretch>
        </p:blipFill>
        <p:spPr>
          <a:xfrm>
            <a:off x="1885976" y="5690299"/>
            <a:ext cx="1575507" cy="256995"/>
          </a:xfrm>
          <a:prstGeom prst="rect">
            <a:avLst/>
          </a:prstGeom>
        </p:spPr>
      </p:pic>
      <p:pic>
        <p:nvPicPr>
          <p:cNvPr id="42" name="Imagem 41"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184ADE9-E7D1-1A73-52F3-C807A9631451}"/>
              </a:ext>
            </a:extLst>
          </p:cNvPr>
          <p:cNvPicPr>
            <a:picLocks noChangeAspect="1"/>
          </p:cNvPicPr>
          <p:nvPr/>
        </p:nvPicPr>
        <p:blipFill>
          <a:blip r:embed="rId3"/>
          <a:stretch>
            <a:fillRect/>
          </a:stretch>
        </p:blipFill>
        <p:spPr>
          <a:xfrm>
            <a:off x="4932167" y="5769574"/>
            <a:ext cx="1305793" cy="114300"/>
          </a:xfrm>
          <a:prstGeom prst="rect">
            <a:avLst/>
          </a:prstGeom>
        </p:spPr>
      </p:pic>
      <p:pic>
        <p:nvPicPr>
          <p:cNvPr id="44" name="Imagem 43"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907AB4D-5054-3773-4CDD-278F83475E24}"/>
              </a:ext>
            </a:extLst>
          </p:cNvPr>
          <p:cNvPicPr>
            <a:picLocks noChangeAspect="1"/>
          </p:cNvPicPr>
          <p:nvPr/>
        </p:nvPicPr>
        <p:blipFill>
          <a:blip r:embed="rId3"/>
          <a:stretch>
            <a:fillRect/>
          </a:stretch>
        </p:blipFill>
        <p:spPr>
          <a:xfrm>
            <a:off x="1711454" y="6292790"/>
            <a:ext cx="1305793" cy="114300"/>
          </a:xfrm>
          <a:prstGeom prst="rect">
            <a:avLst/>
          </a:prstGeom>
        </p:spPr>
      </p:pic>
      <p:pic>
        <p:nvPicPr>
          <p:cNvPr id="46" name="Imagem 45"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C441247-DB1C-8F64-07D9-2CB7FCFFBCCB}"/>
              </a:ext>
            </a:extLst>
          </p:cNvPr>
          <p:cNvPicPr>
            <a:picLocks noChangeAspect="1"/>
          </p:cNvPicPr>
          <p:nvPr/>
        </p:nvPicPr>
        <p:blipFill>
          <a:blip r:embed="rId3"/>
          <a:stretch>
            <a:fillRect/>
          </a:stretch>
        </p:blipFill>
        <p:spPr>
          <a:xfrm>
            <a:off x="2679255" y="6292790"/>
            <a:ext cx="1305793" cy="1143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53670">
              <a:lnSpc>
                <a:spcPts val="5835"/>
              </a:lnSpc>
              <a:spcBef>
                <a:spcPts val="100"/>
              </a:spcBef>
            </a:pPr>
            <a:r>
              <a:rPr spc="-325"/>
              <a:t>Vale</a:t>
            </a:r>
            <a:r>
              <a:rPr spc="-355"/>
              <a:t> </a:t>
            </a:r>
            <a:r>
              <a:rPr spc="-285"/>
              <a:t>Transporte</a:t>
            </a:r>
          </a:p>
          <a:p>
            <a:pPr marL="171450">
              <a:lnSpc>
                <a:spcPts val="2715"/>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47</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1160268" y="2429819"/>
            <a:ext cx="8354059" cy="43688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73025">
              <a:lnSpc>
                <a:spcPct val="100000"/>
              </a:lnSpc>
            </a:pPr>
            <a:r>
              <a:rPr sz="1500" spc="-65">
                <a:solidFill>
                  <a:srgbClr val="0C285A"/>
                </a:solidFill>
                <a:latin typeface="Verdana"/>
                <a:cs typeface="Verdana"/>
              </a:rPr>
              <a:t>O</a:t>
            </a:r>
            <a:r>
              <a:rPr sz="1500" spc="-110">
                <a:solidFill>
                  <a:srgbClr val="0C285A"/>
                </a:solidFill>
                <a:latin typeface="Verdana"/>
                <a:cs typeface="Verdana"/>
              </a:rPr>
              <a:t> </a:t>
            </a:r>
            <a:r>
              <a:rPr sz="1500" spc="-120">
                <a:solidFill>
                  <a:srgbClr val="0C285A"/>
                </a:solidFill>
                <a:latin typeface="Verdana"/>
                <a:cs typeface="Verdana"/>
              </a:rPr>
              <a:t>vale-</a:t>
            </a:r>
            <a:r>
              <a:rPr sz="1500" spc="-114">
                <a:solidFill>
                  <a:srgbClr val="0C285A"/>
                </a:solidFill>
                <a:latin typeface="Verdana"/>
                <a:cs typeface="Verdana"/>
              </a:rPr>
              <a:t>transporte</a:t>
            </a:r>
            <a:r>
              <a:rPr sz="1500" spc="-105">
                <a:solidFill>
                  <a:srgbClr val="0C285A"/>
                </a:solidFill>
                <a:latin typeface="Verdana"/>
                <a:cs typeface="Verdana"/>
              </a:rPr>
              <a:t> </a:t>
            </a:r>
            <a:r>
              <a:rPr sz="1500" spc="-150">
                <a:solidFill>
                  <a:srgbClr val="0C285A"/>
                </a:solidFill>
                <a:latin typeface="Verdana"/>
                <a:cs typeface="Verdana"/>
              </a:rPr>
              <a:t>tem</a:t>
            </a:r>
            <a:r>
              <a:rPr sz="1500" spc="-105">
                <a:solidFill>
                  <a:srgbClr val="0C285A"/>
                </a:solidFill>
                <a:latin typeface="Verdana"/>
                <a:cs typeface="Verdana"/>
              </a:rPr>
              <a:t> </a:t>
            </a:r>
            <a:r>
              <a:rPr sz="1500" spc="-114">
                <a:solidFill>
                  <a:srgbClr val="0C285A"/>
                </a:solidFill>
                <a:latin typeface="Verdana"/>
                <a:cs typeface="Verdana"/>
              </a:rPr>
              <a:t>como</a:t>
            </a:r>
            <a:r>
              <a:rPr sz="1500" spc="-105">
                <a:solidFill>
                  <a:srgbClr val="0C285A"/>
                </a:solidFill>
                <a:latin typeface="Verdana"/>
                <a:cs typeface="Verdana"/>
              </a:rPr>
              <a:t> </a:t>
            </a:r>
            <a:r>
              <a:rPr sz="1500" spc="-100">
                <a:solidFill>
                  <a:srgbClr val="0C285A"/>
                </a:solidFill>
                <a:latin typeface="Verdana"/>
                <a:cs typeface="Verdana"/>
              </a:rPr>
              <a:t>função</a:t>
            </a:r>
            <a:r>
              <a:rPr sz="1500" spc="-105">
                <a:solidFill>
                  <a:srgbClr val="0C285A"/>
                </a:solidFill>
                <a:latin typeface="Verdana"/>
                <a:cs typeface="Verdana"/>
              </a:rPr>
              <a:t> custear</a:t>
            </a:r>
            <a:r>
              <a:rPr sz="1500" spc="-110">
                <a:solidFill>
                  <a:srgbClr val="0C285A"/>
                </a:solidFill>
                <a:latin typeface="Verdana"/>
                <a:cs typeface="Verdana"/>
              </a:rPr>
              <a:t> </a:t>
            </a:r>
            <a:r>
              <a:rPr sz="1500" spc="-100">
                <a:solidFill>
                  <a:srgbClr val="0C285A"/>
                </a:solidFill>
                <a:latin typeface="Verdana"/>
                <a:cs typeface="Verdana"/>
              </a:rPr>
              <a:t>o</a:t>
            </a:r>
            <a:r>
              <a:rPr sz="1500" spc="-105">
                <a:solidFill>
                  <a:srgbClr val="0C285A"/>
                </a:solidFill>
                <a:latin typeface="Verdana"/>
                <a:cs typeface="Verdana"/>
              </a:rPr>
              <a:t> </a:t>
            </a:r>
            <a:r>
              <a:rPr sz="1500" spc="-110">
                <a:solidFill>
                  <a:srgbClr val="0C285A"/>
                </a:solidFill>
                <a:latin typeface="Verdana"/>
                <a:cs typeface="Verdana"/>
              </a:rPr>
              <a:t>deslocamento</a:t>
            </a:r>
            <a:r>
              <a:rPr sz="1500" spc="-105">
                <a:solidFill>
                  <a:srgbClr val="0C285A"/>
                </a:solidFill>
                <a:latin typeface="Verdana"/>
                <a:cs typeface="Verdana"/>
              </a:rPr>
              <a:t> </a:t>
            </a:r>
            <a:r>
              <a:rPr sz="1500" spc="-90">
                <a:solidFill>
                  <a:srgbClr val="0C285A"/>
                </a:solidFill>
                <a:latin typeface="Verdana"/>
                <a:cs typeface="Verdana"/>
              </a:rPr>
              <a:t>dos</a:t>
            </a:r>
            <a:r>
              <a:rPr sz="1500" spc="-105">
                <a:solidFill>
                  <a:srgbClr val="0C285A"/>
                </a:solidFill>
                <a:latin typeface="Verdana"/>
                <a:cs typeface="Verdana"/>
              </a:rPr>
              <a:t> </a:t>
            </a:r>
            <a:r>
              <a:rPr sz="1500" spc="-100">
                <a:solidFill>
                  <a:srgbClr val="0C285A"/>
                </a:solidFill>
                <a:latin typeface="Verdana"/>
                <a:cs typeface="Verdana"/>
              </a:rPr>
              <a:t>colaboradores</a:t>
            </a:r>
            <a:r>
              <a:rPr sz="1500" spc="-105">
                <a:solidFill>
                  <a:srgbClr val="0C285A"/>
                </a:solidFill>
                <a:latin typeface="Verdana"/>
                <a:cs typeface="Verdana"/>
              </a:rPr>
              <a:t> </a:t>
            </a:r>
            <a:r>
              <a:rPr sz="1500" spc="-125">
                <a:solidFill>
                  <a:srgbClr val="0C285A"/>
                </a:solidFill>
                <a:latin typeface="Verdana"/>
                <a:cs typeface="Verdana"/>
              </a:rPr>
              <a:t>entre</a:t>
            </a:r>
            <a:r>
              <a:rPr sz="1500" spc="-105">
                <a:solidFill>
                  <a:srgbClr val="0C285A"/>
                </a:solidFill>
                <a:latin typeface="Verdana"/>
                <a:cs typeface="Verdana"/>
              </a:rPr>
              <a:t> </a:t>
            </a:r>
            <a:r>
              <a:rPr sz="1500" spc="-110">
                <a:solidFill>
                  <a:srgbClr val="0C285A"/>
                </a:solidFill>
                <a:latin typeface="Verdana"/>
                <a:cs typeface="Verdana"/>
              </a:rPr>
              <a:t>suas </a:t>
            </a:r>
            <a:r>
              <a:rPr sz="1500" spc="-50">
                <a:solidFill>
                  <a:srgbClr val="0C285A"/>
                </a:solidFill>
                <a:latin typeface="Verdana"/>
                <a:cs typeface="Verdana"/>
              </a:rPr>
              <a:t>residên- </a:t>
            </a:r>
            <a:r>
              <a:rPr sz="1500" spc="-80">
                <a:solidFill>
                  <a:srgbClr val="0C285A"/>
                </a:solidFill>
                <a:latin typeface="Verdana"/>
                <a:cs typeface="Verdana"/>
              </a:rPr>
              <a:t>cias</a:t>
            </a:r>
            <a:r>
              <a:rPr sz="1500" spc="-114">
                <a:solidFill>
                  <a:srgbClr val="0C285A"/>
                </a:solidFill>
                <a:latin typeface="Verdana"/>
                <a:cs typeface="Verdana"/>
              </a:rPr>
              <a:t> e</a:t>
            </a:r>
            <a:r>
              <a:rPr sz="1500" spc="-110">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80">
                <a:solidFill>
                  <a:srgbClr val="0C285A"/>
                </a:solidFill>
                <a:latin typeface="Verdana"/>
                <a:cs typeface="Verdana"/>
              </a:rPr>
              <a:t>local</a:t>
            </a:r>
            <a:r>
              <a:rPr sz="1500" spc="-110">
                <a:solidFill>
                  <a:srgbClr val="0C285A"/>
                </a:solidFill>
                <a:latin typeface="Verdana"/>
                <a:cs typeface="Verdana"/>
              </a:rPr>
              <a:t> de</a:t>
            </a:r>
            <a:r>
              <a:rPr sz="1500" spc="-114">
                <a:solidFill>
                  <a:srgbClr val="0C285A"/>
                </a:solidFill>
                <a:latin typeface="Verdana"/>
                <a:cs typeface="Verdana"/>
              </a:rPr>
              <a:t> </a:t>
            </a:r>
            <a:r>
              <a:rPr sz="1500" spc="-125">
                <a:solidFill>
                  <a:srgbClr val="0C285A"/>
                </a:solidFill>
                <a:latin typeface="Verdana"/>
                <a:cs typeface="Verdana"/>
              </a:rPr>
              <a:t>trabalho,</a:t>
            </a:r>
            <a:r>
              <a:rPr sz="1500" spc="-110">
                <a:solidFill>
                  <a:srgbClr val="0C285A"/>
                </a:solidFill>
                <a:latin typeface="Verdana"/>
                <a:cs typeface="Verdana"/>
              </a:rPr>
              <a:t> formalizando </a:t>
            </a:r>
            <a:r>
              <a:rPr sz="1500" spc="-114">
                <a:solidFill>
                  <a:srgbClr val="0C285A"/>
                </a:solidFill>
                <a:latin typeface="Verdana"/>
                <a:cs typeface="Verdana"/>
              </a:rPr>
              <a:t>a </a:t>
            </a:r>
            <a:r>
              <a:rPr sz="1500" spc="-85">
                <a:solidFill>
                  <a:srgbClr val="0C285A"/>
                </a:solidFill>
                <a:latin typeface="Verdana"/>
                <a:cs typeface="Verdana"/>
              </a:rPr>
              <a:t>concessão</a:t>
            </a:r>
            <a:r>
              <a:rPr sz="1500" spc="-110">
                <a:solidFill>
                  <a:srgbClr val="0C285A"/>
                </a:solidFill>
                <a:latin typeface="Verdana"/>
                <a:cs typeface="Verdana"/>
              </a:rPr>
              <a:t> </a:t>
            </a:r>
            <a:r>
              <a:rPr sz="1500" spc="-100">
                <a:solidFill>
                  <a:srgbClr val="0C285A"/>
                </a:solidFill>
                <a:latin typeface="Verdana"/>
                <a:cs typeface="Verdana"/>
              </a:rPr>
              <a:t>do</a:t>
            </a:r>
            <a:r>
              <a:rPr sz="1500" spc="-114">
                <a:solidFill>
                  <a:srgbClr val="0C285A"/>
                </a:solidFill>
                <a:latin typeface="Verdana"/>
                <a:cs typeface="Verdana"/>
              </a:rPr>
              <a:t> </a:t>
            </a:r>
            <a:r>
              <a:rPr sz="1500" spc="-85">
                <a:solidFill>
                  <a:srgbClr val="0C285A"/>
                </a:solidFill>
                <a:latin typeface="Verdana"/>
                <a:cs typeface="Verdana"/>
              </a:rPr>
              <a:t>benefício</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14">
                <a:solidFill>
                  <a:srgbClr val="0C285A"/>
                </a:solidFill>
                <a:latin typeface="Verdana"/>
                <a:cs typeface="Verdana"/>
              </a:rPr>
              <a:t>garantindo </a:t>
            </a:r>
            <a:r>
              <a:rPr sz="1500" spc="-80">
                <a:solidFill>
                  <a:srgbClr val="0C285A"/>
                </a:solidFill>
                <a:latin typeface="Verdana"/>
                <a:cs typeface="Verdana"/>
              </a:rPr>
              <a:t>condições</a:t>
            </a:r>
            <a:r>
              <a:rPr sz="1500" spc="-110">
                <a:solidFill>
                  <a:srgbClr val="0C285A"/>
                </a:solidFill>
                <a:latin typeface="Verdana"/>
                <a:cs typeface="Verdana"/>
              </a:rPr>
              <a:t> </a:t>
            </a:r>
            <a:r>
              <a:rPr sz="1500" spc="-10">
                <a:solidFill>
                  <a:srgbClr val="0C285A"/>
                </a:solidFill>
                <a:latin typeface="Verdana"/>
                <a:cs typeface="Verdana"/>
              </a:rPr>
              <a:t>adequa- </a:t>
            </a:r>
            <a:r>
              <a:rPr sz="1500" spc="-105">
                <a:solidFill>
                  <a:srgbClr val="0C285A"/>
                </a:solidFill>
                <a:latin typeface="Verdana"/>
                <a:cs typeface="Verdana"/>
              </a:rPr>
              <a:t>das</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100">
                <a:solidFill>
                  <a:srgbClr val="0C285A"/>
                </a:solidFill>
                <a:latin typeface="Verdana"/>
                <a:cs typeface="Verdana"/>
              </a:rPr>
              <a:t>mobilidade</a:t>
            </a:r>
            <a:r>
              <a:rPr sz="1500" spc="-110">
                <a:solidFill>
                  <a:srgbClr val="0C285A"/>
                </a:solidFill>
                <a:latin typeface="Verdana"/>
                <a:cs typeface="Verdana"/>
              </a:rPr>
              <a:t> </a:t>
            </a:r>
            <a:r>
              <a:rPr sz="1500" spc="-160">
                <a:solidFill>
                  <a:srgbClr val="0C285A"/>
                </a:solidFill>
                <a:latin typeface="Verdana"/>
                <a:cs typeface="Verdana"/>
              </a:rPr>
              <a:t>em</a:t>
            </a:r>
            <a:r>
              <a:rPr sz="1500" spc="-114">
                <a:solidFill>
                  <a:srgbClr val="0C285A"/>
                </a:solidFill>
                <a:latin typeface="Verdana"/>
                <a:cs typeface="Verdana"/>
              </a:rPr>
              <a:t> </a:t>
            </a:r>
            <a:r>
              <a:rPr sz="1500" spc="-110">
                <a:solidFill>
                  <a:srgbClr val="0C285A"/>
                </a:solidFill>
                <a:latin typeface="Verdana"/>
                <a:cs typeface="Verdana"/>
              </a:rPr>
              <a:t>conformidade</a:t>
            </a:r>
            <a:r>
              <a:rPr sz="1500" spc="-114">
                <a:solidFill>
                  <a:srgbClr val="0C285A"/>
                </a:solidFill>
                <a:latin typeface="Verdana"/>
                <a:cs typeface="Verdana"/>
              </a:rPr>
              <a:t> </a:t>
            </a:r>
            <a:r>
              <a:rPr sz="1500" spc="-110">
                <a:solidFill>
                  <a:srgbClr val="0C285A"/>
                </a:solidFill>
                <a:latin typeface="Verdana"/>
                <a:cs typeface="Verdana"/>
              </a:rPr>
              <a:t>com </a:t>
            </a:r>
            <a:r>
              <a:rPr sz="1500" spc="-114">
                <a:solidFill>
                  <a:srgbClr val="0C285A"/>
                </a:solidFill>
                <a:latin typeface="Verdana"/>
                <a:cs typeface="Verdana"/>
              </a:rPr>
              <a:t>a </a:t>
            </a:r>
            <a:r>
              <a:rPr sz="1500" spc="-10">
                <a:solidFill>
                  <a:srgbClr val="0C285A"/>
                </a:solidFill>
                <a:latin typeface="Verdana"/>
                <a:cs typeface="Verdana"/>
              </a:rPr>
              <a:t>legislação.</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5080">
              <a:lnSpc>
                <a:spcPct val="100000"/>
              </a:lnSpc>
            </a:pPr>
            <a:r>
              <a:rPr sz="1500" spc="-85">
                <a:solidFill>
                  <a:srgbClr val="0C285A"/>
                </a:solidFill>
                <a:latin typeface="Verdana"/>
                <a:cs typeface="Verdana"/>
              </a:rPr>
              <a:t>Esse</a:t>
            </a:r>
            <a:r>
              <a:rPr sz="1500" spc="-100">
                <a:solidFill>
                  <a:srgbClr val="0C285A"/>
                </a:solidFill>
                <a:latin typeface="Verdana"/>
                <a:cs typeface="Verdana"/>
              </a:rPr>
              <a:t> </a:t>
            </a:r>
            <a:r>
              <a:rPr sz="1500" spc="-120">
                <a:solidFill>
                  <a:srgbClr val="0C285A"/>
                </a:solidFill>
                <a:latin typeface="Verdana"/>
                <a:cs typeface="Verdana"/>
              </a:rPr>
              <a:t>documento</a:t>
            </a:r>
            <a:r>
              <a:rPr sz="1500" spc="-95">
                <a:solidFill>
                  <a:srgbClr val="0C285A"/>
                </a:solidFill>
                <a:latin typeface="Verdana"/>
                <a:cs typeface="Verdana"/>
              </a:rPr>
              <a:t> </a:t>
            </a:r>
            <a:r>
              <a:rPr sz="1500" spc="-114">
                <a:solidFill>
                  <a:srgbClr val="0C285A"/>
                </a:solidFill>
                <a:latin typeface="Verdana"/>
                <a:cs typeface="Verdana"/>
              </a:rPr>
              <a:t>é</a:t>
            </a:r>
            <a:r>
              <a:rPr sz="1500" spc="-100">
                <a:solidFill>
                  <a:srgbClr val="0C285A"/>
                </a:solidFill>
                <a:latin typeface="Verdana"/>
                <a:cs typeface="Verdana"/>
              </a:rPr>
              <a:t> </a:t>
            </a:r>
            <a:r>
              <a:rPr sz="1500" spc="-114">
                <a:solidFill>
                  <a:srgbClr val="0C285A"/>
                </a:solidFill>
                <a:latin typeface="Verdana"/>
                <a:cs typeface="Verdana"/>
              </a:rPr>
              <a:t>importante</a:t>
            </a:r>
            <a:r>
              <a:rPr sz="1500" spc="-95">
                <a:solidFill>
                  <a:srgbClr val="0C285A"/>
                </a:solidFill>
                <a:latin typeface="Verdana"/>
                <a:cs typeface="Verdana"/>
              </a:rPr>
              <a:t> </a:t>
            </a:r>
            <a:r>
              <a:rPr sz="1500" spc="-110">
                <a:solidFill>
                  <a:srgbClr val="0C285A"/>
                </a:solidFill>
                <a:latin typeface="Verdana"/>
                <a:cs typeface="Verdana"/>
              </a:rPr>
              <a:t>porque</a:t>
            </a:r>
            <a:r>
              <a:rPr sz="1500" spc="-100">
                <a:solidFill>
                  <a:srgbClr val="0C285A"/>
                </a:solidFill>
                <a:latin typeface="Verdana"/>
                <a:cs typeface="Verdana"/>
              </a:rPr>
              <a:t> </a:t>
            </a:r>
            <a:r>
              <a:rPr sz="1500" spc="-120">
                <a:solidFill>
                  <a:srgbClr val="0C285A"/>
                </a:solidFill>
                <a:latin typeface="Verdana"/>
                <a:cs typeface="Verdana"/>
              </a:rPr>
              <a:t>comprova</a:t>
            </a:r>
            <a:r>
              <a:rPr sz="1500" spc="-95">
                <a:solidFill>
                  <a:srgbClr val="0C285A"/>
                </a:solidFill>
                <a:latin typeface="Verdana"/>
                <a:cs typeface="Verdana"/>
              </a:rPr>
              <a:t> </a:t>
            </a:r>
            <a:r>
              <a:rPr sz="1500" spc="-110">
                <a:solidFill>
                  <a:srgbClr val="0C285A"/>
                </a:solidFill>
                <a:latin typeface="Verdana"/>
                <a:cs typeface="Verdana"/>
              </a:rPr>
              <a:t>que</a:t>
            </a:r>
            <a:r>
              <a:rPr sz="1500" spc="-100">
                <a:solidFill>
                  <a:srgbClr val="0C285A"/>
                </a:solidFill>
                <a:latin typeface="Verdana"/>
                <a:cs typeface="Verdana"/>
              </a:rPr>
              <a:t> o</a:t>
            </a:r>
            <a:r>
              <a:rPr sz="1500" spc="-95">
                <a:solidFill>
                  <a:srgbClr val="0C285A"/>
                </a:solidFill>
                <a:latin typeface="Verdana"/>
                <a:cs typeface="Verdana"/>
              </a:rPr>
              <a:t> </a:t>
            </a:r>
            <a:r>
              <a:rPr sz="1500" spc="-85">
                <a:solidFill>
                  <a:srgbClr val="0C285A"/>
                </a:solidFill>
                <a:latin typeface="Verdana"/>
                <a:cs typeface="Verdana"/>
              </a:rPr>
              <a:t>benefício</a:t>
            </a:r>
            <a:r>
              <a:rPr sz="1500" spc="-100">
                <a:solidFill>
                  <a:srgbClr val="0C285A"/>
                </a:solidFill>
                <a:latin typeface="Verdana"/>
                <a:cs typeface="Verdana"/>
              </a:rPr>
              <a:t> </a:t>
            </a:r>
            <a:r>
              <a:rPr sz="1500" spc="-95">
                <a:solidFill>
                  <a:srgbClr val="0C285A"/>
                </a:solidFill>
                <a:latin typeface="Verdana"/>
                <a:cs typeface="Verdana"/>
              </a:rPr>
              <a:t>foi </a:t>
            </a:r>
            <a:r>
              <a:rPr sz="1500" spc="-85">
                <a:solidFill>
                  <a:srgbClr val="0C285A"/>
                </a:solidFill>
                <a:latin typeface="Verdana"/>
                <a:cs typeface="Verdana"/>
              </a:rPr>
              <a:t>concedido</a:t>
            </a:r>
            <a:r>
              <a:rPr sz="1500" spc="-100">
                <a:solidFill>
                  <a:srgbClr val="0C285A"/>
                </a:solidFill>
                <a:latin typeface="Verdana"/>
                <a:cs typeface="Verdana"/>
              </a:rPr>
              <a:t> </a:t>
            </a:r>
            <a:r>
              <a:rPr sz="1500" spc="-120">
                <a:solidFill>
                  <a:srgbClr val="0C285A"/>
                </a:solidFill>
                <a:latin typeface="Verdana"/>
                <a:cs typeface="Verdana"/>
              </a:rPr>
              <a:t>corretamente</a:t>
            </a:r>
            <a:r>
              <a:rPr sz="1500" spc="-95">
                <a:solidFill>
                  <a:srgbClr val="0C285A"/>
                </a:solidFill>
                <a:latin typeface="Verdana"/>
                <a:cs typeface="Verdana"/>
              </a:rPr>
              <a:t> </a:t>
            </a:r>
            <a:r>
              <a:rPr sz="1500" spc="-25">
                <a:solidFill>
                  <a:srgbClr val="0C285A"/>
                </a:solidFill>
                <a:latin typeface="Verdana"/>
                <a:cs typeface="Verdana"/>
              </a:rPr>
              <a:t>aos </a:t>
            </a:r>
            <a:r>
              <a:rPr sz="1500" spc="-100">
                <a:solidFill>
                  <a:srgbClr val="0C285A"/>
                </a:solidFill>
                <a:latin typeface="Verdana"/>
                <a:cs typeface="Verdana"/>
              </a:rPr>
              <a:t>colaboradores </a:t>
            </a:r>
            <a:r>
              <a:rPr sz="1500" spc="-110">
                <a:solidFill>
                  <a:srgbClr val="0C285A"/>
                </a:solidFill>
                <a:latin typeface="Verdana"/>
                <a:cs typeface="Verdana"/>
              </a:rPr>
              <a:t>que</a:t>
            </a:r>
            <a:r>
              <a:rPr sz="1500" spc="-100">
                <a:solidFill>
                  <a:srgbClr val="0C285A"/>
                </a:solidFill>
                <a:latin typeface="Verdana"/>
                <a:cs typeface="Verdana"/>
              </a:rPr>
              <a:t> </a:t>
            </a:r>
            <a:r>
              <a:rPr sz="1500" spc="-130">
                <a:solidFill>
                  <a:srgbClr val="0C285A"/>
                </a:solidFill>
                <a:latin typeface="Verdana"/>
                <a:cs typeface="Verdana"/>
              </a:rPr>
              <a:t>prestaram</a:t>
            </a:r>
            <a:r>
              <a:rPr sz="1500" spc="-100">
                <a:solidFill>
                  <a:srgbClr val="0C285A"/>
                </a:solidFill>
                <a:latin typeface="Verdana"/>
                <a:cs typeface="Verdana"/>
              </a:rPr>
              <a:t> </a:t>
            </a:r>
            <a:r>
              <a:rPr sz="1500" spc="-95">
                <a:solidFill>
                  <a:srgbClr val="0C285A"/>
                </a:solidFill>
                <a:latin typeface="Verdana"/>
                <a:cs typeface="Verdana"/>
              </a:rPr>
              <a:t>serviço</a:t>
            </a:r>
            <a:r>
              <a:rPr sz="1500" spc="-100">
                <a:solidFill>
                  <a:srgbClr val="0C285A"/>
                </a:solidFill>
                <a:latin typeface="Verdana"/>
                <a:cs typeface="Verdana"/>
              </a:rPr>
              <a:t> </a:t>
            </a:r>
            <a:r>
              <a:rPr sz="1500" spc="-120">
                <a:solidFill>
                  <a:srgbClr val="0C285A"/>
                </a:solidFill>
                <a:latin typeface="Verdana"/>
                <a:cs typeface="Verdana"/>
              </a:rPr>
              <a:t>na</a:t>
            </a:r>
            <a:r>
              <a:rPr sz="1500" spc="-95">
                <a:solidFill>
                  <a:srgbClr val="0C285A"/>
                </a:solidFill>
                <a:latin typeface="Verdana"/>
                <a:cs typeface="Verdana"/>
              </a:rPr>
              <a:t> </a:t>
            </a:r>
            <a:r>
              <a:rPr sz="1500" spc="-114">
                <a:solidFill>
                  <a:srgbClr val="0C285A"/>
                </a:solidFill>
                <a:latin typeface="Verdana"/>
                <a:cs typeface="Verdana"/>
              </a:rPr>
              <a:t>competência,</a:t>
            </a:r>
            <a:r>
              <a:rPr sz="1500" spc="-100">
                <a:solidFill>
                  <a:srgbClr val="0C285A"/>
                </a:solidFill>
                <a:latin typeface="Verdana"/>
                <a:cs typeface="Verdana"/>
              </a:rPr>
              <a:t> </a:t>
            </a:r>
            <a:r>
              <a:rPr sz="1500" spc="-105">
                <a:solidFill>
                  <a:srgbClr val="0C285A"/>
                </a:solidFill>
                <a:latin typeface="Verdana"/>
                <a:cs typeface="Verdana"/>
              </a:rPr>
              <a:t>sendo</a:t>
            </a:r>
            <a:r>
              <a:rPr sz="1500" spc="-100">
                <a:solidFill>
                  <a:srgbClr val="0C285A"/>
                </a:solidFill>
                <a:latin typeface="Verdana"/>
                <a:cs typeface="Verdana"/>
              </a:rPr>
              <a:t> </a:t>
            </a:r>
            <a:r>
              <a:rPr sz="1500" spc="-95">
                <a:solidFill>
                  <a:srgbClr val="0C285A"/>
                </a:solidFill>
                <a:latin typeface="Verdana"/>
                <a:cs typeface="Verdana"/>
              </a:rPr>
              <a:t>necessário</a:t>
            </a:r>
            <a:r>
              <a:rPr sz="1500" spc="-100">
                <a:solidFill>
                  <a:srgbClr val="0C285A"/>
                </a:solidFill>
                <a:latin typeface="Verdana"/>
                <a:cs typeface="Verdana"/>
              </a:rPr>
              <a:t> </a:t>
            </a:r>
            <a:r>
              <a:rPr sz="1500" spc="-110">
                <a:solidFill>
                  <a:srgbClr val="0C285A"/>
                </a:solidFill>
                <a:latin typeface="Verdana"/>
                <a:cs typeface="Verdana"/>
              </a:rPr>
              <a:t>que</a:t>
            </a:r>
            <a:r>
              <a:rPr sz="1500" spc="-100">
                <a:solidFill>
                  <a:srgbClr val="0C285A"/>
                </a:solidFill>
                <a:latin typeface="Verdana"/>
                <a:cs typeface="Verdana"/>
              </a:rPr>
              <a:t> </a:t>
            </a:r>
            <a:r>
              <a:rPr sz="1500" spc="-114">
                <a:solidFill>
                  <a:srgbClr val="0C285A"/>
                </a:solidFill>
                <a:latin typeface="Verdana"/>
                <a:cs typeface="Verdana"/>
              </a:rPr>
              <a:t>a</a:t>
            </a:r>
            <a:r>
              <a:rPr sz="1500" spc="-95">
                <a:solidFill>
                  <a:srgbClr val="0C285A"/>
                </a:solidFill>
                <a:latin typeface="Verdana"/>
                <a:cs typeface="Verdana"/>
              </a:rPr>
              <a:t> </a:t>
            </a:r>
            <a:r>
              <a:rPr sz="1500" spc="-100">
                <a:solidFill>
                  <a:srgbClr val="0C285A"/>
                </a:solidFill>
                <a:latin typeface="Verdana"/>
                <a:cs typeface="Verdana"/>
              </a:rPr>
              <a:t>relação </a:t>
            </a:r>
            <a:r>
              <a:rPr sz="1500" spc="-110">
                <a:solidFill>
                  <a:srgbClr val="0C285A"/>
                </a:solidFill>
                <a:latin typeface="Verdana"/>
                <a:cs typeface="Verdana"/>
              </a:rPr>
              <a:t>de</a:t>
            </a:r>
            <a:r>
              <a:rPr sz="1500" spc="-100">
                <a:solidFill>
                  <a:srgbClr val="0C285A"/>
                </a:solidFill>
                <a:latin typeface="Verdana"/>
                <a:cs typeface="Verdana"/>
              </a:rPr>
              <a:t> </a:t>
            </a:r>
            <a:r>
              <a:rPr sz="1500" spc="-10">
                <a:solidFill>
                  <a:srgbClr val="0C285A"/>
                </a:solidFill>
                <a:latin typeface="Verdana"/>
                <a:cs typeface="Verdana"/>
              </a:rPr>
              <a:t>benefici- </a:t>
            </a:r>
            <a:r>
              <a:rPr sz="1500" spc="-100">
                <a:solidFill>
                  <a:srgbClr val="0C285A"/>
                </a:solidFill>
                <a:latin typeface="Verdana"/>
                <a:cs typeface="Verdana"/>
              </a:rPr>
              <a:t>ários</a:t>
            </a:r>
            <a:r>
              <a:rPr sz="1500" spc="-125">
                <a:solidFill>
                  <a:srgbClr val="0C285A"/>
                </a:solidFill>
                <a:latin typeface="Verdana"/>
                <a:cs typeface="Verdana"/>
              </a:rPr>
              <a:t> </a:t>
            </a:r>
            <a:r>
              <a:rPr sz="1500" spc="-120">
                <a:solidFill>
                  <a:srgbClr val="0C285A"/>
                </a:solidFill>
                <a:latin typeface="Verdana"/>
                <a:cs typeface="Verdana"/>
              </a:rPr>
              <a:t>bata </a:t>
            </a:r>
            <a:r>
              <a:rPr sz="1500" spc="-110">
                <a:solidFill>
                  <a:srgbClr val="0C285A"/>
                </a:solidFill>
                <a:latin typeface="Verdana"/>
                <a:cs typeface="Verdana"/>
              </a:rPr>
              <a:t>com</a:t>
            </a:r>
            <a:r>
              <a:rPr sz="1500" spc="-120">
                <a:solidFill>
                  <a:srgbClr val="0C285A"/>
                </a:solidFill>
                <a:latin typeface="Verdana"/>
                <a:cs typeface="Verdana"/>
              </a:rPr>
              <a:t> </a:t>
            </a:r>
            <a:r>
              <a:rPr sz="1500" spc="-114">
                <a:solidFill>
                  <a:srgbClr val="0C285A"/>
                </a:solidFill>
                <a:latin typeface="Verdana"/>
                <a:cs typeface="Verdana"/>
              </a:rPr>
              <a:t>a</a:t>
            </a:r>
            <a:r>
              <a:rPr sz="1500" spc="-120">
                <a:solidFill>
                  <a:srgbClr val="0C285A"/>
                </a:solidFill>
                <a:latin typeface="Verdana"/>
                <a:cs typeface="Verdana"/>
              </a:rPr>
              <a:t> </a:t>
            </a:r>
            <a:r>
              <a:rPr sz="1500" spc="-114">
                <a:solidFill>
                  <a:srgbClr val="0C285A"/>
                </a:solidFill>
                <a:latin typeface="Verdana"/>
                <a:cs typeface="Verdana"/>
              </a:rPr>
              <a:t>RE,</a:t>
            </a:r>
            <a:r>
              <a:rPr sz="1500" spc="-120">
                <a:solidFill>
                  <a:srgbClr val="0C285A"/>
                </a:solidFill>
                <a:latin typeface="Verdana"/>
                <a:cs typeface="Verdana"/>
              </a:rPr>
              <a:t> </a:t>
            </a:r>
            <a:r>
              <a:rPr sz="1500" spc="-125">
                <a:solidFill>
                  <a:srgbClr val="0C285A"/>
                </a:solidFill>
                <a:latin typeface="Verdana"/>
                <a:cs typeface="Verdana"/>
              </a:rPr>
              <a:t>além</a:t>
            </a:r>
            <a:r>
              <a:rPr sz="1500" spc="-120">
                <a:solidFill>
                  <a:srgbClr val="0C285A"/>
                </a:solidFill>
                <a:latin typeface="Verdana"/>
                <a:cs typeface="Verdana"/>
              </a:rPr>
              <a:t> </a:t>
            </a:r>
            <a:r>
              <a:rPr sz="1500" spc="-110">
                <a:solidFill>
                  <a:srgbClr val="0C285A"/>
                </a:solidFill>
                <a:latin typeface="Verdana"/>
                <a:cs typeface="Verdana"/>
              </a:rPr>
              <a:t>da</a:t>
            </a:r>
            <a:r>
              <a:rPr sz="1500" spc="-120">
                <a:solidFill>
                  <a:srgbClr val="0C285A"/>
                </a:solidFill>
                <a:latin typeface="Verdana"/>
                <a:cs typeface="Verdana"/>
              </a:rPr>
              <a:t> </a:t>
            </a:r>
            <a:r>
              <a:rPr sz="1500" spc="-105">
                <a:solidFill>
                  <a:srgbClr val="0C285A"/>
                </a:solidFill>
                <a:latin typeface="Verdana"/>
                <a:cs typeface="Verdana"/>
              </a:rPr>
              <a:t>apresentação</a:t>
            </a:r>
            <a:r>
              <a:rPr sz="1500" spc="-120">
                <a:solidFill>
                  <a:srgbClr val="0C285A"/>
                </a:solidFill>
                <a:latin typeface="Verdana"/>
                <a:cs typeface="Verdana"/>
              </a:rPr>
              <a:t> </a:t>
            </a:r>
            <a:r>
              <a:rPr sz="1500" spc="-100">
                <a:solidFill>
                  <a:srgbClr val="0C285A"/>
                </a:solidFill>
                <a:latin typeface="Verdana"/>
                <a:cs typeface="Verdana"/>
              </a:rPr>
              <a:t>do</a:t>
            </a:r>
            <a:r>
              <a:rPr sz="1500" spc="-120">
                <a:solidFill>
                  <a:srgbClr val="0C285A"/>
                </a:solidFill>
                <a:latin typeface="Verdana"/>
                <a:cs typeface="Verdana"/>
              </a:rPr>
              <a:t> </a:t>
            </a:r>
            <a:r>
              <a:rPr sz="1500" spc="-100">
                <a:solidFill>
                  <a:srgbClr val="0C285A"/>
                </a:solidFill>
                <a:latin typeface="Verdana"/>
                <a:cs typeface="Verdana"/>
              </a:rPr>
              <a:t>boleto</a:t>
            </a:r>
            <a:r>
              <a:rPr sz="1500" spc="-120">
                <a:solidFill>
                  <a:srgbClr val="0C285A"/>
                </a:solidFill>
                <a:latin typeface="Verdana"/>
                <a:cs typeface="Verdana"/>
              </a:rPr>
              <a:t> </a:t>
            </a:r>
            <a:r>
              <a:rPr sz="1500" spc="-110">
                <a:solidFill>
                  <a:srgbClr val="0C285A"/>
                </a:solidFill>
                <a:latin typeface="Verdana"/>
                <a:cs typeface="Verdana"/>
              </a:rPr>
              <a:t>ou</a:t>
            </a:r>
            <a:r>
              <a:rPr sz="1500" spc="-120">
                <a:solidFill>
                  <a:srgbClr val="0C285A"/>
                </a:solidFill>
                <a:latin typeface="Verdana"/>
                <a:cs typeface="Verdana"/>
              </a:rPr>
              <a:t> </a:t>
            </a:r>
            <a:r>
              <a:rPr sz="1500" spc="-114">
                <a:solidFill>
                  <a:srgbClr val="0C285A"/>
                </a:solidFill>
                <a:latin typeface="Verdana"/>
                <a:cs typeface="Verdana"/>
              </a:rPr>
              <a:t>nota</a:t>
            </a:r>
            <a:r>
              <a:rPr sz="1500" spc="-120">
                <a:solidFill>
                  <a:srgbClr val="0C285A"/>
                </a:solidFill>
                <a:latin typeface="Verdana"/>
                <a:cs typeface="Verdana"/>
              </a:rPr>
              <a:t> </a:t>
            </a:r>
            <a:r>
              <a:rPr sz="1500" spc="-85">
                <a:solidFill>
                  <a:srgbClr val="0C285A"/>
                </a:solidFill>
                <a:latin typeface="Verdana"/>
                <a:cs typeface="Verdana"/>
              </a:rPr>
              <a:t>fiscal</a:t>
            </a:r>
            <a:r>
              <a:rPr sz="1500" spc="-120">
                <a:solidFill>
                  <a:srgbClr val="0C285A"/>
                </a:solidFill>
                <a:latin typeface="Verdana"/>
                <a:cs typeface="Verdana"/>
              </a:rPr>
              <a:t> </a:t>
            </a:r>
            <a:r>
              <a:rPr sz="1500" spc="-114">
                <a:solidFill>
                  <a:srgbClr val="0C285A"/>
                </a:solidFill>
                <a:latin typeface="Verdana"/>
                <a:cs typeface="Verdana"/>
              </a:rPr>
              <a:t>e</a:t>
            </a:r>
            <a:r>
              <a:rPr sz="1500" spc="-120">
                <a:solidFill>
                  <a:srgbClr val="0C285A"/>
                </a:solidFill>
                <a:latin typeface="Verdana"/>
                <a:cs typeface="Verdana"/>
              </a:rPr>
              <a:t> </a:t>
            </a:r>
            <a:r>
              <a:rPr sz="1500" spc="-100">
                <a:solidFill>
                  <a:srgbClr val="0C285A"/>
                </a:solidFill>
                <a:latin typeface="Verdana"/>
                <a:cs typeface="Verdana"/>
              </a:rPr>
              <a:t>do</a:t>
            </a:r>
            <a:r>
              <a:rPr sz="1500" spc="-120">
                <a:solidFill>
                  <a:srgbClr val="0C285A"/>
                </a:solidFill>
                <a:latin typeface="Verdana"/>
                <a:cs typeface="Verdana"/>
              </a:rPr>
              <a:t> comprovante </a:t>
            </a:r>
            <a:r>
              <a:rPr sz="1500" spc="-110">
                <a:solidFill>
                  <a:srgbClr val="0C285A"/>
                </a:solidFill>
                <a:latin typeface="Verdana"/>
                <a:cs typeface="Verdana"/>
              </a:rPr>
              <a:t>de</a:t>
            </a:r>
            <a:r>
              <a:rPr sz="1500" spc="-120">
                <a:solidFill>
                  <a:srgbClr val="0C285A"/>
                </a:solidFill>
                <a:latin typeface="Verdana"/>
                <a:cs typeface="Verdana"/>
              </a:rPr>
              <a:t> </a:t>
            </a:r>
            <a:r>
              <a:rPr sz="1500" spc="-70">
                <a:solidFill>
                  <a:srgbClr val="0C285A"/>
                </a:solidFill>
                <a:latin typeface="Verdana"/>
                <a:cs typeface="Verdana"/>
              </a:rPr>
              <a:t>pagamen- </a:t>
            </a:r>
            <a:r>
              <a:rPr sz="1500" spc="-160">
                <a:solidFill>
                  <a:srgbClr val="0C285A"/>
                </a:solidFill>
                <a:latin typeface="Verdana"/>
                <a:cs typeface="Verdana"/>
              </a:rPr>
              <a:t>to,</a:t>
            </a:r>
            <a:r>
              <a:rPr sz="1500" spc="-110">
                <a:solidFill>
                  <a:srgbClr val="0C285A"/>
                </a:solidFill>
                <a:latin typeface="Verdana"/>
                <a:cs typeface="Verdana"/>
              </a:rPr>
              <a:t> que</a:t>
            </a:r>
            <a:r>
              <a:rPr sz="1500" spc="-105">
                <a:solidFill>
                  <a:srgbClr val="0C285A"/>
                </a:solidFill>
                <a:latin typeface="Verdana"/>
                <a:cs typeface="Verdana"/>
              </a:rPr>
              <a:t> </a:t>
            </a:r>
            <a:r>
              <a:rPr sz="1500" spc="-140">
                <a:solidFill>
                  <a:srgbClr val="0C285A"/>
                </a:solidFill>
                <a:latin typeface="Verdana"/>
                <a:cs typeface="Verdana"/>
              </a:rPr>
              <a:t>devem</a:t>
            </a:r>
            <a:r>
              <a:rPr sz="1500" spc="-105">
                <a:solidFill>
                  <a:srgbClr val="0C285A"/>
                </a:solidFill>
                <a:latin typeface="Verdana"/>
                <a:cs typeface="Verdana"/>
              </a:rPr>
              <a:t> </a:t>
            </a:r>
            <a:r>
              <a:rPr sz="1500" spc="-114">
                <a:solidFill>
                  <a:srgbClr val="0C285A"/>
                </a:solidFill>
                <a:latin typeface="Verdana"/>
                <a:cs typeface="Verdana"/>
              </a:rPr>
              <a:t>estar</a:t>
            </a:r>
            <a:r>
              <a:rPr sz="1500" spc="-105">
                <a:solidFill>
                  <a:srgbClr val="0C285A"/>
                </a:solidFill>
                <a:latin typeface="Verdana"/>
                <a:cs typeface="Verdana"/>
              </a:rPr>
              <a:t> consistentes </a:t>
            </a:r>
            <a:r>
              <a:rPr sz="1500" spc="-125">
                <a:solidFill>
                  <a:srgbClr val="0C285A"/>
                </a:solidFill>
                <a:latin typeface="Verdana"/>
                <a:cs typeface="Verdana"/>
              </a:rPr>
              <a:t>entre</a:t>
            </a:r>
            <a:r>
              <a:rPr sz="1500" spc="-105">
                <a:solidFill>
                  <a:srgbClr val="0C285A"/>
                </a:solidFill>
                <a:latin typeface="Verdana"/>
                <a:cs typeface="Verdana"/>
              </a:rPr>
              <a:t> </a:t>
            </a:r>
            <a:r>
              <a:rPr sz="1500" spc="-25">
                <a:solidFill>
                  <a:srgbClr val="0C285A"/>
                </a:solidFill>
                <a:latin typeface="Verdana"/>
                <a:cs typeface="Verdana"/>
              </a:rPr>
              <a:t>si.</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38735">
              <a:lnSpc>
                <a:spcPct val="100000"/>
              </a:lnSpc>
            </a:pPr>
            <a:r>
              <a:rPr sz="1500" spc="-65">
                <a:solidFill>
                  <a:srgbClr val="0C285A"/>
                </a:solidFill>
                <a:latin typeface="Verdana"/>
                <a:cs typeface="Verdana"/>
              </a:rPr>
              <a:t>O</a:t>
            </a:r>
            <a:r>
              <a:rPr sz="1500" spc="-114">
                <a:solidFill>
                  <a:srgbClr val="0C285A"/>
                </a:solidFill>
                <a:latin typeface="Verdana"/>
                <a:cs typeface="Verdana"/>
              </a:rPr>
              <a:t> </a:t>
            </a:r>
            <a:r>
              <a:rPr sz="1500" spc="-85">
                <a:solidFill>
                  <a:srgbClr val="0C285A"/>
                </a:solidFill>
                <a:latin typeface="Verdana"/>
                <a:cs typeface="Verdana"/>
              </a:rPr>
              <a:t>benefício</a:t>
            </a:r>
            <a:r>
              <a:rPr sz="1500" spc="-110">
                <a:solidFill>
                  <a:srgbClr val="0C285A"/>
                </a:solidFill>
                <a:latin typeface="Verdana"/>
                <a:cs typeface="Verdana"/>
              </a:rPr>
              <a:t> </a:t>
            </a:r>
            <a:r>
              <a:rPr sz="1500" spc="-114">
                <a:solidFill>
                  <a:srgbClr val="0C285A"/>
                </a:solidFill>
                <a:latin typeface="Verdana"/>
                <a:cs typeface="Verdana"/>
              </a:rPr>
              <a:t>é garantido</a:t>
            </a:r>
            <a:r>
              <a:rPr sz="1500" spc="-110">
                <a:solidFill>
                  <a:srgbClr val="0C285A"/>
                </a:solidFill>
                <a:latin typeface="Verdana"/>
                <a:cs typeface="Verdana"/>
              </a:rPr>
              <a:t> </a:t>
            </a:r>
            <a:r>
              <a:rPr sz="1500" spc="-100">
                <a:solidFill>
                  <a:srgbClr val="0C285A"/>
                </a:solidFill>
                <a:latin typeface="Verdana"/>
                <a:cs typeface="Verdana"/>
              </a:rPr>
              <a:t>pela</a:t>
            </a:r>
            <a:r>
              <a:rPr sz="1500" spc="-114">
                <a:solidFill>
                  <a:srgbClr val="0C285A"/>
                </a:solidFill>
                <a:latin typeface="Verdana"/>
                <a:cs typeface="Verdana"/>
              </a:rPr>
              <a:t> </a:t>
            </a:r>
            <a:r>
              <a:rPr sz="1500" spc="-60">
                <a:solidFill>
                  <a:srgbClr val="0C285A"/>
                </a:solidFill>
                <a:latin typeface="Verdana"/>
                <a:cs typeface="Verdana"/>
              </a:rPr>
              <a:t>Lei</a:t>
            </a:r>
            <a:r>
              <a:rPr sz="1500" spc="-110">
                <a:solidFill>
                  <a:srgbClr val="0C285A"/>
                </a:solidFill>
                <a:latin typeface="Verdana"/>
                <a:cs typeface="Verdana"/>
              </a:rPr>
              <a:t> </a:t>
            </a:r>
            <a:r>
              <a:rPr sz="1500" spc="-185">
                <a:solidFill>
                  <a:srgbClr val="0C285A"/>
                </a:solidFill>
                <a:latin typeface="Verdana"/>
                <a:cs typeface="Verdana"/>
              </a:rPr>
              <a:t>nº</a:t>
            </a:r>
            <a:r>
              <a:rPr sz="1500" spc="-114">
                <a:solidFill>
                  <a:srgbClr val="0C285A"/>
                </a:solidFill>
                <a:latin typeface="Verdana"/>
                <a:cs typeface="Verdana"/>
              </a:rPr>
              <a:t> </a:t>
            </a:r>
            <a:r>
              <a:rPr sz="1500" spc="-225">
                <a:solidFill>
                  <a:srgbClr val="0C285A"/>
                </a:solidFill>
                <a:latin typeface="Verdana"/>
                <a:cs typeface="Verdana"/>
              </a:rPr>
              <a:t>7.418/1985,</a:t>
            </a:r>
            <a:r>
              <a:rPr sz="1500" spc="-110">
                <a:solidFill>
                  <a:srgbClr val="0C285A"/>
                </a:solidFill>
                <a:latin typeface="Verdana"/>
                <a:cs typeface="Verdana"/>
              </a:rPr>
              <a:t> devendo</a:t>
            </a:r>
            <a:r>
              <a:rPr sz="1500" spc="-114">
                <a:solidFill>
                  <a:srgbClr val="0C285A"/>
                </a:solidFill>
                <a:latin typeface="Verdana"/>
                <a:cs typeface="Verdana"/>
              </a:rPr>
              <a:t> </a:t>
            </a:r>
            <a:r>
              <a:rPr sz="1500" spc="-105">
                <a:solidFill>
                  <a:srgbClr val="0C285A"/>
                </a:solidFill>
                <a:latin typeface="Verdana"/>
                <a:cs typeface="Verdana"/>
              </a:rPr>
              <a:t>ser</a:t>
            </a:r>
            <a:r>
              <a:rPr sz="1500" spc="-110">
                <a:solidFill>
                  <a:srgbClr val="0C285A"/>
                </a:solidFill>
                <a:latin typeface="Verdana"/>
                <a:cs typeface="Verdana"/>
              </a:rPr>
              <a:t> </a:t>
            </a:r>
            <a:r>
              <a:rPr sz="1500" spc="-85">
                <a:solidFill>
                  <a:srgbClr val="0C285A"/>
                </a:solidFill>
                <a:latin typeface="Verdana"/>
                <a:cs typeface="Verdana"/>
              </a:rPr>
              <a:t>concedido</a:t>
            </a:r>
            <a:r>
              <a:rPr sz="1500" spc="-114">
                <a:solidFill>
                  <a:srgbClr val="0C285A"/>
                </a:solidFill>
                <a:latin typeface="Verdana"/>
                <a:cs typeface="Verdana"/>
              </a:rPr>
              <a:t> </a:t>
            </a:r>
            <a:r>
              <a:rPr sz="1500" spc="-140">
                <a:solidFill>
                  <a:srgbClr val="0C285A"/>
                </a:solidFill>
                <a:latin typeface="Verdana"/>
                <a:cs typeface="Verdana"/>
              </a:rPr>
              <a:t>mesmo</a:t>
            </a:r>
            <a:r>
              <a:rPr sz="1500" spc="-110">
                <a:solidFill>
                  <a:srgbClr val="0C285A"/>
                </a:solidFill>
                <a:latin typeface="Verdana"/>
                <a:cs typeface="Verdana"/>
              </a:rPr>
              <a:t> </a:t>
            </a:r>
            <a:r>
              <a:rPr sz="1500" spc="-135">
                <a:solidFill>
                  <a:srgbClr val="0C285A"/>
                </a:solidFill>
                <a:latin typeface="Verdana"/>
                <a:cs typeface="Verdana"/>
              </a:rPr>
              <a:t>sem</a:t>
            </a:r>
            <a:r>
              <a:rPr sz="1500" spc="-114">
                <a:solidFill>
                  <a:srgbClr val="0C285A"/>
                </a:solidFill>
                <a:latin typeface="Verdana"/>
                <a:cs typeface="Verdana"/>
              </a:rPr>
              <a:t> </a:t>
            </a:r>
            <a:r>
              <a:rPr sz="1500" spc="-110">
                <a:solidFill>
                  <a:srgbClr val="0C285A"/>
                </a:solidFill>
                <a:latin typeface="Verdana"/>
                <a:cs typeface="Verdana"/>
              </a:rPr>
              <a:t>previsão </a:t>
            </a:r>
            <a:r>
              <a:rPr sz="1500" spc="-25">
                <a:solidFill>
                  <a:srgbClr val="0C285A"/>
                </a:solidFill>
                <a:latin typeface="Verdana"/>
                <a:cs typeface="Verdana"/>
              </a:rPr>
              <a:t>em </a:t>
            </a:r>
            <a:r>
              <a:rPr sz="1500" spc="-125">
                <a:solidFill>
                  <a:srgbClr val="0C285A"/>
                </a:solidFill>
                <a:latin typeface="Verdana"/>
                <a:cs typeface="Verdana"/>
              </a:rPr>
              <a:t>CCT.</a:t>
            </a:r>
            <a:r>
              <a:rPr sz="1500" spc="-105">
                <a:solidFill>
                  <a:srgbClr val="0C285A"/>
                </a:solidFill>
                <a:latin typeface="Verdana"/>
                <a:cs typeface="Verdana"/>
              </a:rPr>
              <a:t> </a:t>
            </a:r>
            <a:r>
              <a:rPr sz="1500" spc="-85">
                <a:solidFill>
                  <a:srgbClr val="0C285A"/>
                </a:solidFill>
                <a:latin typeface="Verdana"/>
                <a:cs typeface="Verdana"/>
              </a:rPr>
              <a:t>Caso</a:t>
            </a:r>
            <a:r>
              <a:rPr sz="1500" spc="-100">
                <a:solidFill>
                  <a:srgbClr val="0C285A"/>
                </a:solidFill>
                <a:latin typeface="Verdana"/>
                <a:cs typeface="Verdana"/>
              </a:rPr>
              <a:t> </a:t>
            </a:r>
            <a:r>
              <a:rPr sz="1500" spc="-130">
                <a:solidFill>
                  <a:srgbClr val="0C285A"/>
                </a:solidFill>
                <a:latin typeface="Verdana"/>
                <a:cs typeface="Verdana"/>
              </a:rPr>
              <a:t>haja</a:t>
            </a:r>
            <a:r>
              <a:rPr sz="1500" spc="-100">
                <a:solidFill>
                  <a:srgbClr val="0C285A"/>
                </a:solidFill>
                <a:latin typeface="Verdana"/>
                <a:cs typeface="Verdana"/>
              </a:rPr>
              <a:t> </a:t>
            </a:r>
            <a:r>
              <a:rPr sz="1500" spc="-110">
                <a:solidFill>
                  <a:srgbClr val="0C285A"/>
                </a:solidFill>
                <a:latin typeface="Verdana"/>
                <a:cs typeface="Verdana"/>
              </a:rPr>
              <a:t>não</a:t>
            </a:r>
            <a:r>
              <a:rPr sz="1500" spc="-100">
                <a:solidFill>
                  <a:srgbClr val="0C285A"/>
                </a:solidFill>
                <a:latin typeface="Verdana"/>
                <a:cs typeface="Verdana"/>
              </a:rPr>
              <a:t> </a:t>
            </a:r>
            <a:r>
              <a:rPr sz="1500" spc="-125">
                <a:solidFill>
                  <a:srgbClr val="0C285A"/>
                </a:solidFill>
                <a:latin typeface="Verdana"/>
                <a:cs typeface="Verdana"/>
              </a:rPr>
              <a:t>optantes,</a:t>
            </a:r>
            <a:r>
              <a:rPr sz="1500" spc="-100">
                <a:solidFill>
                  <a:srgbClr val="0C285A"/>
                </a:solidFill>
                <a:latin typeface="Verdana"/>
                <a:cs typeface="Verdana"/>
              </a:rPr>
              <a:t> </a:t>
            </a:r>
            <a:r>
              <a:rPr sz="1500" spc="-125">
                <a:solidFill>
                  <a:srgbClr val="0C285A"/>
                </a:solidFill>
                <a:latin typeface="Verdana"/>
                <a:cs typeface="Verdana"/>
              </a:rPr>
              <a:t>deve</a:t>
            </a:r>
            <a:r>
              <a:rPr sz="1500" spc="-100">
                <a:solidFill>
                  <a:srgbClr val="0C285A"/>
                </a:solidFill>
                <a:latin typeface="Verdana"/>
                <a:cs typeface="Verdana"/>
              </a:rPr>
              <a:t> </a:t>
            </a:r>
            <a:r>
              <a:rPr sz="1500" spc="-105">
                <a:solidFill>
                  <a:srgbClr val="0C285A"/>
                </a:solidFill>
                <a:latin typeface="Verdana"/>
                <a:cs typeface="Verdana"/>
              </a:rPr>
              <a:t>ser</a:t>
            </a:r>
            <a:r>
              <a:rPr sz="1500" spc="-100">
                <a:solidFill>
                  <a:srgbClr val="0C285A"/>
                </a:solidFill>
                <a:latin typeface="Verdana"/>
                <a:cs typeface="Verdana"/>
              </a:rPr>
              <a:t> </a:t>
            </a:r>
            <a:r>
              <a:rPr sz="1500" spc="-114">
                <a:solidFill>
                  <a:srgbClr val="0C285A"/>
                </a:solidFill>
                <a:latin typeface="Verdana"/>
                <a:cs typeface="Verdana"/>
              </a:rPr>
              <a:t>apresentada</a:t>
            </a:r>
            <a:r>
              <a:rPr sz="1500" spc="-105">
                <a:solidFill>
                  <a:srgbClr val="0C285A"/>
                </a:solidFill>
                <a:latin typeface="Verdana"/>
                <a:cs typeface="Verdana"/>
              </a:rPr>
              <a:t> </a:t>
            </a:r>
            <a:r>
              <a:rPr sz="1500" spc="-100">
                <a:solidFill>
                  <a:srgbClr val="0C285A"/>
                </a:solidFill>
                <a:latin typeface="Verdana"/>
                <a:cs typeface="Verdana"/>
              </a:rPr>
              <a:t>declaração assinada </a:t>
            </a:r>
            <a:r>
              <a:rPr sz="1500" spc="-120">
                <a:solidFill>
                  <a:srgbClr val="0C285A"/>
                </a:solidFill>
                <a:latin typeface="Verdana"/>
                <a:cs typeface="Verdana"/>
              </a:rPr>
              <a:t>individualmente.</a:t>
            </a:r>
            <a:r>
              <a:rPr sz="1500" spc="-100">
                <a:solidFill>
                  <a:srgbClr val="0C285A"/>
                </a:solidFill>
                <a:latin typeface="Verdana"/>
                <a:cs typeface="Verdana"/>
              </a:rPr>
              <a:t> </a:t>
            </a:r>
            <a:r>
              <a:rPr sz="1500" spc="-120">
                <a:solidFill>
                  <a:srgbClr val="0C285A"/>
                </a:solidFill>
                <a:latin typeface="Verdana"/>
                <a:cs typeface="Verdana"/>
              </a:rPr>
              <a:t>Se</a:t>
            </a:r>
            <a:r>
              <a:rPr sz="1500" spc="-100">
                <a:solidFill>
                  <a:srgbClr val="0C285A"/>
                </a:solidFill>
                <a:latin typeface="Verdana"/>
                <a:cs typeface="Verdana"/>
              </a:rPr>
              <a:t> </a:t>
            </a:r>
            <a:r>
              <a:rPr sz="1500" spc="-45">
                <a:solidFill>
                  <a:srgbClr val="0C285A"/>
                </a:solidFill>
                <a:latin typeface="Verdana"/>
                <a:cs typeface="Verdana"/>
              </a:rPr>
              <a:t>forne- </a:t>
            </a:r>
            <a:r>
              <a:rPr sz="1500" spc="-70">
                <a:solidFill>
                  <a:srgbClr val="0C285A"/>
                </a:solidFill>
                <a:latin typeface="Verdana"/>
                <a:cs typeface="Verdana"/>
              </a:rPr>
              <a:t>cido</a:t>
            </a:r>
            <a:r>
              <a:rPr sz="1500" spc="-105">
                <a:solidFill>
                  <a:srgbClr val="0C285A"/>
                </a:solidFill>
                <a:latin typeface="Verdana"/>
                <a:cs typeface="Verdana"/>
              </a:rPr>
              <a:t> </a:t>
            </a:r>
            <a:r>
              <a:rPr sz="1500" spc="-100">
                <a:solidFill>
                  <a:srgbClr val="0C285A"/>
                </a:solidFill>
                <a:latin typeface="Verdana"/>
                <a:cs typeface="Verdana"/>
              </a:rPr>
              <a:t>por </a:t>
            </a:r>
            <a:r>
              <a:rPr sz="1500" spc="-114">
                <a:solidFill>
                  <a:srgbClr val="0C285A"/>
                </a:solidFill>
                <a:latin typeface="Verdana"/>
                <a:cs typeface="Verdana"/>
              </a:rPr>
              <a:t>transporte</a:t>
            </a:r>
            <a:r>
              <a:rPr sz="1500" spc="-100">
                <a:solidFill>
                  <a:srgbClr val="0C285A"/>
                </a:solidFill>
                <a:latin typeface="Verdana"/>
                <a:cs typeface="Verdana"/>
              </a:rPr>
              <a:t> </a:t>
            </a:r>
            <a:r>
              <a:rPr sz="1500" spc="-125">
                <a:solidFill>
                  <a:srgbClr val="0C285A"/>
                </a:solidFill>
                <a:latin typeface="Verdana"/>
                <a:cs typeface="Verdana"/>
              </a:rPr>
              <a:t>próprio,</a:t>
            </a:r>
            <a:r>
              <a:rPr sz="1500" spc="-100">
                <a:solidFill>
                  <a:srgbClr val="0C285A"/>
                </a:solidFill>
                <a:latin typeface="Verdana"/>
                <a:cs typeface="Verdana"/>
              </a:rPr>
              <a:t> </a:t>
            </a:r>
            <a:r>
              <a:rPr sz="1500" spc="-125">
                <a:solidFill>
                  <a:srgbClr val="0C285A"/>
                </a:solidFill>
                <a:latin typeface="Verdana"/>
                <a:cs typeface="Verdana"/>
              </a:rPr>
              <a:t>exige</a:t>
            </a:r>
            <a:r>
              <a:rPr sz="1500" spc="-100">
                <a:solidFill>
                  <a:srgbClr val="0C285A"/>
                </a:solidFill>
                <a:latin typeface="Verdana"/>
                <a:cs typeface="Verdana"/>
              </a:rPr>
              <a:t> declaração </a:t>
            </a:r>
            <a:r>
              <a:rPr sz="1500" spc="-110">
                <a:solidFill>
                  <a:srgbClr val="0C285A"/>
                </a:solidFill>
                <a:latin typeface="Verdana"/>
                <a:cs typeface="Verdana"/>
              </a:rPr>
              <a:t>de</a:t>
            </a:r>
            <a:r>
              <a:rPr sz="1500" spc="-100">
                <a:solidFill>
                  <a:srgbClr val="0C285A"/>
                </a:solidFill>
                <a:latin typeface="Verdana"/>
                <a:cs typeface="Verdana"/>
              </a:rPr>
              <a:t> </a:t>
            </a:r>
            <a:r>
              <a:rPr sz="1500" spc="-110">
                <a:solidFill>
                  <a:srgbClr val="0C285A"/>
                </a:solidFill>
                <a:latin typeface="Verdana"/>
                <a:cs typeface="Verdana"/>
              </a:rPr>
              <a:t>não</a:t>
            </a:r>
            <a:r>
              <a:rPr sz="1500" spc="-100">
                <a:solidFill>
                  <a:srgbClr val="0C285A"/>
                </a:solidFill>
                <a:latin typeface="Verdana"/>
                <a:cs typeface="Verdana"/>
              </a:rPr>
              <a:t> </a:t>
            </a:r>
            <a:r>
              <a:rPr sz="1500" spc="-110">
                <a:solidFill>
                  <a:srgbClr val="0C285A"/>
                </a:solidFill>
                <a:latin typeface="Verdana"/>
                <a:cs typeface="Verdana"/>
              </a:rPr>
              <a:t>utilização,</a:t>
            </a:r>
            <a:r>
              <a:rPr sz="1500" spc="-105">
                <a:solidFill>
                  <a:srgbClr val="0C285A"/>
                </a:solidFill>
                <a:latin typeface="Verdana"/>
                <a:cs typeface="Verdana"/>
              </a:rPr>
              <a:t> </a:t>
            </a:r>
            <a:r>
              <a:rPr sz="1500" spc="-95">
                <a:solidFill>
                  <a:srgbClr val="0C285A"/>
                </a:solidFill>
                <a:latin typeface="Verdana"/>
                <a:cs typeface="Verdana"/>
              </a:rPr>
              <a:t>lista</a:t>
            </a:r>
            <a:r>
              <a:rPr sz="1500" spc="-100">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beneficiários, </a:t>
            </a:r>
            <a:r>
              <a:rPr sz="1500" spc="-114">
                <a:solidFill>
                  <a:srgbClr val="0C285A"/>
                </a:solidFill>
                <a:latin typeface="Verdana"/>
                <a:cs typeface="Verdana"/>
              </a:rPr>
              <a:t>nota</a:t>
            </a:r>
            <a:r>
              <a:rPr sz="1500" spc="-100">
                <a:solidFill>
                  <a:srgbClr val="0C285A"/>
                </a:solidFill>
                <a:latin typeface="Verdana"/>
                <a:cs typeface="Verdana"/>
              </a:rPr>
              <a:t> </a:t>
            </a:r>
            <a:r>
              <a:rPr sz="1500" spc="-85">
                <a:solidFill>
                  <a:srgbClr val="0C285A"/>
                </a:solidFill>
                <a:latin typeface="Verdana"/>
                <a:cs typeface="Verdana"/>
              </a:rPr>
              <a:t>fiscal</a:t>
            </a:r>
            <a:r>
              <a:rPr sz="1500" spc="-100">
                <a:solidFill>
                  <a:srgbClr val="0C285A"/>
                </a:solidFill>
                <a:latin typeface="Verdana"/>
                <a:cs typeface="Verdana"/>
              </a:rPr>
              <a:t> </a:t>
            </a:r>
            <a:r>
              <a:rPr sz="1500" spc="-25">
                <a:solidFill>
                  <a:srgbClr val="0C285A"/>
                </a:solidFill>
                <a:latin typeface="Verdana"/>
                <a:cs typeface="Verdana"/>
              </a:rPr>
              <a:t>de </a:t>
            </a:r>
            <a:r>
              <a:rPr sz="1500" spc="-114">
                <a:solidFill>
                  <a:srgbClr val="0C285A"/>
                </a:solidFill>
                <a:latin typeface="Verdana"/>
                <a:cs typeface="Verdana"/>
              </a:rPr>
              <a:t>combustível</a:t>
            </a:r>
            <a:r>
              <a:rPr sz="1500" spc="-105">
                <a:solidFill>
                  <a:srgbClr val="0C285A"/>
                </a:solidFill>
                <a:latin typeface="Verdana"/>
                <a:cs typeface="Verdana"/>
              </a:rPr>
              <a:t> </a:t>
            </a:r>
            <a:r>
              <a:rPr sz="1500" spc="-114">
                <a:solidFill>
                  <a:srgbClr val="0C285A"/>
                </a:solidFill>
                <a:latin typeface="Verdana"/>
                <a:cs typeface="Verdana"/>
              </a:rPr>
              <a:t>e</a:t>
            </a:r>
            <a:r>
              <a:rPr sz="1500" spc="-100">
                <a:solidFill>
                  <a:srgbClr val="0C285A"/>
                </a:solidFill>
                <a:latin typeface="Verdana"/>
                <a:cs typeface="Verdana"/>
              </a:rPr>
              <a:t> </a:t>
            </a:r>
            <a:r>
              <a:rPr sz="1500" spc="-120">
                <a:solidFill>
                  <a:srgbClr val="0C285A"/>
                </a:solidFill>
                <a:latin typeface="Verdana"/>
                <a:cs typeface="Verdana"/>
              </a:rPr>
              <a:t>comprovante</a:t>
            </a:r>
            <a:r>
              <a:rPr sz="1500" spc="-100">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a:t>
            </a:r>
            <a:r>
              <a:rPr sz="1500" spc="-135">
                <a:solidFill>
                  <a:srgbClr val="0C285A"/>
                </a:solidFill>
                <a:latin typeface="Verdana"/>
                <a:cs typeface="Verdana"/>
              </a:rPr>
              <a:t>pagamento.</a:t>
            </a:r>
            <a:r>
              <a:rPr sz="1500" spc="-100">
                <a:solidFill>
                  <a:srgbClr val="0C285A"/>
                </a:solidFill>
                <a:latin typeface="Verdana"/>
                <a:cs typeface="Verdana"/>
              </a:rPr>
              <a:t> </a:t>
            </a:r>
            <a:r>
              <a:rPr sz="1500" spc="-70">
                <a:solidFill>
                  <a:srgbClr val="0C285A"/>
                </a:solidFill>
                <a:latin typeface="Verdana"/>
                <a:cs typeface="Verdana"/>
              </a:rPr>
              <a:t>Nos</a:t>
            </a:r>
            <a:r>
              <a:rPr sz="1500" spc="-100">
                <a:solidFill>
                  <a:srgbClr val="0C285A"/>
                </a:solidFill>
                <a:latin typeface="Verdana"/>
                <a:cs typeface="Verdana"/>
              </a:rPr>
              <a:t> </a:t>
            </a:r>
            <a:r>
              <a:rPr sz="1500" spc="-95">
                <a:solidFill>
                  <a:srgbClr val="0C285A"/>
                </a:solidFill>
                <a:latin typeface="Verdana"/>
                <a:cs typeface="Verdana"/>
              </a:rPr>
              <a:t>municípios</a:t>
            </a:r>
            <a:r>
              <a:rPr sz="1500" spc="-105">
                <a:solidFill>
                  <a:srgbClr val="0C285A"/>
                </a:solidFill>
                <a:latin typeface="Verdana"/>
                <a:cs typeface="Verdana"/>
              </a:rPr>
              <a:t> </a:t>
            </a:r>
            <a:r>
              <a:rPr sz="1500" spc="-135">
                <a:solidFill>
                  <a:srgbClr val="0C285A"/>
                </a:solidFill>
                <a:latin typeface="Verdana"/>
                <a:cs typeface="Verdana"/>
              </a:rPr>
              <a:t>sem</a:t>
            </a:r>
            <a:r>
              <a:rPr sz="1500" spc="-100">
                <a:solidFill>
                  <a:srgbClr val="0C285A"/>
                </a:solidFill>
                <a:latin typeface="Verdana"/>
                <a:cs typeface="Verdana"/>
              </a:rPr>
              <a:t> </a:t>
            </a:r>
            <a:r>
              <a:rPr sz="1500" spc="-114">
                <a:solidFill>
                  <a:srgbClr val="0C285A"/>
                </a:solidFill>
                <a:latin typeface="Verdana"/>
                <a:cs typeface="Verdana"/>
              </a:rPr>
              <a:t>transporte</a:t>
            </a:r>
            <a:r>
              <a:rPr sz="1500" spc="-100">
                <a:solidFill>
                  <a:srgbClr val="0C285A"/>
                </a:solidFill>
                <a:latin typeface="Verdana"/>
                <a:cs typeface="Verdana"/>
              </a:rPr>
              <a:t> </a:t>
            </a:r>
            <a:r>
              <a:rPr sz="1500" spc="-105">
                <a:solidFill>
                  <a:srgbClr val="0C285A"/>
                </a:solidFill>
                <a:latin typeface="Verdana"/>
                <a:cs typeface="Verdana"/>
              </a:rPr>
              <a:t>público,</a:t>
            </a:r>
            <a:r>
              <a:rPr sz="1500" spc="-100">
                <a:solidFill>
                  <a:srgbClr val="0C285A"/>
                </a:solidFill>
                <a:latin typeface="Verdana"/>
                <a:cs typeface="Verdana"/>
              </a:rPr>
              <a:t> </a:t>
            </a:r>
            <a:r>
              <a:rPr sz="1500" spc="-125">
                <a:solidFill>
                  <a:srgbClr val="0C285A"/>
                </a:solidFill>
                <a:latin typeface="Verdana"/>
                <a:cs typeface="Verdana"/>
              </a:rPr>
              <a:t>deve</a:t>
            </a:r>
            <a:r>
              <a:rPr sz="1500" spc="-100">
                <a:solidFill>
                  <a:srgbClr val="0C285A"/>
                </a:solidFill>
                <a:latin typeface="Verdana"/>
                <a:cs typeface="Verdana"/>
              </a:rPr>
              <a:t> </a:t>
            </a:r>
            <a:r>
              <a:rPr sz="1500" spc="-105">
                <a:solidFill>
                  <a:srgbClr val="0C285A"/>
                </a:solidFill>
                <a:latin typeface="Verdana"/>
                <a:cs typeface="Verdana"/>
              </a:rPr>
              <a:t>ser</a:t>
            </a:r>
            <a:r>
              <a:rPr sz="1500" spc="-100">
                <a:solidFill>
                  <a:srgbClr val="0C285A"/>
                </a:solidFill>
                <a:latin typeface="Verdana"/>
                <a:cs typeface="Verdana"/>
              </a:rPr>
              <a:t> </a:t>
            </a:r>
            <a:r>
              <a:rPr sz="1500" spc="-10">
                <a:solidFill>
                  <a:srgbClr val="0C285A"/>
                </a:solidFill>
                <a:latin typeface="Verdana"/>
                <a:cs typeface="Verdana"/>
              </a:rPr>
              <a:t>apre- </a:t>
            </a:r>
            <a:r>
              <a:rPr sz="1500" spc="-114">
                <a:solidFill>
                  <a:srgbClr val="0C285A"/>
                </a:solidFill>
                <a:latin typeface="Verdana"/>
                <a:cs typeface="Verdana"/>
              </a:rPr>
              <a:t>sentada</a:t>
            </a:r>
            <a:r>
              <a:rPr sz="1500" spc="-110">
                <a:solidFill>
                  <a:srgbClr val="0C285A"/>
                </a:solidFill>
                <a:latin typeface="Verdana"/>
                <a:cs typeface="Verdana"/>
              </a:rPr>
              <a:t> </a:t>
            </a:r>
            <a:r>
              <a:rPr sz="1500" spc="-100">
                <a:solidFill>
                  <a:srgbClr val="0C285A"/>
                </a:solidFill>
                <a:latin typeface="Verdana"/>
                <a:cs typeface="Verdana"/>
              </a:rPr>
              <a:t>declaração</a:t>
            </a:r>
            <a:r>
              <a:rPr sz="1500" spc="-105">
                <a:solidFill>
                  <a:srgbClr val="0C285A"/>
                </a:solidFill>
                <a:latin typeface="Verdana"/>
                <a:cs typeface="Verdana"/>
              </a:rPr>
              <a:t> </a:t>
            </a:r>
            <a:r>
              <a:rPr sz="1500" spc="-80">
                <a:solidFill>
                  <a:srgbClr val="0C285A"/>
                </a:solidFill>
                <a:latin typeface="Verdana"/>
                <a:cs typeface="Verdana"/>
              </a:rPr>
              <a:t>oficial</a:t>
            </a:r>
            <a:r>
              <a:rPr sz="1500" spc="-110">
                <a:solidFill>
                  <a:srgbClr val="0C285A"/>
                </a:solidFill>
                <a:latin typeface="Verdana"/>
                <a:cs typeface="Verdana"/>
              </a:rPr>
              <a:t> </a:t>
            </a:r>
            <a:r>
              <a:rPr sz="1500" spc="-170">
                <a:solidFill>
                  <a:srgbClr val="0C285A"/>
                </a:solidFill>
                <a:latin typeface="Verdana"/>
                <a:cs typeface="Verdana"/>
              </a:rPr>
              <a:t>e,</a:t>
            </a:r>
            <a:r>
              <a:rPr sz="1500" spc="-105">
                <a:solidFill>
                  <a:srgbClr val="0C285A"/>
                </a:solidFill>
                <a:latin typeface="Verdana"/>
                <a:cs typeface="Verdana"/>
              </a:rPr>
              <a:t> </a:t>
            </a:r>
            <a:r>
              <a:rPr sz="1500" spc="-110">
                <a:solidFill>
                  <a:srgbClr val="0C285A"/>
                </a:solidFill>
                <a:latin typeface="Verdana"/>
                <a:cs typeface="Verdana"/>
              </a:rPr>
              <a:t>quando </a:t>
            </a:r>
            <a:r>
              <a:rPr sz="1500" spc="-125">
                <a:solidFill>
                  <a:srgbClr val="0C285A"/>
                </a:solidFill>
                <a:latin typeface="Verdana"/>
                <a:cs typeface="Verdana"/>
              </a:rPr>
              <a:t>houver</a:t>
            </a:r>
            <a:r>
              <a:rPr sz="1500" spc="-105">
                <a:solidFill>
                  <a:srgbClr val="0C285A"/>
                </a:solidFill>
                <a:latin typeface="Verdana"/>
                <a:cs typeface="Verdana"/>
              </a:rPr>
              <a:t> </a:t>
            </a:r>
            <a:r>
              <a:rPr sz="1500" spc="-114">
                <a:solidFill>
                  <a:srgbClr val="0C285A"/>
                </a:solidFill>
                <a:latin typeface="Verdana"/>
                <a:cs typeface="Verdana"/>
              </a:rPr>
              <a:t>fretado</a:t>
            </a:r>
            <a:r>
              <a:rPr sz="1500" spc="-105">
                <a:solidFill>
                  <a:srgbClr val="0C285A"/>
                </a:solidFill>
                <a:latin typeface="Verdana"/>
                <a:cs typeface="Verdana"/>
              </a:rPr>
              <a:t> </a:t>
            </a:r>
            <a:r>
              <a:rPr sz="1500" spc="-110">
                <a:solidFill>
                  <a:srgbClr val="0C285A"/>
                </a:solidFill>
                <a:latin typeface="Verdana"/>
                <a:cs typeface="Verdana"/>
              </a:rPr>
              <a:t>ou </a:t>
            </a:r>
            <a:r>
              <a:rPr sz="1500" spc="-125">
                <a:solidFill>
                  <a:srgbClr val="0C285A"/>
                </a:solidFill>
                <a:latin typeface="Verdana"/>
                <a:cs typeface="Verdana"/>
              </a:rPr>
              <a:t>reembolso,</a:t>
            </a:r>
            <a:r>
              <a:rPr sz="1500" spc="-105">
                <a:solidFill>
                  <a:srgbClr val="0C285A"/>
                </a:solidFill>
                <a:latin typeface="Verdana"/>
                <a:cs typeface="Verdana"/>
              </a:rPr>
              <a:t> </a:t>
            </a:r>
            <a:r>
              <a:rPr sz="1500" spc="-140">
                <a:solidFill>
                  <a:srgbClr val="0C285A"/>
                </a:solidFill>
                <a:latin typeface="Verdana"/>
                <a:cs typeface="Verdana"/>
              </a:rPr>
              <a:t>também</a:t>
            </a:r>
            <a:r>
              <a:rPr sz="1500" spc="-110">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00">
                <a:solidFill>
                  <a:srgbClr val="0C285A"/>
                </a:solidFill>
                <a:latin typeface="Verdana"/>
                <a:cs typeface="Verdana"/>
              </a:rPr>
              <a:t>relação</a:t>
            </a:r>
            <a:r>
              <a:rPr sz="1500" spc="-105">
                <a:solidFill>
                  <a:srgbClr val="0C285A"/>
                </a:solidFill>
                <a:latin typeface="Verdana"/>
                <a:cs typeface="Verdana"/>
              </a:rPr>
              <a:t> </a:t>
            </a:r>
            <a:r>
              <a:rPr sz="1500" spc="-110">
                <a:solidFill>
                  <a:srgbClr val="0C285A"/>
                </a:solidFill>
                <a:latin typeface="Verdana"/>
                <a:cs typeface="Verdana"/>
              </a:rPr>
              <a:t>de </a:t>
            </a:r>
            <a:r>
              <a:rPr sz="1500" spc="-10">
                <a:solidFill>
                  <a:srgbClr val="0C285A"/>
                </a:solidFill>
                <a:latin typeface="Verdana"/>
                <a:cs typeface="Verdana"/>
              </a:rPr>
              <a:t>beneficiá- </a:t>
            </a:r>
            <a:r>
              <a:rPr sz="1500" spc="-120">
                <a:solidFill>
                  <a:srgbClr val="0C285A"/>
                </a:solidFill>
                <a:latin typeface="Verdana"/>
                <a:cs typeface="Verdana"/>
              </a:rPr>
              <a:t>rios,</a:t>
            </a:r>
            <a:r>
              <a:rPr sz="1500" spc="-110">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90">
                <a:solidFill>
                  <a:srgbClr val="0C285A"/>
                </a:solidFill>
                <a:latin typeface="Verdana"/>
                <a:cs typeface="Verdana"/>
              </a:rPr>
              <a:t>descrição</a:t>
            </a:r>
            <a:r>
              <a:rPr sz="1500" spc="-110">
                <a:solidFill>
                  <a:srgbClr val="0C285A"/>
                </a:solidFill>
                <a:latin typeface="Verdana"/>
                <a:cs typeface="Verdana"/>
              </a:rPr>
              <a:t> da</a:t>
            </a:r>
            <a:r>
              <a:rPr sz="1500" spc="-105">
                <a:solidFill>
                  <a:srgbClr val="0C285A"/>
                </a:solidFill>
                <a:latin typeface="Verdana"/>
                <a:cs typeface="Verdana"/>
              </a:rPr>
              <a:t> logística,</a:t>
            </a:r>
            <a:r>
              <a:rPr sz="1500" spc="-110">
                <a:solidFill>
                  <a:srgbClr val="0C285A"/>
                </a:solidFill>
                <a:latin typeface="Verdana"/>
                <a:cs typeface="Verdana"/>
              </a:rPr>
              <a:t> </a:t>
            </a:r>
            <a:r>
              <a:rPr sz="1500" spc="-80">
                <a:solidFill>
                  <a:srgbClr val="0C285A"/>
                </a:solidFill>
                <a:latin typeface="Verdana"/>
                <a:cs typeface="Verdana"/>
              </a:rPr>
              <a:t>os</a:t>
            </a:r>
            <a:r>
              <a:rPr sz="1500" spc="-110">
                <a:solidFill>
                  <a:srgbClr val="0C285A"/>
                </a:solidFill>
                <a:latin typeface="Verdana"/>
                <a:cs typeface="Verdana"/>
              </a:rPr>
              <a:t> </a:t>
            </a:r>
            <a:r>
              <a:rPr sz="1500" spc="-120">
                <a:solidFill>
                  <a:srgbClr val="0C285A"/>
                </a:solidFill>
                <a:latin typeface="Verdana"/>
                <a:cs typeface="Verdana"/>
              </a:rPr>
              <a:t>comprovantes</a:t>
            </a:r>
            <a:r>
              <a:rPr sz="1500" spc="-110">
                <a:solidFill>
                  <a:srgbClr val="0C285A"/>
                </a:solidFill>
                <a:latin typeface="Verdana"/>
                <a:cs typeface="Verdana"/>
              </a:rPr>
              <a:t> de</a:t>
            </a:r>
            <a:r>
              <a:rPr sz="1500" spc="-105">
                <a:solidFill>
                  <a:srgbClr val="0C285A"/>
                </a:solidFill>
                <a:latin typeface="Verdana"/>
                <a:cs typeface="Verdana"/>
              </a:rPr>
              <a:t> </a:t>
            </a:r>
            <a:r>
              <a:rPr sz="1500" spc="-120">
                <a:solidFill>
                  <a:srgbClr val="0C285A"/>
                </a:solidFill>
                <a:latin typeface="Verdana"/>
                <a:cs typeface="Verdana"/>
              </a:rPr>
              <a:t>pagamento</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10">
                <a:solidFill>
                  <a:srgbClr val="0C285A"/>
                </a:solidFill>
                <a:latin typeface="Verdana"/>
                <a:cs typeface="Verdana"/>
              </a:rPr>
              <a:t>justificativa da </a:t>
            </a:r>
            <a:r>
              <a:rPr sz="1500" spc="-100">
                <a:solidFill>
                  <a:srgbClr val="0C285A"/>
                </a:solidFill>
                <a:latin typeface="Verdana"/>
                <a:cs typeface="Verdana"/>
              </a:rPr>
              <a:t>ausência</a:t>
            </a:r>
            <a:r>
              <a:rPr sz="1500" spc="-110">
                <a:solidFill>
                  <a:srgbClr val="0C285A"/>
                </a:solidFill>
                <a:latin typeface="Verdana"/>
                <a:cs typeface="Verdana"/>
              </a:rPr>
              <a:t> de</a:t>
            </a:r>
            <a:r>
              <a:rPr sz="1500" spc="-105">
                <a:solidFill>
                  <a:srgbClr val="0C285A"/>
                </a:solidFill>
                <a:latin typeface="Verdana"/>
                <a:cs typeface="Verdana"/>
              </a:rPr>
              <a:t> </a:t>
            </a:r>
            <a:r>
              <a:rPr sz="1500" spc="-10">
                <a:solidFill>
                  <a:srgbClr val="0C285A"/>
                </a:solidFill>
                <a:latin typeface="Verdana"/>
                <a:cs typeface="Verdana"/>
              </a:rPr>
              <a:t>trans- </a:t>
            </a:r>
            <a:r>
              <a:rPr sz="1500" spc="-100">
                <a:solidFill>
                  <a:srgbClr val="0C285A"/>
                </a:solidFill>
                <a:latin typeface="Verdana"/>
                <a:cs typeface="Verdana"/>
              </a:rPr>
              <a:t>porte</a:t>
            </a:r>
            <a:r>
              <a:rPr sz="1500" spc="-125">
                <a:solidFill>
                  <a:srgbClr val="0C285A"/>
                </a:solidFill>
                <a:latin typeface="Verdana"/>
                <a:cs typeface="Verdana"/>
              </a:rPr>
              <a:t> </a:t>
            </a:r>
            <a:r>
              <a:rPr sz="1500" spc="-10">
                <a:solidFill>
                  <a:srgbClr val="0C285A"/>
                </a:solidFill>
                <a:latin typeface="Verdana"/>
                <a:cs typeface="Verdana"/>
              </a:rPr>
              <a:t>coletivo.</a:t>
            </a:r>
            <a:endParaRPr sz="1500">
              <a:latin typeface="Verdana"/>
              <a:cs typeface="Verdan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83692"/>
            <a:ext cx="3653154" cy="751205"/>
          </a:xfrm>
          <a:prstGeom prst="rect">
            <a:avLst/>
          </a:prstGeom>
        </p:spPr>
        <p:txBody>
          <a:bodyPr vert="horz" wrap="square" lIns="0" tIns="12700" rIns="0" bIns="0" rtlCol="0">
            <a:spAutoFit/>
          </a:bodyPr>
          <a:lstStyle/>
          <a:p>
            <a:pPr marL="12700">
              <a:lnSpc>
                <a:spcPts val="2855"/>
              </a:lnSpc>
              <a:spcBef>
                <a:spcPts val="100"/>
              </a:spcBef>
            </a:pPr>
            <a:r>
              <a:rPr sz="2400" b="1" i="1" spc="-155">
                <a:solidFill>
                  <a:srgbClr val="FFFFFF"/>
                </a:solidFill>
                <a:latin typeface="Trebuchet MS"/>
                <a:cs typeface="Trebuchet MS"/>
              </a:rPr>
              <a:t>Relação </a:t>
            </a:r>
            <a:r>
              <a:rPr sz="2400" b="1" i="1" spc="-170">
                <a:solidFill>
                  <a:srgbClr val="FFFFFF"/>
                </a:solidFill>
                <a:latin typeface="Trebuchet MS"/>
                <a:cs typeface="Trebuchet MS"/>
              </a:rPr>
              <a:t>de</a:t>
            </a:r>
            <a:r>
              <a:rPr sz="2400" b="1" i="1" spc="-150">
                <a:solidFill>
                  <a:srgbClr val="FFFFFF"/>
                </a:solidFill>
                <a:latin typeface="Trebuchet MS"/>
                <a:cs typeface="Trebuchet MS"/>
              </a:rPr>
              <a:t> </a:t>
            </a:r>
            <a:r>
              <a:rPr sz="2400" b="1" i="1" spc="-100">
                <a:solidFill>
                  <a:srgbClr val="FFFFFF"/>
                </a:solidFill>
                <a:latin typeface="Trebuchet MS"/>
                <a:cs typeface="Trebuchet MS"/>
              </a:rPr>
              <a:t>Beneficiários</a:t>
            </a:r>
            <a:endParaRPr sz="2400">
              <a:latin typeface="Trebuchet MS"/>
              <a:cs typeface="Trebuchet MS"/>
            </a:endParaRPr>
          </a:p>
          <a:p>
            <a:pPr marL="12700">
              <a:lnSpc>
                <a:spcPts val="285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97700" y="197239"/>
            <a:ext cx="4003675" cy="787400"/>
          </a:xfrm>
          <a:prstGeom prst="rect">
            <a:avLst/>
          </a:prstGeom>
        </p:spPr>
        <p:txBody>
          <a:bodyPr vert="horz" wrap="square" lIns="0" tIns="12700" rIns="0" bIns="0" rtlCol="0">
            <a:spAutoFit/>
          </a:bodyPr>
          <a:lstStyle/>
          <a:p>
            <a:pPr marL="12700">
              <a:lnSpc>
                <a:spcPct val="100000"/>
              </a:lnSpc>
              <a:spcBef>
                <a:spcPts val="100"/>
              </a:spcBef>
            </a:pPr>
            <a:r>
              <a:rPr spc="-325"/>
              <a:t>Vale</a:t>
            </a:r>
            <a:r>
              <a:rPr spc="-355"/>
              <a:t> </a:t>
            </a:r>
            <a:r>
              <a:rPr spc="-285"/>
              <a:t>Transporte</a:t>
            </a:r>
          </a:p>
        </p:txBody>
      </p:sp>
      <p:pic>
        <p:nvPicPr>
          <p:cNvPr id="4" name="object 4"/>
          <p:cNvPicPr/>
          <p:nvPr/>
        </p:nvPicPr>
        <p:blipFill>
          <a:blip r:embed="rId2" cstate="print"/>
          <a:stretch>
            <a:fillRect/>
          </a:stretch>
        </p:blipFill>
        <p:spPr>
          <a:xfrm>
            <a:off x="2532317" y="2430005"/>
            <a:ext cx="5627369" cy="3807002"/>
          </a:xfrm>
          <a:prstGeom prst="rect">
            <a:avLst/>
          </a:prstGeom>
        </p:spPr>
      </p:pic>
      <p:sp>
        <p:nvSpPr>
          <p:cNvPr id="5" name="object 5"/>
          <p:cNvSpPr txBox="1"/>
          <p:nvPr/>
        </p:nvSpPr>
        <p:spPr>
          <a:xfrm>
            <a:off x="3675799" y="3696272"/>
            <a:ext cx="1050925" cy="110489"/>
          </a:xfrm>
          <a:prstGeom prst="rect">
            <a:avLst/>
          </a:prstGeom>
        </p:spPr>
        <p:txBody>
          <a:bodyPr vert="horz" wrap="square" lIns="0" tIns="13335" rIns="0" bIns="0" rtlCol="0">
            <a:spAutoFit/>
          </a:bodyPr>
          <a:lstStyle/>
          <a:p>
            <a:pPr marL="59690">
              <a:lnSpc>
                <a:spcPct val="100000"/>
              </a:lnSpc>
              <a:spcBef>
                <a:spcPts val="105"/>
              </a:spcBef>
            </a:pPr>
            <a:r>
              <a:rPr sz="550" b="1" spc="-50">
                <a:solidFill>
                  <a:srgbClr val="020304"/>
                </a:solidFill>
                <a:latin typeface="Arial"/>
                <a:cs typeface="Arial"/>
              </a:rPr>
              <a:t>A</a:t>
            </a:r>
            <a:endParaRPr sz="550">
              <a:latin typeface="Arial"/>
              <a:cs typeface="Arial"/>
            </a:endParaRPr>
          </a:p>
        </p:txBody>
      </p:sp>
      <p:sp>
        <p:nvSpPr>
          <p:cNvPr id="6" name="object 6"/>
          <p:cNvSpPr txBox="1"/>
          <p:nvPr/>
        </p:nvSpPr>
        <p:spPr>
          <a:xfrm>
            <a:off x="2667698" y="3706253"/>
            <a:ext cx="1087120" cy="95250"/>
          </a:xfrm>
          <a:prstGeom prst="rect">
            <a:avLst/>
          </a:prstGeom>
          <a:solidFill>
            <a:srgbClr val="FFFFFF"/>
          </a:solidFill>
        </p:spPr>
        <p:txBody>
          <a:bodyPr vert="horz" wrap="square" lIns="0" tIns="3175" rIns="0" bIns="0" rtlCol="0">
            <a:spAutoFit/>
          </a:bodyPr>
          <a:lstStyle/>
          <a:p>
            <a:pPr marL="18415">
              <a:lnSpc>
                <a:spcPct val="100000"/>
              </a:lnSpc>
              <a:spcBef>
                <a:spcPts val="25"/>
              </a:spcBef>
            </a:pPr>
            <a:r>
              <a:rPr sz="550" spc="-10">
                <a:solidFill>
                  <a:srgbClr val="020304"/>
                </a:solidFill>
                <a:latin typeface="Arial MT"/>
                <a:cs typeface="Arial MT"/>
              </a:rPr>
              <a:t>Razão</a:t>
            </a:r>
            <a:r>
              <a:rPr sz="550">
                <a:solidFill>
                  <a:srgbClr val="020304"/>
                </a:solidFill>
                <a:latin typeface="Arial MT"/>
                <a:cs typeface="Arial MT"/>
              </a:rPr>
              <a:t> </a:t>
            </a:r>
            <a:r>
              <a:rPr sz="550" spc="-10">
                <a:solidFill>
                  <a:srgbClr val="020304"/>
                </a:solidFill>
                <a:latin typeface="Arial MT"/>
                <a:cs typeface="Arial MT"/>
              </a:rPr>
              <a:t>Social:</a:t>
            </a:r>
            <a:r>
              <a:rPr sz="550">
                <a:solidFill>
                  <a:srgbClr val="020304"/>
                </a:solidFill>
                <a:latin typeface="Arial MT"/>
                <a:cs typeface="Arial MT"/>
              </a:rPr>
              <a:t> </a:t>
            </a:r>
            <a:r>
              <a:rPr sz="550" b="1">
                <a:solidFill>
                  <a:srgbClr val="020304"/>
                </a:solidFill>
                <a:latin typeface="Arial"/>
                <a:cs typeface="Arial"/>
              </a:rPr>
              <a:t>M3 </a:t>
            </a:r>
            <a:r>
              <a:rPr sz="550" b="1" spc="-20">
                <a:solidFill>
                  <a:srgbClr val="020304"/>
                </a:solidFill>
                <a:latin typeface="Arial"/>
                <a:cs typeface="Arial"/>
              </a:rPr>
              <a:t>Tecnologia</a:t>
            </a:r>
            <a:r>
              <a:rPr sz="550" b="1">
                <a:solidFill>
                  <a:srgbClr val="020304"/>
                </a:solidFill>
                <a:latin typeface="Arial"/>
                <a:cs typeface="Arial"/>
              </a:rPr>
              <a:t> </a:t>
            </a:r>
            <a:r>
              <a:rPr sz="550" b="1" spc="-25">
                <a:solidFill>
                  <a:srgbClr val="020304"/>
                </a:solidFill>
                <a:latin typeface="Arial"/>
                <a:cs typeface="Arial"/>
              </a:rPr>
              <a:t>LTD</a:t>
            </a:r>
            <a:endParaRPr sz="550">
              <a:latin typeface="Arial"/>
              <a:cs typeface="Arial"/>
            </a:endParaRPr>
          </a:p>
        </p:txBody>
      </p:sp>
      <p:grpSp>
        <p:nvGrpSpPr>
          <p:cNvPr id="7" name="object 7"/>
          <p:cNvGrpSpPr/>
          <p:nvPr/>
        </p:nvGrpSpPr>
        <p:grpSpPr>
          <a:xfrm>
            <a:off x="505195" y="2482084"/>
            <a:ext cx="8159750" cy="3602354"/>
            <a:chOff x="505195" y="2482084"/>
            <a:chExt cx="8159750" cy="3602354"/>
          </a:xfrm>
        </p:grpSpPr>
        <p:pic>
          <p:nvPicPr>
            <p:cNvPr id="8" name="object 8"/>
            <p:cNvPicPr/>
            <p:nvPr/>
          </p:nvPicPr>
          <p:blipFill>
            <a:blip r:embed="rId3" cstate="print"/>
            <a:stretch>
              <a:fillRect/>
            </a:stretch>
          </p:blipFill>
          <p:spPr>
            <a:xfrm>
              <a:off x="3793649" y="3669430"/>
              <a:ext cx="958350" cy="168949"/>
            </a:xfrm>
            <a:prstGeom prst="rect">
              <a:avLst/>
            </a:prstGeom>
          </p:spPr>
        </p:pic>
        <p:sp>
          <p:nvSpPr>
            <p:cNvPr id="9" name="object 9"/>
            <p:cNvSpPr/>
            <p:nvPr/>
          </p:nvSpPr>
          <p:spPr>
            <a:xfrm>
              <a:off x="2646095" y="3687406"/>
              <a:ext cx="2093595" cy="2384425"/>
            </a:xfrm>
            <a:custGeom>
              <a:avLst/>
              <a:gdLst/>
              <a:ahLst/>
              <a:cxnLst/>
              <a:rect l="l" t="t" r="r" b="b"/>
              <a:pathLst>
                <a:path w="2093595" h="2384425">
                  <a:moveTo>
                    <a:pt x="0" y="133007"/>
                  </a:moveTo>
                  <a:lnTo>
                    <a:pt x="2093201" y="133007"/>
                  </a:lnTo>
                  <a:lnTo>
                    <a:pt x="2093201" y="0"/>
                  </a:lnTo>
                  <a:lnTo>
                    <a:pt x="0" y="0"/>
                  </a:lnTo>
                  <a:lnTo>
                    <a:pt x="0" y="133007"/>
                  </a:lnTo>
                  <a:close/>
                </a:path>
                <a:path w="2093595" h="2384425">
                  <a:moveTo>
                    <a:pt x="0" y="265303"/>
                  </a:moveTo>
                  <a:lnTo>
                    <a:pt x="1052804" y="265303"/>
                  </a:lnTo>
                  <a:lnTo>
                    <a:pt x="1052804" y="144907"/>
                  </a:lnTo>
                  <a:lnTo>
                    <a:pt x="0" y="144907"/>
                  </a:lnTo>
                  <a:lnTo>
                    <a:pt x="0" y="265303"/>
                  </a:lnTo>
                  <a:close/>
                </a:path>
                <a:path w="2093595" h="2384425">
                  <a:moveTo>
                    <a:pt x="34302" y="2383891"/>
                  </a:moveTo>
                  <a:lnTo>
                    <a:pt x="1139202" y="2383891"/>
                  </a:lnTo>
                  <a:lnTo>
                    <a:pt x="1139202" y="1221816"/>
                  </a:lnTo>
                  <a:lnTo>
                    <a:pt x="34302" y="1221816"/>
                  </a:lnTo>
                  <a:lnTo>
                    <a:pt x="34302" y="2383891"/>
                  </a:lnTo>
                  <a:close/>
                </a:path>
                <a:path w="2093595" h="2384425">
                  <a:moveTo>
                    <a:pt x="9004" y="532599"/>
                  </a:moveTo>
                  <a:lnTo>
                    <a:pt x="1063599" y="532599"/>
                  </a:lnTo>
                  <a:lnTo>
                    <a:pt x="1063599" y="412203"/>
                  </a:lnTo>
                  <a:lnTo>
                    <a:pt x="9004" y="412203"/>
                  </a:lnTo>
                  <a:lnTo>
                    <a:pt x="9004" y="532599"/>
                  </a:lnTo>
                  <a:close/>
                </a:path>
              </a:pathLst>
            </a:custGeom>
            <a:ln w="25400">
              <a:solidFill>
                <a:srgbClr val="0C285A"/>
              </a:solidFill>
            </a:ln>
          </p:spPr>
          <p:txBody>
            <a:bodyPr wrap="square" lIns="0" tIns="0" rIns="0" bIns="0" rtlCol="0"/>
            <a:lstStyle/>
            <a:p>
              <a:endParaRPr/>
            </a:p>
          </p:txBody>
        </p:sp>
        <p:sp>
          <p:nvSpPr>
            <p:cNvPr id="10" name="object 10"/>
            <p:cNvSpPr/>
            <p:nvPr/>
          </p:nvSpPr>
          <p:spPr>
            <a:xfrm>
              <a:off x="554748" y="2494784"/>
              <a:ext cx="2087880" cy="1211580"/>
            </a:xfrm>
            <a:custGeom>
              <a:avLst/>
              <a:gdLst/>
              <a:ahLst/>
              <a:cxnLst/>
              <a:rect l="l" t="t" r="r" b="b"/>
              <a:pathLst>
                <a:path w="2087880" h="1211579">
                  <a:moveTo>
                    <a:pt x="2087651" y="1211465"/>
                  </a:moveTo>
                  <a:lnTo>
                    <a:pt x="1985835" y="1211465"/>
                  </a:lnTo>
                  <a:lnTo>
                    <a:pt x="1985835" y="0"/>
                  </a:lnTo>
                  <a:lnTo>
                    <a:pt x="0" y="0"/>
                  </a:lnTo>
                  <a:lnTo>
                    <a:pt x="0" y="135242"/>
                  </a:lnTo>
                </a:path>
              </a:pathLst>
            </a:custGeom>
            <a:ln w="25400">
              <a:solidFill>
                <a:srgbClr val="202E55"/>
              </a:solidFill>
            </a:ln>
          </p:spPr>
          <p:txBody>
            <a:bodyPr wrap="square" lIns="0" tIns="0" rIns="0" bIns="0" rtlCol="0"/>
            <a:lstStyle/>
            <a:p>
              <a:endParaRPr/>
            </a:p>
          </p:txBody>
        </p:sp>
        <p:sp>
          <p:nvSpPr>
            <p:cNvPr id="11" name="object 11"/>
            <p:cNvSpPr/>
            <p:nvPr/>
          </p:nvSpPr>
          <p:spPr>
            <a:xfrm>
              <a:off x="505195" y="2581800"/>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02E55"/>
            </a:solidFill>
          </p:spPr>
          <p:txBody>
            <a:bodyPr wrap="square" lIns="0" tIns="0" rIns="0" bIns="0" rtlCol="0"/>
            <a:lstStyle/>
            <a:p>
              <a:endParaRPr/>
            </a:p>
          </p:txBody>
        </p:sp>
        <p:sp>
          <p:nvSpPr>
            <p:cNvPr id="12" name="object 12"/>
            <p:cNvSpPr/>
            <p:nvPr/>
          </p:nvSpPr>
          <p:spPr>
            <a:xfrm>
              <a:off x="554752" y="3905186"/>
              <a:ext cx="2131695" cy="1477010"/>
            </a:xfrm>
            <a:custGeom>
              <a:avLst/>
              <a:gdLst/>
              <a:ahLst/>
              <a:cxnLst/>
              <a:rect l="l" t="t" r="r" b="b"/>
              <a:pathLst>
                <a:path w="2131695" h="1477010">
                  <a:moveTo>
                    <a:pt x="2131568" y="1476768"/>
                  </a:moveTo>
                  <a:lnTo>
                    <a:pt x="1912023" y="1476768"/>
                  </a:lnTo>
                  <a:lnTo>
                    <a:pt x="1912023" y="0"/>
                  </a:lnTo>
                  <a:lnTo>
                    <a:pt x="0" y="0"/>
                  </a:lnTo>
                  <a:lnTo>
                    <a:pt x="0" y="153987"/>
                  </a:lnTo>
                </a:path>
              </a:pathLst>
            </a:custGeom>
            <a:ln w="25400">
              <a:solidFill>
                <a:srgbClr val="202E55"/>
              </a:solidFill>
            </a:ln>
          </p:spPr>
          <p:txBody>
            <a:bodyPr wrap="square" lIns="0" tIns="0" rIns="0" bIns="0" rtlCol="0"/>
            <a:lstStyle/>
            <a:p>
              <a:endParaRPr/>
            </a:p>
          </p:txBody>
        </p:sp>
        <p:sp>
          <p:nvSpPr>
            <p:cNvPr id="13" name="object 13"/>
            <p:cNvSpPr/>
            <p:nvPr/>
          </p:nvSpPr>
          <p:spPr>
            <a:xfrm>
              <a:off x="505195" y="4010946"/>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02E55"/>
            </a:solidFill>
          </p:spPr>
          <p:txBody>
            <a:bodyPr wrap="square" lIns="0" tIns="0" rIns="0" bIns="0" rtlCol="0"/>
            <a:lstStyle/>
            <a:p>
              <a:endParaRPr/>
            </a:p>
          </p:txBody>
        </p:sp>
        <p:sp>
          <p:nvSpPr>
            <p:cNvPr id="14" name="object 14"/>
            <p:cNvSpPr/>
            <p:nvPr/>
          </p:nvSpPr>
          <p:spPr>
            <a:xfrm>
              <a:off x="3692700" y="3024026"/>
              <a:ext cx="4922520" cy="900430"/>
            </a:xfrm>
            <a:custGeom>
              <a:avLst/>
              <a:gdLst/>
              <a:ahLst/>
              <a:cxnLst/>
              <a:rect l="l" t="t" r="r" b="b"/>
              <a:pathLst>
                <a:path w="4922520" h="900429">
                  <a:moveTo>
                    <a:pt x="0" y="899909"/>
                  </a:moveTo>
                  <a:lnTo>
                    <a:pt x="4367695" y="899909"/>
                  </a:lnTo>
                  <a:lnTo>
                    <a:pt x="4367695" y="0"/>
                  </a:lnTo>
                  <a:lnTo>
                    <a:pt x="4922100" y="0"/>
                  </a:lnTo>
                  <a:lnTo>
                    <a:pt x="4922100" y="167576"/>
                  </a:lnTo>
                </a:path>
              </a:pathLst>
            </a:custGeom>
            <a:ln w="25400">
              <a:solidFill>
                <a:srgbClr val="202E55"/>
              </a:solidFill>
            </a:ln>
          </p:spPr>
          <p:txBody>
            <a:bodyPr wrap="square" lIns="0" tIns="0" rIns="0" bIns="0" rtlCol="0"/>
            <a:lstStyle/>
            <a:p>
              <a:endParaRPr/>
            </a:p>
          </p:txBody>
        </p:sp>
        <p:sp>
          <p:nvSpPr>
            <p:cNvPr id="15" name="object 15"/>
            <p:cNvSpPr/>
            <p:nvPr/>
          </p:nvSpPr>
          <p:spPr>
            <a:xfrm>
              <a:off x="8565244" y="3143375"/>
              <a:ext cx="99695" cy="136525"/>
            </a:xfrm>
            <a:custGeom>
              <a:avLst/>
              <a:gdLst/>
              <a:ahLst/>
              <a:cxnLst/>
              <a:rect l="l" t="t" r="r" b="b"/>
              <a:pathLst>
                <a:path w="99695" h="136525">
                  <a:moveTo>
                    <a:pt x="99110" y="0"/>
                  </a:moveTo>
                  <a:lnTo>
                    <a:pt x="0" y="0"/>
                  </a:lnTo>
                  <a:lnTo>
                    <a:pt x="49555" y="136232"/>
                  </a:lnTo>
                  <a:lnTo>
                    <a:pt x="99110" y="0"/>
                  </a:lnTo>
                  <a:close/>
                </a:path>
              </a:pathLst>
            </a:custGeom>
            <a:solidFill>
              <a:srgbClr val="202E55"/>
            </a:solidFill>
          </p:spPr>
          <p:txBody>
            <a:bodyPr wrap="square" lIns="0" tIns="0" rIns="0" bIns="0" rtlCol="0"/>
            <a:lstStyle/>
            <a:p>
              <a:endParaRPr/>
            </a:p>
          </p:txBody>
        </p:sp>
        <p:sp>
          <p:nvSpPr>
            <p:cNvPr id="16" name="object 16"/>
            <p:cNvSpPr/>
            <p:nvPr/>
          </p:nvSpPr>
          <p:spPr>
            <a:xfrm>
              <a:off x="3711600" y="4159778"/>
              <a:ext cx="4838700" cy="648970"/>
            </a:xfrm>
            <a:custGeom>
              <a:avLst/>
              <a:gdLst/>
              <a:ahLst/>
              <a:cxnLst/>
              <a:rect l="l" t="t" r="r" b="b"/>
              <a:pathLst>
                <a:path w="4838700" h="648970">
                  <a:moveTo>
                    <a:pt x="0" y="0"/>
                  </a:moveTo>
                  <a:lnTo>
                    <a:pt x="2671203" y="0"/>
                  </a:lnTo>
                  <a:lnTo>
                    <a:pt x="2671203" y="304203"/>
                  </a:lnTo>
                  <a:lnTo>
                    <a:pt x="2671203" y="430212"/>
                  </a:lnTo>
                  <a:lnTo>
                    <a:pt x="4838395" y="430212"/>
                  </a:lnTo>
                  <a:lnTo>
                    <a:pt x="4838395" y="648792"/>
                  </a:lnTo>
                </a:path>
              </a:pathLst>
            </a:custGeom>
            <a:ln w="25400">
              <a:solidFill>
                <a:srgbClr val="202E55"/>
              </a:solidFill>
            </a:ln>
          </p:spPr>
          <p:txBody>
            <a:bodyPr wrap="square" lIns="0" tIns="0" rIns="0" bIns="0" rtlCol="0"/>
            <a:lstStyle/>
            <a:p>
              <a:endParaRPr/>
            </a:p>
          </p:txBody>
        </p:sp>
        <p:sp>
          <p:nvSpPr>
            <p:cNvPr id="17" name="object 17"/>
            <p:cNvSpPr/>
            <p:nvPr/>
          </p:nvSpPr>
          <p:spPr>
            <a:xfrm>
              <a:off x="8500444" y="4760346"/>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02E55"/>
            </a:solidFill>
          </p:spPr>
          <p:txBody>
            <a:bodyPr wrap="square" lIns="0" tIns="0" rIns="0" bIns="0" rtlCol="0"/>
            <a:lstStyle/>
            <a:p>
              <a:endParaRPr/>
            </a:p>
          </p:txBody>
        </p:sp>
      </p:grpSp>
      <p:grpSp>
        <p:nvGrpSpPr>
          <p:cNvPr id="18" name="object 18"/>
          <p:cNvGrpSpPr/>
          <p:nvPr/>
        </p:nvGrpSpPr>
        <p:grpSpPr>
          <a:xfrm>
            <a:off x="6606451" y="1507324"/>
            <a:ext cx="1838960" cy="558800"/>
            <a:chOff x="6606451" y="1507324"/>
            <a:chExt cx="1838960" cy="558800"/>
          </a:xfrm>
        </p:grpSpPr>
        <p:sp>
          <p:nvSpPr>
            <p:cNvPr id="19" name="object 19"/>
            <p:cNvSpPr/>
            <p:nvPr/>
          </p:nvSpPr>
          <p:spPr>
            <a:xfrm>
              <a:off x="7492771" y="1507324"/>
              <a:ext cx="952500" cy="558800"/>
            </a:xfrm>
            <a:custGeom>
              <a:avLst/>
              <a:gdLst/>
              <a:ahLst/>
              <a:cxnLst/>
              <a:rect l="l" t="t" r="r" b="b"/>
              <a:pathLst>
                <a:path w="952500" h="558800">
                  <a:moveTo>
                    <a:pt x="952500" y="0"/>
                  </a:moveTo>
                  <a:lnTo>
                    <a:pt x="0" y="0"/>
                  </a:lnTo>
                  <a:lnTo>
                    <a:pt x="0" y="558800"/>
                  </a:lnTo>
                  <a:lnTo>
                    <a:pt x="952500" y="558800"/>
                  </a:lnTo>
                  <a:lnTo>
                    <a:pt x="952500" y="0"/>
                  </a:lnTo>
                  <a:close/>
                </a:path>
              </a:pathLst>
            </a:custGeom>
            <a:solidFill>
              <a:srgbClr val="000000">
                <a:alpha val="75000"/>
              </a:srgbClr>
            </a:solidFill>
          </p:spPr>
          <p:txBody>
            <a:bodyPr wrap="square" lIns="0" tIns="0" rIns="0" bIns="0" rtlCol="0"/>
            <a:lstStyle/>
            <a:p>
              <a:endParaRPr/>
            </a:p>
          </p:txBody>
        </p:sp>
        <p:sp>
          <p:nvSpPr>
            <p:cNvPr id="20" name="object 20"/>
            <p:cNvSpPr/>
            <p:nvPr/>
          </p:nvSpPr>
          <p:spPr>
            <a:xfrm>
              <a:off x="7566310" y="1555410"/>
              <a:ext cx="788670" cy="396875"/>
            </a:xfrm>
            <a:custGeom>
              <a:avLst/>
              <a:gdLst/>
              <a:ahLst/>
              <a:cxnLst/>
              <a:rect l="l" t="t" r="r" b="b"/>
              <a:pathLst>
                <a:path w="788670" h="396875">
                  <a:moveTo>
                    <a:pt x="710310" y="0"/>
                  </a:moveTo>
                  <a:lnTo>
                    <a:pt x="78181" y="0"/>
                  </a:ln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close/>
                </a:path>
              </a:pathLst>
            </a:custGeom>
            <a:solidFill>
              <a:srgbClr val="325FAA"/>
            </a:solidFill>
          </p:spPr>
          <p:txBody>
            <a:bodyPr wrap="square" lIns="0" tIns="0" rIns="0" bIns="0" rtlCol="0"/>
            <a:lstStyle/>
            <a:p>
              <a:endParaRPr/>
            </a:p>
          </p:txBody>
        </p:sp>
        <p:sp>
          <p:nvSpPr>
            <p:cNvPr id="21" name="object 21"/>
            <p:cNvSpPr/>
            <p:nvPr/>
          </p:nvSpPr>
          <p:spPr>
            <a:xfrm>
              <a:off x="7566310" y="1555410"/>
              <a:ext cx="788670" cy="396875"/>
            </a:xfrm>
            <a:custGeom>
              <a:avLst/>
              <a:gdLst/>
              <a:ahLst/>
              <a:cxnLst/>
              <a:rect l="l" t="t" r="r" b="b"/>
              <a:pathLst>
                <a:path w="788670" h="396875">
                  <a:moveTo>
                    <a:pt x="78181" y="0"/>
                  </a:move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lnTo>
                    <a:pt x="78181" y="0"/>
                  </a:lnTo>
                  <a:close/>
                </a:path>
              </a:pathLst>
            </a:custGeom>
            <a:ln w="18389">
              <a:solidFill>
                <a:srgbClr val="325FAA"/>
              </a:solidFill>
            </a:ln>
          </p:spPr>
          <p:txBody>
            <a:bodyPr wrap="square" lIns="0" tIns="0" rIns="0" bIns="0" rtlCol="0"/>
            <a:lstStyle/>
            <a:p>
              <a:endParaRPr/>
            </a:p>
          </p:txBody>
        </p:sp>
        <p:sp>
          <p:nvSpPr>
            <p:cNvPr id="22" name="object 22"/>
            <p:cNvSpPr/>
            <p:nvPr/>
          </p:nvSpPr>
          <p:spPr>
            <a:xfrm>
              <a:off x="6606451" y="1507324"/>
              <a:ext cx="952500" cy="558800"/>
            </a:xfrm>
            <a:custGeom>
              <a:avLst/>
              <a:gdLst/>
              <a:ahLst/>
              <a:cxnLst/>
              <a:rect l="l" t="t" r="r" b="b"/>
              <a:pathLst>
                <a:path w="952500" h="558800">
                  <a:moveTo>
                    <a:pt x="952500" y="0"/>
                  </a:moveTo>
                  <a:lnTo>
                    <a:pt x="0" y="0"/>
                  </a:lnTo>
                  <a:lnTo>
                    <a:pt x="0" y="558800"/>
                  </a:lnTo>
                  <a:lnTo>
                    <a:pt x="952500" y="558800"/>
                  </a:lnTo>
                  <a:lnTo>
                    <a:pt x="952500" y="0"/>
                  </a:lnTo>
                  <a:close/>
                </a:path>
              </a:pathLst>
            </a:custGeom>
            <a:solidFill>
              <a:srgbClr val="000000">
                <a:alpha val="75000"/>
              </a:srgbClr>
            </a:solidFill>
          </p:spPr>
          <p:txBody>
            <a:bodyPr wrap="square" lIns="0" tIns="0" rIns="0" bIns="0" rtlCol="0"/>
            <a:lstStyle/>
            <a:p>
              <a:endParaRPr/>
            </a:p>
          </p:txBody>
        </p:sp>
        <p:sp>
          <p:nvSpPr>
            <p:cNvPr id="23" name="object 23"/>
            <p:cNvSpPr/>
            <p:nvPr/>
          </p:nvSpPr>
          <p:spPr>
            <a:xfrm>
              <a:off x="6680000" y="1555410"/>
              <a:ext cx="788670" cy="396875"/>
            </a:xfrm>
            <a:custGeom>
              <a:avLst/>
              <a:gdLst/>
              <a:ahLst/>
              <a:cxnLst/>
              <a:rect l="l" t="t" r="r" b="b"/>
              <a:pathLst>
                <a:path w="788670" h="396875">
                  <a:moveTo>
                    <a:pt x="710310" y="0"/>
                  </a:moveTo>
                  <a:lnTo>
                    <a:pt x="78181" y="0"/>
                  </a:ln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close/>
                </a:path>
              </a:pathLst>
            </a:custGeom>
            <a:solidFill>
              <a:srgbClr val="325FAA"/>
            </a:solidFill>
          </p:spPr>
          <p:txBody>
            <a:bodyPr wrap="square" lIns="0" tIns="0" rIns="0" bIns="0" rtlCol="0"/>
            <a:lstStyle/>
            <a:p>
              <a:endParaRPr/>
            </a:p>
          </p:txBody>
        </p:sp>
        <p:sp>
          <p:nvSpPr>
            <p:cNvPr id="24" name="object 24"/>
            <p:cNvSpPr/>
            <p:nvPr/>
          </p:nvSpPr>
          <p:spPr>
            <a:xfrm>
              <a:off x="6680000" y="1555410"/>
              <a:ext cx="788670" cy="396875"/>
            </a:xfrm>
            <a:custGeom>
              <a:avLst/>
              <a:gdLst/>
              <a:ahLst/>
              <a:cxnLst/>
              <a:rect l="l" t="t" r="r" b="b"/>
              <a:pathLst>
                <a:path w="788670" h="396875">
                  <a:moveTo>
                    <a:pt x="78181" y="0"/>
                  </a:moveTo>
                  <a:lnTo>
                    <a:pt x="47748" y="6143"/>
                  </a:lnTo>
                  <a:lnTo>
                    <a:pt x="22898" y="22898"/>
                  </a:lnTo>
                  <a:lnTo>
                    <a:pt x="6143" y="47748"/>
                  </a:lnTo>
                  <a:lnTo>
                    <a:pt x="0" y="78181"/>
                  </a:lnTo>
                  <a:lnTo>
                    <a:pt x="0" y="318363"/>
                  </a:lnTo>
                  <a:lnTo>
                    <a:pt x="6143" y="348797"/>
                  </a:lnTo>
                  <a:lnTo>
                    <a:pt x="22898" y="373653"/>
                  </a:lnTo>
                  <a:lnTo>
                    <a:pt x="47748" y="390411"/>
                  </a:lnTo>
                  <a:lnTo>
                    <a:pt x="78181" y="396557"/>
                  </a:lnTo>
                  <a:lnTo>
                    <a:pt x="710310" y="396557"/>
                  </a:lnTo>
                  <a:lnTo>
                    <a:pt x="740743" y="390411"/>
                  </a:lnTo>
                  <a:lnTo>
                    <a:pt x="765594" y="373653"/>
                  </a:lnTo>
                  <a:lnTo>
                    <a:pt x="782348" y="348797"/>
                  </a:lnTo>
                  <a:lnTo>
                    <a:pt x="788492" y="318363"/>
                  </a:lnTo>
                  <a:lnTo>
                    <a:pt x="788492" y="78181"/>
                  </a:lnTo>
                  <a:lnTo>
                    <a:pt x="782348" y="47748"/>
                  </a:lnTo>
                  <a:lnTo>
                    <a:pt x="765594" y="22898"/>
                  </a:lnTo>
                  <a:lnTo>
                    <a:pt x="740743" y="6143"/>
                  </a:lnTo>
                  <a:lnTo>
                    <a:pt x="710310" y="0"/>
                  </a:lnTo>
                  <a:lnTo>
                    <a:pt x="78181" y="0"/>
                  </a:lnTo>
                  <a:close/>
                </a:path>
              </a:pathLst>
            </a:custGeom>
            <a:ln w="18389">
              <a:solidFill>
                <a:srgbClr val="325FAA"/>
              </a:solidFill>
            </a:ln>
          </p:spPr>
          <p:txBody>
            <a:bodyPr wrap="square" lIns="0" tIns="0" rIns="0" bIns="0" rtlCol="0"/>
            <a:lstStyle/>
            <a:p>
              <a:endParaRPr/>
            </a:p>
          </p:txBody>
        </p:sp>
      </p:grpSp>
      <p:sp>
        <p:nvSpPr>
          <p:cNvPr id="25" name="object 25"/>
          <p:cNvSpPr txBox="1"/>
          <p:nvPr/>
        </p:nvSpPr>
        <p:spPr>
          <a:xfrm>
            <a:off x="444500" y="2742990"/>
            <a:ext cx="1691005" cy="86360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75">
                <a:solidFill>
                  <a:srgbClr val="222E54"/>
                </a:solidFill>
                <a:latin typeface="Verdana"/>
                <a:cs typeface="Verdana"/>
              </a:rPr>
              <a:t>Conferir se </a:t>
            </a:r>
            <a:r>
              <a:rPr sz="1100" spc="-50">
                <a:solidFill>
                  <a:srgbClr val="222E54"/>
                </a:solidFill>
                <a:latin typeface="Verdana"/>
                <a:cs typeface="Verdana"/>
              </a:rPr>
              <a:t>a </a:t>
            </a:r>
            <a:r>
              <a:rPr sz="1100" spc="-95">
                <a:solidFill>
                  <a:srgbClr val="222E54"/>
                </a:solidFill>
                <a:latin typeface="Verdana"/>
                <a:cs typeface="Verdana"/>
              </a:rPr>
              <a:t>razão</a:t>
            </a:r>
            <a:r>
              <a:rPr sz="1100" spc="-65">
                <a:solidFill>
                  <a:srgbClr val="222E54"/>
                </a:solidFill>
                <a:latin typeface="Verdana"/>
                <a:cs typeface="Verdana"/>
              </a:rPr>
              <a:t> </a:t>
            </a:r>
            <a:r>
              <a:rPr sz="1100" spc="-60">
                <a:solidFill>
                  <a:srgbClr val="222E54"/>
                </a:solidFill>
                <a:latin typeface="Verdana"/>
                <a:cs typeface="Verdana"/>
              </a:rPr>
              <a:t>social</a:t>
            </a:r>
            <a:r>
              <a:rPr sz="1100" spc="-65">
                <a:solidFill>
                  <a:srgbClr val="222E54"/>
                </a:solidFill>
                <a:latin typeface="Verdana"/>
                <a:cs typeface="Verdana"/>
              </a:rPr>
              <a:t> </a:t>
            </a:r>
            <a:r>
              <a:rPr sz="1100" spc="-85">
                <a:solidFill>
                  <a:srgbClr val="222E54"/>
                </a:solidFill>
                <a:latin typeface="Verdana"/>
                <a:cs typeface="Verdana"/>
              </a:rPr>
              <a:t>e/ou</a:t>
            </a:r>
            <a:r>
              <a:rPr sz="1100" spc="-65">
                <a:solidFill>
                  <a:srgbClr val="222E54"/>
                </a:solidFill>
                <a:latin typeface="Verdana"/>
                <a:cs typeface="Verdana"/>
              </a:rPr>
              <a:t> </a:t>
            </a:r>
            <a:r>
              <a:rPr sz="1100" spc="-20">
                <a:solidFill>
                  <a:srgbClr val="222E54"/>
                </a:solidFill>
                <a:latin typeface="Verdana"/>
                <a:cs typeface="Verdana"/>
              </a:rPr>
              <a:t>CNPJ </a:t>
            </a:r>
            <a:r>
              <a:rPr sz="1100" spc="-85">
                <a:solidFill>
                  <a:srgbClr val="222E54"/>
                </a:solidFill>
                <a:latin typeface="Verdana"/>
                <a:cs typeface="Verdana"/>
              </a:rPr>
              <a:t>informados</a:t>
            </a:r>
            <a:r>
              <a:rPr sz="1100" spc="-70">
                <a:solidFill>
                  <a:srgbClr val="222E54"/>
                </a:solidFill>
                <a:latin typeface="Verdana"/>
                <a:cs typeface="Verdana"/>
              </a:rPr>
              <a:t> </a:t>
            </a:r>
            <a:r>
              <a:rPr sz="1100" spc="-75">
                <a:solidFill>
                  <a:srgbClr val="222E54"/>
                </a:solidFill>
                <a:latin typeface="Verdana"/>
                <a:cs typeface="Verdana"/>
              </a:rPr>
              <a:t>no</a:t>
            </a:r>
            <a:r>
              <a:rPr sz="1100" spc="-65">
                <a:solidFill>
                  <a:srgbClr val="222E54"/>
                </a:solidFill>
                <a:latin typeface="Verdana"/>
                <a:cs typeface="Verdana"/>
              </a:rPr>
              <a:t> </a:t>
            </a:r>
            <a:r>
              <a:rPr sz="1100" spc="-35">
                <a:solidFill>
                  <a:srgbClr val="222E54"/>
                </a:solidFill>
                <a:latin typeface="Verdana"/>
                <a:cs typeface="Verdana"/>
              </a:rPr>
              <a:t>documento </a:t>
            </a:r>
            <a:r>
              <a:rPr sz="1100" spc="-60">
                <a:solidFill>
                  <a:srgbClr val="222E54"/>
                </a:solidFill>
                <a:latin typeface="Verdana"/>
                <a:cs typeface="Verdana"/>
              </a:rPr>
              <a:t>coincidem</a:t>
            </a:r>
            <a:r>
              <a:rPr sz="1100" spc="-95">
                <a:solidFill>
                  <a:srgbClr val="222E54"/>
                </a:solidFill>
                <a:latin typeface="Verdana"/>
                <a:cs typeface="Verdana"/>
              </a:rPr>
              <a:t> </a:t>
            </a:r>
            <a:r>
              <a:rPr sz="1100" spc="-85">
                <a:solidFill>
                  <a:srgbClr val="222E54"/>
                </a:solidFill>
                <a:latin typeface="Verdana"/>
                <a:cs typeface="Verdana"/>
              </a:rPr>
              <a:t>com</a:t>
            </a:r>
            <a:r>
              <a:rPr sz="1100" spc="-95">
                <a:solidFill>
                  <a:srgbClr val="222E54"/>
                </a:solidFill>
                <a:latin typeface="Verdana"/>
                <a:cs typeface="Verdana"/>
              </a:rPr>
              <a:t> </a:t>
            </a:r>
            <a:r>
              <a:rPr sz="1100" spc="-65">
                <a:solidFill>
                  <a:srgbClr val="222E54"/>
                </a:solidFill>
                <a:latin typeface="Verdana"/>
                <a:cs typeface="Verdana"/>
              </a:rPr>
              <a:t>os</a:t>
            </a:r>
            <a:r>
              <a:rPr sz="1100" spc="-95">
                <a:solidFill>
                  <a:srgbClr val="222E54"/>
                </a:solidFill>
                <a:latin typeface="Verdana"/>
                <a:cs typeface="Verdana"/>
              </a:rPr>
              <a:t> </a:t>
            </a:r>
            <a:r>
              <a:rPr sz="1100" spc="-20">
                <a:solidFill>
                  <a:srgbClr val="222E54"/>
                </a:solidFill>
                <a:latin typeface="Verdana"/>
                <a:cs typeface="Verdana"/>
              </a:rPr>
              <a:t>dados </a:t>
            </a:r>
            <a:r>
              <a:rPr sz="1100" spc="-80">
                <a:solidFill>
                  <a:srgbClr val="222E54"/>
                </a:solidFill>
                <a:latin typeface="Verdana"/>
                <a:cs typeface="Verdana"/>
              </a:rPr>
              <a:t>cadastrados</a:t>
            </a:r>
            <a:r>
              <a:rPr sz="1100" spc="-65">
                <a:solidFill>
                  <a:srgbClr val="222E54"/>
                </a:solidFill>
                <a:latin typeface="Verdana"/>
                <a:cs typeface="Verdana"/>
              </a:rPr>
              <a:t> </a:t>
            </a:r>
            <a:r>
              <a:rPr sz="1100" spc="-70">
                <a:solidFill>
                  <a:srgbClr val="222E54"/>
                </a:solidFill>
                <a:latin typeface="Verdana"/>
                <a:cs typeface="Verdana"/>
              </a:rPr>
              <a:t>do</a:t>
            </a:r>
            <a:r>
              <a:rPr sz="1100" spc="-60">
                <a:solidFill>
                  <a:srgbClr val="222E54"/>
                </a:solidFill>
                <a:latin typeface="Verdana"/>
                <a:cs typeface="Verdana"/>
              </a:rPr>
              <a:t> </a:t>
            </a:r>
            <a:r>
              <a:rPr sz="1100" spc="-90">
                <a:solidFill>
                  <a:srgbClr val="222E54"/>
                </a:solidFill>
                <a:latin typeface="Verdana"/>
                <a:cs typeface="Verdana"/>
              </a:rPr>
              <a:t>fornecedor.</a:t>
            </a:r>
            <a:endParaRPr sz="1100">
              <a:latin typeface="Verdana"/>
              <a:cs typeface="Verdana"/>
            </a:endParaRPr>
          </a:p>
        </p:txBody>
      </p:sp>
      <p:sp>
        <p:nvSpPr>
          <p:cNvPr id="31" name="object 31"/>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48</a:t>
            </a:fld>
            <a:endParaRPr spc="-25"/>
          </a:p>
        </p:txBody>
      </p:sp>
      <p:sp>
        <p:nvSpPr>
          <p:cNvPr id="32" name="object 32"/>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3" name="object 33"/>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6" name="object 26"/>
          <p:cNvSpPr txBox="1"/>
          <p:nvPr/>
        </p:nvSpPr>
        <p:spPr>
          <a:xfrm>
            <a:off x="8475713" y="3319392"/>
            <a:ext cx="1716405" cy="695960"/>
          </a:xfrm>
          <a:prstGeom prst="rect">
            <a:avLst/>
          </a:prstGeom>
        </p:spPr>
        <p:txBody>
          <a:bodyPr vert="horz" wrap="square" lIns="0" tIns="12700" rIns="0" bIns="0" rtlCol="0">
            <a:spAutoFit/>
          </a:bodyPr>
          <a:lstStyle/>
          <a:p>
            <a:pPr marL="12700" marR="5080" algn="just">
              <a:lnSpc>
                <a:spcPct val="100000"/>
              </a:lnSpc>
              <a:spcBef>
                <a:spcPts val="100"/>
              </a:spcBef>
            </a:pPr>
            <a:r>
              <a:rPr sz="1100" b="1" spc="15">
                <a:solidFill>
                  <a:srgbClr val="222E54"/>
                </a:solidFill>
                <a:latin typeface="Arial"/>
                <a:cs typeface="Arial"/>
              </a:rPr>
              <a:t>2º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30">
                <a:solidFill>
                  <a:srgbClr val="222E54"/>
                </a:solidFill>
                <a:latin typeface="Verdana"/>
                <a:cs typeface="Verdana"/>
              </a:rPr>
              <a:t>A</a:t>
            </a:r>
            <a:r>
              <a:rPr sz="1100" spc="-110">
                <a:solidFill>
                  <a:srgbClr val="222E54"/>
                </a:solidFill>
                <a:latin typeface="Verdana"/>
                <a:cs typeface="Verdana"/>
              </a:rPr>
              <a:t> </a:t>
            </a:r>
            <a:r>
              <a:rPr sz="1100" spc="-90">
                <a:solidFill>
                  <a:srgbClr val="222E54"/>
                </a:solidFill>
                <a:latin typeface="Verdana"/>
                <a:cs typeface="Verdana"/>
              </a:rPr>
              <a:t>data</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70">
                <a:solidFill>
                  <a:srgbClr val="222E54"/>
                </a:solidFill>
                <a:latin typeface="Verdana"/>
                <a:cs typeface="Verdana"/>
              </a:rPr>
              <a:t>docu- </a:t>
            </a:r>
            <a:r>
              <a:rPr sz="1100" spc="-100">
                <a:solidFill>
                  <a:srgbClr val="222E54"/>
                </a:solidFill>
                <a:latin typeface="Verdana"/>
                <a:cs typeface="Verdana"/>
              </a:rPr>
              <a:t>mento</a:t>
            </a:r>
            <a:r>
              <a:rPr sz="1100" spc="-110">
                <a:solidFill>
                  <a:srgbClr val="222E54"/>
                </a:solidFill>
                <a:latin typeface="Verdana"/>
                <a:cs typeface="Verdana"/>
              </a:rPr>
              <a:t> </a:t>
            </a:r>
            <a:r>
              <a:rPr sz="1100" spc="-90">
                <a:solidFill>
                  <a:srgbClr val="222E54"/>
                </a:solidFill>
                <a:latin typeface="Verdana"/>
                <a:cs typeface="Verdana"/>
              </a:rPr>
              <a:t>deve</a:t>
            </a:r>
            <a:r>
              <a:rPr sz="1100" spc="-110">
                <a:solidFill>
                  <a:srgbClr val="222E54"/>
                </a:solidFill>
                <a:latin typeface="Verdana"/>
                <a:cs typeface="Verdana"/>
              </a:rPr>
              <a:t> </a:t>
            </a:r>
            <a:r>
              <a:rPr sz="1100" spc="-75">
                <a:solidFill>
                  <a:srgbClr val="222E54"/>
                </a:solidFill>
                <a:latin typeface="Verdana"/>
                <a:cs typeface="Verdana"/>
              </a:rPr>
              <a:t>corresponder</a:t>
            </a:r>
            <a:r>
              <a:rPr sz="1100" spc="-110">
                <a:solidFill>
                  <a:srgbClr val="222E54"/>
                </a:solidFill>
                <a:latin typeface="Verdana"/>
                <a:cs typeface="Verdana"/>
              </a:rPr>
              <a:t> </a:t>
            </a:r>
            <a:r>
              <a:rPr sz="1100" spc="-90">
                <a:solidFill>
                  <a:srgbClr val="222E54"/>
                </a:solidFill>
                <a:latin typeface="Verdana"/>
                <a:cs typeface="Verdana"/>
              </a:rPr>
              <a:t>à</a:t>
            </a:r>
            <a:r>
              <a:rPr sz="1100" spc="-55">
                <a:solidFill>
                  <a:srgbClr val="222E54"/>
                </a:solidFill>
                <a:latin typeface="Verdana"/>
                <a:cs typeface="Verdana"/>
              </a:rPr>
              <a:t> </a:t>
            </a:r>
            <a:r>
              <a:rPr sz="1100" spc="-70">
                <a:solidFill>
                  <a:srgbClr val="222E54"/>
                </a:solidFill>
                <a:latin typeface="Verdana"/>
                <a:cs typeface="Verdana"/>
              </a:rPr>
              <a:t>competência</a:t>
            </a:r>
            <a:r>
              <a:rPr sz="1100" spc="-110">
                <a:solidFill>
                  <a:srgbClr val="222E54"/>
                </a:solidFill>
                <a:latin typeface="Verdana"/>
                <a:cs typeface="Verdana"/>
              </a:rPr>
              <a:t> </a:t>
            </a:r>
            <a:r>
              <a:rPr sz="1100" spc="-80">
                <a:solidFill>
                  <a:srgbClr val="222E54"/>
                </a:solidFill>
                <a:latin typeface="Verdana"/>
                <a:cs typeface="Verdana"/>
              </a:rPr>
              <a:t>exigida</a:t>
            </a:r>
            <a:r>
              <a:rPr sz="1100" spc="-110">
                <a:solidFill>
                  <a:srgbClr val="222E54"/>
                </a:solidFill>
                <a:latin typeface="Verdana"/>
                <a:cs typeface="Verdana"/>
              </a:rPr>
              <a:t> </a:t>
            </a:r>
            <a:r>
              <a:rPr sz="1100" spc="-90">
                <a:solidFill>
                  <a:srgbClr val="222E54"/>
                </a:solidFill>
                <a:latin typeface="Verdana"/>
                <a:cs typeface="Verdana"/>
              </a:rPr>
              <a:t>para</a:t>
            </a:r>
            <a:r>
              <a:rPr sz="1100" spc="-110">
                <a:solidFill>
                  <a:srgbClr val="222E54"/>
                </a:solidFill>
                <a:latin typeface="Verdana"/>
                <a:cs typeface="Verdana"/>
              </a:rPr>
              <a:t> </a:t>
            </a:r>
            <a:r>
              <a:rPr sz="1100" spc="-90">
                <a:solidFill>
                  <a:srgbClr val="222E54"/>
                </a:solidFill>
                <a:latin typeface="Verdana"/>
                <a:cs typeface="Verdana"/>
              </a:rPr>
              <a:t>a</a:t>
            </a:r>
            <a:r>
              <a:rPr sz="1100" spc="-55">
                <a:solidFill>
                  <a:srgbClr val="222E54"/>
                </a:solidFill>
                <a:latin typeface="Verdana"/>
                <a:cs typeface="Verdana"/>
              </a:rPr>
              <a:t> </a:t>
            </a:r>
            <a:r>
              <a:rPr sz="1100" spc="-85">
                <a:solidFill>
                  <a:srgbClr val="222E54"/>
                </a:solidFill>
                <a:latin typeface="Verdana"/>
                <a:cs typeface="Verdana"/>
              </a:rPr>
              <a:t>análise.</a:t>
            </a:r>
            <a:endParaRPr sz="1100">
              <a:latin typeface="Verdana"/>
              <a:cs typeface="Verdana"/>
            </a:endParaRPr>
          </a:p>
        </p:txBody>
      </p:sp>
      <p:sp>
        <p:nvSpPr>
          <p:cNvPr id="27" name="object 27"/>
          <p:cNvSpPr txBox="1"/>
          <p:nvPr/>
        </p:nvSpPr>
        <p:spPr>
          <a:xfrm>
            <a:off x="8445537" y="4938655"/>
            <a:ext cx="1736089" cy="103124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 </a:t>
            </a:r>
            <a:r>
              <a:rPr sz="1100" b="1" spc="-55">
                <a:solidFill>
                  <a:srgbClr val="222E54"/>
                </a:solidFill>
                <a:latin typeface="Arial"/>
                <a:cs typeface="Arial"/>
              </a:rPr>
              <a:t>PASSO:</a:t>
            </a:r>
            <a:r>
              <a:rPr sz="1100" b="1" spc="15">
                <a:solidFill>
                  <a:srgbClr val="222E54"/>
                </a:solidFill>
                <a:latin typeface="Arial"/>
                <a:cs typeface="Arial"/>
              </a:rPr>
              <a:t> </a:t>
            </a:r>
            <a:r>
              <a:rPr sz="1100" spc="-50">
                <a:solidFill>
                  <a:srgbClr val="222E54"/>
                </a:solidFill>
                <a:latin typeface="Verdana"/>
                <a:cs typeface="Verdana"/>
              </a:rPr>
              <a:t>O</a:t>
            </a:r>
            <a:r>
              <a:rPr sz="1100" spc="-65">
                <a:solidFill>
                  <a:srgbClr val="222E54"/>
                </a:solidFill>
                <a:latin typeface="Verdana"/>
                <a:cs typeface="Verdana"/>
              </a:rPr>
              <a:t> </a:t>
            </a:r>
            <a:r>
              <a:rPr sz="1100" spc="-90">
                <a:solidFill>
                  <a:srgbClr val="222E54"/>
                </a:solidFill>
                <a:latin typeface="Verdana"/>
                <a:cs typeface="Verdana"/>
              </a:rPr>
              <a:t>somatório</a:t>
            </a:r>
            <a:r>
              <a:rPr sz="1100" spc="-65">
                <a:solidFill>
                  <a:srgbClr val="222E54"/>
                </a:solidFill>
                <a:latin typeface="Verdana"/>
                <a:cs typeface="Verdana"/>
              </a:rPr>
              <a:t> </a:t>
            </a:r>
            <a:r>
              <a:rPr sz="1100" spc="-25">
                <a:solidFill>
                  <a:srgbClr val="222E54"/>
                </a:solidFill>
                <a:latin typeface="Verdana"/>
                <a:cs typeface="Verdana"/>
              </a:rPr>
              <a:t>da </a:t>
            </a:r>
            <a:r>
              <a:rPr sz="1100" spc="-70">
                <a:solidFill>
                  <a:srgbClr val="222E54"/>
                </a:solidFill>
                <a:latin typeface="Verdana"/>
                <a:cs typeface="Verdana"/>
              </a:rPr>
              <a:t>Relação</a:t>
            </a:r>
            <a:r>
              <a:rPr sz="1100" spc="-85">
                <a:solidFill>
                  <a:srgbClr val="222E54"/>
                </a:solidFill>
                <a:latin typeface="Verdana"/>
                <a:cs typeface="Verdana"/>
              </a:rPr>
              <a:t> </a:t>
            </a:r>
            <a:r>
              <a:rPr sz="1100" spc="-80">
                <a:solidFill>
                  <a:srgbClr val="222E54"/>
                </a:solidFill>
                <a:latin typeface="Verdana"/>
                <a:cs typeface="Verdana"/>
              </a:rPr>
              <a:t>de</a:t>
            </a:r>
            <a:r>
              <a:rPr sz="1100" spc="-85">
                <a:solidFill>
                  <a:srgbClr val="222E54"/>
                </a:solidFill>
                <a:latin typeface="Verdana"/>
                <a:cs typeface="Verdana"/>
              </a:rPr>
              <a:t> </a:t>
            </a:r>
            <a:r>
              <a:rPr sz="1100" spc="-10">
                <a:solidFill>
                  <a:srgbClr val="222E54"/>
                </a:solidFill>
                <a:latin typeface="Verdana"/>
                <a:cs typeface="Verdana"/>
              </a:rPr>
              <a:t>Beneficiários </a:t>
            </a:r>
            <a:r>
              <a:rPr sz="1100" spc="-80">
                <a:solidFill>
                  <a:srgbClr val="222E54"/>
                </a:solidFill>
                <a:latin typeface="Verdana"/>
                <a:cs typeface="Verdana"/>
              </a:rPr>
              <a:t>completa</a:t>
            </a:r>
            <a:r>
              <a:rPr sz="1100" spc="-75">
                <a:solidFill>
                  <a:srgbClr val="222E54"/>
                </a:solidFill>
                <a:latin typeface="Verdana"/>
                <a:cs typeface="Verdana"/>
              </a:rPr>
              <a:t> </a:t>
            </a:r>
            <a:r>
              <a:rPr sz="1100" spc="-95">
                <a:solidFill>
                  <a:srgbClr val="222E54"/>
                </a:solidFill>
                <a:latin typeface="Verdana"/>
                <a:cs typeface="Verdana"/>
              </a:rPr>
              <a:t>deve</a:t>
            </a:r>
            <a:r>
              <a:rPr sz="1100" spc="-75">
                <a:solidFill>
                  <a:srgbClr val="222E54"/>
                </a:solidFill>
                <a:latin typeface="Verdana"/>
                <a:cs typeface="Verdana"/>
              </a:rPr>
              <a:t> </a:t>
            </a:r>
            <a:r>
              <a:rPr sz="1100" spc="-85">
                <a:solidFill>
                  <a:srgbClr val="222E54"/>
                </a:solidFill>
                <a:latin typeface="Verdana"/>
                <a:cs typeface="Verdana"/>
              </a:rPr>
              <a:t>ser</a:t>
            </a:r>
            <a:r>
              <a:rPr sz="1100" spc="-70">
                <a:solidFill>
                  <a:srgbClr val="222E54"/>
                </a:solidFill>
                <a:latin typeface="Verdana"/>
                <a:cs typeface="Verdana"/>
              </a:rPr>
              <a:t> </a:t>
            </a:r>
            <a:r>
              <a:rPr sz="1100" spc="-10">
                <a:solidFill>
                  <a:srgbClr val="222E54"/>
                </a:solidFill>
                <a:latin typeface="Verdana"/>
                <a:cs typeface="Verdana"/>
              </a:rPr>
              <a:t>compa- </a:t>
            </a:r>
            <a:r>
              <a:rPr sz="1100" spc="-85">
                <a:solidFill>
                  <a:srgbClr val="222E54"/>
                </a:solidFill>
                <a:latin typeface="Verdana"/>
                <a:cs typeface="Verdana"/>
              </a:rPr>
              <a:t>tível</a:t>
            </a:r>
            <a:r>
              <a:rPr sz="1100" spc="-70">
                <a:solidFill>
                  <a:srgbClr val="222E54"/>
                </a:solidFill>
                <a:latin typeface="Verdana"/>
                <a:cs typeface="Verdana"/>
              </a:rPr>
              <a:t> </a:t>
            </a:r>
            <a:r>
              <a:rPr sz="1100" spc="-85">
                <a:solidFill>
                  <a:srgbClr val="222E54"/>
                </a:solidFill>
                <a:latin typeface="Verdana"/>
                <a:cs typeface="Verdana"/>
              </a:rPr>
              <a:t>com</a:t>
            </a:r>
            <a:r>
              <a:rPr sz="1100" spc="-70">
                <a:solidFill>
                  <a:srgbClr val="222E54"/>
                </a:solidFill>
                <a:latin typeface="Verdana"/>
                <a:cs typeface="Verdana"/>
              </a:rPr>
              <a:t> </a:t>
            </a:r>
            <a:r>
              <a:rPr sz="1100" spc="-65">
                <a:solidFill>
                  <a:srgbClr val="222E54"/>
                </a:solidFill>
                <a:latin typeface="Verdana"/>
                <a:cs typeface="Verdana"/>
              </a:rPr>
              <a:t>o </a:t>
            </a:r>
            <a:r>
              <a:rPr sz="1100" spc="-95">
                <a:solidFill>
                  <a:srgbClr val="222E54"/>
                </a:solidFill>
                <a:latin typeface="Verdana"/>
                <a:cs typeface="Verdana"/>
              </a:rPr>
              <a:t>comprovante</a:t>
            </a:r>
            <a:r>
              <a:rPr sz="1100" spc="-70">
                <a:solidFill>
                  <a:srgbClr val="222E54"/>
                </a:solidFill>
                <a:latin typeface="Verdana"/>
                <a:cs typeface="Verdana"/>
              </a:rPr>
              <a:t> </a:t>
            </a:r>
            <a:r>
              <a:rPr sz="1100" spc="-25">
                <a:solidFill>
                  <a:srgbClr val="222E54"/>
                </a:solidFill>
                <a:latin typeface="Verdana"/>
                <a:cs typeface="Verdana"/>
              </a:rPr>
              <a:t>de </a:t>
            </a:r>
            <a:r>
              <a:rPr sz="1100" spc="-95">
                <a:solidFill>
                  <a:srgbClr val="222E54"/>
                </a:solidFill>
                <a:latin typeface="Verdana"/>
                <a:cs typeface="Verdana"/>
              </a:rPr>
              <a:t>pagamento</a:t>
            </a:r>
            <a:r>
              <a:rPr sz="1100" spc="-90">
                <a:solidFill>
                  <a:srgbClr val="222E54"/>
                </a:solidFill>
                <a:latin typeface="Verdana"/>
                <a:cs typeface="Verdana"/>
              </a:rPr>
              <a:t> </a:t>
            </a:r>
            <a:r>
              <a:rPr sz="1100" spc="-85">
                <a:solidFill>
                  <a:srgbClr val="222E54"/>
                </a:solidFill>
                <a:latin typeface="Verdana"/>
                <a:cs typeface="Verdana"/>
              </a:rPr>
              <a:t>e com</a:t>
            </a:r>
            <a:r>
              <a:rPr sz="1100" spc="-90">
                <a:solidFill>
                  <a:srgbClr val="222E54"/>
                </a:solidFill>
                <a:latin typeface="Verdana"/>
                <a:cs typeface="Verdana"/>
              </a:rPr>
              <a:t> </a:t>
            </a:r>
            <a:r>
              <a:rPr sz="1100" spc="-65">
                <a:solidFill>
                  <a:srgbClr val="222E54"/>
                </a:solidFill>
                <a:latin typeface="Verdana"/>
                <a:cs typeface="Verdana"/>
              </a:rPr>
              <a:t>o</a:t>
            </a:r>
            <a:r>
              <a:rPr sz="1100" spc="-85">
                <a:solidFill>
                  <a:srgbClr val="222E54"/>
                </a:solidFill>
                <a:latin typeface="Verdana"/>
                <a:cs typeface="Verdana"/>
              </a:rPr>
              <a:t> </a:t>
            </a:r>
            <a:r>
              <a:rPr sz="1100" spc="-55">
                <a:solidFill>
                  <a:srgbClr val="222E54"/>
                </a:solidFill>
                <a:latin typeface="Verdana"/>
                <a:cs typeface="Verdana"/>
              </a:rPr>
              <a:t>Boleto/ </a:t>
            </a:r>
            <a:r>
              <a:rPr sz="1100" spc="-70">
                <a:solidFill>
                  <a:srgbClr val="222E54"/>
                </a:solidFill>
                <a:latin typeface="Verdana"/>
                <a:cs typeface="Verdana"/>
              </a:rPr>
              <a:t>Nota</a:t>
            </a:r>
            <a:r>
              <a:rPr sz="1100" spc="-80">
                <a:solidFill>
                  <a:srgbClr val="222E54"/>
                </a:solidFill>
                <a:latin typeface="Verdana"/>
                <a:cs typeface="Verdana"/>
              </a:rPr>
              <a:t> </a:t>
            </a:r>
            <a:r>
              <a:rPr sz="1100" spc="-10">
                <a:solidFill>
                  <a:srgbClr val="222E54"/>
                </a:solidFill>
                <a:latin typeface="Verdana"/>
                <a:cs typeface="Verdana"/>
              </a:rPr>
              <a:t>Fiscal.</a:t>
            </a:r>
            <a:endParaRPr sz="1100">
              <a:latin typeface="Verdana"/>
              <a:cs typeface="Verdana"/>
            </a:endParaRPr>
          </a:p>
        </p:txBody>
      </p:sp>
      <p:sp>
        <p:nvSpPr>
          <p:cNvPr id="28" name="object 28"/>
          <p:cNvSpPr txBox="1"/>
          <p:nvPr/>
        </p:nvSpPr>
        <p:spPr>
          <a:xfrm>
            <a:off x="444500" y="4160386"/>
            <a:ext cx="1751964" cy="13665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90">
                <a:solidFill>
                  <a:srgbClr val="222E54"/>
                </a:solidFill>
                <a:latin typeface="Verdana"/>
                <a:cs typeface="Verdana"/>
              </a:rPr>
              <a:t>Todos</a:t>
            </a:r>
            <a:r>
              <a:rPr sz="1100" spc="-70">
                <a:solidFill>
                  <a:srgbClr val="222E54"/>
                </a:solidFill>
                <a:latin typeface="Verdana"/>
                <a:cs typeface="Verdana"/>
              </a:rPr>
              <a:t> </a:t>
            </a:r>
            <a:r>
              <a:rPr sz="1100" spc="-65">
                <a:solidFill>
                  <a:srgbClr val="222E54"/>
                </a:solidFill>
                <a:latin typeface="Verdana"/>
                <a:cs typeface="Verdana"/>
              </a:rPr>
              <a:t>os</a:t>
            </a:r>
            <a:r>
              <a:rPr sz="1100" spc="-70">
                <a:solidFill>
                  <a:srgbClr val="222E54"/>
                </a:solidFill>
                <a:latin typeface="Verdana"/>
                <a:cs typeface="Verdana"/>
              </a:rPr>
              <a:t> </a:t>
            </a:r>
            <a:r>
              <a:rPr sz="1100" spc="-25">
                <a:solidFill>
                  <a:srgbClr val="222E54"/>
                </a:solidFill>
                <a:latin typeface="Verdana"/>
                <a:cs typeface="Verdana"/>
              </a:rPr>
              <a:t>co- </a:t>
            </a:r>
            <a:r>
              <a:rPr sz="1100" spc="-80">
                <a:solidFill>
                  <a:srgbClr val="222E54"/>
                </a:solidFill>
                <a:latin typeface="Verdana"/>
                <a:cs typeface="Verdana"/>
              </a:rPr>
              <a:t>laboradores</a:t>
            </a:r>
            <a:r>
              <a:rPr sz="1100" spc="-35">
                <a:solidFill>
                  <a:srgbClr val="222E54"/>
                </a:solidFill>
                <a:latin typeface="Verdana"/>
                <a:cs typeface="Verdana"/>
              </a:rPr>
              <a:t> </a:t>
            </a:r>
            <a:r>
              <a:rPr sz="1100" spc="-85">
                <a:solidFill>
                  <a:srgbClr val="222E54"/>
                </a:solidFill>
                <a:latin typeface="Verdana"/>
                <a:cs typeface="Verdana"/>
              </a:rPr>
              <a:t>presentes</a:t>
            </a:r>
            <a:r>
              <a:rPr sz="1100" spc="-35">
                <a:solidFill>
                  <a:srgbClr val="222E54"/>
                </a:solidFill>
                <a:latin typeface="Verdana"/>
                <a:cs typeface="Verdana"/>
              </a:rPr>
              <a:t> na </a:t>
            </a:r>
            <a:r>
              <a:rPr sz="1100" spc="-70">
                <a:solidFill>
                  <a:srgbClr val="222E54"/>
                </a:solidFill>
                <a:latin typeface="Verdana"/>
                <a:cs typeface="Verdana"/>
              </a:rPr>
              <a:t>Análise </a:t>
            </a:r>
            <a:r>
              <a:rPr sz="1100" spc="-80">
                <a:solidFill>
                  <a:srgbClr val="222E54"/>
                </a:solidFill>
                <a:latin typeface="Verdana"/>
                <a:cs typeface="Verdana"/>
              </a:rPr>
              <a:t>de</a:t>
            </a:r>
            <a:r>
              <a:rPr sz="1100" spc="-70">
                <a:solidFill>
                  <a:srgbClr val="222E54"/>
                </a:solidFill>
                <a:latin typeface="Verdana"/>
                <a:cs typeface="Verdana"/>
              </a:rPr>
              <a:t> </a:t>
            </a:r>
            <a:r>
              <a:rPr sz="1100" spc="-10">
                <a:solidFill>
                  <a:srgbClr val="222E54"/>
                </a:solidFill>
                <a:latin typeface="Verdana"/>
                <a:cs typeface="Verdana"/>
              </a:rPr>
              <a:t>Colaboradores/ </a:t>
            </a:r>
            <a:r>
              <a:rPr sz="1100" spc="-70">
                <a:solidFill>
                  <a:srgbClr val="222E54"/>
                </a:solidFill>
                <a:latin typeface="Verdana"/>
                <a:cs typeface="Verdana"/>
              </a:rPr>
              <a:t>Relação</a:t>
            </a:r>
            <a:r>
              <a:rPr sz="1100" spc="-85">
                <a:solidFill>
                  <a:srgbClr val="222E54"/>
                </a:solidFill>
                <a:latin typeface="Verdana"/>
                <a:cs typeface="Verdana"/>
              </a:rPr>
              <a:t> </a:t>
            </a:r>
            <a:r>
              <a:rPr sz="1100" spc="-80">
                <a:solidFill>
                  <a:srgbClr val="222E54"/>
                </a:solidFill>
                <a:latin typeface="Verdana"/>
                <a:cs typeface="Verdana"/>
              </a:rPr>
              <a:t>de</a:t>
            </a:r>
            <a:r>
              <a:rPr sz="1100" spc="-85">
                <a:solidFill>
                  <a:srgbClr val="222E54"/>
                </a:solidFill>
                <a:latin typeface="Verdana"/>
                <a:cs typeface="Verdana"/>
              </a:rPr>
              <a:t> </a:t>
            </a:r>
            <a:r>
              <a:rPr sz="1100" spc="-10">
                <a:solidFill>
                  <a:srgbClr val="222E54"/>
                </a:solidFill>
                <a:latin typeface="Verdana"/>
                <a:cs typeface="Verdana"/>
              </a:rPr>
              <a:t>Empregados </a:t>
            </a:r>
            <a:r>
              <a:rPr sz="1100" spc="-100">
                <a:solidFill>
                  <a:srgbClr val="222E54"/>
                </a:solidFill>
                <a:latin typeface="Verdana"/>
                <a:cs typeface="Verdana"/>
              </a:rPr>
              <a:t>(RE)</a:t>
            </a:r>
            <a:r>
              <a:rPr sz="1100" spc="-75">
                <a:solidFill>
                  <a:srgbClr val="222E54"/>
                </a:solidFill>
                <a:latin typeface="Verdana"/>
                <a:cs typeface="Verdana"/>
              </a:rPr>
              <a:t> </a:t>
            </a:r>
            <a:r>
              <a:rPr sz="1100" spc="-105">
                <a:solidFill>
                  <a:srgbClr val="222E54"/>
                </a:solidFill>
                <a:latin typeface="Verdana"/>
                <a:cs typeface="Verdana"/>
              </a:rPr>
              <a:t>devem</a:t>
            </a:r>
            <a:r>
              <a:rPr sz="1100" spc="-70">
                <a:solidFill>
                  <a:srgbClr val="222E54"/>
                </a:solidFill>
                <a:latin typeface="Verdana"/>
                <a:cs typeface="Verdana"/>
              </a:rPr>
              <a:t> </a:t>
            </a:r>
            <a:r>
              <a:rPr sz="1100" spc="-90">
                <a:solidFill>
                  <a:srgbClr val="222E54"/>
                </a:solidFill>
                <a:latin typeface="Verdana"/>
                <a:cs typeface="Verdana"/>
              </a:rPr>
              <a:t>estar</a:t>
            </a:r>
            <a:r>
              <a:rPr sz="1100" spc="-70">
                <a:solidFill>
                  <a:srgbClr val="222E54"/>
                </a:solidFill>
                <a:latin typeface="Verdana"/>
                <a:cs typeface="Verdana"/>
              </a:rPr>
              <a:t> </a:t>
            </a:r>
            <a:r>
              <a:rPr sz="1100" spc="-50">
                <a:solidFill>
                  <a:srgbClr val="222E54"/>
                </a:solidFill>
                <a:latin typeface="Verdana"/>
                <a:cs typeface="Verdana"/>
              </a:rPr>
              <a:t>presentes </a:t>
            </a:r>
            <a:r>
              <a:rPr sz="1100" spc="-100">
                <a:solidFill>
                  <a:srgbClr val="222E54"/>
                </a:solidFill>
                <a:latin typeface="Verdana"/>
                <a:cs typeface="Verdana"/>
              </a:rPr>
              <a:t>na</a:t>
            </a:r>
            <a:r>
              <a:rPr sz="1100" spc="-90">
                <a:solidFill>
                  <a:srgbClr val="222E54"/>
                </a:solidFill>
                <a:latin typeface="Verdana"/>
                <a:cs typeface="Verdana"/>
              </a:rPr>
              <a:t> </a:t>
            </a:r>
            <a:r>
              <a:rPr sz="1100" spc="-70">
                <a:solidFill>
                  <a:srgbClr val="222E54"/>
                </a:solidFill>
                <a:latin typeface="Verdana"/>
                <a:cs typeface="Verdana"/>
              </a:rPr>
              <a:t>Relação</a:t>
            </a:r>
            <a:r>
              <a:rPr sz="1100" spc="-85">
                <a:solidFill>
                  <a:srgbClr val="222E54"/>
                </a:solidFill>
                <a:latin typeface="Verdana"/>
                <a:cs typeface="Verdana"/>
              </a:rPr>
              <a:t> </a:t>
            </a:r>
            <a:r>
              <a:rPr sz="1100" spc="-80">
                <a:solidFill>
                  <a:srgbClr val="222E54"/>
                </a:solidFill>
                <a:latin typeface="Verdana"/>
                <a:cs typeface="Verdana"/>
              </a:rPr>
              <a:t>de</a:t>
            </a:r>
            <a:r>
              <a:rPr sz="1100" spc="-85">
                <a:solidFill>
                  <a:srgbClr val="222E54"/>
                </a:solidFill>
                <a:latin typeface="Verdana"/>
                <a:cs typeface="Verdana"/>
              </a:rPr>
              <a:t> </a:t>
            </a:r>
            <a:r>
              <a:rPr sz="1100" spc="-70">
                <a:solidFill>
                  <a:srgbClr val="222E54"/>
                </a:solidFill>
                <a:latin typeface="Verdana"/>
                <a:cs typeface="Verdana"/>
              </a:rPr>
              <a:t>Beneficiários. </a:t>
            </a:r>
            <a:r>
              <a:rPr sz="1100" spc="-65">
                <a:solidFill>
                  <a:srgbClr val="222E54"/>
                </a:solidFill>
                <a:latin typeface="Verdana"/>
                <a:cs typeface="Verdana"/>
              </a:rPr>
              <a:t>Use</a:t>
            </a:r>
            <a:r>
              <a:rPr sz="1100" spc="-90">
                <a:solidFill>
                  <a:srgbClr val="222E54"/>
                </a:solidFill>
                <a:latin typeface="Verdana"/>
                <a:cs typeface="Verdana"/>
              </a:rPr>
              <a:t> </a:t>
            </a:r>
            <a:r>
              <a:rPr sz="1100" spc="-95">
                <a:solidFill>
                  <a:srgbClr val="222E54"/>
                </a:solidFill>
                <a:latin typeface="Verdana"/>
                <a:cs typeface="Verdana"/>
              </a:rPr>
              <a:t>a</a:t>
            </a:r>
            <a:r>
              <a:rPr sz="1100" spc="-90">
                <a:solidFill>
                  <a:srgbClr val="222E54"/>
                </a:solidFill>
                <a:latin typeface="Verdana"/>
                <a:cs typeface="Verdana"/>
              </a:rPr>
              <a:t> </a:t>
            </a:r>
            <a:r>
              <a:rPr sz="1100" b="1" spc="-25">
                <a:solidFill>
                  <a:srgbClr val="222E54"/>
                </a:solidFill>
                <a:latin typeface="Arial"/>
                <a:cs typeface="Arial"/>
              </a:rPr>
              <a:t>Amostragem</a:t>
            </a:r>
            <a:r>
              <a:rPr sz="1100" b="1" spc="-10">
                <a:solidFill>
                  <a:srgbClr val="222E54"/>
                </a:solidFill>
                <a:latin typeface="Arial"/>
                <a:cs typeface="Arial"/>
              </a:rPr>
              <a:t> </a:t>
            </a:r>
            <a:r>
              <a:rPr sz="1100" spc="-20">
                <a:solidFill>
                  <a:srgbClr val="222E54"/>
                </a:solidFill>
                <a:latin typeface="Verdana"/>
                <a:cs typeface="Verdana"/>
              </a:rPr>
              <a:t>para </a:t>
            </a:r>
            <a:r>
              <a:rPr sz="1100" spc="-10">
                <a:solidFill>
                  <a:srgbClr val="222E54"/>
                </a:solidFill>
                <a:latin typeface="Verdana"/>
                <a:cs typeface="Verdana"/>
              </a:rPr>
              <a:t>análise.</a:t>
            </a:r>
            <a:endParaRPr sz="1100">
              <a:latin typeface="Verdana"/>
              <a:cs typeface="Verdana"/>
            </a:endParaRPr>
          </a:p>
        </p:txBody>
      </p:sp>
      <p:sp>
        <p:nvSpPr>
          <p:cNvPr id="29" name="object 29"/>
          <p:cNvSpPr txBox="1"/>
          <p:nvPr/>
        </p:nvSpPr>
        <p:spPr>
          <a:xfrm>
            <a:off x="2525052" y="6322244"/>
            <a:ext cx="5576570" cy="695960"/>
          </a:xfrm>
          <a:prstGeom prst="rect">
            <a:avLst/>
          </a:prstGeom>
        </p:spPr>
        <p:txBody>
          <a:bodyPr vert="horz" wrap="square" lIns="0" tIns="12700" rIns="0" bIns="0" rtlCol="0">
            <a:spAutoFit/>
          </a:bodyPr>
          <a:lstStyle/>
          <a:p>
            <a:pPr marL="12700" marR="5080">
              <a:lnSpc>
                <a:spcPct val="100000"/>
              </a:lnSpc>
              <a:spcBef>
                <a:spcPts val="100"/>
              </a:spcBef>
            </a:pPr>
            <a:r>
              <a:rPr sz="1100" b="1" spc="-50">
                <a:solidFill>
                  <a:srgbClr val="222E54"/>
                </a:solidFill>
                <a:latin typeface="Arial"/>
                <a:cs typeface="Arial"/>
              </a:rPr>
              <a:t>ATENÇÃO:</a:t>
            </a:r>
            <a:r>
              <a:rPr sz="1100" b="1" spc="-10">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Vale</a:t>
            </a:r>
            <a:r>
              <a:rPr sz="1100" spc="-75">
                <a:solidFill>
                  <a:srgbClr val="222E54"/>
                </a:solidFill>
                <a:latin typeface="Verdana"/>
                <a:cs typeface="Verdana"/>
              </a:rPr>
              <a:t> </a:t>
            </a:r>
            <a:r>
              <a:rPr sz="1100" spc="-95">
                <a:solidFill>
                  <a:srgbClr val="222E54"/>
                </a:solidFill>
                <a:latin typeface="Verdana"/>
                <a:cs typeface="Verdana"/>
              </a:rPr>
              <a:t>Transporte</a:t>
            </a:r>
            <a:r>
              <a:rPr sz="1100" spc="-75">
                <a:solidFill>
                  <a:srgbClr val="222E54"/>
                </a:solidFill>
                <a:latin typeface="Verdana"/>
                <a:cs typeface="Verdana"/>
              </a:rPr>
              <a:t> </a:t>
            </a:r>
            <a:r>
              <a:rPr sz="1100" spc="-85">
                <a:solidFill>
                  <a:srgbClr val="222E54"/>
                </a:solidFill>
                <a:latin typeface="Verdana"/>
                <a:cs typeface="Verdana"/>
              </a:rPr>
              <a:t>é</a:t>
            </a:r>
            <a:r>
              <a:rPr sz="1100" spc="-80">
                <a:solidFill>
                  <a:srgbClr val="222E54"/>
                </a:solidFill>
                <a:latin typeface="Verdana"/>
                <a:cs typeface="Verdana"/>
              </a:rPr>
              <a:t> </a:t>
            </a:r>
            <a:r>
              <a:rPr sz="1100" spc="-130">
                <a:solidFill>
                  <a:srgbClr val="222E54"/>
                </a:solidFill>
                <a:latin typeface="Verdana"/>
                <a:cs typeface="Verdana"/>
              </a:rPr>
              <a:t>um</a:t>
            </a:r>
            <a:r>
              <a:rPr sz="1100" spc="-75">
                <a:solidFill>
                  <a:srgbClr val="222E54"/>
                </a:solidFill>
                <a:latin typeface="Verdana"/>
                <a:cs typeface="Verdana"/>
              </a:rPr>
              <a:t> direito </a:t>
            </a:r>
            <a:r>
              <a:rPr sz="1100" spc="-85">
                <a:solidFill>
                  <a:srgbClr val="222E54"/>
                </a:solidFill>
                <a:latin typeface="Verdana"/>
                <a:cs typeface="Verdana"/>
              </a:rPr>
              <a:t>garantido</a:t>
            </a:r>
            <a:r>
              <a:rPr sz="1100" spc="-75">
                <a:solidFill>
                  <a:srgbClr val="222E54"/>
                </a:solidFill>
                <a:latin typeface="Verdana"/>
                <a:cs typeface="Verdana"/>
              </a:rPr>
              <a:t> pela </a:t>
            </a:r>
            <a:r>
              <a:rPr sz="1100" spc="-45">
                <a:solidFill>
                  <a:srgbClr val="222E54"/>
                </a:solidFill>
                <a:latin typeface="Verdana"/>
                <a:cs typeface="Verdana"/>
              </a:rPr>
              <a:t>Lei</a:t>
            </a:r>
            <a:r>
              <a:rPr sz="1100" spc="-75">
                <a:solidFill>
                  <a:srgbClr val="222E54"/>
                </a:solidFill>
                <a:latin typeface="Verdana"/>
                <a:cs typeface="Verdana"/>
              </a:rPr>
              <a:t> </a:t>
            </a:r>
            <a:r>
              <a:rPr sz="1100" spc="-145">
                <a:solidFill>
                  <a:srgbClr val="222E54"/>
                </a:solidFill>
                <a:latin typeface="Verdana"/>
                <a:cs typeface="Verdana"/>
              </a:rPr>
              <a:t>nº</a:t>
            </a:r>
            <a:r>
              <a:rPr sz="1100" spc="-75">
                <a:solidFill>
                  <a:srgbClr val="222E54"/>
                </a:solidFill>
                <a:latin typeface="Verdana"/>
                <a:cs typeface="Verdana"/>
              </a:rPr>
              <a:t> </a:t>
            </a:r>
            <a:r>
              <a:rPr sz="1100" spc="-170">
                <a:solidFill>
                  <a:srgbClr val="222E54"/>
                </a:solidFill>
                <a:latin typeface="Verdana"/>
                <a:cs typeface="Verdana"/>
              </a:rPr>
              <a:t>7.418/1985</a:t>
            </a:r>
            <a:r>
              <a:rPr sz="1100" spc="-75">
                <a:solidFill>
                  <a:srgbClr val="222E54"/>
                </a:solidFill>
                <a:latin typeface="Verdana"/>
                <a:cs typeface="Verdana"/>
              </a:rPr>
              <a:t> </a:t>
            </a:r>
            <a:r>
              <a:rPr sz="1100" spc="-85">
                <a:solidFill>
                  <a:srgbClr val="222E54"/>
                </a:solidFill>
                <a:latin typeface="Verdana"/>
                <a:cs typeface="Verdana"/>
              </a:rPr>
              <a:t>e</a:t>
            </a:r>
            <a:r>
              <a:rPr sz="1100" spc="-80">
                <a:solidFill>
                  <a:srgbClr val="222E54"/>
                </a:solidFill>
                <a:latin typeface="Verdana"/>
                <a:cs typeface="Verdana"/>
              </a:rPr>
              <a:t> </a:t>
            </a:r>
            <a:r>
              <a:rPr sz="1100" spc="-95">
                <a:solidFill>
                  <a:srgbClr val="222E54"/>
                </a:solidFill>
                <a:latin typeface="Verdana"/>
                <a:cs typeface="Verdana"/>
              </a:rPr>
              <a:t>deve</a:t>
            </a:r>
            <a:r>
              <a:rPr sz="1100" spc="-75">
                <a:solidFill>
                  <a:srgbClr val="222E54"/>
                </a:solidFill>
                <a:latin typeface="Verdana"/>
                <a:cs typeface="Verdana"/>
              </a:rPr>
              <a:t> </a:t>
            </a:r>
            <a:r>
              <a:rPr sz="1100" spc="-85">
                <a:solidFill>
                  <a:srgbClr val="222E54"/>
                </a:solidFill>
                <a:latin typeface="Verdana"/>
                <a:cs typeface="Verdana"/>
              </a:rPr>
              <a:t>ser</a:t>
            </a:r>
            <a:r>
              <a:rPr sz="1100" spc="-75">
                <a:solidFill>
                  <a:srgbClr val="222E54"/>
                </a:solidFill>
                <a:latin typeface="Verdana"/>
                <a:cs typeface="Verdana"/>
              </a:rPr>
              <a:t> </a:t>
            </a:r>
            <a:r>
              <a:rPr sz="1100" spc="-20">
                <a:solidFill>
                  <a:srgbClr val="222E54"/>
                </a:solidFill>
                <a:latin typeface="Verdana"/>
                <a:cs typeface="Verdana"/>
              </a:rPr>
              <a:t>con- </a:t>
            </a:r>
            <a:r>
              <a:rPr sz="1100" spc="-60">
                <a:solidFill>
                  <a:srgbClr val="222E54"/>
                </a:solidFill>
                <a:latin typeface="Verdana"/>
                <a:cs typeface="Verdana"/>
              </a:rPr>
              <a:t>cedido</a:t>
            </a:r>
            <a:r>
              <a:rPr sz="1100" spc="-70">
                <a:solidFill>
                  <a:srgbClr val="222E54"/>
                </a:solidFill>
                <a:latin typeface="Verdana"/>
                <a:cs typeface="Verdana"/>
              </a:rPr>
              <a:t> </a:t>
            </a:r>
            <a:r>
              <a:rPr sz="1100" spc="-90">
                <a:solidFill>
                  <a:srgbClr val="222E54"/>
                </a:solidFill>
                <a:latin typeface="Verdana"/>
                <a:cs typeface="Verdana"/>
              </a:rPr>
              <a:t>independentemente</a:t>
            </a:r>
            <a:r>
              <a:rPr sz="1100" spc="-65">
                <a:solidFill>
                  <a:srgbClr val="222E54"/>
                </a:solidFill>
                <a:latin typeface="Verdana"/>
                <a:cs typeface="Verdana"/>
              </a:rPr>
              <a:t> </a:t>
            </a:r>
            <a:r>
              <a:rPr sz="1100" spc="-70">
                <a:solidFill>
                  <a:srgbClr val="222E54"/>
                </a:solidFill>
                <a:latin typeface="Verdana"/>
                <a:cs typeface="Verdana"/>
              </a:rPr>
              <a:t>do </a:t>
            </a:r>
            <a:r>
              <a:rPr sz="1100" spc="-80">
                <a:solidFill>
                  <a:srgbClr val="222E54"/>
                </a:solidFill>
                <a:latin typeface="Verdana"/>
                <a:cs typeface="Verdana"/>
              </a:rPr>
              <a:t>que</a:t>
            </a:r>
            <a:r>
              <a:rPr sz="1100" spc="-65">
                <a:solidFill>
                  <a:srgbClr val="222E54"/>
                </a:solidFill>
                <a:latin typeface="Verdana"/>
                <a:cs typeface="Verdana"/>
              </a:rPr>
              <a:t> </a:t>
            </a:r>
            <a:r>
              <a:rPr sz="1100" spc="-90">
                <a:solidFill>
                  <a:srgbClr val="222E54"/>
                </a:solidFill>
                <a:latin typeface="Verdana"/>
                <a:cs typeface="Verdana"/>
              </a:rPr>
              <a:t>estiver</a:t>
            </a:r>
            <a:r>
              <a:rPr sz="1100" spc="-70">
                <a:solidFill>
                  <a:srgbClr val="222E54"/>
                </a:solidFill>
                <a:latin typeface="Verdana"/>
                <a:cs typeface="Verdana"/>
              </a:rPr>
              <a:t> </a:t>
            </a:r>
            <a:r>
              <a:rPr sz="1100" spc="-85">
                <a:solidFill>
                  <a:srgbClr val="222E54"/>
                </a:solidFill>
                <a:latin typeface="Verdana"/>
                <a:cs typeface="Verdana"/>
              </a:rPr>
              <a:t>previsto</a:t>
            </a:r>
            <a:r>
              <a:rPr sz="1100" spc="-65">
                <a:solidFill>
                  <a:srgbClr val="222E54"/>
                </a:solidFill>
                <a:latin typeface="Verdana"/>
                <a:cs typeface="Verdana"/>
              </a:rPr>
              <a:t> </a:t>
            </a:r>
            <a:r>
              <a:rPr sz="1100" spc="-100">
                <a:solidFill>
                  <a:srgbClr val="222E54"/>
                </a:solidFill>
                <a:latin typeface="Verdana"/>
                <a:cs typeface="Verdana"/>
              </a:rPr>
              <a:t>na</a:t>
            </a:r>
            <a:r>
              <a:rPr sz="1100" spc="-70">
                <a:solidFill>
                  <a:srgbClr val="222E54"/>
                </a:solidFill>
                <a:latin typeface="Verdana"/>
                <a:cs typeface="Verdana"/>
              </a:rPr>
              <a:t> </a:t>
            </a:r>
            <a:r>
              <a:rPr sz="1100" spc="-95">
                <a:solidFill>
                  <a:srgbClr val="222E54"/>
                </a:solidFill>
                <a:latin typeface="Verdana"/>
                <a:cs typeface="Verdana"/>
              </a:rPr>
              <a:t>CCT.</a:t>
            </a:r>
            <a:r>
              <a:rPr sz="1100" spc="-65">
                <a:solidFill>
                  <a:srgbClr val="222E54"/>
                </a:solidFill>
                <a:latin typeface="Verdana"/>
                <a:cs typeface="Verdana"/>
              </a:rPr>
              <a:t> </a:t>
            </a:r>
            <a:r>
              <a:rPr sz="1100" spc="-45">
                <a:solidFill>
                  <a:srgbClr val="222E54"/>
                </a:solidFill>
                <a:latin typeface="Verdana"/>
                <a:cs typeface="Verdana"/>
              </a:rPr>
              <a:t>No</a:t>
            </a:r>
            <a:r>
              <a:rPr sz="1100" spc="-70">
                <a:solidFill>
                  <a:srgbClr val="222E54"/>
                </a:solidFill>
                <a:latin typeface="Verdana"/>
                <a:cs typeface="Verdana"/>
              </a:rPr>
              <a:t> </a:t>
            </a:r>
            <a:r>
              <a:rPr sz="1100" spc="-105">
                <a:solidFill>
                  <a:srgbClr val="222E54"/>
                </a:solidFill>
                <a:latin typeface="Verdana"/>
                <a:cs typeface="Verdana"/>
              </a:rPr>
              <a:t>entanto,</a:t>
            </a:r>
            <a:r>
              <a:rPr sz="1100" spc="-65">
                <a:solidFill>
                  <a:srgbClr val="222E54"/>
                </a:solidFill>
                <a:latin typeface="Verdana"/>
                <a:cs typeface="Verdana"/>
              </a:rPr>
              <a:t> caso</a:t>
            </a:r>
            <a:r>
              <a:rPr sz="1100" spc="-70">
                <a:solidFill>
                  <a:srgbClr val="222E54"/>
                </a:solidFill>
                <a:latin typeface="Verdana"/>
                <a:cs typeface="Verdana"/>
              </a:rPr>
              <a:t> </a:t>
            </a:r>
            <a:r>
              <a:rPr sz="1100" spc="-65">
                <a:solidFill>
                  <a:srgbClr val="222E54"/>
                </a:solidFill>
                <a:latin typeface="Verdana"/>
                <a:cs typeface="Verdana"/>
              </a:rPr>
              <a:t>os </a:t>
            </a:r>
            <a:r>
              <a:rPr sz="1100" spc="-10">
                <a:solidFill>
                  <a:srgbClr val="222E54"/>
                </a:solidFill>
                <a:latin typeface="Verdana"/>
                <a:cs typeface="Verdana"/>
              </a:rPr>
              <a:t>colabora- </a:t>
            </a:r>
            <a:r>
              <a:rPr sz="1100" spc="-80">
                <a:solidFill>
                  <a:srgbClr val="222E54"/>
                </a:solidFill>
                <a:latin typeface="Verdana"/>
                <a:cs typeface="Verdana"/>
              </a:rPr>
              <a:t>dores</a:t>
            </a:r>
            <a:r>
              <a:rPr sz="1100" spc="-75">
                <a:solidFill>
                  <a:srgbClr val="222E54"/>
                </a:solidFill>
                <a:latin typeface="Verdana"/>
                <a:cs typeface="Verdana"/>
              </a:rPr>
              <a:t> </a:t>
            </a:r>
            <a:r>
              <a:rPr sz="1100" spc="-105">
                <a:solidFill>
                  <a:srgbClr val="222E54"/>
                </a:solidFill>
                <a:latin typeface="Verdana"/>
                <a:cs typeface="Verdana"/>
              </a:rPr>
              <a:t>tenham</a:t>
            </a:r>
            <a:r>
              <a:rPr sz="1100" spc="-70">
                <a:solidFill>
                  <a:srgbClr val="222E54"/>
                </a:solidFill>
                <a:latin typeface="Verdana"/>
                <a:cs typeface="Verdana"/>
              </a:rPr>
              <a:t> </a:t>
            </a:r>
            <a:r>
              <a:rPr sz="1100" spc="-75">
                <a:solidFill>
                  <a:srgbClr val="222E54"/>
                </a:solidFill>
                <a:latin typeface="Verdana"/>
                <a:cs typeface="Verdana"/>
              </a:rPr>
              <a:t>optado por</a:t>
            </a:r>
            <a:r>
              <a:rPr sz="1100" spc="-70">
                <a:solidFill>
                  <a:srgbClr val="222E54"/>
                </a:solidFill>
                <a:latin typeface="Verdana"/>
                <a:cs typeface="Verdana"/>
              </a:rPr>
              <a:t> </a:t>
            </a:r>
            <a:r>
              <a:rPr sz="1100" spc="-85">
                <a:solidFill>
                  <a:srgbClr val="222E54"/>
                </a:solidFill>
                <a:latin typeface="Verdana"/>
                <a:cs typeface="Verdana"/>
              </a:rPr>
              <a:t>não</a:t>
            </a:r>
            <a:r>
              <a:rPr sz="1100" spc="-75">
                <a:solidFill>
                  <a:srgbClr val="222E54"/>
                </a:solidFill>
                <a:latin typeface="Verdana"/>
                <a:cs typeface="Verdana"/>
              </a:rPr>
              <a:t> utilizar</a:t>
            </a:r>
            <a:r>
              <a:rPr sz="1100" spc="-70">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75">
                <a:solidFill>
                  <a:srgbClr val="222E54"/>
                </a:solidFill>
                <a:latin typeface="Verdana"/>
                <a:cs typeface="Verdana"/>
              </a:rPr>
              <a:t>benefício, </a:t>
            </a:r>
            <a:r>
              <a:rPr sz="1100" spc="-95">
                <a:solidFill>
                  <a:srgbClr val="222E54"/>
                </a:solidFill>
                <a:latin typeface="Verdana"/>
                <a:cs typeface="Verdana"/>
              </a:rPr>
              <a:t>a</a:t>
            </a:r>
            <a:r>
              <a:rPr sz="1100" spc="-70">
                <a:solidFill>
                  <a:srgbClr val="222E54"/>
                </a:solidFill>
                <a:latin typeface="Verdana"/>
                <a:cs typeface="Verdana"/>
              </a:rPr>
              <a:t> </a:t>
            </a:r>
            <a:r>
              <a:rPr sz="1100" spc="-95">
                <a:solidFill>
                  <a:srgbClr val="222E54"/>
                </a:solidFill>
                <a:latin typeface="Verdana"/>
                <a:cs typeface="Verdana"/>
              </a:rPr>
              <a:t>empresa</a:t>
            </a:r>
            <a:r>
              <a:rPr sz="1100" spc="-75">
                <a:solidFill>
                  <a:srgbClr val="222E54"/>
                </a:solidFill>
                <a:latin typeface="Verdana"/>
                <a:cs typeface="Verdana"/>
              </a:rPr>
              <a:t> </a:t>
            </a:r>
            <a:r>
              <a:rPr sz="1100" spc="-100">
                <a:solidFill>
                  <a:srgbClr val="222E54"/>
                </a:solidFill>
                <a:latin typeface="Verdana"/>
                <a:cs typeface="Verdana"/>
              </a:rPr>
              <a:t>deverá</a:t>
            </a:r>
            <a:r>
              <a:rPr sz="1100" spc="-70">
                <a:solidFill>
                  <a:srgbClr val="222E54"/>
                </a:solidFill>
                <a:latin typeface="Verdana"/>
                <a:cs typeface="Verdana"/>
              </a:rPr>
              <a:t> </a:t>
            </a:r>
            <a:r>
              <a:rPr sz="1100" spc="-90">
                <a:solidFill>
                  <a:srgbClr val="222E54"/>
                </a:solidFill>
                <a:latin typeface="Verdana"/>
                <a:cs typeface="Verdana"/>
              </a:rPr>
              <a:t>apresentar</a:t>
            </a:r>
            <a:r>
              <a:rPr sz="1100" spc="-70">
                <a:solidFill>
                  <a:srgbClr val="222E54"/>
                </a:solidFill>
                <a:latin typeface="Verdana"/>
                <a:cs typeface="Verdana"/>
              </a:rPr>
              <a:t> </a:t>
            </a:r>
            <a:r>
              <a:rPr sz="1100" spc="-120">
                <a:solidFill>
                  <a:srgbClr val="222E54"/>
                </a:solidFill>
                <a:latin typeface="Verdana"/>
                <a:cs typeface="Verdana"/>
              </a:rPr>
              <a:t>uma</a:t>
            </a:r>
            <a:r>
              <a:rPr sz="1100" spc="-75">
                <a:solidFill>
                  <a:srgbClr val="222E54"/>
                </a:solidFill>
                <a:latin typeface="Verdana"/>
                <a:cs typeface="Verdana"/>
              </a:rPr>
              <a:t> </a:t>
            </a:r>
            <a:r>
              <a:rPr sz="1100" spc="-20">
                <a:solidFill>
                  <a:srgbClr val="222E54"/>
                </a:solidFill>
                <a:latin typeface="Verdana"/>
                <a:cs typeface="Verdana"/>
              </a:rPr>
              <a:t>decla- </a:t>
            </a:r>
            <a:r>
              <a:rPr sz="1100" spc="-80">
                <a:solidFill>
                  <a:srgbClr val="222E54"/>
                </a:solidFill>
                <a:latin typeface="Verdana"/>
                <a:cs typeface="Verdana"/>
              </a:rPr>
              <a:t>ração</a:t>
            </a:r>
            <a:r>
              <a:rPr sz="1100" spc="-65">
                <a:solidFill>
                  <a:srgbClr val="222E54"/>
                </a:solidFill>
                <a:latin typeface="Verdana"/>
                <a:cs typeface="Verdana"/>
              </a:rPr>
              <a:t> </a:t>
            </a:r>
            <a:r>
              <a:rPr sz="1100" spc="-80">
                <a:solidFill>
                  <a:srgbClr val="222E54"/>
                </a:solidFill>
                <a:latin typeface="Verdana"/>
                <a:cs typeface="Verdana"/>
              </a:rPr>
              <a:t>de</a:t>
            </a:r>
            <a:r>
              <a:rPr sz="1100" spc="-60">
                <a:solidFill>
                  <a:srgbClr val="222E54"/>
                </a:solidFill>
                <a:latin typeface="Verdana"/>
                <a:cs typeface="Verdana"/>
              </a:rPr>
              <a:t> </a:t>
            </a:r>
            <a:r>
              <a:rPr sz="1100" spc="-85">
                <a:solidFill>
                  <a:srgbClr val="222E54"/>
                </a:solidFill>
                <a:latin typeface="Verdana"/>
                <a:cs typeface="Verdana"/>
              </a:rPr>
              <a:t>não</a:t>
            </a:r>
            <a:r>
              <a:rPr sz="1100" spc="-60">
                <a:solidFill>
                  <a:srgbClr val="222E54"/>
                </a:solidFill>
                <a:latin typeface="Verdana"/>
                <a:cs typeface="Verdana"/>
              </a:rPr>
              <a:t> </a:t>
            </a:r>
            <a:r>
              <a:rPr sz="1100" spc="-95">
                <a:solidFill>
                  <a:srgbClr val="222E54"/>
                </a:solidFill>
                <a:latin typeface="Verdana"/>
                <a:cs typeface="Verdana"/>
              </a:rPr>
              <a:t>optantes,</a:t>
            </a:r>
            <a:r>
              <a:rPr sz="1100" spc="-60">
                <a:solidFill>
                  <a:srgbClr val="222E54"/>
                </a:solidFill>
                <a:latin typeface="Verdana"/>
                <a:cs typeface="Verdana"/>
              </a:rPr>
              <a:t> </a:t>
            </a:r>
            <a:r>
              <a:rPr sz="1100" spc="-80">
                <a:solidFill>
                  <a:srgbClr val="222E54"/>
                </a:solidFill>
                <a:latin typeface="Verdana"/>
                <a:cs typeface="Verdana"/>
              </a:rPr>
              <a:t>assinada</a:t>
            </a:r>
            <a:r>
              <a:rPr sz="1100" spc="-60">
                <a:solidFill>
                  <a:srgbClr val="222E54"/>
                </a:solidFill>
                <a:latin typeface="Verdana"/>
                <a:cs typeface="Verdana"/>
              </a:rPr>
              <a:t> </a:t>
            </a:r>
            <a:r>
              <a:rPr sz="1100" spc="-85">
                <a:solidFill>
                  <a:srgbClr val="222E54"/>
                </a:solidFill>
                <a:latin typeface="Verdana"/>
                <a:cs typeface="Verdana"/>
              </a:rPr>
              <a:t>individualmente</a:t>
            </a:r>
            <a:r>
              <a:rPr sz="1100" spc="-60">
                <a:solidFill>
                  <a:srgbClr val="222E54"/>
                </a:solidFill>
                <a:latin typeface="Verdana"/>
                <a:cs typeface="Verdana"/>
              </a:rPr>
              <a:t> </a:t>
            </a:r>
            <a:r>
              <a:rPr sz="1100" spc="-65">
                <a:solidFill>
                  <a:srgbClr val="222E54"/>
                </a:solidFill>
                <a:latin typeface="Verdana"/>
                <a:cs typeface="Verdana"/>
              </a:rPr>
              <a:t>pelos</a:t>
            </a:r>
            <a:r>
              <a:rPr sz="1100" spc="-60">
                <a:solidFill>
                  <a:srgbClr val="222E54"/>
                </a:solidFill>
                <a:latin typeface="Verdana"/>
                <a:cs typeface="Verdana"/>
              </a:rPr>
              <a:t> </a:t>
            </a:r>
            <a:r>
              <a:rPr sz="1100" spc="-75">
                <a:solidFill>
                  <a:srgbClr val="222E54"/>
                </a:solidFill>
                <a:latin typeface="Verdana"/>
                <a:cs typeface="Verdana"/>
              </a:rPr>
              <a:t>colaboradores</a:t>
            </a:r>
            <a:r>
              <a:rPr sz="1100" spc="-60">
                <a:solidFill>
                  <a:srgbClr val="222E54"/>
                </a:solidFill>
                <a:latin typeface="Verdana"/>
                <a:cs typeface="Verdana"/>
              </a:rPr>
              <a:t> </a:t>
            </a:r>
            <a:r>
              <a:rPr sz="1100" spc="-85">
                <a:solidFill>
                  <a:srgbClr val="222E54"/>
                </a:solidFill>
                <a:latin typeface="Verdana"/>
                <a:cs typeface="Verdana"/>
              </a:rPr>
              <a:t>e</a:t>
            </a:r>
            <a:r>
              <a:rPr sz="1100" spc="-60">
                <a:solidFill>
                  <a:srgbClr val="222E54"/>
                </a:solidFill>
                <a:latin typeface="Verdana"/>
                <a:cs typeface="Verdana"/>
              </a:rPr>
              <a:t> </a:t>
            </a:r>
            <a:r>
              <a:rPr sz="1100" spc="-75">
                <a:solidFill>
                  <a:srgbClr val="222E54"/>
                </a:solidFill>
                <a:latin typeface="Verdana"/>
                <a:cs typeface="Verdana"/>
              </a:rPr>
              <a:t>pela</a:t>
            </a:r>
            <a:r>
              <a:rPr sz="1100" spc="-60">
                <a:solidFill>
                  <a:srgbClr val="222E54"/>
                </a:solidFill>
                <a:latin typeface="Verdana"/>
                <a:cs typeface="Verdana"/>
              </a:rPr>
              <a:t> </a:t>
            </a:r>
            <a:r>
              <a:rPr sz="1100" spc="-10">
                <a:solidFill>
                  <a:srgbClr val="222E54"/>
                </a:solidFill>
                <a:latin typeface="Verdana"/>
                <a:cs typeface="Verdana"/>
              </a:rPr>
              <a:t>empresa.</a:t>
            </a:r>
            <a:endParaRPr sz="1100">
              <a:latin typeface="Verdana"/>
              <a:cs typeface="Verdana"/>
            </a:endParaRPr>
          </a:p>
        </p:txBody>
      </p:sp>
      <p:sp>
        <p:nvSpPr>
          <p:cNvPr id="30" name="object 30"/>
          <p:cNvSpPr txBox="1"/>
          <p:nvPr/>
        </p:nvSpPr>
        <p:spPr>
          <a:xfrm>
            <a:off x="6606451" y="1507324"/>
            <a:ext cx="1838960" cy="558800"/>
          </a:xfrm>
          <a:prstGeom prst="rect">
            <a:avLst/>
          </a:prstGeom>
        </p:spPr>
        <p:txBody>
          <a:bodyPr vert="horz" wrap="square" lIns="0" tIns="68580" rIns="0" bIns="0" rtlCol="0">
            <a:spAutoFit/>
          </a:bodyPr>
          <a:lstStyle/>
          <a:p>
            <a:pPr marL="123189" marR="123189">
              <a:lnSpc>
                <a:spcPct val="104099"/>
              </a:lnSpc>
              <a:spcBef>
                <a:spcPts val="540"/>
              </a:spcBef>
              <a:tabLst>
                <a:tab pos="1017269" algn="l"/>
              </a:tabLst>
            </a:pPr>
            <a:r>
              <a:rPr sz="1050" i="1" spc="-97" baseline="-35714">
                <a:solidFill>
                  <a:srgbClr val="FFFFFF"/>
                </a:solidFill>
                <a:latin typeface="Arial"/>
                <a:cs typeface="Arial"/>
              </a:rPr>
              <a:t>Acesse</a:t>
            </a:r>
            <a:r>
              <a:rPr sz="1050" i="1" spc="-22" baseline="-35714">
                <a:solidFill>
                  <a:srgbClr val="FFFFFF"/>
                </a:solidFill>
                <a:latin typeface="Arial"/>
                <a:cs typeface="Arial"/>
              </a:rPr>
              <a:t> </a:t>
            </a:r>
            <a:r>
              <a:rPr sz="1050" i="1" baseline="-35714">
                <a:solidFill>
                  <a:srgbClr val="FFFFFF"/>
                </a:solidFill>
                <a:latin typeface="Arial"/>
                <a:cs typeface="Arial"/>
              </a:rPr>
              <a:t>a</a:t>
            </a:r>
            <a:r>
              <a:rPr sz="1050" i="1" spc="-15" baseline="-35714">
                <a:solidFill>
                  <a:srgbClr val="FFFFFF"/>
                </a:solidFill>
                <a:latin typeface="Arial"/>
                <a:cs typeface="Arial"/>
              </a:rPr>
              <a:t> explica-</a:t>
            </a:r>
            <a:r>
              <a:rPr sz="1050" i="1" baseline="-35714">
                <a:solidFill>
                  <a:srgbClr val="FFFFFF"/>
                </a:solidFill>
                <a:latin typeface="Arial"/>
                <a:cs typeface="Arial"/>
              </a:rPr>
              <a:t>	</a:t>
            </a:r>
            <a:r>
              <a:rPr sz="700" i="1" spc="-65">
                <a:solidFill>
                  <a:srgbClr val="FFFFFF"/>
                </a:solidFill>
                <a:latin typeface="Arial"/>
                <a:cs typeface="Arial"/>
              </a:rPr>
              <a:t>Acesse</a:t>
            </a:r>
            <a:r>
              <a:rPr sz="700" i="1" spc="-15">
                <a:solidFill>
                  <a:srgbClr val="FFFFFF"/>
                </a:solidFill>
                <a:latin typeface="Arial"/>
                <a:cs typeface="Arial"/>
              </a:rPr>
              <a:t> </a:t>
            </a:r>
            <a:r>
              <a:rPr sz="700" i="1">
                <a:solidFill>
                  <a:srgbClr val="FFFFFF"/>
                </a:solidFill>
                <a:latin typeface="Arial"/>
                <a:cs typeface="Arial"/>
              </a:rPr>
              <a:t>a</a:t>
            </a:r>
            <a:r>
              <a:rPr sz="700" i="1" spc="-10">
                <a:solidFill>
                  <a:srgbClr val="FFFFFF"/>
                </a:solidFill>
                <a:latin typeface="Arial"/>
                <a:cs typeface="Arial"/>
              </a:rPr>
              <a:t> explica-</a:t>
            </a:r>
            <a:r>
              <a:rPr sz="700" i="1" spc="500">
                <a:solidFill>
                  <a:srgbClr val="FFFFFF"/>
                </a:solidFill>
                <a:latin typeface="Arial"/>
                <a:cs typeface="Arial"/>
              </a:rPr>
              <a:t> </a:t>
            </a:r>
            <a:r>
              <a:rPr sz="1050" i="1" baseline="-35714">
                <a:solidFill>
                  <a:srgbClr val="FFFFFF"/>
                </a:solidFill>
                <a:latin typeface="Arial"/>
                <a:cs typeface="Arial"/>
              </a:rPr>
              <a:t>ção</a:t>
            </a:r>
            <a:r>
              <a:rPr sz="1050" i="1" spc="-30" baseline="-35714">
                <a:solidFill>
                  <a:srgbClr val="FFFFFF"/>
                </a:solidFill>
                <a:latin typeface="Arial"/>
                <a:cs typeface="Arial"/>
              </a:rPr>
              <a:t> </a:t>
            </a:r>
            <a:r>
              <a:rPr sz="1050" i="1" spc="-44" baseline="-35714">
                <a:solidFill>
                  <a:srgbClr val="FFFFFF"/>
                </a:solidFill>
                <a:latin typeface="Arial"/>
                <a:cs typeface="Arial"/>
              </a:rPr>
              <a:t>de</a:t>
            </a:r>
            <a:r>
              <a:rPr sz="1050" i="1" spc="-30" baseline="-35714">
                <a:solidFill>
                  <a:srgbClr val="FFFFFF"/>
                </a:solidFill>
                <a:latin typeface="Arial"/>
                <a:cs typeface="Arial"/>
              </a:rPr>
              <a:t> </a:t>
            </a:r>
            <a:r>
              <a:rPr sz="1050" i="1" spc="-82" baseline="-35714">
                <a:solidFill>
                  <a:srgbClr val="FFFFFF"/>
                </a:solidFill>
                <a:latin typeface="Arial"/>
                <a:cs typeface="Arial"/>
              </a:rPr>
              <a:t>ACT</a:t>
            </a:r>
            <a:r>
              <a:rPr sz="1050" i="1" spc="-22" baseline="-35714">
                <a:solidFill>
                  <a:srgbClr val="FFFFFF"/>
                </a:solidFill>
                <a:latin typeface="Arial"/>
                <a:cs typeface="Arial"/>
              </a:rPr>
              <a:t> </a:t>
            </a:r>
            <a:r>
              <a:rPr sz="1050" i="1" spc="-89" baseline="-35714">
                <a:solidFill>
                  <a:srgbClr val="FFFFFF"/>
                </a:solidFill>
                <a:latin typeface="Arial"/>
                <a:cs typeface="Arial"/>
              </a:rPr>
              <a:t>e</a:t>
            </a:r>
            <a:r>
              <a:rPr sz="1050" i="1" spc="-30" baseline="-35714">
                <a:solidFill>
                  <a:srgbClr val="FFFFFF"/>
                </a:solidFill>
                <a:latin typeface="Arial"/>
                <a:cs typeface="Arial"/>
              </a:rPr>
              <a:t> CCT.</a:t>
            </a:r>
            <a:r>
              <a:rPr sz="1050" i="1" baseline="-35714">
                <a:solidFill>
                  <a:srgbClr val="FFFFFF"/>
                </a:solidFill>
                <a:latin typeface="Arial"/>
                <a:cs typeface="Arial"/>
              </a:rPr>
              <a:t>	</a:t>
            </a:r>
            <a:r>
              <a:rPr sz="700" i="1">
                <a:solidFill>
                  <a:srgbClr val="FFFFFF"/>
                </a:solidFill>
                <a:latin typeface="Arial"/>
                <a:cs typeface="Arial"/>
              </a:rPr>
              <a:t>ção</a:t>
            </a:r>
            <a:r>
              <a:rPr sz="700" i="1" spc="-20">
                <a:solidFill>
                  <a:srgbClr val="FFFFFF"/>
                </a:solidFill>
                <a:latin typeface="Arial"/>
                <a:cs typeface="Arial"/>
              </a:rPr>
              <a:t> </a:t>
            </a:r>
            <a:r>
              <a:rPr sz="700" i="1" spc="-30">
                <a:solidFill>
                  <a:srgbClr val="FFFFFF"/>
                </a:solidFill>
                <a:latin typeface="Arial"/>
                <a:cs typeface="Arial"/>
              </a:rPr>
              <a:t>de</a:t>
            </a:r>
            <a:r>
              <a:rPr sz="700" i="1" spc="-20">
                <a:solidFill>
                  <a:srgbClr val="FFFFFF"/>
                </a:solidFill>
                <a:latin typeface="Arial"/>
                <a:cs typeface="Arial"/>
              </a:rPr>
              <a:t> </a:t>
            </a:r>
            <a:r>
              <a:rPr sz="700" i="1" spc="-35">
                <a:solidFill>
                  <a:srgbClr val="FFFFFF"/>
                </a:solidFill>
                <a:latin typeface="Arial"/>
                <a:cs typeface="Arial"/>
              </a:rPr>
              <a:t>Relação</a:t>
            </a:r>
            <a:r>
              <a:rPr sz="700" i="1" spc="-15">
                <a:solidFill>
                  <a:srgbClr val="FFFFFF"/>
                </a:solidFill>
                <a:latin typeface="Arial"/>
                <a:cs typeface="Arial"/>
              </a:rPr>
              <a:t> </a:t>
            </a:r>
            <a:r>
              <a:rPr sz="700" i="1" spc="-40">
                <a:solidFill>
                  <a:srgbClr val="FFFFFF"/>
                </a:solidFill>
                <a:latin typeface="Arial"/>
                <a:cs typeface="Arial"/>
              </a:rPr>
              <a:t>de</a:t>
            </a:r>
            <a:endParaRPr sz="700">
              <a:latin typeface="Arial"/>
              <a:cs typeface="Arial"/>
            </a:endParaRPr>
          </a:p>
          <a:p>
            <a:pPr marL="1017269">
              <a:lnSpc>
                <a:spcPct val="100000"/>
              </a:lnSpc>
              <a:spcBef>
                <a:spcPts val="35"/>
              </a:spcBef>
            </a:pPr>
            <a:r>
              <a:rPr sz="700" i="1" spc="-45">
                <a:solidFill>
                  <a:srgbClr val="FFFFFF"/>
                </a:solidFill>
                <a:latin typeface="Arial"/>
                <a:cs typeface="Arial"/>
              </a:rPr>
              <a:t>Empregados</a:t>
            </a:r>
            <a:r>
              <a:rPr sz="700" i="1" spc="35">
                <a:solidFill>
                  <a:srgbClr val="FFFFFF"/>
                </a:solidFill>
                <a:latin typeface="Arial"/>
                <a:cs typeface="Arial"/>
              </a:rPr>
              <a:t> </a:t>
            </a:r>
            <a:r>
              <a:rPr sz="700" i="1" spc="-20">
                <a:solidFill>
                  <a:srgbClr val="FFFFFF"/>
                </a:solidFill>
                <a:latin typeface="Arial"/>
                <a:cs typeface="Arial"/>
              </a:rPr>
              <a:t>(RE)</a:t>
            </a:r>
            <a:endParaRPr sz="700">
              <a:latin typeface="Arial"/>
              <a:cs typeface="Arial"/>
            </a:endParaRPr>
          </a:p>
        </p:txBody>
      </p:sp>
      <p:pic>
        <p:nvPicPr>
          <p:cNvPr id="35" name="Imagem 34"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B1C0F67-856C-13F7-7DC7-8FFD992A4F10}"/>
              </a:ext>
            </a:extLst>
          </p:cNvPr>
          <p:cNvPicPr>
            <a:picLocks noChangeAspect="1"/>
          </p:cNvPicPr>
          <p:nvPr/>
        </p:nvPicPr>
        <p:blipFill>
          <a:blip r:embed="rId4"/>
          <a:stretch>
            <a:fillRect/>
          </a:stretch>
        </p:blipFill>
        <p:spPr>
          <a:xfrm>
            <a:off x="2663389" y="4945112"/>
            <a:ext cx="1099541" cy="1144876"/>
          </a:xfrm>
          <a:prstGeom prst="rect">
            <a:avLst/>
          </a:prstGeom>
        </p:spPr>
      </p:pic>
      <p:pic>
        <p:nvPicPr>
          <p:cNvPr id="36" name="Imagem 35"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BA59DC4-4661-CFB6-6B46-6874C7C514A5}"/>
              </a:ext>
            </a:extLst>
          </p:cNvPr>
          <p:cNvPicPr>
            <a:picLocks noChangeAspect="1"/>
          </p:cNvPicPr>
          <p:nvPr/>
        </p:nvPicPr>
        <p:blipFill>
          <a:blip r:embed="rId4"/>
          <a:stretch>
            <a:fillRect/>
          </a:stretch>
        </p:blipFill>
        <p:spPr>
          <a:xfrm>
            <a:off x="4041828" y="4849982"/>
            <a:ext cx="1099541" cy="1240006"/>
          </a:xfrm>
          <a:prstGeom prst="rect">
            <a:avLst/>
          </a:prstGeom>
        </p:spPr>
      </p:pic>
      <p:pic>
        <p:nvPicPr>
          <p:cNvPr id="37" name="Imagem 36"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505D3D8-AFC3-440B-DBDF-CA4659B2EF5D}"/>
              </a:ext>
            </a:extLst>
          </p:cNvPr>
          <p:cNvPicPr>
            <a:picLocks noChangeAspect="1"/>
          </p:cNvPicPr>
          <p:nvPr/>
        </p:nvPicPr>
        <p:blipFill>
          <a:blip r:embed="rId4"/>
          <a:stretch>
            <a:fillRect/>
          </a:stretch>
        </p:blipFill>
        <p:spPr>
          <a:xfrm>
            <a:off x="6434748" y="4849982"/>
            <a:ext cx="1099541" cy="1240006"/>
          </a:xfrm>
          <a:prstGeom prst="rect">
            <a:avLst/>
          </a:prstGeom>
        </p:spPr>
      </p:pic>
      <p:pic>
        <p:nvPicPr>
          <p:cNvPr id="39" name="Imagem 38"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2DF1B35-415C-D951-DBCC-2022697FF174}"/>
              </a:ext>
            </a:extLst>
          </p:cNvPr>
          <p:cNvPicPr>
            <a:picLocks noChangeAspect="1"/>
          </p:cNvPicPr>
          <p:nvPr/>
        </p:nvPicPr>
        <p:blipFill>
          <a:blip r:embed="rId4"/>
          <a:stretch>
            <a:fillRect/>
          </a:stretch>
        </p:blipFill>
        <p:spPr>
          <a:xfrm>
            <a:off x="3107625" y="3549870"/>
            <a:ext cx="1305793" cy="114300"/>
          </a:xfrm>
          <a:prstGeom prst="rect">
            <a:avLst/>
          </a:prstGeom>
        </p:spPr>
      </p:pic>
      <p:pic>
        <p:nvPicPr>
          <p:cNvPr id="41" name="Imagem 40"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F6C608A-7D04-A596-1E3D-0F2320C9CEE5}"/>
              </a:ext>
            </a:extLst>
          </p:cNvPr>
          <p:cNvPicPr>
            <a:picLocks noChangeAspect="1"/>
          </p:cNvPicPr>
          <p:nvPr/>
        </p:nvPicPr>
        <p:blipFill>
          <a:blip r:embed="rId4"/>
          <a:stretch>
            <a:fillRect/>
          </a:stretch>
        </p:blipFill>
        <p:spPr>
          <a:xfrm>
            <a:off x="3758115" y="3708420"/>
            <a:ext cx="1305793" cy="114300"/>
          </a:xfrm>
          <a:prstGeom prst="rect">
            <a:avLst/>
          </a:prstGeom>
        </p:spPr>
      </p:pic>
      <p:pic>
        <p:nvPicPr>
          <p:cNvPr id="43" name="Imagem 4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67855C1-6146-2E64-2CF9-2C0E70E8FA6A}"/>
              </a:ext>
            </a:extLst>
          </p:cNvPr>
          <p:cNvPicPr>
            <a:picLocks noChangeAspect="1"/>
          </p:cNvPicPr>
          <p:nvPr/>
        </p:nvPicPr>
        <p:blipFill>
          <a:blip r:embed="rId4"/>
          <a:stretch>
            <a:fillRect/>
          </a:stretch>
        </p:blipFill>
        <p:spPr>
          <a:xfrm>
            <a:off x="2996566" y="3692565"/>
            <a:ext cx="1305793" cy="1143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83692"/>
            <a:ext cx="3653154" cy="751205"/>
          </a:xfrm>
          <a:prstGeom prst="rect">
            <a:avLst/>
          </a:prstGeom>
        </p:spPr>
        <p:txBody>
          <a:bodyPr vert="horz" wrap="square" lIns="0" tIns="12700" rIns="0" bIns="0" rtlCol="0">
            <a:spAutoFit/>
          </a:bodyPr>
          <a:lstStyle/>
          <a:p>
            <a:pPr marL="12700">
              <a:lnSpc>
                <a:spcPts val="2855"/>
              </a:lnSpc>
              <a:spcBef>
                <a:spcPts val="100"/>
              </a:spcBef>
            </a:pPr>
            <a:r>
              <a:rPr sz="2400" b="1" i="1" spc="-140">
                <a:solidFill>
                  <a:srgbClr val="FFFFFF"/>
                </a:solidFill>
                <a:latin typeface="Trebuchet MS"/>
                <a:cs typeface="Trebuchet MS"/>
              </a:rPr>
              <a:t>Boleto</a:t>
            </a:r>
            <a:r>
              <a:rPr sz="2400" b="1" i="1" spc="-155">
                <a:solidFill>
                  <a:srgbClr val="FFFFFF"/>
                </a:solidFill>
                <a:latin typeface="Trebuchet MS"/>
                <a:cs typeface="Trebuchet MS"/>
              </a:rPr>
              <a:t> </a:t>
            </a:r>
            <a:r>
              <a:rPr sz="2400" b="1" i="1" spc="-60">
                <a:solidFill>
                  <a:srgbClr val="FFFFFF"/>
                </a:solidFill>
                <a:latin typeface="Trebuchet MS"/>
                <a:cs typeface="Trebuchet MS"/>
              </a:rPr>
              <a:t>ou</a:t>
            </a:r>
            <a:r>
              <a:rPr sz="2400" b="1" i="1" spc="-155">
                <a:solidFill>
                  <a:srgbClr val="FFFFFF"/>
                </a:solidFill>
                <a:latin typeface="Trebuchet MS"/>
                <a:cs typeface="Trebuchet MS"/>
              </a:rPr>
              <a:t> </a:t>
            </a:r>
            <a:r>
              <a:rPr sz="2400" b="1" i="1" spc="-85">
                <a:solidFill>
                  <a:srgbClr val="FFFFFF"/>
                </a:solidFill>
                <a:latin typeface="Trebuchet MS"/>
                <a:cs typeface="Trebuchet MS"/>
              </a:rPr>
              <a:t>Nota</a:t>
            </a:r>
            <a:r>
              <a:rPr sz="2400" b="1" i="1" spc="-155">
                <a:solidFill>
                  <a:srgbClr val="FFFFFF"/>
                </a:solidFill>
                <a:latin typeface="Trebuchet MS"/>
                <a:cs typeface="Trebuchet MS"/>
              </a:rPr>
              <a:t> </a:t>
            </a:r>
            <a:r>
              <a:rPr sz="2400" b="1" i="1" spc="-45">
                <a:solidFill>
                  <a:srgbClr val="FFFFFF"/>
                </a:solidFill>
                <a:latin typeface="Trebuchet MS"/>
                <a:cs typeface="Trebuchet MS"/>
              </a:rPr>
              <a:t>Fiscal</a:t>
            </a:r>
            <a:endParaRPr sz="2400">
              <a:latin typeface="Trebuchet MS"/>
              <a:cs typeface="Trebuchet MS"/>
            </a:endParaRPr>
          </a:p>
          <a:p>
            <a:pPr marL="12700">
              <a:lnSpc>
                <a:spcPts val="285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97700" y="197239"/>
            <a:ext cx="4003675" cy="787400"/>
          </a:xfrm>
          <a:prstGeom prst="rect">
            <a:avLst/>
          </a:prstGeom>
        </p:spPr>
        <p:txBody>
          <a:bodyPr vert="horz" wrap="square" lIns="0" tIns="12700" rIns="0" bIns="0" rtlCol="0">
            <a:spAutoFit/>
          </a:bodyPr>
          <a:lstStyle/>
          <a:p>
            <a:pPr marL="12700">
              <a:lnSpc>
                <a:spcPct val="100000"/>
              </a:lnSpc>
              <a:spcBef>
                <a:spcPts val="100"/>
              </a:spcBef>
            </a:pPr>
            <a:r>
              <a:rPr spc="-325"/>
              <a:t>Vale</a:t>
            </a:r>
            <a:r>
              <a:rPr spc="-355"/>
              <a:t> </a:t>
            </a:r>
            <a:r>
              <a:rPr spc="-285"/>
              <a:t>Transporte</a:t>
            </a:r>
          </a:p>
        </p:txBody>
      </p:sp>
      <p:grpSp>
        <p:nvGrpSpPr>
          <p:cNvPr id="4" name="object 4"/>
          <p:cNvGrpSpPr/>
          <p:nvPr/>
        </p:nvGrpSpPr>
        <p:grpSpPr>
          <a:xfrm>
            <a:off x="7312445" y="2512809"/>
            <a:ext cx="2503170" cy="3406140"/>
            <a:chOff x="7312445" y="2512809"/>
            <a:chExt cx="2503170" cy="3406140"/>
          </a:xfrm>
        </p:grpSpPr>
        <p:pic>
          <p:nvPicPr>
            <p:cNvPr id="5" name="object 5"/>
            <p:cNvPicPr/>
            <p:nvPr/>
          </p:nvPicPr>
          <p:blipFill>
            <a:blip r:embed="rId2" cstate="print"/>
            <a:stretch>
              <a:fillRect/>
            </a:stretch>
          </p:blipFill>
          <p:spPr>
            <a:xfrm>
              <a:off x="7578724" y="2537993"/>
              <a:ext cx="2212555" cy="3158286"/>
            </a:xfrm>
            <a:prstGeom prst="rect">
              <a:avLst/>
            </a:prstGeom>
          </p:spPr>
        </p:pic>
        <p:sp>
          <p:nvSpPr>
            <p:cNvPr id="6" name="object 6"/>
            <p:cNvSpPr/>
            <p:nvPr/>
          </p:nvSpPr>
          <p:spPr>
            <a:xfrm>
              <a:off x="7565504" y="2525509"/>
              <a:ext cx="2237740" cy="3176905"/>
            </a:xfrm>
            <a:custGeom>
              <a:avLst/>
              <a:gdLst/>
              <a:ahLst/>
              <a:cxnLst/>
              <a:rect l="l" t="t" r="r" b="b"/>
              <a:pathLst>
                <a:path w="2237740" h="3176904">
                  <a:moveTo>
                    <a:pt x="0" y="3176803"/>
                  </a:moveTo>
                  <a:lnTo>
                    <a:pt x="2237193" y="3176803"/>
                  </a:lnTo>
                  <a:lnTo>
                    <a:pt x="2237193" y="0"/>
                  </a:lnTo>
                  <a:lnTo>
                    <a:pt x="0" y="0"/>
                  </a:lnTo>
                  <a:lnTo>
                    <a:pt x="0" y="3176803"/>
                  </a:lnTo>
                  <a:close/>
                </a:path>
              </a:pathLst>
            </a:custGeom>
            <a:ln w="25400">
              <a:solidFill>
                <a:srgbClr val="0C285A"/>
              </a:solidFill>
            </a:ln>
          </p:spPr>
          <p:txBody>
            <a:bodyPr wrap="square" lIns="0" tIns="0" rIns="0" bIns="0" rtlCol="0"/>
            <a:lstStyle/>
            <a:p>
              <a:endParaRPr/>
            </a:p>
          </p:txBody>
        </p:sp>
        <p:sp>
          <p:nvSpPr>
            <p:cNvPr id="7" name="object 7"/>
            <p:cNvSpPr/>
            <p:nvPr/>
          </p:nvSpPr>
          <p:spPr>
            <a:xfrm>
              <a:off x="7361995" y="5574042"/>
              <a:ext cx="191135" cy="256540"/>
            </a:xfrm>
            <a:custGeom>
              <a:avLst/>
              <a:gdLst/>
              <a:ahLst/>
              <a:cxnLst/>
              <a:rect l="l" t="t" r="r" b="b"/>
              <a:pathLst>
                <a:path w="191134" h="256539">
                  <a:moveTo>
                    <a:pt x="190804" y="0"/>
                  </a:moveTo>
                  <a:lnTo>
                    <a:pt x="0" y="0"/>
                  </a:lnTo>
                  <a:lnTo>
                    <a:pt x="0" y="256374"/>
                  </a:lnTo>
                </a:path>
              </a:pathLst>
            </a:custGeom>
            <a:ln w="25400">
              <a:solidFill>
                <a:srgbClr val="202E55"/>
              </a:solidFill>
            </a:ln>
          </p:spPr>
          <p:txBody>
            <a:bodyPr wrap="square" lIns="0" tIns="0" rIns="0" bIns="0" rtlCol="0"/>
            <a:lstStyle/>
            <a:p>
              <a:endParaRPr/>
            </a:p>
          </p:txBody>
        </p:sp>
        <p:sp>
          <p:nvSpPr>
            <p:cNvPr id="8" name="object 8"/>
            <p:cNvSpPr/>
            <p:nvPr/>
          </p:nvSpPr>
          <p:spPr>
            <a:xfrm>
              <a:off x="7312445" y="5782200"/>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02E55"/>
            </a:solidFill>
          </p:spPr>
          <p:txBody>
            <a:bodyPr wrap="square" lIns="0" tIns="0" rIns="0" bIns="0" rtlCol="0"/>
            <a:lstStyle/>
            <a:p>
              <a:endParaRPr/>
            </a:p>
          </p:txBody>
        </p:sp>
      </p:grpSp>
      <p:grpSp>
        <p:nvGrpSpPr>
          <p:cNvPr id="9" name="object 9"/>
          <p:cNvGrpSpPr/>
          <p:nvPr/>
        </p:nvGrpSpPr>
        <p:grpSpPr>
          <a:xfrm>
            <a:off x="457200" y="2567914"/>
            <a:ext cx="4886325" cy="3423920"/>
            <a:chOff x="457200" y="2567914"/>
            <a:chExt cx="4886325" cy="3423920"/>
          </a:xfrm>
        </p:grpSpPr>
        <p:pic>
          <p:nvPicPr>
            <p:cNvPr id="10" name="object 10"/>
            <p:cNvPicPr/>
            <p:nvPr/>
          </p:nvPicPr>
          <p:blipFill>
            <a:blip r:embed="rId3" cstate="print"/>
            <a:stretch>
              <a:fillRect/>
            </a:stretch>
          </p:blipFill>
          <p:spPr>
            <a:xfrm>
              <a:off x="457200" y="2567914"/>
              <a:ext cx="4489983" cy="3083369"/>
            </a:xfrm>
            <a:prstGeom prst="rect">
              <a:avLst/>
            </a:prstGeom>
          </p:spPr>
        </p:pic>
        <p:sp>
          <p:nvSpPr>
            <p:cNvPr id="11" name="object 11"/>
            <p:cNvSpPr/>
            <p:nvPr/>
          </p:nvSpPr>
          <p:spPr>
            <a:xfrm>
              <a:off x="581494" y="3420097"/>
              <a:ext cx="4284345" cy="2037714"/>
            </a:xfrm>
            <a:custGeom>
              <a:avLst/>
              <a:gdLst/>
              <a:ahLst/>
              <a:cxnLst/>
              <a:rect l="l" t="t" r="r" b="b"/>
              <a:pathLst>
                <a:path w="4284345" h="2037714">
                  <a:moveTo>
                    <a:pt x="54000" y="1540598"/>
                  </a:moveTo>
                  <a:lnTo>
                    <a:pt x="1691805" y="1540598"/>
                  </a:lnTo>
                  <a:lnTo>
                    <a:pt x="1691805" y="1328407"/>
                  </a:lnTo>
                  <a:lnTo>
                    <a:pt x="54000" y="1328407"/>
                  </a:lnTo>
                  <a:lnTo>
                    <a:pt x="54000" y="1540598"/>
                  </a:lnTo>
                  <a:close/>
                </a:path>
                <a:path w="4284345" h="2037714">
                  <a:moveTo>
                    <a:pt x="0" y="2037397"/>
                  </a:moveTo>
                  <a:lnTo>
                    <a:pt x="4251401" y="2037397"/>
                  </a:lnTo>
                  <a:lnTo>
                    <a:pt x="4251401" y="1591195"/>
                  </a:lnTo>
                  <a:lnTo>
                    <a:pt x="0" y="1591195"/>
                  </a:lnTo>
                  <a:lnTo>
                    <a:pt x="0" y="2037397"/>
                  </a:lnTo>
                  <a:close/>
                </a:path>
                <a:path w="4284345" h="2037714">
                  <a:moveTo>
                    <a:pt x="3922204" y="356196"/>
                  </a:moveTo>
                  <a:lnTo>
                    <a:pt x="4283798" y="356196"/>
                  </a:lnTo>
                  <a:lnTo>
                    <a:pt x="4283798" y="232194"/>
                  </a:lnTo>
                  <a:lnTo>
                    <a:pt x="3922204" y="232194"/>
                  </a:lnTo>
                  <a:lnTo>
                    <a:pt x="3922204" y="356196"/>
                  </a:lnTo>
                  <a:close/>
                </a:path>
                <a:path w="4284345" h="2037714">
                  <a:moveTo>
                    <a:pt x="54000" y="194208"/>
                  </a:moveTo>
                  <a:lnTo>
                    <a:pt x="586600" y="194208"/>
                  </a:lnTo>
                  <a:lnTo>
                    <a:pt x="586600" y="0"/>
                  </a:lnTo>
                  <a:lnTo>
                    <a:pt x="54000" y="0"/>
                  </a:lnTo>
                  <a:lnTo>
                    <a:pt x="54000" y="194208"/>
                  </a:lnTo>
                  <a:close/>
                </a:path>
              </a:pathLst>
            </a:custGeom>
            <a:ln w="25400">
              <a:solidFill>
                <a:srgbClr val="0C285A"/>
              </a:solidFill>
            </a:ln>
          </p:spPr>
          <p:txBody>
            <a:bodyPr wrap="square" lIns="0" tIns="0" rIns="0" bIns="0" rtlCol="0"/>
            <a:lstStyle/>
            <a:p>
              <a:endParaRPr/>
            </a:p>
          </p:txBody>
        </p:sp>
        <p:sp>
          <p:nvSpPr>
            <p:cNvPr id="12" name="object 12"/>
            <p:cNvSpPr/>
            <p:nvPr/>
          </p:nvSpPr>
          <p:spPr>
            <a:xfrm>
              <a:off x="2268000" y="2626155"/>
              <a:ext cx="3013710" cy="2254250"/>
            </a:xfrm>
            <a:custGeom>
              <a:avLst/>
              <a:gdLst/>
              <a:ahLst/>
              <a:cxnLst/>
              <a:rect l="l" t="t" r="r" b="b"/>
              <a:pathLst>
                <a:path w="3013710" h="2254250">
                  <a:moveTo>
                    <a:pt x="0" y="2253653"/>
                  </a:moveTo>
                  <a:lnTo>
                    <a:pt x="1378800" y="2253653"/>
                  </a:lnTo>
                  <a:lnTo>
                    <a:pt x="1378800" y="0"/>
                  </a:lnTo>
                  <a:lnTo>
                    <a:pt x="3013202" y="0"/>
                  </a:lnTo>
                  <a:lnTo>
                    <a:pt x="3013202" y="95745"/>
                  </a:lnTo>
                </a:path>
              </a:pathLst>
            </a:custGeom>
            <a:ln w="25400">
              <a:solidFill>
                <a:srgbClr val="202E55"/>
              </a:solidFill>
            </a:ln>
          </p:spPr>
          <p:txBody>
            <a:bodyPr wrap="square" lIns="0" tIns="0" rIns="0" bIns="0" rtlCol="0"/>
            <a:lstStyle/>
            <a:p>
              <a:endParaRPr/>
            </a:p>
          </p:txBody>
        </p:sp>
        <p:sp>
          <p:nvSpPr>
            <p:cNvPr id="13" name="object 13"/>
            <p:cNvSpPr/>
            <p:nvPr/>
          </p:nvSpPr>
          <p:spPr>
            <a:xfrm>
              <a:off x="5231644" y="2673677"/>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02E55"/>
            </a:solidFill>
          </p:spPr>
          <p:txBody>
            <a:bodyPr wrap="square" lIns="0" tIns="0" rIns="0" bIns="0" rtlCol="0"/>
            <a:lstStyle/>
            <a:p>
              <a:endParaRPr/>
            </a:p>
          </p:txBody>
        </p:sp>
        <p:sp>
          <p:nvSpPr>
            <p:cNvPr id="14" name="object 14"/>
            <p:cNvSpPr/>
            <p:nvPr/>
          </p:nvSpPr>
          <p:spPr>
            <a:xfrm>
              <a:off x="874800" y="3609014"/>
              <a:ext cx="4419600" cy="400050"/>
            </a:xfrm>
            <a:custGeom>
              <a:avLst/>
              <a:gdLst/>
              <a:ahLst/>
              <a:cxnLst/>
              <a:rect l="l" t="t" r="r" b="b"/>
              <a:pathLst>
                <a:path w="4419600" h="400050">
                  <a:moveTo>
                    <a:pt x="0" y="0"/>
                  </a:moveTo>
                  <a:lnTo>
                    <a:pt x="0" y="284365"/>
                  </a:lnTo>
                  <a:lnTo>
                    <a:pt x="4419104" y="284365"/>
                  </a:lnTo>
                  <a:lnTo>
                    <a:pt x="4419104" y="399846"/>
                  </a:lnTo>
                </a:path>
              </a:pathLst>
            </a:custGeom>
            <a:ln w="25400">
              <a:solidFill>
                <a:srgbClr val="202E55"/>
              </a:solidFill>
            </a:ln>
          </p:spPr>
          <p:txBody>
            <a:bodyPr wrap="square" lIns="0" tIns="0" rIns="0" bIns="0" rtlCol="0"/>
            <a:lstStyle/>
            <a:p>
              <a:endParaRPr/>
            </a:p>
          </p:txBody>
        </p:sp>
        <p:sp>
          <p:nvSpPr>
            <p:cNvPr id="15" name="object 15"/>
            <p:cNvSpPr/>
            <p:nvPr/>
          </p:nvSpPr>
          <p:spPr>
            <a:xfrm>
              <a:off x="5244344" y="3960643"/>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02E55"/>
            </a:solidFill>
          </p:spPr>
          <p:txBody>
            <a:bodyPr wrap="square" lIns="0" tIns="0" rIns="0" bIns="0" rtlCol="0"/>
            <a:lstStyle/>
            <a:p>
              <a:endParaRPr/>
            </a:p>
          </p:txBody>
        </p:sp>
        <p:sp>
          <p:nvSpPr>
            <p:cNvPr id="16" name="object 16"/>
            <p:cNvSpPr/>
            <p:nvPr/>
          </p:nvSpPr>
          <p:spPr>
            <a:xfrm>
              <a:off x="4647600" y="3752982"/>
              <a:ext cx="646430" cy="1101725"/>
            </a:xfrm>
            <a:custGeom>
              <a:avLst/>
              <a:gdLst/>
              <a:ahLst/>
              <a:cxnLst/>
              <a:rect l="l" t="t" r="r" b="b"/>
              <a:pathLst>
                <a:path w="646429" h="1101725">
                  <a:moveTo>
                    <a:pt x="0" y="0"/>
                  </a:moveTo>
                  <a:lnTo>
                    <a:pt x="0" y="1101623"/>
                  </a:lnTo>
                  <a:lnTo>
                    <a:pt x="646303" y="1101623"/>
                  </a:lnTo>
                </a:path>
              </a:pathLst>
            </a:custGeom>
            <a:ln w="25400">
              <a:solidFill>
                <a:srgbClr val="202E55"/>
              </a:solidFill>
            </a:ln>
          </p:spPr>
          <p:txBody>
            <a:bodyPr wrap="square" lIns="0" tIns="0" rIns="0" bIns="0" rtlCol="0"/>
            <a:lstStyle/>
            <a:p>
              <a:endParaRPr/>
            </a:p>
          </p:txBody>
        </p:sp>
        <p:sp>
          <p:nvSpPr>
            <p:cNvPr id="17" name="object 17"/>
            <p:cNvSpPr/>
            <p:nvPr/>
          </p:nvSpPr>
          <p:spPr>
            <a:xfrm>
              <a:off x="1511999" y="5470160"/>
              <a:ext cx="488315" cy="471805"/>
            </a:xfrm>
            <a:custGeom>
              <a:avLst/>
              <a:gdLst/>
              <a:ahLst/>
              <a:cxnLst/>
              <a:rect l="l" t="t" r="r" b="b"/>
              <a:pathLst>
                <a:path w="488314" h="471804">
                  <a:moveTo>
                    <a:pt x="0" y="0"/>
                  </a:moveTo>
                  <a:lnTo>
                    <a:pt x="0" y="471690"/>
                  </a:lnTo>
                  <a:lnTo>
                    <a:pt x="488061" y="471690"/>
                  </a:lnTo>
                </a:path>
              </a:pathLst>
            </a:custGeom>
            <a:ln w="25400">
              <a:solidFill>
                <a:srgbClr val="202E55"/>
              </a:solidFill>
            </a:ln>
          </p:spPr>
          <p:txBody>
            <a:bodyPr wrap="square" lIns="0" tIns="0" rIns="0" bIns="0" rtlCol="0"/>
            <a:lstStyle/>
            <a:p>
              <a:endParaRPr/>
            </a:p>
          </p:txBody>
        </p:sp>
        <p:sp>
          <p:nvSpPr>
            <p:cNvPr id="18" name="object 18"/>
            <p:cNvSpPr/>
            <p:nvPr/>
          </p:nvSpPr>
          <p:spPr>
            <a:xfrm>
              <a:off x="1951831" y="5892239"/>
              <a:ext cx="136525" cy="99695"/>
            </a:xfrm>
            <a:custGeom>
              <a:avLst/>
              <a:gdLst/>
              <a:ahLst/>
              <a:cxnLst/>
              <a:rect l="l" t="t" r="r" b="b"/>
              <a:pathLst>
                <a:path w="136525" h="99695">
                  <a:moveTo>
                    <a:pt x="0" y="0"/>
                  </a:moveTo>
                  <a:lnTo>
                    <a:pt x="0" y="99110"/>
                  </a:lnTo>
                  <a:lnTo>
                    <a:pt x="136169" y="49606"/>
                  </a:lnTo>
                  <a:lnTo>
                    <a:pt x="0" y="0"/>
                  </a:lnTo>
                  <a:close/>
                </a:path>
              </a:pathLst>
            </a:custGeom>
            <a:solidFill>
              <a:srgbClr val="202E55"/>
            </a:solidFill>
          </p:spPr>
          <p:txBody>
            <a:bodyPr wrap="square" lIns="0" tIns="0" rIns="0" bIns="0" rtlCol="0"/>
            <a:lstStyle/>
            <a:p>
              <a:endParaRPr/>
            </a:p>
          </p:txBody>
        </p:sp>
        <p:sp>
          <p:nvSpPr>
            <p:cNvPr id="19" name="object 19"/>
            <p:cNvSpPr/>
            <p:nvPr/>
          </p:nvSpPr>
          <p:spPr>
            <a:xfrm>
              <a:off x="5281199" y="4855302"/>
              <a:ext cx="0" cy="79375"/>
            </a:xfrm>
            <a:custGeom>
              <a:avLst/>
              <a:gdLst/>
              <a:ahLst/>
              <a:cxnLst/>
              <a:rect l="l" t="t" r="r" b="b"/>
              <a:pathLst>
                <a:path h="79375">
                  <a:moveTo>
                    <a:pt x="0" y="0"/>
                  </a:moveTo>
                  <a:lnTo>
                    <a:pt x="0" y="79171"/>
                  </a:lnTo>
                </a:path>
              </a:pathLst>
            </a:custGeom>
            <a:ln w="25400">
              <a:solidFill>
                <a:srgbClr val="202E55"/>
              </a:solidFill>
            </a:ln>
          </p:spPr>
          <p:txBody>
            <a:bodyPr wrap="square" lIns="0" tIns="0" rIns="0" bIns="0" rtlCol="0"/>
            <a:lstStyle/>
            <a:p>
              <a:endParaRPr/>
            </a:p>
          </p:txBody>
        </p:sp>
        <p:sp>
          <p:nvSpPr>
            <p:cNvPr id="20" name="object 20"/>
            <p:cNvSpPr/>
            <p:nvPr/>
          </p:nvSpPr>
          <p:spPr>
            <a:xfrm>
              <a:off x="5231644" y="4886252"/>
              <a:ext cx="99695" cy="136525"/>
            </a:xfrm>
            <a:custGeom>
              <a:avLst/>
              <a:gdLst/>
              <a:ahLst/>
              <a:cxnLst/>
              <a:rect l="l" t="t" r="r" b="b"/>
              <a:pathLst>
                <a:path w="99695" h="136525">
                  <a:moveTo>
                    <a:pt x="99110" y="0"/>
                  </a:moveTo>
                  <a:lnTo>
                    <a:pt x="0" y="0"/>
                  </a:lnTo>
                  <a:lnTo>
                    <a:pt x="49555" y="136232"/>
                  </a:lnTo>
                  <a:lnTo>
                    <a:pt x="99110" y="0"/>
                  </a:lnTo>
                  <a:close/>
                </a:path>
              </a:pathLst>
            </a:custGeom>
            <a:solidFill>
              <a:srgbClr val="202E55"/>
            </a:solidFill>
          </p:spPr>
          <p:txBody>
            <a:bodyPr wrap="square" lIns="0" tIns="0" rIns="0" bIns="0" rtlCol="0"/>
            <a:lstStyle/>
            <a:p>
              <a:endParaRPr/>
            </a:p>
          </p:txBody>
        </p:sp>
      </p:grpSp>
      <p:sp>
        <p:nvSpPr>
          <p:cNvPr id="21" name="object 21"/>
          <p:cNvSpPr txBox="1"/>
          <p:nvPr/>
        </p:nvSpPr>
        <p:spPr>
          <a:xfrm>
            <a:off x="5154645" y="2804235"/>
            <a:ext cx="1979930" cy="86360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5">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75">
                <a:solidFill>
                  <a:srgbClr val="222E54"/>
                </a:solidFill>
                <a:latin typeface="Verdana"/>
                <a:cs typeface="Verdana"/>
              </a:rPr>
              <a:t>Conferir se</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20">
                <a:solidFill>
                  <a:srgbClr val="222E54"/>
                </a:solidFill>
                <a:latin typeface="Verdana"/>
                <a:cs typeface="Verdana"/>
              </a:rPr>
              <a:t>razão </a:t>
            </a:r>
            <a:r>
              <a:rPr sz="1100" spc="-60">
                <a:solidFill>
                  <a:srgbClr val="222E54"/>
                </a:solidFill>
                <a:latin typeface="Verdana"/>
                <a:cs typeface="Verdana"/>
              </a:rPr>
              <a:t>social</a:t>
            </a:r>
            <a:r>
              <a:rPr sz="1100" spc="-65">
                <a:solidFill>
                  <a:srgbClr val="222E54"/>
                </a:solidFill>
                <a:latin typeface="Verdana"/>
                <a:cs typeface="Verdana"/>
              </a:rPr>
              <a:t> </a:t>
            </a:r>
            <a:r>
              <a:rPr sz="1100" spc="-85">
                <a:solidFill>
                  <a:srgbClr val="222E54"/>
                </a:solidFill>
                <a:latin typeface="Verdana"/>
                <a:cs typeface="Verdana"/>
              </a:rPr>
              <a:t>e/ou</a:t>
            </a:r>
            <a:r>
              <a:rPr sz="1100" spc="-65">
                <a:solidFill>
                  <a:srgbClr val="222E54"/>
                </a:solidFill>
                <a:latin typeface="Verdana"/>
                <a:cs typeface="Verdana"/>
              </a:rPr>
              <a:t> </a:t>
            </a:r>
            <a:r>
              <a:rPr sz="1100" spc="-50">
                <a:solidFill>
                  <a:srgbClr val="222E54"/>
                </a:solidFill>
                <a:latin typeface="Verdana"/>
                <a:cs typeface="Verdana"/>
              </a:rPr>
              <a:t>CNPJ</a:t>
            </a:r>
            <a:r>
              <a:rPr sz="1100" spc="-65">
                <a:solidFill>
                  <a:srgbClr val="222E54"/>
                </a:solidFill>
                <a:latin typeface="Verdana"/>
                <a:cs typeface="Verdana"/>
              </a:rPr>
              <a:t> </a:t>
            </a:r>
            <a:r>
              <a:rPr sz="1100" spc="-85">
                <a:solidFill>
                  <a:srgbClr val="222E54"/>
                </a:solidFill>
                <a:latin typeface="Verdana"/>
                <a:cs typeface="Verdana"/>
              </a:rPr>
              <a:t>informados</a:t>
            </a:r>
            <a:r>
              <a:rPr sz="1100" spc="-65">
                <a:solidFill>
                  <a:srgbClr val="222E54"/>
                </a:solidFill>
                <a:latin typeface="Verdana"/>
                <a:cs typeface="Verdana"/>
              </a:rPr>
              <a:t> </a:t>
            </a:r>
            <a:r>
              <a:rPr sz="1100" spc="-50">
                <a:solidFill>
                  <a:srgbClr val="222E54"/>
                </a:solidFill>
                <a:latin typeface="Verdana"/>
                <a:cs typeface="Verdana"/>
              </a:rPr>
              <a:t>no </a:t>
            </a:r>
            <a:r>
              <a:rPr sz="1100" spc="-90">
                <a:solidFill>
                  <a:srgbClr val="222E54"/>
                </a:solidFill>
                <a:latin typeface="Verdana"/>
                <a:cs typeface="Verdana"/>
              </a:rPr>
              <a:t>documento</a:t>
            </a:r>
            <a:r>
              <a:rPr sz="1100" spc="-75">
                <a:solidFill>
                  <a:srgbClr val="222E54"/>
                </a:solidFill>
                <a:latin typeface="Verdana"/>
                <a:cs typeface="Verdana"/>
              </a:rPr>
              <a:t> </a:t>
            </a:r>
            <a:r>
              <a:rPr sz="1100" spc="-60">
                <a:solidFill>
                  <a:srgbClr val="222E54"/>
                </a:solidFill>
                <a:latin typeface="Verdana"/>
                <a:cs typeface="Verdana"/>
              </a:rPr>
              <a:t>coincidem</a:t>
            </a:r>
            <a:r>
              <a:rPr sz="1100" spc="-70">
                <a:solidFill>
                  <a:srgbClr val="222E54"/>
                </a:solidFill>
                <a:latin typeface="Verdana"/>
                <a:cs typeface="Verdana"/>
              </a:rPr>
              <a:t> </a:t>
            </a:r>
            <a:r>
              <a:rPr sz="1100" spc="-85">
                <a:solidFill>
                  <a:srgbClr val="222E54"/>
                </a:solidFill>
                <a:latin typeface="Verdana"/>
                <a:cs typeface="Verdana"/>
              </a:rPr>
              <a:t>com</a:t>
            </a:r>
            <a:r>
              <a:rPr sz="1100" spc="-70">
                <a:solidFill>
                  <a:srgbClr val="222E54"/>
                </a:solidFill>
                <a:latin typeface="Verdana"/>
                <a:cs typeface="Verdana"/>
              </a:rPr>
              <a:t> </a:t>
            </a:r>
            <a:r>
              <a:rPr sz="1100" spc="-25">
                <a:solidFill>
                  <a:srgbClr val="222E54"/>
                </a:solidFill>
                <a:latin typeface="Verdana"/>
                <a:cs typeface="Verdana"/>
              </a:rPr>
              <a:t>os </a:t>
            </a:r>
            <a:r>
              <a:rPr sz="1100" spc="-75">
                <a:solidFill>
                  <a:srgbClr val="222E54"/>
                </a:solidFill>
                <a:latin typeface="Verdana"/>
                <a:cs typeface="Verdana"/>
              </a:rPr>
              <a:t>dados</a:t>
            </a:r>
            <a:r>
              <a:rPr sz="1100" spc="-65">
                <a:solidFill>
                  <a:srgbClr val="222E54"/>
                </a:solidFill>
                <a:latin typeface="Verdana"/>
                <a:cs typeface="Verdana"/>
              </a:rPr>
              <a:t> </a:t>
            </a:r>
            <a:r>
              <a:rPr sz="1100" spc="-80">
                <a:solidFill>
                  <a:srgbClr val="222E54"/>
                </a:solidFill>
                <a:latin typeface="Verdana"/>
                <a:cs typeface="Verdana"/>
              </a:rPr>
              <a:t>cadastrados</a:t>
            </a:r>
            <a:r>
              <a:rPr sz="1100" spc="-60">
                <a:solidFill>
                  <a:srgbClr val="222E54"/>
                </a:solidFill>
                <a:latin typeface="Verdana"/>
                <a:cs typeface="Verdana"/>
              </a:rPr>
              <a:t> </a:t>
            </a:r>
            <a:r>
              <a:rPr sz="1100" spc="-70">
                <a:solidFill>
                  <a:srgbClr val="222E54"/>
                </a:solidFill>
                <a:latin typeface="Verdana"/>
                <a:cs typeface="Verdana"/>
              </a:rPr>
              <a:t>do</a:t>
            </a:r>
            <a:r>
              <a:rPr sz="1100" spc="-65">
                <a:solidFill>
                  <a:srgbClr val="222E54"/>
                </a:solidFill>
                <a:latin typeface="Verdana"/>
                <a:cs typeface="Verdana"/>
              </a:rPr>
              <a:t> </a:t>
            </a:r>
            <a:r>
              <a:rPr sz="1100" spc="-20">
                <a:solidFill>
                  <a:srgbClr val="222E54"/>
                </a:solidFill>
                <a:latin typeface="Verdana"/>
                <a:cs typeface="Verdana"/>
              </a:rPr>
              <a:t>fornece- dor.</a:t>
            </a:r>
            <a:endParaRPr sz="1100">
              <a:latin typeface="Verdana"/>
              <a:cs typeface="Verdana"/>
            </a:endParaRPr>
          </a:p>
        </p:txBody>
      </p:sp>
      <p:sp>
        <p:nvSpPr>
          <p:cNvPr id="26" name="object 26"/>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49</a:t>
            </a:fld>
            <a:endParaRPr spc="-25"/>
          </a:p>
        </p:txBody>
      </p:sp>
      <p:sp>
        <p:nvSpPr>
          <p:cNvPr id="27" name="object 27"/>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8" name="object 28"/>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2" name="object 22"/>
          <p:cNvSpPr txBox="1"/>
          <p:nvPr/>
        </p:nvSpPr>
        <p:spPr>
          <a:xfrm>
            <a:off x="5154645" y="4103025"/>
            <a:ext cx="1986914" cy="1769745"/>
          </a:xfrm>
          <a:prstGeom prst="rect">
            <a:avLst/>
          </a:prstGeom>
        </p:spPr>
        <p:txBody>
          <a:bodyPr vert="horz" wrap="square" lIns="0" tIns="12700" rIns="0" bIns="0" rtlCol="0">
            <a:spAutoFit/>
          </a:bodyPr>
          <a:lstStyle/>
          <a:p>
            <a:pPr marL="12700" marR="5080" algn="just">
              <a:lnSpc>
                <a:spcPct val="100000"/>
              </a:lnSpc>
              <a:spcBef>
                <a:spcPts val="100"/>
              </a:spcBef>
            </a:pPr>
            <a:r>
              <a:rPr sz="1100" b="1" spc="15">
                <a:solidFill>
                  <a:srgbClr val="222E54"/>
                </a:solidFill>
                <a:latin typeface="Arial"/>
                <a:cs typeface="Arial"/>
              </a:rPr>
              <a:t>2º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30">
                <a:solidFill>
                  <a:srgbClr val="222E54"/>
                </a:solidFill>
                <a:latin typeface="Verdana"/>
                <a:cs typeface="Verdana"/>
              </a:rPr>
              <a:t>A</a:t>
            </a:r>
            <a:r>
              <a:rPr sz="1100" spc="-110">
                <a:solidFill>
                  <a:srgbClr val="222E54"/>
                </a:solidFill>
                <a:latin typeface="Verdana"/>
                <a:cs typeface="Verdana"/>
              </a:rPr>
              <a:t> </a:t>
            </a:r>
            <a:r>
              <a:rPr sz="1100" spc="-90">
                <a:solidFill>
                  <a:srgbClr val="222E54"/>
                </a:solidFill>
                <a:latin typeface="Verdana"/>
                <a:cs typeface="Verdana"/>
              </a:rPr>
              <a:t>data</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85">
                <a:solidFill>
                  <a:srgbClr val="222E54"/>
                </a:solidFill>
                <a:latin typeface="Verdana"/>
                <a:cs typeface="Verdana"/>
              </a:rPr>
              <a:t>documen-</a:t>
            </a:r>
            <a:r>
              <a:rPr sz="1100" spc="-70">
                <a:solidFill>
                  <a:srgbClr val="222E54"/>
                </a:solidFill>
                <a:latin typeface="Verdana"/>
                <a:cs typeface="Verdana"/>
              </a:rPr>
              <a:t> </a:t>
            </a:r>
            <a:r>
              <a:rPr sz="1100" spc="-80">
                <a:solidFill>
                  <a:srgbClr val="222E54"/>
                </a:solidFill>
                <a:latin typeface="Verdana"/>
                <a:cs typeface="Verdana"/>
              </a:rPr>
              <a:t>to</a:t>
            </a:r>
            <a:r>
              <a:rPr sz="1100" spc="-110">
                <a:solidFill>
                  <a:srgbClr val="222E54"/>
                </a:solidFill>
                <a:latin typeface="Verdana"/>
                <a:cs typeface="Verdana"/>
              </a:rPr>
              <a:t> </a:t>
            </a:r>
            <a:r>
              <a:rPr sz="1100" spc="-90">
                <a:solidFill>
                  <a:srgbClr val="222E54"/>
                </a:solidFill>
                <a:latin typeface="Verdana"/>
                <a:cs typeface="Verdana"/>
              </a:rPr>
              <a:t>deve</a:t>
            </a:r>
            <a:r>
              <a:rPr sz="1100" spc="-110">
                <a:solidFill>
                  <a:srgbClr val="222E54"/>
                </a:solidFill>
                <a:latin typeface="Verdana"/>
                <a:cs typeface="Verdana"/>
              </a:rPr>
              <a:t> </a:t>
            </a:r>
            <a:r>
              <a:rPr sz="1100" spc="-75">
                <a:solidFill>
                  <a:srgbClr val="222E54"/>
                </a:solidFill>
                <a:latin typeface="Verdana"/>
                <a:cs typeface="Verdana"/>
              </a:rPr>
              <a:t>corresponder</a:t>
            </a:r>
            <a:r>
              <a:rPr sz="1100" spc="-110">
                <a:solidFill>
                  <a:srgbClr val="222E54"/>
                </a:solidFill>
                <a:latin typeface="Verdana"/>
                <a:cs typeface="Verdana"/>
              </a:rPr>
              <a:t> </a:t>
            </a:r>
            <a:r>
              <a:rPr sz="1100" spc="-90">
                <a:solidFill>
                  <a:srgbClr val="222E54"/>
                </a:solidFill>
                <a:latin typeface="Verdana"/>
                <a:cs typeface="Verdana"/>
              </a:rPr>
              <a:t>à</a:t>
            </a:r>
            <a:r>
              <a:rPr sz="1100" spc="-110">
                <a:solidFill>
                  <a:srgbClr val="222E54"/>
                </a:solidFill>
                <a:latin typeface="Verdana"/>
                <a:cs typeface="Verdana"/>
              </a:rPr>
              <a:t> </a:t>
            </a:r>
            <a:r>
              <a:rPr sz="1100" spc="-75">
                <a:solidFill>
                  <a:srgbClr val="222E54"/>
                </a:solidFill>
                <a:latin typeface="Verdana"/>
                <a:cs typeface="Verdana"/>
              </a:rPr>
              <a:t>compe-</a:t>
            </a:r>
            <a:r>
              <a:rPr sz="1100" spc="-70">
                <a:solidFill>
                  <a:srgbClr val="222E54"/>
                </a:solidFill>
                <a:latin typeface="Verdana"/>
                <a:cs typeface="Verdana"/>
              </a:rPr>
              <a:t> tência</a:t>
            </a:r>
            <a:r>
              <a:rPr sz="1100" spc="-110">
                <a:solidFill>
                  <a:srgbClr val="222E54"/>
                </a:solidFill>
                <a:latin typeface="Verdana"/>
                <a:cs typeface="Verdana"/>
              </a:rPr>
              <a:t> </a:t>
            </a:r>
            <a:r>
              <a:rPr sz="1100" spc="-80">
                <a:solidFill>
                  <a:srgbClr val="222E54"/>
                </a:solidFill>
                <a:latin typeface="Verdana"/>
                <a:cs typeface="Verdana"/>
              </a:rPr>
              <a:t>exigida</a:t>
            </a:r>
            <a:r>
              <a:rPr sz="1100" spc="-110">
                <a:solidFill>
                  <a:srgbClr val="222E54"/>
                </a:solidFill>
                <a:latin typeface="Verdana"/>
                <a:cs typeface="Verdana"/>
              </a:rPr>
              <a:t> </a:t>
            </a:r>
            <a:r>
              <a:rPr sz="1100" spc="-90">
                <a:solidFill>
                  <a:srgbClr val="222E54"/>
                </a:solidFill>
                <a:latin typeface="Verdana"/>
                <a:cs typeface="Verdana"/>
              </a:rPr>
              <a:t>para</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85">
                <a:solidFill>
                  <a:srgbClr val="222E54"/>
                </a:solidFill>
                <a:latin typeface="Verdana"/>
                <a:cs typeface="Verdana"/>
              </a:rPr>
              <a:t>análise.</a:t>
            </a:r>
            <a:endParaRPr sz="1100">
              <a:latin typeface="Verdana"/>
              <a:cs typeface="Verdana"/>
            </a:endParaRPr>
          </a:p>
          <a:p>
            <a:pPr>
              <a:lnSpc>
                <a:spcPct val="100000"/>
              </a:lnSpc>
            </a:pPr>
            <a:endParaRPr sz="1100">
              <a:latin typeface="Verdana"/>
              <a:cs typeface="Verdana"/>
            </a:endParaRPr>
          </a:p>
          <a:p>
            <a:pPr>
              <a:lnSpc>
                <a:spcPct val="100000"/>
              </a:lnSpc>
              <a:spcBef>
                <a:spcPts val="495"/>
              </a:spcBef>
            </a:pPr>
            <a:endParaRPr sz="1100">
              <a:latin typeface="Verdana"/>
              <a:cs typeface="Verdana"/>
            </a:endParaRPr>
          </a:p>
          <a:p>
            <a:pPr marL="12700" marR="6350">
              <a:lnSpc>
                <a:spcPct val="100000"/>
              </a:lnSpc>
              <a:spcBef>
                <a:spcPts val="5"/>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valor</a:t>
            </a:r>
            <a:r>
              <a:rPr sz="1100" spc="-75">
                <a:solidFill>
                  <a:srgbClr val="222E54"/>
                </a:solidFill>
                <a:latin typeface="Verdana"/>
                <a:cs typeface="Verdana"/>
              </a:rPr>
              <a:t> </a:t>
            </a:r>
            <a:r>
              <a:rPr sz="1100" spc="-70">
                <a:solidFill>
                  <a:srgbClr val="222E54"/>
                </a:solidFill>
                <a:latin typeface="Verdana"/>
                <a:cs typeface="Verdana"/>
              </a:rPr>
              <a:t>apresentado </a:t>
            </a:r>
            <a:r>
              <a:rPr sz="1100" spc="-75">
                <a:solidFill>
                  <a:srgbClr val="222E54"/>
                </a:solidFill>
                <a:latin typeface="Verdana"/>
                <a:cs typeface="Verdana"/>
              </a:rPr>
              <a:t>no</a:t>
            </a:r>
            <a:r>
              <a:rPr sz="1100" spc="-65">
                <a:solidFill>
                  <a:srgbClr val="222E54"/>
                </a:solidFill>
                <a:latin typeface="Verdana"/>
                <a:cs typeface="Verdana"/>
              </a:rPr>
              <a:t> </a:t>
            </a:r>
            <a:r>
              <a:rPr sz="1100" spc="-70">
                <a:solidFill>
                  <a:srgbClr val="222E54"/>
                </a:solidFill>
                <a:latin typeface="Verdana"/>
                <a:cs typeface="Verdana"/>
              </a:rPr>
              <a:t>Boleto</a:t>
            </a:r>
            <a:r>
              <a:rPr sz="1100" spc="-60">
                <a:solidFill>
                  <a:srgbClr val="222E54"/>
                </a:solidFill>
                <a:latin typeface="Verdana"/>
                <a:cs typeface="Verdana"/>
              </a:rPr>
              <a:t> </a:t>
            </a:r>
            <a:r>
              <a:rPr sz="1100" spc="-95">
                <a:solidFill>
                  <a:srgbClr val="222E54"/>
                </a:solidFill>
                <a:latin typeface="Verdana"/>
                <a:cs typeface="Verdana"/>
              </a:rPr>
              <a:t>deve</a:t>
            </a:r>
            <a:r>
              <a:rPr sz="1100" spc="-60">
                <a:solidFill>
                  <a:srgbClr val="222E54"/>
                </a:solidFill>
                <a:latin typeface="Verdana"/>
                <a:cs typeface="Verdana"/>
              </a:rPr>
              <a:t> </a:t>
            </a:r>
            <a:r>
              <a:rPr sz="1100" spc="-80">
                <a:solidFill>
                  <a:srgbClr val="222E54"/>
                </a:solidFill>
                <a:latin typeface="Verdana"/>
                <a:cs typeface="Verdana"/>
              </a:rPr>
              <a:t>corresponder</a:t>
            </a:r>
            <a:r>
              <a:rPr sz="1100" spc="-60">
                <a:solidFill>
                  <a:srgbClr val="222E54"/>
                </a:solidFill>
                <a:latin typeface="Verdana"/>
                <a:cs typeface="Verdana"/>
              </a:rPr>
              <a:t> </a:t>
            </a:r>
            <a:r>
              <a:rPr sz="1100" spc="-40">
                <a:solidFill>
                  <a:srgbClr val="222E54"/>
                </a:solidFill>
                <a:latin typeface="Verdana"/>
                <a:cs typeface="Verdana"/>
              </a:rPr>
              <a:t>ao </a:t>
            </a:r>
            <a:r>
              <a:rPr sz="1100" spc="-90">
                <a:solidFill>
                  <a:srgbClr val="222E54"/>
                </a:solidFill>
                <a:latin typeface="Verdana"/>
                <a:cs typeface="Verdana"/>
              </a:rPr>
              <a:t>valor</a:t>
            </a:r>
            <a:r>
              <a:rPr sz="1100" spc="-80">
                <a:solidFill>
                  <a:srgbClr val="222E54"/>
                </a:solidFill>
                <a:latin typeface="Verdana"/>
                <a:cs typeface="Verdana"/>
              </a:rPr>
              <a:t> total</a:t>
            </a:r>
            <a:r>
              <a:rPr sz="1100" spc="-75">
                <a:solidFill>
                  <a:srgbClr val="222E54"/>
                </a:solidFill>
                <a:latin typeface="Verdana"/>
                <a:cs typeface="Verdana"/>
              </a:rPr>
              <a:t> </a:t>
            </a:r>
            <a:r>
              <a:rPr sz="1100" spc="-85">
                <a:solidFill>
                  <a:srgbClr val="222E54"/>
                </a:solidFill>
                <a:latin typeface="Verdana"/>
                <a:cs typeface="Verdana"/>
              </a:rPr>
              <a:t>presente</a:t>
            </a:r>
            <a:r>
              <a:rPr sz="1100" spc="-75">
                <a:solidFill>
                  <a:srgbClr val="222E54"/>
                </a:solidFill>
                <a:latin typeface="Verdana"/>
                <a:cs typeface="Verdana"/>
              </a:rPr>
              <a:t> </a:t>
            </a:r>
            <a:r>
              <a:rPr sz="1100" spc="-100">
                <a:solidFill>
                  <a:srgbClr val="222E54"/>
                </a:solidFill>
                <a:latin typeface="Verdana"/>
                <a:cs typeface="Verdana"/>
              </a:rPr>
              <a:t>na</a:t>
            </a:r>
            <a:r>
              <a:rPr sz="1100" spc="-80">
                <a:solidFill>
                  <a:srgbClr val="222E54"/>
                </a:solidFill>
                <a:latin typeface="Verdana"/>
                <a:cs typeface="Verdana"/>
              </a:rPr>
              <a:t> </a:t>
            </a:r>
            <a:r>
              <a:rPr sz="1100" spc="-10">
                <a:solidFill>
                  <a:srgbClr val="222E54"/>
                </a:solidFill>
                <a:latin typeface="Verdana"/>
                <a:cs typeface="Verdana"/>
              </a:rPr>
              <a:t>Relação </a:t>
            </a:r>
            <a:r>
              <a:rPr sz="1100" spc="-80">
                <a:solidFill>
                  <a:srgbClr val="222E54"/>
                </a:solidFill>
                <a:latin typeface="Verdana"/>
                <a:cs typeface="Verdana"/>
              </a:rPr>
              <a:t>de</a:t>
            </a:r>
            <a:r>
              <a:rPr sz="1100" spc="-55">
                <a:solidFill>
                  <a:srgbClr val="222E54"/>
                </a:solidFill>
                <a:latin typeface="Verdana"/>
                <a:cs typeface="Verdana"/>
              </a:rPr>
              <a:t> </a:t>
            </a:r>
            <a:r>
              <a:rPr sz="1100" spc="-70">
                <a:solidFill>
                  <a:srgbClr val="222E54"/>
                </a:solidFill>
                <a:latin typeface="Verdana"/>
                <a:cs typeface="Verdana"/>
              </a:rPr>
              <a:t>Beneficiários</a:t>
            </a:r>
            <a:r>
              <a:rPr sz="1100" spc="-55">
                <a:solidFill>
                  <a:srgbClr val="222E54"/>
                </a:solidFill>
                <a:latin typeface="Verdana"/>
                <a:cs typeface="Verdana"/>
              </a:rPr>
              <a:t> </a:t>
            </a:r>
            <a:r>
              <a:rPr sz="1100" b="1" spc="-20">
                <a:solidFill>
                  <a:srgbClr val="222E54"/>
                </a:solidFill>
                <a:latin typeface="Arial"/>
                <a:cs typeface="Arial"/>
              </a:rPr>
              <a:t>(Atenção</a:t>
            </a:r>
            <a:r>
              <a:rPr sz="1100" b="1" spc="15">
                <a:solidFill>
                  <a:srgbClr val="222E54"/>
                </a:solidFill>
                <a:latin typeface="Arial"/>
                <a:cs typeface="Arial"/>
              </a:rPr>
              <a:t> </a:t>
            </a:r>
            <a:r>
              <a:rPr sz="1100" b="1" spc="-20">
                <a:solidFill>
                  <a:srgbClr val="222E54"/>
                </a:solidFill>
                <a:latin typeface="Arial"/>
                <a:cs typeface="Arial"/>
              </a:rPr>
              <a:t>para </a:t>
            </a:r>
            <a:r>
              <a:rPr sz="1100" b="1" spc="-35">
                <a:solidFill>
                  <a:srgbClr val="222E54"/>
                </a:solidFill>
                <a:latin typeface="Arial"/>
                <a:cs typeface="Arial"/>
              </a:rPr>
              <a:t>possíveis</a:t>
            </a:r>
            <a:r>
              <a:rPr sz="1100" b="1" spc="5">
                <a:solidFill>
                  <a:srgbClr val="222E54"/>
                </a:solidFill>
                <a:latin typeface="Arial"/>
                <a:cs typeface="Arial"/>
              </a:rPr>
              <a:t> </a:t>
            </a:r>
            <a:r>
              <a:rPr sz="1100" b="1" spc="-10">
                <a:solidFill>
                  <a:srgbClr val="222E54"/>
                </a:solidFill>
                <a:latin typeface="Arial"/>
                <a:cs typeface="Arial"/>
              </a:rPr>
              <a:t>descontos)</a:t>
            </a:r>
            <a:r>
              <a:rPr sz="1100" spc="-10">
                <a:solidFill>
                  <a:srgbClr val="222E54"/>
                </a:solidFill>
                <a:latin typeface="Verdana"/>
                <a:cs typeface="Verdana"/>
              </a:rPr>
              <a:t>.</a:t>
            </a:r>
            <a:endParaRPr sz="1100">
              <a:latin typeface="Verdana"/>
              <a:cs typeface="Verdana"/>
            </a:endParaRPr>
          </a:p>
        </p:txBody>
      </p:sp>
      <p:sp>
        <p:nvSpPr>
          <p:cNvPr id="23" name="object 23"/>
          <p:cNvSpPr txBox="1"/>
          <p:nvPr/>
        </p:nvSpPr>
        <p:spPr>
          <a:xfrm>
            <a:off x="2113236" y="5833210"/>
            <a:ext cx="2480945"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0">
                <a:solidFill>
                  <a:srgbClr val="222E54"/>
                </a:solidFill>
                <a:latin typeface="Verdana"/>
                <a:cs typeface="Verdana"/>
              </a:rPr>
              <a:t>O</a:t>
            </a:r>
            <a:r>
              <a:rPr sz="1100" spc="-70">
                <a:solidFill>
                  <a:srgbClr val="222E54"/>
                </a:solidFill>
                <a:latin typeface="Verdana"/>
                <a:cs typeface="Verdana"/>
              </a:rPr>
              <a:t> Boleto </a:t>
            </a:r>
            <a:r>
              <a:rPr sz="1100" spc="-95">
                <a:solidFill>
                  <a:srgbClr val="222E54"/>
                </a:solidFill>
                <a:latin typeface="Verdana"/>
                <a:cs typeface="Verdana"/>
              </a:rPr>
              <a:t>deve</a:t>
            </a:r>
            <a:r>
              <a:rPr sz="1100" spc="-70">
                <a:solidFill>
                  <a:srgbClr val="222E54"/>
                </a:solidFill>
                <a:latin typeface="Verdana"/>
                <a:cs typeface="Verdana"/>
              </a:rPr>
              <a:t> </a:t>
            </a:r>
            <a:r>
              <a:rPr sz="1100" spc="-80">
                <a:solidFill>
                  <a:srgbClr val="222E54"/>
                </a:solidFill>
                <a:latin typeface="Verdana"/>
                <a:cs typeface="Verdana"/>
              </a:rPr>
              <a:t>conter</a:t>
            </a:r>
            <a:r>
              <a:rPr sz="1100" spc="-70">
                <a:solidFill>
                  <a:srgbClr val="222E54"/>
                </a:solidFill>
                <a:latin typeface="Verdana"/>
                <a:cs typeface="Verdana"/>
              </a:rPr>
              <a:t> </a:t>
            </a:r>
            <a:r>
              <a:rPr sz="1100" spc="-25">
                <a:solidFill>
                  <a:srgbClr val="222E54"/>
                </a:solidFill>
                <a:latin typeface="Verdana"/>
                <a:cs typeface="Verdana"/>
              </a:rPr>
              <a:t>código</a:t>
            </a:r>
            <a:endParaRPr sz="1100">
              <a:latin typeface="Verdana"/>
              <a:cs typeface="Verdana"/>
            </a:endParaRPr>
          </a:p>
        </p:txBody>
      </p:sp>
      <p:sp>
        <p:nvSpPr>
          <p:cNvPr id="24" name="object 24"/>
          <p:cNvSpPr txBox="1"/>
          <p:nvPr/>
        </p:nvSpPr>
        <p:spPr>
          <a:xfrm>
            <a:off x="2113236" y="6000850"/>
            <a:ext cx="1031875" cy="193040"/>
          </a:xfrm>
          <a:prstGeom prst="rect">
            <a:avLst/>
          </a:prstGeom>
        </p:spPr>
        <p:txBody>
          <a:bodyPr vert="horz" wrap="square" lIns="0" tIns="12700" rIns="0" bIns="0" rtlCol="0">
            <a:spAutoFit/>
          </a:bodyPr>
          <a:lstStyle/>
          <a:p>
            <a:pPr marL="12700">
              <a:lnSpc>
                <a:spcPct val="100000"/>
              </a:lnSpc>
              <a:spcBef>
                <a:spcPts val="100"/>
              </a:spcBef>
            </a:pPr>
            <a:r>
              <a:rPr sz="1100" spc="-80">
                <a:solidFill>
                  <a:srgbClr val="222E54"/>
                </a:solidFill>
                <a:latin typeface="Verdana"/>
                <a:cs typeface="Verdana"/>
              </a:rPr>
              <a:t>de</a:t>
            </a:r>
            <a:r>
              <a:rPr sz="1100" spc="-100">
                <a:solidFill>
                  <a:srgbClr val="222E54"/>
                </a:solidFill>
                <a:latin typeface="Verdana"/>
                <a:cs typeface="Verdana"/>
              </a:rPr>
              <a:t> </a:t>
            </a:r>
            <a:r>
              <a:rPr sz="1100" spc="-80">
                <a:solidFill>
                  <a:srgbClr val="222E54"/>
                </a:solidFill>
                <a:latin typeface="Verdana"/>
                <a:cs typeface="Verdana"/>
              </a:rPr>
              <a:t>autenticação.</a:t>
            </a:r>
            <a:endParaRPr sz="1100">
              <a:latin typeface="Verdana"/>
              <a:cs typeface="Verdana"/>
            </a:endParaRPr>
          </a:p>
        </p:txBody>
      </p:sp>
      <p:sp>
        <p:nvSpPr>
          <p:cNvPr id="25" name="object 25"/>
          <p:cNvSpPr txBox="1"/>
          <p:nvPr/>
        </p:nvSpPr>
        <p:spPr>
          <a:xfrm>
            <a:off x="7205302" y="5937007"/>
            <a:ext cx="3035935" cy="1198880"/>
          </a:xfrm>
          <a:prstGeom prst="rect">
            <a:avLst/>
          </a:prstGeom>
        </p:spPr>
        <p:txBody>
          <a:bodyPr vert="horz" wrap="square" lIns="0" tIns="12700" rIns="0" bIns="0" rtlCol="0">
            <a:spAutoFit/>
          </a:bodyPr>
          <a:lstStyle/>
          <a:p>
            <a:pPr marL="12700" marR="5080">
              <a:lnSpc>
                <a:spcPct val="100000"/>
              </a:lnSpc>
              <a:spcBef>
                <a:spcPts val="100"/>
              </a:spcBef>
            </a:pPr>
            <a:r>
              <a:rPr sz="1100" b="1" spc="-50">
                <a:solidFill>
                  <a:srgbClr val="222E54"/>
                </a:solidFill>
                <a:latin typeface="Arial"/>
                <a:cs typeface="Arial"/>
              </a:rPr>
              <a:t>ATENÇÃO:</a:t>
            </a:r>
            <a:r>
              <a:rPr sz="1100" b="1" spc="-5">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70">
                <a:solidFill>
                  <a:srgbClr val="222E54"/>
                </a:solidFill>
                <a:latin typeface="Verdana"/>
                <a:cs typeface="Verdana"/>
              </a:rPr>
              <a:t>boleto pode </a:t>
            </a:r>
            <a:r>
              <a:rPr sz="1100" spc="-85">
                <a:solidFill>
                  <a:srgbClr val="222E54"/>
                </a:solidFill>
                <a:latin typeface="Verdana"/>
                <a:cs typeface="Verdana"/>
              </a:rPr>
              <a:t>ser</a:t>
            </a:r>
            <a:r>
              <a:rPr sz="1100" spc="-70">
                <a:solidFill>
                  <a:srgbClr val="222E54"/>
                </a:solidFill>
                <a:latin typeface="Verdana"/>
                <a:cs typeface="Verdana"/>
              </a:rPr>
              <a:t> </a:t>
            </a:r>
            <a:r>
              <a:rPr sz="1100" spc="-80">
                <a:solidFill>
                  <a:srgbClr val="222E54"/>
                </a:solidFill>
                <a:latin typeface="Verdana"/>
                <a:cs typeface="Verdana"/>
              </a:rPr>
              <a:t>substituido</a:t>
            </a:r>
            <a:r>
              <a:rPr sz="1100" spc="-75">
                <a:solidFill>
                  <a:srgbClr val="222E54"/>
                </a:solidFill>
                <a:latin typeface="Verdana"/>
                <a:cs typeface="Verdana"/>
              </a:rPr>
              <a:t> </a:t>
            </a:r>
            <a:r>
              <a:rPr sz="1100" spc="-20">
                <a:solidFill>
                  <a:srgbClr val="222E54"/>
                </a:solidFill>
                <a:latin typeface="Verdana"/>
                <a:cs typeface="Verdana"/>
              </a:rPr>
              <a:t>pela </a:t>
            </a:r>
            <a:r>
              <a:rPr sz="1100" spc="-70">
                <a:solidFill>
                  <a:srgbClr val="222E54"/>
                </a:solidFill>
                <a:latin typeface="Verdana"/>
                <a:cs typeface="Verdana"/>
              </a:rPr>
              <a:t>Nota</a:t>
            </a:r>
            <a:r>
              <a:rPr sz="1100" spc="-60">
                <a:solidFill>
                  <a:srgbClr val="222E54"/>
                </a:solidFill>
                <a:latin typeface="Verdana"/>
                <a:cs typeface="Verdana"/>
              </a:rPr>
              <a:t> </a:t>
            </a:r>
            <a:r>
              <a:rPr sz="1100" spc="-75">
                <a:solidFill>
                  <a:srgbClr val="222E54"/>
                </a:solidFill>
                <a:latin typeface="Verdana"/>
                <a:cs typeface="Verdana"/>
              </a:rPr>
              <a:t>Fiscal.</a:t>
            </a:r>
            <a:r>
              <a:rPr sz="1100" spc="-60">
                <a:solidFill>
                  <a:srgbClr val="222E54"/>
                </a:solidFill>
                <a:latin typeface="Verdana"/>
                <a:cs typeface="Verdana"/>
              </a:rPr>
              <a:t> </a:t>
            </a:r>
            <a:r>
              <a:rPr sz="1100" spc="-65">
                <a:solidFill>
                  <a:srgbClr val="222E54"/>
                </a:solidFill>
                <a:latin typeface="Verdana"/>
                <a:cs typeface="Verdana"/>
              </a:rPr>
              <a:t>Nessas</a:t>
            </a:r>
            <a:r>
              <a:rPr sz="1100" spc="-55">
                <a:solidFill>
                  <a:srgbClr val="222E54"/>
                </a:solidFill>
                <a:latin typeface="Verdana"/>
                <a:cs typeface="Verdana"/>
              </a:rPr>
              <a:t> </a:t>
            </a:r>
            <a:r>
              <a:rPr sz="1100" spc="-65">
                <a:solidFill>
                  <a:srgbClr val="222E54"/>
                </a:solidFill>
                <a:latin typeface="Verdana"/>
                <a:cs typeface="Verdana"/>
              </a:rPr>
              <a:t>ocasiões</a:t>
            </a:r>
            <a:r>
              <a:rPr sz="1100" spc="-60">
                <a:solidFill>
                  <a:srgbClr val="222E54"/>
                </a:solidFill>
                <a:latin typeface="Verdana"/>
                <a:cs typeface="Verdana"/>
              </a:rPr>
              <a:t> </a:t>
            </a:r>
            <a:r>
              <a:rPr sz="1100" spc="-85">
                <a:solidFill>
                  <a:srgbClr val="222E54"/>
                </a:solidFill>
                <a:latin typeface="Verdana"/>
                <a:cs typeface="Verdana"/>
              </a:rPr>
              <a:t>é</a:t>
            </a:r>
            <a:r>
              <a:rPr sz="1100" spc="-55">
                <a:solidFill>
                  <a:srgbClr val="222E54"/>
                </a:solidFill>
                <a:latin typeface="Verdana"/>
                <a:cs typeface="Verdana"/>
              </a:rPr>
              <a:t> </a:t>
            </a:r>
            <a:r>
              <a:rPr sz="1100" spc="-90">
                <a:solidFill>
                  <a:srgbClr val="222E54"/>
                </a:solidFill>
                <a:latin typeface="Verdana"/>
                <a:cs typeface="Verdana"/>
              </a:rPr>
              <a:t>importante</a:t>
            </a:r>
            <a:r>
              <a:rPr sz="1100" spc="-60">
                <a:solidFill>
                  <a:srgbClr val="222E54"/>
                </a:solidFill>
                <a:latin typeface="Verdana"/>
                <a:cs typeface="Verdana"/>
              </a:rPr>
              <a:t> </a:t>
            </a:r>
            <a:r>
              <a:rPr sz="1100" spc="-50">
                <a:solidFill>
                  <a:srgbClr val="222E54"/>
                </a:solidFill>
                <a:latin typeface="Verdana"/>
                <a:cs typeface="Verdana"/>
              </a:rPr>
              <a:t>seguir </a:t>
            </a:r>
            <a:r>
              <a:rPr sz="1100" spc="-65">
                <a:solidFill>
                  <a:srgbClr val="222E54"/>
                </a:solidFill>
                <a:latin typeface="Verdana"/>
                <a:cs typeface="Verdana"/>
              </a:rPr>
              <a:t>os</a:t>
            </a:r>
            <a:r>
              <a:rPr sz="1100" spc="-70">
                <a:solidFill>
                  <a:srgbClr val="222E54"/>
                </a:solidFill>
                <a:latin typeface="Verdana"/>
                <a:cs typeface="Verdana"/>
              </a:rPr>
              <a:t> </a:t>
            </a:r>
            <a:r>
              <a:rPr sz="1100" spc="-100">
                <a:solidFill>
                  <a:srgbClr val="222E54"/>
                </a:solidFill>
                <a:latin typeface="Verdana"/>
                <a:cs typeface="Verdana"/>
              </a:rPr>
              <a:t>mesmos</a:t>
            </a:r>
            <a:r>
              <a:rPr sz="1100" spc="-70">
                <a:solidFill>
                  <a:srgbClr val="222E54"/>
                </a:solidFill>
                <a:latin typeface="Verdana"/>
                <a:cs typeface="Verdana"/>
              </a:rPr>
              <a:t> passos </a:t>
            </a:r>
            <a:r>
              <a:rPr sz="1100" spc="-85">
                <a:solidFill>
                  <a:srgbClr val="222E54"/>
                </a:solidFill>
                <a:latin typeface="Verdana"/>
                <a:cs typeface="Verdana"/>
              </a:rPr>
              <a:t>da</a:t>
            </a:r>
            <a:r>
              <a:rPr sz="1100" spc="-70">
                <a:solidFill>
                  <a:srgbClr val="222E54"/>
                </a:solidFill>
                <a:latin typeface="Verdana"/>
                <a:cs typeface="Verdana"/>
              </a:rPr>
              <a:t> </a:t>
            </a:r>
            <a:r>
              <a:rPr sz="1100" spc="-80">
                <a:solidFill>
                  <a:srgbClr val="222E54"/>
                </a:solidFill>
                <a:latin typeface="Verdana"/>
                <a:cs typeface="Verdana"/>
              </a:rPr>
              <a:t>validação</a:t>
            </a:r>
            <a:r>
              <a:rPr sz="1100" spc="-65">
                <a:solidFill>
                  <a:srgbClr val="222E54"/>
                </a:solidFill>
                <a:latin typeface="Verdana"/>
                <a:cs typeface="Verdana"/>
              </a:rPr>
              <a:t> </a:t>
            </a:r>
            <a:r>
              <a:rPr sz="1100" spc="-70">
                <a:solidFill>
                  <a:srgbClr val="222E54"/>
                </a:solidFill>
                <a:latin typeface="Verdana"/>
                <a:cs typeface="Verdana"/>
              </a:rPr>
              <a:t>do </a:t>
            </a:r>
            <a:r>
              <a:rPr sz="1100" spc="-90">
                <a:solidFill>
                  <a:srgbClr val="222E54"/>
                </a:solidFill>
                <a:latin typeface="Verdana"/>
                <a:cs typeface="Verdana"/>
              </a:rPr>
              <a:t>boleto,</a:t>
            </a:r>
            <a:r>
              <a:rPr sz="1100" spc="-70">
                <a:solidFill>
                  <a:srgbClr val="222E54"/>
                </a:solidFill>
                <a:latin typeface="Verdana"/>
                <a:cs typeface="Verdana"/>
              </a:rPr>
              <a:t> </a:t>
            </a:r>
            <a:r>
              <a:rPr sz="1100" spc="-25">
                <a:solidFill>
                  <a:srgbClr val="222E54"/>
                </a:solidFill>
                <a:latin typeface="Verdana"/>
                <a:cs typeface="Verdana"/>
              </a:rPr>
              <a:t>po- </a:t>
            </a:r>
            <a:r>
              <a:rPr sz="1100" spc="-114">
                <a:solidFill>
                  <a:srgbClr val="222E54"/>
                </a:solidFill>
                <a:latin typeface="Verdana"/>
                <a:cs typeface="Verdana"/>
              </a:rPr>
              <a:t>rém</a:t>
            </a:r>
            <a:r>
              <a:rPr sz="1100" spc="-105">
                <a:solidFill>
                  <a:srgbClr val="222E54"/>
                </a:solidFill>
                <a:latin typeface="Verdana"/>
                <a:cs typeface="Verdana"/>
              </a:rPr>
              <a:t> </a:t>
            </a:r>
            <a:r>
              <a:rPr sz="1100" spc="-100">
                <a:solidFill>
                  <a:srgbClr val="222E54"/>
                </a:solidFill>
                <a:latin typeface="Verdana"/>
                <a:cs typeface="Verdana"/>
              </a:rPr>
              <a:t>na </a:t>
            </a:r>
            <a:r>
              <a:rPr sz="1100" spc="-75">
                <a:solidFill>
                  <a:srgbClr val="222E54"/>
                </a:solidFill>
                <a:latin typeface="Verdana"/>
                <a:cs typeface="Verdana"/>
              </a:rPr>
              <a:t>análise</a:t>
            </a:r>
            <a:r>
              <a:rPr sz="1100" spc="-100">
                <a:solidFill>
                  <a:srgbClr val="222E54"/>
                </a:solidFill>
                <a:latin typeface="Verdana"/>
                <a:cs typeface="Verdana"/>
              </a:rPr>
              <a:t> </a:t>
            </a:r>
            <a:r>
              <a:rPr sz="1100" spc="-85">
                <a:solidFill>
                  <a:srgbClr val="222E54"/>
                </a:solidFill>
                <a:latin typeface="Verdana"/>
                <a:cs typeface="Verdana"/>
              </a:rPr>
              <a:t>da</a:t>
            </a:r>
            <a:r>
              <a:rPr sz="1100" spc="-100">
                <a:solidFill>
                  <a:srgbClr val="222E54"/>
                </a:solidFill>
                <a:latin typeface="Verdana"/>
                <a:cs typeface="Verdana"/>
              </a:rPr>
              <a:t> </a:t>
            </a:r>
            <a:r>
              <a:rPr sz="1100" spc="-70">
                <a:solidFill>
                  <a:srgbClr val="222E54"/>
                </a:solidFill>
                <a:latin typeface="Verdana"/>
                <a:cs typeface="Verdana"/>
              </a:rPr>
              <a:t>Nota</a:t>
            </a:r>
            <a:r>
              <a:rPr sz="1100" spc="-100">
                <a:solidFill>
                  <a:srgbClr val="222E54"/>
                </a:solidFill>
                <a:latin typeface="Verdana"/>
                <a:cs typeface="Verdana"/>
              </a:rPr>
              <a:t> </a:t>
            </a:r>
            <a:r>
              <a:rPr sz="1100" spc="-55">
                <a:solidFill>
                  <a:srgbClr val="222E54"/>
                </a:solidFill>
                <a:latin typeface="Verdana"/>
                <a:cs typeface="Verdana"/>
              </a:rPr>
              <a:t>Fiscal</a:t>
            </a:r>
            <a:r>
              <a:rPr sz="1100" spc="-100">
                <a:solidFill>
                  <a:srgbClr val="222E54"/>
                </a:solidFill>
                <a:latin typeface="Verdana"/>
                <a:cs typeface="Verdana"/>
              </a:rPr>
              <a:t> </a:t>
            </a:r>
            <a:r>
              <a:rPr sz="1100" spc="-65">
                <a:solidFill>
                  <a:srgbClr val="222E54"/>
                </a:solidFill>
                <a:latin typeface="Verdana"/>
                <a:cs typeface="Verdana"/>
              </a:rPr>
              <a:t>verificamos</a:t>
            </a:r>
            <a:r>
              <a:rPr sz="1100" spc="185">
                <a:solidFill>
                  <a:srgbClr val="222E54"/>
                </a:solidFill>
                <a:latin typeface="Verdana"/>
                <a:cs typeface="Verdana"/>
              </a:rPr>
              <a:t> </a:t>
            </a:r>
            <a:r>
              <a:rPr sz="1100" spc="-20">
                <a:solidFill>
                  <a:srgbClr val="222E54"/>
                </a:solidFill>
                <a:latin typeface="Verdana"/>
                <a:cs typeface="Verdana"/>
              </a:rPr>
              <a:t>tam- </a:t>
            </a:r>
            <a:r>
              <a:rPr sz="1100" spc="-100">
                <a:solidFill>
                  <a:srgbClr val="222E54"/>
                </a:solidFill>
                <a:latin typeface="Verdana"/>
                <a:cs typeface="Verdana"/>
              </a:rPr>
              <a:t>bém</a:t>
            </a:r>
            <a:r>
              <a:rPr sz="1100" spc="-75">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65">
                <a:solidFill>
                  <a:srgbClr val="222E54"/>
                </a:solidFill>
                <a:latin typeface="Verdana"/>
                <a:cs typeface="Verdana"/>
              </a:rPr>
              <a:t>descrição</a:t>
            </a:r>
            <a:r>
              <a:rPr sz="1100" spc="-75">
                <a:solidFill>
                  <a:srgbClr val="222E54"/>
                </a:solidFill>
                <a:latin typeface="Verdana"/>
                <a:cs typeface="Verdana"/>
              </a:rPr>
              <a:t> </a:t>
            </a:r>
            <a:r>
              <a:rPr sz="1100" spc="-65">
                <a:solidFill>
                  <a:srgbClr val="222E54"/>
                </a:solidFill>
                <a:latin typeface="Verdana"/>
                <a:cs typeface="Verdana"/>
              </a:rPr>
              <a:t>dos</a:t>
            </a:r>
            <a:r>
              <a:rPr sz="1100" spc="-70">
                <a:solidFill>
                  <a:srgbClr val="222E54"/>
                </a:solidFill>
                <a:latin typeface="Verdana"/>
                <a:cs typeface="Verdana"/>
              </a:rPr>
              <a:t> serviços</a:t>
            </a:r>
            <a:r>
              <a:rPr sz="1100" spc="-75">
                <a:solidFill>
                  <a:srgbClr val="222E54"/>
                </a:solidFill>
                <a:latin typeface="Verdana"/>
                <a:cs typeface="Verdana"/>
              </a:rPr>
              <a:t> </a:t>
            </a:r>
            <a:r>
              <a:rPr sz="1100" spc="-10">
                <a:solidFill>
                  <a:srgbClr val="222E54"/>
                </a:solidFill>
                <a:latin typeface="Verdana"/>
                <a:cs typeface="Verdana"/>
              </a:rPr>
              <a:t>prestados.</a:t>
            </a:r>
            <a:endParaRPr sz="1100">
              <a:latin typeface="Verdana"/>
              <a:cs typeface="Verdana"/>
            </a:endParaRPr>
          </a:p>
          <a:p>
            <a:pPr marL="12700" marR="48260">
              <a:lnSpc>
                <a:spcPct val="100000"/>
              </a:lnSpc>
            </a:pPr>
            <a:r>
              <a:rPr sz="1100" b="1" spc="-20">
                <a:solidFill>
                  <a:srgbClr val="222E54"/>
                </a:solidFill>
                <a:latin typeface="Arial"/>
                <a:cs typeface="Arial"/>
              </a:rPr>
              <a:t>Acima</a:t>
            </a:r>
            <a:r>
              <a:rPr sz="1100" b="1" spc="-50">
                <a:solidFill>
                  <a:srgbClr val="222E54"/>
                </a:solidFill>
                <a:latin typeface="Arial"/>
                <a:cs typeface="Arial"/>
              </a:rPr>
              <a:t> </a:t>
            </a:r>
            <a:r>
              <a:rPr sz="1100" b="1" spc="-35">
                <a:solidFill>
                  <a:srgbClr val="222E54"/>
                </a:solidFill>
                <a:latin typeface="Arial"/>
                <a:cs typeface="Arial"/>
              </a:rPr>
              <a:t>vemos</a:t>
            </a:r>
            <a:r>
              <a:rPr sz="1100" b="1" spc="-40">
                <a:solidFill>
                  <a:srgbClr val="222E54"/>
                </a:solidFill>
                <a:latin typeface="Arial"/>
                <a:cs typeface="Arial"/>
              </a:rPr>
              <a:t> </a:t>
            </a:r>
            <a:r>
              <a:rPr sz="1100" b="1" spc="-20">
                <a:solidFill>
                  <a:srgbClr val="222E54"/>
                </a:solidFill>
                <a:latin typeface="Arial"/>
                <a:cs typeface="Arial"/>
              </a:rPr>
              <a:t>um</a:t>
            </a:r>
            <a:r>
              <a:rPr sz="1100" b="1" spc="-45">
                <a:solidFill>
                  <a:srgbClr val="222E54"/>
                </a:solidFill>
                <a:latin typeface="Arial"/>
                <a:cs typeface="Arial"/>
              </a:rPr>
              <a:t> </a:t>
            </a:r>
            <a:r>
              <a:rPr sz="1100" b="1" spc="-25">
                <a:solidFill>
                  <a:srgbClr val="222E54"/>
                </a:solidFill>
                <a:latin typeface="Arial"/>
                <a:cs typeface="Arial"/>
              </a:rPr>
              <a:t>exemplo</a:t>
            </a:r>
            <a:r>
              <a:rPr sz="1100" b="1" spc="-40">
                <a:solidFill>
                  <a:srgbClr val="222E54"/>
                </a:solidFill>
                <a:latin typeface="Arial"/>
                <a:cs typeface="Arial"/>
              </a:rPr>
              <a:t> </a:t>
            </a:r>
            <a:r>
              <a:rPr sz="1100" b="1" spc="-20">
                <a:solidFill>
                  <a:srgbClr val="222E54"/>
                </a:solidFill>
                <a:latin typeface="Arial"/>
                <a:cs typeface="Arial"/>
              </a:rPr>
              <a:t>do</a:t>
            </a:r>
            <a:r>
              <a:rPr sz="1100" b="1" spc="-45">
                <a:solidFill>
                  <a:srgbClr val="222E54"/>
                </a:solidFill>
                <a:latin typeface="Arial"/>
                <a:cs typeface="Arial"/>
              </a:rPr>
              <a:t> </a:t>
            </a:r>
            <a:r>
              <a:rPr sz="1100" b="1" spc="-20">
                <a:solidFill>
                  <a:srgbClr val="222E54"/>
                </a:solidFill>
                <a:latin typeface="Arial"/>
                <a:cs typeface="Arial"/>
              </a:rPr>
              <a:t>formato</a:t>
            </a:r>
            <a:r>
              <a:rPr sz="1100" b="1" spc="-45">
                <a:solidFill>
                  <a:srgbClr val="222E54"/>
                </a:solidFill>
                <a:latin typeface="Arial"/>
                <a:cs typeface="Arial"/>
              </a:rPr>
              <a:t> </a:t>
            </a:r>
            <a:r>
              <a:rPr sz="1100" b="1">
                <a:solidFill>
                  <a:srgbClr val="222E54"/>
                </a:solidFill>
                <a:latin typeface="Arial"/>
                <a:cs typeface="Arial"/>
              </a:rPr>
              <a:t>da</a:t>
            </a:r>
            <a:r>
              <a:rPr sz="1100" b="1" spc="-45">
                <a:solidFill>
                  <a:srgbClr val="222E54"/>
                </a:solidFill>
                <a:latin typeface="Arial"/>
                <a:cs typeface="Arial"/>
              </a:rPr>
              <a:t> </a:t>
            </a:r>
            <a:r>
              <a:rPr sz="1100" b="1" spc="-20">
                <a:solidFill>
                  <a:srgbClr val="222E54"/>
                </a:solidFill>
                <a:latin typeface="Arial"/>
                <a:cs typeface="Arial"/>
              </a:rPr>
              <a:t>Nota </a:t>
            </a:r>
            <a:r>
              <a:rPr sz="1100" b="1" spc="-10">
                <a:solidFill>
                  <a:srgbClr val="222E54"/>
                </a:solidFill>
                <a:latin typeface="Arial"/>
                <a:cs typeface="Arial"/>
              </a:rPr>
              <a:t>Fiscal.</a:t>
            </a:r>
            <a:endParaRPr sz="1100">
              <a:latin typeface="Arial"/>
              <a:cs typeface="Arial"/>
            </a:endParaRPr>
          </a:p>
        </p:txBody>
      </p:sp>
      <p:pic>
        <p:nvPicPr>
          <p:cNvPr id="30" name="Imagem 29"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6106091-5564-63D3-8758-0C72EE93A9EF}"/>
              </a:ext>
            </a:extLst>
          </p:cNvPr>
          <p:cNvPicPr>
            <a:picLocks noChangeAspect="1"/>
          </p:cNvPicPr>
          <p:nvPr/>
        </p:nvPicPr>
        <p:blipFill>
          <a:blip r:embed="rId4"/>
          <a:stretch>
            <a:fillRect/>
          </a:stretch>
        </p:blipFill>
        <p:spPr>
          <a:xfrm>
            <a:off x="997503" y="3169349"/>
            <a:ext cx="1305793" cy="114300"/>
          </a:xfrm>
          <a:prstGeom prst="rect">
            <a:avLst/>
          </a:prstGeom>
        </p:spPr>
      </p:pic>
      <p:pic>
        <p:nvPicPr>
          <p:cNvPr id="32" name="Imagem 31"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AF7E6DB-9BC6-CD88-7EF0-57644F85EADB}"/>
              </a:ext>
            </a:extLst>
          </p:cNvPr>
          <p:cNvPicPr>
            <a:picLocks noChangeAspect="1"/>
          </p:cNvPicPr>
          <p:nvPr/>
        </p:nvPicPr>
        <p:blipFill>
          <a:blip r:embed="rId4"/>
          <a:stretch>
            <a:fillRect/>
          </a:stretch>
        </p:blipFill>
        <p:spPr>
          <a:xfrm>
            <a:off x="648460" y="3280334"/>
            <a:ext cx="1305793" cy="114300"/>
          </a:xfrm>
          <a:prstGeom prst="rect">
            <a:avLst/>
          </a:prstGeom>
        </p:spPr>
      </p:pic>
      <p:pic>
        <p:nvPicPr>
          <p:cNvPr id="34" name="Imagem 33"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D4C2687-3D2E-35E2-179C-BB591907B236}"/>
              </a:ext>
            </a:extLst>
          </p:cNvPr>
          <p:cNvPicPr>
            <a:picLocks noChangeAspect="1"/>
          </p:cNvPicPr>
          <p:nvPr/>
        </p:nvPicPr>
        <p:blipFill>
          <a:blip r:embed="rId4"/>
          <a:stretch>
            <a:fillRect/>
          </a:stretch>
        </p:blipFill>
        <p:spPr>
          <a:xfrm>
            <a:off x="1949438" y="3280334"/>
            <a:ext cx="1305793" cy="114300"/>
          </a:xfrm>
          <a:prstGeom prst="rect">
            <a:avLst/>
          </a:prstGeom>
        </p:spPr>
      </p:pic>
      <p:pic>
        <p:nvPicPr>
          <p:cNvPr id="36" name="Imagem 35"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85FF66F-A4FD-0E3E-769F-163C3C4E1A72}"/>
              </a:ext>
            </a:extLst>
          </p:cNvPr>
          <p:cNvPicPr>
            <a:picLocks noChangeAspect="1"/>
          </p:cNvPicPr>
          <p:nvPr/>
        </p:nvPicPr>
        <p:blipFill>
          <a:blip r:embed="rId4"/>
          <a:stretch>
            <a:fillRect/>
          </a:stretch>
        </p:blipFill>
        <p:spPr>
          <a:xfrm flipV="1">
            <a:off x="648461" y="4726456"/>
            <a:ext cx="1353389" cy="250365"/>
          </a:xfrm>
          <a:prstGeom prst="rect">
            <a:avLst/>
          </a:prstGeom>
        </p:spPr>
      </p:pic>
      <p:pic>
        <p:nvPicPr>
          <p:cNvPr id="38" name="Imagem 37"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CBCB82E-9299-B668-BC4C-58D7A114C701}"/>
              </a:ext>
            </a:extLst>
          </p:cNvPr>
          <p:cNvPicPr>
            <a:picLocks noChangeAspect="1"/>
          </p:cNvPicPr>
          <p:nvPr/>
        </p:nvPicPr>
        <p:blipFill>
          <a:blip r:embed="rId4"/>
          <a:stretch>
            <a:fillRect/>
          </a:stretch>
        </p:blipFill>
        <p:spPr>
          <a:xfrm>
            <a:off x="3694652" y="3232769"/>
            <a:ext cx="1305793" cy="114300"/>
          </a:xfrm>
          <a:prstGeom prst="rect">
            <a:avLst/>
          </a:prstGeom>
        </p:spPr>
      </p:pic>
      <p:pic>
        <p:nvPicPr>
          <p:cNvPr id="40" name="Imagem 39"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CF84457-B808-505F-3BB8-BB246957E59D}"/>
              </a:ext>
            </a:extLst>
          </p:cNvPr>
          <p:cNvPicPr>
            <a:picLocks noChangeAspect="1"/>
          </p:cNvPicPr>
          <p:nvPr/>
        </p:nvPicPr>
        <p:blipFill>
          <a:blip r:embed="rId4"/>
          <a:stretch>
            <a:fillRect/>
          </a:stretch>
        </p:blipFill>
        <p:spPr>
          <a:xfrm>
            <a:off x="3694651" y="3423029"/>
            <a:ext cx="1305793" cy="241140"/>
          </a:xfrm>
          <a:prstGeom prst="rect">
            <a:avLst/>
          </a:prstGeom>
        </p:spPr>
      </p:pic>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059418C-2339-DD3C-9EE1-6553CCE03FD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flipV="1">
            <a:off x="8097840" y="2853828"/>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27C70F6-D255-4590-9F0A-45741992907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flipV="1">
            <a:off x="7933277" y="2917827"/>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A12D0B8-3C5C-E008-5154-485B510CCCB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flipV="1">
            <a:off x="8491940" y="2917827"/>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283C2FA-D9F7-91F4-5614-012200C5D8D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flipV="1">
            <a:off x="7876141" y="3032127"/>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EED8828-59B7-343C-91A3-63D817585F7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flipV="1">
            <a:off x="7774566" y="3140077"/>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9F3778D-7382-2E12-269C-718B7C254E2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flipV="1">
            <a:off x="7603158" y="3197227"/>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9534100-4EC8-61A8-3305-8142297F4C9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flipV="1">
            <a:off x="7603158" y="3235327"/>
            <a:ext cx="790508" cy="645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5439" y="914477"/>
            <a:ext cx="3631565" cy="720725"/>
          </a:xfrm>
          <a:prstGeom prst="rect">
            <a:avLst/>
          </a:prstGeom>
        </p:spPr>
        <p:txBody>
          <a:bodyPr vert="horz" wrap="square" lIns="0" tIns="12700" rIns="0" bIns="0" rtlCol="0">
            <a:spAutoFit/>
          </a:bodyPr>
          <a:lstStyle/>
          <a:p>
            <a:pPr marL="21590">
              <a:lnSpc>
                <a:spcPts val="2735"/>
              </a:lnSpc>
              <a:spcBef>
                <a:spcPts val="100"/>
              </a:spcBef>
            </a:pPr>
            <a:r>
              <a:rPr sz="2400" b="1" i="1" spc="-225">
                <a:solidFill>
                  <a:srgbClr val="FFFFFF"/>
                </a:solidFill>
                <a:latin typeface="Trebuchet MS"/>
                <a:cs typeface="Trebuchet MS"/>
              </a:rPr>
              <a:t>FGTS</a:t>
            </a:r>
            <a:r>
              <a:rPr sz="2400" b="1" i="1" spc="-160">
                <a:solidFill>
                  <a:srgbClr val="FFFFFF"/>
                </a:solidFill>
                <a:latin typeface="Trebuchet MS"/>
                <a:cs typeface="Trebuchet MS"/>
              </a:rPr>
              <a:t> </a:t>
            </a:r>
            <a:r>
              <a:rPr sz="2400" b="1" i="1" spc="-25">
                <a:solidFill>
                  <a:srgbClr val="FFFFFF"/>
                </a:solidFill>
                <a:latin typeface="Trebuchet MS"/>
                <a:cs typeface="Trebuchet MS"/>
              </a:rPr>
              <a:t>Digital</a:t>
            </a:r>
            <a:endParaRPr sz="2400">
              <a:latin typeface="Trebuchet MS"/>
              <a:cs typeface="Trebuchet MS"/>
            </a:endParaRPr>
          </a:p>
          <a:p>
            <a:pPr marL="12700">
              <a:lnSpc>
                <a:spcPts val="2735"/>
              </a:lnSpc>
            </a:pPr>
            <a:r>
              <a:rPr sz="2400" i="1" spc="-270">
                <a:solidFill>
                  <a:srgbClr val="FFFFFF"/>
                </a:solidFill>
                <a:latin typeface="Arial"/>
                <a:cs typeface="Arial"/>
              </a:rPr>
              <a:t>Passo</a:t>
            </a:r>
            <a:r>
              <a:rPr sz="2400" i="1" spc="-90">
                <a:solidFill>
                  <a:srgbClr val="FFFFFF"/>
                </a:solidFill>
                <a:latin typeface="Arial"/>
                <a:cs typeface="Arial"/>
              </a:rPr>
              <a:t> a</a:t>
            </a:r>
            <a:r>
              <a:rPr sz="2400" i="1" spc="-85">
                <a:solidFill>
                  <a:srgbClr val="FFFFFF"/>
                </a:solidFill>
                <a:latin typeface="Arial"/>
                <a:cs typeface="Arial"/>
              </a:rPr>
              <a:t> </a:t>
            </a:r>
            <a:r>
              <a:rPr sz="2400" i="1" spc="-270">
                <a:solidFill>
                  <a:srgbClr val="FFFFFF"/>
                </a:solidFill>
                <a:latin typeface="Arial"/>
                <a:cs typeface="Arial"/>
              </a:rPr>
              <a:t>Passo</a:t>
            </a:r>
            <a:r>
              <a:rPr sz="2400" i="1" spc="-85">
                <a:solidFill>
                  <a:srgbClr val="FFFFFF"/>
                </a:solidFill>
                <a:latin typeface="Arial"/>
                <a:cs typeface="Arial"/>
              </a:rPr>
              <a:t> </a:t>
            </a:r>
            <a:r>
              <a:rPr sz="2400" i="1" spc="-75">
                <a:solidFill>
                  <a:srgbClr val="FFFFFF"/>
                </a:solidFill>
                <a:latin typeface="Arial"/>
                <a:cs typeface="Arial"/>
              </a:rPr>
              <a:t>para</a:t>
            </a:r>
            <a:r>
              <a:rPr sz="2400" i="1" spc="-85">
                <a:solidFill>
                  <a:srgbClr val="FFFFFF"/>
                </a:solidFill>
                <a:latin typeface="Arial"/>
                <a:cs typeface="Arial"/>
              </a:rPr>
              <a:t> </a:t>
            </a:r>
            <a:r>
              <a:rPr sz="2400" i="1" spc="-55">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6061710" cy="787400"/>
          </a:xfrm>
          <a:prstGeom prst="rect">
            <a:avLst/>
          </a:prstGeom>
        </p:spPr>
        <p:txBody>
          <a:bodyPr vert="horz" wrap="square" lIns="0" tIns="12700" rIns="0" bIns="0" rtlCol="0">
            <a:spAutoFit/>
          </a:bodyPr>
          <a:lstStyle/>
          <a:p>
            <a:pPr marL="12700">
              <a:lnSpc>
                <a:spcPct val="100000"/>
              </a:lnSpc>
              <a:spcBef>
                <a:spcPts val="100"/>
              </a:spcBef>
            </a:pPr>
            <a:r>
              <a:rPr spc="-290"/>
              <a:t>Relação</a:t>
            </a:r>
            <a:r>
              <a:rPr spc="-350"/>
              <a:t> </a:t>
            </a:r>
            <a:r>
              <a:rPr spc="-200"/>
              <a:t>de</a:t>
            </a:r>
            <a:r>
              <a:rPr spc="-345"/>
              <a:t> </a:t>
            </a:r>
            <a:r>
              <a:rPr spc="-270"/>
              <a:t>Empregados</a:t>
            </a:r>
          </a:p>
        </p:txBody>
      </p:sp>
      <p:grpSp>
        <p:nvGrpSpPr>
          <p:cNvPr id="4" name="object 4"/>
          <p:cNvGrpSpPr/>
          <p:nvPr/>
        </p:nvGrpSpPr>
        <p:grpSpPr>
          <a:xfrm>
            <a:off x="500395" y="2340004"/>
            <a:ext cx="9580245" cy="4010025"/>
            <a:chOff x="500395" y="2340004"/>
            <a:chExt cx="9580245" cy="4010025"/>
          </a:xfrm>
        </p:grpSpPr>
        <p:pic>
          <p:nvPicPr>
            <p:cNvPr id="5" name="object 5"/>
            <p:cNvPicPr/>
            <p:nvPr/>
          </p:nvPicPr>
          <p:blipFill>
            <a:blip r:embed="rId2" cstate="print"/>
            <a:stretch>
              <a:fillRect/>
            </a:stretch>
          </p:blipFill>
          <p:spPr>
            <a:xfrm>
              <a:off x="2275446" y="2781223"/>
              <a:ext cx="5821616" cy="2865475"/>
            </a:xfrm>
            <a:prstGeom prst="rect">
              <a:avLst/>
            </a:prstGeom>
          </p:spPr>
        </p:pic>
        <p:pic>
          <p:nvPicPr>
            <p:cNvPr id="6" name="object 6"/>
            <p:cNvPicPr/>
            <p:nvPr/>
          </p:nvPicPr>
          <p:blipFill>
            <a:blip r:embed="rId3" cstate="print"/>
            <a:stretch>
              <a:fillRect/>
            </a:stretch>
          </p:blipFill>
          <p:spPr>
            <a:xfrm>
              <a:off x="8640520" y="5168887"/>
              <a:ext cx="1440002" cy="1180985"/>
            </a:xfrm>
            <a:prstGeom prst="rect">
              <a:avLst/>
            </a:prstGeom>
          </p:spPr>
        </p:pic>
        <p:sp>
          <p:nvSpPr>
            <p:cNvPr id="7" name="object 7"/>
            <p:cNvSpPr/>
            <p:nvPr/>
          </p:nvSpPr>
          <p:spPr>
            <a:xfrm>
              <a:off x="549950" y="2847961"/>
              <a:ext cx="2898775" cy="988060"/>
            </a:xfrm>
            <a:custGeom>
              <a:avLst/>
              <a:gdLst/>
              <a:ahLst/>
              <a:cxnLst/>
              <a:rect l="l" t="t" r="r" b="b"/>
              <a:pathLst>
                <a:path w="2898775" h="988060">
                  <a:moveTo>
                    <a:pt x="2898749" y="987844"/>
                  </a:moveTo>
                  <a:lnTo>
                    <a:pt x="2898749" y="872820"/>
                  </a:lnTo>
                  <a:lnTo>
                    <a:pt x="1559953" y="872820"/>
                  </a:lnTo>
                  <a:lnTo>
                    <a:pt x="1559953" y="0"/>
                  </a:lnTo>
                  <a:lnTo>
                    <a:pt x="0" y="0"/>
                  </a:lnTo>
                  <a:lnTo>
                    <a:pt x="0" y="101752"/>
                  </a:lnTo>
                </a:path>
              </a:pathLst>
            </a:custGeom>
            <a:ln w="25400">
              <a:solidFill>
                <a:srgbClr val="0C285A"/>
              </a:solidFill>
            </a:ln>
          </p:spPr>
          <p:txBody>
            <a:bodyPr wrap="square" lIns="0" tIns="0" rIns="0" bIns="0" rtlCol="0"/>
            <a:lstStyle/>
            <a:p>
              <a:endParaRPr/>
            </a:p>
          </p:txBody>
        </p:sp>
        <p:sp>
          <p:nvSpPr>
            <p:cNvPr id="8" name="object 8"/>
            <p:cNvSpPr/>
            <p:nvPr/>
          </p:nvSpPr>
          <p:spPr>
            <a:xfrm>
              <a:off x="500395" y="2901495"/>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9" name="object 9"/>
            <p:cNvSpPr/>
            <p:nvPr/>
          </p:nvSpPr>
          <p:spPr>
            <a:xfrm>
              <a:off x="6459765" y="2864002"/>
              <a:ext cx="1624965" cy="158750"/>
            </a:xfrm>
            <a:custGeom>
              <a:avLst/>
              <a:gdLst/>
              <a:ahLst/>
              <a:cxnLst/>
              <a:rect l="l" t="t" r="r" b="b"/>
              <a:pathLst>
                <a:path w="1624965" h="158750">
                  <a:moveTo>
                    <a:pt x="0" y="158699"/>
                  </a:moveTo>
                  <a:lnTo>
                    <a:pt x="1624596" y="158699"/>
                  </a:lnTo>
                  <a:lnTo>
                    <a:pt x="1624596" y="0"/>
                  </a:lnTo>
                  <a:lnTo>
                    <a:pt x="0" y="0"/>
                  </a:lnTo>
                  <a:lnTo>
                    <a:pt x="0" y="158699"/>
                  </a:lnTo>
                  <a:close/>
                </a:path>
              </a:pathLst>
            </a:custGeom>
            <a:ln w="25400">
              <a:solidFill>
                <a:srgbClr val="0C285A"/>
              </a:solidFill>
            </a:ln>
          </p:spPr>
          <p:txBody>
            <a:bodyPr wrap="square" lIns="0" tIns="0" rIns="0" bIns="0" rtlCol="0"/>
            <a:lstStyle/>
            <a:p>
              <a:endParaRPr/>
            </a:p>
          </p:txBody>
        </p:sp>
        <p:sp>
          <p:nvSpPr>
            <p:cNvPr id="10" name="object 10"/>
            <p:cNvSpPr/>
            <p:nvPr/>
          </p:nvSpPr>
          <p:spPr>
            <a:xfrm>
              <a:off x="8858413" y="6081595"/>
              <a:ext cx="752475" cy="156845"/>
            </a:xfrm>
            <a:custGeom>
              <a:avLst/>
              <a:gdLst/>
              <a:ahLst/>
              <a:cxnLst/>
              <a:rect l="l" t="t" r="r" b="b"/>
              <a:pathLst>
                <a:path w="752475" h="156845">
                  <a:moveTo>
                    <a:pt x="0" y="0"/>
                  </a:moveTo>
                  <a:lnTo>
                    <a:pt x="0" y="73507"/>
                  </a:lnTo>
                  <a:lnTo>
                    <a:pt x="0" y="102679"/>
                  </a:lnTo>
                  <a:lnTo>
                    <a:pt x="0" y="156400"/>
                  </a:lnTo>
                  <a:lnTo>
                    <a:pt x="752195" y="156400"/>
                  </a:lnTo>
                  <a:lnTo>
                    <a:pt x="752195" y="0"/>
                  </a:lnTo>
                  <a:lnTo>
                    <a:pt x="0" y="0"/>
                  </a:lnTo>
                  <a:close/>
                </a:path>
              </a:pathLst>
            </a:custGeom>
            <a:ln w="25400">
              <a:solidFill>
                <a:srgbClr val="0C285A"/>
              </a:solidFill>
            </a:ln>
          </p:spPr>
          <p:txBody>
            <a:bodyPr wrap="square" lIns="0" tIns="0" rIns="0" bIns="0" rtlCol="0"/>
            <a:lstStyle/>
            <a:p>
              <a:endParaRPr/>
            </a:p>
          </p:txBody>
        </p:sp>
        <p:sp>
          <p:nvSpPr>
            <p:cNvPr id="11" name="object 11"/>
            <p:cNvSpPr/>
            <p:nvPr/>
          </p:nvSpPr>
          <p:spPr>
            <a:xfrm>
              <a:off x="2333561" y="3846715"/>
              <a:ext cx="5751195" cy="1787525"/>
            </a:xfrm>
            <a:custGeom>
              <a:avLst/>
              <a:gdLst/>
              <a:ahLst/>
              <a:cxnLst/>
              <a:rect l="l" t="t" r="r" b="b"/>
              <a:pathLst>
                <a:path w="5751195" h="1787525">
                  <a:moveTo>
                    <a:pt x="3182404" y="190690"/>
                  </a:moveTo>
                  <a:lnTo>
                    <a:pt x="4201833" y="190690"/>
                  </a:lnTo>
                  <a:lnTo>
                    <a:pt x="4201833" y="14389"/>
                  </a:lnTo>
                  <a:lnTo>
                    <a:pt x="3182404" y="14389"/>
                  </a:lnTo>
                  <a:lnTo>
                    <a:pt x="3182404" y="190690"/>
                  </a:lnTo>
                  <a:close/>
                </a:path>
                <a:path w="5751195" h="1787525">
                  <a:moveTo>
                    <a:pt x="0" y="1787283"/>
                  </a:moveTo>
                  <a:lnTo>
                    <a:pt x="431800" y="1787283"/>
                  </a:lnTo>
                  <a:lnTo>
                    <a:pt x="431800" y="193662"/>
                  </a:lnTo>
                  <a:lnTo>
                    <a:pt x="0" y="193662"/>
                  </a:lnTo>
                  <a:lnTo>
                    <a:pt x="0" y="1787283"/>
                  </a:lnTo>
                  <a:close/>
                </a:path>
                <a:path w="5751195" h="1787525">
                  <a:moveTo>
                    <a:pt x="895197" y="1787283"/>
                  </a:moveTo>
                  <a:lnTo>
                    <a:pt x="2663799" y="1787283"/>
                  </a:lnTo>
                  <a:lnTo>
                    <a:pt x="2663799" y="452628"/>
                  </a:lnTo>
                  <a:lnTo>
                    <a:pt x="895197" y="452628"/>
                  </a:lnTo>
                  <a:lnTo>
                    <a:pt x="895197" y="1787283"/>
                  </a:lnTo>
                  <a:close/>
                </a:path>
                <a:path w="5751195" h="1787525">
                  <a:moveTo>
                    <a:pt x="5436006" y="1771688"/>
                  </a:moveTo>
                  <a:lnTo>
                    <a:pt x="5750801" y="1771688"/>
                  </a:lnTo>
                  <a:lnTo>
                    <a:pt x="5750801" y="460286"/>
                  </a:lnTo>
                  <a:lnTo>
                    <a:pt x="5436006" y="460286"/>
                  </a:lnTo>
                  <a:lnTo>
                    <a:pt x="5436006" y="1771688"/>
                  </a:lnTo>
                  <a:close/>
                </a:path>
                <a:path w="5751195" h="1787525">
                  <a:moveTo>
                    <a:pt x="1052334" y="181635"/>
                  </a:moveTo>
                  <a:lnTo>
                    <a:pt x="2072195" y="181635"/>
                  </a:lnTo>
                  <a:lnTo>
                    <a:pt x="2072195" y="0"/>
                  </a:lnTo>
                  <a:lnTo>
                    <a:pt x="1052334" y="0"/>
                  </a:lnTo>
                  <a:lnTo>
                    <a:pt x="1052334" y="181635"/>
                  </a:lnTo>
                  <a:close/>
                </a:path>
              </a:pathLst>
            </a:custGeom>
            <a:ln w="25400">
              <a:solidFill>
                <a:srgbClr val="0C285A"/>
              </a:solidFill>
            </a:ln>
          </p:spPr>
          <p:txBody>
            <a:bodyPr wrap="square" lIns="0" tIns="0" rIns="0" bIns="0" rtlCol="0"/>
            <a:lstStyle/>
            <a:p>
              <a:endParaRPr/>
            </a:p>
          </p:txBody>
        </p:sp>
        <p:sp>
          <p:nvSpPr>
            <p:cNvPr id="12" name="object 12"/>
            <p:cNvSpPr/>
            <p:nvPr/>
          </p:nvSpPr>
          <p:spPr>
            <a:xfrm>
              <a:off x="7339263" y="2352704"/>
              <a:ext cx="1058545" cy="499109"/>
            </a:xfrm>
            <a:custGeom>
              <a:avLst/>
              <a:gdLst/>
              <a:ahLst/>
              <a:cxnLst/>
              <a:rect l="l" t="t" r="r" b="b"/>
              <a:pathLst>
                <a:path w="1058545" h="499110">
                  <a:moveTo>
                    <a:pt x="0" y="498601"/>
                  </a:moveTo>
                  <a:lnTo>
                    <a:pt x="0" y="0"/>
                  </a:lnTo>
                  <a:lnTo>
                    <a:pt x="1058405" y="0"/>
                  </a:lnTo>
                  <a:lnTo>
                    <a:pt x="1058405" y="205358"/>
                  </a:lnTo>
                </a:path>
              </a:pathLst>
            </a:custGeom>
            <a:ln w="25400">
              <a:solidFill>
                <a:srgbClr val="0C285A"/>
              </a:solidFill>
            </a:ln>
          </p:spPr>
          <p:txBody>
            <a:bodyPr wrap="square" lIns="0" tIns="0" rIns="0" bIns="0" rtlCol="0"/>
            <a:lstStyle/>
            <a:p>
              <a:endParaRPr/>
            </a:p>
          </p:txBody>
        </p:sp>
        <p:sp>
          <p:nvSpPr>
            <p:cNvPr id="13" name="object 13"/>
            <p:cNvSpPr/>
            <p:nvPr/>
          </p:nvSpPr>
          <p:spPr>
            <a:xfrm>
              <a:off x="8348108" y="2509828"/>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4" name="object 14"/>
            <p:cNvSpPr/>
            <p:nvPr/>
          </p:nvSpPr>
          <p:spPr>
            <a:xfrm>
              <a:off x="8368866" y="3775508"/>
              <a:ext cx="476884" cy="2384425"/>
            </a:xfrm>
            <a:custGeom>
              <a:avLst/>
              <a:gdLst/>
              <a:ahLst/>
              <a:cxnLst/>
              <a:rect l="l" t="t" r="r" b="b"/>
              <a:pathLst>
                <a:path w="476884" h="2384425">
                  <a:moveTo>
                    <a:pt x="476846" y="2384285"/>
                  </a:moveTo>
                  <a:lnTo>
                    <a:pt x="0" y="2384285"/>
                  </a:lnTo>
                  <a:lnTo>
                    <a:pt x="0" y="0"/>
                  </a:lnTo>
                  <a:lnTo>
                    <a:pt x="124460" y="0"/>
                  </a:lnTo>
                </a:path>
              </a:pathLst>
            </a:custGeom>
            <a:ln w="25400">
              <a:solidFill>
                <a:srgbClr val="0C285A"/>
              </a:solidFill>
            </a:ln>
          </p:spPr>
          <p:txBody>
            <a:bodyPr wrap="square" lIns="0" tIns="0" rIns="0" bIns="0" rtlCol="0"/>
            <a:lstStyle/>
            <a:p>
              <a:endParaRPr/>
            </a:p>
          </p:txBody>
        </p:sp>
        <p:sp>
          <p:nvSpPr>
            <p:cNvPr id="15" name="object 15"/>
            <p:cNvSpPr/>
            <p:nvPr/>
          </p:nvSpPr>
          <p:spPr>
            <a:xfrm>
              <a:off x="8445094" y="3725961"/>
              <a:ext cx="136525" cy="99695"/>
            </a:xfrm>
            <a:custGeom>
              <a:avLst/>
              <a:gdLst/>
              <a:ahLst/>
              <a:cxnLst/>
              <a:rect l="l" t="t" r="r" b="b"/>
              <a:pathLst>
                <a:path w="136525" h="99695">
                  <a:moveTo>
                    <a:pt x="0" y="0"/>
                  </a:moveTo>
                  <a:lnTo>
                    <a:pt x="0" y="99085"/>
                  </a:lnTo>
                  <a:lnTo>
                    <a:pt x="136169" y="49542"/>
                  </a:lnTo>
                  <a:lnTo>
                    <a:pt x="0" y="0"/>
                  </a:lnTo>
                  <a:close/>
                </a:path>
              </a:pathLst>
            </a:custGeom>
            <a:solidFill>
              <a:srgbClr val="0C285A"/>
            </a:solidFill>
          </p:spPr>
          <p:txBody>
            <a:bodyPr wrap="square" lIns="0" tIns="0" rIns="0" bIns="0" rtlCol="0"/>
            <a:lstStyle/>
            <a:p>
              <a:endParaRPr/>
            </a:p>
          </p:txBody>
        </p:sp>
        <p:sp>
          <p:nvSpPr>
            <p:cNvPr id="16" name="object 16"/>
            <p:cNvSpPr/>
            <p:nvPr/>
          </p:nvSpPr>
          <p:spPr>
            <a:xfrm>
              <a:off x="6548089" y="3954680"/>
              <a:ext cx="1808480" cy="0"/>
            </a:xfrm>
            <a:custGeom>
              <a:avLst/>
              <a:gdLst/>
              <a:ahLst/>
              <a:cxnLst/>
              <a:rect l="l" t="t" r="r" b="b"/>
              <a:pathLst>
                <a:path w="1808479">
                  <a:moveTo>
                    <a:pt x="0" y="0"/>
                  </a:moveTo>
                  <a:lnTo>
                    <a:pt x="1808073" y="0"/>
                  </a:lnTo>
                </a:path>
              </a:pathLst>
            </a:custGeom>
            <a:ln w="25400">
              <a:solidFill>
                <a:srgbClr val="0C285A"/>
              </a:solidFill>
            </a:ln>
          </p:spPr>
          <p:txBody>
            <a:bodyPr wrap="square" lIns="0" tIns="0" rIns="0" bIns="0" rtlCol="0"/>
            <a:lstStyle/>
            <a:p>
              <a:endParaRPr/>
            </a:p>
          </p:txBody>
        </p:sp>
        <p:sp>
          <p:nvSpPr>
            <p:cNvPr id="17" name="object 17"/>
            <p:cNvSpPr/>
            <p:nvPr/>
          </p:nvSpPr>
          <p:spPr>
            <a:xfrm>
              <a:off x="621667" y="4837195"/>
              <a:ext cx="1699260" cy="329565"/>
            </a:xfrm>
            <a:custGeom>
              <a:avLst/>
              <a:gdLst/>
              <a:ahLst/>
              <a:cxnLst/>
              <a:rect l="l" t="t" r="r" b="b"/>
              <a:pathLst>
                <a:path w="1699260" h="329564">
                  <a:moveTo>
                    <a:pt x="1699196" y="0"/>
                  </a:moveTo>
                  <a:lnTo>
                    <a:pt x="0" y="0"/>
                  </a:lnTo>
                  <a:lnTo>
                    <a:pt x="0" y="329171"/>
                  </a:lnTo>
                </a:path>
              </a:pathLst>
            </a:custGeom>
            <a:ln w="25400">
              <a:solidFill>
                <a:srgbClr val="0C285A"/>
              </a:solidFill>
            </a:ln>
          </p:spPr>
          <p:txBody>
            <a:bodyPr wrap="square" lIns="0" tIns="0" rIns="0" bIns="0" rtlCol="0"/>
            <a:lstStyle/>
            <a:p>
              <a:endParaRPr/>
            </a:p>
          </p:txBody>
        </p:sp>
        <p:sp>
          <p:nvSpPr>
            <p:cNvPr id="18" name="object 18"/>
            <p:cNvSpPr/>
            <p:nvPr/>
          </p:nvSpPr>
          <p:spPr>
            <a:xfrm>
              <a:off x="572109" y="5118140"/>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9" name="object 19"/>
            <p:cNvSpPr/>
            <p:nvPr/>
          </p:nvSpPr>
          <p:spPr>
            <a:xfrm>
              <a:off x="3008458" y="5635905"/>
              <a:ext cx="245110" cy="157480"/>
            </a:xfrm>
            <a:custGeom>
              <a:avLst/>
              <a:gdLst/>
              <a:ahLst/>
              <a:cxnLst/>
              <a:rect l="l" t="t" r="r" b="b"/>
              <a:pathLst>
                <a:path w="245110" h="157479">
                  <a:moveTo>
                    <a:pt x="244805" y="0"/>
                  </a:moveTo>
                  <a:lnTo>
                    <a:pt x="0" y="0"/>
                  </a:lnTo>
                  <a:lnTo>
                    <a:pt x="0" y="156870"/>
                  </a:lnTo>
                </a:path>
              </a:pathLst>
            </a:custGeom>
            <a:ln w="25400">
              <a:solidFill>
                <a:srgbClr val="0C285A"/>
              </a:solidFill>
            </a:ln>
          </p:spPr>
          <p:txBody>
            <a:bodyPr wrap="square" lIns="0" tIns="0" rIns="0" bIns="0" rtlCol="0"/>
            <a:lstStyle/>
            <a:p>
              <a:endParaRPr/>
            </a:p>
          </p:txBody>
        </p:sp>
        <p:sp>
          <p:nvSpPr>
            <p:cNvPr id="20" name="object 20"/>
            <p:cNvSpPr/>
            <p:nvPr/>
          </p:nvSpPr>
          <p:spPr>
            <a:xfrm>
              <a:off x="2958908" y="5744534"/>
              <a:ext cx="99695" cy="136525"/>
            </a:xfrm>
            <a:custGeom>
              <a:avLst/>
              <a:gdLst/>
              <a:ahLst/>
              <a:cxnLst/>
              <a:rect l="l" t="t" r="r" b="b"/>
              <a:pathLst>
                <a:path w="99694"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21" name="object 21"/>
            <p:cNvSpPr/>
            <p:nvPr/>
          </p:nvSpPr>
          <p:spPr>
            <a:xfrm>
              <a:off x="5415065" y="5623205"/>
              <a:ext cx="2453640" cy="238760"/>
            </a:xfrm>
            <a:custGeom>
              <a:avLst/>
              <a:gdLst/>
              <a:ahLst/>
              <a:cxnLst/>
              <a:rect l="l" t="t" r="r" b="b"/>
              <a:pathLst>
                <a:path w="2453640" h="238760">
                  <a:moveTo>
                    <a:pt x="2453398" y="0"/>
                  </a:moveTo>
                  <a:lnTo>
                    <a:pt x="2453398" y="98145"/>
                  </a:lnTo>
                  <a:lnTo>
                    <a:pt x="0" y="98145"/>
                  </a:lnTo>
                  <a:lnTo>
                    <a:pt x="0" y="238137"/>
                  </a:lnTo>
                </a:path>
              </a:pathLst>
            </a:custGeom>
            <a:ln w="25400">
              <a:solidFill>
                <a:srgbClr val="0C285A"/>
              </a:solidFill>
            </a:ln>
          </p:spPr>
          <p:txBody>
            <a:bodyPr wrap="square" lIns="0" tIns="0" rIns="0" bIns="0" rtlCol="0"/>
            <a:lstStyle/>
            <a:p>
              <a:endParaRPr/>
            </a:p>
          </p:txBody>
        </p:sp>
        <p:sp>
          <p:nvSpPr>
            <p:cNvPr id="22" name="object 22"/>
            <p:cNvSpPr/>
            <p:nvPr/>
          </p:nvSpPr>
          <p:spPr>
            <a:xfrm>
              <a:off x="5365508" y="5813106"/>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grpSp>
      <p:sp>
        <p:nvSpPr>
          <p:cNvPr id="23" name="object 23"/>
          <p:cNvSpPr txBox="1"/>
          <p:nvPr/>
        </p:nvSpPr>
        <p:spPr>
          <a:xfrm>
            <a:off x="444500" y="3070632"/>
            <a:ext cx="1583055" cy="695960"/>
          </a:xfrm>
          <a:prstGeom prst="rect">
            <a:avLst/>
          </a:prstGeom>
        </p:spPr>
        <p:txBody>
          <a:bodyPr vert="horz" wrap="square" lIns="0" tIns="12700" rIns="0" bIns="0" rtlCol="0">
            <a:spAutoFit/>
          </a:bodyPr>
          <a:lstStyle/>
          <a:p>
            <a:pPr marL="12700" marR="5080">
              <a:lnSpc>
                <a:spcPct val="100000"/>
              </a:lnSpc>
              <a:spcBef>
                <a:spcPts val="100"/>
              </a:spcBef>
            </a:pPr>
            <a:r>
              <a:rPr sz="1100" b="1" spc="-95">
                <a:solidFill>
                  <a:srgbClr val="0C285A"/>
                </a:solidFill>
                <a:latin typeface="Arial"/>
                <a:cs typeface="Arial"/>
              </a:rPr>
              <a:t>1ª</a:t>
            </a:r>
            <a:r>
              <a:rPr sz="1100" b="1" spc="-15">
                <a:solidFill>
                  <a:srgbClr val="0C285A"/>
                </a:solidFill>
                <a:latin typeface="Arial"/>
                <a:cs typeface="Arial"/>
              </a:rPr>
              <a:t> </a:t>
            </a:r>
            <a:r>
              <a:rPr sz="1100" b="1" spc="-65">
                <a:solidFill>
                  <a:srgbClr val="0C285A"/>
                </a:solidFill>
                <a:latin typeface="Arial"/>
                <a:cs typeface="Arial"/>
              </a:rPr>
              <a:t>ETAPA:</a:t>
            </a:r>
            <a:r>
              <a:rPr sz="1100" b="1" spc="-10">
                <a:solidFill>
                  <a:srgbClr val="0C285A"/>
                </a:solidFill>
                <a:latin typeface="Arial"/>
                <a:cs typeface="Arial"/>
              </a:rPr>
              <a:t> </a:t>
            </a:r>
            <a:r>
              <a:rPr sz="1100" spc="-85">
                <a:solidFill>
                  <a:srgbClr val="242E55"/>
                </a:solidFill>
                <a:latin typeface="Verdana"/>
                <a:cs typeface="Verdana"/>
              </a:rPr>
              <a:t>Confirmar</a:t>
            </a:r>
            <a:r>
              <a:rPr sz="1100" spc="-80">
                <a:solidFill>
                  <a:srgbClr val="242E55"/>
                </a:solidFill>
                <a:latin typeface="Verdana"/>
                <a:cs typeface="Verdana"/>
              </a:rPr>
              <a:t> </a:t>
            </a:r>
            <a:r>
              <a:rPr sz="1100" spc="-75">
                <a:solidFill>
                  <a:srgbClr val="242E55"/>
                </a:solidFill>
                <a:latin typeface="Verdana"/>
                <a:cs typeface="Verdana"/>
              </a:rPr>
              <a:t>se </a:t>
            </a:r>
            <a:r>
              <a:rPr sz="1100" spc="-50">
                <a:solidFill>
                  <a:srgbClr val="242E55"/>
                </a:solidFill>
                <a:latin typeface="Verdana"/>
                <a:cs typeface="Verdana"/>
              </a:rPr>
              <a:t>o CNPJ</a:t>
            </a:r>
            <a:r>
              <a:rPr sz="1100" spc="-90">
                <a:solidFill>
                  <a:srgbClr val="242E55"/>
                </a:solidFill>
                <a:latin typeface="Verdana"/>
                <a:cs typeface="Verdana"/>
              </a:rPr>
              <a:t> </a:t>
            </a:r>
            <a:r>
              <a:rPr sz="1100" spc="-100">
                <a:solidFill>
                  <a:srgbClr val="242E55"/>
                </a:solidFill>
                <a:latin typeface="Verdana"/>
                <a:cs typeface="Verdana"/>
              </a:rPr>
              <a:t>na</a:t>
            </a:r>
            <a:r>
              <a:rPr sz="1100" spc="-90">
                <a:solidFill>
                  <a:srgbClr val="242E55"/>
                </a:solidFill>
                <a:latin typeface="Verdana"/>
                <a:cs typeface="Verdana"/>
              </a:rPr>
              <a:t> </a:t>
            </a:r>
            <a:r>
              <a:rPr sz="1100" spc="-80">
                <a:solidFill>
                  <a:srgbClr val="242E55"/>
                </a:solidFill>
                <a:latin typeface="Verdana"/>
                <a:cs typeface="Verdana"/>
              </a:rPr>
              <a:t>guia</a:t>
            </a:r>
            <a:r>
              <a:rPr sz="1100" spc="-90">
                <a:solidFill>
                  <a:srgbClr val="242E55"/>
                </a:solidFill>
                <a:latin typeface="Verdana"/>
                <a:cs typeface="Verdana"/>
              </a:rPr>
              <a:t> </a:t>
            </a:r>
            <a:r>
              <a:rPr sz="1100" spc="-45">
                <a:solidFill>
                  <a:srgbClr val="242E55"/>
                </a:solidFill>
                <a:latin typeface="Verdana"/>
                <a:cs typeface="Verdana"/>
              </a:rPr>
              <a:t>correspon- </a:t>
            </a:r>
            <a:r>
              <a:rPr sz="1100" spc="-80">
                <a:solidFill>
                  <a:srgbClr val="242E55"/>
                </a:solidFill>
                <a:latin typeface="Verdana"/>
                <a:cs typeface="Verdana"/>
              </a:rPr>
              <a:t>de</a:t>
            </a:r>
            <a:r>
              <a:rPr sz="1100" spc="-95">
                <a:solidFill>
                  <a:srgbClr val="242E55"/>
                </a:solidFill>
                <a:latin typeface="Verdana"/>
                <a:cs typeface="Verdana"/>
              </a:rPr>
              <a:t> </a:t>
            </a:r>
            <a:r>
              <a:rPr sz="1100" spc="-80">
                <a:solidFill>
                  <a:srgbClr val="242E55"/>
                </a:solidFill>
                <a:latin typeface="Verdana"/>
                <a:cs typeface="Verdana"/>
              </a:rPr>
              <a:t>ao </a:t>
            </a:r>
            <a:r>
              <a:rPr sz="1100" spc="-50">
                <a:solidFill>
                  <a:srgbClr val="242E55"/>
                </a:solidFill>
                <a:latin typeface="Verdana"/>
                <a:cs typeface="Verdana"/>
              </a:rPr>
              <a:t>CNPJ</a:t>
            </a:r>
            <a:r>
              <a:rPr sz="1100" spc="-80">
                <a:solidFill>
                  <a:srgbClr val="242E55"/>
                </a:solidFill>
                <a:latin typeface="Verdana"/>
                <a:cs typeface="Verdana"/>
              </a:rPr>
              <a:t> exibido </a:t>
            </a:r>
            <a:r>
              <a:rPr sz="1100" spc="-25">
                <a:solidFill>
                  <a:srgbClr val="242E55"/>
                </a:solidFill>
                <a:latin typeface="Verdana"/>
                <a:cs typeface="Verdana"/>
              </a:rPr>
              <a:t>no </a:t>
            </a:r>
            <a:r>
              <a:rPr sz="1100" spc="-90">
                <a:solidFill>
                  <a:srgbClr val="242E55"/>
                </a:solidFill>
                <a:latin typeface="Verdana"/>
                <a:cs typeface="Verdana"/>
              </a:rPr>
              <a:t>modal</a:t>
            </a:r>
            <a:r>
              <a:rPr sz="1100" spc="-80">
                <a:solidFill>
                  <a:srgbClr val="242E55"/>
                </a:solidFill>
                <a:latin typeface="Verdana"/>
                <a:cs typeface="Verdana"/>
              </a:rPr>
              <a:t> </a:t>
            </a:r>
            <a:r>
              <a:rPr sz="1100" spc="-70">
                <a:solidFill>
                  <a:srgbClr val="242E55"/>
                </a:solidFill>
                <a:latin typeface="Verdana"/>
                <a:cs typeface="Verdana"/>
              </a:rPr>
              <a:t>do</a:t>
            </a:r>
            <a:r>
              <a:rPr sz="1100" spc="-75">
                <a:solidFill>
                  <a:srgbClr val="242E55"/>
                </a:solidFill>
                <a:latin typeface="Verdana"/>
                <a:cs typeface="Verdana"/>
              </a:rPr>
              <a:t> </a:t>
            </a:r>
            <a:r>
              <a:rPr sz="1100" spc="-10">
                <a:solidFill>
                  <a:srgbClr val="242E55"/>
                </a:solidFill>
                <a:latin typeface="Verdana"/>
                <a:cs typeface="Verdana"/>
              </a:rPr>
              <a:t>pedido.</a:t>
            </a:r>
            <a:endParaRPr sz="1100">
              <a:latin typeface="Verdana"/>
              <a:cs typeface="Verdana"/>
            </a:endParaRPr>
          </a:p>
        </p:txBody>
      </p:sp>
      <p:sp>
        <p:nvSpPr>
          <p:cNvPr id="31" name="object 31"/>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5</a:t>
            </a:fld>
            <a:endParaRPr spc="-25"/>
          </a:p>
        </p:txBody>
      </p:sp>
      <p:sp>
        <p:nvSpPr>
          <p:cNvPr id="32" name="object 32"/>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3" name="object 33"/>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4" name="object 24"/>
          <p:cNvSpPr txBox="1"/>
          <p:nvPr/>
        </p:nvSpPr>
        <p:spPr>
          <a:xfrm>
            <a:off x="8505830" y="2339296"/>
            <a:ext cx="1622425"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2ª</a:t>
            </a:r>
            <a:r>
              <a:rPr sz="1100" b="1" spc="-15">
                <a:solidFill>
                  <a:srgbClr val="0C285A"/>
                </a:solidFill>
                <a:latin typeface="Arial"/>
                <a:cs typeface="Arial"/>
              </a:rPr>
              <a:t> </a:t>
            </a:r>
            <a:r>
              <a:rPr sz="1100" b="1" spc="-65">
                <a:solidFill>
                  <a:srgbClr val="0C285A"/>
                </a:solidFill>
                <a:latin typeface="Arial"/>
                <a:cs typeface="Arial"/>
              </a:rPr>
              <a:t>ETAPA:</a:t>
            </a:r>
            <a:r>
              <a:rPr sz="1100" b="1" spc="-15">
                <a:solidFill>
                  <a:srgbClr val="0C285A"/>
                </a:solidFill>
                <a:latin typeface="Arial"/>
                <a:cs typeface="Arial"/>
              </a:rPr>
              <a:t> </a:t>
            </a:r>
            <a:r>
              <a:rPr sz="1100" spc="-70">
                <a:solidFill>
                  <a:srgbClr val="242E55"/>
                </a:solidFill>
                <a:latin typeface="Verdana"/>
                <a:cs typeface="Verdana"/>
              </a:rPr>
              <a:t>Aceitar</a:t>
            </a:r>
            <a:r>
              <a:rPr sz="1100" spc="-85">
                <a:solidFill>
                  <a:srgbClr val="242E55"/>
                </a:solidFill>
                <a:latin typeface="Verdana"/>
                <a:cs typeface="Verdana"/>
              </a:rPr>
              <a:t> </a:t>
            </a:r>
            <a:r>
              <a:rPr sz="1100" spc="-70">
                <a:solidFill>
                  <a:srgbClr val="242E55"/>
                </a:solidFill>
                <a:latin typeface="Verdana"/>
                <a:cs typeface="Verdana"/>
              </a:rPr>
              <a:t>apenas </a:t>
            </a:r>
            <a:r>
              <a:rPr sz="1100" spc="-85">
                <a:solidFill>
                  <a:srgbClr val="242E55"/>
                </a:solidFill>
                <a:latin typeface="Verdana"/>
                <a:cs typeface="Verdana"/>
              </a:rPr>
              <a:t>“Detalhe</a:t>
            </a:r>
            <a:r>
              <a:rPr sz="1100" spc="-75">
                <a:solidFill>
                  <a:srgbClr val="242E55"/>
                </a:solidFill>
                <a:latin typeface="Verdana"/>
                <a:cs typeface="Verdana"/>
              </a:rPr>
              <a:t> </a:t>
            </a:r>
            <a:r>
              <a:rPr sz="1100" spc="-85">
                <a:solidFill>
                  <a:srgbClr val="242E55"/>
                </a:solidFill>
                <a:latin typeface="Verdana"/>
                <a:cs typeface="Verdana"/>
              </a:rPr>
              <a:t>da</a:t>
            </a:r>
            <a:r>
              <a:rPr sz="1100" spc="-75">
                <a:solidFill>
                  <a:srgbClr val="242E55"/>
                </a:solidFill>
                <a:latin typeface="Verdana"/>
                <a:cs typeface="Verdana"/>
              </a:rPr>
              <a:t> </a:t>
            </a:r>
            <a:r>
              <a:rPr sz="1100" spc="-80">
                <a:solidFill>
                  <a:srgbClr val="242E55"/>
                </a:solidFill>
                <a:latin typeface="Verdana"/>
                <a:cs typeface="Verdana"/>
              </a:rPr>
              <a:t>guia</a:t>
            </a:r>
            <a:r>
              <a:rPr sz="1100" spc="-75">
                <a:solidFill>
                  <a:srgbClr val="242E55"/>
                </a:solidFill>
                <a:latin typeface="Verdana"/>
                <a:cs typeface="Verdana"/>
              </a:rPr>
              <a:t> </a:t>
            </a:r>
            <a:r>
              <a:rPr sz="1100" spc="-95">
                <a:solidFill>
                  <a:srgbClr val="242E55"/>
                </a:solidFill>
                <a:latin typeface="Verdana"/>
                <a:cs typeface="Verdana"/>
              </a:rPr>
              <a:t>emitida”;</a:t>
            </a:r>
            <a:endParaRPr sz="1100">
              <a:latin typeface="Verdana"/>
              <a:cs typeface="Verdana"/>
            </a:endParaRPr>
          </a:p>
        </p:txBody>
      </p:sp>
      <p:sp>
        <p:nvSpPr>
          <p:cNvPr id="25" name="object 25"/>
          <p:cNvSpPr txBox="1"/>
          <p:nvPr/>
        </p:nvSpPr>
        <p:spPr>
          <a:xfrm>
            <a:off x="8384412" y="2712500"/>
            <a:ext cx="1873250" cy="360680"/>
          </a:xfrm>
          <a:prstGeom prst="rect">
            <a:avLst/>
          </a:prstGeom>
        </p:spPr>
        <p:txBody>
          <a:bodyPr vert="horz" wrap="square" lIns="0" tIns="12700" rIns="0" bIns="0" rtlCol="0">
            <a:spAutoFit/>
          </a:bodyPr>
          <a:lstStyle/>
          <a:p>
            <a:pPr marL="12700" marR="5080">
              <a:lnSpc>
                <a:spcPct val="100000"/>
              </a:lnSpc>
              <a:spcBef>
                <a:spcPts val="100"/>
              </a:spcBef>
            </a:pPr>
            <a:r>
              <a:rPr sz="1100" spc="-85">
                <a:solidFill>
                  <a:srgbClr val="242E55"/>
                </a:solidFill>
                <a:latin typeface="Verdana"/>
                <a:cs typeface="Verdana"/>
              </a:rPr>
              <a:t>documentos</a:t>
            </a:r>
            <a:r>
              <a:rPr sz="1100" spc="-70">
                <a:solidFill>
                  <a:srgbClr val="242E55"/>
                </a:solidFill>
                <a:latin typeface="Verdana"/>
                <a:cs typeface="Verdana"/>
              </a:rPr>
              <a:t> </a:t>
            </a:r>
            <a:r>
              <a:rPr sz="1100" spc="-80">
                <a:solidFill>
                  <a:srgbClr val="242E55"/>
                </a:solidFill>
                <a:latin typeface="Verdana"/>
                <a:cs typeface="Verdana"/>
              </a:rPr>
              <a:t>como</a:t>
            </a:r>
            <a:r>
              <a:rPr sz="1100" spc="-65">
                <a:solidFill>
                  <a:srgbClr val="242E55"/>
                </a:solidFill>
                <a:latin typeface="Verdana"/>
                <a:cs typeface="Verdana"/>
              </a:rPr>
              <a:t> </a:t>
            </a:r>
            <a:r>
              <a:rPr sz="1100" spc="-85">
                <a:solidFill>
                  <a:srgbClr val="242E55"/>
                </a:solidFill>
                <a:latin typeface="Verdana"/>
                <a:cs typeface="Verdana"/>
              </a:rPr>
              <a:t>“Guia</a:t>
            </a:r>
            <a:r>
              <a:rPr sz="1100" spc="-70">
                <a:solidFill>
                  <a:srgbClr val="242E55"/>
                </a:solidFill>
                <a:latin typeface="Verdana"/>
                <a:cs typeface="Verdana"/>
              </a:rPr>
              <a:t> </a:t>
            </a:r>
            <a:r>
              <a:rPr sz="1100" spc="-95">
                <a:solidFill>
                  <a:srgbClr val="242E55"/>
                </a:solidFill>
                <a:latin typeface="Verdana"/>
                <a:cs typeface="Verdana"/>
              </a:rPr>
              <a:t>a</a:t>
            </a:r>
            <a:r>
              <a:rPr sz="1100" spc="-65">
                <a:solidFill>
                  <a:srgbClr val="242E55"/>
                </a:solidFill>
                <a:latin typeface="Verdana"/>
                <a:cs typeface="Verdana"/>
              </a:rPr>
              <a:t> </a:t>
            </a:r>
            <a:r>
              <a:rPr sz="1100" spc="-60">
                <a:solidFill>
                  <a:srgbClr val="242E55"/>
                </a:solidFill>
                <a:latin typeface="Verdana"/>
                <a:cs typeface="Verdana"/>
              </a:rPr>
              <a:t>ser </a:t>
            </a:r>
            <a:r>
              <a:rPr sz="1100" spc="-90">
                <a:solidFill>
                  <a:srgbClr val="242E55"/>
                </a:solidFill>
                <a:latin typeface="Verdana"/>
                <a:cs typeface="Verdana"/>
              </a:rPr>
              <a:t>emitida”</a:t>
            </a:r>
            <a:r>
              <a:rPr sz="1100" spc="-75">
                <a:solidFill>
                  <a:srgbClr val="242E55"/>
                </a:solidFill>
                <a:latin typeface="Verdana"/>
                <a:cs typeface="Verdana"/>
              </a:rPr>
              <a:t> </a:t>
            </a:r>
            <a:r>
              <a:rPr sz="1100" spc="-85">
                <a:solidFill>
                  <a:srgbClr val="242E55"/>
                </a:solidFill>
                <a:latin typeface="Verdana"/>
                <a:cs typeface="Verdana"/>
              </a:rPr>
              <a:t>não</a:t>
            </a:r>
            <a:r>
              <a:rPr sz="1100" spc="-75">
                <a:solidFill>
                  <a:srgbClr val="242E55"/>
                </a:solidFill>
                <a:latin typeface="Verdana"/>
                <a:cs typeface="Verdana"/>
              </a:rPr>
              <a:t> são</a:t>
            </a:r>
            <a:r>
              <a:rPr sz="1100" spc="-70">
                <a:solidFill>
                  <a:srgbClr val="242E55"/>
                </a:solidFill>
                <a:latin typeface="Verdana"/>
                <a:cs typeface="Verdana"/>
              </a:rPr>
              <a:t> </a:t>
            </a:r>
            <a:r>
              <a:rPr sz="1100" spc="-10">
                <a:solidFill>
                  <a:srgbClr val="242E55"/>
                </a:solidFill>
                <a:latin typeface="Verdana"/>
                <a:cs typeface="Verdana"/>
              </a:rPr>
              <a:t>válidos.</a:t>
            </a:r>
            <a:endParaRPr sz="1100">
              <a:latin typeface="Verdana"/>
              <a:cs typeface="Verdana"/>
            </a:endParaRPr>
          </a:p>
        </p:txBody>
      </p:sp>
      <p:sp>
        <p:nvSpPr>
          <p:cNvPr id="26" name="object 26"/>
          <p:cNvSpPr txBox="1"/>
          <p:nvPr/>
        </p:nvSpPr>
        <p:spPr>
          <a:xfrm>
            <a:off x="438912" y="5270628"/>
            <a:ext cx="1764664"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4ª</a:t>
            </a:r>
            <a:r>
              <a:rPr sz="1100" b="1" spc="-20">
                <a:solidFill>
                  <a:srgbClr val="0C285A"/>
                </a:solidFill>
                <a:latin typeface="Arial"/>
                <a:cs typeface="Arial"/>
              </a:rPr>
              <a:t> </a:t>
            </a:r>
            <a:r>
              <a:rPr sz="1100" b="1" spc="-65">
                <a:solidFill>
                  <a:srgbClr val="0C285A"/>
                </a:solidFill>
                <a:latin typeface="Arial"/>
                <a:cs typeface="Arial"/>
              </a:rPr>
              <a:t>ETAPA:</a:t>
            </a:r>
            <a:r>
              <a:rPr sz="1100" b="1" spc="-15">
                <a:solidFill>
                  <a:srgbClr val="0C285A"/>
                </a:solidFill>
                <a:latin typeface="Arial"/>
                <a:cs typeface="Arial"/>
              </a:rPr>
              <a:t> </a:t>
            </a:r>
            <a:r>
              <a:rPr sz="1100" spc="-75">
                <a:solidFill>
                  <a:srgbClr val="242E55"/>
                </a:solidFill>
                <a:latin typeface="Verdana"/>
                <a:cs typeface="Verdana"/>
              </a:rPr>
              <a:t>Conferir</a:t>
            </a:r>
            <a:r>
              <a:rPr sz="1100" spc="-85">
                <a:solidFill>
                  <a:srgbClr val="242E55"/>
                </a:solidFill>
                <a:latin typeface="Verdana"/>
                <a:cs typeface="Verdana"/>
              </a:rPr>
              <a:t> </a:t>
            </a:r>
            <a:r>
              <a:rPr sz="1100" spc="-75">
                <a:solidFill>
                  <a:srgbClr val="242E55"/>
                </a:solidFill>
                <a:latin typeface="Verdana"/>
                <a:cs typeface="Verdana"/>
              </a:rPr>
              <a:t>se</a:t>
            </a:r>
            <a:r>
              <a:rPr sz="1100" spc="-85">
                <a:solidFill>
                  <a:srgbClr val="242E55"/>
                </a:solidFill>
                <a:latin typeface="Verdana"/>
                <a:cs typeface="Verdana"/>
              </a:rPr>
              <a:t> </a:t>
            </a:r>
            <a:r>
              <a:rPr sz="1100" spc="-50">
                <a:solidFill>
                  <a:srgbClr val="242E55"/>
                </a:solidFill>
                <a:latin typeface="Verdana"/>
                <a:cs typeface="Verdana"/>
              </a:rPr>
              <a:t>a </a:t>
            </a:r>
            <a:r>
              <a:rPr sz="1100" spc="-75">
                <a:solidFill>
                  <a:srgbClr val="242E55"/>
                </a:solidFill>
                <a:latin typeface="Verdana"/>
                <a:cs typeface="Verdana"/>
              </a:rPr>
              <a:t>competência</a:t>
            </a:r>
            <a:r>
              <a:rPr sz="1100" spc="-60">
                <a:solidFill>
                  <a:srgbClr val="242E55"/>
                </a:solidFill>
                <a:latin typeface="Verdana"/>
                <a:cs typeface="Verdana"/>
              </a:rPr>
              <a:t> </a:t>
            </a:r>
            <a:r>
              <a:rPr sz="1100" spc="-85">
                <a:solidFill>
                  <a:srgbClr val="242E55"/>
                </a:solidFill>
                <a:latin typeface="Verdana"/>
                <a:cs typeface="Verdana"/>
              </a:rPr>
              <a:t>impressa</a:t>
            </a:r>
            <a:r>
              <a:rPr sz="1100" spc="-55">
                <a:solidFill>
                  <a:srgbClr val="242E55"/>
                </a:solidFill>
                <a:latin typeface="Verdana"/>
                <a:cs typeface="Verdana"/>
              </a:rPr>
              <a:t> </a:t>
            </a:r>
            <a:r>
              <a:rPr sz="1100" spc="-25">
                <a:solidFill>
                  <a:srgbClr val="242E55"/>
                </a:solidFill>
                <a:latin typeface="Verdana"/>
                <a:cs typeface="Verdana"/>
              </a:rPr>
              <a:t>na </a:t>
            </a:r>
            <a:r>
              <a:rPr sz="1100" spc="-80">
                <a:solidFill>
                  <a:srgbClr val="242E55"/>
                </a:solidFill>
                <a:latin typeface="Verdana"/>
                <a:cs typeface="Verdana"/>
              </a:rPr>
              <a:t>guia</a:t>
            </a:r>
            <a:r>
              <a:rPr sz="1100" spc="-85">
                <a:solidFill>
                  <a:srgbClr val="242E55"/>
                </a:solidFill>
                <a:latin typeface="Verdana"/>
                <a:cs typeface="Verdana"/>
              </a:rPr>
              <a:t> </a:t>
            </a:r>
            <a:r>
              <a:rPr sz="1100" spc="-55">
                <a:solidFill>
                  <a:srgbClr val="242E55"/>
                </a:solidFill>
                <a:latin typeface="Verdana"/>
                <a:cs typeface="Verdana"/>
              </a:rPr>
              <a:t>coincide</a:t>
            </a:r>
            <a:r>
              <a:rPr sz="1100" spc="-85">
                <a:solidFill>
                  <a:srgbClr val="242E55"/>
                </a:solidFill>
                <a:latin typeface="Verdana"/>
                <a:cs typeface="Verdana"/>
              </a:rPr>
              <a:t> com </a:t>
            </a:r>
            <a:r>
              <a:rPr sz="1100" spc="-95">
                <a:solidFill>
                  <a:srgbClr val="242E55"/>
                </a:solidFill>
                <a:latin typeface="Verdana"/>
                <a:cs typeface="Verdana"/>
              </a:rPr>
              <a:t>a</a:t>
            </a:r>
            <a:r>
              <a:rPr sz="1100" spc="-85">
                <a:solidFill>
                  <a:srgbClr val="242E55"/>
                </a:solidFill>
                <a:latin typeface="Verdana"/>
                <a:cs typeface="Verdana"/>
              </a:rPr>
              <a:t> </a:t>
            </a:r>
            <a:r>
              <a:rPr sz="1100" spc="-70">
                <a:solidFill>
                  <a:srgbClr val="242E55"/>
                </a:solidFill>
                <a:latin typeface="Verdana"/>
                <a:cs typeface="Verdana"/>
              </a:rPr>
              <a:t>compe- </a:t>
            </a:r>
            <a:r>
              <a:rPr sz="1100" spc="-75">
                <a:solidFill>
                  <a:srgbClr val="242E55"/>
                </a:solidFill>
                <a:latin typeface="Verdana"/>
                <a:cs typeface="Verdana"/>
              </a:rPr>
              <a:t>tência</a:t>
            </a:r>
            <a:r>
              <a:rPr sz="1100" spc="-70">
                <a:solidFill>
                  <a:srgbClr val="242E55"/>
                </a:solidFill>
                <a:latin typeface="Verdana"/>
                <a:cs typeface="Verdana"/>
              </a:rPr>
              <a:t> </a:t>
            </a:r>
            <a:r>
              <a:rPr sz="1100" spc="-65">
                <a:solidFill>
                  <a:srgbClr val="242E55"/>
                </a:solidFill>
                <a:latin typeface="Verdana"/>
                <a:cs typeface="Verdana"/>
              </a:rPr>
              <a:t>solicitada</a:t>
            </a:r>
            <a:r>
              <a:rPr sz="1100" spc="-70">
                <a:solidFill>
                  <a:srgbClr val="242E55"/>
                </a:solidFill>
                <a:latin typeface="Verdana"/>
                <a:cs typeface="Verdana"/>
              </a:rPr>
              <a:t> </a:t>
            </a:r>
            <a:r>
              <a:rPr sz="1100" spc="-75">
                <a:solidFill>
                  <a:srgbClr val="242E55"/>
                </a:solidFill>
                <a:latin typeface="Verdana"/>
                <a:cs typeface="Verdana"/>
              </a:rPr>
              <a:t>no</a:t>
            </a:r>
            <a:r>
              <a:rPr sz="1100" spc="-70">
                <a:solidFill>
                  <a:srgbClr val="242E55"/>
                </a:solidFill>
                <a:latin typeface="Verdana"/>
                <a:cs typeface="Verdana"/>
              </a:rPr>
              <a:t> </a:t>
            </a:r>
            <a:r>
              <a:rPr sz="1100" spc="-10">
                <a:solidFill>
                  <a:srgbClr val="242E55"/>
                </a:solidFill>
                <a:latin typeface="Verdana"/>
                <a:cs typeface="Verdana"/>
              </a:rPr>
              <a:t>modal.</a:t>
            </a:r>
            <a:endParaRPr sz="1100">
              <a:latin typeface="Verdana"/>
              <a:cs typeface="Verdana"/>
            </a:endParaRPr>
          </a:p>
        </p:txBody>
      </p:sp>
      <p:sp>
        <p:nvSpPr>
          <p:cNvPr id="27" name="object 27"/>
          <p:cNvSpPr txBox="1"/>
          <p:nvPr/>
        </p:nvSpPr>
        <p:spPr>
          <a:xfrm>
            <a:off x="2873354" y="5899557"/>
            <a:ext cx="1896110"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spc="5">
                <a:solidFill>
                  <a:srgbClr val="0C285A"/>
                </a:solidFill>
                <a:latin typeface="Arial"/>
                <a:cs typeface="Arial"/>
              </a:rPr>
              <a:t>5ª</a:t>
            </a:r>
            <a:r>
              <a:rPr sz="1100" b="1" spc="-40">
                <a:solidFill>
                  <a:srgbClr val="0C285A"/>
                </a:solidFill>
                <a:latin typeface="Arial"/>
                <a:cs typeface="Arial"/>
              </a:rPr>
              <a:t> </a:t>
            </a:r>
            <a:r>
              <a:rPr sz="1100" b="1" spc="-65">
                <a:solidFill>
                  <a:srgbClr val="0C285A"/>
                </a:solidFill>
                <a:latin typeface="Arial"/>
                <a:cs typeface="Arial"/>
              </a:rPr>
              <a:t>ETAPA:</a:t>
            </a:r>
            <a:r>
              <a:rPr sz="1100" b="1" spc="-90">
                <a:solidFill>
                  <a:srgbClr val="0C285A"/>
                </a:solidFill>
                <a:latin typeface="Arial"/>
                <a:cs typeface="Arial"/>
              </a:rPr>
              <a:t> </a:t>
            </a:r>
            <a:r>
              <a:rPr sz="1100" spc="-80">
                <a:solidFill>
                  <a:srgbClr val="242E55"/>
                </a:solidFill>
                <a:latin typeface="Verdana"/>
                <a:cs typeface="Verdana"/>
              </a:rPr>
              <a:t>Confirmar</a:t>
            </a:r>
            <a:r>
              <a:rPr sz="1100" spc="-110">
                <a:solidFill>
                  <a:srgbClr val="242E55"/>
                </a:solidFill>
                <a:latin typeface="Verdana"/>
                <a:cs typeface="Verdana"/>
              </a:rPr>
              <a:t> </a:t>
            </a:r>
            <a:r>
              <a:rPr sz="1100" spc="-70">
                <a:solidFill>
                  <a:srgbClr val="242E55"/>
                </a:solidFill>
                <a:latin typeface="Verdana"/>
                <a:cs typeface="Verdana"/>
              </a:rPr>
              <a:t>se</a:t>
            </a:r>
            <a:r>
              <a:rPr sz="1100" spc="-110">
                <a:solidFill>
                  <a:srgbClr val="242E55"/>
                </a:solidFill>
                <a:latin typeface="Verdana"/>
                <a:cs typeface="Verdana"/>
              </a:rPr>
              <a:t> </a:t>
            </a:r>
            <a:r>
              <a:rPr sz="1100" spc="-90">
                <a:solidFill>
                  <a:srgbClr val="242E55"/>
                </a:solidFill>
                <a:latin typeface="Verdana"/>
                <a:cs typeface="Verdana"/>
              </a:rPr>
              <a:t>a</a:t>
            </a:r>
            <a:r>
              <a:rPr sz="1100" spc="-110">
                <a:solidFill>
                  <a:srgbClr val="242E55"/>
                </a:solidFill>
                <a:latin typeface="Verdana"/>
                <a:cs typeface="Verdana"/>
              </a:rPr>
              <a:t> </a:t>
            </a:r>
            <a:r>
              <a:rPr sz="1100" spc="-75">
                <a:solidFill>
                  <a:srgbClr val="242E55"/>
                </a:solidFill>
                <a:latin typeface="Verdana"/>
                <a:cs typeface="Verdana"/>
              </a:rPr>
              <a:t>guia</a:t>
            </a:r>
            <a:r>
              <a:rPr sz="1100" spc="-55">
                <a:solidFill>
                  <a:srgbClr val="242E55"/>
                </a:solidFill>
                <a:latin typeface="Verdana"/>
                <a:cs typeface="Verdana"/>
              </a:rPr>
              <a:t> </a:t>
            </a:r>
            <a:r>
              <a:rPr sz="1100" spc="-85">
                <a:solidFill>
                  <a:srgbClr val="242E55"/>
                </a:solidFill>
                <a:latin typeface="Verdana"/>
                <a:cs typeface="Verdana"/>
              </a:rPr>
              <a:t>contém</a:t>
            </a:r>
            <a:r>
              <a:rPr sz="1100" spc="-110">
                <a:solidFill>
                  <a:srgbClr val="242E55"/>
                </a:solidFill>
                <a:latin typeface="Verdana"/>
                <a:cs typeface="Verdana"/>
              </a:rPr>
              <a:t> </a:t>
            </a:r>
            <a:r>
              <a:rPr sz="1100" spc="-90">
                <a:solidFill>
                  <a:srgbClr val="242E55"/>
                </a:solidFill>
                <a:latin typeface="Verdana"/>
                <a:cs typeface="Verdana"/>
              </a:rPr>
              <a:t>a</a:t>
            </a:r>
            <a:r>
              <a:rPr sz="1100" spc="-110">
                <a:solidFill>
                  <a:srgbClr val="242E55"/>
                </a:solidFill>
                <a:latin typeface="Verdana"/>
                <a:cs typeface="Verdana"/>
              </a:rPr>
              <a:t> </a:t>
            </a:r>
            <a:r>
              <a:rPr sz="1100" spc="-70">
                <a:solidFill>
                  <a:srgbClr val="242E55"/>
                </a:solidFill>
                <a:latin typeface="Verdana"/>
                <a:cs typeface="Verdana"/>
              </a:rPr>
              <a:t>relação</a:t>
            </a:r>
            <a:r>
              <a:rPr sz="1100" spc="-110">
                <a:solidFill>
                  <a:srgbClr val="242E55"/>
                </a:solidFill>
                <a:latin typeface="Verdana"/>
                <a:cs typeface="Verdana"/>
              </a:rPr>
              <a:t> </a:t>
            </a:r>
            <a:r>
              <a:rPr sz="1100" spc="-80">
                <a:solidFill>
                  <a:srgbClr val="242E55"/>
                </a:solidFill>
                <a:latin typeface="Verdana"/>
                <a:cs typeface="Verdana"/>
              </a:rPr>
              <a:t>nominal</a:t>
            </a:r>
            <a:r>
              <a:rPr sz="1100" spc="-110">
                <a:solidFill>
                  <a:srgbClr val="242E55"/>
                </a:solidFill>
                <a:latin typeface="Verdana"/>
                <a:cs typeface="Verdana"/>
              </a:rPr>
              <a:t> </a:t>
            </a:r>
            <a:r>
              <a:rPr sz="1100" spc="-60">
                <a:solidFill>
                  <a:srgbClr val="242E55"/>
                </a:solidFill>
                <a:latin typeface="Verdana"/>
                <a:cs typeface="Verdana"/>
              </a:rPr>
              <a:t>dos</a:t>
            </a:r>
            <a:r>
              <a:rPr sz="1100" spc="-40">
                <a:solidFill>
                  <a:srgbClr val="242E55"/>
                </a:solidFill>
                <a:latin typeface="Verdana"/>
                <a:cs typeface="Verdana"/>
              </a:rPr>
              <a:t> </a:t>
            </a:r>
            <a:r>
              <a:rPr sz="1100" spc="-85">
                <a:solidFill>
                  <a:srgbClr val="242E55"/>
                </a:solidFill>
                <a:latin typeface="Verdana"/>
                <a:cs typeface="Verdana"/>
              </a:rPr>
              <a:t>trabalhadores.</a:t>
            </a:r>
            <a:endParaRPr sz="1100">
              <a:latin typeface="Verdana"/>
              <a:cs typeface="Verdana"/>
            </a:endParaRPr>
          </a:p>
        </p:txBody>
      </p:sp>
      <p:sp>
        <p:nvSpPr>
          <p:cNvPr id="28" name="object 28"/>
          <p:cNvSpPr txBox="1"/>
          <p:nvPr/>
        </p:nvSpPr>
        <p:spPr>
          <a:xfrm>
            <a:off x="5288488" y="5965915"/>
            <a:ext cx="2618105"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0C285A"/>
                </a:solidFill>
                <a:latin typeface="Arial"/>
                <a:cs typeface="Arial"/>
              </a:rPr>
              <a:t>6ª</a:t>
            </a:r>
            <a:r>
              <a:rPr sz="1100" b="1" spc="-20">
                <a:solidFill>
                  <a:srgbClr val="0C285A"/>
                </a:solidFill>
                <a:latin typeface="Arial"/>
                <a:cs typeface="Arial"/>
              </a:rPr>
              <a:t> </a:t>
            </a:r>
            <a:r>
              <a:rPr sz="1100" b="1" spc="-65">
                <a:solidFill>
                  <a:srgbClr val="0C285A"/>
                </a:solidFill>
                <a:latin typeface="Arial"/>
                <a:cs typeface="Arial"/>
              </a:rPr>
              <a:t>ETAPA:</a:t>
            </a:r>
            <a:r>
              <a:rPr sz="1100" b="1" spc="-15">
                <a:solidFill>
                  <a:srgbClr val="0C285A"/>
                </a:solidFill>
                <a:latin typeface="Arial"/>
                <a:cs typeface="Arial"/>
              </a:rPr>
              <a:t> </a:t>
            </a:r>
            <a:r>
              <a:rPr sz="1100" spc="-70">
                <a:solidFill>
                  <a:srgbClr val="242E55"/>
                </a:solidFill>
                <a:latin typeface="Verdana"/>
                <a:cs typeface="Verdana"/>
              </a:rPr>
              <a:t>Checar</a:t>
            </a:r>
            <a:r>
              <a:rPr sz="1100" spc="-80">
                <a:solidFill>
                  <a:srgbClr val="242E55"/>
                </a:solidFill>
                <a:latin typeface="Verdana"/>
                <a:cs typeface="Verdana"/>
              </a:rPr>
              <a:t> </a:t>
            </a:r>
            <a:r>
              <a:rPr sz="1100" spc="-75">
                <a:solidFill>
                  <a:srgbClr val="242E55"/>
                </a:solidFill>
                <a:latin typeface="Verdana"/>
                <a:cs typeface="Verdana"/>
              </a:rPr>
              <a:t>se</a:t>
            </a:r>
            <a:r>
              <a:rPr sz="1100" spc="-85">
                <a:solidFill>
                  <a:srgbClr val="242E55"/>
                </a:solidFill>
                <a:latin typeface="Verdana"/>
                <a:cs typeface="Verdana"/>
              </a:rPr>
              <a:t> </a:t>
            </a:r>
            <a:r>
              <a:rPr sz="1100" spc="-65">
                <a:solidFill>
                  <a:srgbClr val="242E55"/>
                </a:solidFill>
                <a:latin typeface="Verdana"/>
                <a:cs typeface="Verdana"/>
              </a:rPr>
              <a:t>o</a:t>
            </a:r>
            <a:r>
              <a:rPr sz="1100" spc="-85">
                <a:solidFill>
                  <a:srgbClr val="242E55"/>
                </a:solidFill>
                <a:latin typeface="Verdana"/>
                <a:cs typeface="Verdana"/>
              </a:rPr>
              <a:t> </a:t>
            </a:r>
            <a:r>
              <a:rPr sz="1100" spc="-70">
                <a:solidFill>
                  <a:srgbClr val="242E55"/>
                </a:solidFill>
                <a:latin typeface="Verdana"/>
                <a:cs typeface="Verdana"/>
              </a:rPr>
              <a:t>depósito</a:t>
            </a:r>
            <a:r>
              <a:rPr sz="1100" spc="-85">
                <a:solidFill>
                  <a:srgbClr val="242E55"/>
                </a:solidFill>
                <a:latin typeface="Verdana"/>
                <a:cs typeface="Verdana"/>
              </a:rPr>
              <a:t> é</a:t>
            </a:r>
            <a:r>
              <a:rPr sz="1100" spc="-80">
                <a:solidFill>
                  <a:srgbClr val="242E55"/>
                </a:solidFill>
                <a:latin typeface="Verdana"/>
                <a:cs typeface="Verdana"/>
              </a:rPr>
              <a:t> </a:t>
            </a:r>
            <a:r>
              <a:rPr sz="1100" spc="-75">
                <a:solidFill>
                  <a:srgbClr val="242E55"/>
                </a:solidFill>
                <a:latin typeface="Verdana"/>
                <a:cs typeface="Verdana"/>
              </a:rPr>
              <a:t>mensal.</a:t>
            </a:r>
            <a:endParaRPr sz="1100">
              <a:latin typeface="Verdana"/>
              <a:cs typeface="Verdana"/>
            </a:endParaRPr>
          </a:p>
        </p:txBody>
      </p:sp>
      <p:sp>
        <p:nvSpPr>
          <p:cNvPr id="29" name="object 29"/>
          <p:cNvSpPr txBox="1"/>
          <p:nvPr/>
        </p:nvSpPr>
        <p:spPr>
          <a:xfrm>
            <a:off x="8676112" y="3421798"/>
            <a:ext cx="1583690"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0C285A"/>
                </a:solidFill>
                <a:latin typeface="Arial"/>
                <a:cs typeface="Arial"/>
              </a:rPr>
              <a:t>3ª</a:t>
            </a:r>
            <a:r>
              <a:rPr sz="1100" b="1" spc="-25">
                <a:solidFill>
                  <a:srgbClr val="0C285A"/>
                </a:solidFill>
                <a:latin typeface="Arial"/>
                <a:cs typeface="Arial"/>
              </a:rPr>
              <a:t> </a:t>
            </a:r>
            <a:r>
              <a:rPr sz="1100" b="1" spc="-65">
                <a:solidFill>
                  <a:srgbClr val="0C285A"/>
                </a:solidFill>
                <a:latin typeface="Arial"/>
                <a:cs typeface="Arial"/>
              </a:rPr>
              <a:t>ETAPA:</a:t>
            </a:r>
            <a:r>
              <a:rPr sz="1100" b="1" spc="-20">
                <a:solidFill>
                  <a:srgbClr val="0C285A"/>
                </a:solidFill>
                <a:latin typeface="Arial"/>
                <a:cs typeface="Arial"/>
              </a:rPr>
              <a:t> </a:t>
            </a:r>
            <a:r>
              <a:rPr sz="1100" spc="-85">
                <a:solidFill>
                  <a:srgbClr val="242E55"/>
                </a:solidFill>
                <a:latin typeface="Verdana"/>
                <a:cs typeface="Verdana"/>
              </a:rPr>
              <a:t>Garantir</a:t>
            </a:r>
            <a:r>
              <a:rPr sz="1100" spc="-90">
                <a:solidFill>
                  <a:srgbClr val="242E55"/>
                </a:solidFill>
                <a:latin typeface="Verdana"/>
                <a:cs typeface="Verdana"/>
              </a:rPr>
              <a:t> </a:t>
            </a:r>
            <a:r>
              <a:rPr sz="1100" spc="-80">
                <a:solidFill>
                  <a:srgbClr val="242E55"/>
                </a:solidFill>
                <a:latin typeface="Verdana"/>
                <a:cs typeface="Verdana"/>
              </a:rPr>
              <a:t>que</a:t>
            </a:r>
            <a:r>
              <a:rPr sz="1100" spc="-85">
                <a:solidFill>
                  <a:srgbClr val="242E55"/>
                </a:solidFill>
                <a:latin typeface="Verdana"/>
                <a:cs typeface="Verdana"/>
              </a:rPr>
              <a:t> </a:t>
            </a:r>
            <a:r>
              <a:rPr sz="1100" spc="-50">
                <a:solidFill>
                  <a:srgbClr val="242E55"/>
                </a:solidFill>
                <a:latin typeface="Verdana"/>
                <a:cs typeface="Verdana"/>
              </a:rPr>
              <a:t>o</a:t>
            </a:r>
            <a:endParaRPr sz="1100">
              <a:latin typeface="Verdana"/>
              <a:cs typeface="Verdana"/>
            </a:endParaRPr>
          </a:p>
        </p:txBody>
      </p:sp>
      <p:sp>
        <p:nvSpPr>
          <p:cNvPr id="30" name="object 30"/>
          <p:cNvSpPr txBox="1"/>
          <p:nvPr/>
        </p:nvSpPr>
        <p:spPr>
          <a:xfrm>
            <a:off x="8676112" y="3581853"/>
            <a:ext cx="1584960" cy="1705595"/>
          </a:xfrm>
          <a:prstGeom prst="rect">
            <a:avLst/>
          </a:prstGeom>
        </p:spPr>
        <p:txBody>
          <a:bodyPr vert="horz" wrap="square" lIns="0" tIns="12700" rIns="0" bIns="0" rtlCol="0" anchor="t">
            <a:spAutoFit/>
          </a:bodyPr>
          <a:lstStyle/>
          <a:p>
            <a:pPr marL="12700" marR="5080">
              <a:spcBef>
                <a:spcPts val="100"/>
              </a:spcBef>
            </a:pPr>
            <a:r>
              <a:rPr sz="1100" spc="-50" dirty="0">
                <a:solidFill>
                  <a:srgbClr val="242E55"/>
                </a:solidFill>
                <a:latin typeface="Verdana"/>
                <a:cs typeface="Verdana"/>
              </a:rPr>
              <a:t>CNPJ</a:t>
            </a:r>
            <a:r>
              <a:rPr sz="1100" spc="-85" dirty="0">
                <a:solidFill>
                  <a:srgbClr val="242E55"/>
                </a:solidFill>
                <a:latin typeface="Verdana"/>
                <a:cs typeface="Verdana"/>
              </a:rPr>
              <a:t> </a:t>
            </a:r>
            <a:r>
              <a:rPr sz="1100" spc="-70" dirty="0">
                <a:solidFill>
                  <a:srgbClr val="242E55"/>
                </a:solidFill>
                <a:latin typeface="Verdana"/>
                <a:cs typeface="Verdana"/>
              </a:rPr>
              <a:t>do</a:t>
            </a:r>
            <a:r>
              <a:rPr sz="1100" spc="-85" dirty="0">
                <a:solidFill>
                  <a:srgbClr val="242E55"/>
                </a:solidFill>
                <a:latin typeface="Verdana"/>
                <a:cs typeface="Verdana"/>
              </a:rPr>
              <a:t> </a:t>
            </a:r>
            <a:r>
              <a:rPr sz="1100" spc="-95" dirty="0" err="1">
                <a:solidFill>
                  <a:srgbClr val="242E55"/>
                </a:solidFill>
                <a:latin typeface="Verdana"/>
                <a:cs typeface="Verdana"/>
              </a:rPr>
              <a:t>tomador</a:t>
            </a:r>
            <a:r>
              <a:rPr sz="1100" spc="-80" dirty="0">
                <a:solidFill>
                  <a:srgbClr val="242E55"/>
                </a:solidFill>
                <a:latin typeface="Verdana"/>
                <a:cs typeface="Verdana"/>
              </a:rPr>
              <a:t> </a:t>
            </a:r>
            <a:r>
              <a:rPr sz="1100" spc="-100" dirty="0" err="1">
                <a:solidFill>
                  <a:srgbClr val="242E55"/>
                </a:solidFill>
                <a:latin typeface="Verdana"/>
                <a:cs typeface="Verdana"/>
              </a:rPr>
              <a:t>na</a:t>
            </a:r>
            <a:r>
              <a:rPr sz="1100" spc="-85" dirty="0">
                <a:solidFill>
                  <a:srgbClr val="242E55"/>
                </a:solidFill>
                <a:latin typeface="Verdana"/>
                <a:cs typeface="Verdana"/>
              </a:rPr>
              <a:t> </a:t>
            </a:r>
            <a:r>
              <a:rPr sz="1100" spc="-70" dirty="0" err="1">
                <a:solidFill>
                  <a:srgbClr val="242E55"/>
                </a:solidFill>
                <a:latin typeface="Verdana"/>
                <a:cs typeface="Verdana"/>
              </a:rPr>
              <a:t>guia</a:t>
            </a:r>
            <a:r>
              <a:rPr sz="1100" spc="-70" dirty="0">
                <a:solidFill>
                  <a:srgbClr val="242E55"/>
                </a:solidFill>
                <a:latin typeface="Verdana"/>
                <a:cs typeface="Verdana"/>
              </a:rPr>
              <a:t> </a:t>
            </a:r>
            <a:r>
              <a:rPr sz="1100" spc="-85" dirty="0">
                <a:solidFill>
                  <a:srgbClr val="242E55"/>
                </a:solidFill>
                <a:latin typeface="Verdana"/>
                <a:cs typeface="Verdana"/>
              </a:rPr>
              <a:t>é</a:t>
            </a:r>
            <a:r>
              <a:rPr sz="1100" spc="-100" dirty="0">
                <a:solidFill>
                  <a:srgbClr val="242E55"/>
                </a:solidFill>
                <a:latin typeface="Verdana"/>
                <a:cs typeface="Verdana"/>
              </a:rPr>
              <a:t> </a:t>
            </a:r>
            <a:r>
              <a:rPr sz="1100" spc="-65" dirty="0">
                <a:solidFill>
                  <a:srgbClr val="242E55"/>
                </a:solidFill>
                <a:latin typeface="Verdana"/>
                <a:cs typeface="Verdana"/>
              </a:rPr>
              <a:t>o</a:t>
            </a:r>
            <a:r>
              <a:rPr sz="1100" spc="-95" dirty="0">
                <a:solidFill>
                  <a:srgbClr val="242E55"/>
                </a:solidFill>
                <a:latin typeface="Verdana"/>
                <a:cs typeface="Verdana"/>
              </a:rPr>
              <a:t> </a:t>
            </a:r>
            <a:r>
              <a:rPr sz="1100" spc="-105" dirty="0" err="1">
                <a:solidFill>
                  <a:srgbClr val="242E55"/>
                </a:solidFill>
                <a:latin typeface="Verdana"/>
                <a:cs typeface="Verdana"/>
              </a:rPr>
              <a:t>mesmo</a:t>
            </a:r>
            <a:r>
              <a:rPr sz="1100" spc="-95" dirty="0">
                <a:solidFill>
                  <a:srgbClr val="242E55"/>
                </a:solidFill>
                <a:latin typeface="Verdana"/>
                <a:cs typeface="Verdana"/>
              </a:rPr>
              <a:t> </a:t>
            </a:r>
            <a:r>
              <a:rPr sz="1100" spc="-85" dirty="0">
                <a:solidFill>
                  <a:srgbClr val="242E55"/>
                </a:solidFill>
                <a:latin typeface="Verdana"/>
                <a:cs typeface="Verdana"/>
              </a:rPr>
              <a:t>da</a:t>
            </a:r>
            <a:r>
              <a:rPr sz="1100" spc="-100" dirty="0">
                <a:solidFill>
                  <a:srgbClr val="242E55"/>
                </a:solidFill>
                <a:latin typeface="Verdana"/>
                <a:cs typeface="Verdana"/>
              </a:rPr>
              <a:t> </a:t>
            </a:r>
            <a:r>
              <a:rPr sz="1100" spc="-10" dirty="0" err="1">
                <a:solidFill>
                  <a:srgbClr val="242E55"/>
                </a:solidFill>
                <a:latin typeface="Verdana"/>
                <a:cs typeface="Verdana"/>
              </a:rPr>
              <a:t>unidade</a:t>
            </a:r>
            <a:r>
              <a:rPr sz="1100" spc="-10" dirty="0">
                <a:solidFill>
                  <a:srgbClr val="242E55"/>
                </a:solidFill>
                <a:latin typeface="Verdana"/>
                <a:cs typeface="Verdana"/>
              </a:rPr>
              <a:t> </a:t>
            </a:r>
            <a:r>
              <a:rPr sz="1100" spc="-85" dirty="0" err="1">
                <a:solidFill>
                  <a:srgbClr val="242E55"/>
                </a:solidFill>
                <a:latin typeface="Verdana"/>
                <a:cs typeface="Verdana"/>
              </a:rPr>
              <a:t>cadastrada</a:t>
            </a:r>
            <a:r>
              <a:rPr sz="1100" spc="-80" dirty="0">
                <a:solidFill>
                  <a:srgbClr val="242E55"/>
                </a:solidFill>
                <a:latin typeface="Verdana"/>
                <a:cs typeface="Verdana"/>
              </a:rPr>
              <a:t> </a:t>
            </a:r>
            <a:r>
              <a:rPr sz="1100" spc="-75" dirty="0">
                <a:solidFill>
                  <a:srgbClr val="242E55"/>
                </a:solidFill>
                <a:latin typeface="Verdana"/>
                <a:cs typeface="Verdana"/>
              </a:rPr>
              <a:t>no </a:t>
            </a:r>
            <a:r>
              <a:rPr sz="1100" spc="-10" dirty="0" err="1">
                <a:solidFill>
                  <a:srgbClr val="242E55"/>
                </a:solidFill>
                <a:latin typeface="Verdana"/>
                <a:cs typeface="Verdana"/>
              </a:rPr>
              <a:t>contrato</a:t>
            </a:r>
            <a:r>
              <a:rPr sz="1100" spc="-10" dirty="0">
                <a:solidFill>
                  <a:srgbClr val="242E55"/>
                </a:solidFill>
                <a:latin typeface="Verdana"/>
                <a:cs typeface="Verdana"/>
              </a:rPr>
              <a:t> </a:t>
            </a:r>
            <a:r>
              <a:rPr sz="1100" spc="-85" dirty="0">
                <a:solidFill>
                  <a:srgbClr val="242E55"/>
                </a:solidFill>
                <a:latin typeface="Verdana"/>
                <a:cs typeface="Verdana"/>
              </a:rPr>
              <a:t>(</a:t>
            </a:r>
            <a:r>
              <a:rPr sz="1100" spc="-85" dirty="0" err="1">
                <a:solidFill>
                  <a:srgbClr val="242E55"/>
                </a:solidFill>
                <a:latin typeface="Verdana"/>
                <a:cs typeface="Verdana"/>
              </a:rPr>
              <a:t>consultar</a:t>
            </a:r>
            <a:r>
              <a:rPr sz="1100" spc="-80" dirty="0">
                <a:solidFill>
                  <a:srgbClr val="242E55"/>
                </a:solidFill>
                <a:latin typeface="Verdana"/>
                <a:cs typeface="Verdana"/>
              </a:rPr>
              <a:t> </a:t>
            </a:r>
            <a:r>
              <a:rPr sz="1100" spc="-100" dirty="0" err="1">
                <a:solidFill>
                  <a:srgbClr val="242E55"/>
                </a:solidFill>
                <a:latin typeface="Verdana"/>
                <a:cs typeface="Verdana"/>
              </a:rPr>
              <a:t>na</a:t>
            </a:r>
            <a:r>
              <a:rPr sz="1100" spc="-75" dirty="0">
                <a:solidFill>
                  <a:srgbClr val="242E55"/>
                </a:solidFill>
                <a:latin typeface="Verdana"/>
                <a:cs typeface="Verdana"/>
              </a:rPr>
              <a:t> </a:t>
            </a:r>
            <a:r>
              <a:rPr sz="1100" spc="-80" dirty="0">
                <a:solidFill>
                  <a:srgbClr val="242E55"/>
                </a:solidFill>
                <a:latin typeface="Verdana"/>
                <a:cs typeface="Verdana"/>
              </a:rPr>
              <a:t>aba</a:t>
            </a:r>
            <a:r>
              <a:rPr sz="1100" spc="-75" dirty="0">
                <a:solidFill>
                  <a:srgbClr val="242E55"/>
                </a:solidFill>
                <a:latin typeface="Verdana"/>
                <a:cs typeface="Verdana"/>
              </a:rPr>
              <a:t> </a:t>
            </a:r>
            <a:r>
              <a:rPr sz="1100" spc="-20" dirty="0">
                <a:solidFill>
                  <a:srgbClr val="242E55"/>
                </a:solidFill>
                <a:latin typeface="Verdana"/>
                <a:cs typeface="Verdana"/>
              </a:rPr>
              <a:t>“Con- </a:t>
            </a:r>
            <a:r>
              <a:rPr sz="1100" spc="-90" dirty="0" err="1">
                <a:solidFill>
                  <a:srgbClr val="242E55"/>
                </a:solidFill>
                <a:latin typeface="Verdana"/>
                <a:cs typeface="Verdana"/>
              </a:rPr>
              <a:t>tratos</a:t>
            </a:r>
            <a:r>
              <a:rPr sz="1100" spc="-90" dirty="0">
                <a:solidFill>
                  <a:srgbClr val="242E55"/>
                </a:solidFill>
                <a:latin typeface="Verdana"/>
                <a:cs typeface="Verdana"/>
              </a:rPr>
              <a:t>”</a:t>
            </a:r>
            <a:r>
              <a:rPr sz="1100" spc="-85" dirty="0">
                <a:solidFill>
                  <a:srgbClr val="242E55"/>
                </a:solidFill>
                <a:latin typeface="Verdana"/>
                <a:cs typeface="Verdana"/>
              </a:rPr>
              <a:t> e </a:t>
            </a:r>
            <a:r>
              <a:rPr sz="1100" spc="-65" dirty="0" err="1">
                <a:solidFill>
                  <a:srgbClr val="242E55"/>
                </a:solidFill>
                <a:latin typeface="Verdana"/>
                <a:cs typeface="Verdana"/>
              </a:rPr>
              <a:t>localizar</a:t>
            </a:r>
            <a:r>
              <a:rPr sz="1100" spc="-85" dirty="0">
                <a:solidFill>
                  <a:srgbClr val="242E55"/>
                </a:solidFill>
                <a:latin typeface="Verdana"/>
                <a:cs typeface="Verdana"/>
              </a:rPr>
              <a:t> </a:t>
            </a:r>
            <a:r>
              <a:rPr sz="1100" spc="-65" dirty="0">
                <a:solidFill>
                  <a:srgbClr val="242E55"/>
                </a:solidFill>
                <a:latin typeface="Verdana"/>
                <a:cs typeface="Verdana"/>
              </a:rPr>
              <a:t>o</a:t>
            </a:r>
            <a:r>
              <a:rPr sz="1100" spc="-85" dirty="0">
                <a:solidFill>
                  <a:srgbClr val="242E55"/>
                </a:solidFill>
                <a:latin typeface="Verdana"/>
                <a:cs typeface="Verdana"/>
              </a:rPr>
              <a:t> </a:t>
            </a:r>
            <a:r>
              <a:rPr sz="1100" spc="-20" dirty="0">
                <a:solidFill>
                  <a:srgbClr val="242E55"/>
                </a:solidFill>
                <a:latin typeface="Verdana"/>
                <a:cs typeface="Verdana"/>
              </a:rPr>
              <a:t>CNPJ </a:t>
            </a:r>
            <a:r>
              <a:rPr sz="1100" spc="-85" dirty="0">
                <a:solidFill>
                  <a:srgbClr val="242E55"/>
                </a:solidFill>
                <a:latin typeface="Verdana"/>
                <a:cs typeface="Verdana"/>
              </a:rPr>
              <a:t>da</a:t>
            </a:r>
            <a:r>
              <a:rPr sz="1100" spc="-100" dirty="0">
                <a:solidFill>
                  <a:srgbClr val="242E55"/>
                </a:solidFill>
                <a:latin typeface="Verdana"/>
                <a:cs typeface="Verdana"/>
              </a:rPr>
              <a:t> </a:t>
            </a:r>
            <a:r>
              <a:rPr sz="1100" spc="-10" dirty="0" err="1">
                <a:solidFill>
                  <a:srgbClr val="242E55"/>
                </a:solidFill>
                <a:latin typeface="Verdana"/>
                <a:cs typeface="Verdana"/>
              </a:rPr>
              <a:t>unidade</a:t>
            </a:r>
            <a:r>
              <a:rPr lang="pt-BR" sz="1100" spc="-10" dirty="0">
                <a:solidFill>
                  <a:srgbClr val="242E55"/>
                </a:solidFill>
                <a:latin typeface="Verdana"/>
                <a:cs typeface="Verdana"/>
              </a:rPr>
              <a:t>) caso a empresa possua um CNO o mesmo será levado em </a:t>
            </a:r>
            <a:r>
              <a:rPr lang="pt-BR" sz="1100" spc="-10" dirty="0" err="1">
                <a:solidFill>
                  <a:srgbClr val="242E55"/>
                </a:solidFill>
                <a:latin typeface="Verdana"/>
                <a:cs typeface="Verdana"/>
              </a:rPr>
              <a:t>consider</a:t>
            </a:r>
            <a:r>
              <a:rPr lang="pt-BR" sz="1100" spc="-10" dirty="0">
                <a:solidFill>
                  <a:srgbClr val="242E55"/>
                </a:solidFill>
                <a:latin typeface="Verdana"/>
                <a:cs typeface="Verdana"/>
              </a:rPr>
              <a:t>ação.</a:t>
            </a:r>
            <a:endParaRPr sz="1100" dirty="0">
              <a:latin typeface="Verdana"/>
              <a:cs typeface="Verdana"/>
            </a:endParaRPr>
          </a:p>
        </p:txBody>
      </p:sp>
      <p:pic>
        <p:nvPicPr>
          <p:cNvPr id="205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F26BFB5-0FA8-D2FE-6689-A1C100431E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3136900" y="3171825"/>
            <a:ext cx="1012346" cy="878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9138A05-0C5B-EB10-3C3A-39C3045EF2C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a:off x="5288488" y="3161026"/>
            <a:ext cx="1429812" cy="1240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87F21A5-8D25-BD1F-7888-484347CDC40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3365500" y="3907789"/>
            <a:ext cx="1012346" cy="8784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04C258D-9A85-E58A-CAAB-F63E6F76705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5506686" y="3907789"/>
            <a:ext cx="1012346" cy="8784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7AD8F49-8A36-8AF2-EA60-8303AA4B5DBF}"/>
              </a:ext>
            </a:extLst>
          </p:cNvPr>
          <p:cNvGrpSpPr/>
          <p:nvPr/>
        </p:nvGrpSpPr>
        <p:grpSpPr>
          <a:xfrm>
            <a:off x="3273165" y="4344068"/>
            <a:ext cx="1692535" cy="57599"/>
            <a:chOff x="3253568" y="4344068"/>
            <a:chExt cx="1692535" cy="57599"/>
          </a:xfrm>
        </p:grpSpPr>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21EAEE5-ED2D-7EA6-A357-FA25A27DA14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447B47D-D2B9-5927-77F6-DD934907565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952A2EA4-7F48-55C5-25E9-FDE63AC73112}"/>
              </a:ext>
            </a:extLst>
          </p:cNvPr>
          <p:cNvGrpSpPr/>
          <p:nvPr/>
        </p:nvGrpSpPr>
        <p:grpSpPr>
          <a:xfrm>
            <a:off x="3273165" y="4497102"/>
            <a:ext cx="1692535" cy="57599"/>
            <a:chOff x="3253568" y="4344068"/>
            <a:chExt cx="1692535" cy="57599"/>
          </a:xfrm>
        </p:grpSpPr>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490CF0A-EF1C-C97E-4841-D1D7E400771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641B476-F5AA-5885-135B-6E95AB314BE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a:extLst>
              <a:ext uri="{FF2B5EF4-FFF2-40B4-BE49-F238E27FC236}">
                <a16:creationId xmlns:a16="http://schemas.microsoft.com/office/drawing/2014/main" id="{69CB0DB5-4068-E00C-D516-7DBB590EA677}"/>
              </a:ext>
            </a:extLst>
          </p:cNvPr>
          <p:cNvGrpSpPr/>
          <p:nvPr/>
        </p:nvGrpSpPr>
        <p:grpSpPr>
          <a:xfrm>
            <a:off x="3273165" y="4649502"/>
            <a:ext cx="1692535" cy="57599"/>
            <a:chOff x="3253568" y="4344068"/>
            <a:chExt cx="1692535" cy="57599"/>
          </a:xfrm>
        </p:grpSpPr>
        <p:pic>
          <p:nvPicPr>
            <p:cNvPr id="4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E4DFD5C-72CC-C3CA-AC63-C3C718CF0D5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43789CD-AEA6-1E6C-6A4B-E250B68C6F9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4138AE26-D63B-C816-E024-E4C201BD4492}"/>
              </a:ext>
            </a:extLst>
          </p:cNvPr>
          <p:cNvGrpSpPr/>
          <p:nvPr/>
        </p:nvGrpSpPr>
        <p:grpSpPr>
          <a:xfrm>
            <a:off x="3273165" y="4801902"/>
            <a:ext cx="1692535" cy="57599"/>
            <a:chOff x="3253568" y="4344068"/>
            <a:chExt cx="1692535" cy="57599"/>
          </a:xfrm>
        </p:grpSpPr>
        <p:pic>
          <p:nvPicPr>
            <p:cNvPr id="4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3721C08-90EC-368F-E0F5-A85AC73819D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9545B05-EE1D-F9B9-15A1-B7CA5DEABF4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E6FB11A7-0270-ACC5-CB6B-D2164342370E}"/>
              </a:ext>
            </a:extLst>
          </p:cNvPr>
          <p:cNvGrpSpPr/>
          <p:nvPr/>
        </p:nvGrpSpPr>
        <p:grpSpPr>
          <a:xfrm>
            <a:off x="3273165" y="4954302"/>
            <a:ext cx="1692535" cy="57599"/>
            <a:chOff x="3253568" y="4344068"/>
            <a:chExt cx="1692535" cy="57599"/>
          </a:xfrm>
        </p:grpSpPr>
        <p:pic>
          <p:nvPicPr>
            <p:cNvPr id="5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25AB782-FCDC-CC01-1DBF-C2050646DC5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D3BE5C3-1F1B-5EF7-B379-E0163A2CE5B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3C56CEC3-D6CA-FBAD-135C-84656A46906B}"/>
              </a:ext>
            </a:extLst>
          </p:cNvPr>
          <p:cNvGrpSpPr/>
          <p:nvPr/>
        </p:nvGrpSpPr>
        <p:grpSpPr>
          <a:xfrm>
            <a:off x="3273165" y="5106702"/>
            <a:ext cx="1692535" cy="57599"/>
            <a:chOff x="3253568" y="4344068"/>
            <a:chExt cx="1692535" cy="57599"/>
          </a:xfrm>
        </p:grpSpPr>
        <p:pic>
          <p:nvPicPr>
            <p:cNvPr id="5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CB2D1F8-6A84-456D-9DA2-35FB2505097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A4A084F-1B87-3DC0-DBB3-51AE10D6960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C228589D-F2FD-B354-2C82-95B9B2476395}"/>
              </a:ext>
            </a:extLst>
          </p:cNvPr>
          <p:cNvGrpSpPr/>
          <p:nvPr/>
        </p:nvGrpSpPr>
        <p:grpSpPr>
          <a:xfrm>
            <a:off x="3273165" y="5259102"/>
            <a:ext cx="1692535" cy="57599"/>
            <a:chOff x="3253568" y="4344068"/>
            <a:chExt cx="1692535" cy="57599"/>
          </a:xfrm>
        </p:grpSpPr>
        <p:pic>
          <p:nvPicPr>
            <p:cNvPr id="5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E4BFFF8-869B-5CAE-5613-AEF6F8F0B36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7E3847A-0F5C-001C-BCFC-B3F51CF6929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a:extLst>
              <a:ext uri="{FF2B5EF4-FFF2-40B4-BE49-F238E27FC236}">
                <a16:creationId xmlns:a16="http://schemas.microsoft.com/office/drawing/2014/main" id="{6E1C25C4-0338-B45C-DCE3-4945D752DAE0}"/>
              </a:ext>
            </a:extLst>
          </p:cNvPr>
          <p:cNvGrpSpPr/>
          <p:nvPr/>
        </p:nvGrpSpPr>
        <p:grpSpPr>
          <a:xfrm>
            <a:off x="3273165" y="5400226"/>
            <a:ext cx="1692535" cy="57599"/>
            <a:chOff x="3253568" y="4344068"/>
            <a:chExt cx="1692535" cy="57599"/>
          </a:xfrm>
        </p:grpSpPr>
        <p:pic>
          <p:nvPicPr>
            <p:cNvPr id="6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2C36510-3C18-C9B1-3873-921152B2EB2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5E7D91D-0AEF-8E09-53BE-8698835BDDB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a:extLst>
              <a:ext uri="{FF2B5EF4-FFF2-40B4-BE49-F238E27FC236}">
                <a16:creationId xmlns:a16="http://schemas.microsoft.com/office/drawing/2014/main" id="{3CAD0BB8-5144-1D26-18E6-C0060EF74CB8}"/>
              </a:ext>
            </a:extLst>
          </p:cNvPr>
          <p:cNvGrpSpPr/>
          <p:nvPr/>
        </p:nvGrpSpPr>
        <p:grpSpPr>
          <a:xfrm>
            <a:off x="3273165" y="5534025"/>
            <a:ext cx="1692535" cy="57599"/>
            <a:chOff x="3253568" y="4344068"/>
            <a:chExt cx="1692535" cy="57599"/>
          </a:xfrm>
        </p:grpSpPr>
        <p:pic>
          <p:nvPicPr>
            <p:cNvPr id="204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02F832D-21AC-5055-204F-4BFEA6DD777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1ACB5DE-63D9-C559-BAD8-762EE6D5A89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Group 2050">
            <a:extLst>
              <a:ext uri="{FF2B5EF4-FFF2-40B4-BE49-F238E27FC236}">
                <a16:creationId xmlns:a16="http://schemas.microsoft.com/office/drawing/2014/main" id="{DF307EA8-F972-2CFA-B5CE-1BCEF359C58C}"/>
              </a:ext>
            </a:extLst>
          </p:cNvPr>
          <p:cNvGrpSpPr/>
          <p:nvPr/>
        </p:nvGrpSpPr>
        <p:grpSpPr>
          <a:xfrm>
            <a:off x="5114599" y="4338288"/>
            <a:ext cx="1692535" cy="57599"/>
            <a:chOff x="3253568" y="4344068"/>
            <a:chExt cx="1692535" cy="57599"/>
          </a:xfrm>
        </p:grpSpPr>
        <p:pic>
          <p:nvPicPr>
            <p:cNvPr id="205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4847694-8396-F27B-83F9-321ADFABFAE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D275A7C-4FD6-4418-B354-A8259902D11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5" name="Group 2054">
            <a:extLst>
              <a:ext uri="{FF2B5EF4-FFF2-40B4-BE49-F238E27FC236}">
                <a16:creationId xmlns:a16="http://schemas.microsoft.com/office/drawing/2014/main" id="{B1096FFD-6FC7-D49C-E9C2-AB61FD2AFDF0}"/>
              </a:ext>
            </a:extLst>
          </p:cNvPr>
          <p:cNvGrpSpPr/>
          <p:nvPr/>
        </p:nvGrpSpPr>
        <p:grpSpPr>
          <a:xfrm>
            <a:off x="5114599" y="4491322"/>
            <a:ext cx="1692535" cy="57599"/>
            <a:chOff x="3253568" y="4344068"/>
            <a:chExt cx="1692535" cy="57599"/>
          </a:xfrm>
        </p:grpSpPr>
        <p:pic>
          <p:nvPicPr>
            <p:cNvPr id="205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B145ECE-21D4-6F93-4312-92666191387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DF90192-9601-8CD8-B11E-6B468764BEE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8" name="Group 2057">
            <a:extLst>
              <a:ext uri="{FF2B5EF4-FFF2-40B4-BE49-F238E27FC236}">
                <a16:creationId xmlns:a16="http://schemas.microsoft.com/office/drawing/2014/main" id="{490C915B-9E42-C621-83BF-A0E117F2A00D}"/>
              </a:ext>
            </a:extLst>
          </p:cNvPr>
          <p:cNvGrpSpPr/>
          <p:nvPr/>
        </p:nvGrpSpPr>
        <p:grpSpPr>
          <a:xfrm>
            <a:off x="5114599" y="4643722"/>
            <a:ext cx="1692535" cy="57599"/>
            <a:chOff x="3253568" y="4344068"/>
            <a:chExt cx="1692535" cy="57599"/>
          </a:xfrm>
        </p:grpSpPr>
        <p:pic>
          <p:nvPicPr>
            <p:cNvPr id="205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73A9726-2814-966E-C480-80FC98955C7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B4C4A5B-E91A-55DE-FBD4-D97F0FAE7A3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61" name="Group 2060">
            <a:extLst>
              <a:ext uri="{FF2B5EF4-FFF2-40B4-BE49-F238E27FC236}">
                <a16:creationId xmlns:a16="http://schemas.microsoft.com/office/drawing/2014/main" id="{9B90319F-7E8A-0BBD-992F-7D9BD74D89D5}"/>
              </a:ext>
            </a:extLst>
          </p:cNvPr>
          <p:cNvGrpSpPr/>
          <p:nvPr/>
        </p:nvGrpSpPr>
        <p:grpSpPr>
          <a:xfrm>
            <a:off x="5114599" y="4796122"/>
            <a:ext cx="1692535" cy="57599"/>
            <a:chOff x="3253568" y="4344068"/>
            <a:chExt cx="1692535" cy="57599"/>
          </a:xfrm>
        </p:grpSpPr>
        <p:pic>
          <p:nvPicPr>
            <p:cNvPr id="206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D9516B9-CE06-27DE-98C6-7B5C89D8303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4115056-535E-1007-B9BB-76F671AD424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64" name="Group 2063">
            <a:extLst>
              <a:ext uri="{FF2B5EF4-FFF2-40B4-BE49-F238E27FC236}">
                <a16:creationId xmlns:a16="http://schemas.microsoft.com/office/drawing/2014/main" id="{8DEE16F7-91CD-433F-C535-8943082B86FF}"/>
              </a:ext>
            </a:extLst>
          </p:cNvPr>
          <p:cNvGrpSpPr/>
          <p:nvPr/>
        </p:nvGrpSpPr>
        <p:grpSpPr>
          <a:xfrm>
            <a:off x="5114599" y="4948522"/>
            <a:ext cx="1692535" cy="57599"/>
            <a:chOff x="3253568" y="4344068"/>
            <a:chExt cx="1692535" cy="57599"/>
          </a:xfrm>
        </p:grpSpPr>
        <p:pic>
          <p:nvPicPr>
            <p:cNvPr id="206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3C5B153-3CED-0BDF-72D5-66BA91893DF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BED0B16-867B-A5E8-E4A5-87E47092151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67" name="Group 2066">
            <a:extLst>
              <a:ext uri="{FF2B5EF4-FFF2-40B4-BE49-F238E27FC236}">
                <a16:creationId xmlns:a16="http://schemas.microsoft.com/office/drawing/2014/main" id="{1DE8ED7F-5BB3-FE85-75BC-F872CE5DAD37}"/>
              </a:ext>
            </a:extLst>
          </p:cNvPr>
          <p:cNvGrpSpPr/>
          <p:nvPr/>
        </p:nvGrpSpPr>
        <p:grpSpPr>
          <a:xfrm>
            <a:off x="5114599" y="5100922"/>
            <a:ext cx="1692535" cy="57599"/>
            <a:chOff x="3253568" y="4344068"/>
            <a:chExt cx="1692535" cy="57599"/>
          </a:xfrm>
        </p:grpSpPr>
        <p:pic>
          <p:nvPicPr>
            <p:cNvPr id="206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0E19592-E0B3-33BA-C584-4875E975058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16D396E-42D3-431F-D39B-E63F7412CD4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0" name="Group 2069">
            <a:extLst>
              <a:ext uri="{FF2B5EF4-FFF2-40B4-BE49-F238E27FC236}">
                <a16:creationId xmlns:a16="http://schemas.microsoft.com/office/drawing/2014/main" id="{F38DED59-97EF-92B9-3D4C-E8CF835B3C55}"/>
              </a:ext>
            </a:extLst>
          </p:cNvPr>
          <p:cNvGrpSpPr/>
          <p:nvPr/>
        </p:nvGrpSpPr>
        <p:grpSpPr>
          <a:xfrm>
            <a:off x="5114599" y="5253322"/>
            <a:ext cx="1692535" cy="57599"/>
            <a:chOff x="3253568" y="4344068"/>
            <a:chExt cx="1692535" cy="57599"/>
          </a:xfrm>
        </p:grpSpPr>
        <p:pic>
          <p:nvPicPr>
            <p:cNvPr id="207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D7C3401-B70B-B56C-40CC-84E188C73D3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613960D-B9B1-045C-B822-A9D54B1DA2A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3" name="Group 2072">
            <a:extLst>
              <a:ext uri="{FF2B5EF4-FFF2-40B4-BE49-F238E27FC236}">
                <a16:creationId xmlns:a16="http://schemas.microsoft.com/office/drawing/2014/main" id="{CCA1EB77-9FD8-5CDC-F629-A10BD79AED8D}"/>
              </a:ext>
            </a:extLst>
          </p:cNvPr>
          <p:cNvGrpSpPr/>
          <p:nvPr/>
        </p:nvGrpSpPr>
        <p:grpSpPr>
          <a:xfrm>
            <a:off x="5114599" y="5381625"/>
            <a:ext cx="1692535" cy="57599"/>
            <a:chOff x="3253568" y="4344068"/>
            <a:chExt cx="1692535" cy="57599"/>
          </a:xfrm>
        </p:grpSpPr>
        <p:pic>
          <p:nvPicPr>
            <p:cNvPr id="207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42C9B47-0C2C-CEE0-BB5C-26FFF36150B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207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F29B33A-D241-1ACE-3D18-FE53A89E2FB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6" name="Group 2075">
            <a:extLst>
              <a:ext uri="{FF2B5EF4-FFF2-40B4-BE49-F238E27FC236}">
                <a16:creationId xmlns:a16="http://schemas.microsoft.com/office/drawing/2014/main" id="{7633EE41-956A-7B2C-66FE-0F2364219084}"/>
              </a:ext>
            </a:extLst>
          </p:cNvPr>
          <p:cNvGrpSpPr/>
          <p:nvPr/>
        </p:nvGrpSpPr>
        <p:grpSpPr>
          <a:xfrm>
            <a:off x="5101965" y="5534025"/>
            <a:ext cx="1692535" cy="57599"/>
            <a:chOff x="3253568" y="4344068"/>
            <a:chExt cx="1692535" cy="57599"/>
          </a:xfrm>
        </p:grpSpPr>
        <p:pic>
          <p:nvPicPr>
            <p:cNvPr id="207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157C5EA-E981-A179-F232-22D1051EE44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A0544D0-AC2A-700D-D25E-4EF0EB6F160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83692"/>
            <a:ext cx="3653154" cy="751205"/>
          </a:xfrm>
          <a:prstGeom prst="rect">
            <a:avLst/>
          </a:prstGeom>
        </p:spPr>
        <p:txBody>
          <a:bodyPr vert="horz" wrap="square" lIns="0" tIns="12700" rIns="0" bIns="0" rtlCol="0">
            <a:spAutoFit/>
          </a:bodyPr>
          <a:lstStyle/>
          <a:p>
            <a:pPr marL="12700">
              <a:lnSpc>
                <a:spcPts val="2855"/>
              </a:lnSpc>
              <a:spcBef>
                <a:spcPts val="100"/>
              </a:spcBef>
            </a:pPr>
            <a:r>
              <a:rPr sz="2400" b="1" i="1" spc="-150">
                <a:solidFill>
                  <a:srgbClr val="FFFFFF"/>
                </a:solidFill>
                <a:latin typeface="Trebuchet MS"/>
                <a:cs typeface="Trebuchet MS"/>
              </a:rPr>
              <a:t>Comprovante</a:t>
            </a:r>
            <a:r>
              <a:rPr sz="2400" b="1" i="1" spc="-145">
                <a:solidFill>
                  <a:srgbClr val="FFFFFF"/>
                </a:solidFill>
                <a:latin typeface="Trebuchet MS"/>
                <a:cs typeface="Trebuchet MS"/>
              </a:rPr>
              <a:t> </a:t>
            </a:r>
            <a:r>
              <a:rPr sz="2400" b="1" i="1" spc="-170">
                <a:solidFill>
                  <a:srgbClr val="FFFFFF"/>
                </a:solidFill>
                <a:latin typeface="Trebuchet MS"/>
                <a:cs typeface="Trebuchet MS"/>
              </a:rPr>
              <a:t>de</a:t>
            </a:r>
            <a:r>
              <a:rPr sz="2400" b="1" i="1" spc="-145">
                <a:solidFill>
                  <a:srgbClr val="FFFFFF"/>
                </a:solidFill>
                <a:latin typeface="Trebuchet MS"/>
                <a:cs typeface="Trebuchet MS"/>
              </a:rPr>
              <a:t> </a:t>
            </a:r>
            <a:r>
              <a:rPr sz="2400" b="1" i="1" spc="-130">
                <a:solidFill>
                  <a:srgbClr val="FFFFFF"/>
                </a:solidFill>
                <a:latin typeface="Trebuchet MS"/>
                <a:cs typeface="Trebuchet MS"/>
              </a:rPr>
              <a:t>Pagamento</a:t>
            </a:r>
            <a:endParaRPr sz="2400">
              <a:latin typeface="Trebuchet MS"/>
              <a:cs typeface="Trebuchet MS"/>
            </a:endParaRPr>
          </a:p>
          <a:p>
            <a:pPr marL="12700">
              <a:lnSpc>
                <a:spcPts val="285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6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97700" y="197239"/>
            <a:ext cx="4003675" cy="787400"/>
          </a:xfrm>
          <a:prstGeom prst="rect">
            <a:avLst/>
          </a:prstGeom>
        </p:spPr>
        <p:txBody>
          <a:bodyPr vert="horz" wrap="square" lIns="0" tIns="12700" rIns="0" bIns="0" rtlCol="0">
            <a:spAutoFit/>
          </a:bodyPr>
          <a:lstStyle/>
          <a:p>
            <a:pPr marL="12700">
              <a:lnSpc>
                <a:spcPct val="100000"/>
              </a:lnSpc>
              <a:spcBef>
                <a:spcPts val="100"/>
              </a:spcBef>
            </a:pPr>
            <a:r>
              <a:rPr spc="-325"/>
              <a:t>Vale</a:t>
            </a:r>
            <a:r>
              <a:rPr spc="-355"/>
              <a:t> </a:t>
            </a:r>
            <a:r>
              <a:rPr spc="-285"/>
              <a:t>Transporte</a:t>
            </a:r>
          </a:p>
        </p:txBody>
      </p:sp>
      <p:grpSp>
        <p:nvGrpSpPr>
          <p:cNvPr id="4" name="object 4"/>
          <p:cNvGrpSpPr/>
          <p:nvPr/>
        </p:nvGrpSpPr>
        <p:grpSpPr>
          <a:xfrm>
            <a:off x="548994" y="2471272"/>
            <a:ext cx="8042909" cy="3258820"/>
            <a:chOff x="548994" y="2471272"/>
            <a:chExt cx="8042909" cy="3258820"/>
          </a:xfrm>
        </p:grpSpPr>
        <p:pic>
          <p:nvPicPr>
            <p:cNvPr id="5" name="object 5"/>
            <p:cNvPicPr/>
            <p:nvPr/>
          </p:nvPicPr>
          <p:blipFill>
            <a:blip r:embed="rId2" cstate="print"/>
            <a:stretch>
              <a:fillRect/>
            </a:stretch>
          </p:blipFill>
          <p:spPr>
            <a:xfrm>
              <a:off x="2666390" y="2484018"/>
              <a:ext cx="5382717" cy="3245751"/>
            </a:xfrm>
            <a:prstGeom prst="rect">
              <a:avLst/>
            </a:prstGeom>
          </p:spPr>
        </p:pic>
        <p:sp>
          <p:nvSpPr>
            <p:cNvPr id="6" name="object 6"/>
            <p:cNvSpPr/>
            <p:nvPr/>
          </p:nvSpPr>
          <p:spPr>
            <a:xfrm>
              <a:off x="2816250" y="4847501"/>
              <a:ext cx="4312920" cy="572770"/>
            </a:xfrm>
            <a:custGeom>
              <a:avLst/>
              <a:gdLst/>
              <a:ahLst/>
              <a:cxnLst/>
              <a:rect l="l" t="t" r="r" b="b"/>
              <a:pathLst>
                <a:path w="4312920" h="572770">
                  <a:moveTo>
                    <a:pt x="0" y="233806"/>
                  </a:moveTo>
                  <a:lnTo>
                    <a:pt x="3214598" y="233806"/>
                  </a:lnTo>
                  <a:lnTo>
                    <a:pt x="3214598" y="0"/>
                  </a:lnTo>
                  <a:lnTo>
                    <a:pt x="0" y="0"/>
                  </a:lnTo>
                  <a:lnTo>
                    <a:pt x="0" y="233806"/>
                  </a:lnTo>
                  <a:close/>
                </a:path>
                <a:path w="4312920" h="572770">
                  <a:moveTo>
                    <a:pt x="0" y="572211"/>
                  </a:moveTo>
                  <a:lnTo>
                    <a:pt x="1594599" y="572211"/>
                  </a:lnTo>
                  <a:lnTo>
                    <a:pt x="1594599" y="392417"/>
                  </a:lnTo>
                  <a:lnTo>
                    <a:pt x="0" y="392417"/>
                  </a:lnTo>
                  <a:lnTo>
                    <a:pt x="0" y="572211"/>
                  </a:lnTo>
                  <a:close/>
                </a:path>
                <a:path w="4312920" h="572770">
                  <a:moveTo>
                    <a:pt x="3419995" y="410209"/>
                  </a:moveTo>
                  <a:lnTo>
                    <a:pt x="4064190" y="410209"/>
                  </a:lnTo>
                  <a:lnTo>
                    <a:pt x="4064190" y="212407"/>
                  </a:lnTo>
                  <a:lnTo>
                    <a:pt x="3419995" y="212407"/>
                  </a:lnTo>
                  <a:lnTo>
                    <a:pt x="3419995" y="410209"/>
                  </a:lnTo>
                  <a:close/>
                </a:path>
                <a:path w="4312920" h="572770">
                  <a:moveTo>
                    <a:pt x="3419995" y="205016"/>
                  </a:moveTo>
                  <a:lnTo>
                    <a:pt x="4312589" y="205016"/>
                  </a:lnTo>
                  <a:lnTo>
                    <a:pt x="4312589" y="7213"/>
                  </a:lnTo>
                  <a:lnTo>
                    <a:pt x="3419995" y="7213"/>
                  </a:lnTo>
                  <a:lnTo>
                    <a:pt x="3419995" y="205016"/>
                  </a:lnTo>
                  <a:close/>
                </a:path>
              </a:pathLst>
            </a:custGeom>
            <a:ln w="25400">
              <a:solidFill>
                <a:srgbClr val="0C285A"/>
              </a:solidFill>
            </a:ln>
          </p:spPr>
          <p:txBody>
            <a:bodyPr wrap="square" lIns="0" tIns="0" rIns="0" bIns="0" rtlCol="0"/>
            <a:lstStyle/>
            <a:p>
              <a:endParaRPr/>
            </a:p>
          </p:txBody>
        </p:sp>
        <p:sp>
          <p:nvSpPr>
            <p:cNvPr id="7" name="object 7"/>
            <p:cNvSpPr/>
            <p:nvPr/>
          </p:nvSpPr>
          <p:spPr>
            <a:xfrm>
              <a:off x="598551" y="2483972"/>
              <a:ext cx="2205355" cy="2412365"/>
            </a:xfrm>
            <a:custGeom>
              <a:avLst/>
              <a:gdLst/>
              <a:ahLst/>
              <a:cxnLst/>
              <a:rect l="l" t="t" r="r" b="b"/>
              <a:pathLst>
                <a:path w="2205355" h="2412365">
                  <a:moveTo>
                    <a:pt x="2204999" y="2412009"/>
                  </a:moveTo>
                  <a:lnTo>
                    <a:pt x="2075751" y="2412009"/>
                  </a:lnTo>
                  <a:lnTo>
                    <a:pt x="2075751" y="0"/>
                  </a:lnTo>
                  <a:lnTo>
                    <a:pt x="0" y="0"/>
                  </a:lnTo>
                  <a:lnTo>
                    <a:pt x="0" y="95643"/>
                  </a:lnTo>
                </a:path>
              </a:pathLst>
            </a:custGeom>
            <a:ln w="25399">
              <a:solidFill>
                <a:srgbClr val="202E55"/>
              </a:solidFill>
            </a:ln>
          </p:spPr>
          <p:txBody>
            <a:bodyPr wrap="square" lIns="0" tIns="0" rIns="0" bIns="0" rtlCol="0"/>
            <a:lstStyle/>
            <a:p>
              <a:endParaRPr/>
            </a:p>
          </p:txBody>
        </p:sp>
        <p:sp>
          <p:nvSpPr>
            <p:cNvPr id="8" name="object 8"/>
            <p:cNvSpPr/>
            <p:nvPr/>
          </p:nvSpPr>
          <p:spPr>
            <a:xfrm>
              <a:off x="548994" y="2531394"/>
              <a:ext cx="99695" cy="136525"/>
            </a:xfrm>
            <a:custGeom>
              <a:avLst/>
              <a:gdLst/>
              <a:ahLst/>
              <a:cxnLst/>
              <a:rect l="l" t="t" r="r" b="b"/>
              <a:pathLst>
                <a:path w="99695" h="136525">
                  <a:moveTo>
                    <a:pt x="99110" y="0"/>
                  </a:moveTo>
                  <a:lnTo>
                    <a:pt x="0" y="0"/>
                  </a:lnTo>
                  <a:lnTo>
                    <a:pt x="49555" y="136232"/>
                  </a:lnTo>
                  <a:lnTo>
                    <a:pt x="99110" y="0"/>
                  </a:lnTo>
                  <a:close/>
                </a:path>
              </a:pathLst>
            </a:custGeom>
            <a:solidFill>
              <a:srgbClr val="202E55"/>
            </a:solidFill>
          </p:spPr>
          <p:txBody>
            <a:bodyPr wrap="square" lIns="0" tIns="0" rIns="0" bIns="0" rtlCol="0"/>
            <a:lstStyle/>
            <a:p>
              <a:endParaRPr/>
            </a:p>
          </p:txBody>
        </p:sp>
        <p:sp>
          <p:nvSpPr>
            <p:cNvPr id="9" name="object 9"/>
            <p:cNvSpPr/>
            <p:nvPr/>
          </p:nvSpPr>
          <p:spPr>
            <a:xfrm>
              <a:off x="6893150" y="2915970"/>
              <a:ext cx="1636395" cy="2277110"/>
            </a:xfrm>
            <a:custGeom>
              <a:avLst/>
              <a:gdLst/>
              <a:ahLst/>
              <a:cxnLst/>
              <a:rect l="l" t="t" r="r" b="b"/>
              <a:pathLst>
                <a:path w="1636395" h="2277110">
                  <a:moveTo>
                    <a:pt x="0" y="2277071"/>
                  </a:moveTo>
                  <a:lnTo>
                    <a:pt x="1155954" y="2277071"/>
                  </a:lnTo>
                  <a:lnTo>
                    <a:pt x="1155954" y="0"/>
                  </a:lnTo>
                  <a:lnTo>
                    <a:pt x="1636204" y="0"/>
                  </a:lnTo>
                  <a:lnTo>
                    <a:pt x="1636204" y="128092"/>
                  </a:lnTo>
                </a:path>
              </a:pathLst>
            </a:custGeom>
            <a:ln w="25400">
              <a:solidFill>
                <a:srgbClr val="202E55"/>
              </a:solidFill>
            </a:ln>
          </p:spPr>
          <p:txBody>
            <a:bodyPr wrap="square" lIns="0" tIns="0" rIns="0" bIns="0" rtlCol="0"/>
            <a:lstStyle/>
            <a:p>
              <a:endParaRPr/>
            </a:p>
          </p:txBody>
        </p:sp>
        <p:sp>
          <p:nvSpPr>
            <p:cNvPr id="10" name="object 10"/>
            <p:cNvSpPr/>
            <p:nvPr/>
          </p:nvSpPr>
          <p:spPr>
            <a:xfrm>
              <a:off x="8479794" y="2995839"/>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02E55"/>
            </a:solidFill>
          </p:spPr>
          <p:txBody>
            <a:bodyPr wrap="square" lIns="0" tIns="0" rIns="0" bIns="0" rtlCol="0"/>
            <a:lstStyle/>
            <a:p>
              <a:endParaRPr/>
            </a:p>
          </p:txBody>
        </p:sp>
        <p:sp>
          <p:nvSpPr>
            <p:cNvPr id="11" name="object 11"/>
            <p:cNvSpPr/>
            <p:nvPr/>
          </p:nvSpPr>
          <p:spPr>
            <a:xfrm>
              <a:off x="598554" y="4392053"/>
              <a:ext cx="5625465" cy="767080"/>
            </a:xfrm>
            <a:custGeom>
              <a:avLst/>
              <a:gdLst/>
              <a:ahLst/>
              <a:cxnLst/>
              <a:rect l="l" t="t" r="r" b="b"/>
              <a:pathLst>
                <a:path w="5625465" h="767079">
                  <a:moveTo>
                    <a:pt x="5624995" y="572388"/>
                  </a:moveTo>
                  <a:lnTo>
                    <a:pt x="5532818" y="572388"/>
                  </a:lnTo>
                  <a:lnTo>
                    <a:pt x="5532818" y="766762"/>
                  </a:lnTo>
                  <a:lnTo>
                    <a:pt x="1984108" y="766762"/>
                  </a:lnTo>
                  <a:lnTo>
                    <a:pt x="1984108" y="0"/>
                  </a:lnTo>
                  <a:lnTo>
                    <a:pt x="0" y="0"/>
                  </a:lnTo>
                  <a:lnTo>
                    <a:pt x="0" y="106451"/>
                  </a:lnTo>
                </a:path>
              </a:pathLst>
            </a:custGeom>
            <a:ln w="25400">
              <a:solidFill>
                <a:srgbClr val="202E55"/>
              </a:solidFill>
            </a:ln>
          </p:spPr>
          <p:txBody>
            <a:bodyPr wrap="square" lIns="0" tIns="0" rIns="0" bIns="0" rtlCol="0"/>
            <a:lstStyle/>
            <a:p>
              <a:endParaRPr/>
            </a:p>
          </p:txBody>
        </p:sp>
        <p:sp>
          <p:nvSpPr>
            <p:cNvPr id="12" name="object 12"/>
            <p:cNvSpPr/>
            <p:nvPr/>
          </p:nvSpPr>
          <p:spPr>
            <a:xfrm>
              <a:off x="548994" y="4450186"/>
              <a:ext cx="99695" cy="136525"/>
            </a:xfrm>
            <a:custGeom>
              <a:avLst/>
              <a:gdLst/>
              <a:ahLst/>
              <a:cxnLst/>
              <a:rect l="l" t="t" r="r" b="b"/>
              <a:pathLst>
                <a:path w="99695" h="136525">
                  <a:moveTo>
                    <a:pt x="99110" y="0"/>
                  </a:moveTo>
                  <a:lnTo>
                    <a:pt x="0" y="0"/>
                  </a:lnTo>
                  <a:lnTo>
                    <a:pt x="49555" y="136232"/>
                  </a:lnTo>
                  <a:lnTo>
                    <a:pt x="99110" y="0"/>
                  </a:lnTo>
                  <a:close/>
                </a:path>
              </a:pathLst>
            </a:custGeom>
            <a:solidFill>
              <a:srgbClr val="202E55"/>
            </a:solidFill>
          </p:spPr>
          <p:txBody>
            <a:bodyPr wrap="square" lIns="0" tIns="0" rIns="0" bIns="0" rtlCol="0"/>
            <a:lstStyle/>
            <a:p>
              <a:endParaRPr/>
            </a:p>
          </p:txBody>
        </p:sp>
        <p:sp>
          <p:nvSpPr>
            <p:cNvPr id="13" name="object 13"/>
            <p:cNvSpPr/>
            <p:nvPr/>
          </p:nvSpPr>
          <p:spPr>
            <a:xfrm>
              <a:off x="4056350" y="4575604"/>
              <a:ext cx="4486275" cy="885825"/>
            </a:xfrm>
            <a:custGeom>
              <a:avLst/>
              <a:gdLst/>
              <a:ahLst/>
              <a:cxnLst/>
              <a:rect l="l" t="t" r="r" b="b"/>
              <a:pathLst>
                <a:path w="4486275" h="885825">
                  <a:moveTo>
                    <a:pt x="0" y="856754"/>
                  </a:moveTo>
                  <a:lnTo>
                    <a:pt x="0" y="885621"/>
                  </a:lnTo>
                  <a:lnTo>
                    <a:pt x="4132795" y="885621"/>
                  </a:lnTo>
                  <a:lnTo>
                    <a:pt x="4132795" y="0"/>
                  </a:lnTo>
                  <a:lnTo>
                    <a:pt x="4485703" y="0"/>
                  </a:lnTo>
                  <a:lnTo>
                    <a:pt x="4485703" y="111823"/>
                  </a:lnTo>
                </a:path>
              </a:pathLst>
            </a:custGeom>
            <a:ln w="25400">
              <a:solidFill>
                <a:srgbClr val="202E55"/>
              </a:solidFill>
            </a:ln>
          </p:spPr>
          <p:txBody>
            <a:bodyPr wrap="square" lIns="0" tIns="0" rIns="0" bIns="0" rtlCol="0"/>
            <a:lstStyle/>
            <a:p>
              <a:endParaRPr/>
            </a:p>
          </p:txBody>
        </p:sp>
        <p:sp>
          <p:nvSpPr>
            <p:cNvPr id="14" name="object 14"/>
            <p:cNvSpPr/>
            <p:nvPr/>
          </p:nvSpPr>
          <p:spPr>
            <a:xfrm>
              <a:off x="8492494" y="4639198"/>
              <a:ext cx="99695" cy="136525"/>
            </a:xfrm>
            <a:custGeom>
              <a:avLst/>
              <a:gdLst/>
              <a:ahLst/>
              <a:cxnLst/>
              <a:rect l="l" t="t" r="r" b="b"/>
              <a:pathLst>
                <a:path w="99695" h="136525">
                  <a:moveTo>
                    <a:pt x="99110" y="0"/>
                  </a:moveTo>
                  <a:lnTo>
                    <a:pt x="0" y="0"/>
                  </a:lnTo>
                  <a:lnTo>
                    <a:pt x="49555" y="136232"/>
                  </a:lnTo>
                  <a:lnTo>
                    <a:pt x="99110" y="0"/>
                  </a:lnTo>
                  <a:close/>
                </a:path>
              </a:pathLst>
            </a:custGeom>
            <a:solidFill>
              <a:srgbClr val="202E55"/>
            </a:solidFill>
          </p:spPr>
          <p:txBody>
            <a:bodyPr wrap="square" lIns="0" tIns="0" rIns="0" bIns="0" rtlCol="0"/>
            <a:lstStyle/>
            <a:p>
              <a:endParaRPr/>
            </a:p>
          </p:txBody>
        </p:sp>
      </p:grpSp>
      <p:sp>
        <p:nvSpPr>
          <p:cNvPr id="15" name="object 15"/>
          <p:cNvSpPr txBox="1"/>
          <p:nvPr/>
        </p:nvSpPr>
        <p:spPr>
          <a:xfrm>
            <a:off x="450851" y="2686282"/>
            <a:ext cx="1859914" cy="86360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5">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75">
                <a:solidFill>
                  <a:srgbClr val="222E54"/>
                </a:solidFill>
                <a:latin typeface="Verdana"/>
                <a:cs typeface="Verdana"/>
              </a:rPr>
              <a:t>Conferir se</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razão </a:t>
            </a:r>
            <a:r>
              <a:rPr sz="1100" spc="-60">
                <a:solidFill>
                  <a:srgbClr val="222E54"/>
                </a:solidFill>
                <a:latin typeface="Verdana"/>
                <a:cs typeface="Verdana"/>
              </a:rPr>
              <a:t>social</a:t>
            </a:r>
            <a:r>
              <a:rPr sz="1100" spc="-75">
                <a:solidFill>
                  <a:srgbClr val="222E54"/>
                </a:solidFill>
                <a:latin typeface="Verdana"/>
                <a:cs typeface="Verdana"/>
              </a:rPr>
              <a:t> </a:t>
            </a:r>
            <a:r>
              <a:rPr sz="1100" spc="-85">
                <a:solidFill>
                  <a:srgbClr val="222E54"/>
                </a:solidFill>
                <a:latin typeface="Verdana"/>
                <a:cs typeface="Verdana"/>
              </a:rPr>
              <a:t>e/ou</a:t>
            </a:r>
            <a:r>
              <a:rPr sz="1100" spc="-75">
                <a:solidFill>
                  <a:srgbClr val="222E54"/>
                </a:solidFill>
                <a:latin typeface="Verdana"/>
                <a:cs typeface="Verdana"/>
              </a:rPr>
              <a:t> </a:t>
            </a:r>
            <a:r>
              <a:rPr sz="1100" spc="-50">
                <a:solidFill>
                  <a:srgbClr val="222E54"/>
                </a:solidFill>
                <a:latin typeface="Verdana"/>
                <a:cs typeface="Verdana"/>
              </a:rPr>
              <a:t>CNPJ</a:t>
            </a:r>
            <a:r>
              <a:rPr sz="1100" spc="-70">
                <a:solidFill>
                  <a:srgbClr val="222E54"/>
                </a:solidFill>
                <a:latin typeface="Verdana"/>
                <a:cs typeface="Verdana"/>
              </a:rPr>
              <a:t> </a:t>
            </a:r>
            <a:r>
              <a:rPr sz="1100" spc="-25">
                <a:solidFill>
                  <a:srgbClr val="222E54"/>
                </a:solidFill>
                <a:latin typeface="Verdana"/>
                <a:cs typeface="Verdana"/>
              </a:rPr>
              <a:t>informados </a:t>
            </a:r>
            <a:r>
              <a:rPr sz="1100" spc="-80">
                <a:solidFill>
                  <a:srgbClr val="222E54"/>
                </a:solidFill>
                <a:latin typeface="Verdana"/>
                <a:cs typeface="Verdana"/>
              </a:rPr>
              <a:t>como</a:t>
            </a:r>
            <a:r>
              <a:rPr sz="1100" spc="-75">
                <a:solidFill>
                  <a:srgbClr val="222E54"/>
                </a:solidFill>
                <a:latin typeface="Verdana"/>
                <a:cs typeface="Verdana"/>
              </a:rPr>
              <a:t> </a:t>
            </a:r>
            <a:r>
              <a:rPr sz="1100" spc="-85">
                <a:solidFill>
                  <a:srgbClr val="222E54"/>
                </a:solidFill>
                <a:latin typeface="Verdana"/>
                <a:cs typeface="Verdana"/>
              </a:rPr>
              <a:t>pagador</a:t>
            </a:r>
            <a:r>
              <a:rPr sz="1100" spc="-70">
                <a:solidFill>
                  <a:srgbClr val="222E54"/>
                </a:solidFill>
                <a:latin typeface="Verdana"/>
                <a:cs typeface="Verdana"/>
              </a:rPr>
              <a:t> </a:t>
            </a:r>
            <a:r>
              <a:rPr sz="1100" spc="-75">
                <a:solidFill>
                  <a:srgbClr val="222E54"/>
                </a:solidFill>
                <a:latin typeface="Verdana"/>
                <a:cs typeface="Verdana"/>
              </a:rPr>
              <a:t>no </a:t>
            </a:r>
            <a:r>
              <a:rPr sz="1100" spc="-60">
                <a:solidFill>
                  <a:srgbClr val="222E54"/>
                </a:solidFill>
                <a:latin typeface="Verdana"/>
                <a:cs typeface="Verdana"/>
              </a:rPr>
              <a:t>documento coincidem</a:t>
            </a:r>
            <a:r>
              <a:rPr sz="1100" spc="-90">
                <a:solidFill>
                  <a:srgbClr val="222E54"/>
                </a:solidFill>
                <a:latin typeface="Verdana"/>
                <a:cs typeface="Verdana"/>
              </a:rPr>
              <a:t> </a:t>
            </a:r>
            <a:r>
              <a:rPr sz="1100" spc="-85">
                <a:solidFill>
                  <a:srgbClr val="222E54"/>
                </a:solidFill>
                <a:latin typeface="Verdana"/>
                <a:cs typeface="Verdana"/>
              </a:rPr>
              <a:t>com </a:t>
            </a:r>
            <a:r>
              <a:rPr sz="1100" spc="-65">
                <a:solidFill>
                  <a:srgbClr val="222E54"/>
                </a:solidFill>
                <a:latin typeface="Verdana"/>
                <a:cs typeface="Verdana"/>
              </a:rPr>
              <a:t>os</a:t>
            </a:r>
            <a:r>
              <a:rPr sz="1100" spc="-85">
                <a:solidFill>
                  <a:srgbClr val="222E54"/>
                </a:solidFill>
                <a:latin typeface="Verdana"/>
                <a:cs typeface="Verdana"/>
              </a:rPr>
              <a:t> </a:t>
            </a:r>
            <a:r>
              <a:rPr sz="1100" spc="-75">
                <a:solidFill>
                  <a:srgbClr val="222E54"/>
                </a:solidFill>
                <a:latin typeface="Verdana"/>
                <a:cs typeface="Verdana"/>
              </a:rPr>
              <a:t>dados</a:t>
            </a:r>
            <a:r>
              <a:rPr sz="1100" spc="-85">
                <a:solidFill>
                  <a:srgbClr val="222E54"/>
                </a:solidFill>
                <a:latin typeface="Verdana"/>
                <a:cs typeface="Verdana"/>
              </a:rPr>
              <a:t> </a:t>
            </a:r>
            <a:r>
              <a:rPr sz="1100" spc="-25">
                <a:solidFill>
                  <a:srgbClr val="222E54"/>
                </a:solidFill>
                <a:latin typeface="Verdana"/>
                <a:cs typeface="Verdana"/>
              </a:rPr>
              <a:t>ca- </a:t>
            </a:r>
            <a:r>
              <a:rPr sz="1100" spc="-85">
                <a:solidFill>
                  <a:srgbClr val="222E54"/>
                </a:solidFill>
                <a:latin typeface="Verdana"/>
                <a:cs typeface="Verdana"/>
              </a:rPr>
              <a:t>dastrados</a:t>
            </a:r>
            <a:r>
              <a:rPr sz="1100" spc="-65">
                <a:solidFill>
                  <a:srgbClr val="222E54"/>
                </a:solidFill>
                <a:latin typeface="Verdana"/>
                <a:cs typeface="Verdana"/>
              </a:rPr>
              <a:t> </a:t>
            </a:r>
            <a:r>
              <a:rPr sz="1100" spc="-70">
                <a:solidFill>
                  <a:srgbClr val="222E54"/>
                </a:solidFill>
                <a:latin typeface="Verdana"/>
                <a:cs typeface="Verdana"/>
              </a:rPr>
              <a:t>do</a:t>
            </a:r>
            <a:r>
              <a:rPr sz="1100" spc="-65">
                <a:solidFill>
                  <a:srgbClr val="222E54"/>
                </a:solidFill>
                <a:latin typeface="Verdana"/>
                <a:cs typeface="Verdana"/>
              </a:rPr>
              <a:t> </a:t>
            </a:r>
            <a:r>
              <a:rPr sz="1100" spc="-10">
                <a:solidFill>
                  <a:srgbClr val="222E54"/>
                </a:solidFill>
                <a:latin typeface="Verdana"/>
                <a:cs typeface="Verdana"/>
              </a:rPr>
              <a:t>fornecedor.</a:t>
            </a:r>
            <a:endParaRPr sz="1100">
              <a:latin typeface="Verdana"/>
              <a:cs typeface="Verdana"/>
            </a:endParaRPr>
          </a:p>
        </p:txBody>
      </p:sp>
      <p:sp>
        <p:nvSpPr>
          <p:cNvPr id="23" name="object 23"/>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50</a:t>
            </a:fld>
            <a:endParaRPr spc="-25"/>
          </a:p>
        </p:txBody>
      </p:sp>
      <p:sp>
        <p:nvSpPr>
          <p:cNvPr id="24" name="object 24"/>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5" name="object 25"/>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6" name="object 16"/>
          <p:cNvSpPr txBox="1"/>
          <p:nvPr/>
        </p:nvSpPr>
        <p:spPr>
          <a:xfrm>
            <a:off x="8411655" y="3144638"/>
            <a:ext cx="1716405" cy="695960"/>
          </a:xfrm>
          <a:prstGeom prst="rect">
            <a:avLst/>
          </a:prstGeom>
        </p:spPr>
        <p:txBody>
          <a:bodyPr vert="horz" wrap="square" lIns="0" tIns="12700" rIns="0" bIns="0" rtlCol="0">
            <a:spAutoFit/>
          </a:bodyPr>
          <a:lstStyle/>
          <a:p>
            <a:pPr marL="12700" marR="5080" algn="just">
              <a:lnSpc>
                <a:spcPct val="100000"/>
              </a:lnSpc>
              <a:spcBef>
                <a:spcPts val="100"/>
              </a:spcBef>
            </a:pPr>
            <a:r>
              <a:rPr sz="1100" b="1" spc="15">
                <a:solidFill>
                  <a:srgbClr val="222E54"/>
                </a:solidFill>
                <a:latin typeface="Arial"/>
                <a:cs typeface="Arial"/>
              </a:rPr>
              <a:t>2º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30">
                <a:solidFill>
                  <a:srgbClr val="222E54"/>
                </a:solidFill>
                <a:latin typeface="Verdana"/>
                <a:cs typeface="Verdana"/>
              </a:rPr>
              <a:t>A</a:t>
            </a:r>
            <a:r>
              <a:rPr sz="1100" spc="-110">
                <a:solidFill>
                  <a:srgbClr val="222E54"/>
                </a:solidFill>
                <a:latin typeface="Verdana"/>
                <a:cs typeface="Verdana"/>
              </a:rPr>
              <a:t> </a:t>
            </a:r>
            <a:r>
              <a:rPr sz="1100" spc="-90">
                <a:solidFill>
                  <a:srgbClr val="222E54"/>
                </a:solidFill>
                <a:latin typeface="Verdana"/>
                <a:cs typeface="Verdana"/>
              </a:rPr>
              <a:t>data</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70">
                <a:solidFill>
                  <a:srgbClr val="222E54"/>
                </a:solidFill>
                <a:latin typeface="Verdana"/>
                <a:cs typeface="Verdana"/>
              </a:rPr>
              <a:t>docu- </a:t>
            </a:r>
            <a:r>
              <a:rPr sz="1100" spc="-100">
                <a:solidFill>
                  <a:srgbClr val="222E54"/>
                </a:solidFill>
                <a:latin typeface="Verdana"/>
                <a:cs typeface="Verdana"/>
              </a:rPr>
              <a:t>mento</a:t>
            </a:r>
            <a:r>
              <a:rPr sz="1100" spc="-110">
                <a:solidFill>
                  <a:srgbClr val="222E54"/>
                </a:solidFill>
                <a:latin typeface="Verdana"/>
                <a:cs typeface="Verdana"/>
              </a:rPr>
              <a:t> </a:t>
            </a:r>
            <a:r>
              <a:rPr sz="1100" spc="-90">
                <a:solidFill>
                  <a:srgbClr val="222E54"/>
                </a:solidFill>
                <a:latin typeface="Verdana"/>
                <a:cs typeface="Verdana"/>
              </a:rPr>
              <a:t>deve</a:t>
            </a:r>
            <a:r>
              <a:rPr sz="1100" spc="-110">
                <a:solidFill>
                  <a:srgbClr val="222E54"/>
                </a:solidFill>
                <a:latin typeface="Verdana"/>
                <a:cs typeface="Verdana"/>
              </a:rPr>
              <a:t> </a:t>
            </a:r>
            <a:r>
              <a:rPr sz="1100" spc="-75">
                <a:solidFill>
                  <a:srgbClr val="222E54"/>
                </a:solidFill>
                <a:latin typeface="Verdana"/>
                <a:cs typeface="Verdana"/>
              </a:rPr>
              <a:t>corresponder</a:t>
            </a:r>
            <a:r>
              <a:rPr sz="1100" spc="-110">
                <a:solidFill>
                  <a:srgbClr val="222E54"/>
                </a:solidFill>
                <a:latin typeface="Verdana"/>
                <a:cs typeface="Verdana"/>
              </a:rPr>
              <a:t> </a:t>
            </a:r>
            <a:r>
              <a:rPr sz="1100" spc="-90">
                <a:solidFill>
                  <a:srgbClr val="222E54"/>
                </a:solidFill>
                <a:latin typeface="Verdana"/>
                <a:cs typeface="Verdana"/>
              </a:rPr>
              <a:t>à</a:t>
            </a:r>
            <a:r>
              <a:rPr sz="1100" spc="-55">
                <a:solidFill>
                  <a:srgbClr val="222E54"/>
                </a:solidFill>
                <a:latin typeface="Verdana"/>
                <a:cs typeface="Verdana"/>
              </a:rPr>
              <a:t> </a:t>
            </a:r>
            <a:r>
              <a:rPr sz="1100" spc="-70">
                <a:solidFill>
                  <a:srgbClr val="222E54"/>
                </a:solidFill>
                <a:latin typeface="Verdana"/>
                <a:cs typeface="Verdana"/>
              </a:rPr>
              <a:t>competência</a:t>
            </a:r>
            <a:r>
              <a:rPr sz="1100" spc="-110">
                <a:solidFill>
                  <a:srgbClr val="222E54"/>
                </a:solidFill>
                <a:latin typeface="Verdana"/>
                <a:cs typeface="Verdana"/>
              </a:rPr>
              <a:t> </a:t>
            </a:r>
            <a:r>
              <a:rPr sz="1100" spc="-80">
                <a:solidFill>
                  <a:srgbClr val="222E54"/>
                </a:solidFill>
                <a:latin typeface="Verdana"/>
                <a:cs typeface="Verdana"/>
              </a:rPr>
              <a:t>exigida</a:t>
            </a:r>
            <a:r>
              <a:rPr sz="1100" spc="-110">
                <a:solidFill>
                  <a:srgbClr val="222E54"/>
                </a:solidFill>
                <a:latin typeface="Verdana"/>
                <a:cs typeface="Verdana"/>
              </a:rPr>
              <a:t> </a:t>
            </a:r>
            <a:r>
              <a:rPr sz="1100" spc="-90">
                <a:solidFill>
                  <a:srgbClr val="222E54"/>
                </a:solidFill>
                <a:latin typeface="Verdana"/>
                <a:cs typeface="Verdana"/>
              </a:rPr>
              <a:t>para</a:t>
            </a:r>
            <a:r>
              <a:rPr sz="1100" spc="-110">
                <a:solidFill>
                  <a:srgbClr val="222E54"/>
                </a:solidFill>
                <a:latin typeface="Verdana"/>
                <a:cs typeface="Verdana"/>
              </a:rPr>
              <a:t> </a:t>
            </a:r>
            <a:r>
              <a:rPr sz="1100" spc="-90">
                <a:solidFill>
                  <a:srgbClr val="222E54"/>
                </a:solidFill>
                <a:latin typeface="Verdana"/>
                <a:cs typeface="Verdana"/>
              </a:rPr>
              <a:t>a</a:t>
            </a:r>
            <a:r>
              <a:rPr sz="1100" spc="-55">
                <a:solidFill>
                  <a:srgbClr val="222E54"/>
                </a:solidFill>
                <a:latin typeface="Verdana"/>
                <a:cs typeface="Verdana"/>
              </a:rPr>
              <a:t> </a:t>
            </a:r>
            <a:r>
              <a:rPr sz="1100" spc="-85">
                <a:solidFill>
                  <a:srgbClr val="222E54"/>
                </a:solidFill>
                <a:latin typeface="Verdana"/>
                <a:cs typeface="Verdana"/>
              </a:rPr>
              <a:t>análise.</a:t>
            </a:r>
            <a:endParaRPr sz="1100">
              <a:latin typeface="Verdana"/>
              <a:cs typeface="Verdana"/>
            </a:endParaRPr>
          </a:p>
        </p:txBody>
      </p:sp>
      <p:sp>
        <p:nvSpPr>
          <p:cNvPr id="17" name="object 17"/>
          <p:cNvSpPr txBox="1"/>
          <p:nvPr/>
        </p:nvSpPr>
        <p:spPr>
          <a:xfrm>
            <a:off x="468174" y="4582151"/>
            <a:ext cx="1901189"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valor</a:t>
            </a:r>
            <a:r>
              <a:rPr sz="1100" spc="-75">
                <a:solidFill>
                  <a:srgbClr val="222E54"/>
                </a:solidFill>
                <a:latin typeface="Verdana"/>
                <a:cs typeface="Verdana"/>
              </a:rPr>
              <a:t> </a:t>
            </a:r>
            <a:r>
              <a:rPr sz="1100" spc="-80">
                <a:solidFill>
                  <a:srgbClr val="222E54"/>
                </a:solidFill>
                <a:latin typeface="Verdana"/>
                <a:cs typeface="Verdana"/>
              </a:rPr>
              <a:t>total</a:t>
            </a:r>
            <a:r>
              <a:rPr sz="1100" spc="-75">
                <a:solidFill>
                  <a:srgbClr val="222E54"/>
                </a:solidFill>
                <a:latin typeface="Verdana"/>
                <a:cs typeface="Verdana"/>
              </a:rPr>
              <a:t> </a:t>
            </a:r>
            <a:r>
              <a:rPr sz="1100" spc="-25">
                <a:solidFill>
                  <a:srgbClr val="222E54"/>
                </a:solidFill>
                <a:latin typeface="Verdana"/>
                <a:cs typeface="Verdana"/>
              </a:rPr>
              <a:t>da </a:t>
            </a:r>
            <a:r>
              <a:rPr sz="1100" spc="-75">
                <a:solidFill>
                  <a:srgbClr val="222E54"/>
                </a:solidFill>
                <a:latin typeface="Verdana"/>
                <a:cs typeface="Verdana"/>
              </a:rPr>
              <a:t>relação</a:t>
            </a:r>
            <a:r>
              <a:rPr sz="1100" spc="-70">
                <a:solidFill>
                  <a:srgbClr val="222E54"/>
                </a:solidFill>
                <a:latin typeface="Verdana"/>
                <a:cs typeface="Verdana"/>
              </a:rPr>
              <a:t> </a:t>
            </a:r>
            <a:r>
              <a:rPr sz="1100" spc="-80">
                <a:solidFill>
                  <a:srgbClr val="222E54"/>
                </a:solidFill>
                <a:latin typeface="Verdana"/>
                <a:cs typeface="Verdana"/>
              </a:rPr>
              <a:t>de</a:t>
            </a:r>
            <a:r>
              <a:rPr sz="1100" spc="-70">
                <a:solidFill>
                  <a:srgbClr val="222E54"/>
                </a:solidFill>
                <a:latin typeface="Verdana"/>
                <a:cs typeface="Verdana"/>
              </a:rPr>
              <a:t> beneficiários </a:t>
            </a:r>
            <a:r>
              <a:rPr sz="1100" spc="-85">
                <a:solidFill>
                  <a:srgbClr val="222E54"/>
                </a:solidFill>
                <a:latin typeface="Verdana"/>
                <a:cs typeface="Verdana"/>
              </a:rPr>
              <a:t>e</a:t>
            </a:r>
            <a:r>
              <a:rPr sz="1100" spc="-70">
                <a:solidFill>
                  <a:srgbClr val="222E54"/>
                </a:solidFill>
                <a:latin typeface="Verdana"/>
                <a:cs typeface="Verdana"/>
              </a:rPr>
              <a:t> </a:t>
            </a:r>
            <a:r>
              <a:rPr sz="1100" spc="-65">
                <a:solidFill>
                  <a:srgbClr val="222E54"/>
                </a:solidFill>
                <a:latin typeface="Verdana"/>
                <a:cs typeface="Verdana"/>
              </a:rPr>
              <a:t>nota</a:t>
            </a:r>
            <a:endParaRPr sz="1100">
              <a:latin typeface="Verdana"/>
              <a:cs typeface="Verdana"/>
            </a:endParaRPr>
          </a:p>
        </p:txBody>
      </p:sp>
      <p:sp>
        <p:nvSpPr>
          <p:cNvPr id="18" name="object 18"/>
          <p:cNvSpPr txBox="1"/>
          <p:nvPr/>
        </p:nvSpPr>
        <p:spPr>
          <a:xfrm>
            <a:off x="468174" y="4917430"/>
            <a:ext cx="1754505" cy="193040"/>
          </a:xfrm>
          <a:prstGeom prst="rect">
            <a:avLst/>
          </a:prstGeom>
        </p:spPr>
        <p:txBody>
          <a:bodyPr vert="horz" wrap="square" lIns="0" tIns="12700" rIns="0" bIns="0" rtlCol="0">
            <a:spAutoFit/>
          </a:bodyPr>
          <a:lstStyle/>
          <a:p>
            <a:pPr marL="12700">
              <a:lnSpc>
                <a:spcPct val="100000"/>
              </a:lnSpc>
              <a:spcBef>
                <a:spcPts val="100"/>
              </a:spcBef>
            </a:pPr>
            <a:r>
              <a:rPr sz="1100" spc="-60">
                <a:solidFill>
                  <a:srgbClr val="222E54"/>
                </a:solidFill>
                <a:latin typeface="Verdana"/>
                <a:cs typeface="Verdana"/>
              </a:rPr>
              <a:t>fiscal</a:t>
            </a:r>
            <a:r>
              <a:rPr sz="1100" spc="-85">
                <a:solidFill>
                  <a:srgbClr val="222E54"/>
                </a:solidFill>
                <a:latin typeface="Verdana"/>
                <a:cs typeface="Verdana"/>
              </a:rPr>
              <a:t> </a:t>
            </a:r>
            <a:r>
              <a:rPr sz="1100" spc="-80">
                <a:solidFill>
                  <a:srgbClr val="222E54"/>
                </a:solidFill>
                <a:latin typeface="Verdana"/>
                <a:cs typeface="Verdana"/>
              </a:rPr>
              <a:t>ou </a:t>
            </a:r>
            <a:r>
              <a:rPr sz="1100" spc="-70">
                <a:solidFill>
                  <a:srgbClr val="222E54"/>
                </a:solidFill>
                <a:latin typeface="Verdana"/>
                <a:cs typeface="Verdana"/>
              </a:rPr>
              <a:t>boleto</a:t>
            </a:r>
            <a:r>
              <a:rPr sz="1100" spc="-80">
                <a:solidFill>
                  <a:srgbClr val="222E54"/>
                </a:solidFill>
                <a:latin typeface="Verdana"/>
                <a:cs typeface="Verdana"/>
              </a:rPr>
              <a:t> </a:t>
            </a:r>
            <a:r>
              <a:rPr sz="1100" spc="-105">
                <a:solidFill>
                  <a:srgbClr val="222E54"/>
                </a:solidFill>
                <a:latin typeface="Verdana"/>
                <a:cs typeface="Verdana"/>
              </a:rPr>
              <a:t>devem</a:t>
            </a:r>
            <a:r>
              <a:rPr sz="1100" spc="-80">
                <a:solidFill>
                  <a:srgbClr val="222E54"/>
                </a:solidFill>
                <a:latin typeface="Verdana"/>
                <a:cs typeface="Verdana"/>
              </a:rPr>
              <a:t> </a:t>
            </a:r>
            <a:r>
              <a:rPr sz="1100" spc="-65">
                <a:solidFill>
                  <a:srgbClr val="222E54"/>
                </a:solidFill>
                <a:latin typeface="Verdana"/>
                <a:cs typeface="Verdana"/>
              </a:rPr>
              <a:t>bater</a:t>
            </a:r>
            <a:endParaRPr sz="1100">
              <a:latin typeface="Verdana"/>
              <a:cs typeface="Verdana"/>
            </a:endParaRPr>
          </a:p>
        </p:txBody>
      </p:sp>
      <p:sp>
        <p:nvSpPr>
          <p:cNvPr id="19" name="object 19"/>
          <p:cNvSpPr txBox="1"/>
          <p:nvPr/>
        </p:nvSpPr>
        <p:spPr>
          <a:xfrm>
            <a:off x="468174" y="5085071"/>
            <a:ext cx="1771650" cy="360680"/>
          </a:xfrm>
          <a:prstGeom prst="rect">
            <a:avLst/>
          </a:prstGeom>
        </p:spPr>
        <p:txBody>
          <a:bodyPr vert="horz" wrap="square" lIns="0" tIns="12700" rIns="0" bIns="0" rtlCol="0">
            <a:spAutoFit/>
          </a:bodyPr>
          <a:lstStyle/>
          <a:p>
            <a:pPr marL="12700" marR="5080">
              <a:lnSpc>
                <a:spcPct val="100000"/>
              </a:lnSpc>
              <a:spcBef>
                <a:spcPts val="100"/>
              </a:spcBef>
            </a:pPr>
            <a:r>
              <a:rPr sz="1100" spc="-85">
                <a:solidFill>
                  <a:srgbClr val="222E54"/>
                </a:solidFill>
                <a:latin typeface="Verdana"/>
                <a:cs typeface="Verdana"/>
              </a:rPr>
              <a:t>com</a:t>
            </a:r>
            <a:r>
              <a:rPr sz="1100" spc="-90">
                <a:solidFill>
                  <a:srgbClr val="222E54"/>
                </a:solidFill>
                <a:latin typeface="Verdana"/>
                <a:cs typeface="Verdana"/>
              </a:rPr>
              <a:t> </a:t>
            </a:r>
            <a:r>
              <a:rPr sz="1100" spc="-65">
                <a:solidFill>
                  <a:srgbClr val="222E54"/>
                </a:solidFill>
                <a:latin typeface="Verdana"/>
                <a:cs typeface="Verdana"/>
              </a:rPr>
              <a:t>o</a:t>
            </a:r>
            <a:r>
              <a:rPr sz="1100" spc="-85">
                <a:solidFill>
                  <a:srgbClr val="222E54"/>
                </a:solidFill>
                <a:latin typeface="Verdana"/>
                <a:cs typeface="Verdana"/>
              </a:rPr>
              <a:t> </a:t>
            </a:r>
            <a:r>
              <a:rPr sz="1100" spc="-90">
                <a:solidFill>
                  <a:srgbClr val="222E54"/>
                </a:solidFill>
                <a:latin typeface="Verdana"/>
                <a:cs typeface="Verdana"/>
              </a:rPr>
              <a:t>valor </a:t>
            </a:r>
            <a:r>
              <a:rPr sz="1100" spc="-70">
                <a:solidFill>
                  <a:srgbClr val="222E54"/>
                </a:solidFill>
                <a:latin typeface="Verdana"/>
                <a:cs typeface="Verdana"/>
              </a:rPr>
              <a:t>do</a:t>
            </a:r>
            <a:r>
              <a:rPr sz="1100" spc="-85">
                <a:solidFill>
                  <a:srgbClr val="222E54"/>
                </a:solidFill>
                <a:latin typeface="Verdana"/>
                <a:cs typeface="Verdana"/>
              </a:rPr>
              <a:t> </a:t>
            </a:r>
            <a:r>
              <a:rPr sz="1100" spc="-90">
                <a:solidFill>
                  <a:srgbClr val="222E54"/>
                </a:solidFill>
                <a:latin typeface="Verdana"/>
                <a:cs typeface="Verdana"/>
              </a:rPr>
              <a:t>comprovante </a:t>
            </a:r>
            <a:r>
              <a:rPr sz="1100" spc="-80">
                <a:solidFill>
                  <a:srgbClr val="222E54"/>
                </a:solidFill>
                <a:latin typeface="Verdana"/>
                <a:cs typeface="Verdana"/>
              </a:rPr>
              <a:t>de</a:t>
            </a:r>
            <a:r>
              <a:rPr sz="1100" spc="-100">
                <a:solidFill>
                  <a:srgbClr val="222E54"/>
                </a:solidFill>
                <a:latin typeface="Verdana"/>
                <a:cs typeface="Verdana"/>
              </a:rPr>
              <a:t> </a:t>
            </a:r>
            <a:r>
              <a:rPr sz="1100" spc="-10">
                <a:solidFill>
                  <a:srgbClr val="222E54"/>
                </a:solidFill>
                <a:latin typeface="Verdana"/>
                <a:cs typeface="Verdana"/>
              </a:rPr>
              <a:t>pagamento.</a:t>
            </a:r>
            <a:endParaRPr sz="1100">
              <a:latin typeface="Verdana"/>
              <a:cs typeface="Verdana"/>
            </a:endParaRPr>
          </a:p>
        </p:txBody>
      </p:sp>
      <p:sp>
        <p:nvSpPr>
          <p:cNvPr id="20" name="object 20"/>
          <p:cNvSpPr txBox="1"/>
          <p:nvPr/>
        </p:nvSpPr>
        <p:spPr>
          <a:xfrm>
            <a:off x="8411655" y="4774378"/>
            <a:ext cx="1722755"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20">
                <a:solidFill>
                  <a:srgbClr val="222E54"/>
                </a:solidFill>
                <a:latin typeface="Arial"/>
                <a:cs typeface="Arial"/>
              </a:rPr>
              <a:t> </a:t>
            </a:r>
            <a:r>
              <a:rPr sz="1100" spc="-85">
                <a:solidFill>
                  <a:srgbClr val="222E54"/>
                </a:solidFill>
                <a:latin typeface="Verdana"/>
                <a:cs typeface="Verdana"/>
              </a:rPr>
              <a:t>Identificar</a:t>
            </a:r>
            <a:r>
              <a:rPr sz="1100" spc="-60">
                <a:solidFill>
                  <a:srgbClr val="222E54"/>
                </a:solidFill>
                <a:latin typeface="Verdana"/>
                <a:cs typeface="Verdana"/>
              </a:rPr>
              <a:t> </a:t>
            </a:r>
            <a:r>
              <a:rPr sz="1100" spc="-75">
                <a:solidFill>
                  <a:srgbClr val="222E54"/>
                </a:solidFill>
                <a:latin typeface="Verdana"/>
                <a:cs typeface="Verdana"/>
              </a:rPr>
              <a:t>se</a:t>
            </a:r>
            <a:r>
              <a:rPr sz="1100" spc="-60">
                <a:solidFill>
                  <a:srgbClr val="222E54"/>
                </a:solidFill>
                <a:latin typeface="Verdana"/>
                <a:cs typeface="Verdana"/>
              </a:rPr>
              <a:t> </a:t>
            </a:r>
            <a:r>
              <a:rPr sz="1100" spc="-50">
                <a:solidFill>
                  <a:srgbClr val="222E54"/>
                </a:solidFill>
                <a:latin typeface="Verdana"/>
                <a:cs typeface="Verdana"/>
              </a:rPr>
              <a:t>o </a:t>
            </a:r>
            <a:r>
              <a:rPr sz="1100" spc="-90">
                <a:solidFill>
                  <a:srgbClr val="222E54"/>
                </a:solidFill>
                <a:latin typeface="Verdana"/>
                <a:cs typeface="Verdana"/>
              </a:rPr>
              <a:t>documento</a:t>
            </a:r>
            <a:r>
              <a:rPr sz="1100" spc="-55">
                <a:solidFill>
                  <a:srgbClr val="222E54"/>
                </a:solidFill>
                <a:latin typeface="Verdana"/>
                <a:cs typeface="Verdana"/>
              </a:rPr>
              <a:t> </a:t>
            </a:r>
            <a:r>
              <a:rPr sz="1100" spc="-114">
                <a:solidFill>
                  <a:srgbClr val="222E54"/>
                </a:solidFill>
                <a:latin typeface="Verdana"/>
                <a:cs typeface="Verdana"/>
              </a:rPr>
              <a:t>tem</a:t>
            </a:r>
            <a:r>
              <a:rPr sz="1100" spc="-55">
                <a:solidFill>
                  <a:srgbClr val="222E54"/>
                </a:solidFill>
                <a:latin typeface="Verdana"/>
                <a:cs typeface="Verdana"/>
              </a:rPr>
              <a:t> </a:t>
            </a:r>
            <a:r>
              <a:rPr sz="1100" b="1" spc="-10">
                <a:solidFill>
                  <a:srgbClr val="222E54"/>
                </a:solidFill>
                <a:latin typeface="Arial"/>
                <a:cs typeface="Arial"/>
              </a:rPr>
              <a:t>autentica- </a:t>
            </a:r>
            <a:r>
              <a:rPr sz="1100" b="1" spc="-20">
                <a:solidFill>
                  <a:srgbClr val="222E54"/>
                </a:solidFill>
                <a:latin typeface="Arial"/>
                <a:cs typeface="Arial"/>
              </a:rPr>
              <a:t>ção</a:t>
            </a:r>
            <a:r>
              <a:rPr sz="1100" b="1" spc="-35">
                <a:solidFill>
                  <a:srgbClr val="222E54"/>
                </a:solidFill>
                <a:latin typeface="Arial"/>
                <a:cs typeface="Arial"/>
              </a:rPr>
              <a:t> </a:t>
            </a:r>
            <a:r>
              <a:rPr sz="1100" b="1" spc="-10">
                <a:solidFill>
                  <a:srgbClr val="222E54"/>
                </a:solidFill>
                <a:latin typeface="Arial"/>
                <a:cs typeface="Arial"/>
              </a:rPr>
              <a:t>bancária</a:t>
            </a:r>
            <a:r>
              <a:rPr sz="1100" b="1" spc="-25">
                <a:solidFill>
                  <a:srgbClr val="222E54"/>
                </a:solidFill>
                <a:latin typeface="Arial"/>
                <a:cs typeface="Arial"/>
              </a:rPr>
              <a:t> </a:t>
            </a:r>
            <a:r>
              <a:rPr sz="1100" spc="-80">
                <a:solidFill>
                  <a:srgbClr val="222E54"/>
                </a:solidFill>
                <a:latin typeface="Verdana"/>
                <a:cs typeface="Verdana"/>
              </a:rPr>
              <a:t>ou</a:t>
            </a:r>
            <a:r>
              <a:rPr sz="1100" spc="-100">
                <a:solidFill>
                  <a:srgbClr val="222E54"/>
                </a:solidFill>
                <a:latin typeface="Verdana"/>
                <a:cs typeface="Verdana"/>
              </a:rPr>
              <a:t> </a:t>
            </a:r>
            <a:r>
              <a:rPr sz="1100" spc="-75">
                <a:solidFill>
                  <a:srgbClr val="222E54"/>
                </a:solidFill>
                <a:latin typeface="Verdana"/>
                <a:cs typeface="Verdana"/>
              </a:rPr>
              <a:t>se</a:t>
            </a:r>
            <a:r>
              <a:rPr sz="1100" spc="-105">
                <a:solidFill>
                  <a:srgbClr val="222E54"/>
                </a:solidFill>
                <a:latin typeface="Verdana"/>
                <a:cs typeface="Verdana"/>
              </a:rPr>
              <a:t> </a:t>
            </a:r>
            <a:r>
              <a:rPr sz="1100" spc="-80">
                <a:solidFill>
                  <a:srgbClr val="222E54"/>
                </a:solidFill>
                <a:latin typeface="Verdana"/>
                <a:cs typeface="Verdana"/>
              </a:rPr>
              <a:t>contém</a:t>
            </a:r>
            <a:endParaRPr sz="1100">
              <a:latin typeface="Verdana"/>
              <a:cs typeface="Verdana"/>
            </a:endParaRPr>
          </a:p>
        </p:txBody>
      </p:sp>
      <p:sp>
        <p:nvSpPr>
          <p:cNvPr id="21" name="object 21"/>
          <p:cNvSpPr txBox="1"/>
          <p:nvPr/>
        </p:nvSpPr>
        <p:spPr>
          <a:xfrm>
            <a:off x="8411655" y="5277298"/>
            <a:ext cx="1774825" cy="863600"/>
          </a:xfrm>
          <a:prstGeom prst="rect">
            <a:avLst/>
          </a:prstGeom>
        </p:spPr>
        <p:txBody>
          <a:bodyPr vert="horz" wrap="square" lIns="0" tIns="12700" rIns="0" bIns="0" rtlCol="0">
            <a:spAutoFit/>
          </a:bodyPr>
          <a:lstStyle/>
          <a:p>
            <a:pPr marL="12700" marR="5080">
              <a:lnSpc>
                <a:spcPct val="100000"/>
              </a:lnSpc>
              <a:spcBef>
                <a:spcPts val="100"/>
              </a:spcBef>
            </a:pPr>
            <a:r>
              <a:rPr sz="1100" spc="-80">
                <a:solidFill>
                  <a:srgbClr val="222E54"/>
                </a:solidFill>
                <a:latin typeface="Verdana"/>
                <a:cs typeface="Verdana"/>
              </a:rPr>
              <a:t>informações</a:t>
            </a:r>
            <a:r>
              <a:rPr sz="1100" spc="-55">
                <a:solidFill>
                  <a:srgbClr val="222E54"/>
                </a:solidFill>
                <a:latin typeface="Verdana"/>
                <a:cs typeface="Verdana"/>
              </a:rPr>
              <a:t> </a:t>
            </a:r>
            <a:r>
              <a:rPr sz="1100" spc="-75">
                <a:solidFill>
                  <a:srgbClr val="222E54"/>
                </a:solidFill>
                <a:latin typeface="Verdana"/>
                <a:cs typeface="Verdana"/>
              </a:rPr>
              <a:t>claras</a:t>
            </a:r>
            <a:r>
              <a:rPr sz="1100" spc="-55">
                <a:solidFill>
                  <a:srgbClr val="222E54"/>
                </a:solidFill>
                <a:latin typeface="Verdana"/>
                <a:cs typeface="Verdana"/>
              </a:rPr>
              <a:t> </a:t>
            </a:r>
            <a:r>
              <a:rPr sz="1100" spc="-25">
                <a:solidFill>
                  <a:srgbClr val="222E54"/>
                </a:solidFill>
                <a:latin typeface="Verdana"/>
                <a:cs typeface="Verdana"/>
              </a:rPr>
              <a:t>que </a:t>
            </a:r>
            <a:r>
              <a:rPr sz="1100" spc="-105">
                <a:solidFill>
                  <a:srgbClr val="222E54"/>
                </a:solidFill>
                <a:latin typeface="Verdana"/>
                <a:cs typeface="Verdana"/>
              </a:rPr>
              <a:t>garantam</a:t>
            </a:r>
            <a:r>
              <a:rPr sz="1100" spc="-80">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90">
                <a:solidFill>
                  <a:srgbClr val="222E54"/>
                </a:solidFill>
                <a:latin typeface="Verdana"/>
                <a:cs typeface="Verdana"/>
              </a:rPr>
              <a:t>sua</a:t>
            </a:r>
            <a:r>
              <a:rPr sz="1100" spc="-75">
                <a:solidFill>
                  <a:srgbClr val="222E54"/>
                </a:solidFill>
                <a:latin typeface="Verdana"/>
                <a:cs typeface="Verdana"/>
              </a:rPr>
              <a:t> </a:t>
            </a:r>
            <a:r>
              <a:rPr sz="1100" spc="-10">
                <a:solidFill>
                  <a:srgbClr val="222E54"/>
                </a:solidFill>
                <a:latin typeface="Verdana"/>
                <a:cs typeface="Verdana"/>
              </a:rPr>
              <a:t>efetividade </a:t>
            </a:r>
            <a:r>
              <a:rPr sz="1100" spc="-80">
                <a:solidFill>
                  <a:srgbClr val="222E54"/>
                </a:solidFill>
                <a:latin typeface="Verdana"/>
                <a:cs typeface="Verdana"/>
              </a:rPr>
              <a:t>como </a:t>
            </a:r>
            <a:r>
              <a:rPr sz="1100" spc="-65">
                <a:solidFill>
                  <a:srgbClr val="222E54"/>
                </a:solidFill>
                <a:latin typeface="Verdana"/>
                <a:cs typeface="Verdana"/>
              </a:rPr>
              <a:t>o</a:t>
            </a:r>
            <a:r>
              <a:rPr sz="1100" spc="-80">
                <a:solidFill>
                  <a:srgbClr val="222E54"/>
                </a:solidFill>
                <a:latin typeface="Verdana"/>
                <a:cs typeface="Verdana"/>
              </a:rPr>
              <a:t> </a:t>
            </a:r>
            <a:r>
              <a:rPr sz="1100" spc="-95">
                <a:solidFill>
                  <a:srgbClr val="222E54"/>
                </a:solidFill>
                <a:latin typeface="Verdana"/>
                <a:cs typeface="Verdana"/>
              </a:rPr>
              <a:t>“status”</a:t>
            </a:r>
            <a:r>
              <a:rPr sz="1100" spc="-80">
                <a:solidFill>
                  <a:srgbClr val="222E54"/>
                </a:solidFill>
                <a:latin typeface="Verdana"/>
                <a:cs typeface="Verdana"/>
              </a:rPr>
              <a:t> </a:t>
            </a:r>
            <a:r>
              <a:rPr sz="1100" b="1" spc="-10">
                <a:solidFill>
                  <a:srgbClr val="222E54"/>
                </a:solidFill>
                <a:latin typeface="Arial"/>
                <a:cs typeface="Arial"/>
              </a:rPr>
              <a:t>efetivado, realizado,</a:t>
            </a:r>
            <a:r>
              <a:rPr sz="1100" b="1" spc="-35">
                <a:solidFill>
                  <a:srgbClr val="222E54"/>
                </a:solidFill>
                <a:latin typeface="Arial"/>
                <a:cs typeface="Arial"/>
              </a:rPr>
              <a:t> </a:t>
            </a:r>
            <a:r>
              <a:rPr sz="1100" b="1" spc="-25">
                <a:solidFill>
                  <a:srgbClr val="222E54"/>
                </a:solidFill>
                <a:latin typeface="Arial"/>
                <a:cs typeface="Arial"/>
              </a:rPr>
              <a:t>concluído,</a:t>
            </a:r>
            <a:r>
              <a:rPr sz="1100" b="1" spc="-30">
                <a:solidFill>
                  <a:srgbClr val="222E54"/>
                </a:solidFill>
                <a:latin typeface="Arial"/>
                <a:cs typeface="Arial"/>
              </a:rPr>
              <a:t> </a:t>
            </a:r>
            <a:r>
              <a:rPr sz="1100" b="1" spc="-10">
                <a:solidFill>
                  <a:srgbClr val="222E54"/>
                </a:solidFill>
                <a:latin typeface="Arial"/>
                <a:cs typeface="Arial"/>
              </a:rPr>
              <a:t>finali- </a:t>
            </a:r>
            <a:r>
              <a:rPr sz="1100" b="1" spc="-20">
                <a:solidFill>
                  <a:srgbClr val="222E54"/>
                </a:solidFill>
                <a:latin typeface="Arial"/>
                <a:cs typeface="Arial"/>
              </a:rPr>
              <a:t>zado</a:t>
            </a:r>
            <a:r>
              <a:rPr sz="1100" b="1" spc="-40">
                <a:solidFill>
                  <a:srgbClr val="222E54"/>
                </a:solidFill>
                <a:latin typeface="Arial"/>
                <a:cs typeface="Arial"/>
              </a:rPr>
              <a:t> </a:t>
            </a:r>
            <a:r>
              <a:rPr sz="1100" b="1">
                <a:solidFill>
                  <a:srgbClr val="222E54"/>
                </a:solidFill>
                <a:latin typeface="Arial"/>
                <a:cs typeface="Arial"/>
              </a:rPr>
              <a:t>e</a:t>
            </a:r>
            <a:r>
              <a:rPr sz="1100" b="1" spc="-40">
                <a:solidFill>
                  <a:srgbClr val="222E54"/>
                </a:solidFill>
                <a:latin typeface="Arial"/>
                <a:cs typeface="Arial"/>
              </a:rPr>
              <a:t> </a:t>
            </a:r>
            <a:r>
              <a:rPr sz="1100" b="1" spc="-20">
                <a:solidFill>
                  <a:srgbClr val="222E54"/>
                </a:solidFill>
                <a:latin typeface="Arial"/>
                <a:cs typeface="Arial"/>
              </a:rPr>
              <a:t>etc.</a:t>
            </a:r>
            <a:endParaRPr sz="1100">
              <a:latin typeface="Arial"/>
              <a:cs typeface="Arial"/>
            </a:endParaRPr>
          </a:p>
        </p:txBody>
      </p:sp>
      <p:sp>
        <p:nvSpPr>
          <p:cNvPr id="22" name="object 22"/>
          <p:cNvSpPr txBox="1"/>
          <p:nvPr/>
        </p:nvSpPr>
        <p:spPr>
          <a:xfrm>
            <a:off x="3136444" y="5963644"/>
            <a:ext cx="4355465" cy="863600"/>
          </a:xfrm>
          <a:prstGeom prst="rect">
            <a:avLst/>
          </a:prstGeom>
        </p:spPr>
        <p:txBody>
          <a:bodyPr vert="horz" wrap="square" lIns="0" tIns="12700" rIns="0" bIns="0" rtlCol="0">
            <a:spAutoFit/>
          </a:bodyPr>
          <a:lstStyle/>
          <a:p>
            <a:pPr marL="12700" marR="5080">
              <a:lnSpc>
                <a:spcPct val="100000"/>
              </a:lnSpc>
              <a:spcBef>
                <a:spcPts val="100"/>
              </a:spcBef>
            </a:pPr>
            <a:r>
              <a:rPr sz="1100" b="1" spc="-50">
                <a:solidFill>
                  <a:srgbClr val="222E54"/>
                </a:solidFill>
                <a:latin typeface="Arial"/>
                <a:cs typeface="Arial"/>
              </a:rPr>
              <a:t>ATENÇÃO:</a:t>
            </a:r>
            <a:r>
              <a:rPr sz="1100" b="1" spc="-10">
                <a:solidFill>
                  <a:srgbClr val="222E54"/>
                </a:solidFill>
                <a:latin typeface="Arial"/>
                <a:cs typeface="Arial"/>
              </a:rPr>
              <a:t> </a:t>
            </a:r>
            <a:r>
              <a:rPr sz="1100" spc="-80">
                <a:solidFill>
                  <a:srgbClr val="222E54"/>
                </a:solidFill>
                <a:latin typeface="Verdana"/>
                <a:cs typeface="Verdana"/>
              </a:rPr>
              <a:t>Para</a:t>
            </a:r>
            <a:r>
              <a:rPr sz="1100" spc="-70">
                <a:solidFill>
                  <a:srgbClr val="222E54"/>
                </a:solidFill>
                <a:latin typeface="Verdana"/>
                <a:cs typeface="Verdana"/>
              </a:rPr>
              <a:t> </a:t>
            </a:r>
            <a:r>
              <a:rPr sz="1100" spc="-65">
                <a:solidFill>
                  <a:srgbClr val="222E54"/>
                </a:solidFill>
                <a:latin typeface="Verdana"/>
                <a:cs typeface="Verdana"/>
              </a:rPr>
              <a:t>o</a:t>
            </a:r>
            <a:r>
              <a:rPr sz="1100" spc="-75">
                <a:solidFill>
                  <a:srgbClr val="222E54"/>
                </a:solidFill>
                <a:latin typeface="Verdana"/>
                <a:cs typeface="Verdana"/>
              </a:rPr>
              <a:t> </a:t>
            </a:r>
            <a:r>
              <a:rPr sz="1100" spc="-95">
                <a:solidFill>
                  <a:srgbClr val="222E54"/>
                </a:solidFill>
                <a:latin typeface="Verdana"/>
                <a:cs typeface="Verdana"/>
              </a:rPr>
              <a:t>comprovante</a:t>
            </a:r>
            <a:r>
              <a:rPr sz="1100" spc="-70">
                <a:solidFill>
                  <a:srgbClr val="222E54"/>
                </a:solidFill>
                <a:latin typeface="Verdana"/>
                <a:cs typeface="Verdana"/>
              </a:rPr>
              <a:t> </a:t>
            </a:r>
            <a:r>
              <a:rPr sz="1100" spc="-85">
                <a:solidFill>
                  <a:srgbClr val="222E54"/>
                </a:solidFill>
                <a:latin typeface="Verdana"/>
                <a:cs typeface="Verdana"/>
              </a:rPr>
              <a:t>não</a:t>
            </a:r>
            <a:r>
              <a:rPr sz="1100" spc="-75">
                <a:solidFill>
                  <a:srgbClr val="222E54"/>
                </a:solidFill>
                <a:latin typeface="Verdana"/>
                <a:cs typeface="Verdana"/>
              </a:rPr>
              <a:t> </a:t>
            </a:r>
            <a:r>
              <a:rPr sz="1100" spc="-95">
                <a:solidFill>
                  <a:srgbClr val="222E54"/>
                </a:solidFill>
                <a:latin typeface="Verdana"/>
                <a:cs typeface="Verdana"/>
              </a:rPr>
              <a:t>existe</a:t>
            </a:r>
            <a:r>
              <a:rPr sz="1100" spc="-70">
                <a:solidFill>
                  <a:srgbClr val="222E54"/>
                </a:solidFill>
                <a:latin typeface="Verdana"/>
                <a:cs typeface="Verdana"/>
              </a:rPr>
              <a:t> </a:t>
            </a:r>
            <a:r>
              <a:rPr sz="1100" spc="-85">
                <a:solidFill>
                  <a:srgbClr val="222E54"/>
                </a:solidFill>
                <a:latin typeface="Verdana"/>
                <a:cs typeface="Verdana"/>
              </a:rPr>
              <a:t>modelo</a:t>
            </a:r>
            <a:r>
              <a:rPr sz="1100" spc="-75">
                <a:solidFill>
                  <a:srgbClr val="222E54"/>
                </a:solidFill>
                <a:latin typeface="Verdana"/>
                <a:cs typeface="Verdana"/>
              </a:rPr>
              <a:t> </a:t>
            </a:r>
            <a:r>
              <a:rPr sz="1100" spc="-85">
                <a:solidFill>
                  <a:srgbClr val="222E54"/>
                </a:solidFill>
                <a:latin typeface="Verdana"/>
                <a:cs typeface="Verdana"/>
              </a:rPr>
              <a:t>padrão</a:t>
            </a:r>
            <a:r>
              <a:rPr sz="1100" spc="-75">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a:t>
            </a:r>
            <a:r>
              <a:rPr sz="1100" spc="-85">
                <a:solidFill>
                  <a:srgbClr val="222E54"/>
                </a:solidFill>
                <a:latin typeface="Verdana"/>
                <a:cs typeface="Verdana"/>
              </a:rPr>
              <a:t>ser</a:t>
            </a:r>
            <a:r>
              <a:rPr sz="1100" spc="-75">
                <a:solidFill>
                  <a:srgbClr val="222E54"/>
                </a:solidFill>
                <a:latin typeface="Verdana"/>
                <a:cs typeface="Verdana"/>
              </a:rPr>
              <a:t> </a:t>
            </a:r>
            <a:r>
              <a:rPr sz="1100" spc="-35">
                <a:solidFill>
                  <a:srgbClr val="222E54"/>
                </a:solidFill>
                <a:latin typeface="Verdana"/>
                <a:cs typeface="Verdana"/>
              </a:rPr>
              <a:t>segui- </a:t>
            </a:r>
            <a:r>
              <a:rPr sz="1100" spc="-105">
                <a:solidFill>
                  <a:srgbClr val="222E54"/>
                </a:solidFill>
                <a:latin typeface="Verdana"/>
                <a:cs typeface="Verdana"/>
              </a:rPr>
              <a:t>do,</a:t>
            </a:r>
            <a:r>
              <a:rPr sz="1100" spc="-80">
                <a:solidFill>
                  <a:srgbClr val="222E54"/>
                </a:solidFill>
                <a:latin typeface="Verdana"/>
                <a:cs typeface="Verdana"/>
              </a:rPr>
              <a:t> </a:t>
            </a:r>
            <a:r>
              <a:rPr sz="1100" spc="-75">
                <a:solidFill>
                  <a:srgbClr val="222E54"/>
                </a:solidFill>
                <a:latin typeface="Verdana"/>
                <a:cs typeface="Verdana"/>
              </a:rPr>
              <a:t>cada</a:t>
            </a:r>
            <a:r>
              <a:rPr sz="1100" spc="-80">
                <a:solidFill>
                  <a:srgbClr val="222E54"/>
                </a:solidFill>
                <a:latin typeface="Verdana"/>
                <a:cs typeface="Verdana"/>
              </a:rPr>
              <a:t> </a:t>
            </a:r>
            <a:r>
              <a:rPr sz="1100" spc="-95">
                <a:solidFill>
                  <a:srgbClr val="222E54"/>
                </a:solidFill>
                <a:latin typeface="Verdana"/>
                <a:cs typeface="Verdana"/>
              </a:rPr>
              <a:t>empresa</a:t>
            </a:r>
            <a:r>
              <a:rPr sz="1100" spc="-75">
                <a:solidFill>
                  <a:srgbClr val="222E54"/>
                </a:solidFill>
                <a:latin typeface="Verdana"/>
                <a:cs typeface="Verdana"/>
              </a:rPr>
              <a:t> </a:t>
            </a:r>
            <a:r>
              <a:rPr sz="1100" spc="-114">
                <a:solidFill>
                  <a:srgbClr val="222E54"/>
                </a:solidFill>
                <a:latin typeface="Verdana"/>
                <a:cs typeface="Verdana"/>
              </a:rPr>
              <a:t>tem</a:t>
            </a:r>
            <a:r>
              <a:rPr sz="1100" spc="-80">
                <a:solidFill>
                  <a:srgbClr val="222E54"/>
                </a:solidFill>
                <a:latin typeface="Verdana"/>
                <a:cs typeface="Verdana"/>
              </a:rPr>
              <a:t> </a:t>
            </a:r>
            <a:r>
              <a:rPr sz="1100" spc="-130">
                <a:solidFill>
                  <a:srgbClr val="222E54"/>
                </a:solidFill>
                <a:latin typeface="Verdana"/>
                <a:cs typeface="Verdana"/>
              </a:rPr>
              <a:t>um</a:t>
            </a:r>
            <a:r>
              <a:rPr sz="1100" spc="-80">
                <a:solidFill>
                  <a:srgbClr val="222E54"/>
                </a:solidFill>
                <a:latin typeface="Verdana"/>
                <a:cs typeface="Verdana"/>
              </a:rPr>
              <a:t> </a:t>
            </a:r>
            <a:r>
              <a:rPr sz="1100" spc="-100">
                <a:solidFill>
                  <a:srgbClr val="222E54"/>
                </a:solidFill>
                <a:latin typeface="Verdana"/>
                <a:cs typeface="Verdana"/>
              </a:rPr>
              <a:t>formato</a:t>
            </a:r>
            <a:r>
              <a:rPr sz="1100" spc="-75">
                <a:solidFill>
                  <a:srgbClr val="222E54"/>
                </a:solidFill>
                <a:latin typeface="Verdana"/>
                <a:cs typeface="Verdana"/>
              </a:rPr>
              <a:t> condizente</a:t>
            </a:r>
            <a:r>
              <a:rPr sz="1100" spc="-80">
                <a:solidFill>
                  <a:srgbClr val="222E54"/>
                </a:solidFill>
                <a:latin typeface="Verdana"/>
                <a:cs typeface="Verdana"/>
              </a:rPr>
              <a:t> </a:t>
            </a:r>
            <a:r>
              <a:rPr sz="1100" spc="-85">
                <a:solidFill>
                  <a:srgbClr val="222E54"/>
                </a:solidFill>
                <a:latin typeface="Verdana"/>
                <a:cs typeface="Verdana"/>
              </a:rPr>
              <a:t>com</a:t>
            </a:r>
            <a:r>
              <a:rPr sz="1100" spc="-80">
                <a:solidFill>
                  <a:srgbClr val="222E54"/>
                </a:solidFill>
                <a:latin typeface="Verdana"/>
                <a:cs typeface="Verdana"/>
              </a:rPr>
              <a:t> </a:t>
            </a:r>
            <a:r>
              <a:rPr sz="1100" spc="-65">
                <a:solidFill>
                  <a:srgbClr val="222E54"/>
                </a:solidFill>
                <a:latin typeface="Verdana"/>
                <a:cs typeface="Verdana"/>
              </a:rPr>
              <a:t>o</a:t>
            </a:r>
            <a:r>
              <a:rPr sz="1100" spc="-75">
                <a:solidFill>
                  <a:srgbClr val="222E54"/>
                </a:solidFill>
                <a:latin typeface="Verdana"/>
                <a:cs typeface="Verdana"/>
              </a:rPr>
              <a:t> </a:t>
            </a:r>
            <a:r>
              <a:rPr sz="1100" spc="-65">
                <a:solidFill>
                  <a:srgbClr val="222E54"/>
                </a:solidFill>
                <a:latin typeface="Verdana"/>
                <a:cs typeface="Verdana"/>
              </a:rPr>
              <a:t>banco</a:t>
            </a:r>
            <a:r>
              <a:rPr sz="1100" spc="-80">
                <a:solidFill>
                  <a:srgbClr val="222E54"/>
                </a:solidFill>
                <a:latin typeface="Verdana"/>
                <a:cs typeface="Verdana"/>
              </a:rPr>
              <a:t> </a:t>
            </a:r>
            <a:r>
              <a:rPr sz="1100" spc="-10">
                <a:solidFill>
                  <a:srgbClr val="222E54"/>
                </a:solidFill>
                <a:latin typeface="Verdana"/>
                <a:cs typeface="Verdana"/>
              </a:rPr>
              <a:t>utilizado. </a:t>
            </a:r>
            <a:r>
              <a:rPr sz="1100" spc="-90">
                <a:solidFill>
                  <a:srgbClr val="222E54"/>
                </a:solidFill>
                <a:latin typeface="Verdana"/>
                <a:cs typeface="Verdana"/>
              </a:rPr>
              <a:t>Independente</a:t>
            </a:r>
            <a:r>
              <a:rPr sz="1100" spc="-70">
                <a:solidFill>
                  <a:srgbClr val="222E54"/>
                </a:solidFill>
                <a:latin typeface="Verdana"/>
                <a:cs typeface="Verdana"/>
              </a:rPr>
              <a:t> do</a:t>
            </a:r>
            <a:r>
              <a:rPr sz="1100" spc="-65">
                <a:solidFill>
                  <a:srgbClr val="222E54"/>
                </a:solidFill>
                <a:latin typeface="Verdana"/>
                <a:cs typeface="Verdana"/>
              </a:rPr>
              <a:t> </a:t>
            </a:r>
            <a:r>
              <a:rPr sz="1100" spc="-110">
                <a:solidFill>
                  <a:srgbClr val="222E54"/>
                </a:solidFill>
                <a:latin typeface="Verdana"/>
                <a:cs typeface="Verdana"/>
              </a:rPr>
              <a:t>formato,</a:t>
            </a:r>
            <a:r>
              <a:rPr sz="1100" spc="-65">
                <a:solidFill>
                  <a:srgbClr val="222E54"/>
                </a:solidFill>
                <a:latin typeface="Verdana"/>
                <a:cs typeface="Verdana"/>
              </a:rPr>
              <a:t> </a:t>
            </a:r>
            <a:r>
              <a:rPr sz="1100" spc="-85">
                <a:solidFill>
                  <a:srgbClr val="222E54"/>
                </a:solidFill>
                <a:latin typeface="Verdana"/>
                <a:cs typeface="Verdana"/>
              </a:rPr>
              <a:t>é</a:t>
            </a:r>
            <a:r>
              <a:rPr sz="1100" spc="-65">
                <a:solidFill>
                  <a:srgbClr val="222E54"/>
                </a:solidFill>
                <a:latin typeface="Verdana"/>
                <a:cs typeface="Verdana"/>
              </a:rPr>
              <a:t> </a:t>
            </a:r>
            <a:r>
              <a:rPr sz="1100" spc="-90">
                <a:solidFill>
                  <a:srgbClr val="222E54"/>
                </a:solidFill>
                <a:latin typeface="Verdana"/>
                <a:cs typeface="Verdana"/>
              </a:rPr>
              <a:t>importante</a:t>
            </a:r>
            <a:r>
              <a:rPr sz="1100" spc="-65">
                <a:solidFill>
                  <a:srgbClr val="222E54"/>
                </a:solidFill>
                <a:latin typeface="Verdana"/>
                <a:cs typeface="Verdana"/>
              </a:rPr>
              <a:t> </a:t>
            </a:r>
            <a:r>
              <a:rPr sz="1100" spc="-80">
                <a:solidFill>
                  <a:srgbClr val="222E54"/>
                </a:solidFill>
                <a:latin typeface="Verdana"/>
                <a:cs typeface="Verdana"/>
              </a:rPr>
              <a:t>que</a:t>
            </a:r>
            <a:r>
              <a:rPr sz="1100" spc="-65">
                <a:solidFill>
                  <a:srgbClr val="222E54"/>
                </a:solidFill>
                <a:latin typeface="Verdana"/>
                <a:cs typeface="Verdana"/>
              </a:rPr>
              <a:t> </a:t>
            </a:r>
            <a:r>
              <a:rPr sz="1100" spc="-85">
                <a:solidFill>
                  <a:srgbClr val="222E54"/>
                </a:solidFill>
                <a:latin typeface="Verdana"/>
                <a:cs typeface="Verdana"/>
              </a:rPr>
              <a:t>as</a:t>
            </a:r>
            <a:r>
              <a:rPr sz="1100" spc="-65">
                <a:solidFill>
                  <a:srgbClr val="222E54"/>
                </a:solidFill>
                <a:latin typeface="Verdana"/>
                <a:cs typeface="Verdana"/>
              </a:rPr>
              <a:t> </a:t>
            </a:r>
            <a:r>
              <a:rPr sz="1100" spc="-80">
                <a:solidFill>
                  <a:srgbClr val="222E54"/>
                </a:solidFill>
                <a:latin typeface="Verdana"/>
                <a:cs typeface="Verdana"/>
              </a:rPr>
              <a:t>informações</a:t>
            </a:r>
            <a:r>
              <a:rPr sz="1100" spc="-70">
                <a:solidFill>
                  <a:srgbClr val="222E54"/>
                </a:solidFill>
                <a:latin typeface="Verdana"/>
                <a:cs typeface="Verdana"/>
              </a:rPr>
              <a:t> </a:t>
            </a:r>
            <a:r>
              <a:rPr sz="1100" spc="-10">
                <a:solidFill>
                  <a:srgbClr val="222E54"/>
                </a:solidFill>
                <a:latin typeface="Verdana"/>
                <a:cs typeface="Verdana"/>
              </a:rPr>
              <a:t>citadas </a:t>
            </a:r>
            <a:r>
              <a:rPr sz="1100" spc="-95">
                <a:solidFill>
                  <a:srgbClr val="222E54"/>
                </a:solidFill>
                <a:latin typeface="Verdana"/>
                <a:cs typeface="Verdana"/>
              </a:rPr>
              <a:t>anteriormente</a:t>
            </a:r>
            <a:r>
              <a:rPr sz="1100" spc="-60">
                <a:solidFill>
                  <a:srgbClr val="222E54"/>
                </a:solidFill>
                <a:latin typeface="Verdana"/>
                <a:cs typeface="Verdana"/>
              </a:rPr>
              <a:t> </a:t>
            </a:r>
            <a:r>
              <a:rPr sz="1100" spc="-105">
                <a:solidFill>
                  <a:srgbClr val="222E54"/>
                </a:solidFill>
                <a:latin typeface="Verdana"/>
                <a:cs typeface="Verdana"/>
              </a:rPr>
              <a:t>sejam</a:t>
            </a:r>
            <a:r>
              <a:rPr sz="1100" spc="-60">
                <a:solidFill>
                  <a:srgbClr val="222E54"/>
                </a:solidFill>
                <a:latin typeface="Verdana"/>
                <a:cs typeface="Verdana"/>
              </a:rPr>
              <a:t> </a:t>
            </a:r>
            <a:r>
              <a:rPr sz="1100" spc="-80">
                <a:solidFill>
                  <a:srgbClr val="222E54"/>
                </a:solidFill>
                <a:latin typeface="Verdana"/>
                <a:cs typeface="Verdana"/>
              </a:rPr>
              <a:t>verificadas</a:t>
            </a:r>
            <a:r>
              <a:rPr sz="1100" spc="-60">
                <a:solidFill>
                  <a:srgbClr val="222E54"/>
                </a:solidFill>
                <a:latin typeface="Verdana"/>
                <a:cs typeface="Verdana"/>
              </a:rPr>
              <a:t> </a:t>
            </a:r>
            <a:r>
              <a:rPr sz="1100" spc="-95">
                <a:solidFill>
                  <a:srgbClr val="222E54"/>
                </a:solidFill>
                <a:latin typeface="Verdana"/>
                <a:cs typeface="Verdana"/>
              </a:rPr>
              <a:t>para</a:t>
            </a:r>
            <a:r>
              <a:rPr sz="1100" spc="-60">
                <a:solidFill>
                  <a:srgbClr val="222E54"/>
                </a:solidFill>
                <a:latin typeface="Verdana"/>
                <a:cs typeface="Verdana"/>
              </a:rPr>
              <a:t> </a:t>
            </a:r>
            <a:r>
              <a:rPr sz="1100" spc="-95">
                <a:solidFill>
                  <a:srgbClr val="222E54"/>
                </a:solidFill>
                <a:latin typeface="Verdana"/>
                <a:cs typeface="Verdana"/>
              </a:rPr>
              <a:t>a</a:t>
            </a:r>
            <a:r>
              <a:rPr sz="1100" spc="-60">
                <a:solidFill>
                  <a:srgbClr val="222E54"/>
                </a:solidFill>
                <a:latin typeface="Verdana"/>
                <a:cs typeface="Verdana"/>
              </a:rPr>
              <a:t> </a:t>
            </a:r>
            <a:r>
              <a:rPr sz="1100" spc="-90">
                <a:solidFill>
                  <a:srgbClr val="222E54"/>
                </a:solidFill>
                <a:latin typeface="Verdana"/>
                <a:cs typeface="Verdana"/>
              </a:rPr>
              <a:t>garantia</a:t>
            </a:r>
            <a:r>
              <a:rPr sz="1100" spc="-55">
                <a:solidFill>
                  <a:srgbClr val="222E54"/>
                </a:solidFill>
                <a:latin typeface="Verdana"/>
                <a:cs typeface="Verdana"/>
              </a:rPr>
              <a:t> </a:t>
            </a:r>
            <a:r>
              <a:rPr sz="1100" spc="-85">
                <a:solidFill>
                  <a:srgbClr val="222E54"/>
                </a:solidFill>
                <a:latin typeface="Verdana"/>
                <a:cs typeface="Verdana"/>
              </a:rPr>
              <a:t>da</a:t>
            </a:r>
            <a:r>
              <a:rPr sz="1100" spc="-60">
                <a:solidFill>
                  <a:srgbClr val="222E54"/>
                </a:solidFill>
                <a:latin typeface="Verdana"/>
                <a:cs typeface="Verdana"/>
              </a:rPr>
              <a:t> </a:t>
            </a:r>
            <a:r>
              <a:rPr sz="1100" spc="-80">
                <a:solidFill>
                  <a:srgbClr val="222E54"/>
                </a:solidFill>
                <a:latin typeface="Verdana"/>
                <a:cs typeface="Verdana"/>
              </a:rPr>
              <a:t>conformidade</a:t>
            </a:r>
            <a:r>
              <a:rPr sz="1100" spc="-60">
                <a:solidFill>
                  <a:srgbClr val="222E54"/>
                </a:solidFill>
                <a:latin typeface="Verdana"/>
                <a:cs typeface="Verdana"/>
              </a:rPr>
              <a:t> </a:t>
            </a:r>
            <a:r>
              <a:rPr sz="1100" spc="-25">
                <a:solidFill>
                  <a:srgbClr val="222E54"/>
                </a:solidFill>
                <a:latin typeface="Verdana"/>
                <a:cs typeface="Verdana"/>
              </a:rPr>
              <a:t>da </a:t>
            </a:r>
            <a:r>
              <a:rPr sz="1100" spc="-10">
                <a:solidFill>
                  <a:srgbClr val="222E54"/>
                </a:solidFill>
                <a:latin typeface="Verdana"/>
                <a:cs typeface="Verdana"/>
              </a:rPr>
              <a:t>documentação.</a:t>
            </a:r>
            <a:endParaRPr sz="1100">
              <a:latin typeface="Verdana"/>
              <a:cs typeface="Verdana"/>
            </a:endParaRPr>
          </a:p>
        </p:txBody>
      </p:sp>
      <p:pic>
        <p:nvPicPr>
          <p:cNvPr id="27" name="Imagem 26"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186C193-01CD-897F-85BC-1D18500B616F}"/>
              </a:ext>
            </a:extLst>
          </p:cNvPr>
          <p:cNvPicPr>
            <a:picLocks noChangeAspect="1"/>
          </p:cNvPicPr>
          <p:nvPr/>
        </p:nvPicPr>
        <p:blipFill>
          <a:blip r:embed="rId3"/>
          <a:stretch>
            <a:fillRect/>
          </a:stretch>
        </p:blipFill>
        <p:spPr>
          <a:xfrm>
            <a:off x="4698949" y="3269241"/>
            <a:ext cx="1296262" cy="104775"/>
          </a:xfrm>
          <a:prstGeom prst="rect">
            <a:avLst/>
          </a:prstGeom>
        </p:spPr>
      </p:pic>
      <p:pic>
        <p:nvPicPr>
          <p:cNvPr id="29" name="Imagem 28"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1C1C661-B699-5629-373F-663D0CB75FDE}"/>
              </a:ext>
            </a:extLst>
          </p:cNvPr>
          <p:cNvPicPr>
            <a:picLocks noChangeAspect="1"/>
          </p:cNvPicPr>
          <p:nvPr/>
        </p:nvPicPr>
        <p:blipFill>
          <a:blip r:embed="rId3"/>
          <a:stretch>
            <a:fillRect/>
          </a:stretch>
        </p:blipFill>
        <p:spPr>
          <a:xfrm>
            <a:off x="5539825" y="3269241"/>
            <a:ext cx="1296262" cy="104775"/>
          </a:xfrm>
          <a:prstGeom prst="rect">
            <a:avLst/>
          </a:prstGeom>
        </p:spPr>
      </p:pic>
      <p:pic>
        <p:nvPicPr>
          <p:cNvPr id="31" name="Imagem 30"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3753BB9-FB5E-8B00-8ED7-92641DE85AAA}"/>
              </a:ext>
            </a:extLst>
          </p:cNvPr>
          <p:cNvPicPr>
            <a:picLocks noChangeAspect="1"/>
          </p:cNvPicPr>
          <p:nvPr/>
        </p:nvPicPr>
        <p:blipFill>
          <a:blip r:embed="rId3"/>
          <a:stretch>
            <a:fillRect/>
          </a:stretch>
        </p:blipFill>
        <p:spPr>
          <a:xfrm>
            <a:off x="3271047" y="3269241"/>
            <a:ext cx="1296262" cy="104775"/>
          </a:xfrm>
          <a:prstGeom prst="rect">
            <a:avLst/>
          </a:prstGeom>
        </p:spPr>
      </p:pic>
      <p:pic>
        <p:nvPicPr>
          <p:cNvPr id="33" name="Imagem 3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B436C5C-B40A-55A7-1C18-48EB2A98C0BA}"/>
              </a:ext>
            </a:extLst>
          </p:cNvPr>
          <p:cNvPicPr>
            <a:picLocks noChangeAspect="1"/>
          </p:cNvPicPr>
          <p:nvPr/>
        </p:nvPicPr>
        <p:blipFill>
          <a:blip r:embed="rId3"/>
          <a:stretch>
            <a:fillRect/>
          </a:stretch>
        </p:blipFill>
        <p:spPr>
          <a:xfrm>
            <a:off x="2826811" y="4949875"/>
            <a:ext cx="1296262" cy="104775"/>
          </a:xfrm>
          <a:prstGeom prst="rect">
            <a:avLst/>
          </a:prstGeom>
        </p:spPr>
      </p:pic>
      <p:pic>
        <p:nvPicPr>
          <p:cNvPr id="35" name="Imagem 34"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3BB2130-B9DE-8FF5-6993-2A745254FE5A}"/>
              </a:ext>
            </a:extLst>
          </p:cNvPr>
          <p:cNvPicPr>
            <a:picLocks noChangeAspect="1"/>
          </p:cNvPicPr>
          <p:nvPr/>
        </p:nvPicPr>
        <p:blipFill>
          <a:blip r:embed="rId3"/>
          <a:stretch>
            <a:fillRect/>
          </a:stretch>
        </p:blipFill>
        <p:spPr>
          <a:xfrm>
            <a:off x="4698949" y="4949875"/>
            <a:ext cx="1296262" cy="104775"/>
          </a:xfrm>
          <a:prstGeom prst="rect">
            <a:avLst/>
          </a:prstGeom>
        </p:spPr>
      </p:pic>
      <p:pic>
        <p:nvPicPr>
          <p:cNvPr id="37" name="Imagem 36"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57B4CA1-CE40-E2BD-3CAD-BA2538D419A5}"/>
              </a:ext>
            </a:extLst>
          </p:cNvPr>
          <p:cNvPicPr>
            <a:picLocks noChangeAspect="1"/>
          </p:cNvPicPr>
          <p:nvPr/>
        </p:nvPicPr>
        <p:blipFill>
          <a:blip r:embed="rId3"/>
          <a:stretch>
            <a:fillRect/>
          </a:stretch>
        </p:blipFill>
        <p:spPr>
          <a:xfrm>
            <a:off x="5000395" y="4093703"/>
            <a:ext cx="1201069" cy="231615"/>
          </a:xfrm>
          <a:prstGeom prst="rect">
            <a:avLst/>
          </a:prstGeom>
        </p:spPr>
      </p:pic>
      <p:pic>
        <p:nvPicPr>
          <p:cNvPr id="39" name="Imagem 38"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8BD0B21-70A1-C83F-D9A1-761D5D529F47}"/>
              </a:ext>
            </a:extLst>
          </p:cNvPr>
          <p:cNvPicPr>
            <a:picLocks noChangeAspect="1"/>
          </p:cNvPicPr>
          <p:nvPr/>
        </p:nvPicPr>
        <p:blipFill>
          <a:blip r:embed="rId3"/>
          <a:stretch>
            <a:fillRect/>
          </a:stretch>
        </p:blipFill>
        <p:spPr>
          <a:xfrm>
            <a:off x="3001332" y="5330395"/>
            <a:ext cx="1296262" cy="104775"/>
          </a:xfrm>
          <a:prstGeom prst="rect">
            <a:avLst/>
          </a:prstGeom>
        </p:spPr>
      </p:pic>
      <p:pic>
        <p:nvPicPr>
          <p:cNvPr id="2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DCF825C-BA3A-F011-9B23-10F4FAB75A3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flipV="1">
            <a:off x="3271252" y="4010027"/>
            <a:ext cx="1028773" cy="312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776245"/>
            <a:ext cx="6968490" cy="1078865"/>
          </a:xfrm>
          <a:prstGeom prst="rect">
            <a:avLst/>
          </a:prstGeom>
        </p:spPr>
        <p:txBody>
          <a:bodyPr vert="horz" wrap="square" lIns="0" tIns="48895" rIns="0" bIns="0" rtlCol="0">
            <a:spAutoFit/>
          </a:bodyPr>
          <a:lstStyle/>
          <a:p>
            <a:pPr marL="15240" marR="5080">
              <a:lnSpc>
                <a:spcPts val="2640"/>
              </a:lnSpc>
              <a:spcBef>
                <a:spcPts val="385"/>
              </a:spcBef>
            </a:pPr>
            <a:r>
              <a:rPr sz="2400" b="1" i="1" spc="-160">
                <a:solidFill>
                  <a:srgbClr val="FFFFFF"/>
                </a:solidFill>
                <a:latin typeface="Trebuchet MS"/>
                <a:cs typeface="Trebuchet MS"/>
              </a:rPr>
              <a:t>Recibo</a:t>
            </a:r>
            <a:r>
              <a:rPr sz="2400" b="1" i="1" spc="-145">
                <a:solidFill>
                  <a:srgbClr val="FFFFFF"/>
                </a:solidFill>
                <a:latin typeface="Trebuchet MS"/>
                <a:cs typeface="Trebuchet MS"/>
              </a:rPr>
              <a:t> </a:t>
            </a:r>
            <a:r>
              <a:rPr sz="2400" b="1" i="1" spc="-170">
                <a:solidFill>
                  <a:srgbClr val="FFFFFF"/>
                </a:solidFill>
                <a:latin typeface="Trebuchet MS"/>
                <a:cs typeface="Trebuchet MS"/>
              </a:rPr>
              <a:t>de</a:t>
            </a:r>
            <a:r>
              <a:rPr sz="2400" b="1" i="1" spc="-145">
                <a:solidFill>
                  <a:srgbClr val="FFFFFF"/>
                </a:solidFill>
                <a:latin typeface="Trebuchet MS"/>
                <a:cs typeface="Trebuchet MS"/>
              </a:rPr>
              <a:t> </a:t>
            </a:r>
            <a:r>
              <a:rPr sz="2400" b="1" i="1" spc="-215">
                <a:solidFill>
                  <a:srgbClr val="FFFFFF"/>
                </a:solidFill>
                <a:latin typeface="Trebuchet MS"/>
                <a:cs typeface="Trebuchet MS"/>
              </a:rPr>
              <a:t>Entrega</a:t>
            </a:r>
            <a:r>
              <a:rPr sz="2400" b="1" i="1" spc="-145">
                <a:solidFill>
                  <a:srgbClr val="FFFFFF"/>
                </a:solidFill>
                <a:latin typeface="Trebuchet MS"/>
                <a:cs typeface="Trebuchet MS"/>
              </a:rPr>
              <a:t> </a:t>
            </a:r>
            <a:r>
              <a:rPr sz="2400" b="1" i="1" spc="-150">
                <a:solidFill>
                  <a:srgbClr val="FFFFFF"/>
                </a:solidFill>
                <a:latin typeface="Trebuchet MS"/>
                <a:cs typeface="Trebuchet MS"/>
              </a:rPr>
              <a:t>da</a:t>
            </a:r>
            <a:r>
              <a:rPr sz="2400" b="1" i="1" spc="-145">
                <a:solidFill>
                  <a:srgbClr val="FFFFFF"/>
                </a:solidFill>
                <a:latin typeface="Trebuchet MS"/>
                <a:cs typeface="Trebuchet MS"/>
              </a:rPr>
              <a:t> Declaração </a:t>
            </a:r>
            <a:r>
              <a:rPr sz="2400" b="1" i="1" spc="-170">
                <a:solidFill>
                  <a:srgbClr val="FFFFFF"/>
                </a:solidFill>
                <a:latin typeface="Trebuchet MS"/>
                <a:cs typeface="Trebuchet MS"/>
              </a:rPr>
              <a:t>de</a:t>
            </a:r>
            <a:r>
              <a:rPr sz="2400" b="1" i="1" spc="-145">
                <a:solidFill>
                  <a:srgbClr val="FFFFFF"/>
                </a:solidFill>
                <a:latin typeface="Trebuchet MS"/>
                <a:cs typeface="Trebuchet MS"/>
              </a:rPr>
              <a:t> </a:t>
            </a:r>
            <a:r>
              <a:rPr sz="2400" b="1" i="1" spc="-150">
                <a:solidFill>
                  <a:srgbClr val="FFFFFF"/>
                </a:solidFill>
                <a:latin typeface="Trebuchet MS"/>
                <a:cs typeface="Trebuchet MS"/>
              </a:rPr>
              <a:t>Débitos</a:t>
            </a:r>
            <a:r>
              <a:rPr sz="2400" b="1" i="1" spc="-145">
                <a:solidFill>
                  <a:srgbClr val="FFFFFF"/>
                </a:solidFill>
                <a:latin typeface="Trebuchet MS"/>
                <a:cs typeface="Trebuchet MS"/>
              </a:rPr>
              <a:t> </a:t>
            </a:r>
            <a:r>
              <a:rPr sz="2400" b="1" i="1" spc="-190">
                <a:solidFill>
                  <a:srgbClr val="FFFFFF"/>
                </a:solidFill>
                <a:latin typeface="Trebuchet MS"/>
                <a:cs typeface="Trebuchet MS"/>
              </a:rPr>
              <a:t>e</a:t>
            </a:r>
            <a:r>
              <a:rPr sz="2400" b="1" i="1" spc="-145">
                <a:solidFill>
                  <a:srgbClr val="FFFFFF"/>
                </a:solidFill>
                <a:latin typeface="Trebuchet MS"/>
                <a:cs typeface="Trebuchet MS"/>
              </a:rPr>
              <a:t> </a:t>
            </a:r>
            <a:r>
              <a:rPr sz="2400" b="1" i="1" spc="-125">
                <a:solidFill>
                  <a:srgbClr val="FFFFFF"/>
                </a:solidFill>
                <a:latin typeface="Trebuchet MS"/>
                <a:cs typeface="Trebuchet MS"/>
              </a:rPr>
              <a:t>Créditos </a:t>
            </a:r>
            <a:r>
              <a:rPr sz="2400" b="1" i="1" spc="-210">
                <a:solidFill>
                  <a:srgbClr val="FFFFFF"/>
                </a:solidFill>
                <a:latin typeface="Trebuchet MS"/>
                <a:cs typeface="Trebuchet MS"/>
              </a:rPr>
              <a:t>Tributários</a:t>
            </a:r>
            <a:r>
              <a:rPr sz="2400" b="1" i="1" spc="-105">
                <a:solidFill>
                  <a:srgbClr val="FFFFFF"/>
                </a:solidFill>
                <a:latin typeface="Trebuchet MS"/>
                <a:cs typeface="Trebuchet MS"/>
              </a:rPr>
              <a:t> </a:t>
            </a:r>
            <a:r>
              <a:rPr sz="2400" b="1" i="1" spc="-229">
                <a:solidFill>
                  <a:srgbClr val="FFFFFF"/>
                </a:solidFill>
                <a:latin typeface="Trebuchet MS"/>
                <a:cs typeface="Trebuchet MS"/>
              </a:rPr>
              <a:t>Federais</a:t>
            </a:r>
            <a:r>
              <a:rPr sz="2400" b="1" i="1" spc="-105">
                <a:solidFill>
                  <a:srgbClr val="FFFFFF"/>
                </a:solidFill>
                <a:latin typeface="Trebuchet MS"/>
                <a:cs typeface="Trebuchet MS"/>
              </a:rPr>
              <a:t> </a:t>
            </a:r>
            <a:r>
              <a:rPr sz="2400" b="1" i="1" spc="-110">
                <a:solidFill>
                  <a:srgbClr val="FFFFFF"/>
                </a:solidFill>
                <a:latin typeface="Trebuchet MS"/>
                <a:cs typeface="Trebuchet MS"/>
              </a:rPr>
              <a:t>Previdenciários</a:t>
            </a:r>
            <a:endParaRPr sz="2400">
              <a:latin typeface="Trebuchet MS"/>
              <a:cs typeface="Trebuchet MS"/>
            </a:endParaRPr>
          </a:p>
          <a:p>
            <a:pPr marL="12700">
              <a:lnSpc>
                <a:spcPts val="2725"/>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51</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987789" y="96867"/>
            <a:ext cx="2637155" cy="787400"/>
          </a:xfrm>
          <a:prstGeom prst="rect">
            <a:avLst/>
          </a:prstGeom>
        </p:spPr>
        <p:txBody>
          <a:bodyPr vert="horz" wrap="square" lIns="0" tIns="12700" rIns="0" bIns="0" rtlCol="0">
            <a:spAutoFit/>
          </a:bodyPr>
          <a:lstStyle/>
          <a:p>
            <a:pPr marL="12700">
              <a:lnSpc>
                <a:spcPct val="100000"/>
              </a:lnSpc>
              <a:spcBef>
                <a:spcPts val="100"/>
              </a:spcBef>
            </a:pPr>
            <a:r>
              <a:rPr spc="-105"/>
              <a:t>DCTFWeb</a:t>
            </a:r>
          </a:p>
        </p:txBody>
      </p:sp>
      <p:sp>
        <p:nvSpPr>
          <p:cNvPr id="4" name="object 4"/>
          <p:cNvSpPr txBox="1"/>
          <p:nvPr/>
        </p:nvSpPr>
        <p:spPr>
          <a:xfrm>
            <a:off x="1160268" y="2447820"/>
            <a:ext cx="8371205" cy="39116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168275">
              <a:lnSpc>
                <a:spcPct val="100000"/>
              </a:lnSpc>
            </a:pPr>
            <a:r>
              <a:rPr sz="1500" spc="-65">
                <a:solidFill>
                  <a:srgbClr val="0C285A"/>
                </a:solidFill>
                <a:latin typeface="Verdana"/>
                <a:cs typeface="Verdana"/>
              </a:rPr>
              <a:t>O</a:t>
            </a:r>
            <a:r>
              <a:rPr sz="1500" spc="-114">
                <a:solidFill>
                  <a:srgbClr val="0C285A"/>
                </a:solidFill>
                <a:latin typeface="Verdana"/>
                <a:cs typeface="Verdana"/>
              </a:rPr>
              <a:t> </a:t>
            </a:r>
            <a:r>
              <a:rPr sz="1500" spc="-90">
                <a:solidFill>
                  <a:srgbClr val="0C285A"/>
                </a:solidFill>
                <a:latin typeface="Verdana"/>
                <a:cs typeface="Verdana"/>
              </a:rPr>
              <a:t>recibo</a:t>
            </a:r>
            <a:r>
              <a:rPr sz="1500" spc="-114">
                <a:solidFill>
                  <a:srgbClr val="0C285A"/>
                </a:solidFill>
                <a:latin typeface="Verdana"/>
                <a:cs typeface="Verdana"/>
              </a:rPr>
              <a:t> </a:t>
            </a:r>
            <a:r>
              <a:rPr sz="1500" spc="-110">
                <a:solidFill>
                  <a:srgbClr val="0C285A"/>
                </a:solidFill>
                <a:latin typeface="Verdana"/>
                <a:cs typeface="Verdana"/>
              </a:rPr>
              <a:t>de </a:t>
            </a:r>
            <a:r>
              <a:rPr sz="1500" spc="-120">
                <a:solidFill>
                  <a:srgbClr val="0C285A"/>
                </a:solidFill>
                <a:latin typeface="Verdana"/>
                <a:cs typeface="Verdana"/>
              </a:rPr>
              <a:t>entrega</a:t>
            </a:r>
            <a:r>
              <a:rPr sz="1500" spc="-114">
                <a:solidFill>
                  <a:srgbClr val="0C285A"/>
                </a:solidFill>
                <a:latin typeface="Verdana"/>
                <a:cs typeface="Verdana"/>
              </a:rPr>
              <a:t> </a:t>
            </a:r>
            <a:r>
              <a:rPr sz="1500" spc="-110">
                <a:solidFill>
                  <a:srgbClr val="0C285A"/>
                </a:solidFill>
                <a:latin typeface="Verdana"/>
                <a:cs typeface="Verdana"/>
              </a:rPr>
              <a:t>da </a:t>
            </a:r>
            <a:r>
              <a:rPr sz="1500" spc="-80">
                <a:solidFill>
                  <a:srgbClr val="0C285A"/>
                </a:solidFill>
                <a:latin typeface="Verdana"/>
                <a:cs typeface="Verdana"/>
              </a:rPr>
              <a:t>DCTFWeb</a:t>
            </a:r>
            <a:r>
              <a:rPr sz="1500" spc="-114">
                <a:solidFill>
                  <a:srgbClr val="0C285A"/>
                </a:solidFill>
                <a:latin typeface="Verdana"/>
                <a:cs typeface="Verdana"/>
              </a:rPr>
              <a:t> </a:t>
            </a:r>
            <a:r>
              <a:rPr sz="1500" spc="-150">
                <a:solidFill>
                  <a:srgbClr val="0C285A"/>
                </a:solidFill>
                <a:latin typeface="Verdana"/>
                <a:cs typeface="Verdana"/>
              </a:rPr>
              <a:t>tem</a:t>
            </a:r>
            <a:r>
              <a:rPr sz="1500" spc="-114">
                <a:solidFill>
                  <a:srgbClr val="0C285A"/>
                </a:solidFill>
                <a:latin typeface="Verdana"/>
                <a:cs typeface="Verdana"/>
              </a:rPr>
              <a:t> como</a:t>
            </a:r>
            <a:r>
              <a:rPr sz="1500" spc="-110">
                <a:solidFill>
                  <a:srgbClr val="0C285A"/>
                </a:solidFill>
                <a:latin typeface="Verdana"/>
                <a:cs typeface="Verdana"/>
              </a:rPr>
              <a:t> </a:t>
            </a:r>
            <a:r>
              <a:rPr sz="1500" spc="-100">
                <a:solidFill>
                  <a:srgbClr val="0C285A"/>
                </a:solidFill>
                <a:latin typeface="Verdana"/>
                <a:cs typeface="Verdana"/>
              </a:rPr>
              <a:t>função</a:t>
            </a:r>
            <a:r>
              <a:rPr sz="1500" spc="-114">
                <a:solidFill>
                  <a:srgbClr val="0C285A"/>
                </a:solidFill>
                <a:latin typeface="Verdana"/>
                <a:cs typeface="Verdana"/>
              </a:rPr>
              <a:t> </a:t>
            </a:r>
            <a:r>
              <a:rPr sz="1500" spc="-120">
                <a:solidFill>
                  <a:srgbClr val="0C285A"/>
                </a:solidFill>
                <a:latin typeface="Verdana"/>
                <a:cs typeface="Verdana"/>
              </a:rPr>
              <a:t>comprovar</a:t>
            </a:r>
            <a:r>
              <a:rPr sz="1500" spc="-110">
                <a:solidFill>
                  <a:srgbClr val="0C285A"/>
                </a:solidFill>
                <a:latin typeface="Verdana"/>
                <a:cs typeface="Verdana"/>
              </a:rPr>
              <a:t> </a:t>
            </a:r>
            <a:r>
              <a:rPr sz="1500" spc="-105">
                <a:solidFill>
                  <a:srgbClr val="0C285A"/>
                </a:solidFill>
                <a:latin typeface="Verdana"/>
                <a:cs typeface="Verdana"/>
              </a:rPr>
              <a:t>oficialmente</a:t>
            </a:r>
            <a:r>
              <a:rPr sz="1500" spc="-114">
                <a:solidFill>
                  <a:srgbClr val="0C285A"/>
                </a:solidFill>
                <a:latin typeface="Verdana"/>
                <a:cs typeface="Verdana"/>
              </a:rPr>
              <a:t> </a:t>
            </a:r>
            <a:r>
              <a:rPr sz="1500" spc="-110">
                <a:solidFill>
                  <a:srgbClr val="0C285A"/>
                </a:solidFill>
                <a:latin typeface="Verdana"/>
                <a:cs typeface="Verdana"/>
              </a:rPr>
              <a:t>que </a:t>
            </a:r>
            <a:r>
              <a:rPr sz="1500" spc="-114">
                <a:solidFill>
                  <a:srgbClr val="0C285A"/>
                </a:solidFill>
                <a:latin typeface="Verdana"/>
                <a:cs typeface="Verdana"/>
              </a:rPr>
              <a:t>a </a:t>
            </a:r>
            <a:r>
              <a:rPr sz="1500" spc="-120">
                <a:solidFill>
                  <a:srgbClr val="0C285A"/>
                </a:solidFill>
                <a:latin typeface="Verdana"/>
                <a:cs typeface="Verdana"/>
              </a:rPr>
              <a:t>empresa</a:t>
            </a:r>
            <a:r>
              <a:rPr sz="1500" spc="-114">
                <a:solidFill>
                  <a:srgbClr val="0C285A"/>
                </a:solidFill>
                <a:latin typeface="Verdana"/>
                <a:cs typeface="Verdana"/>
              </a:rPr>
              <a:t> </a:t>
            </a:r>
            <a:r>
              <a:rPr sz="1500" spc="-50">
                <a:solidFill>
                  <a:srgbClr val="0C285A"/>
                </a:solidFill>
                <a:latin typeface="Verdana"/>
                <a:cs typeface="Verdana"/>
              </a:rPr>
              <a:t>trans- </a:t>
            </a:r>
            <a:r>
              <a:rPr sz="1500" spc="-120">
                <a:solidFill>
                  <a:srgbClr val="0C285A"/>
                </a:solidFill>
                <a:latin typeface="Verdana"/>
                <a:cs typeface="Verdana"/>
              </a:rPr>
              <a:t>mitiu</a:t>
            </a:r>
            <a:r>
              <a:rPr sz="1500" spc="-105">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00">
                <a:solidFill>
                  <a:srgbClr val="0C285A"/>
                </a:solidFill>
                <a:latin typeface="Verdana"/>
                <a:cs typeface="Verdana"/>
              </a:rPr>
              <a:t>declaração </a:t>
            </a:r>
            <a:r>
              <a:rPr sz="1500" spc="-110">
                <a:solidFill>
                  <a:srgbClr val="0C285A"/>
                </a:solidFill>
                <a:latin typeface="Verdana"/>
                <a:cs typeface="Verdana"/>
              </a:rPr>
              <a:t>de</a:t>
            </a:r>
            <a:r>
              <a:rPr sz="1500" spc="-105">
                <a:solidFill>
                  <a:srgbClr val="0C285A"/>
                </a:solidFill>
                <a:latin typeface="Verdana"/>
                <a:cs typeface="Verdana"/>
              </a:rPr>
              <a:t> </a:t>
            </a:r>
            <a:r>
              <a:rPr sz="1500" spc="-95">
                <a:solidFill>
                  <a:srgbClr val="0C285A"/>
                </a:solidFill>
                <a:latin typeface="Verdana"/>
                <a:cs typeface="Verdana"/>
              </a:rPr>
              <a:t>débitos</a:t>
            </a:r>
            <a:r>
              <a:rPr sz="1500" spc="-10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95">
                <a:solidFill>
                  <a:srgbClr val="0C285A"/>
                </a:solidFill>
                <a:latin typeface="Verdana"/>
                <a:cs typeface="Verdana"/>
              </a:rPr>
              <a:t>créditos</a:t>
            </a:r>
            <a:r>
              <a:rPr sz="1500" spc="-105">
                <a:solidFill>
                  <a:srgbClr val="0C285A"/>
                </a:solidFill>
                <a:latin typeface="Verdana"/>
                <a:cs typeface="Verdana"/>
              </a:rPr>
              <a:t> tributários</a:t>
            </a:r>
            <a:r>
              <a:rPr sz="1500" spc="-100">
                <a:solidFill>
                  <a:srgbClr val="0C285A"/>
                </a:solidFill>
                <a:latin typeface="Verdana"/>
                <a:cs typeface="Verdana"/>
              </a:rPr>
              <a:t> </a:t>
            </a:r>
            <a:r>
              <a:rPr sz="1500" spc="-105">
                <a:solidFill>
                  <a:srgbClr val="0C285A"/>
                </a:solidFill>
                <a:latin typeface="Verdana"/>
                <a:cs typeface="Verdana"/>
              </a:rPr>
              <a:t>federais </a:t>
            </a:r>
            <a:r>
              <a:rPr sz="1500" spc="-100">
                <a:solidFill>
                  <a:srgbClr val="0C285A"/>
                </a:solidFill>
                <a:latin typeface="Verdana"/>
                <a:cs typeface="Verdana"/>
              </a:rPr>
              <a:t>previdenciários </a:t>
            </a:r>
            <a:r>
              <a:rPr sz="1500" spc="-114">
                <a:solidFill>
                  <a:srgbClr val="0C285A"/>
                </a:solidFill>
                <a:latin typeface="Verdana"/>
                <a:cs typeface="Verdana"/>
              </a:rPr>
              <a:t>à</a:t>
            </a:r>
            <a:r>
              <a:rPr sz="1500" spc="-105">
                <a:solidFill>
                  <a:srgbClr val="0C285A"/>
                </a:solidFill>
                <a:latin typeface="Verdana"/>
                <a:cs typeface="Verdana"/>
              </a:rPr>
              <a:t> </a:t>
            </a:r>
            <a:r>
              <a:rPr sz="1500" spc="-90">
                <a:solidFill>
                  <a:srgbClr val="0C285A"/>
                </a:solidFill>
                <a:latin typeface="Verdana"/>
                <a:cs typeface="Verdana"/>
              </a:rPr>
              <a:t>Receita</a:t>
            </a:r>
            <a:r>
              <a:rPr sz="1500" spc="-105">
                <a:solidFill>
                  <a:srgbClr val="0C285A"/>
                </a:solidFill>
                <a:latin typeface="Verdana"/>
                <a:cs typeface="Verdana"/>
              </a:rPr>
              <a:t> </a:t>
            </a:r>
            <a:r>
              <a:rPr sz="1500" spc="-114">
                <a:solidFill>
                  <a:srgbClr val="0C285A"/>
                </a:solidFill>
                <a:latin typeface="Verdana"/>
                <a:cs typeface="Verdana"/>
              </a:rPr>
              <a:t>Federal.</a:t>
            </a:r>
            <a:r>
              <a:rPr sz="1500" spc="-100">
                <a:solidFill>
                  <a:srgbClr val="0C285A"/>
                </a:solidFill>
                <a:latin typeface="Verdana"/>
                <a:cs typeface="Verdana"/>
              </a:rPr>
              <a:t> </a:t>
            </a:r>
            <a:r>
              <a:rPr sz="1500" spc="-25">
                <a:solidFill>
                  <a:srgbClr val="0C285A"/>
                </a:solidFill>
                <a:latin typeface="Verdana"/>
                <a:cs typeface="Verdana"/>
              </a:rPr>
              <a:t>Ele </a:t>
            </a:r>
            <a:r>
              <a:rPr sz="1500" spc="-114">
                <a:solidFill>
                  <a:srgbClr val="0C285A"/>
                </a:solidFill>
                <a:latin typeface="Verdana"/>
                <a:cs typeface="Verdana"/>
              </a:rPr>
              <a:t>formaliza</a:t>
            </a:r>
            <a:r>
              <a:rPr sz="1500" spc="-105">
                <a:solidFill>
                  <a:srgbClr val="0C285A"/>
                </a:solidFill>
                <a:latin typeface="Verdana"/>
                <a:cs typeface="Verdana"/>
              </a:rPr>
              <a:t> </a:t>
            </a:r>
            <a:r>
              <a:rPr sz="1500" spc="-100">
                <a:solidFill>
                  <a:srgbClr val="0C285A"/>
                </a:solidFill>
                <a:latin typeface="Verdana"/>
                <a:cs typeface="Verdana"/>
              </a:rPr>
              <a:t>o </a:t>
            </a:r>
            <a:r>
              <a:rPr sz="1500" spc="-125">
                <a:solidFill>
                  <a:srgbClr val="0C285A"/>
                </a:solidFill>
                <a:latin typeface="Verdana"/>
                <a:cs typeface="Verdana"/>
              </a:rPr>
              <a:t>cumprimento</a:t>
            </a:r>
            <a:r>
              <a:rPr sz="1500" spc="-105">
                <a:solidFill>
                  <a:srgbClr val="0C285A"/>
                </a:solidFill>
                <a:latin typeface="Verdana"/>
                <a:cs typeface="Verdana"/>
              </a:rPr>
              <a:t> </a:t>
            </a:r>
            <a:r>
              <a:rPr sz="1500" spc="-110">
                <a:solidFill>
                  <a:srgbClr val="0C285A"/>
                </a:solidFill>
                <a:latin typeface="Verdana"/>
                <a:cs typeface="Verdana"/>
              </a:rPr>
              <a:t>da</a:t>
            </a:r>
            <a:r>
              <a:rPr sz="1500" spc="-100">
                <a:solidFill>
                  <a:srgbClr val="0C285A"/>
                </a:solidFill>
                <a:latin typeface="Verdana"/>
                <a:cs typeface="Verdana"/>
              </a:rPr>
              <a:t> obrigação </a:t>
            </a:r>
            <a:r>
              <a:rPr sz="1500" spc="-95">
                <a:solidFill>
                  <a:srgbClr val="0C285A"/>
                </a:solidFill>
                <a:latin typeface="Verdana"/>
                <a:cs typeface="Verdana"/>
              </a:rPr>
              <a:t>acessória</a:t>
            </a:r>
            <a:r>
              <a:rPr sz="1500" spc="-105">
                <a:solidFill>
                  <a:srgbClr val="0C285A"/>
                </a:solidFill>
                <a:latin typeface="Verdana"/>
                <a:cs typeface="Verdana"/>
              </a:rPr>
              <a:t> </a:t>
            </a:r>
            <a:r>
              <a:rPr sz="1500" spc="-114">
                <a:solidFill>
                  <a:srgbClr val="0C285A"/>
                </a:solidFill>
                <a:latin typeface="Verdana"/>
                <a:cs typeface="Verdana"/>
              </a:rPr>
              <a:t>e</a:t>
            </a:r>
            <a:r>
              <a:rPr sz="1500" spc="-100">
                <a:solidFill>
                  <a:srgbClr val="0C285A"/>
                </a:solidFill>
                <a:latin typeface="Verdana"/>
                <a:cs typeface="Verdana"/>
              </a:rPr>
              <a:t> </a:t>
            </a:r>
            <a:r>
              <a:rPr sz="1500" spc="-105">
                <a:solidFill>
                  <a:srgbClr val="0C285A"/>
                </a:solidFill>
                <a:latin typeface="Verdana"/>
                <a:cs typeface="Verdana"/>
              </a:rPr>
              <a:t>vincula</a:t>
            </a:r>
            <a:r>
              <a:rPr sz="1500" spc="-100">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00">
                <a:solidFill>
                  <a:srgbClr val="0C285A"/>
                </a:solidFill>
                <a:latin typeface="Verdana"/>
                <a:cs typeface="Verdana"/>
              </a:rPr>
              <a:t>competência </a:t>
            </a:r>
            <a:r>
              <a:rPr sz="1500" spc="-105">
                <a:solidFill>
                  <a:srgbClr val="0C285A"/>
                </a:solidFill>
                <a:latin typeface="Verdana"/>
                <a:cs typeface="Verdana"/>
              </a:rPr>
              <a:t>declarada</a:t>
            </a:r>
            <a:r>
              <a:rPr sz="1500" spc="-100">
                <a:solidFill>
                  <a:srgbClr val="0C285A"/>
                </a:solidFill>
                <a:latin typeface="Verdana"/>
                <a:cs typeface="Verdana"/>
              </a:rPr>
              <a:t> </a:t>
            </a:r>
            <a:r>
              <a:rPr sz="1500" spc="-95">
                <a:solidFill>
                  <a:srgbClr val="0C285A"/>
                </a:solidFill>
                <a:latin typeface="Verdana"/>
                <a:cs typeface="Verdana"/>
              </a:rPr>
              <a:t>aos</a:t>
            </a:r>
            <a:r>
              <a:rPr sz="1500" spc="-105">
                <a:solidFill>
                  <a:srgbClr val="0C285A"/>
                </a:solidFill>
                <a:latin typeface="Verdana"/>
                <a:cs typeface="Verdana"/>
              </a:rPr>
              <a:t> </a:t>
            </a:r>
            <a:r>
              <a:rPr sz="1500" spc="-10">
                <a:solidFill>
                  <a:srgbClr val="0C285A"/>
                </a:solidFill>
                <a:latin typeface="Verdana"/>
                <a:cs typeface="Verdana"/>
              </a:rPr>
              <a:t>valores apurados.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17780">
              <a:lnSpc>
                <a:spcPct val="100000"/>
              </a:lnSpc>
            </a:pPr>
            <a:r>
              <a:rPr sz="1500" spc="-85">
                <a:solidFill>
                  <a:srgbClr val="0C285A"/>
                </a:solidFill>
                <a:latin typeface="Verdana"/>
                <a:cs typeface="Verdana"/>
              </a:rPr>
              <a:t>Esse</a:t>
            </a:r>
            <a:r>
              <a:rPr sz="1500" spc="-110">
                <a:solidFill>
                  <a:srgbClr val="0C285A"/>
                </a:solidFill>
                <a:latin typeface="Verdana"/>
                <a:cs typeface="Verdana"/>
              </a:rPr>
              <a:t> </a:t>
            </a:r>
            <a:r>
              <a:rPr sz="1500" spc="-120">
                <a:solidFill>
                  <a:srgbClr val="0C285A"/>
                </a:solidFill>
                <a:latin typeface="Verdana"/>
                <a:cs typeface="Verdana"/>
              </a:rPr>
              <a:t>documento</a:t>
            </a:r>
            <a:r>
              <a:rPr sz="1500" spc="-105">
                <a:solidFill>
                  <a:srgbClr val="0C285A"/>
                </a:solidFill>
                <a:latin typeface="Verdana"/>
                <a:cs typeface="Verdana"/>
              </a:rPr>
              <a:t> </a:t>
            </a:r>
            <a:r>
              <a:rPr sz="1500" spc="-114">
                <a:solidFill>
                  <a:srgbClr val="0C285A"/>
                </a:solidFill>
                <a:latin typeface="Verdana"/>
                <a:cs typeface="Verdana"/>
              </a:rPr>
              <a:t>é</a:t>
            </a:r>
            <a:r>
              <a:rPr sz="1500" spc="-110">
                <a:solidFill>
                  <a:srgbClr val="0C285A"/>
                </a:solidFill>
                <a:latin typeface="Verdana"/>
                <a:cs typeface="Verdana"/>
              </a:rPr>
              <a:t> </a:t>
            </a:r>
            <a:r>
              <a:rPr sz="1500" spc="-85">
                <a:solidFill>
                  <a:srgbClr val="0C285A"/>
                </a:solidFill>
                <a:latin typeface="Verdana"/>
                <a:cs typeface="Verdana"/>
              </a:rPr>
              <a:t>essencial</a:t>
            </a:r>
            <a:r>
              <a:rPr sz="1500" spc="-105">
                <a:solidFill>
                  <a:srgbClr val="0C285A"/>
                </a:solidFill>
                <a:latin typeface="Verdana"/>
                <a:cs typeface="Verdana"/>
              </a:rPr>
              <a:t> </a:t>
            </a:r>
            <a:r>
              <a:rPr sz="1500" spc="-110">
                <a:solidFill>
                  <a:srgbClr val="0C285A"/>
                </a:solidFill>
                <a:latin typeface="Verdana"/>
                <a:cs typeface="Verdana"/>
              </a:rPr>
              <a:t>porque</a:t>
            </a:r>
            <a:r>
              <a:rPr sz="1500" spc="-105">
                <a:solidFill>
                  <a:srgbClr val="0C285A"/>
                </a:solidFill>
                <a:latin typeface="Verdana"/>
                <a:cs typeface="Verdana"/>
              </a:rPr>
              <a:t> </a:t>
            </a:r>
            <a:r>
              <a:rPr sz="1500" spc="-110">
                <a:solidFill>
                  <a:srgbClr val="0C285A"/>
                </a:solidFill>
                <a:latin typeface="Verdana"/>
                <a:cs typeface="Verdana"/>
              </a:rPr>
              <a:t>confirma </a:t>
            </a:r>
            <a:r>
              <a:rPr sz="1500" spc="-114">
                <a:solidFill>
                  <a:srgbClr val="0C285A"/>
                </a:solidFill>
                <a:latin typeface="Verdana"/>
                <a:cs typeface="Verdana"/>
              </a:rPr>
              <a:t>a</a:t>
            </a:r>
            <a:r>
              <a:rPr sz="1500" spc="-105">
                <a:solidFill>
                  <a:srgbClr val="0C285A"/>
                </a:solidFill>
                <a:latin typeface="Verdana"/>
                <a:cs typeface="Verdana"/>
              </a:rPr>
              <a:t> </a:t>
            </a:r>
            <a:r>
              <a:rPr sz="1500" spc="-110">
                <a:solidFill>
                  <a:srgbClr val="0C285A"/>
                </a:solidFill>
                <a:latin typeface="Verdana"/>
                <a:cs typeface="Verdana"/>
              </a:rPr>
              <a:t>regularidade</a:t>
            </a:r>
            <a:r>
              <a:rPr sz="1500" spc="-105">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envio</a:t>
            </a:r>
            <a:r>
              <a:rPr sz="1500" spc="-105">
                <a:solidFill>
                  <a:srgbClr val="0C285A"/>
                </a:solidFill>
                <a:latin typeface="Verdana"/>
                <a:cs typeface="Verdana"/>
              </a:rPr>
              <a:t> </a:t>
            </a:r>
            <a:r>
              <a:rPr sz="1500" spc="-110">
                <a:solidFill>
                  <a:srgbClr val="0C285A"/>
                </a:solidFill>
                <a:latin typeface="Verdana"/>
                <a:cs typeface="Verdana"/>
              </a:rPr>
              <a:t>da</a:t>
            </a:r>
            <a:r>
              <a:rPr sz="1500" spc="-105">
                <a:solidFill>
                  <a:srgbClr val="0C285A"/>
                </a:solidFill>
                <a:latin typeface="Verdana"/>
                <a:cs typeface="Verdana"/>
              </a:rPr>
              <a:t> </a:t>
            </a:r>
            <a:r>
              <a:rPr sz="1500" spc="-100">
                <a:solidFill>
                  <a:srgbClr val="0C285A"/>
                </a:solidFill>
                <a:latin typeface="Verdana"/>
                <a:cs typeface="Verdana"/>
              </a:rPr>
              <a:t>DCTFWeb,</a:t>
            </a:r>
            <a:r>
              <a:rPr sz="1500" spc="-110">
                <a:solidFill>
                  <a:srgbClr val="0C285A"/>
                </a:solidFill>
                <a:latin typeface="Verdana"/>
                <a:cs typeface="Verdana"/>
              </a:rPr>
              <a:t> </a:t>
            </a:r>
            <a:r>
              <a:rPr sz="1500" spc="-114">
                <a:solidFill>
                  <a:srgbClr val="0C285A"/>
                </a:solidFill>
                <a:latin typeface="Verdana"/>
                <a:cs typeface="Verdana"/>
              </a:rPr>
              <a:t>garantindo</a:t>
            </a:r>
            <a:r>
              <a:rPr sz="1500" spc="-105">
                <a:solidFill>
                  <a:srgbClr val="0C285A"/>
                </a:solidFill>
                <a:latin typeface="Verdana"/>
                <a:cs typeface="Verdana"/>
              </a:rPr>
              <a:t> </a:t>
            </a:r>
            <a:r>
              <a:rPr sz="1500" spc="-25">
                <a:solidFill>
                  <a:srgbClr val="0C285A"/>
                </a:solidFill>
                <a:latin typeface="Verdana"/>
                <a:cs typeface="Verdana"/>
              </a:rPr>
              <a:t>que </a:t>
            </a:r>
            <a:r>
              <a:rPr sz="1500" spc="-114">
                <a:solidFill>
                  <a:srgbClr val="0C285A"/>
                </a:solidFill>
                <a:latin typeface="Verdana"/>
                <a:cs typeface="Verdana"/>
              </a:rPr>
              <a:t>a</a:t>
            </a:r>
            <a:r>
              <a:rPr sz="1500" spc="-105">
                <a:solidFill>
                  <a:srgbClr val="0C285A"/>
                </a:solidFill>
                <a:latin typeface="Verdana"/>
                <a:cs typeface="Verdana"/>
              </a:rPr>
              <a:t> </a:t>
            </a:r>
            <a:r>
              <a:rPr sz="1500" spc="-120">
                <a:solidFill>
                  <a:srgbClr val="0C285A"/>
                </a:solidFill>
                <a:latin typeface="Verdana"/>
                <a:cs typeface="Verdana"/>
              </a:rPr>
              <a:t>empresa</a:t>
            </a:r>
            <a:r>
              <a:rPr sz="1500" spc="-100">
                <a:solidFill>
                  <a:srgbClr val="0C285A"/>
                </a:solidFill>
                <a:latin typeface="Verdana"/>
                <a:cs typeface="Verdana"/>
              </a:rPr>
              <a:t> declarou </a:t>
            </a:r>
            <a:r>
              <a:rPr sz="1500" spc="-120">
                <a:solidFill>
                  <a:srgbClr val="0C285A"/>
                </a:solidFill>
                <a:latin typeface="Verdana"/>
                <a:cs typeface="Verdana"/>
              </a:rPr>
              <a:t>corretamente</a:t>
            </a:r>
            <a:r>
              <a:rPr sz="1500" spc="-100">
                <a:solidFill>
                  <a:srgbClr val="0C285A"/>
                </a:solidFill>
                <a:latin typeface="Verdana"/>
                <a:cs typeface="Verdana"/>
              </a:rPr>
              <a:t> </a:t>
            </a:r>
            <a:r>
              <a:rPr sz="1500" spc="-110">
                <a:solidFill>
                  <a:srgbClr val="0C285A"/>
                </a:solidFill>
                <a:latin typeface="Verdana"/>
                <a:cs typeface="Verdana"/>
              </a:rPr>
              <a:t>suas</a:t>
            </a:r>
            <a:r>
              <a:rPr sz="1500" spc="-105">
                <a:solidFill>
                  <a:srgbClr val="0C285A"/>
                </a:solidFill>
                <a:latin typeface="Verdana"/>
                <a:cs typeface="Verdana"/>
              </a:rPr>
              <a:t> </a:t>
            </a:r>
            <a:r>
              <a:rPr sz="1500" spc="-95">
                <a:solidFill>
                  <a:srgbClr val="0C285A"/>
                </a:solidFill>
                <a:latin typeface="Verdana"/>
                <a:cs typeface="Verdana"/>
              </a:rPr>
              <a:t>obrigações</a:t>
            </a:r>
            <a:r>
              <a:rPr sz="1500" spc="-100">
                <a:solidFill>
                  <a:srgbClr val="0C285A"/>
                </a:solidFill>
                <a:latin typeface="Verdana"/>
                <a:cs typeface="Verdana"/>
              </a:rPr>
              <a:t> </a:t>
            </a:r>
            <a:r>
              <a:rPr sz="1500" spc="-110">
                <a:solidFill>
                  <a:srgbClr val="0C285A"/>
                </a:solidFill>
                <a:latin typeface="Verdana"/>
                <a:cs typeface="Verdana"/>
              </a:rPr>
              <a:t>previdenciárias.</a:t>
            </a:r>
            <a:r>
              <a:rPr sz="1500" spc="-100">
                <a:solidFill>
                  <a:srgbClr val="0C285A"/>
                </a:solidFill>
                <a:latin typeface="Verdana"/>
                <a:cs typeface="Verdana"/>
              </a:rPr>
              <a:t> </a:t>
            </a:r>
            <a:r>
              <a:rPr sz="1500" spc="-80">
                <a:solidFill>
                  <a:srgbClr val="0C285A"/>
                </a:solidFill>
                <a:latin typeface="Verdana"/>
                <a:cs typeface="Verdana"/>
              </a:rPr>
              <a:t>Na</a:t>
            </a:r>
            <a:r>
              <a:rPr sz="1500" spc="-100">
                <a:solidFill>
                  <a:srgbClr val="0C285A"/>
                </a:solidFill>
                <a:latin typeface="Verdana"/>
                <a:cs typeface="Verdana"/>
              </a:rPr>
              <a:t> </a:t>
            </a:r>
            <a:r>
              <a:rPr sz="1500" spc="-120">
                <a:solidFill>
                  <a:srgbClr val="0C285A"/>
                </a:solidFill>
                <a:latin typeface="Verdana"/>
                <a:cs typeface="Verdana"/>
              </a:rPr>
              <a:t>validação,</a:t>
            </a:r>
            <a:r>
              <a:rPr sz="1500" spc="-100">
                <a:solidFill>
                  <a:srgbClr val="0C285A"/>
                </a:solidFill>
                <a:latin typeface="Verdana"/>
                <a:cs typeface="Verdana"/>
              </a:rPr>
              <a:t> o</a:t>
            </a:r>
            <a:r>
              <a:rPr sz="1500" spc="-105">
                <a:solidFill>
                  <a:srgbClr val="0C285A"/>
                </a:solidFill>
                <a:latin typeface="Verdana"/>
                <a:cs typeface="Verdana"/>
              </a:rPr>
              <a:t> </a:t>
            </a:r>
            <a:r>
              <a:rPr sz="1500" spc="-90">
                <a:solidFill>
                  <a:srgbClr val="0C285A"/>
                </a:solidFill>
                <a:latin typeface="Verdana"/>
                <a:cs typeface="Verdana"/>
              </a:rPr>
              <a:t>recibo</a:t>
            </a:r>
            <a:r>
              <a:rPr sz="1500" spc="-100">
                <a:solidFill>
                  <a:srgbClr val="0C285A"/>
                </a:solidFill>
                <a:latin typeface="Verdana"/>
                <a:cs typeface="Verdana"/>
              </a:rPr>
              <a:t> </a:t>
            </a:r>
            <a:r>
              <a:rPr sz="1500" spc="-10">
                <a:solidFill>
                  <a:srgbClr val="0C285A"/>
                </a:solidFill>
                <a:latin typeface="Verdana"/>
                <a:cs typeface="Verdana"/>
              </a:rPr>
              <a:t>assegura </a:t>
            </a:r>
            <a:r>
              <a:rPr sz="1500" spc="-110">
                <a:solidFill>
                  <a:srgbClr val="0C285A"/>
                </a:solidFill>
                <a:latin typeface="Verdana"/>
                <a:cs typeface="Verdana"/>
              </a:rPr>
              <a:t>que </a:t>
            </a:r>
            <a:r>
              <a:rPr sz="1500" spc="-114">
                <a:solidFill>
                  <a:srgbClr val="0C285A"/>
                </a:solidFill>
                <a:latin typeface="Verdana"/>
                <a:cs typeface="Verdana"/>
              </a:rPr>
              <a:t>a</a:t>
            </a:r>
            <a:r>
              <a:rPr sz="1500" spc="-105">
                <a:solidFill>
                  <a:srgbClr val="0C285A"/>
                </a:solidFill>
                <a:latin typeface="Verdana"/>
                <a:cs typeface="Verdana"/>
              </a:rPr>
              <a:t> </a:t>
            </a:r>
            <a:r>
              <a:rPr sz="1500" spc="-114">
                <a:solidFill>
                  <a:srgbClr val="0C285A"/>
                </a:solidFill>
                <a:latin typeface="Verdana"/>
                <a:cs typeface="Verdana"/>
              </a:rPr>
              <a:t>competência,</a:t>
            </a:r>
            <a:r>
              <a:rPr sz="1500" spc="-105">
                <a:solidFill>
                  <a:srgbClr val="0C285A"/>
                </a:solidFill>
                <a:latin typeface="Verdana"/>
                <a:cs typeface="Verdana"/>
              </a:rPr>
              <a:t> </a:t>
            </a:r>
            <a:r>
              <a:rPr sz="1500" spc="-114">
                <a:solidFill>
                  <a:srgbClr val="0C285A"/>
                </a:solidFill>
                <a:latin typeface="Verdana"/>
                <a:cs typeface="Verdana"/>
              </a:rPr>
              <a:t>razão</a:t>
            </a:r>
            <a:r>
              <a:rPr sz="1500" spc="-110">
                <a:solidFill>
                  <a:srgbClr val="0C285A"/>
                </a:solidFill>
                <a:latin typeface="Verdana"/>
                <a:cs typeface="Verdana"/>
              </a:rPr>
              <a:t> </a:t>
            </a:r>
            <a:r>
              <a:rPr sz="1500" spc="-80">
                <a:solidFill>
                  <a:srgbClr val="0C285A"/>
                </a:solidFill>
                <a:latin typeface="Verdana"/>
                <a:cs typeface="Verdana"/>
              </a:rPr>
              <a:t>social</a:t>
            </a:r>
            <a:r>
              <a:rPr sz="1500" spc="-105">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75">
                <a:solidFill>
                  <a:srgbClr val="0C285A"/>
                </a:solidFill>
                <a:latin typeface="Verdana"/>
                <a:cs typeface="Verdana"/>
              </a:rPr>
              <a:t>CNPJ</a:t>
            </a:r>
            <a:r>
              <a:rPr sz="1500" spc="-110">
                <a:solidFill>
                  <a:srgbClr val="0C285A"/>
                </a:solidFill>
                <a:latin typeface="Verdana"/>
                <a:cs typeface="Verdana"/>
              </a:rPr>
              <a:t> </a:t>
            </a:r>
            <a:r>
              <a:rPr sz="1500" spc="-135">
                <a:solidFill>
                  <a:srgbClr val="0C285A"/>
                </a:solidFill>
                <a:latin typeface="Verdana"/>
                <a:cs typeface="Verdana"/>
              </a:rPr>
              <a:t>estejam</a:t>
            </a:r>
            <a:r>
              <a:rPr sz="1500" spc="-105">
                <a:solidFill>
                  <a:srgbClr val="0C285A"/>
                </a:solidFill>
                <a:latin typeface="Verdana"/>
                <a:cs typeface="Verdana"/>
              </a:rPr>
              <a:t> </a:t>
            </a:r>
            <a:r>
              <a:rPr sz="1500" spc="-160">
                <a:solidFill>
                  <a:srgbClr val="0C285A"/>
                </a:solidFill>
                <a:latin typeface="Verdana"/>
                <a:cs typeface="Verdana"/>
              </a:rPr>
              <a:t>em</a:t>
            </a:r>
            <a:r>
              <a:rPr sz="1500" spc="-105">
                <a:solidFill>
                  <a:srgbClr val="0C285A"/>
                </a:solidFill>
                <a:latin typeface="Verdana"/>
                <a:cs typeface="Verdana"/>
              </a:rPr>
              <a:t> </a:t>
            </a:r>
            <a:r>
              <a:rPr sz="1500" spc="-110">
                <a:solidFill>
                  <a:srgbClr val="0C285A"/>
                </a:solidFill>
                <a:latin typeface="Verdana"/>
                <a:cs typeface="Verdana"/>
              </a:rPr>
              <a:t>conformidade com</a:t>
            </a:r>
            <a:r>
              <a:rPr sz="1500" spc="-105">
                <a:solidFill>
                  <a:srgbClr val="0C285A"/>
                </a:solidFill>
                <a:latin typeface="Verdana"/>
                <a:cs typeface="Verdana"/>
              </a:rPr>
              <a:t> </a:t>
            </a:r>
            <a:r>
              <a:rPr sz="1500" spc="-100">
                <a:solidFill>
                  <a:srgbClr val="0C285A"/>
                </a:solidFill>
                <a:latin typeface="Verdana"/>
                <a:cs typeface="Verdana"/>
              </a:rPr>
              <a:t>o</a:t>
            </a:r>
            <a:r>
              <a:rPr sz="1500" spc="-105">
                <a:solidFill>
                  <a:srgbClr val="0C285A"/>
                </a:solidFill>
                <a:latin typeface="Verdana"/>
                <a:cs typeface="Verdana"/>
              </a:rPr>
              <a:t> </a:t>
            </a:r>
            <a:r>
              <a:rPr sz="1500" spc="-125">
                <a:solidFill>
                  <a:srgbClr val="0C285A"/>
                </a:solidFill>
                <a:latin typeface="Verdana"/>
                <a:cs typeface="Verdana"/>
              </a:rPr>
              <a:t>cadastro,</a:t>
            </a:r>
            <a:r>
              <a:rPr sz="1500" spc="-105">
                <a:solidFill>
                  <a:srgbClr val="0C285A"/>
                </a:solidFill>
                <a:latin typeface="Verdana"/>
                <a:cs typeface="Verdana"/>
              </a:rPr>
              <a:t> servindo</a:t>
            </a:r>
            <a:r>
              <a:rPr sz="1500" spc="-110">
                <a:solidFill>
                  <a:srgbClr val="0C285A"/>
                </a:solidFill>
                <a:latin typeface="Verdana"/>
                <a:cs typeface="Verdana"/>
              </a:rPr>
              <a:t> </a:t>
            </a:r>
            <a:r>
              <a:rPr sz="1500" spc="-20">
                <a:solidFill>
                  <a:srgbClr val="0C285A"/>
                </a:solidFill>
                <a:latin typeface="Verdana"/>
                <a:cs typeface="Verdana"/>
              </a:rPr>
              <a:t>como </a:t>
            </a:r>
            <a:r>
              <a:rPr sz="1500" spc="-110">
                <a:solidFill>
                  <a:srgbClr val="0C285A"/>
                </a:solidFill>
                <a:latin typeface="Verdana"/>
                <a:cs typeface="Verdana"/>
              </a:rPr>
              <a:t>base</a:t>
            </a:r>
            <a:r>
              <a:rPr sz="1500" spc="-125">
                <a:solidFill>
                  <a:srgbClr val="0C285A"/>
                </a:solidFill>
                <a:latin typeface="Verdana"/>
                <a:cs typeface="Verdana"/>
              </a:rPr>
              <a:t> </a:t>
            </a:r>
            <a:r>
              <a:rPr sz="1500" spc="-120">
                <a:solidFill>
                  <a:srgbClr val="0C285A"/>
                </a:solidFill>
                <a:latin typeface="Verdana"/>
                <a:cs typeface="Verdana"/>
              </a:rPr>
              <a:t>para</a:t>
            </a:r>
            <a:r>
              <a:rPr sz="1500" spc="-114">
                <a:solidFill>
                  <a:srgbClr val="0C285A"/>
                </a:solidFill>
                <a:latin typeface="Verdana"/>
                <a:cs typeface="Verdana"/>
              </a:rPr>
              <a:t> a </a:t>
            </a:r>
            <a:r>
              <a:rPr sz="1500" spc="-100">
                <a:solidFill>
                  <a:srgbClr val="0C285A"/>
                </a:solidFill>
                <a:latin typeface="Verdana"/>
                <a:cs typeface="Verdana"/>
              </a:rPr>
              <a:t>análise</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70">
                <a:solidFill>
                  <a:srgbClr val="0C285A"/>
                </a:solidFill>
                <a:latin typeface="Verdana"/>
                <a:cs typeface="Verdana"/>
              </a:rPr>
              <a:t>DARFs</a:t>
            </a:r>
            <a:r>
              <a:rPr sz="1500" spc="-114">
                <a:solidFill>
                  <a:srgbClr val="0C285A"/>
                </a:solidFill>
                <a:latin typeface="Verdana"/>
                <a:cs typeface="Verdana"/>
              </a:rPr>
              <a:t> e </a:t>
            </a:r>
            <a:r>
              <a:rPr sz="1500" spc="-120">
                <a:solidFill>
                  <a:srgbClr val="0C285A"/>
                </a:solidFill>
                <a:latin typeface="Verdana"/>
                <a:cs typeface="Verdana"/>
              </a:rPr>
              <a:t>comprovantes</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30">
                <a:solidFill>
                  <a:srgbClr val="0C285A"/>
                </a:solidFill>
                <a:latin typeface="Verdana"/>
                <a:cs typeface="Verdana"/>
              </a:rPr>
              <a:t>recolhimento.</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5080">
              <a:lnSpc>
                <a:spcPct val="100000"/>
              </a:lnSpc>
            </a:pPr>
            <a:r>
              <a:rPr sz="1500" spc="-65">
                <a:solidFill>
                  <a:srgbClr val="0C285A"/>
                </a:solidFill>
                <a:latin typeface="Verdana"/>
                <a:cs typeface="Verdana"/>
              </a:rPr>
              <a:t>O</a:t>
            </a:r>
            <a:r>
              <a:rPr sz="1500" spc="-110">
                <a:solidFill>
                  <a:srgbClr val="0C285A"/>
                </a:solidFill>
                <a:latin typeface="Verdana"/>
                <a:cs typeface="Verdana"/>
              </a:rPr>
              <a:t> </a:t>
            </a:r>
            <a:r>
              <a:rPr sz="1500" spc="-90">
                <a:solidFill>
                  <a:srgbClr val="0C285A"/>
                </a:solidFill>
                <a:latin typeface="Verdana"/>
                <a:cs typeface="Verdana"/>
              </a:rPr>
              <a:t>recibo</a:t>
            </a:r>
            <a:r>
              <a:rPr sz="1500" spc="-105">
                <a:solidFill>
                  <a:srgbClr val="0C285A"/>
                </a:solidFill>
                <a:latin typeface="Verdana"/>
                <a:cs typeface="Verdana"/>
              </a:rPr>
              <a:t> </a:t>
            </a:r>
            <a:r>
              <a:rPr sz="1500" spc="-110">
                <a:solidFill>
                  <a:srgbClr val="0C285A"/>
                </a:solidFill>
                <a:latin typeface="Verdana"/>
                <a:cs typeface="Verdana"/>
              </a:rPr>
              <a:t>da</a:t>
            </a:r>
            <a:r>
              <a:rPr sz="1500" spc="-105">
                <a:solidFill>
                  <a:srgbClr val="0C285A"/>
                </a:solidFill>
                <a:latin typeface="Verdana"/>
                <a:cs typeface="Verdana"/>
              </a:rPr>
              <a:t> </a:t>
            </a:r>
            <a:r>
              <a:rPr sz="1500" spc="-80">
                <a:solidFill>
                  <a:srgbClr val="0C285A"/>
                </a:solidFill>
                <a:latin typeface="Verdana"/>
                <a:cs typeface="Verdana"/>
              </a:rPr>
              <a:t>DCTFWeb</a:t>
            </a:r>
            <a:r>
              <a:rPr sz="1500" spc="-105">
                <a:solidFill>
                  <a:srgbClr val="0C285A"/>
                </a:solidFill>
                <a:latin typeface="Verdana"/>
                <a:cs typeface="Verdana"/>
              </a:rPr>
              <a:t> </a:t>
            </a:r>
            <a:r>
              <a:rPr sz="1500" spc="-95">
                <a:solidFill>
                  <a:srgbClr val="0C285A"/>
                </a:solidFill>
                <a:latin typeface="Verdana"/>
                <a:cs typeface="Verdana"/>
              </a:rPr>
              <a:t>funciona</a:t>
            </a:r>
            <a:r>
              <a:rPr sz="1500" spc="-105">
                <a:solidFill>
                  <a:srgbClr val="0C285A"/>
                </a:solidFill>
                <a:latin typeface="Verdana"/>
                <a:cs typeface="Verdana"/>
              </a:rPr>
              <a:t> </a:t>
            </a:r>
            <a:r>
              <a:rPr sz="1500" spc="-114">
                <a:solidFill>
                  <a:srgbClr val="0C285A"/>
                </a:solidFill>
                <a:latin typeface="Verdana"/>
                <a:cs typeface="Verdana"/>
              </a:rPr>
              <a:t>como</a:t>
            </a:r>
            <a:r>
              <a:rPr sz="1500" spc="-105">
                <a:solidFill>
                  <a:srgbClr val="0C285A"/>
                </a:solidFill>
                <a:latin typeface="Verdana"/>
                <a:cs typeface="Verdana"/>
              </a:rPr>
              <a:t> </a:t>
            </a:r>
            <a:r>
              <a:rPr sz="1500" spc="-114">
                <a:solidFill>
                  <a:srgbClr val="0C285A"/>
                </a:solidFill>
                <a:latin typeface="Verdana"/>
                <a:cs typeface="Verdana"/>
              </a:rPr>
              <a:t>documento-base</a:t>
            </a:r>
            <a:r>
              <a:rPr sz="1500" spc="-110">
                <a:solidFill>
                  <a:srgbClr val="0C285A"/>
                </a:solidFill>
                <a:latin typeface="Verdana"/>
                <a:cs typeface="Verdana"/>
              </a:rPr>
              <a:t> </a:t>
            </a:r>
            <a:r>
              <a:rPr sz="1500" spc="-120">
                <a:solidFill>
                  <a:srgbClr val="0C285A"/>
                </a:solidFill>
                <a:latin typeface="Verdana"/>
                <a:cs typeface="Verdana"/>
              </a:rPr>
              <a:t>para</a:t>
            </a:r>
            <a:r>
              <a:rPr sz="1500" spc="-105">
                <a:solidFill>
                  <a:srgbClr val="0C285A"/>
                </a:solidFill>
                <a:latin typeface="Verdana"/>
                <a:cs typeface="Verdana"/>
              </a:rPr>
              <a:t> </a:t>
            </a:r>
            <a:r>
              <a:rPr sz="1500" spc="-114">
                <a:solidFill>
                  <a:srgbClr val="0C285A"/>
                </a:solidFill>
                <a:latin typeface="Verdana"/>
                <a:cs typeface="Verdana"/>
              </a:rPr>
              <a:t>validar</a:t>
            </a:r>
            <a:r>
              <a:rPr sz="1500" spc="-105">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65">
                <a:solidFill>
                  <a:srgbClr val="0C285A"/>
                </a:solidFill>
                <a:latin typeface="Verdana"/>
                <a:cs typeface="Verdana"/>
              </a:rPr>
              <a:t>DARF</a:t>
            </a:r>
            <a:r>
              <a:rPr sz="1500" spc="-105">
                <a:solidFill>
                  <a:srgbClr val="0C285A"/>
                </a:solidFill>
                <a:latin typeface="Verdana"/>
                <a:cs typeface="Verdana"/>
              </a:rPr>
              <a:t> </a:t>
            </a:r>
            <a:r>
              <a:rPr sz="1500" spc="-110">
                <a:solidFill>
                  <a:srgbClr val="0C285A"/>
                </a:solidFill>
                <a:latin typeface="Verdana"/>
                <a:cs typeface="Verdana"/>
              </a:rPr>
              <a:t>da</a:t>
            </a:r>
            <a:r>
              <a:rPr sz="1500" spc="-105">
                <a:solidFill>
                  <a:srgbClr val="0C285A"/>
                </a:solidFill>
                <a:latin typeface="Verdana"/>
                <a:cs typeface="Verdana"/>
              </a:rPr>
              <a:t> </a:t>
            </a:r>
            <a:r>
              <a:rPr sz="1500" spc="-114">
                <a:solidFill>
                  <a:srgbClr val="0C285A"/>
                </a:solidFill>
                <a:latin typeface="Verdana"/>
                <a:cs typeface="Verdana"/>
              </a:rPr>
              <a:t>competência,</a:t>
            </a:r>
            <a:r>
              <a:rPr sz="1500" spc="-105">
                <a:solidFill>
                  <a:srgbClr val="0C285A"/>
                </a:solidFill>
                <a:latin typeface="Verdana"/>
                <a:cs typeface="Verdana"/>
              </a:rPr>
              <a:t> </a:t>
            </a:r>
            <a:r>
              <a:rPr sz="1500" spc="-145">
                <a:solidFill>
                  <a:srgbClr val="0C285A"/>
                </a:solidFill>
                <a:latin typeface="Verdana"/>
                <a:cs typeface="Verdana"/>
              </a:rPr>
              <a:t>já</a:t>
            </a:r>
            <a:r>
              <a:rPr sz="1500" spc="-110">
                <a:solidFill>
                  <a:srgbClr val="0C285A"/>
                </a:solidFill>
                <a:latin typeface="Verdana"/>
                <a:cs typeface="Verdana"/>
              </a:rPr>
              <a:t> </a:t>
            </a:r>
            <a:r>
              <a:rPr sz="1500" spc="-25">
                <a:solidFill>
                  <a:srgbClr val="0C285A"/>
                </a:solidFill>
                <a:latin typeface="Verdana"/>
                <a:cs typeface="Verdana"/>
              </a:rPr>
              <a:t>que </a:t>
            </a:r>
            <a:r>
              <a:rPr sz="1500" spc="-100">
                <a:solidFill>
                  <a:srgbClr val="0C285A"/>
                </a:solidFill>
                <a:latin typeface="Verdana"/>
                <a:cs typeface="Verdana"/>
              </a:rPr>
              <a:t>o</a:t>
            </a:r>
            <a:r>
              <a:rPr sz="1500" spc="-120">
                <a:solidFill>
                  <a:srgbClr val="0C285A"/>
                </a:solidFill>
                <a:latin typeface="Verdana"/>
                <a:cs typeface="Verdana"/>
              </a:rPr>
              <a:t> valor</a:t>
            </a:r>
            <a:r>
              <a:rPr sz="1500" spc="-114">
                <a:solidFill>
                  <a:srgbClr val="0C285A"/>
                </a:solidFill>
                <a:latin typeface="Verdana"/>
                <a:cs typeface="Verdana"/>
              </a:rPr>
              <a:t> apurado </a:t>
            </a:r>
            <a:r>
              <a:rPr sz="1500" spc="-90">
                <a:solidFill>
                  <a:srgbClr val="0C285A"/>
                </a:solidFill>
                <a:latin typeface="Verdana"/>
                <a:cs typeface="Verdana"/>
              </a:rPr>
              <a:t>precisa</a:t>
            </a:r>
            <a:r>
              <a:rPr sz="1500" spc="-114">
                <a:solidFill>
                  <a:srgbClr val="0C285A"/>
                </a:solidFill>
                <a:latin typeface="Verdana"/>
                <a:cs typeface="Verdana"/>
              </a:rPr>
              <a:t> </a:t>
            </a:r>
            <a:r>
              <a:rPr sz="1500" spc="-75">
                <a:solidFill>
                  <a:srgbClr val="0C285A"/>
                </a:solidFill>
                <a:latin typeface="Verdana"/>
                <a:cs typeface="Verdana"/>
              </a:rPr>
              <a:t>coincidir</a:t>
            </a:r>
            <a:r>
              <a:rPr sz="1500" spc="-114">
                <a:solidFill>
                  <a:srgbClr val="0C285A"/>
                </a:solidFill>
                <a:latin typeface="Verdana"/>
                <a:cs typeface="Verdana"/>
              </a:rPr>
              <a:t> </a:t>
            </a:r>
            <a:r>
              <a:rPr sz="1500" spc="-110">
                <a:solidFill>
                  <a:srgbClr val="0C285A"/>
                </a:solidFill>
                <a:latin typeface="Verdana"/>
                <a:cs typeface="Verdana"/>
              </a:rPr>
              <a:t>com</a:t>
            </a:r>
            <a:r>
              <a:rPr sz="1500" spc="-120">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90">
                <a:solidFill>
                  <a:srgbClr val="0C285A"/>
                </a:solidFill>
                <a:latin typeface="Verdana"/>
                <a:cs typeface="Verdana"/>
              </a:rPr>
              <a:t>saldo</a:t>
            </a:r>
            <a:r>
              <a:rPr sz="1500" spc="-114">
                <a:solidFill>
                  <a:srgbClr val="0C285A"/>
                </a:solidFill>
                <a:latin typeface="Verdana"/>
                <a:cs typeface="Verdana"/>
              </a:rPr>
              <a:t> a </a:t>
            </a:r>
            <a:r>
              <a:rPr sz="1500" spc="-110">
                <a:solidFill>
                  <a:srgbClr val="0C285A"/>
                </a:solidFill>
                <a:latin typeface="Verdana"/>
                <a:cs typeface="Verdana"/>
              </a:rPr>
              <a:t>pagar</a:t>
            </a:r>
            <a:r>
              <a:rPr sz="1500" spc="-114">
                <a:solidFill>
                  <a:srgbClr val="0C285A"/>
                </a:solidFill>
                <a:latin typeface="Verdana"/>
                <a:cs typeface="Verdana"/>
              </a:rPr>
              <a:t> </a:t>
            </a:r>
            <a:r>
              <a:rPr sz="1500" spc="-130">
                <a:solidFill>
                  <a:srgbClr val="0C285A"/>
                </a:solidFill>
                <a:latin typeface="Verdana"/>
                <a:cs typeface="Verdana"/>
              </a:rPr>
              <a:t>informado.</a:t>
            </a:r>
            <a:r>
              <a:rPr sz="1500" spc="-114">
                <a:solidFill>
                  <a:srgbClr val="0C285A"/>
                </a:solidFill>
                <a:latin typeface="Verdana"/>
                <a:cs typeface="Verdana"/>
              </a:rPr>
              <a:t> </a:t>
            </a:r>
            <a:r>
              <a:rPr sz="1500" spc="-90">
                <a:solidFill>
                  <a:srgbClr val="0C285A"/>
                </a:solidFill>
                <a:latin typeface="Verdana"/>
                <a:cs typeface="Verdana"/>
              </a:rPr>
              <a:t>Ele</a:t>
            </a:r>
            <a:r>
              <a:rPr sz="1500" spc="-120">
                <a:solidFill>
                  <a:srgbClr val="0C285A"/>
                </a:solidFill>
                <a:latin typeface="Verdana"/>
                <a:cs typeface="Verdana"/>
              </a:rPr>
              <a:t> </a:t>
            </a:r>
            <a:r>
              <a:rPr sz="1500" spc="-114">
                <a:solidFill>
                  <a:srgbClr val="0C285A"/>
                </a:solidFill>
                <a:latin typeface="Verdana"/>
                <a:cs typeface="Verdana"/>
              </a:rPr>
              <a:t>apresenta </a:t>
            </a:r>
            <a:r>
              <a:rPr sz="1500" spc="-165">
                <a:solidFill>
                  <a:srgbClr val="0C285A"/>
                </a:solidFill>
                <a:latin typeface="Verdana"/>
                <a:cs typeface="Verdana"/>
              </a:rPr>
              <a:t>um</a:t>
            </a:r>
            <a:r>
              <a:rPr sz="1500" spc="-114">
                <a:solidFill>
                  <a:srgbClr val="0C285A"/>
                </a:solidFill>
                <a:latin typeface="Verdana"/>
                <a:cs typeface="Verdana"/>
              </a:rPr>
              <a:t> </a:t>
            </a:r>
            <a:r>
              <a:rPr sz="1500" spc="-135">
                <a:solidFill>
                  <a:srgbClr val="0C285A"/>
                </a:solidFill>
                <a:latin typeface="Verdana"/>
                <a:cs typeface="Verdana"/>
              </a:rPr>
              <a:t>número</a:t>
            </a:r>
            <a:r>
              <a:rPr sz="1500" spc="-114">
                <a:solidFill>
                  <a:srgbClr val="0C285A"/>
                </a:solidFill>
                <a:latin typeface="Verdana"/>
                <a:cs typeface="Verdana"/>
              </a:rPr>
              <a:t> </a:t>
            </a:r>
            <a:r>
              <a:rPr sz="1500" spc="-10">
                <a:solidFill>
                  <a:srgbClr val="0C285A"/>
                </a:solidFill>
                <a:latin typeface="Verdana"/>
                <a:cs typeface="Verdana"/>
              </a:rPr>
              <a:t>único </a:t>
            </a:r>
            <a:r>
              <a:rPr sz="1500" spc="-110">
                <a:solidFill>
                  <a:srgbClr val="0C285A"/>
                </a:solidFill>
                <a:latin typeface="Verdana"/>
                <a:cs typeface="Verdana"/>
              </a:rPr>
              <a:t>de</a:t>
            </a:r>
            <a:r>
              <a:rPr sz="1500" spc="-114">
                <a:solidFill>
                  <a:srgbClr val="0C285A"/>
                </a:solidFill>
                <a:latin typeface="Verdana"/>
                <a:cs typeface="Verdana"/>
              </a:rPr>
              <a:t> </a:t>
            </a:r>
            <a:r>
              <a:rPr sz="1500" spc="-90">
                <a:solidFill>
                  <a:srgbClr val="0C285A"/>
                </a:solidFill>
                <a:latin typeface="Verdana"/>
                <a:cs typeface="Verdana"/>
              </a:rPr>
              <a:t>recibo</a:t>
            </a:r>
            <a:r>
              <a:rPr sz="1500" spc="-114">
                <a:solidFill>
                  <a:srgbClr val="0C285A"/>
                </a:solidFill>
                <a:latin typeface="Verdana"/>
                <a:cs typeface="Verdana"/>
              </a:rPr>
              <a:t> </a:t>
            </a:r>
            <a:r>
              <a:rPr sz="1500" spc="-110">
                <a:solidFill>
                  <a:srgbClr val="0C285A"/>
                </a:solidFill>
                <a:latin typeface="Verdana"/>
                <a:cs typeface="Verdana"/>
              </a:rPr>
              <a:t>de </a:t>
            </a:r>
            <a:r>
              <a:rPr sz="1500" spc="-140">
                <a:solidFill>
                  <a:srgbClr val="0C285A"/>
                </a:solidFill>
                <a:latin typeface="Verdana"/>
                <a:cs typeface="Verdana"/>
              </a:rPr>
              <a:t>entrega,</a:t>
            </a:r>
            <a:r>
              <a:rPr sz="1500" spc="-114">
                <a:solidFill>
                  <a:srgbClr val="0C285A"/>
                </a:solidFill>
                <a:latin typeface="Verdana"/>
                <a:cs typeface="Verdana"/>
              </a:rPr>
              <a:t> </a:t>
            </a:r>
            <a:r>
              <a:rPr sz="1500" spc="-110">
                <a:solidFill>
                  <a:srgbClr val="0C285A"/>
                </a:solidFill>
                <a:latin typeface="Verdana"/>
                <a:cs typeface="Verdana"/>
              </a:rPr>
              <a:t>que </a:t>
            </a:r>
            <a:r>
              <a:rPr sz="1500" spc="-125">
                <a:solidFill>
                  <a:srgbClr val="0C285A"/>
                </a:solidFill>
                <a:latin typeface="Verdana"/>
                <a:cs typeface="Verdana"/>
              </a:rPr>
              <a:t>deve</a:t>
            </a:r>
            <a:r>
              <a:rPr sz="1500" spc="-114">
                <a:solidFill>
                  <a:srgbClr val="0C285A"/>
                </a:solidFill>
                <a:latin typeface="Verdana"/>
                <a:cs typeface="Verdana"/>
              </a:rPr>
              <a:t> </a:t>
            </a:r>
            <a:r>
              <a:rPr sz="1500" spc="-105">
                <a:solidFill>
                  <a:srgbClr val="0C285A"/>
                </a:solidFill>
                <a:latin typeface="Verdana"/>
                <a:cs typeface="Verdana"/>
              </a:rPr>
              <a:t>ser</a:t>
            </a:r>
            <a:r>
              <a:rPr sz="1500" spc="-114">
                <a:solidFill>
                  <a:srgbClr val="0C285A"/>
                </a:solidFill>
                <a:latin typeface="Verdana"/>
                <a:cs typeface="Verdana"/>
              </a:rPr>
              <a:t> </a:t>
            </a:r>
            <a:r>
              <a:rPr sz="1500" spc="-95">
                <a:solidFill>
                  <a:srgbClr val="0C285A"/>
                </a:solidFill>
                <a:latin typeface="Verdana"/>
                <a:cs typeface="Verdana"/>
              </a:rPr>
              <a:t>utilizado</a:t>
            </a:r>
            <a:r>
              <a:rPr sz="1500" spc="-110">
                <a:solidFill>
                  <a:srgbClr val="0C285A"/>
                </a:solidFill>
                <a:latin typeface="Verdana"/>
                <a:cs typeface="Verdana"/>
              </a:rPr>
              <a:t> </a:t>
            </a:r>
            <a:r>
              <a:rPr sz="1500" spc="-160">
                <a:solidFill>
                  <a:srgbClr val="0C285A"/>
                </a:solidFill>
                <a:latin typeface="Verdana"/>
                <a:cs typeface="Verdana"/>
              </a:rPr>
              <a:t>em</a:t>
            </a:r>
            <a:r>
              <a:rPr sz="1500" spc="-114">
                <a:solidFill>
                  <a:srgbClr val="0C285A"/>
                </a:solidFill>
                <a:latin typeface="Verdana"/>
                <a:cs typeface="Verdana"/>
              </a:rPr>
              <a:t> conjunto</a:t>
            </a:r>
            <a:r>
              <a:rPr sz="1500" spc="-110">
                <a:solidFill>
                  <a:srgbClr val="0C285A"/>
                </a:solidFill>
                <a:latin typeface="Verdana"/>
                <a:cs typeface="Verdana"/>
              </a:rPr>
              <a:t> com</a:t>
            </a:r>
            <a:r>
              <a:rPr sz="1500" spc="-114">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relatório</a:t>
            </a:r>
            <a:r>
              <a:rPr sz="1500" spc="-114">
                <a:solidFill>
                  <a:srgbClr val="0C285A"/>
                </a:solidFill>
                <a:latin typeface="Verdana"/>
                <a:cs typeface="Verdana"/>
              </a:rPr>
              <a:t> </a:t>
            </a:r>
            <a:r>
              <a:rPr sz="1500" spc="-105">
                <a:solidFill>
                  <a:srgbClr val="0C285A"/>
                </a:solidFill>
                <a:latin typeface="Verdana"/>
                <a:cs typeface="Verdana"/>
              </a:rPr>
              <a:t>completo</a:t>
            </a:r>
            <a:r>
              <a:rPr sz="1500" spc="-114">
                <a:solidFill>
                  <a:srgbClr val="0C285A"/>
                </a:solidFill>
                <a:latin typeface="Verdana"/>
                <a:cs typeface="Verdana"/>
              </a:rPr>
              <a:t> </a:t>
            </a:r>
            <a:r>
              <a:rPr sz="1500" spc="-110">
                <a:solidFill>
                  <a:srgbClr val="0C285A"/>
                </a:solidFill>
                <a:latin typeface="Verdana"/>
                <a:cs typeface="Verdana"/>
              </a:rPr>
              <a:t>da </a:t>
            </a:r>
            <a:r>
              <a:rPr sz="1500" spc="-10">
                <a:solidFill>
                  <a:srgbClr val="0C285A"/>
                </a:solidFill>
                <a:latin typeface="Verdana"/>
                <a:cs typeface="Verdana"/>
              </a:rPr>
              <a:t>declaração </a:t>
            </a:r>
            <a:r>
              <a:rPr sz="1500" spc="-120">
                <a:solidFill>
                  <a:srgbClr val="0C285A"/>
                </a:solidFill>
                <a:latin typeface="Verdana"/>
                <a:cs typeface="Verdana"/>
              </a:rPr>
              <a:t>para</a:t>
            </a:r>
            <a:r>
              <a:rPr sz="1500" spc="-114">
                <a:solidFill>
                  <a:srgbClr val="0C285A"/>
                </a:solidFill>
                <a:latin typeface="Verdana"/>
                <a:cs typeface="Verdana"/>
              </a:rPr>
              <a:t> assegurar</a:t>
            </a:r>
            <a:r>
              <a:rPr sz="1500" spc="-110">
                <a:solidFill>
                  <a:srgbClr val="0C285A"/>
                </a:solidFill>
                <a:latin typeface="Verdana"/>
                <a:cs typeface="Verdana"/>
              </a:rPr>
              <a:t> </a:t>
            </a:r>
            <a:r>
              <a:rPr sz="1500" spc="-114">
                <a:solidFill>
                  <a:srgbClr val="0C285A"/>
                </a:solidFill>
                <a:latin typeface="Verdana"/>
                <a:cs typeface="Verdana"/>
              </a:rPr>
              <a:t>a </a:t>
            </a:r>
            <a:r>
              <a:rPr sz="1500" spc="-105">
                <a:solidFill>
                  <a:srgbClr val="0C285A"/>
                </a:solidFill>
                <a:latin typeface="Verdana"/>
                <a:cs typeface="Verdana"/>
              </a:rPr>
              <a:t>rastreabilidade</a:t>
            </a:r>
            <a:r>
              <a:rPr sz="1500" spc="-110">
                <a:solidFill>
                  <a:srgbClr val="0C285A"/>
                </a:solidFill>
                <a:latin typeface="Verdana"/>
                <a:cs typeface="Verdana"/>
              </a:rPr>
              <a:t> </a:t>
            </a:r>
            <a:r>
              <a:rPr sz="1500" spc="-114">
                <a:solidFill>
                  <a:srgbClr val="0C285A"/>
                </a:solidFill>
                <a:latin typeface="Verdana"/>
                <a:cs typeface="Verdana"/>
              </a:rPr>
              <a:t>e a</a:t>
            </a:r>
            <a:r>
              <a:rPr sz="1500" spc="-110">
                <a:solidFill>
                  <a:srgbClr val="0C285A"/>
                </a:solidFill>
                <a:latin typeface="Verdana"/>
                <a:cs typeface="Verdana"/>
              </a:rPr>
              <a:t> </a:t>
            </a:r>
            <a:r>
              <a:rPr sz="1500" spc="-90">
                <a:solidFill>
                  <a:srgbClr val="0C285A"/>
                </a:solidFill>
                <a:latin typeface="Verdana"/>
                <a:cs typeface="Verdana"/>
              </a:rPr>
              <a:t>consistência</a:t>
            </a:r>
            <a:r>
              <a:rPr sz="1500" spc="-114">
                <a:solidFill>
                  <a:srgbClr val="0C285A"/>
                </a:solidFill>
                <a:latin typeface="Verdana"/>
                <a:cs typeface="Verdana"/>
              </a:rPr>
              <a:t> </a:t>
            </a:r>
            <a:r>
              <a:rPr sz="1500" spc="-90">
                <a:solidFill>
                  <a:srgbClr val="0C285A"/>
                </a:solidFill>
                <a:latin typeface="Verdana"/>
                <a:cs typeface="Verdana"/>
              </a:rPr>
              <a:t>dos</a:t>
            </a:r>
            <a:r>
              <a:rPr sz="1500" spc="-110">
                <a:solidFill>
                  <a:srgbClr val="0C285A"/>
                </a:solidFill>
                <a:latin typeface="Verdana"/>
                <a:cs typeface="Verdana"/>
              </a:rPr>
              <a:t> </a:t>
            </a:r>
            <a:r>
              <a:rPr sz="1500" spc="-95">
                <a:solidFill>
                  <a:srgbClr val="0C285A"/>
                </a:solidFill>
                <a:latin typeface="Verdana"/>
                <a:cs typeface="Verdana"/>
              </a:rPr>
              <a:t>dados</a:t>
            </a:r>
            <a:r>
              <a:rPr sz="1500" spc="-114">
                <a:solidFill>
                  <a:srgbClr val="0C285A"/>
                </a:solidFill>
                <a:latin typeface="Verdana"/>
                <a:cs typeface="Verdana"/>
              </a:rPr>
              <a:t> </a:t>
            </a:r>
            <a:r>
              <a:rPr sz="1500" spc="-10">
                <a:solidFill>
                  <a:srgbClr val="0C285A"/>
                </a:solidFill>
                <a:latin typeface="Verdana"/>
                <a:cs typeface="Verdana"/>
              </a:rPr>
              <a:t>enviados.</a:t>
            </a:r>
            <a:endParaRPr sz="1500">
              <a:latin typeface="Verdana"/>
              <a:cs typeface="Verdan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776245"/>
            <a:ext cx="6968490" cy="1078865"/>
          </a:xfrm>
          <a:prstGeom prst="rect">
            <a:avLst/>
          </a:prstGeom>
        </p:spPr>
        <p:txBody>
          <a:bodyPr vert="horz" wrap="square" lIns="0" tIns="48895" rIns="0" bIns="0" rtlCol="0">
            <a:spAutoFit/>
          </a:bodyPr>
          <a:lstStyle/>
          <a:p>
            <a:pPr marL="15240" marR="5080">
              <a:lnSpc>
                <a:spcPts val="2640"/>
              </a:lnSpc>
              <a:spcBef>
                <a:spcPts val="385"/>
              </a:spcBef>
            </a:pPr>
            <a:r>
              <a:rPr sz="2400" b="1" i="1" spc="-160">
                <a:solidFill>
                  <a:srgbClr val="FFFFFF"/>
                </a:solidFill>
                <a:latin typeface="Trebuchet MS"/>
                <a:cs typeface="Trebuchet MS"/>
              </a:rPr>
              <a:t>Recibo</a:t>
            </a:r>
            <a:r>
              <a:rPr sz="2400" b="1" i="1" spc="-145">
                <a:solidFill>
                  <a:srgbClr val="FFFFFF"/>
                </a:solidFill>
                <a:latin typeface="Trebuchet MS"/>
                <a:cs typeface="Trebuchet MS"/>
              </a:rPr>
              <a:t> </a:t>
            </a:r>
            <a:r>
              <a:rPr sz="2400" b="1" i="1" spc="-170">
                <a:solidFill>
                  <a:srgbClr val="FFFFFF"/>
                </a:solidFill>
                <a:latin typeface="Trebuchet MS"/>
                <a:cs typeface="Trebuchet MS"/>
              </a:rPr>
              <a:t>de</a:t>
            </a:r>
            <a:r>
              <a:rPr sz="2400" b="1" i="1" spc="-145">
                <a:solidFill>
                  <a:srgbClr val="FFFFFF"/>
                </a:solidFill>
                <a:latin typeface="Trebuchet MS"/>
                <a:cs typeface="Trebuchet MS"/>
              </a:rPr>
              <a:t> </a:t>
            </a:r>
            <a:r>
              <a:rPr sz="2400" b="1" i="1" spc="-215">
                <a:solidFill>
                  <a:srgbClr val="FFFFFF"/>
                </a:solidFill>
                <a:latin typeface="Trebuchet MS"/>
                <a:cs typeface="Trebuchet MS"/>
              </a:rPr>
              <a:t>Entrega</a:t>
            </a:r>
            <a:r>
              <a:rPr sz="2400" b="1" i="1" spc="-145">
                <a:solidFill>
                  <a:srgbClr val="FFFFFF"/>
                </a:solidFill>
                <a:latin typeface="Trebuchet MS"/>
                <a:cs typeface="Trebuchet MS"/>
              </a:rPr>
              <a:t> </a:t>
            </a:r>
            <a:r>
              <a:rPr sz="2400" b="1" i="1" spc="-150">
                <a:solidFill>
                  <a:srgbClr val="FFFFFF"/>
                </a:solidFill>
                <a:latin typeface="Trebuchet MS"/>
                <a:cs typeface="Trebuchet MS"/>
              </a:rPr>
              <a:t>da</a:t>
            </a:r>
            <a:r>
              <a:rPr sz="2400" b="1" i="1" spc="-145">
                <a:solidFill>
                  <a:srgbClr val="FFFFFF"/>
                </a:solidFill>
                <a:latin typeface="Trebuchet MS"/>
                <a:cs typeface="Trebuchet MS"/>
              </a:rPr>
              <a:t> Declaração </a:t>
            </a:r>
            <a:r>
              <a:rPr sz="2400" b="1" i="1" spc="-170">
                <a:solidFill>
                  <a:srgbClr val="FFFFFF"/>
                </a:solidFill>
                <a:latin typeface="Trebuchet MS"/>
                <a:cs typeface="Trebuchet MS"/>
              </a:rPr>
              <a:t>de</a:t>
            </a:r>
            <a:r>
              <a:rPr sz="2400" b="1" i="1" spc="-145">
                <a:solidFill>
                  <a:srgbClr val="FFFFFF"/>
                </a:solidFill>
                <a:latin typeface="Trebuchet MS"/>
                <a:cs typeface="Trebuchet MS"/>
              </a:rPr>
              <a:t> </a:t>
            </a:r>
            <a:r>
              <a:rPr sz="2400" b="1" i="1" spc="-150">
                <a:solidFill>
                  <a:srgbClr val="FFFFFF"/>
                </a:solidFill>
                <a:latin typeface="Trebuchet MS"/>
                <a:cs typeface="Trebuchet MS"/>
              </a:rPr>
              <a:t>Débitos</a:t>
            </a:r>
            <a:r>
              <a:rPr sz="2400" b="1" i="1" spc="-145">
                <a:solidFill>
                  <a:srgbClr val="FFFFFF"/>
                </a:solidFill>
                <a:latin typeface="Trebuchet MS"/>
                <a:cs typeface="Trebuchet MS"/>
              </a:rPr>
              <a:t> </a:t>
            </a:r>
            <a:r>
              <a:rPr sz="2400" b="1" i="1" spc="-190">
                <a:solidFill>
                  <a:srgbClr val="FFFFFF"/>
                </a:solidFill>
                <a:latin typeface="Trebuchet MS"/>
                <a:cs typeface="Trebuchet MS"/>
              </a:rPr>
              <a:t>e</a:t>
            </a:r>
            <a:r>
              <a:rPr sz="2400" b="1" i="1" spc="-145">
                <a:solidFill>
                  <a:srgbClr val="FFFFFF"/>
                </a:solidFill>
                <a:latin typeface="Trebuchet MS"/>
                <a:cs typeface="Trebuchet MS"/>
              </a:rPr>
              <a:t> </a:t>
            </a:r>
            <a:r>
              <a:rPr sz="2400" b="1" i="1" spc="-125">
                <a:solidFill>
                  <a:srgbClr val="FFFFFF"/>
                </a:solidFill>
                <a:latin typeface="Trebuchet MS"/>
                <a:cs typeface="Trebuchet MS"/>
              </a:rPr>
              <a:t>Créditos </a:t>
            </a:r>
            <a:r>
              <a:rPr sz="2400" b="1" i="1" spc="-210">
                <a:solidFill>
                  <a:srgbClr val="FFFFFF"/>
                </a:solidFill>
                <a:latin typeface="Trebuchet MS"/>
                <a:cs typeface="Trebuchet MS"/>
              </a:rPr>
              <a:t>Tributários</a:t>
            </a:r>
            <a:r>
              <a:rPr sz="2400" b="1" i="1" spc="-105">
                <a:solidFill>
                  <a:srgbClr val="FFFFFF"/>
                </a:solidFill>
                <a:latin typeface="Trebuchet MS"/>
                <a:cs typeface="Trebuchet MS"/>
              </a:rPr>
              <a:t> </a:t>
            </a:r>
            <a:r>
              <a:rPr sz="2400" b="1" i="1" spc="-229">
                <a:solidFill>
                  <a:srgbClr val="FFFFFF"/>
                </a:solidFill>
                <a:latin typeface="Trebuchet MS"/>
                <a:cs typeface="Trebuchet MS"/>
              </a:rPr>
              <a:t>Federais</a:t>
            </a:r>
            <a:r>
              <a:rPr sz="2400" b="1" i="1" spc="-105">
                <a:solidFill>
                  <a:srgbClr val="FFFFFF"/>
                </a:solidFill>
                <a:latin typeface="Trebuchet MS"/>
                <a:cs typeface="Trebuchet MS"/>
              </a:rPr>
              <a:t> </a:t>
            </a:r>
            <a:r>
              <a:rPr sz="2400" b="1" i="1" spc="-110">
                <a:solidFill>
                  <a:srgbClr val="FFFFFF"/>
                </a:solidFill>
                <a:latin typeface="Trebuchet MS"/>
                <a:cs typeface="Trebuchet MS"/>
              </a:rPr>
              <a:t>Previdenciários</a:t>
            </a:r>
            <a:endParaRPr sz="2400">
              <a:latin typeface="Trebuchet MS"/>
              <a:cs typeface="Trebuchet MS"/>
            </a:endParaRPr>
          </a:p>
          <a:p>
            <a:pPr marL="12700">
              <a:lnSpc>
                <a:spcPts val="272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1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96867"/>
            <a:ext cx="2637155" cy="787400"/>
          </a:xfrm>
          <a:prstGeom prst="rect">
            <a:avLst/>
          </a:prstGeom>
        </p:spPr>
        <p:txBody>
          <a:bodyPr vert="horz" wrap="square" lIns="0" tIns="12700" rIns="0" bIns="0" rtlCol="0">
            <a:spAutoFit/>
          </a:bodyPr>
          <a:lstStyle/>
          <a:p>
            <a:pPr marL="12700">
              <a:lnSpc>
                <a:spcPct val="100000"/>
              </a:lnSpc>
              <a:spcBef>
                <a:spcPts val="100"/>
              </a:spcBef>
            </a:pPr>
            <a:r>
              <a:rPr spc="-105"/>
              <a:t>DCTFWeb</a:t>
            </a:r>
          </a:p>
        </p:txBody>
      </p:sp>
      <p:grpSp>
        <p:nvGrpSpPr>
          <p:cNvPr id="4" name="object 4"/>
          <p:cNvGrpSpPr/>
          <p:nvPr/>
        </p:nvGrpSpPr>
        <p:grpSpPr>
          <a:xfrm>
            <a:off x="505195" y="2172017"/>
            <a:ext cx="7284720" cy="5234305"/>
            <a:chOff x="505195" y="2172017"/>
            <a:chExt cx="7284720" cy="5234305"/>
          </a:xfrm>
        </p:grpSpPr>
        <p:pic>
          <p:nvPicPr>
            <p:cNvPr id="5" name="object 5"/>
            <p:cNvPicPr/>
            <p:nvPr/>
          </p:nvPicPr>
          <p:blipFill>
            <a:blip r:embed="rId2" cstate="print"/>
            <a:stretch>
              <a:fillRect/>
            </a:stretch>
          </p:blipFill>
          <p:spPr>
            <a:xfrm>
              <a:off x="3561727" y="2172017"/>
              <a:ext cx="3568547" cy="5221185"/>
            </a:xfrm>
            <a:prstGeom prst="rect">
              <a:avLst/>
            </a:prstGeom>
          </p:spPr>
        </p:pic>
        <p:sp>
          <p:nvSpPr>
            <p:cNvPr id="6" name="object 6"/>
            <p:cNvSpPr/>
            <p:nvPr/>
          </p:nvSpPr>
          <p:spPr>
            <a:xfrm>
              <a:off x="5113896" y="2496705"/>
              <a:ext cx="1418590" cy="4780915"/>
            </a:xfrm>
            <a:custGeom>
              <a:avLst/>
              <a:gdLst/>
              <a:ahLst/>
              <a:cxnLst/>
              <a:rect l="l" t="t" r="r" b="b"/>
              <a:pathLst>
                <a:path w="1418590" h="4780915">
                  <a:moveTo>
                    <a:pt x="0" y="184302"/>
                  </a:moveTo>
                  <a:lnTo>
                    <a:pt x="1288605" y="184302"/>
                  </a:lnTo>
                  <a:lnTo>
                    <a:pt x="1288605" y="0"/>
                  </a:lnTo>
                  <a:lnTo>
                    <a:pt x="0" y="0"/>
                  </a:lnTo>
                  <a:lnTo>
                    <a:pt x="0" y="184302"/>
                  </a:lnTo>
                  <a:close/>
                </a:path>
                <a:path w="1418590" h="4780915">
                  <a:moveTo>
                    <a:pt x="736206" y="4780597"/>
                  </a:moveTo>
                  <a:lnTo>
                    <a:pt x="1418208" y="4780597"/>
                  </a:lnTo>
                  <a:lnTo>
                    <a:pt x="1418208" y="4682159"/>
                  </a:lnTo>
                  <a:lnTo>
                    <a:pt x="736206" y="4682159"/>
                  </a:lnTo>
                  <a:lnTo>
                    <a:pt x="736206" y="4780597"/>
                  </a:lnTo>
                  <a:close/>
                </a:path>
                <a:path w="1418590" h="4780915">
                  <a:moveTo>
                    <a:pt x="0" y="276999"/>
                  </a:moveTo>
                  <a:lnTo>
                    <a:pt x="273405" y="276999"/>
                  </a:lnTo>
                  <a:lnTo>
                    <a:pt x="273405" y="184505"/>
                  </a:lnTo>
                  <a:lnTo>
                    <a:pt x="0" y="184505"/>
                  </a:lnTo>
                  <a:lnTo>
                    <a:pt x="0" y="276999"/>
                  </a:lnTo>
                  <a:close/>
                </a:path>
              </a:pathLst>
            </a:custGeom>
            <a:ln w="25400">
              <a:solidFill>
                <a:srgbClr val="222E54"/>
              </a:solidFill>
            </a:ln>
          </p:spPr>
          <p:txBody>
            <a:bodyPr wrap="square" lIns="0" tIns="0" rIns="0" bIns="0" rtlCol="0"/>
            <a:lstStyle/>
            <a:p>
              <a:endParaRPr/>
            </a:p>
          </p:txBody>
        </p:sp>
        <p:sp>
          <p:nvSpPr>
            <p:cNvPr id="7" name="object 7"/>
            <p:cNvSpPr/>
            <p:nvPr/>
          </p:nvSpPr>
          <p:spPr>
            <a:xfrm>
              <a:off x="554749" y="2588847"/>
              <a:ext cx="4568190" cy="109855"/>
            </a:xfrm>
            <a:custGeom>
              <a:avLst/>
              <a:gdLst/>
              <a:ahLst/>
              <a:cxnLst/>
              <a:rect l="l" t="t" r="r" b="b"/>
              <a:pathLst>
                <a:path w="4568190" h="109855">
                  <a:moveTo>
                    <a:pt x="4568050" y="0"/>
                  </a:moveTo>
                  <a:lnTo>
                    <a:pt x="0" y="0"/>
                  </a:lnTo>
                  <a:lnTo>
                    <a:pt x="0" y="109639"/>
                  </a:lnTo>
                </a:path>
              </a:pathLst>
            </a:custGeom>
            <a:ln w="25400">
              <a:solidFill>
                <a:srgbClr val="242E55"/>
              </a:solidFill>
            </a:ln>
          </p:spPr>
          <p:txBody>
            <a:bodyPr wrap="square" lIns="0" tIns="0" rIns="0" bIns="0" rtlCol="0"/>
            <a:lstStyle/>
            <a:p>
              <a:endParaRPr/>
            </a:p>
          </p:txBody>
        </p:sp>
        <p:sp>
          <p:nvSpPr>
            <p:cNvPr id="8" name="object 8"/>
            <p:cNvSpPr/>
            <p:nvPr/>
          </p:nvSpPr>
          <p:spPr>
            <a:xfrm>
              <a:off x="505195" y="2650210"/>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9" name="object 9"/>
            <p:cNvSpPr/>
            <p:nvPr/>
          </p:nvSpPr>
          <p:spPr>
            <a:xfrm>
              <a:off x="5385600" y="2772006"/>
              <a:ext cx="2354580" cy="682625"/>
            </a:xfrm>
            <a:custGeom>
              <a:avLst/>
              <a:gdLst/>
              <a:ahLst/>
              <a:cxnLst/>
              <a:rect l="l" t="t" r="r" b="b"/>
              <a:pathLst>
                <a:path w="2354579" h="682625">
                  <a:moveTo>
                    <a:pt x="0" y="0"/>
                  </a:moveTo>
                  <a:lnTo>
                    <a:pt x="2354402" y="0"/>
                  </a:lnTo>
                  <a:lnTo>
                    <a:pt x="2354402" y="682472"/>
                  </a:lnTo>
                </a:path>
              </a:pathLst>
            </a:custGeom>
            <a:ln w="25400">
              <a:solidFill>
                <a:srgbClr val="242E55"/>
              </a:solidFill>
            </a:ln>
          </p:spPr>
          <p:txBody>
            <a:bodyPr wrap="square" lIns="0" tIns="0" rIns="0" bIns="0" rtlCol="0"/>
            <a:lstStyle/>
            <a:p>
              <a:endParaRPr/>
            </a:p>
          </p:txBody>
        </p:sp>
        <p:sp>
          <p:nvSpPr>
            <p:cNvPr id="10" name="object 10"/>
            <p:cNvSpPr/>
            <p:nvPr/>
          </p:nvSpPr>
          <p:spPr>
            <a:xfrm>
              <a:off x="7690445" y="3406207"/>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11" name="object 11"/>
            <p:cNvSpPr/>
            <p:nvPr/>
          </p:nvSpPr>
          <p:spPr>
            <a:xfrm>
              <a:off x="554752" y="4770022"/>
              <a:ext cx="5817870" cy="2623820"/>
            </a:xfrm>
            <a:custGeom>
              <a:avLst/>
              <a:gdLst/>
              <a:ahLst/>
              <a:cxnLst/>
              <a:rect l="l" t="t" r="r" b="b"/>
              <a:pathLst>
                <a:path w="5817870" h="2623820">
                  <a:moveTo>
                    <a:pt x="5817247" y="2519959"/>
                  </a:moveTo>
                  <a:lnTo>
                    <a:pt x="5817247" y="2623197"/>
                  </a:lnTo>
                  <a:lnTo>
                    <a:pt x="2788475" y="2623197"/>
                  </a:lnTo>
                  <a:lnTo>
                    <a:pt x="2788475" y="0"/>
                  </a:lnTo>
                  <a:lnTo>
                    <a:pt x="0" y="0"/>
                  </a:lnTo>
                  <a:lnTo>
                    <a:pt x="0" y="119011"/>
                  </a:lnTo>
                </a:path>
              </a:pathLst>
            </a:custGeom>
            <a:ln w="25400">
              <a:solidFill>
                <a:srgbClr val="242E55"/>
              </a:solidFill>
            </a:ln>
          </p:spPr>
          <p:txBody>
            <a:bodyPr wrap="square" lIns="0" tIns="0" rIns="0" bIns="0" rtlCol="0"/>
            <a:lstStyle/>
            <a:p>
              <a:endParaRPr/>
            </a:p>
          </p:txBody>
        </p:sp>
        <p:sp>
          <p:nvSpPr>
            <p:cNvPr id="12" name="object 12"/>
            <p:cNvSpPr/>
            <p:nvPr/>
          </p:nvSpPr>
          <p:spPr>
            <a:xfrm>
              <a:off x="505195" y="4840811"/>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grpSp>
      <p:sp>
        <p:nvSpPr>
          <p:cNvPr id="13" name="object 13"/>
          <p:cNvSpPr txBox="1"/>
          <p:nvPr/>
        </p:nvSpPr>
        <p:spPr>
          <a:xfrm>
            <a:off x="444500" y="2784575"/>
            <a:ext cx="2630170" cy="69596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75">
                <a:solidFill>
                  <a:srgbClr val="222E54"/>
                </a:solidFill>
                <a:latin typeface="Verdana"/>
                <a:cs typeface="Verdana"/>
              </a:rPr>
              <a:t>Conferir</a:t>
            </a:r>
            <a:r>
              <a:rPr sz="1100" spc="-70">
                <a:solidFill>
                  <a:srgbClr val="222E54"/>
                </a:solidFill>
                <a:latin typeface="Verdana"/>
                <a:cs typeface="Verdana"/>
              </a:rPr>
              <a:t> </a:t>
            </a:r>
            <a:r>
              <a:rPr sz="1100" spc="-75">
                <a:solidFill>
                  <a:srgbClr val="222E54"/>
                </a:solidFill>
                <a:latin typeface="Verdana"/>
                <a:cs typeface="Verdana"/>
              </a:rPr>
              <a:t>se </a:t>
            </a:r>
            <a:r>
              <a:rPr sz="1100" spc="-95">
                <a:solidFill>
                  <a:srgbClr val="222E54"/>
                </a:solidFill>
                <a:latin typeface="Verdana"/>
                <a:cs typeface="Verdana"/>
              </a:rPr>
              <a:t>a</a:t>
            </a:r>
            <a:r>
              <a:rPr sz="1100" spc="-75">
                <a:solidFill>
                  <a:srgbClr val="222E54"/>
                </a:solidFill>
                <a:latin typeface="Verdana"/>
                <a:cs typeface="Verdana"/>
              </a:rPr>
              <a:t> </a:t>
            </a:r>
            <a:r>
              <a:rPr sz="1100" spc="-85">
                <a:solidFill>
                  <a:srgbClr val="222E54"/>
                </a:solidFill>
                <a:latin typeface="Verdana"/>
                <a:cs typeface="Verdana"/>
              </a:rPr>
              <a:t>Razão</a:t>
            </a:r>
            <a:r>
              <a:rPr sz="1100" spc="-70">
                <a:solidFill>
                  <a:srgbClr val="222E54"/>
                </a:solidFill>
                <a:latin typeface="Verdana"/>
                <a:cs typeface="Verdana"/>
              </a:rPr>
              <a:t> </a:t>
            </a:r>
            <a:r>
              <a:rPr sz="1100" spc="-65">
                <a:solidFill>
                  <a:srgbClr val="222E54"/>
                </a:solidFill>
                <a:latin typeface="Verdana"/>
                <a:cs typeface="Verdana"/>
              </a:rPr>
              <a:t>Social</a:t>
            </a:r>
            <a:r>
              <a:rPr sz="1100" spc="-75">
                <a:solidFill>
                  <a:srgbClr val="222E54"/>
                </a:solidFill>
                <a:latin typeface="Verdana"/>
                <a:cs typeface="Verdana"/>
              </a:rPr>
              <a:t> </a:t>
            </a:r>
            <a:r>
              <a:rPr sz="1100" spc="-50">
                <a:solidFill>
                  <a:srgbClr val="222E54"/>
                </a:solidFill>
                <a:latin typeface="Verdana"/>
                <a:cs typeface="Verdana"/>
              </a:rPr>
              <a:t>e/ou CNPJ</a:t>
            </a:r>
            <a:r>
              <a:rPr sz="1100" spc="-70">
                <a:solidFill>
                  <a:srgbClr val="222E54"/>
                </a:solidFill>
                <a:latin typeface="Verdana"/>
                <a:cs typeface="Verdana"/>
              </a:rPr>
              <a:t> </a:t>
            </a:r>
            <a:r>
              <a:rPr sz="1100" spc="-85">
                <a:solidFill>
                  <a:srgbClr val="222E54"/>
                </a:solidFill>
                <a:latin typeface="Verdana"/>
                <a:cs typeface="Verdana"/>
              </a:rPr>
              <a:t>presentes</a:t>
            </a:r>
            <a:r>
              <a:rPr sz="1100" spc="-70">
                <a:solidFill>
                  <a:srgbClr val="222E54"/>
                </a:solidFill>
                <a:latin typeface="Verdana"/>
                <a:cs typeface="Verdana"/>
              </a:rPr>
              <a:t> </a:t>
            </a:r>
            <a:r>
              <a:rPr sz="1100" spc="-75">
                <a:solidFill>
                  <a:srgbClr val="222E54"/>
                </a:solidFill>
                <a:latin typeface="Verdana"/>
                <a:cs typeface="Verdana"/>
              </a:rPr>
              <a:t>no</a:t>
            </a:r>
            <a:r>
              <a:rPr sz="1100" spc="-70">
                <a:solidFill>
                  <a:srgbClr val="222E54"/>
                </a:solidFill>
                <a:latin typeface="Verdana"/>
                <a:cs typeface="Verdana"/>
              </a:rPr>
              <a:t> </a:t>
            </a:r>
            <a:r>
              <a:rPr sz="1100" spc="-60">
                <a:solidFill>
                  <a:srgbClr val="222E54"/>
                </a:solidFill>
                <a:latin typeface="Verdana"/>
                <a:cs typeface="Verdana"/>
              </a:rPr>
              <a:t>Recibo</a:t>
            </a:r>
            <a:r>
              <a:rPr sz="1100" spc="-70">
                <a:solidFill>
                  <a:srgbClr val="222E54"/>
                </a:solidFill>
                <a:latin typeface="Verdana"/>
                <a:cs typeface="Verdana"/>
              </a:rPr>
              <a:t> </a:t>
            </a:r>
            <a:r>
              <a:rPr sz="1100" spc="-35">
                <a:solidFill>
                  <a:srgbClr val="222E54"/>
                </a:solidFill>
                <a:latin typeface="Verdana"/>
                <a:cs typeface="Verdana"/>
              </a:rPr>
              <a:t>correspondem </a:t>
            </a:r>
            <a:r>
              <a:rPr sz="1100" spc="-80">
                <a:solidFill>
                  <a:srgbClr val="222E54"/>
                </a:solidFill>
                <a:latin typeface="Verdana"/>
                <a:cs typeface="Verdana"/>
              </a:rPr>
              <a:t>ao</a:t>
            </a:r>
            <a:r>
              <a:rPr sz="1100" spc="-75">
                <a:solidFill>
                  <a:srgbClr val="222E54"/>
                </a:solidFill>
                <a:latin typeface="Verdana"/>
                <a:cs typeface="Verdana"/>
              </a:rPr>
              <a:t> </a:t>
            </a:r>
            <a:r>
              <a:rPr sz="1100" spc="-80">
                <a:solidFill>
                  <a:srgbClr val="222E54"/>
                </a:solidFill>
                <a:latin typeface="Verdana"/>
                <a:cs typeface="Verdana"/>
              </a:rPr>
              <a:t>cadastro</a:t>
            </a:r>
            <a:r>
              <a:rPr sz="1100" spc="-75">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80">
                <a:solidFill>
                  <a:srgbClr val="222E54"/>
                </a:solidFill>
                <a:latin typeface="Verdana"/>
                <a:cs typeface="Verdana"/>
              </a:rPr>
              <a:t>fornecedor</a:t>
            </a:r>
            <a:r>
              <a:rPr sz="1100" spc="-70">
                <a:solidFill>
                  <a:srgbClr val="222E54"/>
                </a:solidFill>
                <a:latin typeface="Verdana"/>
                <a:cs typeface="Verdana"/>
              </a:rPr>
              <a:t> </a:t>
            </a:r>
            <a:r>
              <a:rPr sz="1100" spc="-75">
                <a:solidFill>
                  <a:srgbClr val="222E54"/>
                </a:solidFill>
                <a:latin typeface="Verdana"/>
                <a:cs typeface="Verdana"/>
              </a:rPr>
              <a:t>no </a:t>
            </a:r>
            <a:r>
              <a:rPr sz="1100" spc="-90">
                <a:solidFill>
                  <a:srgbClr val="222E54"/>
                </a:solidFill>
                <a:latin typeface="Verdana"/>
                <a:cs typeface="Verdana"/>
              </a:rPr>
              <a:t>sistema</a:t>
            </a:r>
            <a:r>
              <a:rPr sz="1100" spc="-75">
                <a:solidFill>
                  <a:srgbClr val="222E54"/>
                </a:solidFill>
                <a:latin typeface="Verdana"/>
                <a:cs typeface="Verdana"/>
              </a:rPr>
              <a:t> </a:t>
            </a:r>
            <a:r>
              <a:rPr sz="1100" spc="-20">
                <a:solidFill>
                  <a:srgbClr val="222E54"/>
                </a:solidFill>
                <a:latin typeface="Verdana"/>
                <a:cs typeface="Verdana"/>
              </a:rPr>
              <a:t>(In- </a:t>
            </a:r>
            <a:r>
              <a:rPr sz="1100" spc="-85">
                <a:solidFill>
                  <a:srgbClr val="222E54"/>
                </a:solidFill>
                <a:latin typeface="Verdana"/>
                <a:cs typeface="Verdana"/>
              </a:rPr>
              <a:t>formações</a:t>
            </a:r>
            <a:r>
              <a:rPr sz="1100" spc="-65">
                <a:solidFill>
                  <a:srgbClr val="222E54"/>
                </a:solidFill>
                <a:latin typeface="Verdana"/>
                <a:cs typeface="Verdana"/>
              </a:rPr>
              <a:t> </a:t>
            </a:r>
            <a:r>
              <a:rPr sz="1100" spc="-85">
                <a:solidFill>
                  <a:srgbClr val="222E54"/>
                </a:solidFill>
                <a:latin typeface="Verdana"/>
                <a:cs typeface="Verdana"/>
              </a:rPr>
              <a:t>da</a:t>
            </a:r>
            <a:r>
              <a:rPr sz="1100" spc="-65">
                <a:solidFill>
                  <a:srgbClr val="222E54"/>
                </a:solidFill>
                <a:latin typeface="Verdana"/>
                <a:cs typeface="Verdana"/>
              </a:rPr>
              <a:t> </a:t>
            </a:r>
            <a:r>
              <a:rPr sz="1100" spc="-10">
                <a:solidFill>
                  <a:srgbClr val="222E54"/>
                </a:solidFill>
                <a:latin typeface="Verdana"/>
                <a:cs typeface="Verdana"/>
              </a:rPr>
              <a:t>modal).</a:t>
            </a:r>
            <a:endParaRPr sz="1100">
              <a:latin typeface="Verdana"/>
              <a:cs typeface="Verdana"/>
            </a:endParaRPr>
          </a:p>
        </p:txBody>
      </p:sp>
      <p:sp>
        <p:nvSpPr>
          <p:cNvPr id="17" name="object 17"/>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52</a:t>
            </a:fld>
            <a:endParaRPr spc="-25"/>
          </a:p>
        </p:txBody>
      </p:sp>
      <p:sp>
        <p:nvSpPr>
          <p:cNvPr id="18" name="object 18"/>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19" name="object 19"/>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4" name="object 14"/>
          <p:cNvSpPr txBox="1"/>
          <p:nvPr/>
        </p:nvSpPr>
        <p:spPr>
          <a:xfrm>
            <a:off x="444500" y="4995607"/>
            <a:ext cx="2620645"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5">
                <a:solidFill>
                  <a:srgbClr val="222E54"/>
                </a:solidFill>
                <a:latin typeface="Arial"/>
                <a:cs typeface="Arial"/>
              </a:rPr>
              <a:t> </a:t>
            </a:r>
            <a:r>
              <a:rPr sz="1100" b="1" spc="-55">
                <a:solidFill>
                  <a:srgbClr val="222E54"/>
                </a:solidFill>
                <a:latin typeface="Arial"/>
                <a:cs typeface="Arial"/>
              </a:rPr>
              <a:t>PASSO:</a:t>
            </a:r>
            <a:r>
              <a:rPr sz="1100" b="1" spc="15">
                <a:solidFill>
                  <a:srgbClr val="222E54"/>
                </a:solidFill>
                <a:latin typeface="Arial"/>
                <a:cs typeface="Arial"/>
              </a:rPr>
              <a:t> </a:t>
            </a:r>
            <a:r>
              <a:rPr sz="1100" spc="-80">
                <a:solidFill>
                  <a:srgbClr val="222E54"/>
                </a:solidFill>
                <a:latin typeface="Verdana"/>
                <a:cs typeface="Verdana"/>
              </a:rPr>
              <a:t>Verificar</a:t>
            </a:r>
            <a:r>
              <a:rPr sz="1100" spc="-60">
                <a:solidFill>
                  <a:srgbClr val="222E54"/>
                </a:solidFill>
                <a:latin typeface="Verdana"/>
                <a:cs typeface="Verdana"/>
              </a:rPr>
              <a:t> </a:t>
            </a:r>
            <a:r>
              <a:rPr sz="1100" spc="-75">
                <a:solidFill>
                  <a:srgbClr val="222E54"/>
                </a:solidFill>
                <a:latin typeface="Verdana"/>
                <a:cs typeface="Verdana"/>
              </a:rPr>
              <a:t>se</a:t>
            </a:r>
            <a:r>
              <a:rPr sz="1100" spc="-65">
                <a:solidFill>
                  <a:srgbClr val="222E54"/>
                </a:solidFill>
                <a:latin typeface="Verdana"/>
                <a:cs typeface="Verdana"/>
              </a:rPr>
              <a:t> o</a:t>
            </a:r>
            <a:r>
              <a:rPr sz="1100" spc="-60">
                <a:solidFill>
                  <a:srgbClr val="222E54"/>
                </a:solidFill>
                <a:latin typeface="Verdana"/>
                <a:cs typeface="Verdana"/>
              </a:rPr>
              <a:t> </a:t>
            </a:r>
            <a:r>
              <a:rPr sz="1100" spc="-90">
                <a:solidFill>
                  <a:srgbClr val="222E54"/>
                </a:solidFill>
                <a:latin typeface="Verdana"/>
                <a:cs typeface="Verdana"/>
              </a:rPr>
              <a:t>documento</a:t>
            </a:r>
            <a:r>
              <a:rPr sz="1100" spc="-60">
                <a:solidFill>
                  <a:srgbClr val="222E54"/>
                </a:solidFill>
                <a:latin typeface="Verdana"/>
                <a:cs typeface="Verdana"/>
              </a:rPr>
              <a:t> </a:t>
            </a:r>
            <a:r>
              <a:rPr sz="1100" spc="-65">
                <a:solidFill>
                  <a:srgbClr val="222E54"/>
                </a:solidFill>
                <a:latin typeface="Verdana"/>
                <a:cs typeface="Verdana"/>
              </a:rPr>
              <a:t>infor- </a:t>
            </a:r>
            <a:r>
              <a:rPr sz="1100" spc="-130">
                <a:solidFill>
                  <a:srgbClr val="222E54"/>
                </a:solidFill>
                <a:latin typeface="Verdana"/>
                <a:cs typeface="Verdana"/>
              </a:rPr>
              <a:t>ma</a:t>
            </a:r>
            <a:r>
              <a:rPr sz="1100" spc="-100">
                <a:solidFill>
                  <a:srgbClr val="222E54"/>
                </a:solidFill>
                <a:latin typeface="Verdana"/>
                <a:cs typeface="Verdana"/>
              </a:rPr>
              <a:t> </a:t>
            </a:r>
            <a:r>
              <a:rPr sz="1100" spc="-65">
                <a:solidFill>
                  <a:srgbClr val="222E54"/>
                </a:solidFill>
                <a:latin typeface="Verdana"/>
                <a:cs typeface="Verdana"/>
              </a:rPr>
              <a:t>o</a:t>
            </a:r>
            <a:r>
              <a:rPr sz="1100" spc="-100">
                <a:solidFill>
                  <a:srgbClr val="222E54"/>
                </a:solidFill>
                <a:latin typeface="Verdana"/>
                <a:cs typeface="Verdana"/>
              </a:rPr>
              <a:t> número</a:t>
            </a:r>
            <a:r>
              <a:rPr sz="1100" spc="-95">
                <a:solidFill>
                  <a:srgbClr val="222E54"/>
                </a:solidFill>
                <a:latin typeface="Verdana"/>
                <a:cs typeface="Verdana"/>
              </a:rPr>
              <a:t> </a:t>
            </a:r>
            <a:r>
              <a:rPr sz="1100" spc="-70">
                <a:solidFill>
                  <a:srgbClr val="222E54"/>
                </a:solidFill>
                <a:latin typeface="Verdana"/>
                <a:cs typeface="Verdana"/>
              </a:rPr>
              <a:t>do</a:t>
            </a:r>
            <a:r>
              <a:rPr sz="1100" spc="-100">
                <a:solidFill>
                  <a:srgbClr val="222E54"/>
                </a:solidFill>
                <a:latin typeface="Verdana"/>
                <a:cs typeface="Verdana"/>
              </a:rPr>
              <a:t> </a:t>
            </a:r>
            <a:r>
              <a:rPr sz="1100" b="1" spc="-20">
                <a:solidFill>
                  <a:srgbClr val="222E54"/>
                </a:solidFill>
                <a:latin typeface="Arial"/>
                <a:cs typeface="Arial"/>
              </a:rPr>
              <a:t>recibo</a:t>
            </a:r>
            <a:r>
              <a:rPr sz="1100" b="1" spc="-25">
                <a:solidFill>
                  <a:srgbClr val="222E54"/>
                </a:solidFill>
                <a:latin typeface="Arial"/>
                <a:cs typeface="Arial"/>
              </a:rPr>
              <a:t> </a:t>
            </a:r>
            <a:r>
              <a:rPr sz="1100" b="1">
                <a:solidFill>
                  <a:srgbClr val="222E54"/>
                </a:solidFill>
                <a:latin typeface="Arial"/>
                <a:cs typeface="Arial"/>
              </a:rPr>
              <a:t>de</a:t>
            </a:r>
            <a:r>
              <a:rPr sz="1100" b="1" spc="-30">
                <a:solidFill>
                  <a:srgbClr val="222E54"/>
                </a:solidFill>
                <a:latin typeface="Arial"/>
                <a:cs typeface="Arial"/>
              </a:rPr>
              <a:t> </a:t>
            </a:r>
            <a:r>
              <a:rPr sz="1100" b="1" spc="-10">
                <a:solidFill>
                  <a:srgbClr val="222E54"/>
                </a:solidFill>
                <a:latin typeface="Arial"/>
                <a:cs typeface="Arial"/>
              </a:rPr>
              <a:t>entrega.</a:t>
            </a:r>
            <a:endParaRPr sz="1100">
              <a:latin typeface="Arial"/>
              <a:cs typeface="Arial"/>
            </a:endParaRPr>
          </a:p>
        </p:txBody>
      </p:sp>
      <p:sp>
        <p:nvSpPr>
          <p:cNvPr id="15" name="object 15"/>
          <p:cNvSpPr txBox="1"/>
          <p:nvPr/>
        </p:nvSpPr>
        <p:spPr>
          <a:xfrm>
            <a:off x="7589316" y="6004241"/>
            <a:ext cx="2606040" cy="528320"/>
          </a:xfrm>
          <a:prstGeom prst="rect">
            <a:avLst/>
          </a:prstGeom>
        </p:spPr>
        <p:txBody>
          <a:bodyPr vert="horz" wrap="square" lIns="0" tIns="12700" rIns="0" bIns="0" rtlCol="0">
            <a:spAutoFit/>
          </a:bodyPr>
          <a:lstStyle/>
          <a:p>
            <a:pPr marL="12700" marR="5080">
              <a:lnSpc>
                <a:spcPct val="100000"/>
              </a:lnSpc>
              <a:spcBef>
                <a:spcPts val="100"/>
              </a:spcBef>
            </a:pPr>
            <a:r>
              <a:rPr sz="1100" b="1" spc="-55">
                <a:solidFill>
                  <a:srgbClr val="222E54"/>
                </a:solidFill>
                <a:latin typeface="Arial"/>
                <a:cs typeface="Arial"/>
              </a:rPr>
              <a:t>ATENÇÃO:</a:t>
            </a:r>
            <a:r>
              <a:rPr sz="1100" b="1" spc="15">
                <a:solidFill>
                  <a:srgbClr val="222E54"/>
                </a:solidFill>
                <a:latin typeface="Arial"/>
                <a:cs typeface="Arial"/>
              </a:rPr>
              <a:t> </a:t>
            </a:r>
            <a:r>
              <a:rPr sz="1100" spc="-50">
                <a:solidFill>
                  <a:srgbClr val="222E54"/>
                </a:solidFill>
                <a:latin typeface="Verdana"/>
                <a:cs typeface="Verdana"/>
              </a:rPr>
              <a:t>O</a:t>
            </a:r>
            <a:r>
              <a:rPr sz="1100" spc="-65">
                <a:solidFill>
                  <a:srgbClr val="222E54"/>
                </a:solidFill>
                <a:latin typeface="Verdana"/>
                <a:cs typeface="Verdana"/>
              </a:rPr>
              <a:t> </a:t>
            </a:r>
            <a:r>
              <a:rPr sz="1100" spc="-90">
                <a:solidFill>
                  <a:srgbClr val="222E54"/>
                </a:solidFill>
                <a:latin typeface="Verdana"/>
                <a:cs typeface="Verdana"/>
              </a:rPr>
              <a:t>documento</a:t>
            </a:r>
            <a:r>
              <a:rPr sz="1100" spc="-60">
                <a:solidFill>
                  <a:srgbClr val="222E54"/>
                </a:solidFill>
                <a:latin typeface="Verdana"/>
                <a:cs typeface="Verdana"/>
              </a:rPr>
              <a:t> </a:t>
            </a:r>
            <a:r>
              <a:rPr sz="1100" spc="-120">
                <a:solidFill>
                  <a:srgbClr val="222E54"/>
                </a:solidFill>
                <a:latin typeface="Verdana"/>
                <a:cs typeface="Verdana"/>
              </a:rPr>
              <a:t>em</a:t>
            </a:r>
            <a:r>
              <a:rPr sz="1100" spc="-65">
                <a:solidFill>
                  <a:srgbClr val="222E54"/>
                </a:solidFill>
                <a:latin typeface="Verdana"/>
                <a:cs typeface="Verdana"/>
              </a:rPr>
              <a:t> </a:t>
            </a:r>
            <a:r>
              <a:rPr sz="1100" spc="-80">
                <a:solidFill>
                  <a:srgbClr val="222E54"/>
                </a:solidFill>
                <a:latin typeface="Verdana"/>
                <a:cs typeface="Verdana"/>
              </a:rPr>
              <a:t>questão</a:t>
            </a:r>
            <a:r>
              <a:rPr sz="1100" spc="-60">
                <a:solidFill>
                  <a:srgbClr val="222E54"/>
                </a:solidFill>
                <a:latin typeface="Verdana"/>
                <a:cs typeface="Verdana"/>
              </a:rPr>
              <a:t> </a:t>
            </a:r>
            <a:r>
              <a:rPr sz="1100" spc="-50">
                <a:solidFill>
                  <a:srgbClr val="222E54"/>
                </a:solidFill>
                <a:latin typeface="Verdana"/>
                <a:cs typeface="Verdana"/>
              </a:rPr>
              <a:t>é </a:t>
            </a:r>
            <a:r>
              <a:rPr sz="1100" spc="-85">
                <a:solidFill>
                  <a:srgbClr val="222E54"/>
                </a:solidFill>
                <a:latin typeface="Verdana"/>
                <a:cs typeface="Verdana"/>
              </a:rPr>
              <a:t>padrão</a:t>
            </a:r>
            <a:r>
              <a:rPr sz="1100" spc="-70">
                <a:solidFill>
                  <a:srgbClr val="222E54"/>
                </a:solidFill>
                <a:latin typeface="Verdana"/>
                <a:cs typeface="Verdana"/>
              </a:rPr>
              <a:t> </a:t>
            </a:r>
            <a:r>
              <a:rPr sz="1100" spc="-95">
                <a:solidFill>
                  <a:srgbClr val="222E54"/>
                </a:solidFill>
                <a:latin typeface="Verdana"/>
                <a:cs typeface="Verdana"/>
              </a:rPr>
              <a:t>para</a:t>
            </a:r>
            <a:r>
              <a:rPr sz="1100" spc="-65">
                <a:solidFill>
                  <a:srgbClr val="222E54"/>
                </a:solidFill>
                <a:latin typeface="Verdana"/>
                <a:cs typeface="Verdana"/>
              </a:rPr>
              <a:t> </a:t>
            </a:r>
            <a:r>
              <a:rPr sz="1100" spc="-75">
                <a:solidFill>
                  <a:srgbClr val="222E54"/>
                </a:solidFill>
                <a:latin typeface="Verdana"/>
                <a:cs typeface="Verdana"/>
              </a:rPr>
              <a:t>todos</a:t>
            </a:r>
            <a:r>
              <a:rPr sz="1100" spc="-65">
                <a:solidFill>
                  <a:srgbClr val="222E54"/>
                </a:solidFill>
                <a:latin typeface="Verdana"/>
                <a:cs typeface="Verdana"/>
              </a:rPr>
              <a:t> os</a:t>
            </a:r>
            <a:r>
              <a:rPr sz="1100" spc="-70">
                <a:solidFill>
                  <a:srgbClr val="222E54"/>
                </a:solidFill>
                <a:latin typeface="Verdana"/>
                <a:cs typeface="Verdana"/>
              </a:rPr>
              <a:t> </a:t>
            </a:r>
            <a:r>
              <a:rPr sz="1100" spc="-80">
                <a:solidFill>
                  <a:srgbClr val="222E54"/>
                </a:solidFill>
                <a:latin typeface="Verdana"/>
                <a:cs typeface="Verdana"/>
              </a:rPr>
              <a:t>fornecedores</a:t>
            </a:r>
            <a:r>
              <a:rPr sz="1100" spc="-65">
                <a:solidFill>
                  <a:srgbClr val="222E54"/>
                </a:solidFill>
                <a:latin typeface="Verdana"/>
                <a:cs typeface="Verdana"/>
              </a:rPr>
              <a:t> </a:t>
            </a:r>
            <a:r>
              <a:rPr sz="1100" spc="-85">
                <a:solidFill>
                  <a:srgbClr val="222E54"/>
                </a:solidFill>
                <a:latin typeface="Verdana"/>
                <a:cs typeface="Verdana"/>
              </a:rPr>
              <a:t>e</a:t>
            </a:r>
            <a:r>
              <a:rPr sz="1100" spc="-65">
                <a:solidFill>
                  <a:srgbClr val="222E54"/>
                </a:solidFill>
                <a:latin typeface="Verdana"/>
                <a:cs typeface="Verdana"/>
              </a:rPr>
              <a:t> deve </a:t>
            </a:r>
            <a:r>
              <a:rPr sz="1100" spc="-85">
                <a:solidFill>
                  <a:srgbClr val="222E54"/>
                </a:solidFill>
                <a:latin typeface="Verdana"/>
                <a:cs typeface="Verdana"/>
              </a:rPr>
              <a:t>ser</a:t>
            </a:r>
            <a:r>
              <a:rPr sz="1100" spc="-75">
                <a:solidFill>
                  <a:srgbClr val="222E54"/>
                </a:solidFill>
                <a:latin typeface="Verdana"/>
                <a:cs typeface="Verdana"/>
              </a:rPr>
              <a:t> </a:t>
            </a:r>
            <a:r>
              <a:rPr sz="1100" spc="-95">
                <a:solidFill>
                  <a:srgbClr val="222E54"/>
                </a:solidFill>
                <a:latin typeface="Verdana"/>
                <a:cs typeface="Verdana"/>
              </a:rPr>
              <a:t>sempre</a:t>
            </a:r>
            <a:r>
              <a:rPr sz="1100" spc="-75">
                <a:solidFill>
                  <a:srgbClr val="222E54"/>
                </a:solidFill>
                <a:latin typeface="Verdana"/>
                <a:cs typeface="Verdana"/>
              </a:rPr>
              <a:t> </a:t>
            </a:r>
            <a:r>
              <a:rPr sz="1100" spc="-85">
                <a:solidFill>
                  <a:srgbClr val="222E54"/>
                </a:solidFill>
                <a:latin typeface="Verdana"/>
                <a:cs typeface="Verdana"/>
              </a:rPr>
              <a:t>enviado</a:t>
            </a:r>
            <a:r>
              <a:rPr sz="1100" spc="-75">
                <a:solidFill>
                  <a:srgbClr val="222E54"/>
                </a:solidFill>
                <a:latin typeface="Verdana"/>
                <a:cs typeface="Verdana"/>
              </a:rPr>
              <a:t> no </a:t>
            </a:r>
            <a:r>
              <a:rPr sz="1100" spc="-100">
                <a:solidFill>
                  <a:srgbClr val="222E54"/>
                </a:solidFill>
                <a:latin typeface="Verdana"/>
                <a:cs typeface="Verdana"/>
              </a:rPr>
              <a:t>formato</a:t>
            </a:r>
            <a:r>
              <a:rPr sz="1100" spc="-75">
                <a:solidFill>
                  <a:srgbClr val="222E54"/>
                </a:solidFill>
                <a:latin typeface="Verdana"/>
                <a:cs typeface="Verdana"/>
              </a:rPr>
              <a:t> </a:t>
            </a:r>
            <a:r>
              <a:rPr sz="1100" spc="-20">
                <a:solidFill>
                  <a:srgbClr val="222E54"/>
                </a:solidFill>
                <a:latin typeface="Verdana"/>
                <a:cs typeface="Verdana"/>
              </a:rPr>
              <a:t>presente.</a:t>
            </a:r>
            <a:endParaRPr sz="1100">
              <a:latin typeface="Verdana"/>
              <a:cs typeface="Verdana"/>
            </a:endParaRPr>
          </a:p>
        </p:txBody>
      </p:sp>
      <p:sp>
        <p:nvSpPr>
          <p:cNvPr id="16" name="object 16"/>
          <p:cNvSpPr txBox="1"/>
          <p:nvPr/>
        </p:nvSpPr>
        <p:spPr>
          <a:xfrm>
            <a:off x="7589316" y="3563682"/>
            <a:ext cx="2567940"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 </a:t>
            </a:r>
            <a:r>
              <a:rPr sz="1100" b="1" spc="-55">
                <a:solidFill>
                  <a:srgbClr val="222E54"/>
                </a:solidFill>
                <a:latin typeface="Arial"/>
                <a:cs typeface="Arial"/>
              </a:rPr>
              <a:t>PASSO:</a:t>
            </a:r>
            <a:r>
              <a:rPr sz="1100" b="1" spc="15">
                <a:solidFill>
                  <a:srgbClr val="222E54"/>
                </a:solidFill>
                <a:latin typeface="Arial"/>
                <a:cs typeface="Arial"/>
              </a:rPr>
              <a:t> </a:t>
            </a:r>
            <a:r>
              <a:rPr sz="1100" spc="-85">
                <a:solidFill>
                  <a:srgbClr val="222E54"/>
                </a:solidFill>
                <a:latin typeface="Verdana"/>
                <a:cs typeface="Verdana"/>
              </a:rPr>
              <a:t>Validar</a:t>
            </a:r>
            <a:r>
              <a:rPr sz="1100" spc="-65">
                <a:solidFill>
                  <a:srgbClr val="222E54"/>
                </a:solidFill>
                <a:latin typeface="Verdana"/>
                <a:cs typeface="Verdana"/>
              </a:rPr>
              <a:t> </a:t>
            </a:r>
            <a:r>
              <a:rPr sz="1100" spc="-95">
                <a:solidFill>
                  <a:srgbClr val="222E54"/>
                </a:solidFill>
                <a:latin typeface="Verdana"/>
                <a:cs typeface="Verdana"/>
              </a:rPr>
              <a:t>a</a:t>
            </a:r>
            <a:r>
              <a:rPr sz="1100" spc="-65">
                <a:solidFill>
                  <a:srgbClr val="222E54"/>
                </a:solidFill>
                <a:latin typeface="Verdana"/>
                <a:cs typeface="Verdana"/>
              </a:rPr>
              <a:t> </a:t>
            </a:r>
            <a:r>
              <a:rPr sz="1100" spc="-75">
                <a:solidFill>
                  <a:srgbClr val="222E54"/>
                </a:solidFill>
                <a:latin typeface="Verdana"/>
                <a:cs typeface="Verdana"/>
              </a:rPr>
              <a:t>competência</a:t>
            </a:r>
            <a:r>
              <a:rPr sz="1100" spc="-65">
                <a:solidFill>
                  <a:srgbClr val="222E54"/>
                </a:solidFill>
                <a:latin typeface="Verdana"/>
                <a:cs typeface="Verdana"/>
              </a:rPr>
              <a:t> </a:t>
            </a:r>
            <a:r>
              <a:rPr sz="1100" b="1" spc="-20">
                <a:solidFill>
                  <a:srgbClr val="222E54"/>
                </a:solidFill>
                <a:latin typeface="Arial"/>
                <a:cs typeface="Arial"/>
              </a:rPr>
              <a:t>(mês/ </a:t>
            </a:r>
            <a:r>
              <a:rPr sz="1100" b="1" spc="-50">
                <a:solidFill>
                  <a:srgbClr val="222E54"/>
                </a:solidFill>
                <a:latin typeface="Arial"/>
                <a:cs typeface="Arial"/>
              </a:rPr>
              <a:t>ano)</a:t>
            </a:r>
            <a:r>
              <a:rPr sz="1100" spc="-50">
                <a:solidFill>
                  <a:srgbClr val="222E54"/>
                </a:solidFill>
                <a:latin typeface="Verdana"/>
                <a:cs typeface="Verdana"/>
              </a:rPr>
              <a:t>,</a:t>
            </a:r>
            <a:r>
              <a:rPr sz="1100" spc="-80">
                <a:solidFill>
                  <a:srgbClr val="222E54"/>
                </a:solidFill>
                <a:latin typeface="Verdana"/>
                <a:cs typeface="Verdana"/>
              </a:rPr>
              <a:t> que </a:t>
            </a:r>
            <a:r>
              <a:rPr sz="1100" spc="-95">
                <a:solidFill>
                  <a:srgbClr val="222E54"/>
                </a:solidFill>
                <a:latin typeface="Verdana"/>
                <a:cs typeface="Verdana"/>
              </a:rPr>
              <a:t>deve</a:t>
            </a:r>
            <a:r>
              <a:rPr sz="1100" spc="-80">
                <a:solidFill>
                  <a:srgbClr val="222E54"/>
                </a:solidFill>
                <a:latin typeface="Verdana"/>
                <a:cs typeface="Verdana"/>
              </a:rPr>
              <a:t> </a:t>
            </a:r>
            <a:r>
              <a:rPr sz="1100" spc="-55">
                <a:solidFill>
                  <a:srgbClr val="222E54"/>
                </a:solidFill>
                <a:latin typeface="Verdana"/>
                <a:cs typeface="Verdana"/>
              </a:rPr>
              <a:t>coincidir</a:t>
            </a:r>
            <a:r>
              <a:rPr sz="1100" spc="-80">
                <a:solidFill>
                  <a:srgbClr val="222E54"/>
                </a:solidFill>
                <a:latin typeface="Verdana"/>
                <a:cs typeface="Verdana"/>
              </a:rPr>
              <a:t> </a:t>
            </a:r>
            <a:r>
              <a:rPr sz="1100" spc="-85">
                <a:solidFill>
                  <a:srgbClr val="222E54"/>
                </a:solidFill>
                <a:latin typeface="Verdana"/>
                <a:cs typeface="Verdana"/>
              </a:rPr>
              <a:t>com</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registrada </a:t>
            </a:r>
            <a:r>
              <a:rPr sz="1100" spc="-75">
                <a:solidFill>
                  <a:srgbClr val="222E54"/>
                </a:solidFill>
                <a:latin typeface="Verdana"/>
                <a:cs typeface="Verdana"/>
              </a:rPr>
              <a:t>no</a:t>
            </a:r>
            <a:r>
              <a:rPr sz="1100" spc="-100">
                <a:solidFill>
                  <a:srgbClr val="222E54"/>
                </a:solidFill>
                <a:latin typeface="Verdana"/>
                <a:cs typeface="Verdana"/>
              </a:rPr>
              <a:t> </a:t>
            </a:r>
            <a:r>
              <a:rPr sz="1100" spc="-10">
                <a:solidFill>
                  <a:srgbClr val="222E54"/>
                </a:solidFill>
                <a:latin typeface="Verdana"/>
                <a:cs typeface="Verdana"/>
              </a:rPr>
              <a:t>sistema.</a:t>
            </a:r>
            <a:endParaRPr sz="1100">
              <a:latin typeface="Verdana"/>
              <a:cs typeface="Verdana"/>
            </a:endParaRPr>
          </a:p>
        </p:txBody>
      </p:sp>
      <p:pic>
        <p:nvPicPr>
          <p:cNvPr id="2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268C933-8CF2-3F38-4422-F8AAE60B32B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5128977" y="2499674"/>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29DA9F1-E110-6D93-1827-1D889FE8E45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5128977" y="2620921"/>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68D915A-D0A6-D112-9F8D-6A946064421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5718066" y="2620921"/>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1133C06-BF4D-6784-13B6-93DCA7A8D6B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5128977" y="2863415"/>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7636DBD-1100-8BA5-64CF-F336630BBC7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5128977" y="2924038"/>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DAFF616-C08A-E7BF-6FE4-922CFB3A458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5128977" y="6855902"/>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3D2C797-5E90-191B-CAB6-84157C663F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5527478" y="6864563"/>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C5817A7-B7D5-1839-7875-E88FA911074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5128977" y="6933847"/>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4C1C78E-436B-37A5-0B39-C4234CBA235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5128977" y="7046433"/>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7F954EA-2C90-9555-906F-2C98A367659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5856675" y="7297588"/>
            <a:ext cx="790508" cy="645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1008"/>
            <a:ext cx="4433570" cy="744220"/>
          </a:xfrm>
          <a:prstGeom prst="rect">
            <a:avLst/>
          </a:prstGeom>
        </p:spPr>
        <p:txBody>
          <a:bodyPr vert="horz" wrap="square" lIns="0" tIns="12700" rIns="0" bIns="0" rtlCol="0">
            <a:spAutoFit/>
          </a:bodyPr>
          <a:lstStyle/>
          <a:p>
            <a:pPr marL="15240">
              <a:lnSpc>
                <a:spcPts val="2830"/>
              </a:lnSpc>
              <a:spcBef>
                <a:spcPts val="100"/>
              </a:spcBef>
            </a:pPr>
            <a:r>
              <a:rPr sz="2400" b="1" i="1" spc="-165">
                <a:solidFill>
                  <a:srgbClr val="FFFFFF"/>
                </a:solidFill>
                <a:latin typeface="Trebuchet MS"/>
                <a:cs typeface="Trebuchet MS"/>
              </a:rPr>
              <a:t>Relatório</a:t>
            </a:r>
            <a:r>
              <a:rPr sz="2400" b="1" i="1" spc="-120">
                <a:solidFill>
                  <a:srgbClr val="FFFFFF"/>
                </a:solidFill>
                <a:latin typeface="Trebuchet MS"/>
                <a:cs typeface="Trebuchet MS"/>
              </a:rPr>
              <a:t> </a:t>
            </a:r>
            <a:r>
              <a:rPr sz="2400" b="1" i="1" spc="-150">
                <a:solidFill>
                  <a:srgbClr val="FFFFFF"/>
                </a:solidFill>
                <a:latin typeface="Trebuchet MS"/>
                <a:cs typeface="Trebuchet MS"/>
              </a:rPr>
              <a:t>da</a:t>
            </a:r>
            <a:r>
              <a:rPr sz="2400" b="1" i="1" spc="-114">
                <a:solidFill>
                  <a:srgbClr val="FFFFFF"/>
                </a:solidFill>
                <a:latin typeface="Trebuchet MS"/>
                <a:cs typeface="Trebuchet MS"/>
              </a:rPr>
              <a:t> </a:t>
            </a:r>
            <a:r>
              <a:rPr sz="2400" b="1" i="1" spc="-145">
                <a:solidFill>
                  <a:srgbClr val="FFFFFF"/>
                </a:solidFill>
                <a:latin typeface="Trebuchet MS"/>
                <a:cs typeface="Trebuchet MS"/>
              </a:rPr>
              <a:t>Declaração</a:t>
            </a:r>
            <a:r>
              <a:rPr sz="2400" b="1" i="1" spc="-114">
                <a:solidFill>
                  <a:srgbClr val="FFFFFF"/>
                </a:solidFill>
                <a:latin typeface="Trebuchet MS"/>
                <a:cs typeface="Trebuchet MS"/>
              </a:rPr>
              <a:t> Completa</a:t>
            </a:r>
            <a:endParaRPr sz="2400">
              <a:latin typeface="Trebuchet MS"/>
              <a:cs typeface="Trebuchet MS"/>
            </a:endParaRPr>
          </a:p>
          <a:p>
            <a:pPr marL="12700">
              <a:lnSpc>
                <a:spcPts val="2830"/>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53</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987789" y="211800"/>
            <a:ext cx="2637155" cy="787400"/>
          </a:xfrm>
          <a:prstGeom prst="rect">
            <a:avLst/>
          </a:prstGeom>
        </p:spPr>
        <p:txBody>
          <a:bodyPr vert="horz" wrap="square" lIns="0" tIns="12700" rIns="0" bIns="0" rtlCol="0">
            <a:spAutoFit/>
          </a:bodyPr>
          <a:lstStyle/>
          <a:p>
            <a:pPr marL="12700">
              <a:lnSpc>
                <a:spcPct val="100000"/>
              </a:lnSpc>
              <a:spcBef>
                <a:spcPts val="100"/>
              </a:spcBef>
            </a:pPr>
            <a:r>
              <a:rPr spc="-105"/>
              <a:t>DCTFWeb</a:t>
            </a:r>
          </a:p>
        </p:txBody>
      </p:sp>
      <p:sp>
        <p:nvSpPr>
          <p:cNvPr id="4" name="object 4"/>
          <p:cNvSpPr txBox="1"/>
          <p:nvPr/>
        </p:nvSpPr>
        <p:spPr>
          <a:xfrm>
            <a:off x="1160268" y="2447820"/>
            <a:ext cx="8371205" cy="39116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168275">
              <a:lnSpc>
                <a:spcPct val="100000"/>
              </a:lnSpc>
            </a:pPr>
            <a:r>
              <a:rPr sz="1500" spc="-65">
                <a:solidFill>
                  <a:srgbClr val="0C285A"/>
                </a:solidFill>
                <a:latin typeface="Verdana"/>
                <a:cs typeface="Verdana"/>
              </a:rPr>
              <a:t>O</a:t>
            </a:r>
            <a:r>
              <a:rPr sz="1500" spc="-114">
                <a:solidFill>
                  <a:srgbClr val="0C285A"/>
                </a:solidFill>
                <a:latin typeface="Verdana"/>
                <a:cs typeface="Verdana"/>
              </a:rPr>
              <a:t> </a:t>
            </a:r>
            <a:r>
              <a:rPr sz="1500" spc="-90">
                <a:solidFill>
                  <a:srgbClr val="0C285A"/>
                </a:solidFill>
                <a:latin typeface="Verdana"/>
                <a:cs typeface="Verdana"/>
              </a:rPr>
              <a:t>recibo</a:t>
            </a:r>
            <a:r>
              <a:rPr sz="1500" spc="-114">
                <a:solidFill>
                  <a:srgbClr val="0C285A"/>
                </a:solidFill>
                <a:latin typeface="Verdana"/>
                <a:cs typeface="Verdana"/>
              </a:rPr>
              <a:t> </a:t>
            </a:r>
            <a:r>
              <a:rPr sz="1500" spc="-110">
                <a:solidFill>
                  <a:srgbClr val="0C285A"/>
                </a:solidFill>
                <a:latin typeface="Verdana"/>
                <a:cs typeface="Verdana"/>
              </a:rPr>
              <a:t>de </a:t>
            </a:r>
            <a:r>
              <a:rPr sz="1500" spc="-120">
                <a:solidFill>
                  <a:srgbClr val="0C285A"/>
                </a:solidFill>
                <a:latin typeface="Verdana"/>
                <a:cs typeface="Verdana"/>
              </a:rPr>
              <a:t>entrega</a:t>
            </a:r>
            <a:r>
              <a:rPr sz="1500" spc="-114">
                <a:solidFill>
                  <a:srgbClr val="0C285A"/>
                </a:solidFill>
                <a:latin typeface="Verdana"/>
                <a:cs typeface="Verdana"/>
              </a:rPr>
              <a:t> </a:t>
            </a:r>
            <a:r>
              <a:rPr sz="1500" spc="-110">
                <a:solidFill>
                  <a:srgbClr val="0C285A"/>
                </a:solidFill>
                <a:latin typeface="Verdana"/>
                <a:cs typeface="Verdana"/>
              </a:rPr>
              <a:t>da </a:t>
            </a:r>
            <a:r>
              <a:rPr sz="1500" spc="-80">
                <a:solidFill>
                  <a:srgbClr val="0C285A"/>
                </a:solidFill>
                <a:latin typeface="Verdana"/>
                <a:cs typeface="Verdana"/>
              </a:rPr>
              <a:t>DCTFWeb</a:t>
            </a:r>
            <a:r>
              <a:rPr sz="1500" spc="-114">
                <a:solidFill>
                  <a:srgbClr val="0C285A"/>
                </a:solidFill>
                <a:latin typeface="Verdana"/>
                <a:cs typeface="Verdana"/>
              </a:rPr>
              <a:t> </a:t>
            </a:r>
            <a:r>
              <a:rPr sz="1500" spc="-150">
                <a:solidFill>
                  <a:srgbClr val="0C285A"/>
                </a:solidFill>
                <a:latin typeface="Verdana"/>
                <a:cs typeface="Verdana"/>
              </a:rPr>
              <a:t>tem</a:t>
            </a:r>
            <a:r>
              <a:rPr sz="1500" spc="-114">
                <a:solidFill>
                  <a:srgbClr val="0C285A"/>
                </a:solidFill>
                <a:latin typeface="Verdana"/>
                <a:cs typeface="Verdana"/>
              </a:rPr>
              <a:t> como</a:t>
            </a:r>
            <a:r>
              <a:rPr sz="1500" spc="-110">
                <a:solidFill>
                  <a:srgbClr val="0C285A"/>
                </a:solidFill>
                <a:latin typeface="Verdana"/>
                <a:cs typeface="Verdana"/>
              </a:rPr>
              <a:t> </a:t>
            </a:r>
            <a:r>
              <a:rPr sz="1500" spc="-100">
                <a:solidFill>
                  <a:srgbClr val="0C285A"/>
                </a:solidFill>
                <a:latin typeface="Verdana"/>
                <a:cs typeface="Verdana"/>
              </a:rPr>
              <a:t>função</a:t>
            </a:r>
            <a:r>
              <a:rPr sz="1500" spc="-114">
                <a:solidFill>
                  <a:srgbClr val="0C285A"/>
                </a:solidFill>
                <a:latin typeface="Verdana"/>
                <a:cs typeface="Verdana"/>
              </a:rPr>
              <a:t> </a:t>
            </a:r>
            <a:r>
              <a:rPr sz="1500" spc="-120">
                <a:solidFill>
                  <a:srgbClr val="0C285A"/>
                </a:solidFill>
                <a:latin typeface="Verdana"/>
                <a:cs typeface="Verdana"/>
              </a:rPr>
              <a:t>comprovar</a:t>
            </a:r>
            <a:r>
              <a:rPr sz="1500" spc="-110">
                <a:solidFill>
                  <a:srgbClr val="0C285A"/>
                </a:solidFill>
                <a:latin typeface="Verdana"/>
                <a:cs typeface="Verdana"/>
              </a:rPr>
              <a:t> </a:t>
            </a:r>
            <a:r>
              <a:rPr sz="1500" spc="-105">
                <a:solidFill>
                  <a:srgbClr val="0C285A"/>
                </a:solidFill>
                <a:latin typeface="Verdana"/>
                <a:cs typeface="Verdana"/>
              </a:rPr>
              <a:t>oficialmente</a:t>
            </a:r>
            <a:r>
              <a:rPr sz="1500" spc="-114">
                <a:solidFill>
                  <a:srgbClr val="0C285A"/>
                </a:solidFill>
                <a:latin typeface="Verdana"/>
                <a:cs typeface="Verdana"/>
              </a:rPr>
              <a:t> </a:t>
            </a:r>
            <a:r>
              <a:rPr sz="1500" spc="-110">
                <a:solidFill>
                  <a:srgbClr val="0C285A"/>
                </a:solidFill>
                <a:latin typeface="Verdana"/>
                <a:cs typeface="Verdana"/>
              </a:rPr>
              <a:t>que </a:t>
            </a:r>
            <a:r>
              <a:rPr sz="1500" spc="-114">
                <a:solidFill>
                  <a:srgbClr val="0C285A"/>
                </a:solidFill>
                <a:latin typeface="Verdana"/>
                <a:cs typeface="Verdana"/>
              </a:rPr>
              <a:t>a </a:t>
            </a:r>
            <a:r>
              <a:rPr sz="1500" spc="-120">
                <a:solidFill>
                  <a:srgbClr val="0C285A"/>
                </a:solidFill>
                <a:latin typeface="Verdana"/>
                <a:cs typeface="Verdana"/>
              </a:rPr>
              <a:t>empresa</a:t>
            </a:r>
            <a:r>
              <a:rPr sz="1500" spc="-114">
                <a:solidFill>
                  <a:srgbClr val="0C285A"/>
                </a:solidFill>
                <a:latin typeface="Verdana"/>
                <a:cs typeface="Verdana"/>
              </a:rPr>
              <a:t> </a:t>
            </a:r>
            <a:r>
              <a:rPr sz="1500" spc="-50">
                <a:solidFill>
                  <a:srgbClr val="0C285A"/>
                </a:solidFill>
                <a:latin typeface="Verdana"/>
                <a:cs typeface="Verdana"/>
              </a:rPr>
              <a:t>trans- </a:t>
            </a:r>
            <a:r>
              <a:rPr sz="1500" spc="-120">
                <a:solidFill>
                  <a:srgbClr val="0C285A"/>
                </a:solidFill>
                <a:latin typeface="Verdana"/>
                <a:cs typeface="Verdana"/>
              </a:rPr>
              <a:t>mitiu</a:t>
            </a:r>
            <a:r>
              <a:rPr sz="1500" spc="-105">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00">
                <a:solidFill>
                  <a:srgbClr val="0C285A"/>
                </a:solidFill>
                <a:latin typeface="Verdana"/>
                <a:cs typeface="Verdana"/>
              </a:rPr>
              <a:t>declaração </a:t>
            </a:r>
            <a:r>
              <a:rPr sz="1500" spc="-110">
                <a:solidFill>
                  <a:srgbClr val="0C285A"/>
                </a:solidFill>
                <a:latin typeface="Verdana"/>
                <a:cs typeface="Verdana"/>
              </a:rPr>
              <a:t>de</a:t>
            </a:r>
            <a:r>
              <a:rPr sz="1500" spc="-105">
                <a:solidFill>
                  <a:srgbClr val="0C285A"/>
                </a:solidFill>
                <a:latin typeface="Verdana"/>
                <a:cs typeface="Verdana"/>
              </a:rPr>
              <a:t> </a:t>
            </a:r>
            <a:r>
              <a:rPr sz="1500" spc="-95">
                <a:solidFill>
                  <a:srgbClr val="0C285A"/>
                </a:solidFill>
                <a:latin typeface="Verdana"/>
                <a:cs typeface="Verdana"/>
              </a:rPr>
              <a:t>débitos</a:t>
            </a:r>
            <a:r>
              <a:rPr sz="1500" spc="-10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95">
                <a:solidFill>
                  <a:srgbClr val="0C285A"/>
                </a:solidFill>
                <a:latin typeface="Verdana"/>
                <a:cs typeface="Verdana"/>
              </a:rPr>
              <a:t>créditos</a:t>
            </a:r>
            <a:r>
              <a:rPr sz="1500" spc="-105">
                <a:solidFill>
                  <a:srgbClr val="0C285A"/>
                </a:solidFill>
                <a:latin typeface="Verdana"/>
                <a:cs typeface="Verdana"/>
              </a:rPr>
              <a:t> tributários</a:t>
            </a:r>
            <a:r>
              <a:rPr sz="1500" spc="-100">
                <a:solidFill>
                  <a:srgbClr val="0C285A"/>
                </a:solidFill>
                <a:latin typeface="Verdana"/>
                <a:cs typeface="Verdana"/>
              </a:rPr>
              <a:t> </a:t>
            </a:r>
            <a:r>
              <a:rPr sz="1500" spc="-105">
                <a:solidFill>
                  <a:srgbClr val="0C285A"/>
                </a:solidFill>
                <a:latin typeface="Verdana"/>
                <a:cs typeface="Verdana"/>
              </a:rPr>
              <a:t>federais </a:t>
            </a:r>
            <a:r>
              <a:rPr sz="1500" spc="-100">
                <a:solidFill>
                  <a:srgbClr val="0C285A"/>
                </a:solidFill>
                <a:latin typeface="Verdana"/>
                <a:cs typeface="Verdana"/>
              </a:rPr>
              <a:t>previdenciários </a:t>
            </a:r>
            <a:r>
              <a:rPr sz="1500" spc="-114">
                <a:solidFill>
                  <a:srgbClr val="0C285A"/>
                </a:solidFill>
                <a:latin typeface="Verdana"/>
                <a:cs typeface="Verdana"/>
              </a:rPr>
              <a:t>à</a:t>
            </a:r>
            <a:r>
              <a:rPr sz="1500" spc="-105">
                <a:solidFill>
                  <a:srgbClr val="0C285A"/>
                </a:solidFill>
                <a:latin typeface="Verdana"/>
                <a:cs typeface="Verdana"/>
              </a:rPr>
              <a:t> </a:t>
            </a:r>
            <a:r>
              <a:rPr sz="1500" spc="-90">
                <a:solidFill>
                  <a:srgbClr val="0C285A"/>
                </a:solidFill>
                <a:latin typeface="Verdana"/>
                <a:cs typeface="Verdana"/>
              </a:rPr>
              <a:t>Receita</a:t>
            </a:r>
            <a:r>
              <a:rPr sz="1500" spc="-105">
                <a:solidFill>
                  <a:srgbClr val="0C285A"/>
                </a:solidFill>
                <a:latin typeface="Verdana"/>
                <a:cs typeface="Verdana"/>
              </a:rPr>
              <a:t> </a:t>
            </a:r>
            <a:r>
              <a:rPr sz="1500" spc="-114">
                <a:solidFill>
                  <a:srgbClr val="0C285A"/>
                </a:solidFill>
                <a:latin typeface="Verdana"/>
                <a:cs typeface="Verdana"/>
              </a:rPr>
              <a:t>Federal.</a:t>
            </a:r>
            <a:r>
              <a:rPr sz="1500" spc="-100">
                <a:solidFill>
                  <a:srgbClr val="0C285A"/>
                </a:solidFill>
                <a:latin typeface="Verdana"/>
                <a:cs typeface="Verdana"/>
              </a:rPr>
              <a:t> </a:t>
            </a:r>
            <a:r>
              <a:rPr sz="1500" spc="-25">
                <a:solidFill>
                  <a:srgbClr val="0C285A"/>
                </a:solidFill>
                <a:latin typeface="Verdana"/>
                <a:cs typeface="Verdana"/>
              </a:rPr>
              <a:t>Ele </a:t>
            </a:r>
            <a:r>
              <a:rPr sz="1500" spc="-114">
                <a:solidFill>
                  <a:srgbClr val="0C285A"/>
                </a:solidFill>
                <a:latin typeface="Verdana"/>
                <a:cs typeface="Verdana"/>
              </a:rPr>
              <a:t>formaliza</a:t>
            </a:r>
            <a:r>
              <a:rPr sz="1500" spc="-105">
                <a:solidFill>
                  <a:srgbClr val="0C285A"/>
                </a:solidFill>
                <a:latin typeface="Verdana"/>
                <a:cs typeface="Verdana"/>
              </a:rPr>
              <a:t> </a:t>
            </a:r>
            <a:r>
              <a:rPr sz="1500" spc="-100">
                <a:solidFill>
                  <a:srgbClr val="0C285A"/>
                </a:solidFill>
                <a:latin typeface="Verdana"/>
                <a:cs typeface="Verdana"/>
              </a:rPr>
              <a:t>o </a:t>
            </a:r>
            <a:r>
              <a:rPr sz="1500" spc="-125">
                <a:solidFill>
                  <a:srgbClr val="0C285A"/>
                </a:solidFill>
                <a:latin typeface="Verdana"/>
                <a:cs typeface="Verdana"/>
              </a:rPr>
              <a:t>cumprimento</a:t>
            </a:r>
            <a:r>
              <a:rPr sz="1500" spc="-105">
                <a:solidFill>
                  <a:srgbClr val="0C285A"/>
                </a:solidFill>
                <a:latin typeface="Verdana"/>
                <a:cs typeface="Verdana"/>
              </a:rPr>
              <a:t> </a:t>
            </a:r>
            <a:r>
              <a:rPr sz="1500" spc="-110">
                <a:solidFill>
                  <a:srgbClr val="0C285A"/>
                </a:solidFill>
                <a:latin typeface="Verdana"/>
                <a:cs typeface="Verdana"/>
              </a:rPr>
              <a:t>da</a:t>
            </a:r>
            <a:r>
              <a:rPr sz="1500" spc="-100">
                <a:solidFill>
                  <a:srgbClr val="0C285A"/>
                </a:solidFill>
                <a:latin typeface="Verdana"/>
                <a:cs typeface="Verdana"/>
              </a:rPr>
              <a:t> obrigação </a:t>
            </a:r>
            <a:r>
              <a:rPr sz="1500" spc="-95">
                <a:solidFill>
                  <a:srgbClr val="0C285A"/>
                </a:solidFill>
                <a:latin typeface="Verdana"/>
                <a:cs typeface="Verdana"/>
              </a:rPr>
              <a:t>acessória</a:t>
            </a:r>
            <a:r>
              <a:rPr sz="1500" spc="-105">
                <a:solidFill>
                  <a:srgbClr val="0C285A"/>
                </a:solidFill>
                <a:latin typeface="Verdana"/>
                <a:cs typeface="Verdana"/>
              </a:rPr>
              <a:t> </a:t>
            </a:r>
            <a:r>
              <a:rPr sz="1500" spc="-114">
                <a:solidFill>
                  <a:srgbClr val="0C285A"/>
                </a:solidFill>
                <a:latin typeface="Verdana"/>
                <a:cs typeface="Verdana"/>
              </a:rPr>
              <a:t>e</a:t>
            </a:r>
            <a:r>
              <a:rPr sz="1500" spc="-100">
                <a:solidFill>
                  <a:srgbClr val="0C285A"/>
                </a:solidFill>
                <a:latin typeface="Verdana"/>
                <a:cs typeface="Verdana"/>
              </a:rPr>
              <a:t> </a:t>
            </a:r>
            <a:r>
              <a:rPr sz="1500" spc="-105">
                <a:solidFill>
                  <a:srgbClr val="0C285A"/>
                </a:solidFill>
                <a:latin typeface="Verdana"/>
                <a:cs typeface="Verdana"/>
              </a:rPr>
              <a:t>vincula</a:t>
            </a:r>
            <a:r>
              <a:rPr sz="1500" spc="-100">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00">
                <a:solidFill>
                  <a:srgbClr val="0C285A"/>
                </a:solidFill>
                <a:latin typeface="Verdana"/>
                <a:cs typeface="Verdana"/>
              </a:rPr>
              <a:t>competência </a:t>
            </a:r>
            <a:r>
              <a:rPr sz="1500" spc="-105">
                <a:solidFill>
                  <a:srgbClr val="0C285A"/>
                </a:solidFill>
                <a:latin typeface="Verdana"/>
                <a:cs typeface="Verdana"/>
              </a:rPr>
              <a:t>declarada</a:t>
            </a:r>
            <a:r>
              <a:rPr sz="1500" spc="-100">
                <a:solidFill>
                  <a:srgbClr val="0C285A"/>
                </a:solidFill>
                <a:latin typeface="Verdana"/>
                <a:cs typeface="Verdana"/>
              </a:rPr>
              <a:t> </a:t>
            </a:r>
            <a:r>
              <a:rPr sz="1500" spc="-95">
                <a:solidFill>
                  <a:srgbClr val="0C285A"/>
                </a:solidFill>
                <a:latin typeface="Verdana"/>
                <a:cs typeface="Verdana"/>
              </a:rPr>
              <a:t>aos</a:t>
            </a:r>
            <a:r>
              <a:rPr sz="1500" spc="-105">
                <a:solidFill>
                  <a:srgbClr val="0C285A"/>
                </a:solidFill>
                <a:latin typeface="Verdana"/>
                <a:cs typeface="Verdana"/>
              </a:rPr>
              <a:t> </a:t>
            </a:r>
            <a:r>
              <a:rPr sz="1500" spc="-10">
                <a:solidFill>
                  <a:srgbClr val="0C285A"/>
                </a:solidFill>
                <a:latin typeface="Verdana"/>
                <a:cs typeface="Verdana"/>
              </a:rPr>
              <a:t>valores apurados.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17780">
              <a:lnSpc>
                <a:spcPct val="100000"/>
              </a:lnSpc>
            </a:pPr>
            <a:r>
              <a:rPr sz="1500" spc="-85">
                <a:solidFill>
                  <a:srgbClr val="0C285A"/>
                </a:solidFill>
                <a:latin typeface="Verdana"/>
                <a:cs typeface="Verdana"/>
              </a:rPr>
              <a:t>Esse</a:t>
            </a:r>
            <a:r>
              <a:rPr sz="1500" spc="-110">
                <a:solidFill>
                  <a:srgbClr val="0C285A"/>
                </a:solidFill>
                <a:latin typeface="Verdana"/>
                <a:cs typeface="Verdana"/>
              </a:rPr>
              <a:t> </a:t>
            </a:r>
            <a:r>
              <a:rPr sz="1500" spc="-120">
                <a:solidFill>
                  <a:srgbClr val="0C285A"/>
                </a:solidFill>
                <a:latin typeface="Verdana"/>
                <a:cs typeface="Verdana"/>
              </a:rPr>
              <a:t>documento</a:t>
            </a:r>
            <a:r>
              <a:rPr sz="1500" spc="-105">
                <a:solidFill>
                  <a:srgbClr val="0C285A"/>
                </a:solidFill>
                <a:latin typeface="Verdana"/>
                <a:cs typeface="Verdana"/>
              </a:rPr>
              <a:t> </a:t>
            </a:r>
            <a:r>
              <a:rPr sz="1500" spc="-114">
                <a:solidFill>
                  <a:srgbClr val="0C285A"/>
                </a:solidFill>
                <a:latin typeface="Verdana"/>
                <a:cs typeface="Verdana"/>
              </a:rPr>
              <a:t>é</a:t>
            </a:r>
            <a:r>
              <a:rPr sz="1500" spc="-110">
                <a:solidFill>
                  <a:srgbClr val="0C285A"/>
                </a:solidFill>
                <a:latin typeface="Verdana"/>
                <a:cs typeface="Verdana"/>
              </a:rPr>
              <a:t> </a:t>
            </a:r>
            <a:r>
              <a:rPr sz="1500" spc="-85">
                <a:solidFill>
                  <a:srgbClr val="0C285A"/>
                </a:solidFill>
                <a:latin typeface="Verdana"/>
                <a:cs typeface="Verdana"/>
              </a:rPr>
              <a:t>essencial</a:t>
            </a:r>
            <a:r>
              <a:rPr sz="1500" spc="-105">
                <a:solidFill>
                  <a:srgbClr val="0C285A"/>
                </a:solidFill>
                <a:latin typeface="Verdana"/>
                <a:cs typeface="Verdana"/>
              </a:rPr>
              <a:t> </a:t>
            </a:r>
            <a:r>
              <a:rPr sz="1500" spc="-110">
                <a:solidFill>
                  <a:srgbClr val="0C285A"/>
                </a:solidFill>
                <a:latin typeface="Verdana"/>
                <a:cs typeface="Verdana"/>
              </a:rPr>
              <a:t>porque</a:t>
            </a:r>
            <a:r>
              <a:rPr sz="1500" spc="-105">
                <a:solidFill>
                  <a:srgbClr val="0C285A"/>
                </a:solidFill>
                <a:latin typeface="Verdana"/>
                <a:cs typeface="Verdana"/>
              </a:rPr>
              <a:t> </a:t>
            </a:r>
            <a:r>
              <a:rPr sz="1500" spc="-110">
                <a:solidFill>
                  <a:srgbClr val="0C285A"/>
                </a:solidFill>
                <a:latin typeface="Verdana"/>
                <a:cs typeface="Verdana"/>
              </a:rPr>
              <a:t>confirma </a:t>
            </a:r>
            <a:r>
              <a:rPr sz="1500" spc="-114">
                <a:solidFill>
                  <a:srgbClr val="0C285A"/>
                </a:solidFill>
                <a:latin typeface="Verdana"/>
                <a:cs typeface="Verdana"/>
              </a:rPr>
              <a:t>a</a:t>
            </a:r>
            <a:r>
              <a:rPr sz="1500" spc="-105">
                <a:solidFill>
                  <a:srgbClr val="0C285A"/>
                </a:solidFill>
                <a:latin typeface="Verdana"/>
                <a:cs typeface="Verdana"/>
              </a:rPr>
              <a:t> </a:t>
            </a:r>
            <a:r>
              <a:rPr sz="1500" spc="-110">
                <a:solidFill>
                  <a:srgbClr val="0C285A"/>
                </a:solidFill>
                <a:latin typeface="Verdana"/>
                <a:cs typeface="Verdana"/>
              </a:rPr>
              <a:t>regularidade</a:t>
            </a:r>
            <a:r>
              <a:rPr sz="1500" spc="-105">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envio</a:t>
            </a:r>
            <a:r>
              <a:rPr sz="1500" spc="-105">
                <a:solidFill>
                  <a:srgbClr val="0C285A"/>
                </a:solidFill>
                <a:latin typeface="Verdana"/>
                <a:cs typeface="Verdana"/>
              </a:rPr>
              <a:t> </a:t>
            </a:r>
            <a:r>
              <a:rPr sz="1500" spc="-110">
                <a:solidFill>
                  <a:srgbClr val="0C285A"/>
                </a:solidFill>
                <a:latin typeface="Verdana"/>
                <a:cs typeface="Verdana"/>
              </a:rPr>
              <a:t>da</a:t>
            </a:r>
            <a:r>
              <a:rPr sz="1500" spc="-105">
                <a:solidFill>
                  <a:srgbClr val="0C285A"/>
                </a:solidFill>
                <a:latin typeface="Verdana"/>
                <a:cs typeface="Verdana"/>
              </a:rPr>
              <a:t> </a:t>
            </a:r>
            <a:r>
              <a:rPr sz="1500" spc="-100">
                <a:solidFill>
                  <a:srgbClr val="0C285A"/>
                </a:solidFill>
                <a:latin typeface="Verdana"/>
                <a:cs typeface="Verdana"/>
              </a:rPr>
              <a:t>DCTFWeb,</a:t>
            </a:r>
            <a:r>
              <a:rPr sz="1500" spc="-110">
                <a:solidFill>
                  <a:srgbClr val="0C285A"/>
                </a:solidFill>
                <a:latin typeface="Verdana"/>
                <a:cs typeface="Verdana"/>
              </a:rPr>
              <a:t> </a:t>
            </a:r>
            <a:r>
              <a:rPr sz="1500" spc="-114">
                <a:solidFill>
                  <a:srgbClr val="0C285A"/>
                </a:solidFill>
                <a:latin typeface="Verdana"/>
                <a:cs typeface="Verdana"/>
              </a:rPr>
              <a:t>garantindo</a:t>
            </a:r>
            <a:r>
              <a:rPr sz="1500" spc="-105">
                <a:solidFill>
                  <a:srgbClr val="0C285A"/>
                </a:solidFill>
                <a:latin typeface="Verdana"/>
                <a:cs typeface="Verdana"/>
              </a:rPr>
              <a:t> </a:t>
            </a:r>
            <a:r>
              <a:rPr sz="1500" spc="-25">
                <a:solidFill>
                  <a:srgbClr val="0C285A"/>
                </a:solidFill>
                <a:latin typeface="Verdana"/>
                <a:cs typeface="Verdana"/>
              </a:rPr>
              <a:t>que </a:t>
            </a:r>
            <a:r>
              <a:rPr sz="1500" spc="-114">
                <a:solidFill>
                  <a:srgbClr val="0C285A"/>
                </a:solidFill>
                <a:latin typeface="Verdana"/>
                <a:cs typeface="Verdana"/>
              </a:rPr>
              <a:t>a</a:t>
            </a:r>
            <a:r>
              <a:rPr sz="1500" spc="-105">
                <a:solidFill>
                  <a:srgbClr val="0C285A"/>
                </a:solidFill>
                <a:latin typeface="Verdana"/>
                <a:cs typeface="Verdana"/>
              </a:rPr>
              <a:t> </a:t>
            </a:r>
            <a:r>
              <a:rPr sz="1500" spc="-120">
                <a:solidFill>
                  <a:srgbClr val="0C285A"/>
                </a:solidFill>
                <a:latin typeface="Verdana"/>
                <a:cs typeface="Verdana"/>
              </a:rPr>
              <a:t>empresa</a:t>
            </a:r>
            <a:r>
              <a:rPr sz="1500" spc="-100">
                <a:solidFill>
                  <a:srgbClr val="0C285A"/>
                </a:solidFill>
                <a:latin typeface="Verdana"/>
                <a:cs typeface="Verdana"/>
              </a:rPr>
              <a:t> declarou </a:t>
            </a:r>
            <a:r>
              <a:rPr sz="1500" spc="-120">
                <a:solidFill>
                  <a:srgbClr val="0C285A"/>
                </a:solidFill>
                <a:latin typeface="Verdana"/>
                <a:cs typeface="Verdana"/>
              </a:rPr>
              <a:t>corretamente</a:t>
            </a:r>
            <a:r>
              <a:rPr sz="1500" spc="-100">
                <a:solidFill>
                  <a:srgbClr val="0C285A"/>
                </a:solidFill>
                <a:latin typeface="Verdana"/>
                <a:cs typeface="Verdana"/>
              </a:rPr>
              <a:t> </a:t>
            </a:r>
            <a:r>
              <a:rPr sz="1500" spc="-110">
                <a:solidFill>
                  <a:srgbClr val="0C285A"/>
                </a:solidFill>
                <a:latin typeface="Verdana"/>
                <a:cs typeface="Verdana"/>
              </a:rPr>
              <a:t>suas</a:t>
            </a:r>
            <a:r>
              <a:rPr sz="1500" spc="-105">
                <a:solidFill>
                  <a:srgbClr val="0C285A"/>
                </a:solidFill>
                <a:latin typeface="Verdana"/>
                <a:cs typeface="Verdana"/>
              </a:rPr>
              <a:t> </a:t>
            </a:r>
            <a:r>
              <a:rPr sz="1500" spc="-95">
                <a:solidFill>
                  <a:srgbClr val="0C285A"/>
                </a:solidFill>
                <a:latin typeface="Verdana"/>
                <a:cs typeface="Verdana"/>
              </a:rPr>
              <a:t>obrigações</a:t>
            </a:r>
            <a:r>
              <a:rPr sz="1500" spc="-100">
                <a:solidFill>
                  <a:srgbClr val="0C285A"/>
                </a:solidFill>
                <a:latin typeface="Verdana"/>
                <a:cs typeface="Verdana"/>
              </a:rPr>
              <a:t> </a:t>
            </a:r>
            <a:r>
              <a:rPr sz="1500" spc="-110">
                <a:solidFill>
                  <a:srgbClr val="0C285A"/>
                </a:solidFill>
                <a:latin typeface="Verdana"/>
                <a:cs typeface="Verdana"/>
              </a:rPr>
              <a:t>previdenciárias.</a:t>
            </a:r>
            <a:r>
              <a:rPr sz="1500" spc="-100">
                <a:solidFill>
                  <a:srgbClr val="0C285A"/>
                </a:solidFill>
                <a:latin typeface="Verdana"/>
                <a:cs typeface="Verdana"/>
              </a:rPr>
              <a:t> </a:t>
            </a:r>
            <a:r>
              <a:rPr sz="1500" spc="-80">
                <a:solidFill>
                  <a:srgbClr val="0C285A"/>
                </a:solidFill>
                <a:latin typeface="Verdana"/>
                <a:cs typeface="Verdana"/>
              </a:rPr>
              <a:t>Na</a:t>
            </a:r>
            <a:r>
              <a:rPr sz="1500" spc="-100">
                <a:solidFill>
                  <a:srgbClr val="0C285A"/>
                </a:solidFill>
                <a:latin typeface="Verdana"/>
                <a:cs typeface="Verdana"/>
              </a:rPr>
              <a:t> </a:t>
            </a:r>
            <a:r>
              <a:rPr sz="1500" spc="-120">
                <a:solidFill>
                  <a:srgbClr val="0C285A"/>
                </a:solidFill>
                <a:latin typeface="Verdana"/>
                <a:cs typeface="Verdana"/>
              </a:rPr>
              <a:t>validação,</a:t>
            </a:r>
            <a:r>
              <a:rPr sz="1500" spc="-100">
                <a:solidFill>
                  <a:srgbClr val="0C285A"/>
                </a:solidFill>
                <a:latin typeface="Verdana"/>
                <a:cs typeface="Verdana"/>
              </a:rPr>
              <a:t> o</a:t>
            </a:r>
            <a:r>
              <a:rPr sz="1500" spc="-105">
                <a:solidFill>
                  <a:srgbClr val="0C285A"/>
                </a:solidFill>
                <a:latin typeface="Verdana"/>
                <a:cs typeface="Verdana"/>
              </a:rPr>
              <a:t> </a:t>
            </a:r>
            <a:r>
              <a:rPr sz="1500" spc="-90">
                <a:solidFill>
                  <a:srgbClr val="0C285A"/>
                </a:solidFill>
                <a:latin typeface="Verdana"/>
                <a:cs typeface="Verdana"/>
              </a:rPr>
              <a:t>recibo</a:t>
            </a:r>
            <a:r>
              <a:rPr sz="1500" spc="-100">
                <a:solidFill>
                  <a:srgbClr val="0C285A"/>
                </a:solidFill>
                <a:latin typeface="Verdana"/>
                <a:cs typeface="Verdana"/>
              </a:rPr>
              <a:t> </a:t>
            </a:r>
            <a:r>
              <a:rPr sz="1500" spc="-10">
                <a:solidFill>
                  <a:srgbClr val="0C285A"/>
                </a:solidFill>
                <a:latin typeface="Verdana"/>
                <a:cs typeface="Verdana"/>
              </a:rPr>
              <a:t>assegura </a:t>
            </a:r>
            <a:r>
              <a:rPr sz="1500" spc="-110">
                <a:solidFill>
                  <a:srgbClr val="0C285A"/>
                </a:solidFill>
                <a:latin typeface="Verdana"/>
                <a:cs typeface="Verdana"/>
              </a:rPr>
              <a:t>que </a:t>
            </a:r>
            <a:r>
              <a:rPr sz="1500" spc="-114">
                <a:solidFill>
                  <a:srgbClr val="0C285A"/>
                </a:solidFill>
                <a:latin typeface="Verdana"/>
                <a:cs typeface="Verdana"/>
              </a:rPr>
              <a:t>a</a:t>
            </a:r>
            <a:r>
              <a:rPr sz="1500" spc="-105">
                <a:solidFill>
                  <a:srgbClr val="0C285A"/>
                </a:solidFill>
                <a:latin typeface="Verdana"/>
                <a:cs typeface="Verdana"/>
              </a:rPr>
              <a:t> </a:t>
            </a:r>
            <a:r>
              <a:rPr sz="1500" spc="-114">
                <a:solidFill>
                  <a:srgbClr val="0C285A"/>
                </a:solidFill>
                <a:latin typeface="Verdana"/>
                <a:cs typeface="Verdana"/>
              </a:rPr>
              <a:t>competência,</a:t>
            </a:r>
            <a:r>
              <a:rPr sz="1500" spc="-105">
                <a:solidFill>
                  <a:srgbClr val="0C285A"/>
                </a:solidFill>
                <a:latin typeface="Verdana"/>
                <a:cs typeface="Verdana"/>
              </a:rPr>
              <a:t> </a:t>
            </a:r>
            <a:r>
              <a:rPr sz="1500" spc="-114">
                <a:solidFill>
                  <a:srgbClr val="0C285A"/>
                </a:solidFill>
                <a:latin typeface="Verdana"/>
                <a:cs typeface="Verdana"/>
              </a:rPr>
              <a:t>razão</a:t>
            </a:r>
            <a:r>
              <a:rPr sz="1500" spc="-110">
                <a:solidFill>
                  <a:srgbClr val="0C285A"/>
                </a:solidFill>
                <a:latin typeface="Verdana"/>
                <a:cs typeface="Verdana"/>
              </a:rPr>
              <a:t> </a:t>
            </a:r>
            <a:r>
              <a:rPr sz="1500" spc="-80">
                <a:solidFill>
                  <a:srgbClr val="0C285A"/>
                </a:solidFill>
                <a:latin typeface="Verdana"/>
                <a:cs typeface="Verdana"/>
              </a:rPr>
              <a:t>social</a:t>
            </a:r>
            <a:r>
              <a:rPr sz="1500" spc="-105">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75">
                <a:solidFill>
                  <a:srgbClr val="0C285A"/>
                </a:solidFill>
                <a:latin typeface="Verdana"/>
                <a:cs typeface="Verdana"/>
              </a:rPr>
              <a:t>CNPJ</a:t>
            </a:r>
            <a:r>
              <a:rPr sz="1500" spc="-110">
                <a:solidFill>
                  <a:srgbClr val="0C285A"/>
                </a:solidFill>
                <a:latin typeface="Verdana"/>
                <a:cs typeface="Verdana"/>
              </a:rPr>
              <a:t> </a:t>
            </a:r>
            <a:r>
              <a:rPr sz="1500" spc="-135">
                <a:solidFill>
                  <a:srgbClr val="0C285A"/>
                </a:solidFill>
                <a:latin typeface="Verdana"/>
                <a:cs typeface="Verdana"/>
              </a:rPr>
              <a:t>estejam</a:t>
            </a:r>
            <a:r>
              <a:rPr sz="1500" spc="-105">
                <a:solidFill>
                  <a:srgbClr val="0C285A"/>
                </a:solidFill>
                <a:latin typeface="Verdana"/>
                <a:cs typeface="Verdana"/>
              </a:rPr>
              <a:t> </a:t>
            </a:r>
            <a:r>
              <a:rPr sz="1500" spc="-160">
                <a:solidFill>
                  <a:srgbClr val="0C285A"/>
                </a:solidFill>
                <a:latin typeface="Verdana"/>
                <a:cs typeface="Verdana"/>
              </a:rPr>
              <a:t>em</a:t>
            </a:r>
            <a:r>
              <a:rPr sz="1500" spc="-105">
                <a:solidFill>
                  <a:srgbClr val="0C285A"/>
                </a:solidFill>
                <a:latin typeface="Verdana"/>
                <a:cs typeface="Verdana"/>
              </a:rPr>
              <a:t> </a:t>
            </a:r>
            <a:r>
              <a:rPr sz="1500" spc="-110">
                <a:solidFill>
                  <a:srgbClr val="0C285A"/>
                </a:solidFill>
                <a:latin typeface="Verdana"/>
                <a:cs typeface="Verdana"/>
              </a:rPr>
              <a:t>conformidade com</a:t>
            </a:r>
            <a:r>
              <a:rPr sz="1500" spc="-105">
                <a:solidFill>
                  <a:srgbClr val="0C285A"/>
                </a:solidFill>
                <a:latin typeface="Verdana"/>
                <a:cs typeface="Verdana"/>
              </a:rPr>
              <a:t> </a:t>
            </a:r>
            <a:r>
              <a:rPr sz="1500" spc="-100">
                <a:solidFill>
                  <a:srgbClr val="0C285A"/>
                </a:solidFill>
                <a:latin typeface="Verdana"/>
                <a:cs typeface="Verdana"/>
              </a:rPr>
              <a:t>o</a:t>
            </a:r>
            <a:r>
              <a:rPr sz="1500" spc="-105">
                <a:solidFill>
                  <a:srgbClr val="0C285A"/>
                </a:solidFill>
                <a:latin typeface="Verdana"/>
                <a:cs typeface="Verdana"/>
              </a:rPr>
              <a:t> </a:t>
            </a:r>
            <a:r>
              <a:rPr sz="1500" spc="-125">
                <a:solidFill>
                  <a:srgbClr val="0C285A"/>
                </a:solidFill>
                <a:latin typeface="Verdana"/>
                <a:cs typeface="Verdana"/>
              </a:rPr>
              <a:t>cadastro,</a:t>
            </a:r>
            <a:r>
              <a:rPr sz="1500" spc="-105">
                <a:solidFill>
                  <a:srgbClr val="0C285A"/>
                </a:solidFill>
                <a:latin typeface="Verdana"/>
                <a:cs typeface="Verdana"/>
              </a:rPr>
              <a:t> servindo</a:t>
            </a:r>
            <a:r>
              <a:rPr sz="1500" spc="-110">
                <a:solidFill>
                  <a:srgbClr val="0C285A"/>
                </a:solidFill>
                <a:latin typeface="Verdana"/>
                <a:cs typeface="Verdana"/>
              </a:rPr>
              <a:t> </a:t>
            </a:r>
            <a:r>
              <a:rPr sz="1500" spc="-20">
                <a:solidFill>
                  <a:srgbClr val="0C285A"/>
                </a:solidFill>
                <a:latin typeface="Verdana"/>
                <a:cs typeface="Verdana"/>
              </a:rPr>
              <a:t>como </a:t>
            </a:r>
            <a:r>
              <a:rPr sz="1500" spc="-110">
                <a:solidFill>
                  <a:srgbClr val="0C285A"/>
                </a:solidFill>
                <a:latin typeface="Verdana"/>
                <a:cs typeface="Verdana"/>
              </a:rPr>
              <a:t>base</a:t>
            </a:r>
            <a:r>
              <a:rPr sz="1500" spc="-125">
                <a:solidFill>
                  <a:srgbClr val="0C285A"/>
                </a:solidFill>
                <a:latin typeface="Verdana"/>
                <a:cs typeface="Verdana"/>
              </a:rPr>
              <a:t> </a:t>
            </a:r>
            <a:r>
              <a:rPr sz="1500" spc="-120">
                <a:solidFill>
                  <a:srgbClr val="0C285A"/>
                </a:solidFill>
                <a:latin typeface="Verdana"/>
                <a:cs typeface="Verdana"/>
              </a:rPr>
              <a:t>para</a:t>
            </a:r>
            <a:r>
              <a:rPr sz="1500" spc="-114">
                <a:solidFill>
                  <a:srgbClr val="0C285A"/>
                </a:solidFill>
                <a:latin typeface="Verdana"/>
                <a:cs typeface="Verdana"/>
              </a:rPr>
              <a:t> a </a:t>
            </a:r>
            <a:r>
              <a:rPr sz="1500" spc="-100">
                <a:solidFill>
                  <a:srgbClr val="0C285A"/>
                </a:solidFill>
                <a:latin typeface="Verdana"/>
                <a:cs typeface="Verdana"/>
              </a:rPr>
              <a:t>análise</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70">
                <a:solidFill>
                  <a:srgbClr val="0C285A"/>
                </a:solidFill>
                <a:latin typeface="Verdana"/>
                <a:cs typeface="Verdana"/>
              </a:rPr>
              <a:t>DARFs</a:t>
            </a:r>
            <a:r>
              <a:rPr sz="1500" spc="-114">
                <a:solidFill>
                  <a:srgbClr val="0C285A"/>
                </a:solidFill>
                <a:latin typeface="Verdana"/>
                <a:cs typeface="Verdana"/>
              </a:rPr>
              <a:t> e </a:t>
            </a:r>
            <a:r>
              <a:rPr sz="1500" spc="-120">
                <a:solidFill>
                  <a:srgbClr val="0C285A"/>
                </a:solidFill>
                <a:latin typeface="Verdana"/>
                <a:cs typeface="Verdana"/>
              </a:rPr>
              <a:t>comprovantes</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30">
                <a:solidFill>
                  <a:srgbClr val="0C285A"/>
                </a:solidFill>
                <a:latin typeface="Verdana"/>
                <a:cs typeface="Verdana"/>
              </a:rPr>
              <a:t>recolhimento.</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5080">
              <a:lnSpc>
                <a:spcPct val="100000"/>
              </a:lnSpc>
            </a:pPr>
            <a:r>
              <a:rPr sz="1500" spc="-65">
                <a:solidFill>
                  <a:srgbClr val="0C285A"/>
                </a:solidFill>
                <a:latin typeface="Verdana"/>
                <a:cs typeface="Verdana"/>
              </a:rPr>
              <a:t>O</a:t>
            </a:r>
            <a:r>
              <a:rPr sz="1500" spc="-110">
                <a:solidFill>
                  <a:srgbClr val="0C285A"/>
                </a:solidFill>
                <a:latin typeface="Verdana"/>
                <a:cs typeface="Verdana"/>
              </a:rPr>
              <a:t> </a:t>
            </a:r>
            <a:r>
              <a:rPr sz="1500" spc="-90">
                <a:solidFill>
                  <a:srgbClr val="0C285A"/>
                </a:solidFill>
                <a:latin typeface="Verdana"/>
                <a:cs typeface="Verdana"/>
              </a:rPr>
              <a:t>recibo</a:t>
            </a:r>
            <a:r>
              <a:rPr sz="1500" spc="-105">
                <a:solidFill>
                  <a:srgbClr val="0C285A"/>
                </a:solidFill>
                <a:latin typeface="Verdana"/>
                <a:cs typeface="Verdana"/>
              </a:rPr>
              <a:t> </a:t>
            </a:r>
            <a:r>
              <a:rPr sz="1500" spc="-110">
                <a:solidFill>
                  <a:srgbClr val="0C285A"/>
                </a:solidFill>
                <a:latin typeface="Verdana"/>
                <a:cs typeface="Verdana"/>
              </a:rPr>
              <a:t>da</a:t>
            </a:r>
            <a:r>
              <a:rPr sz="1500" spc="-105">
                <a:solidFill>
                  <a:srgbClr val="0C285A"/>
                </a:solidFill>
                <a:latin typeface="Verdana"/>
                <a:cs typeface="Verdana"/>
              </a:rPr>
              <a:t> </a:t>
            </a:r>
            <a:r>
              <a:rPr sz="1500" spc="-80">
                <a:solidFill>
                  <a:srgbClr val="0C285A"/>
                </a:solidFill>
                <a:latin typeface="Verdana"/>
                <a:cs typeface="Verdana"/>
              </a:rPr>
              <a:t>DCTFWeb</a:t>
            </a:r>
            <a:r>
              <a:rPr sz="1500" spc="-105">
                <a:solidFill>
                  <a:srgbClr val="0C285A"/>
                </a:solidFill>
                <a:latin typeface="Verdana"/>
                <a:cs typeface="Verdana"/>
              </a:rPr>
              <a:t> </a:t>
            </a:r>
            <a:r>
              <a:rPr sz="1500" spc="-95">
                <a:solidFill>
                  <a:srgbClr val="0C285A"/>
                </a:solidFill>
                <a:latin typeface="Verdana"/>
                <a:cs typeface="Verdana"/>
              </a:rPr>
              <a:t>funciona</a:t>
            </a:r>
            <a:r>
              <a:rPr sz="1500" spc="-105">
                <a:solidFill>
                  <a:srgbClr val="0C285A"/>
                </a:solidFill>
                <a:latin typeface="Verdana"/>
                <a:cs typeface="Verdana"/>
              </a:rPr>
              <a:t> </a:t>
            </a:r>
            <a:r>
              <a:rPr sz="1500" spc="-114">
                <a:solidFill>
                  <a:srgbClr val="0C285A"/>
                </a:solidFill>
                <a:latin typeface="Verdana"/>
                <a:cs typeface="Verdana"/>
              </a:rPr>
              <a:t>como</a:t>
            </a:r>
            <a:r>
              <a:rPr sz="1500" spc="-105">
                <a:solidFill>
                  <a:srgbClr val="0C285A"/>
                </a:solidFill>
                <a:latin typeface="Verdana"/>
                <a:cs typeface="Verdana"/>
              </a:rPr>
              <a:t> </a:t>
            </a:r>
            <a:r>
              <a:rPr sz="1500" spc="-114">
                <a:solidFill>
                  <a:srgbClr val="0C285A"/>
                </a:solidFill>
                <a:latin typeface="Verdana"/>
                <a:cs typeface="Verdana"/>
              </a:rPr>
              <a:t>documento-base</a:t>
            </a:r>
            <a:r>
              <a:rPr sz="1500" spc="-110">
                <a:solidFill>
                  <a:srgbClr val="0C285A"/>
                </a:solidFill>
                <a:latin typeface="Verdana"/>
                <a:cs typeface="Verdana"/>
              </a:rPr>
              <a:t> </a:t>
            </a:r>
            <a:r>
              <a:rPr sz="1500" spc="-120">
                <a:solidFill>
                  <a:srgbClr val="0C285A"/>
                </a:solidFill>
                <a:latin typeface="Verdana"/>
                <a:cs typeface="Verdana"/>
              </a:rPr>
              <a:t>para</a:t>
            </a:r>
            <a:r>
              <a:rPr sz="1500" spc="-105">
                <a:solidFill>
                  <a:srgbClr val="0C285A"/>
                </a:solidFill>
                <a:latin typeface="Verdana"/>
                <a:cs typeface="Verdana"/>
              </a:rPr>
              <a:t> </a:t>
            </a:r>
            <a:r>
              <a:rPr sz="1500" spc="-114">
                <a:solidFill>
                  <a:srgbClr val="0C285A"/>
                </a:solidFill>
                <a:latin typeface="Verdana"/>
                <a:cs typeface="Verdana"/>
              </a:rPr>
              <a:t>validar</a:t>
            </a:r>
            <a:r>
              <a:rPr sz="1500" spc="-105">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65">
                <a:solidFill>
                  <a:srgbClr val="0C285A"/>
                </a:solidFill>
                <a:latin typeface="Verdana"/>
                <a:cs typeface="Verdana"/>
              </a:rPr>
              <a:t>DARF</a:t>
            </a:r>
            <a:r>
              <a:rPr sz="1500" spc="-105">
                <a:solidFill>
                  <a:srgbClr val="0C285A"/>
                </a:solidFill>
                <a:latin typeface="Verdana"/>
                <a:cs typeface="Verdana"/>
              </a:rPr>
              <a:t> </a:t>
            </a:r>
            <a:r>
              <a:rPr sz="1500" spc="-110">
                <a:solidFill>
                  <a:srgbClr val="0C285A"/>
                </a:solidFill>
                <a:latin typeface="Verdana"/>
                <a:cs typeface="Verdana"/>
              </a:rPr>
              <a:t>da</a:t>
            </a:r>
            <a:r>
              <a:rPr sz="1500" spc="-105">
                <a:solidFill>
                  <a:srgbClr val="0C285A"/>
                </a:solidFill>
                <a:latin typeface="Verdana"/>
                <a:cs typeface="Verdana"/>
              </a:rPr>
              <a:t> </a:t>
            </a:r>
            <a:r>
              <a:rPr sz="1500" spc="-114">
                <a:solidFill>
                  <a:srgbClr val="0C285A"/>
                </a:solidFill>
                <a:latin typeface="Verdana"/>
                <a:cs typeface="Verdana"/>
              </a:rPr>
              <a:t>competência,</a:t>
            </a:r>
            <a:r>
              <a:rPr sz="1500" spc="-105">
                <a:solidFill>
                  <a:srgbClr val="0C285A"/>
                </a:solidFill>
                <a:latin typeface="Verdana"/>
                <a:cs typeface="Verdana"/>
              </a:rPr>
              <a:t> </a:t>
            </a:r>
            <a:r>
              <a:rPr sz="1500" spc="-145">
                <a:solidFill>
                  <a:srgbClr val="0C285A"/>
                </a:solidFill>
                <a:latin typeface="Verdana"/>
                <a:cs typeface="Verdana"/>
              </a:rPr>
              <a:t>já</a:t>
            </a:r>
            <a:r>
              <a:rPr sz="1500" spc="-110">
                <a:solidFill>
                  <a:srgbClr val="0C285A"/>
                </a:solidFill>
                <a:latin typeface="Verdana"/>
                <a:cs typeface="Verdana"/>
              </a:rPr>
              <a:t> </a:t>
            </a:r>
            <a:r>
              <a:rPr sz="1500" spc="-25">
                <a:solidFill>
                  <a:srgbClr val="0C285A"/>
                </a:solidFill>
                <a:latin typeface="Verdana"/>
                <a:cs typeface="Verdana"/>
              </a:rPr>
              <a:t>que </a:t>
            </a:r>
            <a:r>
              <a:rPr sz="1500" spc="-100">
                <a:solidFill>
                  <a:srgbClr val="0C285A"/>
                </a:solidFill>
                <a:latin typeface="Verdana"/>
                <a:cs typeface="Verdana"/>
              </a:rPr>
              <a:t>o</a:t>
            </a:r>
            <a:r>
              <a:rPr sz="1500" spc="-120">
                <a:solidFill>
                  <a:srgbClr val="0C285A"/>
                </a:solidFill>
                <a:latin typeface="Verdana"/>
                <a:cs typeface="Verdana"/>
              </a:rPr>
              <a:t> valor</a:t>
            </a:r>
            <a:r>
              <a:rPr sz="1500" spc="-114">
                <a:solidFill>
                  <a:srgbClr val="0C285A"/>
                </a:solidFill>
                <a:latin typeface="Verdana"/>
                <a:cs typeface="Verdana"/>
              </a:rPr>
              <a:t> apurado </a:t>
            </a:r>
            <a:r>
              <a:rPr sz="1500" spc="-90">
                <a:solidFill>
                  <a:srgbClr val="0C285A"/>
                </a:solidFill>
                <a:latin typeface="Verdana"/>
                <a:cs typeface="Verdana"/>
              </a:rPr>
              <a:t>precisa</a:t>
            </a:r>
            <a:r>
              <a:rPr sz="1500" spc="-114">
                <a:solidFill>
                  <a:srgbClr val="0C285A"/>
                </a:solidFill>
                <a:latin typeface="Verdana"/>
                <a:cs typeface="Verdana"/>
              </a:rPr>
              <a:t> </a:t>
            </a:r>
            <a:r>
              <a:rPr sz="1500" spc="-75">
                <a:solidFill>
                  <a:srgbClr val="0C285A"/>
                </a:solidFill>
                <a:latin typeface="Verdana"/>
                <a:cs typeface="Verdana"/>
              </a:rPr>
              <a:t>coincidir</a:t>
            </a:r>
            <a:r>
              <a:rPr sz="1500" spc="-114">
                <a:solidFill>
                  <a:srgbClr val="0C285A"/>
                </a:solidFill>
                <a:latin typeface="Verdana"/>
                <a:cs typeface="Verdana"/>
              </a:rPr>
              <a:t> </a:t>
            </a:r>
            <a:r>
              <a:rPr sz="1500" spc="-110">
                <a:solidFill>
                  <a:srgbClr val="0C285A"/>
                </a:solidFill>
                <a:latin typeface="Verdana"/>
                <a:cs typeface="Verdana"/>
              </a:rPr>
              <a:t>com</a:t>
            </a:r>
            <a:r>
              <a:rPr sz="1500" spc="-120">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90">
                <a:solidFill>
                  <a:srgbClr val="0C285A"/>
                </a:solidFill>
                <a:latin typeface="Verdana"/>
                <a:cs typeface="Verdana"/>
              </a:rPr>
              <a:t>saldo</a:t>
            </a:r>
            <a:r>
              <a:rPr sz="1500" spc="-114">
                <a:solidFill>
                  <a:srgbClr val="0C285A"/>
                </a:solidFill>
                <a:latin typeface="Verdana"/>
                <a:cs typeface="Verdana"/>
              </a:rPr>
              <a:t> a </a:t>
            </a:r>
            <a:r>
              <a:rPr sz="1500" spc="-110">
                <a:solidFill>
                  <a:srgbClr val="0C285A"/>
                </a:solidFill>
                <a:latin typeface="Verdana"/>
                <a:cs typeface="Verdana"/>
              </a:rPr>
              <a:t>pagar</a:t>
            </a:r>
            <a:r>
              <a:rPr sz="1500" spc="-114">
                <a:solidFill>
                  <a:srgbClr val="0C285A"/>
                </a:solidFill>
                <a:latin typeface="Verdana"/>
                <a:cs typeface="Verdana"/>
              </a:rPr>
              <a:t> </a:t>
            </a:r>
            <a:r>
              <a:rPr sz="1500" spc="-130">
                <a:solidFill>
                  <a:srgbClr val="0C285A"/>
                </a:solidFill>
                <a:latin typeface="Verdana"/>
                <a:cs typeface="Verdana"/>
              </a:rPr>
              <a:t>informado.</a:t>
            </a:r>
            <a:r>
              <a:rPr sz="1500" spc="-114">
                <a:solidFill>
                  <a:srgbClr val="0C285A"/>
                </a:solidFill>
                <a:latin typeface="Verdana"/>
                <a:cs typeface="Verdana"/>
              </a:rPr>
              <a:t> </a:t>
            </a:r>
            <a:r>
              <a:rPr sz="1500" spc="-90">
                <a:solidFill>
                  <a:srgbClr val="0C285A"/>
                </a:solidFill>
                <a:latin typeface="Verdana"/>
                <a:cs typeface="Verdana"/>
              </a:rPr>
              <a:t>Ele</a:t>
            </a:r>
            <a:r>
              <a:rPr sz="1500" spc="-120">
                <a:solidFill>
                  <a:srgbClr val="0C285A"/>
                </a:solidFill>
                <a:latin typeface="Verdana"/>
                <a:cs typeface="Verdana"/>
              </a:rPr>
              <a:t> </a:t>
            </a:r>
            <a:r>
              <a:rPr sz="1500" spc="-114">
                <a:solidFill>
                  <a:srgbClr val="0C285A"/>
                </a:solidFill>
                <a:latin typeface="Verdana"/>
                <a:cs typeface="Verdana"/>
              </a:rPr>
              <a:t>apresenta </a:t>
            </a:r>
            <a:r>
              <a:rPr sz="1500" spc="-165">
                <a:solidFill>
                  <a:srgbClr val="0C285A"/>
                </a:solidFill>
                <a:latin typeface="Verdana"/>
                <a:cs typeface="Verdana"/>
              </a:rPr>
              <a:t>um</a:t>
            </a:r>
            <a:r>
              <a:rPr sz="1500" spc="-114">
                <a:solidFill>
                  <a:srgbClr val="0C285A"/>
                </a:solidFill>
                <a:latin typeface="Verdana"/>
                <a:cs typeface="Verdana"/>
              </a:rPr>
              <a:t> </a:t>
            </a:r>
            <a:r>
              <a:rPr sz="1500" spc="-135">
                <a:solidFill>
                  <a:srgbClr val="0C285A"/>
                </a:solidFill>
                <a:latin typeface="Verdana"/>
                <a:cs typeface="Verdana"/>
              </a:rPr>
              <a:t>número</a:t>
            </a:r>
            <a:r>
              <a:rPr sz="1500" spc="-114">
                <a:solidFill>
                  <a:srgbClr val="0C285A"/>
                </a:solidFill>
                <a:latin typeface="Verdana"/>
                <a:cs typeface="Verdana"/>
              </a:rPr>
              <a:t> </a:t>
            </a:r>
            <a:r>
              <a:rPr sz="1500" spc="-10">
                <a:solidFill>
                  <a:srgbClr val="0C285A"/>
                </a:solidFill>
                <a:latin typeface="Verdana"/>
                <a:cs typeface="Verdana"/>
              </a:rPr>
              <a:t>único </a:t>
            </a:r>
            <a:r>
              <a:rPr sz="1500" spc="-110">
                <a:solidFill>
                  <a:srgbClr val="0C285A"/>
                </a:solidFill>
                <a:latin typeface="Verdana"/>
                <a:cs typeface="Verdana"/>
              </a:rPr>
              <a:t>de</a:t>
            </a:r>
            <a:r>
              <a:rPr sz="1500" spc="-114">
                <a:solidFill>
                  <a:srgbClr val="0C285A"/>
                </a:solidFill>
                <a:latin typeface="Verdana"/>
                <a:cs typeface="Verdana"/>
              </a:rPr>
              <a:t> </a:t>
            </a:r>
            <a:r>
              <a:rPr sz="1500" spc="-90">
                <a:solidFill>
                  <a:srgbClr val="0C285A"/>
                </a:solidFill>
                <a:latin typeface="Verdana"/>
                <a:cs typeface="Verdana"/>
              </a:rPr>
              <a:t>recibo</a:t>
            </a:r>
            <a:r>
              <a:rPr sz="1500" spc="-114">
                <a:solidFill>
                  <a:srgbClr val="0C285A"/>
                </a:solidFill>
                <a:latin typeface="Verdana"/>
                <a:cs typeface="Verdana"/>
              </a:rPr>
              <a:t> </a:t>
            </a:r>
            <a:r>
              <a:rPr sz="1500" spc="-110">
                <a:solidFill>
                  <a:srgbClr val="0C285A"/>
                </a:solidFill>
                <a:latin typeface="Verdana"/>
                <a:cs typeface="Verdana"/>
              </a:rPr>
              <a:t>de </a:t>
            </a:r>
            <a:r>
              <a:rPr sz="1500" spc="-140">
                <a:solidFill>
                  <a:srgbClr val="0C285A"/>
                </a:solidFill>
                <a:latin typeface="Verdana"/>
                <a:cs typeface="Verdana"/>
              </a:rPr>
              <a:t>entrega,</a:t>
            </a:r>
            <a:r>
              <a:rPr sz="1500" spc="-114">
                <a:solidFill>
                  <a:srgbClr val="0C285A"/>
                </a:solidFill>
                <a:latin typeface="Verdana"/>
                <a:cs typeface="Verdana"/>
              </a:rPr>
              <a:t> </a:t>
            </a:r>
            <a:r>
              <a:rPr sz="1500" spc="-110">
                <a:solidFill>
                  <a:srgbClr val="0C285A"/>
                </a:solidFill>
                <a:latin typeface="Verdana"/>
                <a:cs typeface="Verdana"/>
              </a:rPr>
              <a:t>que </a:t>
            </a:r>
            <a:r>
              <a:rPr sz="1500" spc="-125">
                <a:solidFill>
                  <a:srgbClr val="0C285A"/>
                </a:solidFill>
                <a:latin typeface="Verdana"/>
                <a:cs typeface="Verdana"/>
              </a:rPr>
              <a:t>deve</a:t>
            </a:r>
            <a:r>
              <a:rPr sz="1500" spc="-114">
                <a:solidFill>
                  <a:srgbClr val="0C285A"/>
                </a:solidFill>
                <a:latin typeface="Verdana"/>
                <a:cs typeface="Verdana"/>
              </a:rPr>
              <a:t> </a:t>
            </a:r>
            <a:r>
              <a:rPr sz="1500" spc="-105">
                <a:solidFill>
                  <a:srgbClr val="0C285A"/>
                </a:solidFill>
                <a:latin typeface="Verdana"/>
                <a:cs typeface="Verdana"/>
              </a:rPr>
              <a:t>ser</a:t>
            </a:r>
            <a:r>
              <a:rPr sz="1500" spc="-114">
                <a:solidFill>
                  <a:srgbClr val="0C285A"/>
                </a:solidFill>
                <a:latin typeface="Verdana"/>
                <a:cs typeface="Verdana"/>
              </a:rPr>
              <a:t> </a:t>
            </a:r>
            <a:r>
              <a:rPr sz="1500" spc="-95">
                <a:solidFill>
                  <a:srgbClr val="0C285A"/>
                </a:solidFill>
                <a:latin typeface="Verdana"/>
                <a:cs typeface="Verdana"/>
              </a:rPr>
              <a:t>utilizado</a:t>
            </a:r>
            <a:r>
              <a:rPr sz="1500" spc="-110">
                <a:solidFill>
                  <a:srgbClr val="0C285A"/>
                </a:solidFill>
                <a:latin typeface="Verdana"/>
                <a:cs typeface="Verdana"/>
              </a:rPr>
              <a:t> </a:t>
            </a:r>
            <a:r>
              <a:rPr sz="1500" spc="-160">
                <a:solidFill>
                  <a:srgbClr val="0C285A"/>
                </a:solidFill>
                <a:latin typeface="Verdana"/>
                <a:cs typeface="Verdana"/>
              </a:rPr>
              <a:t>em</a:t>
            </a:r>
            <a:r>
              <a:rPr sz="1500" spc="-114">
                <a:solidFill>
                  <a:srgbClr val="0C285A"/>
                </a:solidFill>
                <a:latin typeface="Verdana"/>
                <a:cs typeface="Verdana"/>
              </a:rPr>
              <a:t> conjunto</a:t>
            </a:r>
            <a:r>
              <a:rPr sz="1500" spc="-110">
                <a:solidFill>
                  <a:srgbClr val="0C285A"/>
                </a:solidFill>
                <a:latin typeface="Verdana"/>
                <a:cs typeface="Verdana"/>
              </a:rPr>
              <a:t> com</a:t>
            </a:r>
            <a:r>
              <a:rPr sz="1500" spc="-114">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relatório</a:t>
            </a:r>
            <a:r>
              <a:rPr sz="1500" spc="-114">
                <a:solidFill>
                  <a:srgbClr val="0C285A"/>
                </a:solidFill>
                <a:latin typeface="Verdana"/>
                <a:cs typeface="Verdana"/>
              </a:rPr>
              <a:t> </a:t>
            </a:r>
            <a:r>
              <a:rPr sz="1500" spc="-105">
                <a:solidFill>
                  <a:srgbClr val="0C285A"/>
                </a:solidFill>
                <a:latin typeface="Verdana"/>
                <a:cs typeface="Verdana"/>
              </a:rPr>
              <a:t>completo</a:t>
            </a:r>
            <a:r>
              <a:rPr sz="1500" spc="-114">
                <a:solidFill>
                  <a:srgbClr val="0C285A"/>
                </a:solidFill>
                <a:latin typeface="Verdana"/>
                <a:cs typeface="Verdana"/>
              </a:rPr>
              <a:t> </a:t>
            </a:r>
            <a:r>
              <a:rPr sz="1500" spc="-110">
                <a:solidFill>
                  <a:srgbClr val="0C285A"/>
                </a:solidFill>
                <a:latin typeface="Verdana"/>
                <a:cs typeface="Verdana"/>
              </a:rPr>
              <a:t>da </a:t>
            </a:r>
            <a:r>
              <a:rPr sz="1500" spc="-10">
                <a:solidFill>
                  <a:srgbClr val="0C285A"/>
                </a:solidFill>
                <a:latin typeface="Verdana"/>
                <a:cs typeface="Verdana"/>
              </a:rPr>
              <a:t>declaração </a:t>
            </a:r>
            <a:r>
              <a:rPr sz="1500" spc="-120">
                <a:solidFill>
                  <a:srgbClr val="0C285A"/>
                </a:solidFill>
                <a:latin typeface="Verdana"/>
                <a:cs typeface="Verdana"/>
              </a:rPr>
              <a:t>para</a:t>
            </a:r>
            <a:r>
              <a:rPr sz="1500" spc="-114">
                <a:solidFill>
                  <a:srgbClr val="0C285A"/>
                </a:solidFill>
                <a:latin typeface="Verdana"/>
                <a:cs typeface="Verdana"/>
              </a:rPr>
              <a:t> assegurar</a:t>
            </a:r>
            <a:r>
              <a:rPr sz="1500" spc="-110">
                <a:solidFill>
                  <a:srgbClr val="0C285A"/>
                </a:solidFill>
                <a:latin typeface="Verdana"/>
                <a:cs typeface="Verdana"/>
              </a:rPr>
              <a:t> </a:t>
            </a:r>
            <a:r>
              <a:rPr sz="1500" spc="-114">
                <a:solidFill>
                  <a:srgbClr val="0C285A"/>
                </a:solidFill>
                <a:latin typeface="Verdana"/>
                <a:cs typeface="Verdana"/>
              </a:rPr>
              <a:t>a </a:t>
            </a:r>
            <a:r>
              <a:rPr sz="1500" spc="-105">
                <a:solidFill>
                  <a:srgbClr val="0C285A"/>
                </a:solidFill>
                <a:latin typeface="Verdana"/>
                <a:cs typeface="Verdana"/>
              </a:rPr>
              <a:t>rastreabilidade</a:t>
            </a:r>
            <a:r>
              <a:rPr sz="1500" spc="-110">
                <a:solidFill>
                  <a:srgbClr val="0C285A"/>
                </a:solidFill>
                <a:latin typeface="Verdana"/>
                <a:cs typeface="Verdana"/>
              </a:rPr>
              <a:t> </a:t>
            </a:r>
            <a:r>
              <a:rPr sz="1500" spc="-114">
                <a:solidFill>
                  <a:srgbClr val="0C285A"/>
                </a:solidFill>
                <a:latin typeface="Verdana"/>
                <a:cs typeface="Verdana"/>
              </a:rPr>
              <a:t>e a</a:t>
            </a:r>
            <a:r>
              <a:rPr sz="1500" spc="-110">
                <a:solidFill>
                  <a:srgbClr val="0C285A"/>
                </a:solidFill>
                <a:latin typeface="Verdana"/>
                <a:cs typeface="Verdana"/>
              </a:rPr>
              <a:t> </a:t>
            </a:r>
            <a:r>
              <a:rPr sz="1500" spc="-90">
                <a:solidFill>
                  <a:srgbClr val="0C285A"/>
                </a:solidFill>
                <a:latin typeface="Verdana"/>
                <a:cs typeface="Verdana"/>
              </a:rPr>
              <a:t>consistência</a:t>
            </a:r>
            <a:r>
              <a:rPr sz="1500" spc="-114">
                <a:solidFill>
                  <a:srgbClr val="0C285A"/>
                </a:solidFill>
                <a:latin typeface="Verdana"/>
                <a:cs typeface="Verdana"/>
              </a:rPr>
              <a:t> </a:t>
            </a:r>
            <a:r>
              <a:rPr sz="1500" spc="-90">
                <a:solidFill>
                  <a:srgbClr val="0C285A"/>
                </a:solidFill>
                <a:latin typeface="Verdana"/>
                <a:cs typeface="Verdana"/>
              </a:rPr>
              <a:t>dos</a:t>
            </a:r>
            <a:r>
              <a:rPr sz="1500" spc="-110">
                <a:solidFill>
                  <a:srgbClr val="0C285A"/>
                </a:solidFill>
                <a:latin typeface="Verdana"/>
                <a:cs typeface="Verdana"/>
              </a:rPr>
              <a:t> </a:t>
            </a:r>
            <a:r>
              <a:rPr sz="1500" spc="-95">
                <a:solidFill>
                  <a:srgbClr val="0C285A"/>
                </a:solidFill>
                <a:latin typeface="Verdana"/>
                <a:cs typeface="Verdana"/>
              </a:rPr>
              <a:t>dados</a:t>
            </a:r>
            <a:r>
              <a:rPr sz="1500" spc="-114">
                <a:solidFill>
                  <a:srgbClr val="0C285A"/>
                </a:solidFill>
                <a:latin typeface="Verdana"/>
                <a:cs typeface="Verdana"/>
              </a:rPr>
              <a:t> </a:t>
            </a:r>
            <a:r>
              <a:rPr sz="1500" spc="-10">
                <a:solidFill>
                  <a:srgbClr val="0C285A"/>
                </a:solidFill>
                <a:latin typeface="Verdana"/>
                <a:cs typeface="Verdana"/>
              </a:rPr>
              <a:t>enviados.</a:t>
            </a:r>
            <a:endParaRPr sz="1500">
              <a:latin typeface="Verdana"/>
              <a:cs typeface="Verdan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1008"/>
            <a:ext cx="4433570" cy="744220"/>
          </a:xfrm>
          <a:prstGeom prst="rect">
            <a:avLst/>
          </a:prstGeom>
        </p:spPr>
        <p:txBody>
          <a:bodyPr vert="horz" wrap="square" lIns="0" tIns="12700" rIns="0" bIns="0" rtlCol="0">
            <a:spAutoFit/>
          </a:bodyPr>
          <a:lstStyle/>
          <a:p>
            <a:pPr marL="15240">
              <a:lnSpc>
                <a:spcPts val="2830"/>
              </a:lnSpc>
              <a:spcBef>
                <a:spcPts val="100"/>
              </a:spcBef>
            </a:pPr>
            <a:r>
              <a:rPr sz="2400" b="1" i="1" spc="-165">
                <a:solidFill>
                  <a:srgbClr val="FFFFFF"/>
                </a:solidFill>
                <a:latin typeface="Trebuchet MS"/>
                <a:cs typeface="Trebuchet MS"/>
              </a:rPr>
              <a:t>Relatório</a:t>
            </a:r>
            <a:r>
              <a:rPr sz="2400" b="1" i="1" spc="-120">
                <a:solidFill>
                  <a:srgbClr val="FFFFFF"/>
                </a:solidFill>
                <a:latin typeface="Trebuchet MS"/>
                <a:cs typeface="Trebuchet MS"/>
              </a:rPr>
              <a:t> </a:t>
            </a:r>
            <a:r>
              <a:rPr sz="2400" b="1" i="1" spc="-150">
                <a:solidFill>
                  <a:srgbClr val="FFFFFF"/>
                </a:solidFill>
                <a:latin typeface="Trebuchet MS"/>
                <a:cs typeface="Trebuchet MS"/>
              </a:rPr>
              <a:t>da</a:t>
            </a:r>
            <a:r>
              <a:rPr sz="2400" b="1" i="1" spc="-114">
                <a:solidFill>
                  <a:srgbClr val="FFFFFF"/>
                </a:solidFill>
                <a:latin typeface="Trebuchet MS"/>
                <a:cs typeface="Trebuchet MS"/>
              </a:rPr>
              <a:t> </a:t>
            </a:r>
            <a:r>
              <a:rPr sz="2400" b="1" i="1" spc="-145">
                <a:solidFill>
                  <a:srgbClr val="FFFFFF"/>
                </a:solidFill>
                <a:latin typeface="Trebuchet MS"/>
                <a:cs typeface="Trebuchet MS"/>
              </a:rPr>
              <a:t>Declaração</a:t>
            </a:r>
            <a:r>
              <a:rPr sz="2400" b="1" i="1" spc="-114">
                <a:solidFill>
                  <a:srgbClr val="FFFFFF"/>
                </a:solidFill>
                <a:latin typeface="Trebuchet MS"/>
                <a:cs typeface="Trebuchet MS"/>
              </a:rPr>
              <a:t> Completa</a:t>
            </a:r>
            <a:endParaRPr sz="2400">
              <a:latin typeface="Trebuchet MS"/>
              <a:cs typeface="Trebuchet MS"/>
            </a:endParaRPr>
          </a:p>
          <a:p>
            <a:pPr marL="12700">
              <a:lnSpc>
                <a:spcPts val="2830"/>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1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2637155" cy="787400"/>
          </a:xfrm>
          <a:prstGeom prst="rect">
            <a:avLst/>
          </a:prstGeom>
        </p:spPr>
        <p:txBody>
          <a:bodyPr vert="horz" wrap="square" lIns="0" tIns="12700" rIns="0" bIns="0" rtlCol="0">
            <a:spAutoFit/>
          </a:bodyPr>
          <a:lstStyle/>
          <a:p>
            <a:pPr marL="12700">
              <a:lnSpc>
                <a:spcPct val="100000"/>
              </a:lnSpc>
              <a:spcBef>
                <a:spcPts val="100"/>
              </a:spcBef>
            </a:pPr>
            <a:r>
              <a:rPr spc="-105"/>
              <a:t>DCTFWeb</a:t>
            </a:r>
          </a:p>
        </p:txBody>
      </p:sp>
      <p:grpSp>
        <p:nvGrpSpPr>
          <p:cNvPr id="4" name="object 4"/>
          <p:cNvGrpSpPr/>
          <p:nvPr/>
        </p:nvGrpSpPr>
        <p:grpSpPr>
          <a:xfrm>
            <a:off x="505195" y="2340013"/>
            <a:ext cx="7216140" cy="4944745"/>
            <a:chOff x="505195" y="2340013"/>
            <a:chExt cx="7216140" cy="4944745"/>
          </a:xfrm>
        </p:grpSpPr>
        <p:pic>
          <p:nvPicPr>
            <p:cNvPr id="5" name="object 5"/>
            <p:cNvPicPr/>
            <p:nvPr/>
          </p:nvPicPr>
          <p:blipFill>
            <a:blip r:embed="rId2" cstate="print"/>
            <a:stretch>
              <a:fillRect/>
            </a:stretch>
          </p:blipFill>
          <p:spPr>
            <a:xfrm>
              <a:off x="3581997" y="2340013"/>
              <a:ext cx="3492004" cy="4931994"/>
            </a:xfrm>
            <a:prstGeom prst="rect">
              <a:avLst/>
            </a:prstGeom>
          </p:spPr>
        </p:pic>
        <p:sp>
          <p:nvSpPr>
            <p:cNvPr id="6" name="object 6"/>
            <p:cNvSpPr/>
            <p:nvPr/>
          </p:nvSpPr>
          <p:spPr>
            <a:xfrm>
              <a:off x="4311103" y="2700108"/>
              <a:ext cx="2156460" cy="4472940"/>
            </a:xfrm>
            <a:custGeom>
              <a:avLst/>
              <a:gdLst/>
              <a:ahLst/>
              <a:cxnLst/>
              <a:rect l="l" t="t" r="r" b="b"/>
              <a:pathLst>
                <a:path w="2156460" h="4472940">
                  <a:moveTo>
                    <a:pt x="57594" y="136601"/>
                  </a:moveTo>
                  <a:lnTo>
                    <a:pt x="2156193" y="136601"/>
                  </a:lnTo>
                  <a:lnTo>
                    <a:pt x="2156193" y="0"/>
                  </a:lnTo>
                  <a:lnTo>
                    <a:pt x="57594" y="0"/>
                  </a:lnTo>
                  <a:lnTo>
                    <a:pt x="57594" y="136601"/>
                  </a:lnTo>
                  <a:close/>
                </a:path>
                <a:path w="2156460" h="4472940">
                  <a:moveTo>
                    <a:pt x="57594" y="224789"/>
                  </a:moveTo>
                  <a:lnTo>
                    <a:pt x="302196" y="224789"/>
                  </a:lnTo>
                  <a:lnTo>
                    <a:pt x="302196" y="138595"/>
                  </a:lnTo>
                  <a:lnTo>
                    <a:pt x="57594" y="138595"/>
                  </a:lnTo>
                  <a:lnTo>
                    <a:pt x="57594" y="224789"/>
                  </a:lnTo>
                  <a:close/>
                </a:path>
                <a:path w="2156460" h="4472940">
                  <a:moveTo>
                    <a:pt x="0" y="2647607"/>
                  </a:moveTo>
                  <a:lnTo>
                    <a:pt x="244601" y="2647607"/>
                  </a:lnTo>
                  <a:lnTo>
                    <a:pt x="244601" y="2561412"/>
                  </a:lnTo>
                  <a:lnTo>
                    <a:pt x="0" y="2561412"/>
                  </a:lnTo>
                  <a:lnTo>
                    <a:pt x="0" y="2647607"/>
                  </a:lnTo>
                  <a:close/>
                </a:path>
                <a:path w="2156460" h="4472940">
                  <a:moveTo>
                    <a:pt x="1661401" y="224789"/>
                  </a:moveTo>
                  <a:lnTo>
                    <a:pt x="2096795" y="224789"/>
                  </a:lnTo>
                  <a:lnTo>
                    <a:pt x="2096795" y="138595"/>
                  </a:lnTo>
                  <a:lnTo>
                    <a:pt x="1661401" y="138595"/>
                  </a:lnTo>
                  <a:lnTo>
                    <a:pt x="1661401" y="224789"/>
                  </a:lnTo>
                  <a:close/>
                </a:path>
                <a:path w="2156460" h="4472940">
                  <a:moveTo>
                    <a:pt x="0" y="3259594"/>
                  </a:moveTo>
                  <a:lnTo>
                    <a:pt x="244601" y="3259594"/>
                  </a:lnTo>
                  <a:lnTo>
                    <a:pt x="244601" y="3173399"/>
                  </a:lnTo>
                  <a:lnTo>
                    <a:pt x="0" y="3173399"/>
                  </a:lnTo>
                  <a:lnTo>
                    <a:pt x="0" y="3259594"/>
                  </a:lnTo>
                  <a:close/>
                </a:path>
                <a:path w="2156460" h="4472940">
                  <a:moveTo>
                    <a:pt x="0" y="3434194"/>
                  </a:moveTo>
                  <a:lnTo>
                    <a:pt x="244601" y="3434194"/>
                  </a:lnTo>
                  <a:lnTo>
                    <a:pt x="244601" y="3347999"/>
                  </a:lnTo>
                  <a:lnTo>
                    <a:pt x="0" y="3347999"/>
                  </a:lnTo>
                  <a:lnTo>
                    <a:pt x="0" y="3434194"/>
                  </a:lnTo>
                  <a:close/>
                </a:path>
                <a:path w="2156460" h="4472940">
                  <a:moveTo>
                    <a:pt x="0" y="3869804"/>
                  </a:moveTo>
                  <a:lnTo>
                    <a:pt x="244601" y="3869804"/>
                  </a:lnTo>
                  <a:lnTo>
                    <a:pt x="244601" y="3783609"/>
                  </a:lnTo>
                  <a:lnTo>
                    <a:pt x="0" y="3783609"/>
                  </a:lnTo>
                  <a:lnTo>
                    <a:pt x="0" y="3869804"/>
                  </a:lnTo>
                  <a:close/>
                </a:path>
                <a:path w="2156460" h="4472940">
                  <a:moveTo>
                    <a:pt x="0" y="3950804"/>
                  </a:moveTo>
                  <a:lnTo>
                    <a:pt x="244601" y="3950804"/>
                  </a:lnTo>
                  <a:lnTo>
                    <a:pt x="244601" y="3864609"/>
                  </a:lnTo>
                  <a:lnTo>
                    <a:pt x="0" y="3864609"/>
                  </a:lnTo>
                  <a:lnTo>
                    <a:pt x="0" y="3950804"/>
                  </a:lnTo>
                  <a:close/>
                </a:path>
                <a:path w="2156460" h="4472940">
                  <a:moveTo>
                    <a:pt x="0" y="4386402"/>
                  </a:moveTo>
                  <a:lnTo>
                    <a:pt x="244601" y="4386402"/>
                  </a:lnTo>
                  <a:lnTo>
                    <a:pt x="244601" y="4300207"/>
                  </a:lnTo>
                  <a:lnTo>
                    <a:pt x="0" y="4300207"/>
                  </a:lnTo>
                  <a:lnTo>
                    <a:pt x="0" y="4386402"/>
                  </a:lnTo>
                  <a:close/>
                </a:path>
                <a:path w="2156460" h="4472940">
                  <a:moveTo>
                    <a:pt x="0" y="4472800"/>
                  </a:moveTo>
                  <a:lnTo>
                    <a:pt x="244601" y="4472800"/>
                  </a:lnTo>
                  <a:lnTo>
                    <a:pt x="244601" y="4386605"/>
                  </a:lnTo>
                  <a:lnTo>
                    <a:pt x="0" y="4386605"/>
                  </a:lnTo>
                  <a:lnTo>
                    <a:pt x="0" y="4472800"/>
                  </a:lnTo>
                  <a:close/>
                </a:path>
                <a:path w="2156460" h="4472940">
                  <a:moveTo>
                    <a:pt x="0" y="2826270"/>
                  </a:moveTo>
                  <a:lnTo>
                    <a:pt x="145605" y="2826270"/>
                  </a:lnTo>
                  <a:lnTo>
                    <a:pt x="145605" y="2740075"/>
                  </a:lnTo>
                  <a:lnTo>
                    <a:pt x="0" y="2740075"/>
                  </a:lnTo>
                  <a:lnTo>
                    <a:pt x="0" y="2826270"/>
                  </a:lnTo>
                  <a:close/>
                </a:path>
              </a:pathLst>
            </a:custGeom>
            <a:ln w="25400">
              <a:solidFill>
                <a:srgbClr val="222E54"/>
              </a:solidFill>
            </a:ln>
          </p:spPr>
          <p:txBody>
            <a:bodyPr wrap="square" lIns="0" tIns="0" rIns="0" bIns="0" rtlCol="0"/>
            <a:lstStyle/>
            <a:p>
              <a:endParaRPr/>
            </a:p>
          </p:txBody>
        </p:sp>
        <p:sp>
          <p:nvSpPr>
            <p:cNvPr id="7" name="object 7"/>
            <p:cNvSpPr/>
            <p:nvPr/>
          </p:nvSpPr>
          <p:spPr>
            <a:xfrm>
              <a:off x="554749" y="2710788"/>
              <a:ext cx="3801745" cy="114300"/>
            </a:xfrm>
            <a:custGeom>
              <a:avLst/>
              <a:gdLst/>
              <a:ahLst/>
              <a:cxnLst/>
              <a:rect l="l" t="t" r="r" b="b"/>
              <a:pathLst>
                <a:path w="3801745" h="114300">
                  <a:moveTo>
                    <a:pt x="3801249" y="0"/>
                  </a:moveTo>
                  <a:lnTo>
                    <a:pt x="0" y="0"/>
                  </a:lnTo>
                  <a:lnTo>
                    <a:pt x="0" y="113703"/>
                  </a:lnTo>
                </a:path>
              </a:pathLst>
            </a:custGeom>
            <a:ln w="25400">
              <a:solidFill>
                <a:srgbClr val="242E55"/>
              </a:solidFill>
            </a:ln>
          </p:spPr>
          <p:txBody>
            <a:bodyPr wrap="square" lIns="0" tIns="0" rIns="0" bIns="0" rtlCol="0"/>
            <a:lstStyle/>
            <a:p>
              <a:endParaRPr/>
            </a:p>
          </p:txBody>
        </p:sp>
        <p:sp>
          <p:nvSpPr>
            <p:cNvPr id="8" name="object 8"/>
            <p:cNvSpPr/>
            <p:nvPr/>
          </p:nvSpPr>
          <p:spPr>
            <a:xfrm>
              <a:off x="505195" y="2776218"/>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9" name="object 9"/>
            <p:cNvSpPr/>
            <p:nvPr/>
          </p:nvSpPr>
          <p:spPr>
            <a:xfrm>
              <a:off x="4355999" y="2937602"/>
              <a:ext cx="3315970" cy="535305"/>
            </a:xfrm>
            <a:custGeom>
              <a:avLst/>
              <a:gdLst/>
              <a:ahLst/>
              <a:cxnLst/>
              <a:rect l="l" t="t" r="r" b="b"/>
              <a:pathLst>
                <a:path w="3315970" h="535304">
                  <a:moveTo>
                    <a:pt x="0" y="0"/>
                  </a:moveTo>
                  <a:lnTo>
                    <a:pt x="0" y="183603"/>
                  </a:lnTo>
                  <a:lnTo>
                    <a:pt x="3315601" y="183603"/>
                  </a:lnTo>
                  <a:lnTo>
                    <a:pt x="3315601" y="534885"/>
                  </a:lnTo>
                </a:path>
              </a:pathLst>
            </a:custGeom>
            <a:ln w="25400">
              <a:solidFill>
                <a:srgbClr val="242E55"/>
              </a:solidFill>
            </a:ln>
          </p:spPr>
          <p:txBody>
            <a:bodyPr wrap="square" lIns="0" tIns="0" rIns="0" bIns="0" rtlCol="0"/>
            <a:lstStyle/>
            <a:p>
              <a:endParaRPr/>
            </a:p>
          </p:txBody>
        </p:sp>
        <p:sp>
          <p:nvSpPr>
            <p:cNvPr id="10" name="object 10"/>
            <p:cNvSpPr/>
            <p:nvPr/>
          </p:nvSpPr>
          <p:spPr>
            <a:xfrm>
              <a:off x="7622044" y="3424266"/>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42E55"/>
            </a:solidFill>
          </p:spPr>
          <p:txBody>
            <a:bodyPr wrap="square" lIns="0" tIns="0" rIns="0" bIns="0" rtlCol="0"/>
            <a:lstStyle/>
            <a:p>
              <a:endParaRPr/>
            </a:p>
          </p:txBody>
        </p:sp>
        <p:sp>
          <p:nvSpPr>
            <p:cNvPr id="11" name="object 11"/>
            <p:cNvSpPr/>
            <p:nvPr/>
          </p:nvSpPr>
          <p:spPr>
            <a:xfrm>
              <a:off x="4323599" y="5345988"/>
              <a:ext cx="0" cy="97790"/>
            </a:xfrm>
            <a:custGeom>
              <a:avLst/>
              <a:gdLst/>
              <a:ahLst/>
              <a:cxnLst/>
              <a:rect l="l" t="t" r="r" b="b"/>
              <a:pathLst>
                <a:path h="97789">
                  <a:moveTo>
                    <a:pt x="0" y="0"/>
                  </a:moveTo>
                  <a:lnTo>
                    <a:pt x="0" y="97231"/>
                  </a:lnTo>
                </a:path>
              </a:pathLst>
            </a:custGeom>
            <a:ln w="25400">
              <a:solidFill>
                <a:srgbClr val="242E55"/>
              </a:solidFill>
            </a:ln>
          </p:spPr>
          <p:txBody>
            <a:bodyPr wrap="square" lIns="0" tIns="0" rIns="0" bIns="0" rtlCol="0"/>
            <a:lstStyle/>
            <a:p>
              <a:endParaRPr/>
            </a:p>
          </p:txBody>
        </p:sp>
        <p:sp>
          <p:nvSpPr>
            <p:cNvPr id="12" name="object 12"/>
            <p:cNvSpPr/>
            <p:nvPr/>
          </p:nvSpPr>
          <p:spPr>
            <a:xfrm>
              <a:off x="4323599" y="5961590"/>
              <a:ext cx="0" cy="86995"/>
            </a:xfrm>
            <a:custGeom>
              <a:avLst/>
              <a:gdLst/>
              <a:ahLst/>
              <a:cxnLst/>
              <a:rect l="l" t="t" r="r" b="b"/>
              <a:pathLst>
                <a:path h="86995">
                  <a:moveTo>
                    <a:pt x="0" y="0"/>
                  </a:moveTo>
                  <a:lnTo>
                    <a:pt x="0" y="86423"/>
                  </a:lnTo>
                </a:path>
              </a:pathLst>
            </a:custGeom>
            <a:ln w="25400">
              <a:solidFill>
                <a:srgbClr val="242E55"/>
              </a:solidFill>
            </a:ln>
          </p:spPr>
          <p:txBody>
            <a:bodyPr wrap="square" lIns="0" tIns="0" rIns="0" bIns="0" rtlCol="0"/>
            <a:lstStyle/>
            <a:p>
              <a:endParaRPr/>
            </a:p>
          </p:txBody>
        </p:sp>
        <p:sp>
          <p:nvSpPr>
            <p:cNvPr id="13" name="object 13"/>
            <p:cNvSpPr/>
            <p:nvPr/>
          </p:nvSpPr>
          <p:spPr>
            <a:xfrm>
              <a:off x="554756" y="4705229"/>
              <a:ext cx="3879215" cy="2567305"/>
            </a:xfrm>
            <a:custGeom>
              <a:avLst/>
              <a:gdLst/>
              <a:ahLst/>
              <a:cxnLst/>
              <a:rect l="l" t="t" r="r" b="b"/>
              <a:pathLst>
                <a:path w="3879215" h="2567304">
                  <a:moveTo>
                    <a:pt x="3878643" y="2480373"/>
                  </a:moveTo>
                  <a:lnTo>
                    <a:pt x="3878643" y="2566797"/>
                  </a:lnTo>
                  <a:lnTo>
                    <a:pt x="2956267" y="2566797"/>
                  </a:lnTo>
                  <a:lnTo>
                    <a:pt x="2956267" y="0"/>
                  </a:lnTo>
                  <a:lnTo>
                    <a:pt x="0" y="0"/>
                  </a:lnTo>
                  <a:lnTo>
                    <a:pt x="0" y="178447"/>
                  </a:lnTo>
                </a:path>
              </a:pathLst>
            </a:custGeom>
            <a:ln w="25400">
              <a:solidFill>
                <a:srgbClr val="242E55"/>
              </a:solidFill>
            </a:ln>
          </p:spPr>
          <p:txBody>
            <a:bodyPr wrap="square" lIns="0" tIns="0" rIns="0" bIns="0" rtlCol="0"/>
            <a:lstStyle/>
            <a:p>
              <a:endParaRPr/>
            </a:p>
          </p:txBody>
        </p:sp>
        <p:sp>
          <p:nvSpPr>
            <p:cNvPr id="14" name="object 14"/>
            <p:cNvSpPr/>
            <p:nvPr/>
          </p:nvSpPr>
          <p:spPr>
            <a:xfrm>
              <a:off x="505195" y="4835453"/>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15" name="object 15"/>
            <p:cNvSpPr/>
            <p:nvPr/>
          </p:nvSpPr>
          <p:spPr>
            <a:xfrm>
              <a:off x="3581995" y="6649227"/>
              <a:ext cx="754380" cy="33020"/>
            </a:xfrm>
            <a:custGeom>
              <a:avLst/>
              <a:gdLst/>
              <a:ahLst/>
              <a:cxnLst/>
              <a:rect l="l" t="t" r="r" b="b"/>
              <a:pathLst>
                <a:path w="754379" h="33020">
                  <a:moveTo>
                    <a:pt x="754303" y="0"/>
                  </a:moveTo>
                  <a:lnTo>
                    <a:pt x="754303" y="32397"/>
                  </a:lnTo>
                  <a:lnTo>
                    <a:pt x="0" y="32397"/>
                  </a:lnTo>
                </a:path>
              </a:pathLst>
            </a:custGeom>
            <a:ln w="25400">
              <a:solidFill>
                <a:srgbClr val="242E55"/>
              </a:solidFill>
            </a:ln>
          </p:spPr>
          <p:txBody>
            <a:bodyPr wrap="square" lIns="0" tIns="0" rIns="0" bIns="0" rtlCol="0"/>
            <a:lstStyle/>
            <a:p>
              <a:endParaRPr/>
            </a:p>
          </p:txBody>
        </p:sp>
        <p:sp>
          <p:nvSpPr>
            <p:cNvPr id="16" name="object 16"/>
            <p:cNvSpPr/>
            <p:nvPr/>
          </p:nvSpPr>
          <p:spPr>
            <a:xfrm>
              <a:off x="3581995" y="6134430"/>
              <a:ext cx="754380" cy="43180"/>
            </a:xfrm>
            <a:custGeom>
              <a:avLst/>
              <a:gdLst/>
              <a:ahLst/>
              <a:cxnLst/>
              <a:rect l="l" t="t" r="r" b="b"/>
              <a:pathLst>
                <a:path w="754379" h="43179">
                  <a:moveTo>
                    <a:pt x="754303" y="0"/>
                  </a:moveTo>
                  <a:lnTo>
                    <a:pt x="754303" y="43154"/>
                  </a:lnTo>
                  <a:lnTo>
                    <a:pt x="0" y="43154"/>
                  </a:lnTo>
                </a:path>
              </a:pathLst>
            </a:custGeom>
            <a:ln w="25399">
              <a:solidFill>
                <a:srgbClr val="242E55"/>
              </a:solidFill>
            </a:ln>
          </p:spPr>
          <p:txBody>
            <a:bodyPr wrap="square" lIns="0" tIns="0" rIns="0" bIns="0" rtlCol="0"/>
            <a:lstStyle/>
            <a:p>
              <a:endParaRPr/>
            </a:p>
          </p:txBody>
        </p:sp>
        <p:sp>
          <p:nvSpPr>
            <p:cNvPr id="17" name="object 17"/>
            <p:cNvSpPr/>
            <p:nvPr/>
          </p:nvSpPr>
          <p:spPr>
            <a:xfrm>
              <a:off x="3581995" y="5539068"/>
              <a:ext cx="754380" cy="34290"/>
            </a:xfrm>
            <a:custGeom>
              <a:avLst/>
              <a:gdLst/>
              <a:ahLst/>
              <a:cxnLst/>
              <a:rect l="l" t="t" r="r" b="b"/>
              <a:pathLst>
                <a:path w="754379" h="34289">
                  <a:moveTo>
                    <a:pt x="754303" y="0"/>
                  </a:moveTo>
                  <a:lnTo>
                    <a:pt x="754303" y="33731"/>
                  </a:lnTo>
                  <a:lnTo>
                    <a:pt x="0" y="33731"/>
                  </a:lnTo>
                </a:path>
              </a:pathLst>
            </a:custGeom>
            <a:ln w="25399">
              <a:solidFill>
                <a:srgbClr val="242E55"/>
              </a:solidFill>
            </a:ln>
          </p:spPr>
          <p:txBody>
            <a:bodyPr wrap="square" lIns="0" tIns="0" rIns="0" bIns="0" rtlCol="0"/>
            <a:lstStyle/>
            <a:p>
              <a:endParaRPr/>
            </a:p>
          </p:txBody>
        </p:sp>
        <p:sp>
          <p:nvSpPr>
            <p:cNvPr id="18" name="object 18"/>
            <p:cNvSpPr/>
            <p:nvPr/>
          </p:nvSpPr>
          <p:spPr>
            <a:xfrm>
              <a:off x="6420600" y="2881791"/>
              <a:ext cx="1016000" cy="2806700"/>
            </a:xfrm>
            <a:custGeom>
              <a:avLst/>
              <a:gdLst/>
              <a:ahLst/>
              <a:cxnLst/>
              <a:rect l="l" t="t" r="r" b="b"/>
              <a:pathLst>
                <a:path w="1016000" h="2806700">
                  <a:moveTo>
                    <a:pt x="0" y="0"/>
                  </a:moveTo>
                  <a:lnTo>
                    <a:pt x="828636" y="0"/>
                  </a:lnTo>
                  <a:lnTo>
                    <a:pt x="828636" y="2806204"/>
                  </a:lnTo>
                  <a:lnTo>
                    <a:pt x="1015466" y="2806204"/>
                  </a:lnTo>
                </a:path>
              </a:pathLst>
            </a:custGeom>
            <a:ln w="25400">
              <a:solidFill>
                <a:srgbClr val="242E55"/>
              </a:solidFill>
            </a:ln>
          </p:spPr>
          <p:txBody>
            <a:bodyPr wrap="square" lIns="0" tIns="0" rIns="0" bIns="0" rtlCol="0"/>
            <a:lstStyle/>
            <a:p>
              <a:endParaRPr/>
            </a:p>
          </p:txBody>
        </p:sp>
        <p:sp>
          <p:nvSpPr>
            <p:cNvPr id="19" name="object 19"/>
            <p:cNvSpPr/>
            <p:nvPr/>
          </p:nvSpPr>
          <p:spPr>
            <a:xfrm>
              <a:off x="7387830" y="5638491"/>
              <a:ext cx="136525" cy="99060"/>
            </a:xfrm>
            <a:custGeom>
              <a:avLst/>
              <a:gdLst/>
              <a:ahLst/>
              <a:cxnLst/>
              <a:rect l="l" t="t" r="r" b="b"/>
              <a:pathLst>
                <a:path w="136525" h="99060">
                  <a:moveTo>
                    <a:pt x="0" y="0"/>
                  </a:moveTo>
                  <a:lnTo>
                    <a:pt x="0" y="99059"/>
                  </a:lnTo>
                  <a:lnTo>
                    <a:pt x="136169" y="49504"/>
                  </a:lnTo>
                  <a:lnTo>
                    <a:pt x="0" y="0"/>
                  </a:lnTo>
                  <a:close/>
                </a:path>
              </a:pathLst>
            </a:custGeom>
            <a:solidFill>
              <a:srgbClr val="242E55"/>
            </a:solidFill>
          </p:spPr>
          <p:txBody>
            <a:bodyPr wrap="square" lIns="0" tIns="0" rIns="0" bIns="0" rtlCol="0"/>
            <a:lstStyle/>
            <a:p>
              <a:endParaRPr/>
            </a:p>
          </p:txBody>
        </p:sp>
      </p:grpSp>
      <p:sp>
        <p:nvSpPr>
          <p:cNvPr id="20" name="object 20"/>
          <p:cNvSpPr txBox="1"/>
          <p:nvPr/>
        </p:nvSpPr>
        <p:spPr>
          <a:xfrm>
            <a:off x="444500" y="2901575"/>
            <a:ext cx="2630170" cy="69596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75">
                <a:solidFill>
                  <a:srgbClr val="222E54"/>
                </a:solidFill>
                <a:latin typeface="Verdana"/>
                <a:cs typeface="Verdana"/>
              </a:rPr>
              <a:t>Conferir</a:t>
            </a:r>
            <a:r>
              <a:rPr sz="1100" spc="-70">
                <a:solidFill>
                  <a:srgbClr val="222E54"/>
                </a:solidFill>
                <a:latin typeface="Verdana"/>
                <a:cs typeface="Verdana"/>
              </a:rPr>
              <a:t> </a:t>
            </a:r>
            <a:r>
              <a:rPr sz="1100" spc="-75">
                <a:solidFill>
                  <a:srgbClr val="222E54"/>
                </a:solidFill>
                <a:latin typeface="Verdana"/>
                <a:cs typeface="Verdana"/>
              </a:rPr>
              <a:t>se </a:t>
            </a:r>
            <a:r>
              <a:rPr sz="1100" spc="-95">
                <a:solidFill>
                  <a:srgbClr val="222E54"/>
                </a:solidFill>
                <a:latin typeface="Verdana"/>
                <a:cs typeface="Verdana"/>
              </a:rPr>
              <a:t>a</a:t>
            </a:r>
            <a:r>
              <a:rPr sz="1100" spc="-75">
                <a:solidFill>
                  <a:srgbClr val="222E54"/>
                </a:solidFill>
                <a:latin typeface="Verdana"/>
                <a:cs typeface="Verdana"/>
              </a:rPr>
              <a:t> </a:t>
            </a:r>
            <a:r>
              <a:rPr sz="1100" spc="-85">
                <a:solidFill>
                  <a:srgbClr val="222E54"/>
                </a:solidFill>
                <a:latin typeface="Verdana"/>
                <a:cs typeface="Verdana"/>
              </a:rPr>
              <a:t>Razão</a:t>
            </a:r>
            <a:r>
              <a:rPr sz="1100" spc="-70">
                <a:solidFill>
                  <a:srgbClr val="222E54"/>
                </a:solidFill>
                <a:latin typeface="Verdana"/>
                <a:cs typeface="Verdana"/>
              </a:rPr>
              <a:t> </a:t>
            </a:r>
            <a:r>
              <a:rPr sz="1100" spc="-65">
                <a:solidFill>
                  <a:srgbClr val="222E54"/>
                </a:solidFill>
                <a:latin typeface="Verdana"/>
                <a:cs typeface="Verdana"/>
              </a:rPr>
              <a:t>Social</a:t>
            </a:r>
            <a:r>
              <a:rPr sz="1100" spc="-75">
                <a:solidFill>
                  <a:srgbClr val="222E54"/>
                </a:solidFill>
                <a:latin typeface="Verdana"/>
                <a:cs typeface="Verdana"/>
              </a:rPr>
              <a:t> </a:t>
            </a:r>
            <a:r>
              <a:rPr sz="1100" spc="-50">
                <a:solidFill>
                  <a:srgbClr val="222E54"/>
                </a:solidFill>
                <a:latin typeface="Verdana"/>
                <a:cs typeface="Verdana"/>
              </a:rPr>
              <a:t>e/ou CNPJ</a:t>
            </a:r>
            <a:r>
              <a:rPr sz="1100" spc="-70">
                <a:solidFill>
                  <a:srgbClr val="222E54"/>
                </a:solidFill>
                <a:latin typeface="Verdana"/>
                <a:cs typeface="Verdana"/>
              </a:rPr>
              <a:t> </a:t>
            </a:r>
            <a:r>
              <a:rPr sz="1100" spc="-85">
                <a:solidFill>
                  <a:srgbClr val="222E54"/>
                </a:solidFill>
                <a:latin typeface="Verdana"/>
                <a:cs typeface="Verdana"/>
              </a:rPr>
              <a:t>presentes</a:t>
            </a:r>
            <a:r>
              <a:rPr sz="1100" spc="-70">
                <a:solidFill>
                  <a:srgbClr val="222E54"/>
                </a:solidFill>
                <a:latin typeface="Verdana"/>
                <a:cs typeface="Verdana"/>
              </a:rPr>
              <a:t> </a:t>
            </a:r>
            <a:r>
              <a:rPr sz="1100" spc="-75">
                <a:solidFill>
                  <a:srgbClr val="222E54"/>
                </a:solidFill>
                <a:latin typeface="Verdana"/>
                <a:cs typeface="Verdana"/>
              </a:rPr>
              <a:t>no</a:t>
            </a:r>
            <a:r>
              <a:rPr sz="1100" spc="-70">
                <a:solidFill>
                  <a:srgbClr val="222E54"/>
                </a:solidFill>
                <a:latin typeface="Verdana"/>
                <a:cs typeface="Verdana"/>
              </a:rPr>
              <a:t> </a:t>
            </a:r>
            <a:r>
              <a:rPr sz="1100" spc="-60">
                <a:solidFill>
                  <a:srgbClr val="222E54"/>
                </a:solidFill>
                <a:latin typeface="Verdana"/>
                <a:cs typeface="Verdana"/>
              </a:rPr>
              <a:t>Recibo</a:t>
            </a:r>
            <a:r>
              <a:rPr sz="1100" spc="-70">
                <a:solidFill>
                  <a:srgbClr val="222E54"/>
                </a:solidFill>
                <a:latin typeface="Verdana"/>
                <a:cs typeface="Verdana"/>
              </a:rPr>
              <a:t> </a:t>
            </a:r>
            <a:r>
              <a:rPr sz="1100" spc="-35">
                <a:solidFill>
                  <a:srgbClr val="222E54"/>
                </a:solidFill>
                <a:latin typeface="Verdana"/>
                <a:cs typeface="Verdana"/>
              </a:rPr>
              <a:t>correspondem </a:t>
            </a:r>
            <a:r>
              <a:rPr sz="1100" spc="-80">
                <a:solidFill>
                  <a:srgbClr val="222E54"/>
                </a:solidFill>
                <a:latin typeface="Verdana"/>
                <a:cs typeface="Verdana"/>
              </a:rPr>
              <a:t>ao</a:t>
            </a:r>
            <a:r>
              <a:rPr sz="1100" spc="-75">
                <a:solidFill>
                  <a:srgbClr val="222E54"/>
                </a:solidFill>
                <a:latin typeface="Verdana"/>
                <a:cs typeface="Verdana"/>
              </a:rPr>
              <a:t> </a:t>
            </a:r>
            <a:r>
              <a:rPr sz="1100" spc="-80">
                <a:solidFill>
                  <a:srgbClr val="222E54"/>
                </a:solidFill>
                <a:latin typeface="Verdana"/>
                <a:cs typeface="Verdana"/>
              </a:rPr>
              <a:t>cadastro</a:t>
            </a:r>
            <a:r>
              <a:rPr sz="1100" spc="-75">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80">
                <a:solidFill>
                  <a:srgbClr val="222E54"/>
                </a:solidFill>
                <a:latin typeface="Verdana"/>
                <a:cs typeface="Verdana"/>
              </a:rPr>
              <a:t>fornecedor</a:t>
            </a:r>
            <a:r>
              <a:rPr sz="1100" spc="-70">
                <a:solidFill>
                  <a:srgbClr val="222E54"/>
                </a:solidFill>
                <a:latin typeface="Verdana"/>
                <a:cs typeface="Verdana"/>
              </a:rPr>
              <a:t> </a:t>
            </a:r>
            <a:r>
              <a:rPr sz="1100" spc="-75">
                <a:solidFill>
                  <a:srgbClr val="222E54"/>
                </a:solidFill>
                <a:latin typeface="Verdana"/>
                <a:cs typeface="Verdana"/>
              </a:rPr>
              <a:t>no </a:t>
            </a:r>
            <a:r>
              <a:rPr sz="1100" spc="-90">
                <a:solidFill>
                  <a:srgbClr val="222E54"/>
                </a:solidFill>
                <a:latin typeface="Verdana"/>
                <a:cs typeface="Verdana"/>
              </a:rPr>
              <a:t>sistema</a:t>
            </a:r>
            <a:r>
              <a:rPr sz="1100" spc="-75">
                <a:solidFill>
                  <a:srgbClr val="222E54"/>
                </a:solidFill>
                <a:latin typeface="Verdana"/>
                <a:cs typeface="Verdana"/>
              </a:rPr>
              <a:t> </a:t>
            </a:r>
            <a:r>
              <a:rPr sz="1100" spc="-20">
                <a:solidFill>
                  <a:srgbClr val="222E54"/>
                </a:solidFill>
                <a:latin typeface="Verdana"/>
                <a:cs typeface="Verdana"/>
              </a:rPr>
              <a:t>(In- </a:t>
            </a:r>
            <a:r>
              <a:rPr sz="1100" spc="-85">
                <a:solidFill>
                  <a:srgbClr val="222E54"/>
                </a:solidFill>
                <a:latin typeface="Verdana"/>
                <a:cs typeface="Verdana"/>
              </a:rPr>
              <a:t>formações</a:t>
            </a:r>
            <a:r>
              <a:rPr sz="1100" spc="-65">
                <a:solidFill>
                  <a:srgbClr val="222E54"/>
                </a:solidFill>
                <a:latin typeface="Verdana"/>
                <a:cs typeface="Verdana"/>
              </a:rPr>
              <a:t> </a:t>
            </a:r>
            <a:r>
              <a:rPr sz="1100" spc="-85">
                <a:solidFill>
                  <a:srgbClr val="222E54"/>
                </a:solidFill>
                <a:latin typeface="Verdana"/>
                <a:cs typeface="Verdana"/>
              </a:rPr>
              <a:t>da</a:t>
            </a:r>
            <a:r>
              <a:rPr sz="1100" spc="-65">
                <a:solidFill>
                  <a:srgbClr val="222E54"/>
                </a:solidFill>
                <a:latin typeface="Verdana"/>
                <a:cs typeface="Verdana"/>
              </a:rPr>
              <a:t> </a:t>
            </a:r>
            <a:r>
              <a:rPr sz="1100" spc="-10">
                <a:solidFill>
                  <a:srgbClr val="222E54"/>
                </a:solidFill>
                <a:latin typeface="Verdana"/>
                <a:cs typeface="Verdana"/>
              </a:rPr>
              <a:t>modal).</a:t>
            </a:r>
            <a:endParaRPr sz="1100">
              <a:latin typeface="Verdana"/>
              <a:cs typeface="Verdana"/>
            </a:endParaRPr>
          </a:p>
        </p:txBody>
      </p:sp>
      <p:sp>
        <p:nvSpPr>
          <p:cNvPr id="25" name="object 2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54</a:t>
            </a:fld>
            <a:endParaRPr spc="-25"/>
          </a:p>
        </p:txBody>
      </p:sp>
      <p:sp>
        <p:nvSpPr>
          <p:cNvPr id="26" name="object 2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7" name="object 2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1" name="object 21"/>
          <p:cNvSpPr txBox="1"/>
          <p:nvPr/>
        </p:nvSpPr>
        <p:spPr>
          <a:xfrm>
            <a:off x="444500" y="4995538"/>
            <a:ext cx="2503170"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 </a:t>
            </a:r>
            <a:r>
              <a:rPr sz="1100" b="1" spc="-55">
                <a:solidFill>
                  <a:srgbClr val="222E54"/>
                </a:solidFill>
                <a:latin typeface="Arial"/>
                <a:cs typeface="Arial"/>
              </a:rPr>
              <a:t>PASSO:</a:t>
            </a:r>
            <a:r>
              <a:rPr sz="1100" b="1" spc="10">
                <a:solidFill>
                  <a:srgbClr val="222E54"/>
                </a:solidFill>
                <a:latin typeface="Arial"/>
                <a:cs typeface="Arial"/>
              </a:rPr>
              <a:t> </a:t>
            </a:r>
            <a:r>
              <a:rPr sz="1100" spc="-80">
                <a:solidFill>
                  <a:srgbClr val="222E54"/>
                </a:solidFill>
                <a:latin typeface="Verdana"/>
                <a:cs typeface="Verdana"/>
              </a:rPr>
              <a:t>Verificar</a:t>
            </a:r>
            <a:r>
              <a:rPr sz="1100" spc="-70">
                <a:solidFill>
                  <a:srgbClr val="222E54"/>
                </a:solidFill>
                <a:latin typeface="Verdana"/>
                <a:cs typeface="Verdana"/>
              </a:rPr>
              <a:t> </a:t>
            </a:r>
            <a:r>
              <a:rPr sz="1100" spc="-65">
                <a:solidFill>
                  <a:srgbClr val="222E54"/>
                </a:solidFill>
                <a:latin typeface="Verdana"/>
                <a:cs typeface="Verdana"/>
              </a:rPr>
              <a:t>os </a:t>
            </a:r>
            <a:r>
              <a:rPr sz="1100" spc="-85">
                <a:solidFill>
                  <a:srgbClr val="222E54"/>
                </a:solidFill>
                <a:latin typeface="Verdana"/>
                <a:cs typeface="Verdana"/>
              </a:rPr>
              <a:t>valores</a:t>
            </a:r>
            <a:r>
              <a:rPr sz="1100" spc="-70">
                <a:solidFill>
                  <a:srgbClr val="222E54"/>
                </a:solidFill>
                <a:latin typeface="Verdana"/>
                <a:cs typeface="Verdana"/>
              </a:rPr>
              <a:t> </a:t>
            </a:r>
            <a:r>
              <a:rPr sz="1100" spc="-80">
                <a:solidFill>
                  <a:srgbClr val="222E54"/>
                </a:solidFill>
                <a:latin typeface="Verdana"/>
                <a:cs typeface="Verdana"/>
              </a:rPr>
              <a:t>de</a:t>
            </a:r>
            <a:r>
              <a:rPr sz="1100" spc="-65">
                <a:solidFill>
                  <a:srgbClr val="222E54"/>
                </a:solidFill>
                <a:latin typeface="Verdana"/>
                <a:cs typeface="Verdana"/>
              </a:rPr>
              <a:t> </a:t>
            </a:r>
            <a:r>
              <a:rPr sz="1100" spc="-55">
                <a:solidFill>
                  <a:srgbClr val="222E54"/>
                </a:solidFill>
                <a:latin typeface="Verdana"/>
                <a:cs typeface="Verdana"/>
              </a:rPr>
              <a:t>débito </a:t>
            </a:r>
            <a:r>
              <a:rPr sz="1100" spc="-85">
                <a:solidFill>
                  <a:srgbClr val="222E54"/>
                </a:solidFill>
                <a:latin typeface="Verdana"/>
                <a:cs typeface="Verdana"/>
              </a:rPr>
              <a:t>apurado</a:t>
            </a:r>
            <a:r>
              <a:rPr sz="1100" spc="-75">
                <a:solidFill>
                  <a:srgbClr val="222E54"/>
                </a:solidFill>
                <a:latin typeface="Verdana"/>
                <a:cs typeface="Verdana"/>
              </a:rPr>
              <a:t> </a:t>
            </a:r>
            <a:r>
              <a:rPr sz="1100" spc="-85">
                <a:solidFill>
                  <a:srgbClr val="222E54"/>
                </a:solidFill>
                <a:latin typeface="Verdana"/>
                <a:cs typeface="Verdana"/>
              </a:rPr>
              <a:t>e</a:t>
            </a:r>
            <a:r>
              <a:rPr sz="1100" spc="-75">
                <a:solidFill>
                  <a:srgbClr val="222E54"/>
                </a:solidFill>
                <a:latin typeface="Verdana"/>
                <a:cs typeface="Verdana"/>
              </a:rPr>
              <a:t> </a:t>
            </a:r>
            <a:r>
              <a:rPr sz="1100" spc="-70">
                <a:solidFill>
                  <a:srgbClr val="222E54"/>
                </a:solidFill>
                <a:latin typeface="Verdana"/>
                <a:cs typeface="Verdana"/>
              </a:rPr>
              <a:t>saldo</a:t>
            </a:r>
            <a:r>
              <a:rPr sz="1100" spc="-75">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a:t>
            </a:r>
            <a:r>
              <a:rPr sz="1100" spc="-90">
                <a:solidFill>
                  <a:srgbClr val="222E54"/>
                </a:solidFill>
                <a:latin typeface="Verdana"/>
                <a:cs typeface="Verdana"/>
              </a:rPr>
              <a:t>pagar</a:t>
            </a:r>
            <a:r>
              <a:rPr sz="1100" spc="-75">
                <a:solidFill>
                  <a:srgbClr val="222E54"/>
                </a:solidFill>
                <a:latin typeface="Verdana"/>
                <a:cs typeface="Verdana"/>
              </a:rPr>
              <a:t> </a:t>
            </a:r>
            <a:r>
              <a:rPr sz="1100" spc="-85">
                <a:solidFill>
                  <a:srgbClr val="222E54"/>
                </a:solidFill>
                <a:latin typeface="Verdana"/>
                <a:cs typeface="Verdana"/>
              </a:rPr>
              <a:t>informados</a:t>
            </a:r>
            <a:r>
              <a:rPr sz="1100" spc="-75">
                <a:solidFill>
                  <a:srgbClr val="222E54"/>
                </a:solidFill>
                <a:latin typeface="Verdana"/>
                <a:cs typeface="Verdana"/>
              </a:rPr>
              <a:t> </a:t>
            </a:r>
            <a:r>
              <a:rPr sz="1100" spc="-25">
                <a:solidFill>
                  <a:srgbClr val="222E54"/>
                </a:solidFill>
                <a:latin typeface="Verdana"/>
                <a:cs typeface="Verdana"/>
              </a:rPr>
              <a:t>no </a:t>
            </a:r>
            <a:r>
              <a:rPr sz="1100" spc="-10">
                <a:solidFill>
                  <a:srgbClr val="222E54"/>
                </a:solidFill>
                <a:latin typeface="Verdana"/>
                <a:cs typeface="Verdana"/>
              </a:rPr>
              <a:t>Relatório.</a:t>
            </a:r>
            <a:endParaRPr sz="1100">
              <a:latin typeface="Verdana"/>
              <a:cs typeface="Verdana"/>
            </a:endParaRPr>
          </a:p>
        </p:txBody>
      </p:sp>
      <p:sp>
        <p:nvSpPr>
          <p:cNvPr id="22" name="object 22"/>
          <p:cNvSpPr txBox="1"/>
          <p:nvPr/>
        </p:nvSpPr>
        <p:spPr>
          <a:xfrm>
            <a:off x="7589316" y="5576551"/>
            <a:ext cx="2610485"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75">
                <a:solidFill>
                  <a:srgbClr val="222E54"/>
                </a:solidFill>
                <a:latin typeface="Verdana"/>
                <a:cs typeface="Verdana"/>
              </a:rPr>
              <a:t>Conferir </a:t>
            </a:r>
            <a:r>
              <a:rPr sz="1100" spc="-65">
                <a:solidFill>
                  <a:srgbClr val="222E54"/>
                </a:solidFill>
                <a:latin typeface="Verdana"/>
                <a:cs typeface="Verdana"/>
              </a:rPr>
              <a:t>o</a:t>
            </a:r>
            <a:r>
              <a:rPr sz="1100" spc="-75">
                <a:solidFill>
                  <a:srgbClr val="222E54"/>
                </a:solidFill>
                <a:latin typeface="Verdana"/>
                <a:cs typeface="Verdana"/>
              </a:rPr>
              <a:t> </a:t>
            </a:r>
            <a:r>
              <a:rPr sz="1100" spc="-100">
                <a:solidFill>
                  <a:srgbClr val="222E54"/>
                </a:solidFill>
                <a:latin typeface="Verdana"/>
                <a:cs typeface="Verdana"/>
              </a:rPr>
              <a:t>número</a:t>
            </a:r>
            <a:r>
              <a:rPr sz="1100" spc="-75">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10">
                <a:solidFill>
                  <a:srgbClr val="222E54"/>
                </a:solidFill>
                <a:latin typeface="Verdana"/>
                <a:cs typeface="Verdana"/>
              </a:rPr>
              <a:t>recibo, </a:t>
            </a:r>
            <a:r>
              <a:rPr sz="1100" spc="-80">
                <a:solidFill>
                  <a:srgbClr val="222E54"/>
                </a:solidFill>
                <a:latin typeface="Verdana"/>
                <a:cs typeface="Verdana"/>
              </a:rPr>
              <a:t>que</a:t>
            </a:r>
            <a:r>
              <a:rPr sz="1100" spc="-85">
                <a:solidFill>
                  <a:srgbClr val="222E54"/>
                </a:solidFill>
                <a:latin typeface="Verdana"/>
                <a:cs typeface="Verdana"/>
              </a:rPr>
              <a:t> </a:t>
            </a:r>
            <a:r>
              <a:rPr sz="1100" spc="-95">
                <a:solidFill>
                  <a:srgbClr val="222E54"/>
                </a:solidFill>
                <a:latin typeface="Verdana"/>
                <a:cs typeface="Verdana"/>
              </a:rPr>
              <a:t>deve</a:t>
            </a:r>
            <a:r>
              <a:rPr sz="1100" spc="-80">
                <a:solidFill>
                  <a:srgbClr val="222E54"/>
                </a:solidFill>
                <a:latin typeface="Verdana"/>
                <a:cs typeface="Verdana"/>
              </a:rPr>
              <a:t> </a:t>
            </a:r>
            <a:r>
              <a:rPr sz="1100" spc="-85">
                <a:solidFill>
                  <a:srgbClr val="222E54"/>
                </a:solidFill>
                <a:latin typeface="Verdana"/>
                <a:cs typeface="Verdana"/>
              </a:rPr>
              <a:t>ser </a:t>
            </a:r>
            <a:r>
              <a:rPr sz="1100" spc="-65">
                <a:solidFill>
                  <a:srgbClr val="222E54"/>
                </a:solidFill>
                <a:latin typeface="Verdana"/>
                <a:cs typeface="Verdana"/>
              </a:rPr>
              <a:t>o</a:t>
            </a:r>
            <a:r>
              <a:rPr sz="1100" spc="-85">
                <a:solidFill>
                  <a:srgbClr val="222E54"/>
                </a:solidFill>
                <a:latin typeface="Verdana"/>
                <a:cs typeface="Verdana"/>
              </a:rPr>
              <a:t> </a:t>
            </a:r>
            <a:r>
              <a:rPr sz="1100" spc="-105">
                <a:solidFill>
                  <a:srgbClr val="222E54"/>
                </a:solidFill>
                <a:latin typeface="Verdana"/>
                <a:cs typeface="Verdana"/>
              </a:rPr>
              <a:t>mesmo</a:t>
            </a:r>
            <a:r>
              <a:rPr sz="1100" spc="-80">
                <a:solidFill>
                  <a:srgbClr val="222E54"/>
                </a:solidFill>
                <a:latin typeface="Verdana"/>
                <a:cs typeface="Verdana"/>
              </a:rPr>
              <a:t> </a:t>
            </a:r>
            <a:r>
              <a:rPr sz="1100" spc="-65">
                <a:solidFill>
                  <a:srgbClr val="222E54"/>
                </a:solidFill>
                <a:latin typeface="Verdana"/>
                <a:cs typeface="Verdana"/>
              </a:rPr>
              <a:t>indicado</a:t>
            </a:r>
            <a:r>
              <a:rPr sz="1100" spc="-85">
                <a:solidFill>
                  <a:srgbClr val="222E54"/>
                </a:solidFill>
                <a:latin typeface="Verdana"/>
                <a:cs typeface="Verdana"/>
              </a:rPr>
              <a:t> </a:t>
            </a:r>
            <a:r>
              <a:rPr sz="1100" spc="-75">
                <a:solidFill>
                  <a:srgbClr val="222E54"/>
                </a:solidFill>
                <a:latin typeface="Verdana"/>
                <a:cs typeface="Verdana"/>
              </a:rPr>
              <a:t>no</a:t>
            </a:r>
            <a:r>
              <a:rPr sz="1100" spc="-80">
                <a:solidFill>
                  <a:srgbClr val="222E54"/>
                </a:solidFill>
                <a:latin typeface="Verdana"/>
                <a:cs typeface="Verdana"/>
              </a:rPr>
              <a:t> </a:t>
            </a:r>
            <a:r>
              <a:rPr sz="1100" spc="-70">
                <a:solidFill>
                  <a:srgbClr val="222E54"/>
                </a:solidFill>
                <a:latin typeface="Verdana"/>
                <a:cs typeface="Verdana"/>
              </a:rPr>
              <a:t>recibo.</a:t>
            </a:r>
            <a:endParaRPr sz="1100">
              <a:latin typeface="Verdana"/>
              <a:cs typeface="Verdana"/>
            </a:endParaRPr>
          </a:p>
        </p:txBody>
      </p:sp>
      <p:sp>
        <p:nvSpPr>
          <p:cNvPr id="23" name="object 23"/>
          <p:cNvSpPr txBox="1"/>
          <p:nvPr/>
        </p:nvSpPr>
        <p:spPr>
          <a:xfrm>
            <a:off x="7236574" y="6443808"/>
            <a:ext cx="2851785" cy="695960"/>
          </a:xfrm>
          <a:prstGeom prst="rect">
            <a:avLst/>
          </a:prstGeom>
        </p:spPr>
        <p:txBody>
          <a:bodyPr vert="horz" wrap="square" lIns="0" tIns="12700" rIns="0" bIns="0" rtlCol="0">
            <a:spAutoFit/>
          </a:bodyPr>
          <a:lstStyle/>
          <a:p>
            <a:pPr marL="12700" marR="5080">
              <a:lnSpc>
                <a:spcPct val="100000"/>
              </a:lnSpc>
              <a:spcBef>
                <a:spcPts val="100"/>
              </a:spcBef>
            </a:pPr>
            <a:r>
              <a:rPr sz="1100" b="1" spc="-55">
                <a:solidFill>
                  <a:srgbClr val="222E54"/>
                </a:solidFill>
                <a:latin typeface="Arial"/>
                <a:cs typeface="Arial"/>
              </a:rPr>
              <a:t>ATENÇÃO:</a:t>
            </a:r>
            <a:r>
              <a:rPr sz="1100" b="1">
                <a:solidFill>
                  <a:srgbClr val="222E54"/>
                </a:solidFill>
                <a:latin typeface="Arial"/>
                <a:cs typeface="Arial"/>
              </a:rPr>
              <a:t> </a:t>
            </a:r>
            <a:r>
              <a:rPr sz="1100" spc="-50">
                <a:solidFill>
                  <a:srgbClr val="222E54"/>
                </a:solidFill>
                <a:latin typeface="Verdana"/>
                <a:cs typeface="Verdana"/>
              </a:rPr>
              <a:t>O</a:t>
            </a:r>
            <a:r>
              <a:rPr sz="1100" spc="-80">
                <a:solidFill>
                  <a:srgbClr val="222E54"/>
                </a:solidFill>
                <a:latin typeface="Verdana"/>
                <a:cs typeface="Verdana"/>
              </a:rPr>
              <a:t> </a:t>
            </a:r>
            <a:r>
              <a:rPr sz="1100" spc="-70">
                <a:solidFill>
                  <a:srgbClr val="222E54"/>
                </a:solidFill>
                <a:latin typeface="Verdana"/>
                <a:cs typeface="Verdana"/>
              </a:rPr>
              <a:t>saldo</a:t>
            </a:r>
            <a:r>
              <a:rPr sz="1100" spc="-75">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90">
                <a:solidFill>
                  <a:srgbClr val="222E54"/>
                </a:solidFill>
                <a:latin typeface="Verdana"/>
                <a:cs typeface="Verdana"/>
              </a:rPr>
              <a:t>pagar</a:t>
            </a:r>
            <a:r>
              <a:rPr sz="1100" spc="-75">
                <a:solidFill>
                  <a:srgbClr val="222E54"/>
                </a:solidFill>
                <a:latin typeface="Verdana"/>
                <a:cs typeface="Verdana"/>
              </a:rPr>
              <a:t> </a:t>
            </a:r>
            <a:r>
              <a:rPr sz="1100" spc="-70">
                <a:solidFill>
                  <a:srgbClr val="222E54"/>
                </a:solidFill>
                <a:latin typeface="Verdana"/>
                <a:cs typeface="Verdana"/>
              </a:rPr>
              <a:t>pode</a:t>
            </a:r>
            <a:r>
              <a:rPr sz="1100" spc="-80">
                <a:solidFill>
                  <a:srgbClr val="222E54"/>
                </a:solidFill>
                <a:latin typeface="Verdana"/>
                <a:cs typeface="Verdana"/>
              </a:rPr>
              <a:t> </a:t>
            </a:r>
            <a:r>
              <a:rPr sz="1100" spc="-85">
                <a:solidFill>
                  <a:srgbClr val="222E54"/>
                </a:solidFill>
                <a:latin typeface="Verdana"/>
                <a:cs typeface="Verdana"/>
              </a:rPr>
              <a:t>ser</a:t>
            </a:r>
            <a:r>
              <a:rPr sz="1100" spc="-75">
                <a:solidFill>
                  <a:srgbClr val="222E54"/>
                </a:solidFill>
                <a:latin typeface="Verdana"/>
                <a:cs typeface="Verdana"/>
              </a:rPr>
              <a:t> </a:t>
            </a:r>
            <a:r>
              <a:rPr sz="1100" spc="-20">
                <a:solidFill>
                  <a:srgbClr val="222E54"/>
                </a:solidFill>
                <a:latin typeface="Verdana"/>
                <a:cs typeface="Verdana"/>
              </a:rPr>
              <a:t>zero; </a:t>
            </a:r>
            <a:r>
              <a:rPr sz="1100" spc="-75">
                <a:solidFill>
                  <a:srgbClr val="222E54"/>
                </a:solidFill>
                <a:latin typeface="Verdana"/>
                <a:cs typeface="Verdana"/>
              </a:rPr>
              <a:t>nesse </a:t>
            </a:r>
            <a:r>
              <a:rPr sz="1100" spc="-90">
                <a:solidFill>
                  <a:srgbClr val="222E54"/>
                </a:solidFill>
                <a:latin typeface="Verdana"/>
                <a:cs typeface="Verdana"/>
              </a:rPr>
              <a:t>caso,</a:t>
            </a:r>
            <a:r>
              <a:rPr sz="1100" spc="-75">
                <a:solidFill>
                  <a:srgbClr val="222E54"/>
                </a:solidFill>
                <a:latin typeface="Verdana"/>
                <a:cs typeface="Verdana"/>
              </a:rPr>
              <a:t> </a:t>
            </a:r>
            <a:r>
              <a:rPr sz="1100" spc="-105">
                <a:solidFill>
                  <a:srgbClr val="222E54"/>
                </a:solidFill>
                <a:latin typeface="Verdana"/>
                <a:cs typeface="Verdana"/>
              </a:rPr>
              <a:t>devem</a:t>
            </a:r>
            <a:r>
              <a:rPr sz="1100" spc="-70">
                <a:solidFill>
                  <a:srgbClr val="222E54"/>
                </a:solidFill>
                <a:latin typeface="Verdana"/>
                <a:cs typeface="Verdana"/>
              </a:rPr>
              <a:t> </a:t>
            </a:r>
            <a:r>
              <a:rPr sz="1100" spc="-85">
                <a:solidFill>
                  <a:srgbClr val="222E54"/>
                </a:solidFill>
                <a:latin typeface="Verdana"/>
                <a:cs typeface="Verdana"/>
              </a:rPr>
              <a:t>ser</a:t>
            </a:r>
            <a:r>
              <a:rPr sz="1100" spc="-75">
                <a:solidFill>
                  <a:srgbClr val="222E54"/>
                </a:solidFill>
                <a:latin typeface="Verdana"/>
                <a:cs typeface="Verdana"/>
              </a:rPr>
              <a:t> </a:t>
            </a:r>
            <a:r>
              <a:rPr sz="1100" spc="-80">
                <a:solidFill>
                  <a:srgbClr val="222E54"/>
                </a:solidFill>
                <a:latin typeface="Verdana"/>
                <a:cs typeface="Verdana"/>
              </a:rPr>
              <a:t>apresentados</a:t>
            </a:r>
            <a:r>
              <a:rPr sz="1100" spc="-70">
                <a:solidFill>
                  <a:srgbClr val="222E54"/>
                </a:solidFill>
                <a:latin typeface="Verdana"/>
                <a:cs typeface="Verdana"/>
              </a:rPr>
              <a:t> </a:t>
            </a:r>
            <a:r>
              <a:rPr sz="1100" spc="-65">
                <a:solidFill>
                  <a:srgbClr val="222E54"/>
                </a:solidFill>
                <a:latin typeface="Verdana"/>
                <a:cs typeface="Verdana"/>
              </a:rPr>
              <a:t>os</a:t>
            </a:r>
            <a:r>
              <a:rPr sz="1100" spc="-75">
                <a:solidFill>
                  <a:srgbClr val="222E54"/>
                </a:solidFill>
                <a:latin typeface="Verdana"/>
                <a:cs typeface="Verdana"/>
              </a:rPr>
              <a:t> </a:t>
            </a:r>
            <a:r>
              <a:rPr sz="1100" spc="-50">
                <a:solidFill>
                  <a:srgbClr val="222E54"/>
                </a:solidFill>
                <a:latin typeface="Verdana"/>
                <a:cs typeface="Verdana"/>
              </a:rPr>
              <a:t>docu- </a:t>
            </a:r>
            <a:r>
              <a:rPr sz="1100" spc="-95">
                <a:solidFill>
                  <a:srgbClr val="222E54"/>
                </a:solidFill>
                <a:latin typeface="Verdana"/>
                <a:cs typeface="Verdana"/>
              </a:rPr>
              <a:t>mentos</a:t>
            </a:r>
            <a:r>
              <a:rPr sz="1100" spc="-100">
                <a:solidFill>
                  <a:srgbClr val="222E54"/>
                </a:solidFill>
                <a:latin typeface="Verdana"/>
                <a:cs typeface="Verdana"/>
              </a:rPr>
              <a:t> </a:t>
            </a:r>
            <a:r>
              <a:rPr sz="1100" spc="-80">
                <a:solidFill>
                  <a:srgbClr val="222E54"/>
                </a:solidFill>
                <a:latin typeface="Verdana"/>
                <a:cs typeface="Verdana"/>
              </a:rPr>
              <a:t>de</a:t>
            </a:r>
            <a:r>
              <a:rPr sz="1100" spc="-100">
                <a:solidFill>
                  <a:srgbClr val="222E54"/>
                </a:solidFill>
                <a:latin typeface="Verdana"/>
                <a:cs typeface="Verdana"/>
              </a:rPr>
              <a:t> </a:t>
            </a:r>
            <a:r>
              <a:rPr sz="1100" spc="-75">
                <a:solidFill>
                  <a:srgbClr val="222E54"/>
                </a:solidFill>
                <a:latin typeface="Verdana"/>
                <a:cs typeface="Verdana"/>
              </a:rPr>
              <a:t>dedução</a:t>
            </a:r>
            <a:r>
              <a:rPr sz="1100" spc="-100">
                <a:solidFill>
                  <a:srgbClr val="222E54"/>
                </a:solidFill>
                <a:latin typeface="Verdana"/>
                <a:cs typeface="Verdana"/>
              </a:rPr>
              <a:t> </a:t>
            </a:r>
            <a:r>
              <a:rPr sz="1100" spc="-85">
                <a:solidFill>
                  <a:srgbClr val="222E54"/>
                </a:solidFill>
                <a:latin typeface="Verdana"/>
                <a:cs typeface="Verdana"/>
              </a:rPr>
              <a:t>(Relatório</a:t>
            </a:r>
            <a:r>
              <a:rPr sz="1100" spc="-100">
                <a:solidFill>
                  <a:srgbClr val="222E54"/>
                </a:solidFill>
                <a:latin typeface="Verdana"/>
                <a:cs typeface="Verdana"/>
              </a:rPr>
              <a:t> </a:t>
            </a:r>
            <a:r>
              <a:rPr sz="1100" spc="-50">
                <a:solidFill>
                  <a:srgbClr val="222E54"/>
                </a:solidFill>
                <a:latin typeface="Verdana"/>
                <a:cs typeface="Verdana"/>
              </a:rPr>
              <a:t>DCTFWeb)</a:t>
            </a:r>
            <a:r>
              <a:rPr sz="1100" spc="185">
                <a:solidFill>
                  <a:srgbClr val="222E54"/>
                </a:solidFill>
                <a:latin typeface="Verdana"/>
                <a:cs typeface="Verdana"/>
              </a:rPr>
              <a:t> </a:t>
            </a:r>
            <a:r>
              <a:rPr sz="1100" spc="-25">
                <a:solidFill>
                  <a:srgbClr val="222E54"/>
                </a:solidFill>
                <a:latin typeface="Verdana"/>
                <a:cs typeface="Verdana"/>
              </a:rPr>
              <a:t>ou </a:t>
            </a:r>
            <a:r>
              <a:rPr sz="1100" spc="-75">
                <a:solidFill>
                  <a:srgbClr val="222E54"/>
                </a:solidFill>
                <a:latin typeface="Verdana"/>
                <a:cs typeface="Verdana"/>
              </a:rPr>
              <a:t>compensação</a:t>
            </a:r>
            <a:r>
              <a:rPr sz="1100" spc="-55">
                <a:solidFill>
                  <a:srgbClr val="222E54"/>
                </a:solidFill>
                <a:latin typeface="Verdana"/>
                <a:cs typeface="Verdana"/>
              </a:rPr>
              <a:t> </a:t>
            </a:r>
            <a:r>
              <a:rPr sz="1100" spc="-10">
                <a:solidFill>
                  <a:srgbClr val="222E54"/>
                </a:solidFill>
                <a:latin typeface="Verdana"/>
                <a:cs typeface="Verdana"/>
              </a:rPr>
              <a:t>(PER/DCOMP).</a:t>
            </a:r>
            <a:endParaRPr sz="1100">
              <a:latin typeface="Verdana"/>
              <a:cs typeface="Verdana"/>
            </a:endParaRPr>
          </a:p>
        </p:txBody>
      </p:sp>
      <p:sp>
        <p:nvSpPr>
          <p:cNvPr id="24" name="object 24"/>
          <p:cNvSpPr txBox="1"/>
          <p:nvPr/>
        </p:nvSpPr>
        <p:spPr>
          <a:xfrm>
            <a:off x="7589316" y="3563753"/>
            <a:ext cx="2567940"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 </a:t>
            </a:r>
            <a:r>
              <a:rPr sz="1100" b="1" spc="-55">
                <a:solidFill>
                  <a:srgbClr val="222E54"/>
                </a:solidFill>
                <a:latin typeface="Arial"/>
                <a:cs typeface="Arial"/>
              </a:rPr>
              <a:t>PASSO:</a:t>
            </a:r>
            <a:r>
              <a:rPr sz="1100" b="1" spc="15">
                <a:solidFill>
                  <a:srgbClr val="222E54"/>
                </a:solidFill>
                <a:latin typeface="Arial"/>
                <a:cs typeface="Arial"/>
              </a:rPr>
              <a:t> </a:t>
            </a:r>
            <a:r>
              <a:rPr sz="1100" spc="-85">
                <a:solidFill>
                  <a:srgbClr val="222E54"/>
                </a:solidFill>
                <a:latin typeface="Verdana"/>
                <a:cs typeface="Verdana"/>
              </a:rPr>
              <a:t>Validar</a:t>
            </a:r>
            <a:r>
              <a:rPr sz="1100" spc="-65">
                <a:solidFill>
                  <a:srgbClr val="222E54"/>
                </a:solidFill>
                <a:latin typeface="Verdana"/>
                <a:cs typeface="Verdana"/>
              </a:rPr>
              <a:t> </a:t>
            </a:r>
            <a:r>
              <a:rPr sz="1100" spc="-95">
                <a:solidFill>
                  <a:srgbClr val="222E54"/>
                </a:solidFill>
                <a:latin typeface="Verdana"/>
                <a:cs typeface="Verdana"/>
              </a:rPr>
              <a:t>a</a:t>
            </a:r>
            <a:r>
              <a:rPr sz="1100" spc="-65">
                <a:solidFill>
                  <a:srgbClr val="222E54"/>
                </a:solidFill>
                <a:latin typeface="Verdana"/>
                <a:cs typeface="Verdana"/>
              </a:rPr>
              <a:t> </a:t>
            </a:r>
            <a:r>
              <a:rPr sz="1100" spc="-75">
                <a:solidFill>
                  <a:srgbClr val="222E54"/>
                </a:solidFill>
                <a:latin typeface="Verdana"/>
                <a:cs typeface="Verdana"/>
              </a:rPr>
              <a:t>competência</a:t>
            </a:r>
            <a:r>
              <a:rPr sz="1100" spc="-65">
                <a:solidFill>
                  <a:srgbClr val="222E54"/>
                </a:solidFill>
                <a:latin typeface="Verdana"/>
                <a:cs typeface="Verdana"/>
              </a:rPr>
              <a:t> </a:t>
            </a:r>
            <a:r>
              <a:rPr sz="1100" b="1" spc="-20">
                <a:solidFill>
                  <a:srgbClr val="222E54"/>
                </a:solidFill>
                <a:latin typeface="Arial"/>
                <a:cs typeface="Arial"/>
              </a:rPr>
              <a:t>(mês/ </a:t>
            </a:r>
            <a:r>
              <a:rPr sz="1100" b="1" spc="-50">
                <a:solidFill>
                  <a:srgbClr val="222E54"/>
                </a:solidFill>
                <a:latin typeface="Arial"/>
                <a:cs typeface="Arial"/>
              </a:rPr>
              <a:t>ano)</a:t>
            </a:r>
            <a:r>
              <a:rPr sz="1100" spc="-50">
                <a:solidFill>
                  <a:srgbClr val="222E54"/>
                </a:solidFill>
                <a:latin typeface="Verdana"/>
                <a:cs typeface="Verdana"/>
              </a:rPr>
              <a:t>,</a:t>
            </a:r>
            <a:r>
              <a:rPr sz="1100" spc="-80">
                <a:solidFill>
                  <a:srgbClr val="222E54"/>
                </a:solidFill>
                <a:latin typeface="Verdana"/>
                <a:cs typeface="Verdana"/>
              </a:rPr>
              <a:t> que </a:t>
            </a:r>
            <a:r>
              <a:rPr sz="1100" spc="-95">
                <a:solidFill>
                  <a:srgbClr val="222E54"/>
                </a:solidFill>
                <a:latin typeface="Verdana"/>
                <a:cs typeface="Verdana"/>
              </a:rPr>
              <a:t>deve</a:t>
            </a:r>
            <a:r>
              <a:rPr sz="1100" spc="-80">
                <a:solidFill>
                  <a:srgbClr val="222E54"/>
                </a:solidFill>
                <a:latin typeface="Verdana"/>
                <a:cs typeface="Verdana"/>
              </a:rPr>
              <a:t> </a:t>
            </a:r>
            <a:r>
              <a:rPr sz="1100" spc="-55">
                <a:solidFill>
                  <a:srgbClr val="222E54"/>
                </a:solidFill>
                <a:latin typeface="Verdana"/>
                <a:cs typeface="Verdana"/>
              </a:rPr>
              <a:t>coincidir</a:t>
            </a:r>
            <a:r>
              <a:rPr sz="1100" spc="-80">
                <a:solidFill>
                  <a:srgbClr val="222E54"/>
                </a:solidFill>
                <a:latin typeface="Verdana"/>
                <a:cs typeface="Verdana"/>
              </a:rPr>
              <a:t> </a:t>
            </a:r>
            <a:r>
              <a:rPr sz="1100" spc="-85">
                <a:solidFill>
                  <a:srgbClr val="222E54"/>
                </a:solidFill>
                <a:latin typeface="Verdana"/>
                <a:cs typeface="Verdana"/>
              </a:rPr>
              <a:t>com</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registrada </a:t>
            </a:r>
            <a:r>
              <a:rPr sz="1100" spc="-75">
                <a:solidFill>
                  <a:srgbClr val="222E54"/>
                </a:solidFill>
                <a:latin typeface="Verdana"/>
                <a:cs typeface="Verdana"/>
              </a:rPr>
              <a:t>no</a:t>
            </a:r>
            <a:r>
              <a:rPr sz="1100" spc="-100">
                <a:solidFill>
                  <a:srgbClr val="222E54"/>
                </a:solidFill>
                <a:latin typeface="Verdana"/>
                <a:cs typeface="Verdana"/>
              </a:rPr>
              <a:t> </a:t>
            </a:r>
            <a:r>
              <a:rPr sz="1100" spc="-10">
                <a:solidFill>
                  <a:srgbClr val="222E54"/>
                </a:solidFill>
                <a:latin typeface="Verdana"/>
                <a:cs typeface="Verdana"/>
              </a:rPr>
              <a:t>sistema.</a:t>
            </a:r>
            <a:endParaRPr sz="1100">
              <a:latin typeface="Verdana"/>
              <a:cs typeface="Verdana"/>
            </a:endParaRPr>
          </a:p>
        </p:txBody>
      </p:sp>
      <p:pic>
        <p:nvPicPr>
          <p:cNvPr id="2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F19F31D-00DE-1253-103C-182BB3588EC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4383952" y="2724847"/>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9B2387C-4710-2197-4B7E-7C4E1015FAF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4557214" y="2724847"/>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9D4A072-8D00-9546-DEBC-5260A6C239B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5986621" y="2759489"/>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7B37AD9-C0B1-DA14-0C77-EF361EB45F9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flipV="1">
            <a:off x="4383952" y="3720804"/>
            <a:ext cx="963820" cy="37641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C204A7E-B2E7-BC23-8C9D-21E8D4FD9EF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flipV="1">
            <a:off x="5986662" y="3720845"/>
            <a:ext cx="963820" cy="37641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D59A084-DA28-FCE2-DF50-ACA35356C25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4382168" y="4257795"/>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0932E50-33F9-8E04-DAAD-17CACDF4CAB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5986703" y="4257837"/>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6DA4AB5-FDA3-A845-AA99-C879C3F2C3F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4382167" y="4327161"/>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4429D71-A998-33FE-0371-BEB827FB1CD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5984836" y="2898220"/>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1A4E771-A9CB-F130-8BC2-E016911F7DB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5984836" y="2958885"/>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CE71FB9-4709-E84E-653D-EC5BB7928DC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2" t="53384" r="13110" b="36850"/>
          <a:stretch>
            <a:fillRect/>
          </a:stretch>
        </p:blipFill>
        <p:spPr bwMode="auto">
          <a:xfrm flipV="1">
            <a:off x="5984835" y="3019549"/>
            <a:ext cx="790508" cy="645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1008"/>
            <a:ext cx="6211570" cy="744220"/>
          </a:xfrm>
          <a:prstGeom prst="rect">
            <a:avLst/>
          </a:prstGeom>
        </p:spPr>
        <p:txBody>
          <a:bodyPr vert="horz" wrap="square" lIns="0" tIns="12700" rIns="0" bIns="0" rtlCol="0">
            <a:spAutoFit/>
          </a:bodyPr>
          <a:lstStyle/>
          <a:p>
            <a:pPr marL="15240">
              <a:lnSpc>
                <a:spcPts val="2830"/>
              </a:lnSpc>
              <a:spcBef>
                <a:spcPts val="100"/>
              </a:spcBef>
            </a:pPr>
            <a:r>
              <a:rPr sz="2400" b="1" i="1" spc="-90">
                <a:solidFill>
                  <a:srgbClr val="FFFFFF"/>
                </a:solidFill>
                <a:latin typeface="Trebuchet MS"/>
                <a:cs typeface="Trebuchet MS"/>
              </a:rPr>
              <a:t>Documento</a:t>
            </a:r>
            <a:r>
              <a:rPr sz="2400" b="1" i="1" spc="-135">
                <a:solidFill>
                  <a:srgbClr val="FFFFFF"/>
                </a:solidFill>
                <a:latin typeface="Trebuchet MS"/>
                <a:cs typeface="Trebuchet MS"/>
              </a:rPr>
              <a:t> </a:t>
            </a:r>
            <a:r>
              <a:rPr sz="2400" b="1" i="1" spc="-170">
                <a:solidFill>
                  <a:srgbClr val="FFFFFF"/>
                </a:solidFill>
                <a:latin typeface="Trebuchet MS"/>
                <a:cs typeface="Trebuchet MS"/>
              </a:rPr>
              <a:t>de</a:t>
            </a:r>
            <a:r>
              <a:rPr sz="2400" b="1" i="1" spc="-135">
                <a:solidFill>
                  <a:srgbClr val="FFFFFF"/>
                </a:solidFill>
                <a:latin typeface="Trebuchet MS"/>
                <a:cs typeface="Trebuchet MS"/>
              </a:rPr>
              <a:t> </a:t>
            </a:r>
            <a:r>
              <a:rPr sz="2400" b="1" i="1" spc="-150">
                <a:solidFill>
                  <a:srgbClr val="FFFFFF"/>
                </a:solidFill>
                <a:latin typeface="Trebuchet MS"/>
                <a:cs typeface="Trebuchet MS"/>
              </a:rPr>
              <a:t>Arrecadação</a:t>
            </a:r>
            <a:r>
              <a:rPr sz="2400" b="1" i="1" spc="-135">
                <a:solidFill>
                  <a:srgbClr val="FFFFFF"/>
                </a:solidFill>
                <a:latin typeface="Trebuchet MS"/>
                <a:cs typeface="Trebuchet MS"/>
              </a:rPr>
              <a:t> </a:t>
            </a:r>
            <a:r>
              <a:rPr sz="2400" b="1" i="1" spc="-170">
                <a:solidFill>
                  <a:srgbClr val="FFFFFF"/>
                </a:solidFill>
                <a:latin typeface="Trebuchet MS"/>
                <a:cs typeface="Trebuchet MS"/>
              </a:rPr>
              <a:t>de</a:t>
            </a:r>
            <a:r>
              <a:rPr sz="2400" b="1" i="1" spc="-130">
                <a:solidFill>
                  <a:srgbClr val="FFFFFF"/>
                </a:solidFill>
                <a:latin typeface="Trebuchet MS"/>
                <a:cs typeface="Trebuchet MS"/>
              </a:rPr>
              <a:t> </a:t>
            </a:r>
            <a:r>
              <a:rPr sz="2400" b="1" i="1" spc="-190">
                <a:solidFill>
                  <a:srgbClr val="FFFFFF"/>
                </a:solidFill>
                <a:latin typeface="Trebuchet MS"/>
                <a:cs typeface="Trebuchet MS"/>
              </a:rPr>
              <a:t>Receitas</a:t>
            </a:r>
            <a:r>
              <a:rPr sz="2400" b="1" i="1" spc="-135">
                <a:solidFill>
                  <a:srgbClr val="FFFFFF"/>
                </a:solidFill>
                <a:latin typeface="Trebuchet MS"/>
                <a:cs typeface="Trebuchet MS"/>
              </a:rPr>
              <a:t> </a:t>
            </a:r>
            <a:r>
              <a:rPr sz="2400" b="1" i="1" spc="-195">
                <a:solidFill>
                  <a:srgbClr val="FFFFFF"/>
                </a:solidFill>
                <a:latin typeface="Trebuchet MS"/>
                <a:cs typeface="Trebuchet MS"/>
              </a:rPr>
              <a:t>Federais</a:t>
            </a:r>
            <a:endParaRPr sz="2400">
              <a:latin typeface="Trebuchet MS"/>
              <a:cs typeface="Trebuchet MS"/>
            </a:endParaRPr>
          </a:p>
          <a:p>
            <a:pPr marL="12700">
              <a:lnSpc>
                <a:spcPts val="2830"/>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55</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987789" y="211800"/>
            <a:ext cx="1409065" cy="787400"/>
          </a:xfrm>
          <a:prstGeom prst="rect">
            <a:avLst/>
          </a:prstGeom>
        </p:spPr>
        <p:txBody>
          <a:bodyPr vert="horz" wrap="square" lIns="0" tIns="12700" rIns="0" bIns="0" rtlCol="0">
            <a:spAutoFit/>
          </a:bodyPr>
          <a:lstStyle/>
          <a:p>
            <a:pPr marL="12700">
              <a:lnSpc>
                <a:spcPct val="100000"/>
              </a:lnSpc>
              <a:spcBef>
                <a:spcPts val="100"/>
              </a:spcBef>
            </a:pPr>
            <a:r>
              <a:rPr spc="-160"/>
              <a:t>DARF</a:t>
            </a:r>
          </a:p>
        </p:txBody>
      </p:sp>
      <p:sp>
        <p:nvSpPr>
          <p:cNvPr id="4" name="object 4"/>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spc="-10"/>
              <a:t>FUNÇÃO:</a:t>
            </a:r>
          </a:p>
          <a:p>
            <a:pPr marL="12700" marR="5080">
              <a:lnSpc>
                <a:spcPct val="100000"/>
              </a:lnSpc>
            </a:pPr>
            <a:r>
              <a:rPr b="0" spc="-65">
                <a:latin typeface="Verdana"/>
                <a:cs typeface="Verdana"/>
              </a:rPr>
              <a:t>O</a:t>
            </a:r>
            <a:r>
              <a:rPr b="0" spc="-110">
                <a:latin typeface="Verdana"/>
                <a:cs typeface="Verdana"/>
              </a:rPr>
              <a:t> </a:t>
            </a:r>
            <a:r>
              <a:rPr b="0" spc="-65">
                <a:latin typeface="Verdana"/>
                <a:cs typeface="Verdana"/>
              </a:rPr>
              <a:t>DARF</a:t>
            </a:r>
            <a:r>
              <a:rPr b="0" spc="-110">
                <a:latin typeface="Verdana"/>
                <a:cs typeface="Verdana"/>
              </a:rPr>
              <a:t> </a:t>
            </a:r>
            <a:r>
              <a:rPr b="0" spc="-150">
                <a:latin typeface="Verdana"/>
                <a:cs typeface="Verdana"/>
              </a:rPr>
              <a:t>tem</a:t>
            </a:r>
            <a:r>
              <a:rPr b="0" spc="-110">
                <a:latin typeface="Verdana"/>
                <a:cs typeface="Verdana"/>
              </a:rPr>
              <a:t> </a:t>
            </a:r>
            <a:r>
              <a:rPr b="0" spc="-114">
                <a:latin typeface="Verdana"/>
                <a:cs typeface="Verdana"/>
              </a:rPr>
              <a:t>como</a:t>
            </a:r>
            <a:r>
              <a:rPr b="0" spc="-110">
                <a:latin typeface="Verdana"/>
                <a:cs typeface="Verdana"/>
              </a:rPr>
              <a:t> </a:t>
            </a:r>
            <a:r>
              <a:rPr b="0" spc="-100">
                <a:latin typeface="Verdana"/>
                <a:cs typeface="Verdana"/>
              </a:rPr>
              <a:t>função</a:t>
            </a:r>
            <a:r>
              <a:rPr b="0" spc="-110">
                <a:latin typeface="Verdana"/>
                <a:cs typeface="Verdana"/>
              </a:rPr>
              <a:t> </a:t>
            </a:r>
            <a:r>
              <a:rPr b="0" spc="-114">
                <a:latin typeface="Verdana"/>
                <a:cs typeface="Verdana"/>
              </a:rPr>
              <a:t>registrar</a:t>
            </a:r>
            <a:r>
              <a:rPr b="0" spc="-110">
                <a:latin typeface="Verdana"/>
                <a:cs typeface="Verdana"/>
              </a:rPr>
              <a:t> </a:t>
            </a:r>
            <a:r>
              <a:rPr b="0" spc="-105">
                <a:latin typeface="Verdana"/>
                <a:cs typeface="Verdana"/>
              </a:rPr>
              <a:t>oficialmente</a:t>
            </a:r>
            <a:r>
              <a:rPr b="0" spc="-110">
                <a:latin typeface="Verdana"/>
                <a:cs typeface="Verdana"/>
              </a:rPr>
              <a:t> </a:t>
            </a:r>
            <a:r>
              <a:rPr b="0" spc="-114">
                <a:latin typeface="Verdana"/>
                <a:cs typeface="Verdana"/>
              </a:rPr>
              <a:t>a</a:t>
            </a:r>
            <a:r>
              <a:rPr b="0" spc="-105">
                <a:latin typeface="Verdana"/>
                <a:cs typeface="Verdana"/>
              </a:rPr>
              <a:t> arrecadação</a:t>
            </a:r>
            <a:r>
              <a:rPr b="0" spc="-110">
                <a:latin typeface="Verdana"/>
                <a:cs typeface="Verdana"/>
              </a:rPr>
              <a:t> de </a:t>
            </a:r>
            <a:r>
              <a:rPr b="0" spc="-105">
                <a:latin typeface="Verdana"/>
                <a:cs typeface="Verdana"/>
              </a:rPr>
              <a:t>tributos</a:t>
            </a:r>
            <a:r>
              <a:rPr b="0" spc="-110">
                <a:latin typeface="Verdana"/>
                <a:cs typeface="Verdana"/>
              </a:rPr>
              <a:t> </a:t>
            </a:r>
            <a:r>
              <a:rPr b="0" spc="-114">
                <a:latin typeface="Verdana"/>
                <a:cs typeface="Verdana"/>
              </a:rPr>
              <a:t>e</a:t>
            </a:r>
            <a:r>
              <a:rPr b="0" spc="-110">
                <a:latin typeface="Verdana"/>
                <a:cs typeface="Verdana"/>
              </a:rPr>
              <a:t> </a:t>
            </a:r>
            <a:r>
              <a:rPr b="0" spc="-90">
                <a:latin typeface="Verdana"/>
                <a:cs typeface="Verdana"/>
              </a:rPr>
              <a:t>contribuições</a:t>
            </a:r>
            <a:r>
              <a:rPr b="0" spc="-110">
                <a:latin typeface="Verdana"/>
                <a:cs typeface="Verdana"/>
              </a:rPr>
              <a:t> </a:t>
            </a:r>
            <a:r>
              <a:rPr b="0" spc="-10">
                <a:latin typeface="Verdana"/>
                <a:cs typeface="Verdana"/>
              </a:rPr>
              <a:t>federais </a:t>
            </a:r>
            <a:r>
              <a:rPr b="0" spc="-100">
                <a:latin typeface="Verdana"/>
                <a:cs typeface="Verdana"/>
              </a:rPr>
              <a:t>devidos</a:t>
            </a:r>
            <a:r>
              <a:rPr b="0" spc="-114">
                <a:latin typeface="Verdana"/>
                <a:cs typeface="Verdana"/>
              </a:rPr>
              <a:t> </a:t>
            </a:r>
            <a:r>
              <a:rPr b="0" spc="-100">
                <a:latin typeface="Verdana"/>
                <a:cs typeface="Verdana"/>
              </a:rPr>
              <a:t>pela</a:t>
            </a:r>
            <a:r>
              <a:rPr b="0" spc="-110">
                <a:latin typeface="Verdana"/>
                <a:cs typeface="Verdana"/>
              </a:rPr>
              <a:t> </a:t>
            </a:r>
            <a:r>
              <a:rPr b="0" spc="-120">
                <a:latin typeface="Verdana"/>
                <a:cs typeface="Verdana"/>
              </a:rPr>
              <a:t>empresa</a:t>
            </a:r>
            <a:r>
              <a:rPr b="0" spc="-110">
                <a:latin typeface="Verdana"/>
                <a:cs typeface="Verdana"/>
              </a:rPr>
              <a:t> </a:t>
            </a:r>
            <a:r>
              <a:rPr b="0" spc="-160">
                <a:latin typeface="Verdana"/>
                <a:cs typeface="Verdana"/>
              </a:rPr>
              <a:t>em</a:t>
            </a:r>
            <a:r>
              <a:rPr b="0" spc="-110">
                <a:latin typeface="Verdana"/>
                <a:cs typeface="Verdana"/>
              </a:rPr>
              <a:t> </a:t>
            </a:r>
            <a:r>
              <a:rPr b="0" spc="-120">
                <a:latin typeface="Verdana"/>
                <a:cs typeface="Verdana"/>
              </a:rPr>
              <a:t>determinada</a:t>
            </a:r>
            <a:r>
              <a:rPr b="0" spc="-110">
                <a:latin typeface="Verdana"/>
                <a:cs typeface="Verdana"/>
              </a:rPr>
              <a:t> </a:t>
            </a:r>
            <a:r>
              <a:rPr b="0" spc="-114">
                <a:latin typeface="Verdana"/>
                <a:cs typeface="Verdana"/>
              </a:rPr>
              <a:t>competência.</a:t>
            </a:r>
            <a:r>
              <a:rPr b="0" spc="-110">
                <a:latin typeface="Verdana"/>
                <a:cs typeface="Verdana"/>
              </a:rPr>
              <a:t> </a:t>
            </a:r>
            <a:r>
              <a:rPr b="0" spc="-90">
                <a:latin typeface="Verdana"/>
                <a:cs typeface="Verdana"/>
              </a:rPr>
              <a:t>Ele</a:t>
            </a:r>
            <a:r>
              <a:rPr b="0" spc="-110">
                <a:latin typeface="Verdana"/>
                <a:cs typeface="Verdana"/>
              </a:rPr>
              <a:t> </a:t>
            </a:r>
            <a:r>
              <a:rPr b="0" spc="-114">
                <a:latin typeface="Verdana"/>
                <a:cs typeface="Verdana"/>
              </a:rPr>
              <a:t>formaliza</a:t>
            </a:r>
            <a:r>
              <a:rPr b="0" spc="-110">
                <a:latin typeface="Verdana"/>
                <a:cs typeface="Verdana"/>
              </a:rPr>
              <a:t> </a:t>
            </a:r>
            <a:r>
              <a:rPr b="0" spc="-100">
                <a:latin typeface="Verdana"/>
                <a:cs typeface="Verdana"/>
              </a:rPr>
              <a:t>o</a:t>
            </a:r>
            <a:r>
              <a:rPr b="0" spc="-114">
                <a:latin typeface="Verdana"/>
                <a:cs typeface="Verdana"/>
              </a:rPr>
              <a:t> </a:t>
            </a:r>
            <a:r>
              <a:rPr b="0" spc="-120">
                <a:latin typeface="Verdana"/>
                <a:cs typeface="Verdana"/>
              </a:rPr>
              <a:t>valor</a:t>
            </a:r>
            <a:r>
              <a:rPr b="0" spc="-110">
                <a:latin typeface="Verdana"/>
                <a:cs typeface="Verdana"/>
              </a:rPr>
              <a:t> </a:t>
            </a:r>
            <a:r>
              <a:rPr b="0" spc="-114">
                <a:latin typeface="Verdana"/>
                <a:cs typeface="Verdana"/>
              </a:rPr>
              <a:t>a</a:t>
            </a:r>
            <a:r>
              <a:rPr b="0" spc="-110">
                <a:latin typeface="Verdana"/>
                <a:cs typeface="Verdana"/>
              </a:rPr>
              <a:t> </a:t>
            </a:r>
            <a:r>
              <a:rPr b="0" spc="-100">
                <a:latin typeface="Verdana"/>
                <a:cs typeface="Verdana"/>
              </a:rPr>
              <a:t>recolher</a:t>
            </a:r>
            <a:r>
              <a:rPr b="0" spc="-110">
                <a:latin typeface="Verdana"/>
                <a:cs typeface="Verdana"/>
              </a:rPr>
              <a:t> </a:t>
            </a:r>
            <a:r>
              <a:rPr b="0" spc="-130">
                <a:latin typeface="Verdana"/>
                <a:cs typeface="Verdana"/>
              </a:rPr>
              <a:t>junto</a:t>
            </a:r>
            <a:r>
              <a:rPr b="0" spc="-110">
                <a:latin typeface="Verdana"/>
                <a:cs typeface="Verdana"/>
              </a:rPr>
              <a:t> </a:t>
            </a:r>
            <a:r>
              <a:rPr b="0" spc="-114">
                <a:latin typeface="Verdana"/>
                <a:cs typeface="Verdana"/>
              </a:rPr>
              <a:t>à</a:t>
            </a:r>
            <a:r>
              <a:rPr b="0" spc="-110">
                <a:latin typeface="Verdana"/>
                <a:cs typeface="Verdana"/>
              </a:rPr>
              <a:t> </a:t>
            </a:r>
            <a:r>
              <a:rPr b="0" spc="-10">
                <a:latin typeface="Verdana"/>
                <a:cs typeface="Verdana"/>
              </a:rPr>
              <a:t>Receita </a:t>
            </a:r>
            <a:r>
              <a:rPr b="0" spc="-95">
                <a:latin typeface="Verdana"/>
                <a:cs typeface="Verdana"/>
              </a:rPr>
              <a:t>Federal</a:t>
            </a:r>
            <a:r>
              <a:rPr b="0" spc="-114">
                <a:latin typeface="Verdana"/>
                <a:cs typeface="Verdana"/>
              </a:rPr>
              <a:t> e</a:t>
            </a:r>
            <a:r>
              <a:rPr b="0" spc="-120">
                <a:latin typeface="Verdana"/>
                <a:cs typeface="Verdana"/>
              </a:rPr>
              <a:t> </a:t>
            </a:r>
            <a:r>
              <a:rPr b="0" spc="-114">
                <a:latin typeface="Verdana"/>
                <a:cs typeface="Verdana"/>
              </a:rPr>
              <a:t>é </a:t>
            </a:r>
            <a:r>
              <a:rPr b="0" spc="-100">
                <a:latin typeface="Verdana"/>
                <a:cs typeface="Verdana"/>
              </a:rPr>
              <a:t>o</a:t>
            </a:r>
            <a:r>
              <a:rPr b="0" spc="-114">
                <a:latin typeface="Verdana"/>
                <a:cs typeface="Verdana"/>
              </a:rPr>
              <a:t> </a:t>
            </a:r>
            <a:r>
              <a:rPr b="0" spc="-120">
                <a:latin typeface="Verdana"/>
                <a:cs typeface="Verdana"/>
              </a:rPr>
              <a:t>documento</a:t>
            </a:r>
            <a:r>
              <a:rPr b="0" spc="-114">
                <a:latin typeface="Verdana"/>
                <a:cs typeface="Verdana"/>
              </a:rPr>
              <a:t> </a:t>
            </a:r>
            <a:r>
              <a:rPr b="0" spc="-110">
                <a:latin typeface="Verdana"/>
                <a:cs typeface="Verdana"/>
              </a:rPr>
              <a:t>de</a:t>
            </a:r>
            <a:r>
              <a:rPr b="0" spc="-114">
                <a:latin typeface="Verdana"/>
                <a:cs typeface="Verdana"/>
              </a:rPr>
              <a:t> </a:t>
            </a:r>
            <a:r>
              <a:rPr b="0" spc="-95">
                <a:latin typeface="Verdana"/>
                <a:cs typeface="Verdana"/>
              </a:rPr>
              <a:t>cobrança</a:t>
            </a:r>
            <a:r>
              <a:rPr b="0" spc="-114">
                <a:latin typeface="Verdana"/>
                <a:cs typeface="Verdana"/>
              </a:rPr>
              <a:t> </a:t>
            </a:r>
            <a:r>
              <a:rPr b="0" spc="-110">
                <a:latin typeface="Verdana"/>
                <a:cs typeface="Verdana"/>
              </a:rPr>
              <a:t>que</a:t>
            </a:r>
            <a:r>
              <a:rPr b="0" spc="-114">
                <a:latin typeface="Verdana"/>
                <a:cs typeface="Verdana"/>
              </a:rPr>
              <a:t> </a:t>
            </a:r>
            <a:r>
              <a:rPr b="0" spc="-105">
                <a:latin typeface="Verdana"/>
                <a:cs typeface="Verdana"/>
              </a:rPr>
              <a:t>vincula</a:t>
            </a:r>
            <a:r>
              <a:rPr b="0" spc="-114">
                <a:latin typeface="Verdana"/>
                <a:cs typeface="Verdana"/>
              </a:rPr>
              <a:t> </a:t>
            </a:r>
            <a:r>
              <a:rPr b="0" spc="-100">
                <a:latin typeface="Verdana"/>
                <a:cs typeface="Verdana"/>
              </a:rPr>
              <a:t>o</a:t>
            </a:r>
            <a:r>
              <a:rPr b="0" spc="-114">
                <a:latin typeface="Verdana"/>
                <a:cs typeface="Verdana"/>
              </a:rPr>
              <a:t> </a:t>
            </a:r>
            <a:r>
              <a:rPr b="0" spc="-100">
                <a:latin typeface="Verdana"/>
                <a:cs typeface="Verdana"/>
              </a:rPr>
              <a:t>débito</a:t>
            </a:r>
            <a:r>
              <a:rPr b="0" spc="-114">
                <a:latin typeface="Verdana"/>
                <a:cs typeface="Verdana"/>
              </a:rPr>
              <a:t> </a:t>
            </a:r>
            <a:r>
              <a:rPr b="0" spc="-100">
                <a:latin typeface="Verdana"/>
                <a:cs typeface="Verdana"/>
              </a:rPr>
              <a:t>declarado</a:t>
            </a:r>
            <a:r>
              <a:rPr b="0" spc="-114">
                <a:latin typeface="Verdana"/>
                <a:cs typeface="Verdana"/>
              </a:rPr>
              <a:t> </a:t>
            </a:r>
            <a:r>
              <a:rPr b="0" spc="-120">
                <a:latin typeface="Verdana"/>
                <a:cs typeface="Verdana"/>
              </a:rPr>
              <a:t>na</a:t>
            </a:r>
            <a:r>
              <a:rPr b="0" spc="-114">
                <a:latin typeface="Verdana"/>
                <a:cs typeface="Verdana"/>
              </a:rPr>
              <a:t> </a:t>
            </a:r>
            <a:r>
              <a:rPr b="0" spc="-80">
                <a:latin typeface="Verdana"/>
                <a:cs typeface="Verdana"/>
              </a:rPr>
              <a:t>DCTFWeb</a:t>
            </a:r>
            <a:r>
              <a:rPr b="0" spc="-114">
                <a:latin typeface="Verdana"/>
                <a:cs typeface="Verdana"/>
              </a:rPr>
              <a:t> </a:t>
            </a:r>
            <a:r>
              <a:rPr b="0" spc="-105">
                <a:latin typeface="Verdana"/>
                <a:cs typeface="Verdana"/>
              </a:rPr>
              <a:t>ao</a:t>
            </a:r>
            <a:r>
              <a:rPr b="0" spc="-114">
                <a:latin typeface="Verdana"/>
                <a:cs typeface="Verdana"/>
              </a:rPr>
              <a:t> </a:t>
            </a:r>
            <a:r>
              <a:rPr b="0" spc="-70">
                <a:latin typeface="Verdana"/>
                <a:cs typeface="Verdana"/>
              </a:rPr>
              <a:t>recolhimento </a:t>
            </a:r>
            <a:r>
              <a:rPr b="0" spc="-10">
                <a:latin typeface="Verdana"/>
                <a:cs typeface="Verdana"/>
              </a:rPr>
              <a:t>futuro.</a:t>
            </a:r>
          </a:p>
          <a:p>
            <a:pPr marL="12700">
              <a:lnSpc>
                <a:spcPct val="100000"/>
              </a:lnSpc>
              <a:spcBef>
                <a:spcPts val="1800"/>
              </a:spcBef>
            </a:pPr>
            <a:r>
              <a:rPr spc="-10"/>
              <a:t>IMPORTÂNCIA:</a:t>
            </a:r>
          </a:p>
          <a:p>
            <a:pPr marL="12700" marR="132080">
              <a:lnSpc>
                <a:spcPct val="100000"/>
              </a:lnSpc>
            </a:pPr>
            <a:r>
              <a:rPr b="0" spc="-85">
                <a:latin typeface="Verdana"/>
                <a:cs typeface="Verdana"/>
              </a:rPr>
              <a:t>Esse</a:t>
            </a:r>
            <a:r>
              <a:rPr b="0" spc="-105">
                <a:latin typeface="Verdana"/>
                <a:cs typeface="Verdana"/>
              </a:rPr>
              <a:t> </a:t>
            </a:r>
            <a:r>
              <a:rPr b="0" spc="-120">
                <a:latin typeface="Verdana"/>
                <a:cs typeface="Verdana"/>
              </a:rPr>
              <a:t>documento</a:t>
            </a:r>
            <a:r>
              <a:rPr b="0" spc="-105">
                <a:latin typeface="Verdana"/>
                <a:cs typeface="Verdana"/>
              </a:rPr>
              <a:t> </a:t>
            </a:r>
            <a:r>
              <a:rPr b="0" spc="-114">
                <a:latin typeface="Verdana"/>
                <a:cs typeface="Verdana"/>
              </a:rPr>
              <a:t>é</a:t>
            </a:r>
            <a:r>
              <a:rPr b="0" spc="-105">
                <a:latin typeface="Verdana"/>
                <a:cs typeface="Verdana"/>
              </a:rPr>
              <a:t> </a:t>
            </a:r>
            <a:r>
              <a:rPr b="0" spc="-85">
                <a:latin typeface="Verdana"/>
                <a:cs typeface="Verdana"/>
              </a:rPr>
              <a:t>essencial</a:t>
            </a:r>
            <a:r>
              <a:rPr b="0" spc="-105">
                <a:latin typeface="Verdana"/>
                <a:cs typeface="Verdana"/>
              </a:rPr>
              <a:t> </a:t>
            </a:r>
            <a:r>
              <a:rPr b="0" spc="-110">
                <a:latin typeface="Verdana"/>
                <a:cs typeface="Verdana"/>
              </a:rPr>
              <a:t>porque</a:t>
            </a:r>
            <a:r>
              <a:rPr b="0" spc="-105">
                <a:latin typeface="Verdana"/>
                <a:cs typeface="Verdana"/>
              </a:rPr>
              <a:t> </a:t>
            </a:r>
            <a:r>
              <a:rPr b="0" spc="-120">
                <a:latin typeface="Verdana"/>
                <a:cs typeface="Verdana"/>
              </a:rPr>
              <a:t>comprova</a:t>
            </a:r>
            <a:r>
              <a:rPr b="0" spc="-105">
                <a:latin typeface="Verdana"/>
                <a:cs typeface="Verdana"/>
              </a:rPr>
              <a:t> </a:t>
            </a:r>
            <a:r>
              <a:rPr b="0" spc="-114">
                <a:latin typeface="Verdana"/>
                <a:cs typeface="Verdana"/>
              </a:rPr>
              <a:t>a</a:t>
            </a:r>
            <a:r>
              <a:rPr b="0" spc="-105">
                <a:latin typeface="Verdana"/>
                <a:cs typeface="Verdana"/>
              </a:rPr>
              <a:t> </a:t>
            </a:r>
            <a:r>
              <a:rPr b="0" spc="-100">
                <a:latin typeface="Verdana"/>
                <a:cs typeface="Verdana"/>
              </a:rPr>
              <a:t>obrigação</a:t>
            </a:r>
            <a:r>
              <a:rPr b="0" spc="-105">
                <a:latin typeface="Verdana"/>
                <a:cs typeface="Verdana"/>
              </a:rPr>
              <a:t> </a:t>
            </a:r>
            <a:r>
              <a:rPr b="0" spc="-100">
                <a:latin typeface="Verdana"/>
                <a:cs typeface="Verdana"/>
              </a:rPr>
              <a:t>financeira</a:t>
            </a:r>
            <a:r>
              <a:rPr b="0" spc="-105">
                <a:latin typeface="Verdana"/>
                <a:cs typeface="Verdana"/>
              </a:rPr>
              <a:t> </a:t>
            </a:r>
            <a:r>
              <a:rPr b="0" spc="-110">
                <a:latin typeface="Verdana"/>
                <a:cs typeface="Verdana"/>
              </a:rPr>
              <a:t>da</a:t>
            </a:r>
            <a:r>
              <a:rPr b="0" spc="-105">
                <a:latin typeface="Verdana"/>
                <a:cs typeface="Verdana"/>
              </a:rPr>
              <a:t> </a:t>
            </a:r>
            <a:r>
              <a:rPr b="0" spc="-120">
                <a:latin typeface="Verdana"/>
                <a:cs typeface="Verdana"/>
              </a:rPr>
              <a:t>empresa</a:t>
            </a:r>
            <a:r>
              <a:rPr b="0" spc="-105">
                <a:latin typeface="Verdana"/>
                <a:cs typeface="Verdana"/>
              </a:rPr>
              <a:t> </a:t>
            </a:r>
            <a:r>
              <a:rPr b="0" spc="-120">
                <a:latin typeface="Verdana"/>
                <a:cs typeface="Verdana"/>
              </a:rPr>
              <a:t>perante</a:t>
            </a:r>
            <a:r>
              <a:rPr b="0" spc="-105">
                <a:latin typeface="Verdana"/>
                <a:cs typeface="Verdana"/>
              </a:rPr>
              <a:t> </a:t>
            </a:r>
            <a:r>
              <a:rPr b="0" spc="-100">
                <a:latin typeface="Verdana"/>
                <a:cs typeface="Verdana"/>
              </a:rPr>
              <a:t>o</a:t>
            </a:r>
            <a:r>
              <a:rPr b="0" spc="-105">
                <a:latin typeface="Verdana"/>
                <a:cs typeface="Verdana"/>
              </a:rPr>
              <a:t> </a:t>
            </a:r>
            <a:r>
              <a:rPr b="0" spc="-10">
                <a:latin typeface="Verdana"/>
                <a:cs typeface="Verdana"/>
              </a:rPr>
              <a:t>fisco, </a:t>
            </a:r>
            <a:r>
              <a:rPr b="0" spc="-105">
                <a:latin typeface="Verdana"/>
                <a:cs typeface="Verdana"/>
              </a:rPr>
              <a:t>servindo</a:t>
            </a:r>
            <a:r>
              <a:rPr b="0" spc="-95">
                <a:latin typeface="Verdana"/>
                <a:cs typeface="Verdana"/>
              </a:rPr>
              <a:t> </a:t>
            </a:r>
            <a:r>
              <a:rPr b="0" spc="-114">
                <a:latin typeface="Verdana"/>
                <a:cs typeface="Verdana"/>
              </a:rPr>
              <a:t>como</a:t>
            </a:r>
            <a:r>
              <a:rPr b="0" spc="-90">
                <a:latin typeface="Verdana"/>
                <a:cs typeface="Verdana"/>
              </a:rPr>
              <a:t> </a:t>
            </a:r>
            <a:r>
              <a:rPr b="0" spc="-105">
                <a:latin typeface="Verdana"/>
                <a:cs typeface="Verdana"/>
              </a:rPr>
              <a:t>referência</a:t>
            </a:r>
            <a:r>
              <a:rPr b="0" spc="-95">
                <a:latin typeface="Verdana"/>
                <a:cs typeface="Verdana"/>
              </a:rPr>
              <a:t> </a:t>
            </a:r>
            <a:r>
              <a:rPr b="0" spc="-120">
                <a:latin typeface="Verdana"/>
                <a:cs typeface="Verdana"/>
              </a:rPr>
              <a:t>para</a:t>
            </a:r>
            <a:r>
              <a:rPr b="0" spc="-90">
                <a:latin typeface="Verdana"/>
                <a:cs typeface="Verdana"/>
              </a:rPr>
              <a:t> </a:t>
            </a:r>
            <a:r>
              <a:rPr b="0" spc="-114">
                <a:latin typeface="Verdana"/>
                <a:cs typeface="Verdana"/>
              </a:rPr>
              <a:t>auditorias,</a:t>
            </a:r>
            <a:r>
              <a:rPr b="0" spc="-95">
                <a:latin typeface="Verdana"/>
                <a:cs typeface="Verdana"/>
              </a:rPr>
              <a:t> </a:t>
            </a:r>
            <a:r>
              <a:rPr b="0" spc="-85">
                <a:latin typeface="Verdana"/>
                <a:cs typeface="Verdana"/>
              </a:rPr>
              <a:t>fiscalizações</a:t>
            </a:r>
            <a:r>
              <a:rPr b="0" spc="-90">
                <a:latin typeface="Verdana"/>
                <a:cs typeface="Verdana"/>
              </a:rPr>
              <a:t> </a:t>
            </a:r>
            <a:r>
              <a:rPr b="0" spc="-114">
                <a:latin typeface="Verdana"/>
                <a:cs typeface="Verdana"/>
              </a:rPr>
              <a:t>e</a:t>
            </a:r>
            <a:r>
              <a:rPr b="0" spc="-90">
                <a:latin typeface="Verdana"/>
                <a:cs typeface="Verdana"/>
              </a:rPr>
              <a:t> </a:t>
            </a:r>
            <a:r>
              <a:rPr b="0" spc="-100">
                <a:latin typeface="Verdana"/>
                <a:cs typeface="Verdana"/>
              </a:rPr>
              <a:t>validações</a:t>
            </a:r>
            <a:r>
              <a:rPr b="0" spc="-95">
                <a:latin typeface="Verdana"/>
                <a:cs typeface="Verdana"/>
              </a:rPr>
              <a:t> </a:t>
            </a:r>
            <a:r>
              <a:rPr b="0" spc="-110">
                <a:latin typeface="Verdana"/>
                <a:cs typeface="Verdana"/>
              </a:rPr>
              <a:t>de</a:t>
            </a:r>
            <a:r>
              <a:rPr b="0" spc="-90">
                <a:latin typeface="Verdana"/>
                <a:cs typeface="Verdana"/>
              </a:rPr>
              <a:t> </a:t>
            </a:r>
            <a:r>
              <a:rPr b="0" spc="-120">
                <a:latin typeface="Verdana"/>
                <a:cs typeface="Verdana"/>
              </a:rPr>
              <a:t>regularidade.</a:t>
            </a:r>
            <a:r>
              <a:rPr b="0" spc="-95">
                <a:latin typeface="Verdana"/>
                <a:cs typeface="Verdana"/>
              </a:rPr>
              <a:t> </a:t>
            </a:r>
            <a:r>
              <a:rPr b="0" spc="-80">
                <a:latin typeface="Verdana"/>
                <a:cs typeface="Verdana"/>
              </a:rPr>
              <a:t>Na</a:t>
            </a:r>
            <a:r>
              <a:rPr b="0" spc="-90">
                <a:latin typeface="Verdana"/>
                <a:cs typeface="Verdana"/>
              </a:rPr>
              <a:t> </a:t>
            </a:r>
            <a:r>
              <a:rPr b="0" spc="-75">
                <a:latin typeface="Verdana"/>
                <a:cs typeface="Verdana"/>
              </a:rPr>
              <a:t>validação, </a:t>
            </a:r>
            <a:r>
              <a:rPr b="0" spc="-100">
                <a:latin typeface="Verdana"/>
                <a:cs typeface="Verdana"/>
              </a:rPr>
              <a:t>o</a:t>
            </a:r>
            <a:r>
              <a:rPr b="0" spc="-110">
                <a:latin typeface="Verdana"/>
                <a:cs typeface="Verdana"/>
              </a:rPr>
              <a:t> </a:t>
            </a:r>
            <a:r>
              <a:rPr b="0" spc="-65">
                <a:latin typeface="Verdana"/>
                <a:cs typeface="Verdana"/>
              </a:rPr>
              <a:t>DARF</a:t>
            </a:r>
            <a:r>
              <a:rPr b="0" spc="-110">
                <a:latin typeface="Verdana"/>
                <a:cs typeface="Verdana"/>
              </a:rPr>
              <a:t> assegura que </a:t>
            </a:r>
            <a:r>
              <a:rPr b="0" spc="-80">
                <a:latin typeface="Verdana"/>
                <a:cs typeface="Verdana"/>
              </a:rPr>
              <a:t>os</a:t>
            </a:r>
            <a:r>
              <a:rPr b="0" spc="-110">
                <a:latin typeface="Verdana"/>
                <a:cs typeface="Verdana"/>
              </a:rPr>
              <a:t> </a:t>
            </a:r>
            <a:r>
              <a:rPr b="0" spc="-114">
                <a:latin typeface="Verdana"/>
                <a:cs typeface="Verdana"/>
              </a:rPr>
              <a:t>valores</a:t>
            </a:r>
            <a:r>
              <a:rPr b="0" spc="-110">
                <a:latin typeface="Verdana"/>
                <a:cs typeface="Verdana"/>
              </a:rPr>
              <a:t> apurados </a:t>
            </a:r>
            <a:r>
              <a:rPr b="0" spc="-120">
                <a:latin typeface="Verdana"/>
                <a:cs typeface="Verdana"/>
              </a:rPr>
              <a:t>na</a:t>
            </a:r>
            <a:r>
              <a:rPr b="0" spc="-105">
                <a:latin typeface="Verdana"/>
                <a:cs typeface="Verdana"/>
              </a:rPr>
              <a:t> </a:t>
            </a:r>
            <a:r>
              <a:rPr b="0" spc="-80">
                <a:latin typeface="Verdana"/>
                <a:cs typeface="Verdana"/>
              </a:rPr>
              <a:t>DCTFWeb</a:t>
            </a:r>
            <a:r>
              <a:rPr b="0" spc="-110">
                <a:latin typeface="Verdana"/>
                <a:cs typeface="Verdana"/>
              </a:rPr>
              <a:t> </a:t>
            </a:r>
            <a:r>
              <a:rPr b="0" spc="-135">
                <a:latin typeface="Verdana"/>
                <a:cs typeface="Verdana"/>
              </a:rPr>
              <a:t>foram</a:t>
            </a:r>
            <a:r>
              <a:rPr b="0" spc="-110">
                <a:latin typeface="Verdana"/>
                <a:cs typeface="Verdana"/>
              </a:rPr>
              <a:t> </a:t>
            </a:r>
            <a:r>
              <a:rPr b="0" spc="-120">
                <a:latin typeface="Verdana"/>
                <a:cs typeface="Verdana"/>
              </a:rPr>
              <a:t>corretamente</a:t>
            </a:r>
            <a:r>
              <a:rPr b="0" spc="-110">
                <a:latin typeface="Verdana"/>
                <a:cs typeface="Verdana"/>
              </a:rPr>
              <a:t> </a:t>
            </a:r>
            <a:r>
              <a:rPr b="0" spc="-100">
                <a:latin typeface="Verdana"/>
                <a:cs typeface="Verdana"/>
              </a:rPr>
              <a:t>declarados</a:t>
            </a:r>
            <a:r>
              <a:rPr b="0" spc="-110">
                <a:latin typeface="Verdana"/>
                <a:cs typeface="Verdana"/>
              </a:rPr>
              <a:t> </a:t>
            </a:r>
            <a:r>
              <a:rPr b="0" spc="-114">
                <a:latin typeface="Verdana"/>
                <a:cs typeface="Verdana"/>
              </a:rPr>
              <a:t>e</a:t>
            </a:r>
            <a:r>
              <a:rPr b="0" spc="-110">
                <a:latin typeface="Verdana"/>
                <a:cs typeface="Verdana"/>
              </a:rPr>
              <a:t> que </a:t>
            </a:r>
            <a:r>
              <a:rPr b="0" spc="-50">
                <a:latin typeface="Verdana"/>
                <a:cs typeface="Verdana"/>
              </a:rPr>
              <a:t>o </a:t>
            </a:r>
            <a:r>
              <a:rPr b="0" spc="-120">
                <a:latin typeface="Verdana"/>
                <a:cs typeface="Verdana"/>
              </a:rPr>
              <a:t>prazo</a:t>
            </a:r>
            <a:r>
              <a:rPr b="0" spc="-114">
                <a:latin typeface="Verdana"/>
                <a:cs typeface="Verdana"/>
              </a:rPr>
              <a:t> </a:t>
            </a:r>
            <a:r>
              <a:rPr b="0" spc="-110">
                <a:latin typeface="Verdana"/>
                <a:cs typeface="Verdana"/>
              </a:rPr>
              <a:t>de </a:t>
            </a:r>
            <a:r>
              <a:rPr b="0" spc="-120">
                <a:latin typeface="Verdana"/>
                <a:cs typeface="Verdana"/>
              </a:rPr>
              <a:t>vencimento</a:t>
            </a:r>
            <a:r>
              <a:rPr b="0" spc="-110">
                <a:latin typeface="Verdana"/>
                <a:cs typeface="Verdana"/>
              </a:rPr>
              <a:t> </a:t>
            </a:r>
            <a:r>
              <a:rPr b="0" spc="-95">
                <a:latin typeface="Verdana"/>
                <a:cs typeface="Verdana"/>
              </a:rPr>
              <a:t>foi</a:t>
            </a:r>
            <a:r>
              <a:rPr b="0" spc="-110">
                <a:latin typeface="Verdana"/>
                <a:cs typeface="Verdana"/>
              </a:rPr>
              <a:t> </a:t>
            </a:r>
            <a:r>
              <a:rPr b="0" spc="-20">
                <a:latin typeface="Verdana"/>
                <a:cs typeface="Verdana"/>
              </a:rPr>
              <a:t>respeitado.</a:t>
            </a:r>
          </a:p>
          <a:p>
            <a:pPr marL="12700">
              <a:lnSpc>
                <a:spcPct val="100000"/>
              </a:lnSpc>
              <a:spcBef>
                <a:spcPts val="1800"/>
              </a:spcBef>
            </a:pPr>
            <a:r>
              <a:rPr spc="-10"/>
              <a:t>CURIOSIDADES:</a:t>
            </a:r>
          </a:p>
          <a:p>
            <a:pPr marL="12700" marR="114300">
              <a:lnSpc>
                <a:spcPct val="100000"/>
              </a:lnSpc>
            </a:pPr>
            <a:r>
              <a:rPr b="0" spc="-65">
                <a:latin typeface="Verdana"/>
                <a:cs typeface="Verdana"/>
              </a:rPr>
              <a:t>O</a:t>
            </a:r>
            <a:r>
              <a:rPr b="0" spc="-120">
                <a:latin typeface="Verdana"/>
                <a:cs typeface="Verdana"/>
              </a:rPr>
              <a:t> </a:t>
            </a:r>
            <a:r>
              <a:rPr b="0" spc="-65">
                <a:latin typeface="Verdana"/>
                <a:cs typeface="Verdana"/>
              </a:rPr>
              <a:t>DARF</a:t>
            </a:r>
            <a:r>
              <a:rPr b="0" spc="-114">
                <a:latin typeface="Verdana"/>
                <a:cs typeface="Verdana"/>
              </a:rPr>
              <a:t> </a:t>
            </a:r>
            <a:r>
              <a:rPr b="0" spc="-95">
                <a:latin typeface="Verdana"/>
                <a:cs typeface="Verdana"/>
              </a:rPr>
              <a:t>utiliza</a:t>
            </a:r>
            <a:r>
              <a:rPr b="0" spc="-114">
                <a:latin typeface="Verdana"/>
                <a:cs typeface="Verdana"/>
              </a:rPr>
              <a:t> como</a:t>
            </a:r>
            <a:r>
              <a:rPr b="0" spc="-120">
                <a:latin typeface="Verdana"/>
                <a:cs typeface="Verdana"/>
              </a:rPr>
              <a:t> </a:t>
            </a:r>
            <a:r>
              <a:rPr b="0" spc="-110">
                <a:latin typeface="Verdana"/>
                <a:cs typeface="Verdana"/>
              </a:rPr>
              <a:t>base</a:t>
            </a:r>
            <a:r>
              <a:rPr b="0" spc="-114">
                <a:latin typeface="Verdana"/>
                <a:cs typeface="Verdana"/>
              </a:rPr>
              <a:t> </a:t>
            </a:r>
            <a:r>
              <a:rPr b="0" spc="-100">
                <a:latin typeface="Verdana"/>
                <a:cs typeface="Verdana"/>
              </a:rPr>
              <a:t>o</a:t>
            </a:r>
            <a:r>
              <a:rPr b="0" spc="-114">
                <a:latin typeface="Verdana"/>
                <a:cs typeface="Verdana"/>
              </a:rPr>
              <a:t> </a:t>
            </a:r>
            <a:r>
              <a:rPr b="0" spc="-90">
                <a:latin typeface="Verdana"/>
                <a:cs typeface="Verdana"/>
              </a:rPr>
              <a:t>recibo</a:t>
            </a:r>
            <a:r>
              <a:rPr b="0" spc="-120">
                <a:latin typeface="Verdana"/>
                <a:cs typeface="Verdana"/>
              </a:rPr>
              <a:t> </a:t>
            </a:r>
            <a:r>
              <a:rPr b="0" spc="-110">
                <a:latin typeface="Verdana"/>
                <a:cs typeface="Verdana"/>
              </a:rPr>
              <a:t>de</a:t>
            </a:r>
            <a:r>
              <a:rPr b="0" spc="-114">
                <a:latin typeface="Verdana"/>
                <a:cs typeface="Verdana"/>
              </a:rPr>
              <a:t> </a:t>
            </a:r>
            <a:r>
              <a:rPr b="0" spc="-120">
                <a:latin typeface="Verdana"/>
                <a:cs typeface="Verdana"/>
              </a:rPr>
              <a:t>entrega</a:t>
            </a:r>
            <a:r>
              <a:rPr b="0" spc="-114">
                <a:latin typeface="Verdana"/>
                <a:cs typeface="Verdana"/>
              </a:rPr>
              <a:t> </a:t>
            </a:r>
            <a:r>
              <a:rPr b="0" spc="-110">
                <a:latin typeface="Verdana"/>
                <a:cs typeface="Verdana"/>
              </a:rPr>
              <a:t>da</a:t>
            </a:r>
            <a:r>
              <a:rPr b="0" spc="-120">
                <a:latin typeface="Verdana"/>
                <a:cs typeface="Verdana"/>
              </a:rPr>
              <a:t> </a:t>
            </a:r>
            <a:r>
              <a:rPr b="0" spc="-100">
                <a:latin typeface="Verdana"/>
                <a:cs typeface="Verdana"/>
              </a:rPr>
              <a:t>DCTFWeb,</a:t>
            </a:r>
            <a:r>
              <a:rPr b="0" spc="-114">
                <a:latin typeface="Verdana"/>
                <a:cs typeface="Verdana"/>
              </a:rPr>
              <a:t> </a:t>
            </a:r>
            <a:r>
              <a:rPr b="0" spc="-145">
                <a:latin typeface="Verdana"/>
                <a:cs typeface="Verdana"/>
              </a:rPr>
              <a:t>já</a:t>
            </a:r>
            <a:r>
              <a:rPr b="0" spc="-114">
                <a:latin typeface="Verdana"/>
                <a:cs typeface="Verdana"/>
              </a:rPr>
              <a:t> </a:t>
            </a:r>
            <a:r>
              <a:rPr b="0" spc="-110">
                <a:latin typeface="Verdana"/>
                <a:cs typeface="Verdana"/>
              </a:rPr>
              <a:t>que</a:t>
            </a:r>
            <a:r>
              <a:rPr b="0" spc="-120">
                <a:latin typeface="Verdana"/>
                <a:cs typeface="Verdana"/>
              </a:rPr>
              <a:t> </a:t>
            </a:r>
            <a:r>
              <a:rPr b="0" spc="-100">
                <a:latin typeface="Verdana"/>
                <a:cs typeface="Verdana"/>
              </a:rPr>
              <a:t>o</a:t>
            </a:r>
            <a:r>
              <a:rPr b="0" spc="-114">
                <a:latin typeface="Verdana"/>
                <a:cs typeface="Verdana"/>
              </a:rPr>
              <a:t> </a:t>
            </a:r>
            <a:r>
              <a:rPr b="0" spc="-120">
                <a:latin typeface="Verdana"/>
                <a:cs typeface="Verdana"/>
              </a:rPr>
              <a:t>valor</a:t>
            </a:r>
            <a:r>
              <a:rPr b="0" spc="-114">
                <a:latin typeface="Verdana"/>
                <a:cs typeface="Verdana"/>
              </a:rPr>
              <a:t> </a:t>
            </a:r>
            <a:r>
              <a:rPr b="0" spc="-105">
                <a:latin typeface="Verdana"/>
                <a:cs typeface="Verdana"/>
              </a:rPr>
              <a:t>total</a:t>
            </a:r>
            <a:r>
              <a:rPr b="0" spc="-120">
                <a:latin typeface="Verdana"/>
                <a:cs typeface="Verdana"/>
              </a:rPr>
              <a:t> </a:t>
            </a:r>
            <a:r>
              <a:rPr b="0" spc="-110">
                <a:latin typeface="Verdana"/>
                <a:cs typeface="Verdana"/>
              </a:rPr>
              <a:t>registrado</a:t>
            </a:r>
            <a:r>
              <a:rPr b="0" spc="-114">
                <a:latin typeface="Verdana"/>
                <a:cs typeface="Verdana"/>
              </a:rPr>
              <a:t> </a:t>
            </a:r>
            <a:r>
              <a:rPr b="0" spc="-20">
                <a:latin typeface="Verdana"/>
                <a:cs typeface="Verdana"/>
              </a:rPr>
              <a:t>deve </a:t>
            </a:r>
            <a:r>
              <a:rPr b="0" spc="-75">
                <a:latin typeface="Verdana"/>
                <a:cs typeface="Verdana"/>
              </a:rPr>
              <a:t>coincidir</a:t>
            </a:r>
            <a:r>
              <a:rPr b="0" spc="-125">
                <a:latin typeface="Verdana"/>
                <a:cs typeface="Verdana"/>
              </a:rPr>
              <a:t> </a:t>
            </a:r>
            <a:r>
              <a:rPr b="0" spc="-110">
                <a:latin typeface="Verdana"/>
                <a:cs typeface="Verdana"/>
              </a:rPr>
              <a:t>com</a:t>
            </a:r>
            <a:r>
              <a:rPr b="0" spc="-120">
                <a:latin typeface="Verdana"/>
                <a:cs typeface="Verdana"/>
              </a:rPr>
              <a:t> </a:t>
            </a:r>
            <a:r>
              <a:rPr b="0" spc="-100">
                <a:latin typeface="Verdana"/>
                <a:cs typeface="Verdana"/>
              </a:rPr>
              <a:t>o</a:t>
            </a:r>
            <a:r>
              <a:rPr b="0" spc="-125">
                <a:latin typeface="Verdana"/>
                <a:cs typeface="Verdana"/>
              </a:rPr>
              <a:t> </a:t>
            </a:r>
            <a:r>
              <a:rPr b="0" spc="-90">
                <a:latin typeface="Verdana"/>
                <a:cs typeface="Verdana"/>
              </a:rPr>
              <a:t>saldo</a:t>
            </a:r>
            <a:r>
              <a:rPr b="0" spc="-120">
                <a:latin typeface="Verdana"/>
                <a:cs typeface="Verdana"/>
              </a:rPr>
              <a:t> </a:t>
            </a:r>
            <a:r>
              <a:rPr b="0" spc="-114">
                <a:latin typeface="Verdana"/>
                <a:cs typeface="Verdana"/>
              </a:rPr>
              <a:t>a</a:t>
            </a:r>
            <a:r>
              <a:rPr b="0" spc="-120">
                <a:latin typeface="Verdana"/>
                <a:cs typeface="Verdana"/>
              </a:rPr>
              <a:t> </a:t>
            </a:r>
            <a:r>
              <a:rPr b="0" spc="-110">
                <a:latin typeface="Verdana"/>
                <a:cs typeface="Verdana"/>
              </a:rPr>
              <a:t>pagar</a:t>
            </a:r>
            <a:r>
              <a:rPr b="0" spc="-125">
                <a:latin typeface="Verdana"/>
                <a:cs typeface="Verdana"/>
              </a:rPr>
              <a:t> </a:t>
            </a:r>
            <a:r>
              <a:rPr b="0" spc="-114">
                <a:latin typeface="Verdana"/>
                <a:cs typeface="Verdana"/>
              </a:rPr>
              <a:t>informado</a:t>
            </a:r>
            <a:r>
              <a:rPr b="0" spc="-120">
                <a:latin typeface="Verdana"/>
                <a:cs typeface="Verdana"/>
              </a:rPr>
              <a:t> </a:t>
            </a:r>
            <a:r>
              <a:rPr b="0" spc="-110">
                <a:latin typeface="Verdana"/>
                <a:cs typeface="Verdana"/>
              </a:rPr>
              <a:t>no</a:t>
            </a:r>
            <a:r>
              <a:rPr b="0" spc="-120">
                <a:latin typeface="Verdana"/>
                <a:cs typeface="Verdana"/>
              </a:rPr>
              <a:t> </a:t>
            </a:r>
            <a:r>
              <a:rPr b="0" spc="-114">
                <a:latin typeface="Verdana"/>
                <a:cs typeface="Verdana"/>
              </a:rPr>
              <a:t>recibo.</a:t>
            </a:r>
            <a:r>
              <a:rPr b="0" spc="-125">
                <a:latin typeface="Verdana"/>
                <a:cs typeface="Verdana"/>
              </a:rPr>
              <a:t> </a:t>
            </a:r>
            <a:r>
              <a:rPr b="0" spc="-100">
                <a:latin typeface="Verdana"/>
                <a:cs typeface="Verdana"/>
              </a:rPr>
              <a:t>Quando</a:t>
            </a:r>
            <a:r>
              <a:rPr b="0" spc="-120">
                <a:latin typeface="Verdana"/>
                <a:cs typeface="Verdana"/>
              </a:rPr>
              <a:t> </a:t>
            </a:r>
            <a:r>
              <a:rPr b="0" spc="-125">
                <a:latin typeface="Verdana"/>
                <a:cs typeface="Verdana"/>
              </a:rPr>
              <a:t>houver</a:t>
            </a:r>
            <a:r>
              <a:rPr b="0" spc="-120">
                <a:latin typeface="Verdana"/>
                <a:cs typeface="Verdana"/>
              </a:rPr>
              <a:t> </a:t>
            </a:r>
            <a:r>
              <a:rPr b="0" spc="-125">
                <a:latin typeface="Verdana"/>
                <a:cs typeface="Verdana"/>
              </a:rPr>
              <a:t>mais </a:t>
            </a:r>
            <a:r>
              <a:rPr b="0" spc="-110">
                <a:latin typeface="Verdana"/>
                <a:cs typeface="Verdana"/>
              </a:rPr>
              <a:t>de</a:t>
            </a:r>
            <a:r>
              <a:rPr b="0" spc="-120">
                <a:latin typeface="Verdana"/>
                <a:cs typeface="Verdana"/>
              </a:rPr>
              <a:t> </a:t>
            </a:r>
            <a:r>
              <a:rPr b="0" spc="-165">
                <a:latin typeface="Verdana"/>
                <a:cs typeface="Verdana"/>
              </a:rPr>
              <a:t>um</a:t>
            </a:r>
            <a:r>
              <a:rPr b="0" spc="-120">
                <a:latin typeface="Verdana"/>
                <a:cs typeface="Verdana"/>
              </a:rPr>
              <a:t> </a:t>
            </a:r>
            <a:r>
              <a:rPr b="0" spc="-65">
                <a:latin typeface="Verdana"/>
                <a:cs typeface="Verdana"/>
              </a:rPr>
              <a:t>DARF</a:t>
            </a:r>
            <a:r>
              <a:rPr b="0" spc="-125">
                <a:latin typeface="Verdana"/>
                <a:cs typeface="Verdana"/>
              </a:rPr>
              <a:t> </a:t>
            </a:r>
            <a:r>
              <a:rPr b="0" spc="-120">
                <a:latin typeface="Verdana"/>
                <a:cs typeface="Verdana"/>
              </a:rPr>
              <a:t>para </a:t>
            </a:r>
            <a:r>
              <a:rPr b="0" spc="-114">
                <a:latin typeface="Verdana"/>
                <a:cs typeface="Verdana"/>
              </a:rPr>
              <a:t>a</a:t>
            </a:r>
            <a:r>
              <a:rPr b="0" spc="-120">
                <a:latin typeface="Verdana"/>
                <a:cs typeface="Verdana"/>
              </a:rPr>
              <a:t> </a:t>
            </a:r>
            <a:r>
              <a:rPr b="0" spc="-20">
                <a:latin typeface="Verdana"/>
                <a:cs typeface="Verdana"/>
              </a:rPr>
              <a:t>mes- </a:t>
            </a:r>
            <a:r>
              <a:rPr b="0" spc="-170">
                <a:latin typeface="Verdana"/>
                <a:cs typeface="Verdana"/>
              </a:rPr>
              <a:t>ma</a:t>
            </a:r>
            <a:r>
              <a:rPr b="0" spc="-114">
                <a:latin typeface="Verdana"/>
                <a:cs typeface="Verdana"/>
              </a:rPr>
              <a:t> competência, </a:t>
            </a:r>
            <a:r>
              <a:rPr b="0" spc="-80">
                <a:latin typeface="Verdana"/>
                <a:cs typeface="Verdana"/>
              </a:rPr>
              <a:t>os</a:t>
            </a:r>
            <a:r>
              <a:rPr b="0" spc="-110">
                <a:latin typeface="Verdana"/>
                <a:cs typeface="Verdana"/>
              </a:rPr>
              <a:t> </a:t>
            </a:r>
            <a:r>
              <a:rPr b="0" spc="-114">
                <a:latin typeface="Verdana"/>
                <a:cs typeface="Verdana"/>
              </a:rPr>
              <a:t>valores </a:t>
            </a:r>
            <a:r>
              <a:rPr b="0" spc="-105">
                <a:latin typeface="Verdana"/>
                <a:cs typeface="Verdana"/>
              </a:rPr>
              <a:t>precisam</a:t>
            </a:r>
            <a:r>
              <a:rPr b="0" spc="-110">
                <a:latin typeface="Verdana"/>
                <a:cs typeface="Verdana"/>
              </a:rPr>
              <a:t> </a:t>
            </a:r>
            <a:r>
              <a:rPr b="0" spc="-105">
                <a:latin typeface="Verdana"/>
                <a:cs typeface="Verdana"/>
              </a:rPr>
              <a:t>ser</a:t>
            </a:r>
            <a:r>
              <a:rPr b="0" spc="-114">
                <a:latin typeface="Verdana"/>
                <a:cs typeface="Verdana"/>
              </a:rPr>
              <a:t> </a:t>
            </a:r>
            <a:r>
              <a:rPr b="0" spc="-110">
                <a:latin typeface="Verdana"/>
                <a:cs typeface="Verdana"/>
              </a:rPr>
              <a:t>somados </a:t>
            </a:r>
            <a:r>
              <a:rPr b="0" spc="-114">
                <a:latin typeface="Verdana"/>
                <a:cs typeface="Verdana"/>
              </a:rPr>
              <a:t>e </a:t>
            </a:r>
            <a:r>
              <a:rPr b="0" spc="-110">
                <a:latin typeface="Verdana"/>
                <a:cs typeface="Verdana"/>
              </a:rPr>
              <a:t>compatíveis com</a:t>
            </a:r>
            <a:r>
              <a:rPr b="0" spc="-114">
                <a:latin typeface="Verdana"/>
                <a:cs typeface="Verdana"/>
              </a:rPr>
              <a:t> </a:t>
            </a:r>
            <a:r>
              <a:rPr b="0" spc="-100">
                <a:latin typeface="Verdana"/>
                <a:cs typeface="Verdana"/>
              </a:rPr>
              <a:t>o</a:t>
            </a:r>
            <a:r>
              <a:rPr b="0" spc="-110">
                <a:latin typeface="Verdana"/>
                <a:cs typeface="Verdana"/>
              </a:rPr>
              <a:t> </a:t>
            </a:r>
            <a:r>
              <a:rPr b="0" spc="-120">
                <a:latin typeface="Verdana"/>
                <a:cs typeface="Verdana"/>
              </a:rPr>
              <a:t>valor</a:t>
            </a:r>
            <a:r>
              <a:rPr b="0" spc="-114">
                <a:latin typeface="Verdana"/>
                <a:cs typeface="Verdana"/>
              </a:rPr>
              <a:t> declarado.</a:t>
            </a:r>
            <a:r>
              <a:rPr b="0" spc="-110">
                <a:latin typeface="Verdana"/>
                <a:cs typeface="Verdana"/>
              </a:rPr>
              <a:t> Além</a:t>
            </a:r>
            <a:r>
              <a:rPr b="0" spc="-114">
                <a:latin typeface="Verdana"/>
                <a:cs typeface="Verdana"/>
              </a:rPr>
              <a:t> </a:t>
            </a:r>
            <a:r>
              <a:rPr b="0" spc="-20">
                <a:latin typeface="Verdana"/>
                <a:cs typeface="Verdana"/>
              </a:rPr>
              <a:t>dis- </a:t>
            </a:r>
            <a:r>
              <a:rPr b="0" spc="-145">
                <a:latin typeface="Verdana"/>
                <a:cs typeface="Verdana"/>
              </a:rPr>
              <a:t>so,</a:t>
            </a:r>
            <a:r>
              <a:rPr b="0" spc="-105">
                <a:latin typeface="Verdana"/>
                <a:cs typeface="Verdana"/>
              </a:rPr>
              <a:t> </a:t>
            </a:r>
            <a:r>
              <a:rPr b="0" spc="-100">
                <a:latin typeface="Verdana"/>
                <a:cs typeface="Verdana"/>
              </a:rPr>
              <a:t>ele</a:t>
            </a:r>
            <a:r>
              <a:rPr b="0" spc="-105">
                <a:latin typeface="Verdana"/>
                <a:cs typeface="Verdana"/>
              </a:rPr>
              <a:t> </a:t>
            </a:r>
            <a:r>
              <a:rPr b="0" spc="-95">
                <a:latin typeface="Verdana"/>
                <a:cs typeface="Verdana"/>
              </a:rPr>
              <a:t>funciona</a:t>
            </a:r>
            <a:r>
              <a:rPr b="0" spc="-105">
                <a:latin typeface="Verdana"/>
                <a:cs typeface="Verdana"/>
              </a:rPr>
              <a:t> </a:t>
            </a:r>
            <a:r>
              <a:rPr b="0" spc="-114">
                <a:latin typeface="Verdana"/>
                <a:cs typeface="Verdana"/>
              </a:rPr>
              <a:t>como</a:t>
            </a:r>
            <a:r>
              <a:rPr b="0" spc="-105">
                <a:latin typeface="Verdana"/>
                <a:cs typeface="Verdana"/>
              </a:rPr>
              <a:t> </a:t>
            </a:r>
            <a:r>
              <a:rPr b="0" spc="-120">
                <a:latin typeface="Verdana"/>
                <a:cs typeface="Verdana"/>
              </a:rPr>
              <a:t>documento</a:t>
            </a:r>
            <a:r>
              <a:rPr b="0" spc="-105">
                <a:latin typeface="Verdana"/>
                <a:cs typeface="Verdana"/>
              </a:rPr>
              <a:t> </a:t>
            </a:r>
            <a:r>
              <a:rPr b="0" spc="-110">
                <a:latin typeface="Verdana"/>
                <a:cs typeface="Verdana"/>
              </a:rPr>
              <a:t>de</a:t>
            </a:r>
            <a:r>
              <a:rPr b="0" spc="-100">
                <a:latin typeface="Verdana"/>
                <a:cs typeface="Verdana"/>
              </a:rPr>
              <a:t> </a:t>
            </a:r>
            <a:r>
              <a:rPr b="0" spc="-105">
                <a:latin typeface="Verdana"/>
                <a:cs typeface="Verdana"/>
              </a:rPr>
              <a:t>referência </a:t>
            </a:r>
            <a:r>
              <a:rPr b="0" spc="-120">
                <a:latin typeface="Verdana"/>
                <a:cs typeface="Verdana"/>
              </a:rPr>
              <a:t>para</a:t>
            </a:r>
            <a:r>
              <a:rPr b="0" spc="-105">
                <a:latin typeface="Verdana"/>
                <a:cs typeface="Verdana"/>
              </a:rPr>
              <a:t> </a:t>
            </a:r>
            <a:r>
              <a:rPr b="0" spc="-114">
                <a:latin typeface="Verdana"/>
                <a:cs typeface="Verdana"/>
              </a:rPr>
              <a:t>validar</a:t>
            </a:r>
            <a:r>
              <a:rPr b="0" spc="-105">
                <a:latin typeface="Verdana"/>
                <a:cs typeface="Verdana"/>
              </a:rPr>
              <a:t> </a:t>
            </a:r>
            <a:r>
              <a:rPr b="0" spc="-100">
                <a:latin typeface="Verdana"/>
                <a:cs typeface="Verdana"/>
              </a:rPr>
              <a:t>o</a:t>
            </a:r>
            <a:r>
              <a:rPr b="0" spc="-105">
                <a:latin typeface="Verdana"/>
                <a:cs typeface="Verdana"/>
              </a:rPr>
              <a:t> </a:t>
            </a:r>
            <a:r>
              <a:rPr b="0" spc="-120">
                <a:latin typeface="Verdana"/>
                <a:cs typeface="Verdana"/>
              </a:rPr>
              <a:t>comprovante</a:t>
            </a:r>
            <a:r>
              <a:rPr b="0" spc="-100">
                <a:latin typeface="Verdana"/>
                <a:cs typeface="Verdana"/>
              </a:rPr>
              <a:t> </a:t>
            </a:r>
            <a:r>
              <a:rPr b="0" spc="-110">
                <a:latin typeface="Verdana"/>
                <a:cs typeface="Verdana"/>
              </a:rPr>
              <a:t>de</a:t>
            </a:r>
            <a:r>
              <a:rPr b="0" spc="-105">
                <a:latin typeface="Verdana"/>
                <a:cs typeface="Verdana"/>
              </a:rPr>
              <a:t> </a:t>
            </a:r>
            <a:r>
              <a:rPr b="0" spc="-120">
                <a:latin typeface="Verdana"/>
                <a:cs typeface="Verdana"/>
              </a:rPr>
              <a:t>recolhimento,</a:t>
            </a:r>
            <a:r>
              <a:rPr b="0" spc="-105">
                <a:latin typeface="Verdana"/>
                <a:cs typeface="Verdana"/>
              </a:rPr>
              <a:t> </a:t>
            </a:r>
            <a:r>
              <a:rPr b="0" spc="-25">
                <a:latin typeface="Verdana"/>
                <a:cs typeface="Verdana"/>
              </a:rPr>
              <a:t>que </a:t>
            </a:r>
            <a:r>
              <a:rPr b="0" spc="-110">
                <a:latin typeface="Verdana"/>
                <a:cs typeface="Verdana"/>
              </a:rPr>
              <a:t>confirma</a:t>
            </a:r>
            <a:r>
              <a:rPr b="0" spc="-114">
                <a:latin typeface="Verdana"/>
                <a:cs typeface="Verdana"/>
              </a:rPr>
              <a:t> a </a:t>
            </a:r>
            <a:r>
              <a:rPr b="0" spc="-100">
                <a:latin typeface="Verdana"/>
                <a:cs typeface="Verdana"/>
              </a:rPr>
              <a:t>quitação</a:t>
            </a:r>
            <a:r>
              <a:rPr b="0" spc="-114">
                <a:latin typeface="Verdana"/>
                <a:cs typeface="Verdana"/>
              </a:rPr>
              <a:t> </a:t>
            </a:r>
            <a:r>
              <a:rPr b="0" spc="-100">
                <a:latin typeface="Verdana"/>
                <a:cs typeface="Verdana"/>
              </a:rPr>
              <a:t>do</a:t>
            </a:r>
            <a:r>
              <a:rPr b="0" spc="-110">
                <a:latin typeface="Verdana"/>
                <a:cs typeface="Verdana"/>
              </a:rPr>
              <a:t> </a:t>
            </a:r>
            <a:r>
              <a:rPr b="0" spc="-120">
                <a:latin typeface="Verdana"/>
                <a:cs typeface="Verdana"/>
              </a:rPr>
              <a:t>valor</a:t>
            </a:r>
            <a:r>
              <a:rPr b="0" spc="-114">
                <a:latin typeface="Verdana"/>
                <a:cs typeface="Verdana"/>
              </a:rPr>
              <a:t> </a:t>
            </a:r>
            <a:r>
              <a:rPr b="0" spc="-10">
                <a:latin typeface="Verdana"/>
                <a:cs typeface="Verdana"/>
              </a:rPr>
              <a:t>indicado.</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1008"/>
            <a:ext cx="6211570" cy="744220"/>
          </a:xfrm>
          <a:prstGeom prst="rect">
            <a:avLst/>
          </a:prstGeom>
        </p:spPr>
        <p:txBody>
          <a:bodyPr vert="horz" wrap="square" lIns="0" tIns="12700" rIns="0" bIns="0" rtlCol="0">
            <a:spAutoFit/>
          </a:bodyPr>
          <a:lstStyle/>
          <a:p>
            <a:pPr marL="15240">
              <a:lnSpc>
                <a:spcPts val="2830"/>
              </a:lnSpc>
              <a:spcBef>
                <a:spcPts val="100"/>
              </a:spcBef>
            </a:pPr>
            <a:r>
              <a:rPr sz="2400" b="1" i="1" spc="-90">
                <a:solidFill>
                  <a:srgbClr val="FFFFFF"/>
                </a:solidFill>
                <a:latin typeface="Trebuchet MS"/>
                <a:cs typeface="Trebuchet MS"/>
              </a:rPr>
              <a:t>Documento</a:t>
            </a:r>
            <a:r>
              <a:rPr sz="2400" b="1" i="1" spc="-135">
                <a:solidFill>
                  <a:srgbClr val="FFFFFF"/>
                </a:solidFill>
                <a:latin typeface="Trebuchet MS"/>
                <a:cs typeface="Trebuchet MS"/>
              </a:rPr>
              <a:t> </a:t>
            </a:r>
            <a:r>
              <a:rPr sz="2400" b="1" i="1" spc="-170">
                <a:solidFill>
                  <a:srgbClr val="FFFFFF"/>
                </a:solidFill>
                <a:latin typeface="Trebuchet MS"/>
                <a:cs typeface="Trebuchet MS"/>
              </a:rPr>
              <a:t>de</a:t>
            </a:r>
            <a:r>
              <a:rPr sz="2400" b="1" i="1" spc="-135">
                <a:solidFill>
                  <a:srgbClr val="FFFFFF"/>
                </a:solidFill>
                <a:latin typeface="Trebuchet MS"/>
                <a:cs typeface="Trebuchet MS"/>
              </a:rPr>
              <a:t> </a:t>
            </a:r>
            <a:r>
              <a:rPr sz="2400" b="1" i="1" spc="-150">
                <a:solidFill>
                  <a:srgbClr val="FFFFFF"/>
                </a:solidFill>
                <a:latin typeface="Trebuchet MS"/>
                <a:cs typeface="Trebuchet MS"/>
              </a:rPr>
              <a:t>Arrecadação</a:t>
            </a:r>
            <a:r>
              <a:rPr sz="2400" b="1" i="1" spc="-135">
                <a:solidFill>
                  <a:srgbClr val="FFFFFF"/>
                </a:solidFill>
                <a:latin typeface="Trebuchet MS"/>
                <a:cs typeface="Trebuchet MS"/>
              </a:rPr>
              <a:t> </a:t>
            </a:r>
            <a:r>
              <a:rPr sz="2400" b="1" i="1" spc="-170">
                <a:solidFill>
                  <a:srgbClr val="FFFFFF"/>
                </a:solidFill>
                <a:latin typeface="Trebuchet MS"/>
                <a:cs typeface="Trebuchet MS"/>
              </a:rPr>
              <a:t>de</a:t>
            </a:r>
            <a:r>
              <a:rPr sz="2400" b="1" i="1" spc="-130">
                <a:solidFill>
                  <a:srgbClr val="FFFFFF"/>
                </a:solidFill>
                <a:latin typeface="Trebuchet MS"/>
                <a:cs typeface="Trebuchet MS"/>
              </a:rPr>
              <a:t> </a:t>
            </a:r>
            <a:r>
              <a:rPr sz="2400" b="1" i="1" spc="-190">
                <a:solidFill>
                  <a:srgbClr val="FFFFFF"/>
                </a:solidFill>
                <a:latin typeface="Trebuchet MS"/>
                <a:cs typeface="Trebuchet MS"/>
              </a:rPr>
              <a:t>Receitas</a:t>
            </a:r>
            <a:r>
              <a:rPr sz="2400" b="1" i="1" spc="-135">
                <a:solidFill>
                  <a:srgbClr val="FFFFFF"/>
                </a:solidFill>
                <a:latin typeface="Trebuchet MS"/>
                <a:cs typeface="Trebuchet MS"/>
              </a:rPr>
              <a:t> </a:t>
            </a:r>
            <a:r>
              <a:rPr sz="2400" b="1" i="1" spc="-195">
                <a:solidFill>
                  <a:srgbClr val="FFFFFF"/>
                </a:solidFill>
                <a:latin typeface="Trebuchet MS"/>
                <a:cs typeface="Trebuchet MS"/>
              </a:rPr>
              <a:t>Federais</a:t>
            </a:r>
            <a:endParaRPr sz="2400">
              <a:latin typeface="Trebuchet MS"/>
              <a:cs typeface="Trebuchet MS"/>
            </a:endParaRPr>
          </a:p>
          <a:p>
            <a:pPr marL="12700">
              <a:lnSpc>
                <a:spcPts val="2830"/>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1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1409065" cy="787400"/>
          </a:xfrm>
          <a:prstGeom prst="rect">
            <a:avLst/>
          </a:prstGeom>
        </p:spPr>
        <p:txBody>
          <a:bodyPr vert="horz" wrap="square" lIns="0" tIns="12700" rIns="0" bIns="0" rtlCol="0">
            <a:spAutoFit/>
          </a:bodyPr>
          <a:lstStyle/>
          <a:p>
            <a:pPr marL="12700">
              <a:lnSpc>
                <a:spcPct val="100000"/>
              </a:lnSpc>
              <a:spcBef>
                <a:spcPts val="100"/>
              </a:spcBef>
            </a:pPr>
            <a:r>
              <a:rPr spc="-160"/>
              <a:t>DARF</a:t>
            </a:r>
          </a:p>
        </p:txBody>
      </p:sp>
      <p:grpSp>
        <p:nvGrpSpPr>
          <p:cNvPr id="4" name="object 4"/>
          <p:cNvGrpSpPr/>
          <p:nvPr/>
        </p:nvGrpSpPr>
        <p:grpSpPr>
          <a:xfrm>
            <a:off x="505195" y="2196020"/>
            <a:ext cx="7266940" cy="5152390"/>
            <a:chOff x="505195" y="2196020"/>
            <a:chExt cx="7266940" cy="5152390"/>
          </a:xfrm>
        </p:grpSpPr>
        <p:pic>
          <p:nvPicPr>
            <p:cNvPr id="5" name="object 5"/>
            <p:cNvPicPr/>
            <p:nvPr/>
          </p:nvPicPr>
          <p:blipFill>
            <a:blip r:embed="rId2" cstate="print"/>
            <a:stretch>
              <a:fillRect/>
            </a:stretch>
          </p:blipFill>
          <p:spPr>
            <a:xfrm>
              <a:off x="3336861" y="2196020"/>
              <a:ext cx="4018278" cy="5152364"/>
            </a:xfrm>
            <a:prstGeom prst="rect">
              <a:avLst/>
            </a:prstGeom>
          </p:spPr>
        </p:pic>
        <p:sp>
          <p:nvSpPr>
            <p:cNvPr id="6" name="object 6"/>
            <p:cNvSpPr/>
            <p:nvPr/>
          </p:nvSpPr>
          <p:spPr>
            <a:xfrm>
              <a:off x="3601732" y="2770301"/>
              <a:ext cx="3506470" cy="653415"/>
            </a:xfrm>
            <a:custGeom>
              <a:avLst/>
              <a:gdLst/>
              <a:ahLst/>
              <a:cxnLst/>
              <a:rect l="l" t="t" r="r" b="b"/>
              <a:pathLst>
                <a:path w="3506470" h="653414">
                  <a:moveTo>
                    <a:pt x="0" y="170395"/>
                  </a:moveTo>
                  <a:lnTo>
                    <a:pt x="2408364" y="170395"/>
                  </a:lnTo>
                  <a:lnTo>
                    <a:pt x="2408364" y="0"/>
                  </a:lnTo>
                  <a:lnTo>
                    <a:pt x="0" y="0"/>
                  </a:lnTo>
                  <a:lnTo>
                    <a:pt x="0" y="170395"/>
                  </a:lnTo>
                  <a:close/>
                </a:path>
                <a:path w="3506470" h="653414">
                  <a:moveTo>
                    <a:pt x="0" y="338048"/>
                  </a:moveTo>
                  <a:lnTo>
                    <a:pt x="730770" y="338048"/>
                  </a:lnTo>
                  <a:lnTo>
                    <a:pt x="730770" y="167652"/>
                  </a:lnTo>
                  <a:lnTo>
                    <a:pt x="0" y="167652"/>
                  </a:lnTo>
                  <a:lnTo>
                    <a:pt x="0" y="338048"/>
                  </a:lnTo>
                  <a:close/>
                </a:path>
                <a:path w="3506470" h="653414">
                  <a:moveTo>
                    <a:pt x="720166" y="518210"/>
                  </a:moveTo>
                  <a:lnTo>
                    <a:pt x="1312164" y="518210"/>
                  </a:lnTo>
                  <a:lnTo>
                    <a:pt x="1312164" y="385203"/>
                  </a:lnTo>
                  <a:lnTo>
                    <a:pt x="720166" y="385203"/>
                  </a:lnTo>
                  <a:lnTo>
                    <a:pt x="720166" y="518210"/>
                  </a:lnTo>
                  <a:close/>
                </a:path>
                <a:path w="3506470" h="653414">
                  <a:moveTo>
                    <a:pt x="3078162" y="653199"/>
                  </a:moveTo>
                  <a:lnTo>
                    <a:pt x="3506355" y="653199"/>
                  </a:lnTo>
                  <a:lnTo>
                    <a:pt x="3506355" y="513003"/>
                  </a:lnTo>
                  <a:lnTo>
                    <a:pt x="3078162" y="513003"/>
                  </a:lnTo>
                  <a:lnTo>
                    <a:pt x="3078162" y="653199"/>
                  </a:lnTo>
                  <a:close/>
                </a:path>
                <a:path w="3506470" h="653414">
                  <a:moveTo>
                    <a:pt x="3007969" y="405739"/>
                  </a:moveTo>
                  <a:lnTo>
                    <a:pt x="3506368" y="405739"/>
                  </a:lnTo>
                  <a:lnTo>
                    <a:pt x="3506368" y="265544"/>
                  </a:lnTo>
                  <a:lnTo>
                    <a:pt x="3007969" y="265544"/>
                  </a:lnTo>
                  <a:lnTo>
                    <a:pt x="3007969" y="405739"/>
                  </a:lnTo>
                  <a:close/>
                </a:path>
              </a:pathLst>
            </a:custGeom>
            <a:ln w="25400">
              <a:solidFill>
                <a:srgbClr val="222E54"/>
              </a:solidFill>
            </a:ln>
          </p:spPr>
          <p:txBody>
            <a:bodyPr wrap="square" lIns="0" tIns="0" rIns="0" bIns="0" rtlCol="0"/>
            <a:lstStyle/>
            <a:p>
              <a:endParaRPr/>
            </a:p>
          </p:txBody>
        </p:sp>
        <p:sp>
          <p:nvSpPr>
            <p:cNvPr id="7" name="object 7"/>
            <p:cNvSpPr/>
            <p:nvPr/>
          </p:nvSpPr>
          <p:spPr>
            <a:xfrm>
              <a:off x="554749" y="2289599"/>
              <a:ext cx="3034665" cy="566420"/>
            </a:xfrm>
            <a:custGeom>
              <a:avLst/>
              <a:gdLst/>
              <a:ahLst/>
              <a:cxnLst/>
              <a:rect l="l" t="t" r="r" b="b"/>
              <a:pathLst>
                <a:path w="3034665" h="566419">
                  <a:moveTo>
                    <a:pt x="3034284" y="565899"/>
                  </a:moveTo>
                  <a:lnTo>
                    <a:pt x="2756065" y="565899"/>
                  </a:lnTo>
                  <a:lnTo>
                    <a:pt x="2756065" y="0"/>
                  </a:lnTo>
                  <a:lnTo>
                    <a:pt x="0" y="0"/>
                  </a:lnTo>
                  <a:lnTo>
                    <a:pt x="0" y="106464"/>
                  </a:lnTo>
                </a:path>
              </a:pathLst>
            </a:custGeom>
            <a:ln w="25400">
              <a:solidFill>
                <a:srgbClr val="242E55"/>
              </a:solidFill>
            </a:ln>
          </p:spPr>
          <p:txBody>
            <a:bodyPr wrap="square" lIns="0" tIns="0" rIns="0" bIns="0" rtlCol="0"/>
            <a:lstStyle/>
            <a:p>
              <a:endParaRPr/>
            </a:p>
          </p:txBody>
        </p:sp>
        <p:sp>
          <p:nvSpPr>
            <p:cNvPr id="8" name="object 8"/>
            <p:cNvSpPr/>
            <p:nvPr/>
          </p:nvSpPr>
          <p:spPr>
            <a:xfrm>
              <a:off x="505195" y="2347841"/>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9" name="object 9"/>
            <p:cNvSpPr/>
            <p:nvPr/>
          </p:nvSpPr>
          <p:spPr>
            <a:xfrm>
              <a:off x="3780000" y="2855494"/>
              <a:ext cx="3942079" cy="581025"/>
            </a:xfrm>
            <a:custGeom>
              <a:avLst/>
              <a:gdLst/>
              <a:ahLst/>
              <a:cxnLst/>
              <a:rect l="l" t="t" r="r" b="b"/>
              <a:pathLst>
                <a:path w="3942079" h="581025">
                  <a:moveTo>
                    <a:pt x="0" y="250482"/>
                  </a:moveTo>
                  <a:lnTo>
                    <a:pt x="0" y="580732"/>
                  </a:lnTo>
                  <a:lnTo>
                    <a:pt x="2556002" y="580732"/>
                  </a:lnTo>
                  <a:lnTo>
                    <a:pt x="2556002" y="0"/>
                  </a:lnTo>
                  <a:lnTo>
                    <a:pt x="3942003" y="0"/>
                  </a:lnTo>
                  <a:lnTo>
                    <a:pt x="3942003" y="83845"/>
                  </a:lnTo>
                </a:path>
              </a:pathLst>
            </a:custGeom>
            <a:ln w="25400">
              <a:solidFill>
                <a:srgbClr val="242E55"/>
              </a:solidFill>
            </a:ln>
          </p:spPr>
          <p:txBody>
            <a:bodyPr wrap="square" lIns="0" tIns="0" rIns="0" bIns="0" rtlCol="0"/>
            <a:lstStyle/>
            <a:p>
              <a:endParaRPr/>
            </a:p>
          </p:txBody>
        </p:sp>
        <p:sp>
          <p:nvSpPr>
            <p:cNvPr id="10" name="object 10"/>
            <p:cNvSpPr/>
            <p:nvPr/>
          </p:nvSpPr>
          <p:spPr>
            <a:xfrm>
              <a:off x="7672444" y="2891114"/>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11" name="object 11"/>
            <p:cNvSpPr/>
            <p:nvPr/>
          </p:nvSpPr>
          <p:spPr>
            <a:xfrm>
              <a:off x="554749" y="3301239"/>
              <a:ext cx="3882390" cy="1111250"/>
            </a:xfrm>
            <a:custGeom>
              <a:avLst/>
              <a:gdLst/>
              <a:ahLst/>
              <a:cxnLst/>
              <a:rect l="l" t="t" r="r" b="b"/>
              <a:pathLst>
                <a:path w="3882390" h="1111250">
                  <a:moveTo>
                    <a:pt x="3882250" y="0"/>
                  </a:moveTo>
                  <a:lnTo>
                    <a:pt x="3882250" y="892771"/>
                  </a:lnTo>
                  <a:lnTo>
                    <a:pt x="0" y="892771"/>
                  </a:lnTo>
                  <a:lnTo>
                    <a:pt x="0" y="1110856"/>
                  </a:lnTo>
                </a:path>
              </a:pathLst>
            </a:custGeom>
            <a:ln w="25400">
              <a:solidFill>
                <a:srgbClr val="242E55"/>
              </a:solidFill>
            </a:ln>
          </p:spPr>
          <p:txBody>
            <a:bodyPr wrap="square" lIns="0" tIns="0" rIns="0" bIns="0" rtlCol="0"/>
            <a:lstStyle/>
            <a:p>
              <a:endParaRPr/>
            </a:p>
          </p:txBody>
        </p:sp>
        <p:sp>
          <p:nvSpPr>
            <p:cNvPr id="12" name="object 12"/>
            <p:cNvSpPr/>
            <p:nvPr/>
          </p:nvSpPr>
          <p:spPr>
            <a:xfrm>
              <a:off x="505195" y="4363868"/>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42E55"/>
            </a:solidFill>
          </p:spPr>
          <p:txBody>
            <a:bodyPr wrap="square" lIns="0" tIns="0" rIns="0" bIns="0" rtlCol="0"/>
            <a:lstStyle/>
            <a:p>
              <a:endParaRPr/>
            </a:p>
          </p:txBody>
        </p:sp>
        <p:sp>
          <p:nvSpPr>
            <p:cNvPr id="13" name="object 13"/>
            <p:cNvSpPr/>
            <p:nvPr/>
          </p:nvSpPr>
          <p:spPr>
            <a:xfrm>
              <a:off x="6731999" y="3436226"/>
              <a:ext cx="731520" cy="1631314"/>
            </a:xfrm>
            <a:custGeom>
              <a:avLst/>
              <a:gdLst/>
              <a:ahLst/>
              <a:cxnLst/>
              <a:rect l="l" t="t" r="r" b="b"/>
              <a:pathLst>
                <a:path w="731520" h="1631314">
                  <a:moveTo>
                    <a:pt x="0" y="0"/>
                  </a:moveTo>
                  <a:lnTo>
                    <a:pt x="0" y="1630807"/>
                  </a:lnTo>
                  <a:lnTo>
                    <a:pt x="731062" y="1630807"/>
                  </a:lnTo>
                </a:path>
              </a:pathLst>
            </a:custGeom>
            <a:ln w="25400">
              <a:solidFill>
                <a:srgbClr val="242E55"/>
              </a:solidFill>
            </a:ln>
          </p:spPr>
          <p:txBody>
            <a:bodyPr wrap="square" lIns="0" tIns="0" rIns="0" bIns="0" rtlCol="0"/>
            <a:lstStyle/>
            <a:p>
              <a:endParaRPr/>
            </a:p>
          </p:txBody>
        </p:sp>
        <p:sp>
          <p:nvSpPr>
            <p:cNvPr id="14" name="object 14"/>
            <p:cNvSpPr/>
            <p:nvPr/>
          </p:nvSpPr>
          <p:spPr>
            <a:xfrm>
              <a:off x="7414829" y="5017479"/>
              <a:ext cx="136525" cy="99695"/>
            </a:xfrm>
            <a:custGeom>
              <a:avLst/>
              <a:gdLst/>
              <a:ahLst/>
              <a:cxnLst/>
              <a:rect l="l" t="t" r="r" b="b"/>
              <a:pathLst>
                <a:path w="136525" h="99695">
                  <a:moveTo>
                    <a:pt x="0" y="0"/>
                  </a:moveTo>
                  <a:lnTo>
                    <a:pt x="0" y="99110"/>
                  </a:lnTo>
                  <a:lnTo>
                    <a:pt x="136169" y="49555"/>
                  </a:lnTo>
                  <a:lnTo>
                    <a:pt x="0" y="0"/>
                  </a:lnTo>
                  <a:close/>
                </a:path>
              </a:pathLst>
            </a:custGeom>
            <a:solidFill>
              <a:srgbClr val="242E55"/>
            </a:solidFill>
          </p:spPr>
          <p:txBody>
            <a:bodyPr wrap="square" lIns="0" tIns="0" rIns="0" bIns="0" rtlCol="0"/>
            <a:lstStyle/>
            <a:p>
              <a:endParaRPr/>
            </a:p>
          </p:txBody>
        </p:sp>
        <p:sp>
          <p:nvSpPr>
            <p:cNvPr id="15" name="object 15"/>
            <p:cNvSpPr/>
            <p:nvPr/>
          </p:nvSpPr>
          <p:spPr>
            <a:xfrm>
              <a:off x="554747" y="3105976"/>
              <a:ext cx="6042660" cy="3057525"/>
            </a:xfrm>
            <a:custGeom>
              <a:avLst/>
              <a:gdLst/>
              <a:ahLst/>
              <a:cxnLst/>
              <a:rect l="l" t="t" r="r" b="b"/>
              <a:pathLst>
                <a:path w="6042659" h="3057525">
                  <a:moveTo>
                    <a:pt x="6042253" y="0"/>
                  </a:moveTo>
                  <a:lnTo>
                    <a:pt x="5871895" y="0"/>
                  </a:lnTo>
                  <a:lnTo>
                    <a:pt x="5871895" y="2960039"/>
                  </a:lnTo>
                  <a:lnTo>
                    <a:pt x="0" y="2960039"/>
                  </a:lnTo>
                  <a:lnTo>
                    <a:pt x="0" y="3057525"/>
                  </a:lnTo>
                </a:path>
              </a:pathLst>
            </a:custGeom>
            <a:ln w="25399">
              <a:solidFill>
                <a:srgbClr val="242E55"/>
              </a:solidFill>
            </a:ln>
          </p:spPr>
          <p:txBody>
            <a:bodyPr wrap="square" lIns="0" tIns="0" rIns="0" bIns="0" rtlCol="0"/>
            <a:lstStyle/>
            <a:p>
              <a:endParaRPr/>
            </a:p>
          </p:txBody>
        </p:sp>
        <p:sp>
          <p:nvSpPr>
            <p:cNvPr id="16" name="object 16"/>
            <p:cNvSpPr/>
            <p:nvPr/>
          </p:nvSpPr>
          <p:spPr>
            <a:xfrm>
              <a:off x="505195" y="6115277"/>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42E55"/>
            </a:solidFill>
          </p:spPr>
          <p:txBody>
            <a:bodyPr wrap="square" lIns="0" tIns="0" rIns="0" bIns="0" rtlCol="0"/>
            <a:lstStyle/>
            <a:p>
              <a:endParaRPr/>
            </a:p>
          </p:txBody>
        </p:sp>
      </p:grpSp>
      <p:sp>
        <p:nvSpPr>
          <p:cNvPr id="17" name="object 17"/>
          <p:cNvSpPr txBox="1"/>
          <p:nvPr/>
        </p:nvSpPr>
        <p:spPr>
          <a:xfrm>
            <a:off x="444500" y="2517059"/>
            <a:ext cx="2630170" cy="52832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75">
                <a:solidFill>
                  <a:srgbClr val="222E54"/>
                </a:solidFill>
                <a:latin typeface="Verdana"/>
                <a:cs typeface="Verdana"/>
              </a:rPr>
              <a:t>Conferir</a:t>
            </a:r>
            <a:r>
              <a:rPr sz="1100" spc="-70">
                <a:solidFill>
                  <a:srgbClr val="222E54"/>
                </a:solidFill>
                <a:latin typeface="Verdana"/>
                <a:cs typeface="Verdana"/>
              </a:rPr>
              <a:t> </a:t>
            </a:r>
            <a:r>
              <a:rPr sz="1100" spc="-75">
                <a:solidFill>
                  <a:srgbClr val="222E54"/>
                </a:solidFill>
                <a:latin typeface="Verdana"/>
                <a:cs typeface="Verdana"/>
              </a:rPr>
              <a:t>se </a:t>
            </a:r>
            <a:r>
              <a:rPr sz="1100" spc="-95">
                <a:solidFill>
                  <a:srgbClr val="222E54"/>
                </a:solidFill>
                <a:latin typeface="Verdana"/>
                <a:cs typeface="Verdana"/>
              </a:rPr>
              <a:t>a</a:t>
            </a:r>
            <a:r>
              <a:rPr sz="1100" spc="-75">
                <a:solidFill>
                  <a:srgbClr val="222E54"/>
                </a:solidFill>
                <a:latin typeface="Verdana"/>
                <a:cs typeface="Verdana"/>
              </a:rPr>
              <a:t> </a:t>
            </a:r>
            <a:r>
              <a:rPr sz="1100" spc="-85">
                <a:solidFill>
                  <a:srgbClr val="222E54"/>
                </a:solidFill>
                <a:latin typeface="Verdana"/>
                <a:cs typeface="Verdana"/>
              </a:rPr>
              <a:t>Razão</a:t>
            </a:r>
            <a:r>
              <a:rPr sz="1100" spc="-70">
                <a:solidFill>
                  <a:srgbClr val="222E54"/>
                </a:solidFill>
                <a:latin typeface="Verdana"/>
                <a:cs typeface="Verdana"/>
              </a:rPr>
              <a:t> </a:t>
            </a:r>
            <a:r>
              <a:rPr sz="1100" spc="-65">
                <a:solidFill>
                  <a:srgbClr val="222E54"/>
                </a:solidFill>
                <a:latin typeface="Verdana"/>
                <a:cs typeface="Verdana"/>
              </a:rPr>
              <a:t>Social</a:t>
            </a:r>
            <a:r>
              <a:rPr sz="1100" spc="-75">
                <a:solidFill>
                  <a:srgbClr val="222E54"/>
                </a:solidFill>
                <a:latin typeface="Verdana"/>
                <a:cs typeface="Verdana"/>
              </a:rPr>
              <a:t> </a:t>
            </a:r>
            <a:r>
              <a:rPr sz="1100" spc="-50">
                <a:solidFill>
                  <a:srgbClr val="222E54"/>
                </a:solidFill>
                <a:latin typeface="Verdana"/>
                <a:cs typeface="Verdana"/>
              </a:rPr>
              <a:t>e/ou CNPJ</a:t>
            </a:r>
            <a:r>
              <a:rPr sz="1100" spc="-70">
                <a:solidFill>
                  <a:srgbClr val="222E54"/>
                </a:solidFill>
                <a:latin typeface="Verdana"/>
                <a:cs typeface="Verdana"/>
              </a:rPr>
              <a:t> </a:t>
            </a:r>
            <a:r>
              <a:rPr sz="1100" spc="-85">
                <a:solidFill>
                  <a:srgbClr val="222E54"/>
                </a:solidFill>
                <a:latin typeface="Verdana"/>
                <a:cs typeface="Verdana"/>
              </a:rPr>
              <a:t>presentes</a:t>
            </a:r>
            <a:r>
              <a:rPr sz="1100" spc="-70">
                <a:solidFill>
                  <a:srgbClr val="222E54"/>
                </a:solidFill>
                <a:latin typeface="Verdana"/>
                <a:cs typeface="Verdana"/>
              </a:rPr>
              <a:t> </a:t>
            </a:r>
            <a:r>
              <a:rPr sz="1100" spc="-75">
                <a:solidFill>
                  <a:srgbClr val="222E54"/>
                </a:solidFill>
                <a:latin typeface="Verdana"/>
                <a:cs typeface="Verdana"/>
              </a:rPr>
              <a:t>no</a:t>
            </a:r>
            <a:r>
              <a:rPr sz="1100" spc="-70">
                <a:solidFill>
                  <a:srgbClr val="222E54"/>
                </a:solidFill>
                <a:latin typeface="Verdana"/>
                <a:cs typeface="Verdana"/>
              </a:rPr>
              <a:t> </a:t>
            </a:r>
            <a:r>
              <a:rPr sz="1100" spc="-60">
                <a:solidFill>
                  <a:srgbClr val="222E54"/>
                </a:solidFill>
                <a:latin typeface="Verdana"/>
                <a:cs typeface="Verdana"/>
              </a:rPr>
              <a:t>Recibo</a:t>
            </a:r>
            <a:r>
              <a:rPr sz="1100" spc="-70">
                <a:solidFill>
                  <a:srgbClr val="222E54"/>
                </a:solidFill>
                <a:latin typeface="Verdana"/>
                <a:cs typeface="Verdana"/>
              </a:rPr>
              <a:t> </a:t>
            </a:r>
            <a:r>
              <a:rPr sz="1100" spc="-35">
                <a:solidFill>
                  <a:srgbClr val="222E54"/>
                </a:solidFill>
                <a:latin typeface="Verdana"/>
                <a:cs typeface="Verdana"/>
              </a:rPr>
              <a:t>correspondem </a:t>
            </a:r>
            <a:r>
              <a:rPr sz="1100" spc="-80">
                <a:solidFill>
                  <a:srgbClr val="222E54"/>
                </a:solidFill>
                <a:latin typeface="Verdana"/>
                <a:cs typeface="Verdana"/>
              </a:rPr>
              <a:t>ao</a:t>
            </a:r>
            <a:r>
              <a:rPr sz="1100" spc="-75">
                <a:solidFill>
                  <a:srgbClr val="222E54"/>
                </a:solidFill>
                <a:latin typeface="Verdana"/>
                <a:cs typeface="Verdana"/>
              </a:rPr>
              <a:t> </a:t>
            </a:r>
            <a:r>
              <a:rPr sz="1100" spc="-80">
                <a:solidFill>
                  <a:srgbClr val="222E54"/>
                </a:solidFill>
                <a:latin typeface="Verdana"/>
                <a:cs typeface="Verdana"/>
              </a:rPr>
              <a:t>cadastro</a:t>
            </a:r>
            <a:r>
              <a:rPr sz="1100" spc="-75">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80">
                <a:solidFill>
                  <a:srgbClr val="222E54"/>
                </a:solidFill>
                <a:latin typeface="Verdana"/>
                <a:cs typeface="Verdana"/>
              </a:rPr>
              <a:t>fornecedor</a:t>
            </a:r>
            <a:r>
              <a:rPr sz="1100" spc="-70">
                <a:solidFill>
                  <a:srgbClr val="222E54"/>
                </a:solidFill>
                <a:latin typeface="Verdana"/>
                <a:cs typeface="Verdana"/>
              </a:rPr>
              <a:t> </a:t>
            </a:r>
            <a:r>
              <a:rPr sz="1100" spc="-75">
                <a:solidFill>
                  <a:srgbClr val="222E54"/>
                </a:solidFill>
                <a:latin typeface="Verdana"/>
                <a:cs typeface="Verdana"/>
              </a:rPr>
              <a:t>no </a:t>
            </a:r>
            <a:r>
              <a:rPr sz="1100" spc="-90">
                <a:solidFill>
                  <a:srgbClr val="222E54"/>
                </a:solidFill>
                <a:latin typeface="Verdana"/>
                <a:cs typeface="Verdana"/>
              </a:rPr>
              <a:t>sistema</a:t>
            </a:r>
            <a:r>
              <a:rPr sz="1100" spc="-75">
                <a:solidFill>
                  <a:srgbClr val="222E54"/>
                </a:solidFill>
                <a:latin typeface="Verdana"/>
                <a:cs typeface="Verdana"/>
              </a:rPr>
              <a:t> </a:t>
            </a:r>
            <a:r>
              <a:rPr sz="1100" spc="-20">
                <a:solidFill>
                  <a:srgbClr val="222E54"/>
                </a:solidFill>
                <a:latin typeface="Verdana"/>
                <a:cs typeface="Verdana"/>
              </a:rPr>
              <a:t>(In-</a:t>
            </a:r>
            <a:endParaRPr sz="1100">
              <a:latin typeface="Verdana"/>
              <a:cs typeface="Verdana"/>
            </a:endParaRPr>
          </a:p>
        </p:txBody>
      </p:sp>
      <p:sp>
        <p:nvSpPr>
          <p:cNvPr id="24" name="object 2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56</a:t>
            </a:fld>
            <a:endParaRPr spc="-25"/>
          </a:p>
        </p:txBody>
      </p:sp>
      <p:sp>
        <p:nvSpPr>
          <p:cNvPr id="25" name="object 2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6" name="object 2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8" name="object 18"/>
          <p:cNvSpPr txBox="1"/>
          <p:nvPr/>
        </p:nvSpPr>
        <p:spPr>
          <a:xfrm>
            <a:off x="444500" y="3019980"/>
            <a:ext cx="1350645" cy="193040"/>
          </a:xfrm>
          <a:prstGeom prst="rect">
            <a:avLst/>
          </a:prstGeom>
        </p:spPr>
        <p:txBody>
          <a:bodyPr vert="horz" wrap="square" lIns="0" tIns="12700" rIns="0" bIns="0" rtlCol="0">
            <a:spAutoFit/>
          </a:bodyPr>
          <a:lstStyle/>
          <a:p>
            <a:pPr marL="12700">
              <a:lnSpc>
                <a:spcPct val="100000"/>
              </a:lnSpc>
              <a:spcBef>
                <a:spcPts val="100"/>
              </a:spcBef>
            </a:pPr>
            <a:r>
              <a:rPr sz="1100" spc="-85">
                <a:solidFill>
                  <a:srgbClr val="222E54"/>
                </a:solidFill>
                <a:latin typeface="Verdana"/>
                <a:cs typeface="Verdana"/>
              </a:rPr>
              <a:t>formações</a:t>
            </a:r>
            <a:r>
              <a:rPr sz="1100" spc="-65">
                <a:solidFill>
                  <a:srgbClr val="222E54"/>
                </a:solidFill>
                <a:latin typeface="Verdana"/>
                <a:cs typeface="Verdana"/>
              </a:rPr>
              <a:t> </a:t>
            </a:r>
            <a:r>
              <a:rPr sz="1100" spc="-85">
                <a:solidFill>
                  <a:srgbClr val="222E54"/>
                </a:solidFill>
                <a:latin typeface="Verdana"/>
                <a:cs typeface="Verdana"/>
              </a:rPr>
              <a:t>da</a:t>
            </a:r>
            <a:r>
              <a:rPr sz="1100" spc="-65">
                <a:solidFill>
                  <a:srgbClr val="222E54"/>
                </a:solidFill>
                <a:latin typeface="Verdana"/>
                <a:cs typeface="Verdana"/>
              </a:rPr>
              <a:t> </a:t>
            </a:r>
            <a:r>
              <a:rPr sz="1100" spc="-90">
                <a:solidFill>
                  <a:srgbClr val="222E54"/>
                </a:solidFill>
                <a:latin typeface="Verdana"/>
                <a:cs typeface="Verdana"/>
              </a:rPr>
              <a:t>modal).</a:t>
            </a:r>
            <a:endParaRPr sz="1100">
              <a:latin typeface="Verdana"/>
              <a:cs typeface="Verdana"/>
            </a:endParaRPr>
          </a:p>
        </p:txBody>
      </p:sp>
      <p:sp>
        <p:nvSpPr>
          <p:cNvPr id="19" name="object 19"/>
          <p:cNvSpPr txBox="1"/>
          <p:nvPr/>
        </p:nvSpPr>
        <p:spPr>
          <a:xfrm>
            <a:off x="444500" y="4503174"/>
            <a:ext cx="2648585"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75">
                <a:solidFill>
                  <a:srgbClr val="222E54"/>
                </a:solidFill>
                <a:latin typeface="Verdana"/>
                <a:cs typeface="Verdana"/>
              </a:rPr>
              <a:t>Conferir</a:t>
            </a:r>
            <a:r>
              <a:rPr sz="1100" spc="-70">
                <a:solidFill>
                  <a:srgbClr val="222E54"/>
                </a:solidFill>
                <a:latin typeface="Verdana"/>
                <a:cs typeface="Verdana"/>
              </a:rPr>
              <a:t> </a:t>
            </a:r>
            <a:r>
              <a:rPr sz="1100" spc="-65">
                <a:solidFill>
                  <a:srgbClr val="222E54"/>
                </a:solidFill>
                <a:latin typeface="Verdana"/>
                <a:cs typeface="Verdana"/>
              </a:rPr>
              <a:t>o</a:t>
            </a:r>
            <a:r>
              <a:rPr sz="1100" spc="-75">
                <a:solidFill>
                  <a:srgbClr val="222E54"/>
                </a:solidFill>
                <a:latin typeface="Verdana"/>
                <a:cs typeface="Verdana"/>
              </a:rPr>
              <a:t> </a:t>
            </a:r>
            <a:r>
              <a:rPr sz="1100" spc="-100">
                <a:solidFill>
                  <a:srgbClr val="222E54"/>
                </a:solidFill>
                <a:latin typeface="Verdana"/>
                <a:cs typeface="Verdana"/>
              </a:rPr>
              <a:t>número</a:t>
            </a:r>
            <a:r>
              <a:rPr sz="1100" spc="-75">
                <a:solidFill>
                  <a:srgbClr val="222E54"/>
                </a:solidFill>
                <a:latin typeface="Verdana"/>
                <a:cs typeface="Verdana"/>
              </a:rPr>
              <a:t> </a:t>
            </a:r>
            <a:r>
              <a:rPr sz="1100" spc="-70">
                <a:solidFill>
                  <a:srgbClr val="222E54"/>
                </a:solidFill>
                <a:latin typeface="Verdana"/>
                <a:cs typeface="Verdana"/>
              </a:rPr>
              <a:t>do </a:t>
            </a:r>
            <a:r>
              <a:rPr sz="1100" spc="-65">
                <a:solidFill>
                  <a:srgbClr val="222E54"/>
                </a:solidFill>
                <a:latin typeface="Verdana"/>
                <a:cs typeface="Verdana"/>
              </a:rPr>
              <a:t>recibo</a:t>
            </a:r>
            <a:r>
              <a:rPr sz="1100" spc="-75">
                <a:solidFill>
                  <a:srgbClr val="222E54"/>
                </a:solidFill>
                <a:latin typeface="Verdana"/>
                <a:cs typeface="Verdana"/>
              </a:rPr>
              <a:t> </a:t>
            </a:r>
            <a:r>
              <a:rPr sz="1100" spc="-25">
                <a:solidFill>
                  <a:srgbClr val="222E54"/>
                </a:solidFill>
                <a:latin typeface="Verdana"/>
                <a:cs typeface="Verdana"/>
              </a:rPr>
              <a:t>de </a:t>
            </a:r>
            <a:r>
              <a:rPr sz="1100" spc="-85">
                <a:solidFill>
                  <a:srgbClr val="222E54"/>
                </a:solidFill>
                <a:latin typeface="Verdana"/>
                <a:cs typeface="Verdana"/>
              </a:rPr>
              <a:t>declaração,</a:t>
            </a:r>
            <a:r>
              <a:rPr sz="1100" spc="-75">
                <a:solidFill>
                  <a:srgbClr val="222E54"/>
                </a:solidFill>
                <a:latin typeface="Verdana"/>
                <a:cs typeface="Verdana"/>
              </a:rPr>
              <a:t> </a:t>
            </a:r>
            <a:r>
              <a:rPr sz="1100" spc="-80">
                <a:solidFill>
                  <a:srgbClr val="222E54"/>
                </a:solidFill>
                <a:latin typeface="Verdana"/>
                <a:cs typeface="Verdana"/>
              </a:rPr>
              <a:t>que</a:t>
            </a:r>
            <a:r>
              <a:rPr sz="1100" spc="-75">
                <a:solidFill>
                  <a:srgbClr val="222E54"/>
                </a:solidFill>
                <a:latin typeface="Verdana"/>
                <a:cs typeface="Verdana"/>
              </a:rPr>
              <a:t> </a:t>
            </a:r>
            <a:r>
              <a:rPr sz="1100" spc="-100">
                <a:solidFill>
                  <a:srgbClr val="222E54"/>
                </a:solidFill>
                <a:latin typeface="Verdana"/>
                <a:cs typeface="Verdana"/>
              </a:rPr>
              <a:t>normalmente</a:t>
            </a:r>
            <a:r>
              <a:rPr sz="1100" spc="-70">
                <a:solidFill>
                  <a:srgbClr val="222E54"/>
                </a:solidFill>
                <a:latin typeface="Verdana"/>
                <a:cs typeface="Verdana"/>
              </a:rPr>
              <a:t> </a:t>
            </a:r>
            <a:r>
              <a:rPr sz="1100" spc="-85">
                <a:solidFill>
                  <a:srgbClr val="222E54"/>
                </a:solidFill>
                <a:latin typeface="Verdana"/>
                <a:cs typeface="Verdana"/>
              </a:rPr>
              <a:t>é</a:t>
            </a:r>
            <a:r>
              <a:rPr sz="1100" spc="-75">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20">
                <a:solidFill>
                  <a:srgbClr val="222E54"/>
                </a:solidFill>
                <a:latin typeface="Verdana"/>
                <a:cs typeface="Verdana"/>
              </a:rPr>
              <a:t>mesmo </a:t>
            </a:r>
            <a:r>
              <a:rPr sz="1100" spc="-65">
                <a:solidFill>
                  <a:srgbClr val="222E54"/>
                </a:solidFill>
                <a:latin typeface="Verdana"/>
                <a:cs typeface="Verdana"/>
              </a:rPr>
              <a:t>indicado</a:t>
            </a:r>
            <a:r>
              <a:rPr sz="1100" spc="-75">
                <a:solidFill>
                  <a:srgbClr val="222E54"/>
                </a:solidFill>
                <a:latin typeface="Verdana"/>
                <a:cs typeface="Verdana"/>
              </a:rPr>
              <a:t> no</a:t>
            </a:r>
            <a:r>
              <a:rPr sz="1100" spc="-70">
                <a:solidFill>
                  <a:srgbClr val="222E54"/>
                </a:solidFill>
                <a:latin typeface="Verdana"/>
                <a:cs typeface="Verdana"/>
              </a:rPr>
              <a:t> </a:t>
            </a:r>
            <a:r>
              <a:rPr sz="1100" spc="-10">
                <a:solidFill>
                  <a:srgbClr val="222E54"/>
                </a:solidFill>
                <a:latin typeface="Verdana"/>
                <a:cs typeface="Verdana"/>
              </a:rPr>
              <a:t>Recibo.</a:t>
            </a:r>
            <a:endParaRPr sz="1100">
              <a:latin typeface="Verdana"/>
              <a:cs typeface="Verdana"/>
            </a:endParaRPr>
          </a:p>
        </p:txBody>
      </p:sp>
      <p:sp>
        <p:nvSpPr>
          <p:cNvPr id="20" name="object 20"/>
          <p:cNvSpPr txBox="1"/>
          <p:nvPr/>
        </p:nvSpPr>
        <p:spPr>
          <a:xfrm>
            <a:off x="444500" y="6232381"/>
            <a:ext cx="2722245"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5º</a:t>
            </a:r>
            <a:r>
              <a:rPr sz="1100" b="1" spc="-40">
                <a:solidFill>
                  <a:srgbClr val="222E54"/>
                </a:solidFill>
                <a:latin typeface="Arial"/>
                <a:cs typeface="Arial"/>
              </a:rPr>
              <a:t> </a:t>
            </a:r>
            <a:r>
              <a:rPr sz="1100" b="1" spc="-20">
                <a:solidFill>
                  <a:srgbClr val="222E54"/>
                </a:solidFill>
                <a:latin typeface="Arial"/>
                <a:cs typeface="Arial"/>
              </a:rPr>
              <a:t>PASSO:</a:t>
            </a:r>
            <a:r>
              <a:rPr sz="1100" b="1" spc="245">
                <a:solidFill>
                  <a:srgbClr val="222E54"/>
                </a:solidFill>
                <a:latin typeface="Arial"/>
                <a:cs typeface="Arial"/>
              </a:rPr>
              <a:t> </a:t>
            </a:r>
            <a:r>
              <a:rPr sz="1100" spc="-75">
                <a:solidFill>
                  <a:srgbClr val="222E54"/>
                </a:solidFill>
                <a:latin typeface="Verdana"/>
                <a:cs typeface="Verdana"/>
              </a:rPr>
              <a:t>Conferir</a:t>
            </a:r>
            <a:r>
              <a:rPr sz="1100" spc="-105">
                <a:solidFill>
                  <a:srgbClr val="222E54"/>
                </a:solidFill>
                <a:latin typeface="Verdana"/>
                <a:cs typeface="Verdana"/>
              </a:rPr>
              <a:t> </a:t>
            </a:r>
            <a:r>
              <a:rPr sz="1100" spc="-95">
                <a:solidFill>
                  <a:srgbClr val="222E54"/>
                </a:solidFill>
                <a:latin typeface="Verdana"/>
                <a:cs typeface="Verdana"/>
              </a:rPr>
              <a:t>a</a:t>
            </a:r>
            <a:r>
              <a:rPr sz="1100" spc="-110">
                <a:solidFill>
                  <a:srgbClr val="222E54"/>
                </a:solidFill>
                <a:latin typeface="Verdana"/>
                <a:cs typeface="Verdana"/>
              </a:rPr>
              <a:t> </a:t>
            </a:r>
            <a:r>
              <a:rPr sz="1100" spc="-95">
                <a:solidFill>
                  <a:srgbClr val="222E54"/>
                </a:solidFill>
                <a:latin typeface="Verdana"/>
                <a:cs typeface="Verdana"/>
              </a:rPr>
              <a:t>data</a:t>
            </a:r>
            <a:r>
              <a:rPr sz="1100" spc="-110">
                <a:solidFill>
                  <a:srgbClr val="222E54"/>
                </a:solidFill>
                <a:latin typeface="Verdana"/>
                <a:cs typeface="Verdana"/>
              </a:rPr>
              <a:t> </a:t>
            </a:r>
            <a:r>
              <a:rPr sz="1100" spc="-80">
                <a:solidFill>
                  <a:srgbClr val="222E54"/>
                </a:solidFill>
                <a:latin typeface="Verdana"/>
                <a:cs typeface="Verdana"/>
              </a:rPr>
              <a:t>de</a:t>
            </a:r>
            <a:r>
              <a:rPr sz="1100" spc="-110">
                <a:solidFill>
                  <a:srgbClr val="222E54"/>
                </a:solidFill>
                <a:latin typeface="Verdana"/>
                <a:cs typeface="Verdana"/>
              </a:rPr>
              <a:t> </a:t>
            </a:r>
            <a:r>
              <a:rPr sz="1100" spc="-25">
                <a:solidFill>
                  <a:srgbClr val="222E54"/>
                </a:solidFill>
                <a:latin typeface="Verdana"/>
                <a:cs typeface="Verdana"/>
              </a:rPr>
              <a:t>vencimento, </a:t>
            </a:r>
            <a:r>
              <a:rPr sz="1100" spc="-80">
                <a:solidFill>
                  <a:srgbClr val="222E54"/>
                </a:solidFill>
                <a:latin typeface="Verdana"/>
                <a:cs typeface="Verdana"/>
              </a:rPr>
              <a:t>que</a:t>
            </a:r>
            <a:r>
              <a:rPr sz="1100" spc="-85">
                <a:solidFill>
                  <a:srgbClr val="222E54"/>
                </a:solidFill>
                <a:latin typeface="Verdana"/>
                <a:cs typeface="Verdana"/>
              </a:rPr>
              <a:t> </a:t>
            </a:r>
            <a:r>
              <a:rPr sz="1100" spc="-95">
                <a:solidFill>
                  <a:srgbClr val="222E54"/>
                </a:solidFill>
                <a:latin typeface="Verdana"/>
                <a:cs typeface="Verdana"/>
              </a:rPr>
              <a:t>deve</a:t>
            </a:r>
            <a:r>
              <a:rPr sz="1100" spc="-80">
                <a:solidFill>
                  <a:srgbClr val="222E54"/>
                </a:solidFill>
                <a:latin typeface="Verdana"/>
                <a:cs typeface="Verdana"/>
              </a:rPr>
              <a:t> </a:t>
            </a:r>
            <a:r>
              <a:rPr sz="1100" spc="-90">
                <a:solidFill>
                  <a:srgbClr val="222E54"/>
                </a:solidFill>
                <a:latin typeface="Verdana"/>
                <a:cs typeface="Verdana"/>
              </a:rPr>
              <a:t>estar</a:t>
            </a:r>
            <a:r>
              <a:rPr sz="1100" spc="-80">
                <a:solidFill>
                  <a:srgbClr val="222E54"/>
                </a:solidFill>
                <a:latin typeface="Verdana"/>
                <a:cs typeface="Verdana"/>
              </a:rPr>
              <a:t> de </a:t>
            </a:r>
            <a:r>
              <a:rPr sz="1100" spc="-70">
                <a:solidFill>
                  <a:srgbClr val="222E54"/>
                </a:solidFill>
                <a:latin typeface="Verdana"/>
                <a:cs typeface="Verdana"/>
              </a:rPr>
              <a:t>acordo</a:t>
            </a:r>
            <a:r>
              <a:rPr sz="1100" spc="-85">
                <a:solidFill>
                  <a:srgbClr val="222E54"/>
                </a:solidFill>
                <a:latin typeface="Verdana"/>
                <a:cs typeface="Verdana"/>
              </a:rPr>
              <a:t> com</a:t>
            </a:r>
            <a:r>
              <a:rPr sz="1100" spc="-80">
                <a:solidFill>
                  <a:srgbClr val="222E54"/>
                </a:solidFill>
                <a:latin typeface="Verdana"/>
                <a:cs typeface="Verdana"/>
              </a:rPr>
              <a:t> </a:t>
            </a:r>
            <a:r>
              <a:rPr sz="1100" spc="-65">
                <a:solidFill>
                  <a:srgbClr val="222E54"/>
                </a:solidFill>
                <a:latin typeface="Verdana"/>
                <a:cs typeface="Verdana"/>
              </a:rPr>
              <a:t>o</a:t>
            </a:r>
            <a:r>
              <a:rPr sz="1100" spc="-80">
                <a:solidFill>
                  <a:srgbClr val="222E54"/>
                </a:solidFill>
                <a:latin typeface="Verdana"/>
                <a:cs typeface="Verdana"/>
              </a:rPr>
              <a:t> </a:t>
            </a:r>
            <a:r>
              <a:rPr sz="1100" spc="-90">
                <a:solidFill>
                  <a:srgbClr val="222E54"/>
                </a:solidFill>
                <a:latin typeface="Verdana"/>
                <a:cs typeface="Verdana"/>
              </a:rPr>
              <a:t>prazo</a:t>
            </a:r>
            <a:r>
              <a:rPr sz="1100" spc="-80">
                <a:solidFill>
                  <a:srgbClr val="222E54"/>
                </a:solidFill>
                <a:latin typeface="Verdana"/>
                <a:cs typeface="Verdana"/>
              </a:rPr>
              <a:t> </a:t>
            </a:r>
            <a:r>
              <a:rPr sz="1100" spc="-75">
                <a:solidFill>
                  <a:srgbClr val="222E54"/>
                </a:solidFill>
                <a:latin typeface="Verdana"/>
                <a:cs typeface="Verdana"/>
              </a:rPr>
              <a:t>legal.</a:t>
            </a:r>
            <a:endParaRPr sz="1100">
              <a:latin typeface="Verdana"/>
              <a:cs typeface="Verdana"/>
            </a:endParaRPr>
          </a:p>
        </p:txBody>
      </p:sp>
      <p:sp>
        <p:nvSpPr>
          <p:cNvPr id="21" name="object 21"/>
          <p:cNvSpPr txBox="1"/>
          <p:nvPr/>
        </p:nvSpPr>
        <p:spPr>
          <a:xfrm>
            <a:off x="7607337" y="4959155"/>
            <a:ext cx="2614930" cy="1198880"/>
          </a:xfrm>
          <a:prstGeom prst="rect">
            <a:avLst/>
          </a:prstGeom>
        </p:spPr>
        <p:txBody>
          <a:bodyPr vert="horz" wrap="square" lIns="0" tIns="12700" rIns="0" bIns="0" rtlCol="0">
            <a:spAutoFit/>
          </a:bodyPr>
          <a:lstStyle/>
          <a:p>
            <a:pPr marL="12700" marR="228600">
              <a:lnSpc>
                <a:spcPct val="100000"/>
              </a:lnSpc>
              <a:spcBef>
                <a:spcPts val="100"/>
              </a:spcBef>
            </a:pPr>
            <a:r>
              <a:rPr sz="1100" b="1">
                <a:solidFill>
                  <a:srgbClr val="222E54"/>
                </a:solidFill>
                <a:latin typeface="Arial"/>
                <a:cs typeface="Arial"/>
              </a:rPr>
              <a:t>4º</a:t>
            </a:r>
            <a:r>
              <a:rPr sz="1100" b="1" spc="-15">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85">
                <a:solidFill>
                  <a:srgbClr val="222E54"/>
                </a:solidFill>
                <a:latin typeface="Verdana"/>
                <a:cs typeface="Verdana"/>
              </a:rPr>
              <a:t>Validar</a:t>
            </a:r>
            <a:r>
              <a:rPr sz="1100" spc="-80">
                <a:solidFill>
                  <a:srgbClr val="222E54"/>
                </a:solidFill>
                <a:latin typeface="Verdana"/>
                <a:cs typeface="Verdana"/>
              </a:rPr>
              <a:t> </a:t>
            </a:r>
            <a:r>
              <a:rPr sz="1100" spc="-65">
                <a:solidFill>
                  <a:srgbClr val="222E54"/>
                </a:solidFill>
                <a:latin typeface="Verdana"/>
                <a:cs typeface="Verdana"/>
              </a:rPr>
              <a:t>o</a:t>
            </a:r>
            <a:r>
              <a:rPr sz="1100" spc="-80">
                <a:solidFill>
                  <a:srgbClr val="222E54"/>
                </a:solidFill>
                <a:latin typeface="Verdana"/>
                <a:cs typeface="Verdana"/>
              </a:rPr>
              <a:t> </a:t>
            </a:r>
            <a:r>
              <a:rPr sz="1100" spc="-110">
                <a:solidFill>
                  <a:srgbClr val="222E54"/>
                </a:solidFill>
                <a:latin typeface="Verdana"/>
                <a:cs typeface="Verdana"/>
              </a:rPr>
              <a:t>valor:</a:t>
            </a:r>
            <a:r>
              <a:rPr sz="1100" spc="-80">
                <a:solidFill>
                  <a:srgbClr val="222E54"/>
                </a:solidFill>
                <a:latin typeface="Verdana"/>
                <a:cs typeface="Verdana"/>
              </a:rPr>
              <a:t> </a:t>
            </a:r>
            <a:r>
              <a:rPr sz="1100" b="1">
                <a:solidFill>
                  <a:srgbClr val="222E54"/>
                </a:solidFill>
                <a:latin typeface="Arial"/>
                <a:cs typeface="Arial"/>
              </a:rPr>
              <a:t>O</a:t>
            </a:r>
            <a:r>
              <a:rPr sz="1100" b="1" spc="-10">
                <a:solidFill>
                  <a:srgbClr val="222E54"/>
                </a:solidFill>
                <a:latin typeface="Arial"/>
                <a:cs typeface="Arial"/>
              </a:rPr>
              <a:t> </a:t>
            </a:r>
            <a:r>
              <a:rPr sz="1100" b="1" spc="-20">
                <a:solidFill>
                  <a:srgbClr val="222E54"/>
                </a:solidFill>
                <a:latin typeface="Arial"/>
                <a:cs typeface="Arial"/>
              </a:rPr>
              <a:t>valor</a:t>
            </a:r>
            <a:r>
              <a:rPr sz="1100" b="1" spc="-10">
                <a:solidFill>
                  <a:srgbClr val="222E54"/>
                </a:solidFill>
                <a:latin typeface="Arial"/>
                <a:cs typeface="Arial"/>
              </a:rPr>
              <a:t> </a:t>
            </a:r>
            <a:r>
              <a:rPr sz="1100" b="1" spc="-25">
                <a:solidFill>
                  <a:srgbClr val="222E54"/>
                </a:solidFill>
                <a:latin typeface="Arial"/>
                <a:cs typeface="Arial"/>
              </a:rPr>
              <a:t>to- </a:t>
            </a:r>
            <a:r>
              <a:rPr sz="1100" b="1">
                <a:solidFill>
                  <a:srgbClr val="222E54"/>
                </a:solidFill>
                <a:latin typeface="Arial"/>
                <a:cs typeface="Arial"/>
              </a:rPr>
              <a:t>tal</a:t>
            </a:r>
            <a:r>
              <a:rPr sz="1100" b="1" spc="-25">
                <a:solidFill>
                  <a:srgbClr val="222E54"/>
                </a:solidFill>
                <a:latin typeface="Arial"/>
                <a:cs typeface="Arial"/>
              </a:rPr>
              <a:t> </a:t>
            </a:r>
            <a:r>
              <a:rPr sz="1100" b="1" spc="-20">
                <a:solidFill>
                  <a:srgbClr val="222E54"/>
                </a:solidFill>
                <a:latin typeface="Arial"/>
                <a:cs typeface="Arial"/>
              </a:rPr>
              <a:t>pago deve</a:t>
            </a:r>
            <a:r>
              <a:rPr sz="1100" b="1" spc="-25">
                <a:solidFill>
                  <a:srgbClr val="222E54"/>
                </a:solidFill>
                <a:latin typeface="Arial"/>
                <a:cs typeface="Arial"/>
              </a:rPr>
              <a:t> corresponder</a:t>
            </a:r>
            <a:r>
              <a:rPr sz="1100" b="1" spc="-20">
                <a:solidFill>
                  <a:srgbClr val="222E54"/>
                </a:solidFill>
                <a:latin typeface="Arial"/>
                <a:cs typeface="Arial"/>
              </a:rPr>
              <a:t> ao </a:t>
            </a:r>
            <a:r>
              <a:rPr sz="1100" b="1" spc="-10">
                <a:solidFill>
                  <a:srgbClr val="222E54"/>
                </a:solidFill>
                <a:latin typeface="Arial"/>
                <a:cs typeface="Arial"/>
              </a:rPr>
              <a:t>saldo</a:t>
            </a:r>
            <a:endParaRPr sz="1100">
              <a:latin typeface="Arial"/>
              <a:cs typeface="Arial"/>
            </a:endParaRPr>
          </a:p>
          <a:p>
            <a:pPr marL="12700" marR="5080">
              <a:lnSpc>
                <a:spcPct val="100000"/>
              </a:lnSpc>
            </a:pPr>
            <a:r>
              <a:rPr sz="1100" b="1" spc="-25">
                <a:solidFill>
                  <a:srgbClr val="222E54"/>
                </a:solidFill>
                <a:latin typeface="Arial"/>
                <a:cs typeface="Arial"/>
              </a:rPr>
              <a:t>informado </a:t>
            </a:r>
            <a:r>
              <a:rPr sz="1100" b="1" spc="-35">
                <a:solidFill>
                  <a:srgbClr val="222E54"/>
                </a:solidFill>
                <a:latin typeface="Arial"/>
                <a:cs typeface="Arial"/>
              </a:rPr>
              <a:t>no</a:t>
            </a:r>
            <a:r>
              <a:rPr sz="1100" b="1" spc="-25">
                <a:solidFill>
                  <a:srgbClr val="222E54"/>
                </a:solidFill>
                <a:latin typeface="Arial"/>
                <a:cs typeface="Arial"/>
              </a:rPr>
              <a:t> </a:t>
            </a:r>
            <a:r>
              <a:rPr sz="1100" b="1" spc="-20">
                <a:solidFill>
                  <a:srgbClr val="222E54"/>
                </a:solidFill>
                <a:latin typeface="Arial"/>
                <a:cs typeface="Arial"/>
              </a:rPr>
              <a:t>recibo</a:t>
            </a:r>
            <a:r>
              <a:rPr sz="1100" b="1" spc="-25">
                <a:solidFill>
                  <a:srgbClr val="222E54"/>
                </a:solidFill>
                <a:latin typeface="Arial"/>
                <a:cs typeface="Arial"/>
              </a:rPr>
              <a:t> </a:t>
            </a:r>
            <a:r>
              <a:rPr sz="1100" b="1">
                <a:solidFill>
                  <a:srgbClr val="222E54"/>
                </a:solidFill>
                <a:latin typeface="Arial"/>
                <a:cs typeface="Arial"/>
              </a:rPr>
              <a:t>da</a:t>
            </a:r>
            <a:r>
              <a:rPr sz="1100" b="1" spc="-25">
                <a:solidFill>
                  <a:srgbClr val="222E54"/>
                </a:solidFill>
                <a:latin typeface="Arial"/>
                <a:cs typeface="Arial"/>
              </a:rPr>
              <a:t> </a:t>
            </a:r>
            <a:r>
              <a:rPr sz="1100" b="1" spc="-20">
                <a:solidFill>
                  <a:srgbClr val="222E54"/>
                </a:solidFill>
                <a:latin typeface="Arial"/>
                <a:cs typeface="Arial"/>
              </a:rPr>
              <a:t>DCTFWeb.</a:t>
            </a:r>
            <a:r>
              <a:rPr sz="1100" b="1" spc="-15">
                <a:solidFill>
                  <a:srgbClr val="222E54"/>
                </a:solidFill>
                <a:latin typeface="Arial"/>
                <a:cs typeface="Arial"/>
              </a:rPr>
              <a:t> </a:t>
            </a:r>
            <a:r>
              <a:rPr sz="1100" spc="-20">
                <a:solidFill>
                  <a:srgbClr val="222E54"/>
                </a:solidFill>
                <a:latin typeface="Verdana"/>
                <a:cs typeface="Verdana"/>
              </a:rPr>
              <a:t>Caso </a:t>
            </a:r>
            <a:r>
              <a:rPr sz="1100" spc="-105">
                <a:solidFill>
                  <a:srgbClr val="222E54"/>
                </a:solidFill>
                <a:latin typeface="Verdana"/>
                <a:cs typeface="Verdana"/>
              </a:rPr>
              <a:t>existam</a:t>
            </a:r>
            <a:r>
              <a:rPr sz="1100" spc="-85">
                <a:solidFill>
                  <a:srgbClr val="222E54"/>
                </a:solidFill>
                <a:latin typeface="Verdana"/>
                <a:cs typeface="Verdana"/>
              </a:rPr>
              <a:t> </a:t>
            </a:r>
            <a:r>
              <a:rPr sz="1100" spc="-95">
                <a:solidFill>
                  <a:srgbClr val="222E54"/>
                </a:solidFill>
                <a:latin typeface="Verdana"/>
                <a:cs typeface="Verdana"/>
              </a:rPr>
              <a:t>mais</a:t>
            </a:r>
            <a:r>
              <a:rPr sz="1100" spc="-85">
                <a:solidFill>
                  <a:srgbClr val="222E54"/>
                </a:solidFill>
                <a:latin typeface="Verdana"/>
                <a:cs typeface="Verdana"/>
              </a:rPr>
              <a:t> </a:t>
            </a:r>
            <a:r>
              <a:rPr sz="1100" spc="-80">
                <a:solidFill>
                  <a:srgbClr val="222E54"/>
                </a:solidFill>
                <a:latin typeface="Verdana"/>
                <a:cs typeface="Verdana"/>
              </a:rPr>
              <a:t>de</a:t>
            </a:r>
            <a:r>
              <a:rPr sz="1100" spc="-85">
                <a:solidFill>
                  <a:srgbClr val="222E54"/>
                </a:solidFill>
                <a:latin typeface="Verdana"/>
                <a:cs typeface="Verdana"/>
              </a:rPr>
              <a:t> </a:t>
            </a:r>
            <a:r>
              <a:rPr sz="1100" spc="-120">
                <a:solidFill>
                  <a:srgbClr val="222E54"/>
                </a:solidFill>
                <a:latin typeface="Verdana"/>
                <a:cs typeface="Verdana"/>
              </a:rPr>
              <a:t>uma</a:t>
            </a:r>
            <a:r>
              <a:rPr sz="1100" spc="-80">
                <a:solidFill>
                  <a:srgbClr val="222E54"/>
                </a:solidFill>
                <a:latin typeface="Verdana"/>
                <a:cs typeface="Verdana"/>
              </a:rPr>
              <a:t> </a:t>
            </a:r>
            <a:r>
              <a:rPr sz="1100" spc="-50">
                <a:solidFill>
                  <a:srgbClr val="222E54"/>
                </a:solidFill>
                <a:latin typeface="Verdana"/>
                <a:cs typeface="Verdana"/>
              </a:rPr>
              <a:t>DARF</a:t>
            </a:r>
            <a:r>
              <a:rPr sz="1100" spc="-85">
                <a:solidFill>
                  <a:srgbClr val="222E54"/>
                </a:solidFill>
                <a:latin typeface="Verdana"/>
                <a:cs typeface="Verdana"/>
              </a:rPr>
              <a:t> </a:t>
            </a:r>
            <a:r>
              <a:rPr sz="1100" spc="-95">
                <a:solidFill>
                  <a:srgbClr val="222E54"/>
                </a:solidFill>
                <a:latin typeface="Verdana"/>
                <a:cs typeface="Verdana"/>
              </a:rPr>
              <a:t>para</a:t>
            </a:r>
            <a:r>
              <a:rPr sz="1100" spc="-85">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85">
                <a:solidFill>
                  <a:srgbClr val="222E54"/>
                </a:solidFill>
                <a:latin typeface="Verdana"/>
                <a:cs typeface="Verdana"/>
              </a:rPr>
              <a:t>mesma competência,</a:t>
            </a:r>
            <a:r>
              <a:rPr sz="1100" spc="-75">
                <a:solidFill>
                  <a:srgbClr val="222E54"/>
                </a:solidFill>
                <a:latin typeface="Verdana"/>
                <a:cs typeface="Verdana"/>
              </a:rPr>
              <a:t> </a:t>
            </a:r>
            <a:r>
              <a:rPr sz="1100" spc="-95">
                <a:solidFill>
                  <a:srgbClr val="222E54"/>
                </a:solidFill>
                <a:latin typeface="Verdana"/>
                <a:cs typeface="Verdana"/>
              </a:rPr>
              <a:t>deve</a:t>
            </a:r>
            <a:r>
              <a:rPr sz="1100" spc="-70">
                <a:solidFill>
                  <a:srgbClr val="222E54"/>
                </a:solidFill>
                <a:latin typeface="Verdana"/>
                <a:cs typeface="Verdana"/>
              </a:rPr>
              <a:t> </a:t>
            </a:r>
            <a:r>
              <a:rPr sz="1100" spc="-85">
                <a:solidFill>
                  <a:srgbClr val="222E54"/>
                </a:solidFill>
                <a:latin typeface="Verdana"/>
                <a:cs typeface="Verdana"/>
              </a:rPr>
              <a:t>ser</a:t>
            </a:r>
            <a:r>
              <a:rPr sz="1100" spc="-70">
                <a:solidFill>
                  <a:srgbClr val="222E54"/>
                </a:solidFill>
                <a:latin typeface="Verdana"/>
                <a:cs typeface="Verdana"/>
              </a:rPr>
              <a:t> </a:t>
            </a:r>
            <a:r>
              <a:rPr sz="1100" spc="-80">
                <a:solidFill>
                  <a:srgbClr val="222E54"/>
                </a:solidFill>
                <a:latin typeface="Verdana"/>
                <a:cs typeface="Verdana"/>
              </a:rPr>
              <a:t>feito</a:t>
            </a:r>
            <a:r>
              <a:rPr sz="1100" spc="-75">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10">
                <a:solidFill>
                  <a:srgbClr val="222E54"/>
                </a:solidFill>
                <a:latin typeface="Verdana"/>
                <a:cs typeface="Verdana"/>
              </a:rPr>
              <a:t>somatório </a:t>
            </a:r>
            <a:r>
              <a:rPr sz="1100" spc="-65">
                <a:solidFill>
                  <a:srgbClr val="222E54"/>
                </a:solidFill>
                <a:latin typeface="Verdana"/>
                <a:cs typeface="Verdana"/>
              </a:rPr>
              <a:t>dos</a:t>
            </a:r>
            <a:r>
              <a:rPr sz="1100" spc="-80">
                <a:solidFill>
                  <a:srgbClr val="222E54"/>
                </a:solidFill>
                <a:latin typeface="Verdana"/>
                <a:cs typeface="Verdana"/>
              </a:rPr>
              <a:t> </a:t>
            </a:r>
            <a:r>
              <a:rPr sz="1100" spc="-95">
                <a:solidFill>
                  <a:srgbClr val="222E54"/>
                </a:solidFill>
                <a:latin typeface="Verdana"/>
                <a:cs typeface="Verdana"/>
              </a:rPr>
              <a:t>valores,</a:t>
            </a:r>
            <a:r>
              <a:rPr sz="1100" spc="-75">
                <a:solidFill>
                  <a:srgbClr val="222E54"/>
                </a:solidFill>
                <a:latin typeface="Verdana"/>
                <a:cs typeface="Verdana"/>
              </a:rPr>
              <a:t> </a:t>
            </a:r>
            <a:r>
              <a:rPr sz="1100" spc="-80">
                <a:solidFill>
                  <a:srgbClr val="222E54"/>
                </a:solidFill>
                <a:latin typeface="Verdana"/>
                <a:cs typeface="Verdana"/>
              </a:rPr>
              <a:t>que</a:t>
            </a:r>
            <a:r>
              <a:rPr sz="1100" spc="-75">
                <a:solidFill>
                  <a:srgbClr val="222E54"/>
                </a:solidFill>
                <a:latin typeface="Verdana"/>
                <a:cs typeface="Verdana"/>
              </a:rPr>
              <a:t> </a:t>
            </a:r>
            <a:r>
              <a:rPr sz="1100" spc="-70">
                <a:solidFill>
                  <a:srgbClr val="222E54"/>
                </a:solidFill>
                <a:latin typeface="Verdana"/>
                <a:cs typeface="Verdana"/>
              </a:rPr>
              <a:t>precisa</a:t>
            </a:r>
            <a:r>
              <a:rPr sz="1100" spc="-75">
                <a:solidFill>
                  <a:srgbClr val="222E54"/>
                </a:solidFill>
                <a:latin typeface="Verdana"/>
                <a:cs typeface="Verdana"/>
              </a:rPr>
              <a:t> </a:t>
            </a:r>
            <a:r>
              <a:rPr sz="1100" spc="-55">
                <a:solidFill>
                  <a:srgbClr val="222E54"/>
                </a:solidFill>
                <a:latin typeface="Verdana"/>
                <a:cs typeface="Verdana"/>
              </a:rPr>
              <a:t>coincidir</a:t>
            </a:r>
            <a:r>
              <a:rPr sz="1100" spc="-75">
                <a:solidFill>
                  <a:srgbClr val="222E54"/>
                </a:solidFill>
                <a:latin typeface="Verdana"/>
                <a:cs typeface="Verdana"/>
              </a:rPr>
              <a:t> </a:t>
            </a:r>
            <a:r>
              <a:rPr sz="1100" spc="-85">
                <a:solidFill>
                  <a:srgbClr val="222E54"/>
                </a:solidFill>
                <a:latin typeface="Verdana"/>
                <a:cs typeface="Verdana"/>
              </a:rPr>
              <a:t>com</a:t>
            </a:r>
            <a:r>
              <a:rPr sz="1100" spc="-75">
                <a:solidFill>
                  <a:srgbClr val="222E54"/>
                </a:solidFill>
                <a:latin typeface="Verdana"/>
                <a:cs typeface="Verdana"/>
              </a:rPr>
              <a:t> </a:t>
            </a:r>
            <a:r>
              <a:rPr sz="1100" spc="-50">
                <a:solidFill>
                  <a:srgbClr val="222E54"/>
                </a:solidFill>
                <a:latin typeface="Verdana"/>
                <a:cs typeface="Verdana"/>
              </a:rPr>
              <a:t>o </a:t>
            </a:r>
            <a:r>
              <a:rPr sz="1100" spc="-70">
                <a:solidFill>
                  <a:srgbClr val="222E54"/>
                </a:solidFill>
                <a:latin typeface="Verdana"/>
                <a:cs typeface="Verdana"/>
              </a:rPr>
              <a:t>saldo</a:t>
            </a:r>
            <a:r>
              <a:rPr sz="1100" spc="-85">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a:t>
            </a:r>
            <a:r>
              <a:rPr sz="1100" spc="-10">
                <a:solidFill>
                  <a:srgbClr val="222E54"/>
                </a:solidFill>
                <a:latin typeface="Verdana"/>
                <a:cs typeface="Verdana"/>
              </a:rPr>
              <a:t>recibo.</a:t>
            </a:r>
            <a:endParaRPr sz="1100">
              <a:latin typeface="Verdana"/>
              <a:cs typeface="Verdana"/>
            </a:endParaRPr>
          </a:p>
        </p:txBody>
      </p:sp>
      <p:sp>
        <p:nvSpPr>
          <p:cNvPr id="22" name="object 22"/>
          <p:cNvSpPr txBox="1"/>
          <p:nvPr/>
        </p:nvSpPr>
        <p:spPr>
          <a:xfrm>
            <a:off x="7592948" y="3043589"/>
            <a:ext cx="2497455" cy="193040"/>
          </a:xfrm>
          <a:prstGeom prst="rect">
            <a:avLst/>
          </a:prstGeom>
        </p:spPr>
        <p:txBody>
          <a:bodyPr vert="horz" wrap="square" lIns="0" tIns="12700" rIns="0" bIns="0" rtlCol="0">
            <a:spAutoFit/>
          </a:bodyPr>
          <a:lstStyle/>
          <a:p>
            <a:pPr marL="12700">
              <a:lnSpc>
                <a:spcPct val="100000"/>
              </a:lnSpc>
              <a:spcBef>
                <a:spcPts val="100"/>
              </a:spcBef>
            </a:pPr>
            <a:r>
              <a:rPr sz="1100" b="1">
                <a:solidFill>
                  <a:srgbClr val="222E54"/>
                </a:solidFill>
                <a:latin typeface="Arial"/>
                <a:cs typeface="Arial"/>
              </a:rPr>
              <a:t>2º </a:t>
            </a:r>
            <a:r>
              <a:rPr sz="1100" b="1" spc="-55">
                <a:solidFill>
                  <a:srgbClr val="222E54"/>
                </a:solidFill>
                <a:latin typeface="Arial"/>
                <a:cs typeface="Arial"/>
              </a:rPr>
              <a:t>PASSO:</a:t>
            </a:r>
            <a:r>
              <a:rPr sz="1100" b="1" spc="15">
                <a:solidFill>
                  <a:srgbClr val="222E54"/>
                </a:solidFill>
                <a:latin typeface="Arial"/>
                <a:cs typeface="Arial"/>
              </a:rPr>
              <a:t> </a:t>
            </a:r>
            <a:r>
              <a:rPr sz="1100" spc="-85">
                <a:solidFill>
                  <a:srgbClr val="222E54"/>
                </a:solidFill>
                <a:latin typeface="Verdana"/>
                <a:cs typeface="Verdana"/>
              </a:rPr>
              <a:t>Validar</a:t>
            </a:r>
            <a:r>
              <a:rPr sz="1100" spc="-65">
                <a:solidFill>
                  <a:srgbClr val="222E54"/>
                </a:solidFill>
                <a:latin typeface="Verdana"/>
                <a:cs typeface="Verdana"/>
              </a:rPr>
              <a:t> </a:t>
            </a:r>
            <a:r>
              <a:rPr sz="1100" spc="-95">
                <a:solidFill>
                  <a:srgbClr val="222E54"/>
                </a:solidFill>
                <a:latin typeface="Verdana"/>
                <a:cs typeface="Verdana"/>
              </a:rPr>
              <a:t>a</a:t>
            </a:r>
            <a:r>
              <a:rPr sz="1100" spc="-65">
                <a:solidFill>
                  <a:srgbClr val="222E54"/>
                </a:solidFill>
                <a:latin typeface="Verdana"/>
                <a:cs typeface="Verdana"/>
              </a:rPr>
              <a:t> </a:t>
            </a:r>
            <a:r>
              <a:rPr sz="1100" spc="-75">
                <a:solidFill>
                  <a:srgbClr val="222E54"/>
                </a:solidFill>
                <a:latin typeface="Verdana"/>
                <a:cs typeface="Verdana"/>
              </a:rPr>
              <a:t>competência</a:t>
            </a:r>
            <a:r>
              <a:rPr sz="1100" spc="-65">
                <a:solidFill>
                  <a:srgbClr val="222E54"/>
                </a:solidFill>
                <a:latin typeface="Verdana"/>
                <a:cs typeface="Verdana"/>
              </a:rPr>
              <a:t> </a:t>
            </a:r>
            <a:r>
              <a:rPr sz="1100" spc="-55">
                <a:solidFill>
                  <a:srgbClr val="222E54"/>
                </a:solidFill>
                <a:latin typeface="Verdana"/>
                <a:cs typeface="Verdana"/>
              </a:rPr>
              <a:t>(mês/</a:t>
            </a:r>
            <a:endParaRPr sz="1100">
              <a:latin typeface="Verdana"/>
              <a:cs typeface="Verdana"/>
            </a:endParaRPr>
          </a:p>
        </p:txBody>
      </p:sp>
      <p:sp>
        <p:nvSpPr>
          <p:cNvPr id="23" name="object 23"/>
          <p:cNvSpPr txBox="1"/>
          <p:nvPr/>
        </p:nvSpPr>
        <p:spPr>
          <a:xfrm>
            <a:off x="7592948" y="3211229"/>
            <a:ext cx="2246630" cy="360680"/>
          </a:xfrm>
          <a:prstGeom prst="rect">
            <a:avLst/>
          </a:prstGeom>
        </p:spPr>
        <p:txBody>
          <a:bodyPr vert="horz" wrap="square" lIns="0" tIns="12700" rIns="0" bIns="0" rtlCol="0">
            <a:spAutoFit/>
          </a:bodyPr>
          <a:lstStyle/>
          <a:p>
            <a:pPr marL="12700" marR="5080">
              <a:lnSpc>
                <a:spcPct val="100000"/>
              </a:lnSpc>
              <a:spcBef>
                <a:spcPts val="100"/>
              </a:spcBef>
            </a:pPr>
            <a:r>
              <a:rPr sz="1100" spc="-114">
                <a:solidFill>
                  <a:srgbClr val="222E54"/>
                </a:solidFill>
                <a:latin typeface="Verdana"/>
                <a:cs typeface="Verdana"/>
              </a:rPr>
              <a:t>ano),</a:t>
            </a:r>
            <a:r>
              <a:rPr sz="1100" spc="-85">
                <a:solidFill>
                  <a:srgbClr val="222E54"/>
                </a:solidFill>
                <a:latin typeface="Verdana"/>
                <a:cs typeface="Verdana"/>
              </a:rPr>
              <a:t> </a:t>
            </a:r>
            <a:r>
              <a:rPr sz="1100" spc="-80">
                <a:solidFill>
                  <a:srgbClr val="222E54"/>
                </a:solidFill>
                <a:latin typeface="Verdana"/>
                <a:cs typeface="Verdana"/>
              </a:rPr>
              <a:t>que</a:t>
            </a:r>
            <a:r>
              <a:rPr sz="1100" spc="-85">
                <a:solidFill>
                  <a:srgbClr val="222E54"/>
                </a:solidFill>
                <a:latin typeface="Verdana"/>
                <a:cs typeface="Verdana"/>
              </a:rPr>
              <a:t> </a:t>
            </a:r>
            <a:r>
              <a:rPr sz="1100" spc="-95">
                <a:solidFill>
                  <a:srgbClr val="222E54"/>
                </a:solidFill>
                <a:latin typeface="Verdana"/>
                <a:cs typeface="Verdana"/>
              </a:rPr>
              <a:t>deve</a:t>
            </a:r>
            <a:r>
              <a:rPr sz="1100" spc="-85">
                <a:solidFill>
                  <a:srgbClr val="222E54"/>
                </a:solidFill>
                <a:latin typeface="Verdana"/>
                <a:cs typeface="Verdana"/>
              </a:rPr>
              <a:t> </a:t>
            </a:r>
            <a:r>
              <a:rPr sz="1100" b="1" spc="-20">
                <a:solidFill>
                  <a:srgbClr val="222E54"/>
                </a:solidFill>
                <a:latin typeface="Arial"/>
                <a:cs typeface="Arial"/>
              </a:rPr>
              <a:t>coincidir</a:t>
            </a:r>
            <a:r>
              <a:rPr sz="1100" b="1" spc="-15">
                <a:solidFill>
                  <a:srgbClr val="222E54"/>
                </a:solidFill>
                <a:latin typeface="Arial"/>
                <a:cs typeface="Arial"/>
              </a:rPr>
              <a:t> </a:t>
            </a:r>
            <a:r>
              <a:rPr sz="1100" b="1" spc="-35">
                <a:solidFill>
                  <a:srgbClr val="222E54"/>
                </a:solidFill>
                <a:latin typeface="Arial"/>
                <a:cs typeface="Arial"/>
              </a:rPr>
              <a:t>com</a:t>
            </a:r>
            <a:r>
              <a:rPr sz="1100" b="1" spc="-15">
                <a:solidFill>
                  <a:srgbClr val="222E54"/>
                </a:solidFill>
                <a:latin typeface="Arial"/>
                <a:cs typeface="Arial"/>
              </a:rPr>
              <a:t> </a:t>
            </a:r>
            <a:r>
              <a:rPr sz="1100" b="1" spc="-50">
                <a:solidFill>
                  <a:srgbClr val="222E54"/>
                </a:solidFill>
                <a:latin typeface="Arial"/>
                <a:cs typeface="Arial"/>
              </a:rPr>
              <a:t>o</a:t>
            </a:r>
            <a:r>
              <a:rPr sz="1100" b="1" spc="-20">
                <a:solidFill>
                  <a:srgbClr val="222E54"/>
                </a:solidFill>
                <a:latin typeface="Arial"/>
                <a:cs typeface="Arial"/>
              </a:rPr>
              <a:t> </a:t>
            </a:r>
            <a:r>
              <a:rPr sz="1100" b="1" spc="-25">
                <a:solidFill>
                  <a:srgbClr val="222E54"/>
                </a:solidFill>
                <a:latin typeface="Arial"/>
                <a:cs typeface="Arial"/>
              </a:rPr>
              <a:t>DC- </a:t>
            </a:r>
            <a:r>
              <a:rPr sz="1100" b="1" spc="-10">
                <a:solidFill>
                  <a:srgbClr val="222E54"/>
                </a:solidFill>
                <a:latin typeface="Arial"/>
                <a:cs typeface="Arial"/>
              </a:rPr>
              <a:t>TFWeb.</a:t>
            </a:r>
            <a:endParaRPr sz="1100">
              <a:latin typeface="Arial"/>
              <a:cs typeface="Arial"/>
            </a:endParaRPr>
          </a:p>
        </p:txBody>
      </p:sp>
      <p:pic>
        <p:nvPicPr>
          <p:cNvPr id="28" name="Imagem 27"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B4951A6-0D13-FE98-EF55-BFB9230F0018}"/>
              </a:ext>
            </a:extLst>
          </p:cNvPr>
          <p:cNvPicPr>
            <a:picLocks noChangeAspect="1"/>
          </p:cNvPicPr>
          <p:nvPr/>
        </p:nvPicPr>
        <p:blipFill>
          <a:blip r:embed="rId3"/>
          <a:stretch>
            <a:fillRect/>
          </a:stretch>
        </p:blipFill>
        <p:spPr>
          <a:xfrm>
            <a:off x="4408603" y="2842257"/>
            <a:ext cx="1305793" cy="130155"/>
          </a:xfrm>
          <a:prstGeom prst="rect">
            <a:avLst/>
          </a:prstGeom>
        </p:spPr>
      </p:pic>
      <p:pic>
        <p:nvPicPr>
          <p:cNvPr id="30" name="Imagem 29"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2512EEC-85C3-BF0D-7A9B-76294CC406FC}"/>
              </a:ext>
            </a:extLst>
          </p:cNvPr>
          <p:cNvPicPr>
            <a:picLocks noChangeAspect="1"/>
          </p:cNvPicPr>
          <p:nvPr/>
        </p:nvPicPr>
        <p:blipFill>
          <a:blip r:embed="rId3"/>
          <a:stretch>
            <a:fillRect/>
          </a:stretch>
        </p:blipFill>
        <p:spPr>
          <a:xfrm>
            <a:off x="3440803" y="2836393"/>
            <a:ext cx="1305793" cy="114300"/>
          </a:xfrm>
          <a:prstGeom prst="rect">
            <a:avLst/>
          </a:prstGeom>
        </p:spPr>
      </p:pic>
      <p:pic>
        <p:nvPicPr>
          <p:cNvPr id="32" name="Imagem 31"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2FD39C0-778C-EA49-BAEE-976EB2A06C55}"/>
              </a:ext>
            </a:extLst>
          </p:cNvPr>
          <p:cNvPicPr>
            <a:picLocks noChangeAspect="1"/>
          </p:cNvPicPr>
          <p:nvPr/>
        </p:nvPicPr>
        <p:blipFill>
          <a:blip r:embed="rId3"/>
          <a:stretch>
            <a:fillRect/>
          </a:stretch>
        </p:blipFill>
        <p:spPr>
          <a:xfrm>
            <a:off x="4408302" y="3023857"/>
            <a:ext cx="1305793" cy="114300"/>
          </a:xfrm>
          <a:prstGeom prst="rect">
            <a:avLst/>
          </a:prstGeom>
        </p:spPr>
      </p:pic>
      <p:pic>
        <p:nvPicPr>
          <p:cNvPr id="34" name="Imagem 33"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2F1CDB4-61B1-CA05-57DE-F2EE738418B5}"/>
              </a:ext>
            </a:extLst>
          </p:cNvPr>
          <p:cNvPicPr>
            <a:picLocks noChangeAspect="1"/>
          </p:cNvPicPr>
          <p:nvPr/>
        </p:nvPicPr>
        <p:blipFill>
          <a:blip r:embed="rId3"/>
          <a:stretch>
            <a:fillRect/>
          </a:stretch>
        </p:blipFill>
        <p:spPr>
          <a:xfrm>
            <a:off x="5413977" y="2840791"/>
            <a:ext cx="1305793" cy="114300"/>
          </a:xfrm>
          <a:prstGeom prst="rect">
            <a:avLst/>
          </a:prstGeom>
        </p:spPr>
      </p:pic>
      <p:pic>
        <p:nvPicPr>
          <p:cNvPr id="36" name="Imagem 35"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91A312A-D146-4323-AD32-CB4FB9A0D160}"/>
              </a:ext>
            </a:extLst>
          </p:cNvPr>
          <p:cNvPicPr>
            <a:picLocks noChangeAspect="1"/>
          </p:cNvPicPr>
          <p:nvPr/>
        </p:nvPicPr>
        <p:blipFill>
          <a:blip r:embed="rId3"/>
          <a:stretch>
            <a:fillRect/>
          </a:stretch>
        </p:blipFill>
        <p:spPr>
          <a:xfrm>
            <a:off x="5059091" y="3023856"/>
            <a:ext cx="1305793" cy="114300"/>
          </a:xfrm>
          <a:prstGeom prst="rect">
            <a:avLst/>
          </a:prstGeom>
        </p:spPr>
      </p:pic>
      <p:pic>
        <p:nvPicPr>
          <p:cNvPr id="38" name="Imagem 37"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F1CAC29-734E-431B-64C0-3BB173784F0B}"/>
              </a:ext>
            </a:extLst>
          </p:cNvPr>
          <p:cNvPicPr>
            <a:picLocks noChangeAspect="1"/>
          </p:cNvPicPr>
          <p:nvPr/>
        </p:nvPicPr>
        <p:blipFill>
          <a:blip r:embed="rId3"/>
          <a:stretch>
            <a:fillRect/>
          </a:stretch>
        </p:blipFill>
        <p:spPr>
          <a:xfrm>
            <a:off x="4281678" y="3169349"/>
            <a:ext cx="1305793" cy="114300"/>
          </a:xfrm>
          <a:prstGeom prst="rect">
            <a:avLst/>
          </a:prstGeom>
        </p:spPr>
      </p:pic>
      <p:pic>
        <p:nvPicPr>
          <p:cNvPr id="2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04707B2-5C83-0B9B-ACC2-1B6725A5D9C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flipV="1">
            <a:off x="3620351" y="3020613"/>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E7DDB67-DF31-F28E-D3EB-FD9E67E24EF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flipV="1">
            <a:off x="5848012" y="6890545"/>
            <a:ext cx="790508" cy="6454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A26F7D0-C6B9-912B-CE7E-6295883FED4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flipV="1">
            <a:off x="5925979" y="7003131"/>
            <a:ext cx="790508" cy="645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60268" y="2447820"/>
            <a:ext cx="8214995" cy="36830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55244" algn="just">
              <a:lnSpc>
                <a:spcPct val="100000"/>
              </a:lnSpc>
            </a:pPr>
            <a:r>
              <a:rPr sz="1500" spc="-60">
                <a:solidFill>
                  <a:srgbClr val="0C285A"/>
                </a:solidFill>
                <a:latin typeface="Verdana"/>
                <a:cs typeface="Verdana"/>
              </a:rPr>
              <a:t>O</a:t>
            </a:r>
            <a:r>
              <a:rPr sz="1500" spc="-150">
                <a:solidFill>
                  <a:srgbClr val="0C285A"/>
                </a:solidFill>
                <a:latin typeface="Verdana"/>
                <a:cs typeface="Verdana"/>
              </a:rPr>
              <a:t> </a:t>
            </a:r>
            <a:r>
              <a:rPr sz="1500" spc="-114">
                <a:solidFill>
                  <a:srgbClr val="0C285A"/>
                </a:solidFill>
                <a:latin typeface="Verdana"/>
                <a:cs typeface="Verdana"/>
              </a:rPr>
              <a:t>comprovante</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05">
                <a:solidFill>
                  <a:srgbClr val="0C285A"/>
                </a:solidFill>
                <a:latin typeface="Verdana"/>
                <a:cs typeface="Verdana"/>
              </a:rPr>
              <a:t>recolhimento</a:t>
            </a:r>
            <a:r>
              <a:rPr sz="1500" spc="-150">
                <a:solidFill>
                  <a:srgbClr val="0C285A"/>
                </a:solidFill>
                <a:latin typeface="Verdana"/>
                <a:cs typeface="Verdana"/>
              </a:rPr>
              <a:t> </a:t>
            </a:r>
            <a:r>
              <a:rPr sz="1500" spc="-105">
                <a:solidFill>
                  <a:srgbClr val="0C285A"/>
                </a:solidFill>
                <a:latin typeface="Verdana"/>
                <a:cs typeface="Verdana"/>
              </a:rPr>
              <a:t>da</a:t>
            </a:r>
            <a:r>
              <a:rPr sz="1500" spc="-150">
                <a:solidFill>
                  <a:srgbClr val="0C285A"/>
                </a:solidFill>
                <a:latin typeface="Verdana"/>
                <a:cs typeface="Verdana"/>
              </a:rPr>
              <a:t> </a:t>
            </a:r>
            <a:r>
              <a:rPr sz="1500" spc="-60">
                <a:solidFill>
                  <a:srgbClr val="0C285A"/>
                </a:solidFill>
                <a:latin typeface="Verdana"/>
                <a:cs typeface="Verdana"/>
              </a:rPr>
              <a:t>DARF</a:t>
            </a:r>
            <a:r>
              <a:rPr sz="1500" spc="-150">
                <a:solidFill>
                  <a:srgbClr val="0C285A"/>
                </a:solidFill>
                <a:latin typeface="Verdana"/>
                <a:cs typeface="Verdana"/>
              </a:rPr>
              <a:t> </a:t>
            </a:r>
            <a:r>
              <a:rPr sz="1500" spc="-145">
                <a:solidFill>
                  <a:srgbClr val="0C285A"/>
                </a:solidFill>
                <a:latin typeface="Verdana"/>
                <a:cs typeface="Verdana"/>
              </a:rPr>
              <a:t>tem</a:t>
            </a:r>
            <a:r>
              <a:rPr sz="1500" spc="-150">
                <a:solidFill>
                  <a:srgbClr val="0C285A"/>
                </a:solidFill>
                <a:latin typeface="Verdana"/>
                <a:cs typeface="Verdana"/>
              </a:rPr>
              <a:t> </a:t>
            </a:r>
            <a:r>
              <a:rPr sz="1500" spc="-110">
                <a:solidFill>
                  <a:srgbClr val="0C285A"/>
                </a:solidFill>
                <a:latin typeface="Verdana"/>
                <a:cs typeface="Verdana"/>
              </a:rPr>
              <a:t>como</a:t>
            </a:r>
            <a:r>
              <a:rPr sz="1500" spc="-150">
                <a:solidFill>
                  <a:srgbClr val="0C285A"/>
                </a:solidFill>
                <a:latin typeface="Verdana"/>
                <a:cs typeface="Verdana"/>
              </a:rPr>
              <a:t> </a:t>
            </a:r>
            <a:r>
              <a:rPr sz="1500" spc="-95">
                <a:solidFill>
                  <a:srgbClr val="0C285A"/>
                </a:solidFill>
                <a:latin typeface="Verdana"/>
                <a:cs typeface="Verdana"/>
              </a:rPr>
              <a:t>função</a:t>
            </a:r>
            <a:r>
              <a:rPr sz="1500" spc="-150">
                <a:solidFill>
                  <a:srgbClr val="0C285A"/>
                </a:solidFill>
                <a:latin typeface="Verdana"/>
                <a:cs typeface="Verdana"/>
              </a:rPr>
              <a:t> </a:t>
            </a:r>
            <a:r>
              <a:rPr sz="1500" spc="-114">
                <a:solidFill>
                  <a:srgbClr val="0C285A"/>
                </a:solidFill>
                <a:latin typeface="Verdana"/>
                <a:cs typeface="Verdana"/>
              </a:rPr>
              <a:t>atestar</a:t>
            </a:r>
            <a:r>
              <a:rPr sz="1500" spc="-150">
                <a:solidFill>
                  <a:srgbClr val="0C285A"/>
                </a:solidFill>
                <a:latin typeface="Verdana"/>
                <a:cs typeface="Verdana"/>
              </a:rPr>
              <a:t> </a:t>
            </a:r>
            <a:r>
              <a:rPr sz="1500" spc="-105">
                <a:solidFill>
                  <a:srgbClr val="0C285A"/>
                </a:solidFill>
                <a:latin typeface="Verdana"/>
                <a:cs typeface="Verdana"/>
              </a:rPr>
              <a:t>que</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114">
                <a:solidFill>
                  <a:srgbClr val="0C285A"/>
                </a:solidFill>
                <a:latin typeface="Verdana"/>
                <a:cs typeface="Verdana"/>
              </a:rPr>
              <a:t>valor</a:t>
            </a:r>
            <a:r>
              <a:rPr sz="1500" spc="-150">
                <a:solidFill>
                  <a:srgbClr val="0C285A"/>
                </a:solidFill>
                <a:latin typeface="Verdana"/>
                <a:cs typeface="Verdana"/>
              </a:rPr>
              <a:t> </a:t>
            </a:r>
            <a:r>
              <a:rPr sz="1500" spc="-95">
                <a:solidFill>
                  <a:srgbClr val="0C285A"/>
                </a:solidFill>
                <a:latin typeface="Verdana"/>
                <a:cs typeface="Verdana"/>
              </a:rPr>
              <a:t>declarado</a:t>
            </a:r>
            <a:r>
              <a:rPr sz="1500" spc="-150">
                <a:solidFill>
                  <a:srgbClr val="0C285A"/>
                </a:solidFill>
                <a:latin typeface="Verdana"/>
                <a:cs typeface="Verdana"/>
              </a:rPr>
              <a:t> </a:t>
            </a:r>
            <a:r>
              <a:rPr sz="1500" spc="-114">
                <a:solidFill>
                  <a:srgbClr val="0C285A"/>
                </a:solidFill>
                <a:latin typeface="Verdana"/>
                <a:cs typeface="Verdana"/>
              </a:rPr>
              <a:t>na</a:t>
            </a:r>
            <a:r>
              <a:rPr sz="1500" spc="-150">
                <a:solidFill>
                  <a:srgbClr val="0C285A"/>
                </a:solidFill>
                <a:latin typeface="Verdana"/>
                <a:cs typeface="Verdana"/>
              </a:rPr>
              <a:t> </a:t>
            </a:r>
            <a:r>
              <a:rPr sz="1500" spc="-70">
                <a:solidFill>
                  <a:srgbClr val="0C285A"/>
                </a:solidFill>
                <a:latin typeface="Verdana"/>
                <a:cs typeface="Verdana"/>
              </a:rPr>
              <a:t>DC-</a:t>
            </a:r>
            <a:r>
              <a:rPr sz="1500" spc="-85">
                <a:solidFill>
                  <a:srgbClr val="0C285A"/>
                </a:solidFill>
                <a:latin typeface="Verdana"/>
                <a:cs typeface="Verdana"/>
              </a:rPr>
              <a:t> </a:t>
            </a:r>
            <a:r>
              <a:rPr sz="1500" spc="-80">
                <a:solidFill>
                  <a:srgbClr val="0C285A"/>
                </a:solidFill>
                <a:latin typeface="Verdana"/>
                <a:cs typeface="Verdana"/>
              </a:rPr>
              <a:t>TFWeb</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05">
                <a:solidFill>
                  <a:srgbClr val="0C285A"/>
                </a:solidFill>
                <a:latin typeface="Verdana"/>
                <a:cs typeface="Verdana"/>
              </a:rPr>
              <a:t>registrado</a:t>
            </a:r>
            <a:r>
              <a:rPr sz="1500" spc="-150">
                <a:solidFill>
                  <a:srgbClr val="0C285A"/>
                </a:solidFill>
                <a:latin typeface="Verdana"/>
                <a:cs typeface="Verdana"/>
              </a:rPr>
              <a:t> </a:t>
            </a:r>
            <a:r>
              <a:rPr sz="1500" spc="-114">
                <a:solidFill>
                  <a:srgbClr val="0C285A"/>
                </a:solidFill>
                <a:latin typeface="Verdana"/>
                <a:cs typeface="Verdana"/>
              </a:rPr>
              <a:t>na</a:t>
            </a:r>
            <a:r>
              <a:rPr sz="1500" spc="-150">
                <a:solidFill>
                  <a:srgbClr val="0C285A"/>
                </a:solidFill>
                <a:latin typeface="Verdana"/>
                <a:cs typeface="Verdana"/>
              </a:rPr>
              <a:t> </a:t>
            </a:r>
            <a:r>
              <a:rPr sz="1500" spc="-60">
                <a:solidFill>
                  <a:srgbClr val="0C285A"/>
                </a:solidFill>
                <a:latin typeface="Verdana"/>
                <a:cs typeface="Verdana"/>
              </a:rPr>
              <a:t>DARF</a:t>
            </a:r>
            <a:r>
              <a:rPr sz="1500" spc="-150">
                <a:solidFill>
                  <a:srgbClr val="0C285A"/>
                </a:solidFill>
                <a:latin typeface="Verdana"/>
                <a:cs typeface="Verdana"/>
              </a:rPr>
              <a:t> </a:t>
            </a:r>
            <a:r>
              <a:rPr sz="1500" spc="-90">
                <a:solidFill>
                  <a:srgbClr val="0C285A"/>
                </a:solidFill>
                <a:latin typeface="Verdana"/>
                <a:cs typeface="Verdana"/>
              </a:rPr>
              <a:t>foi</a:t>
            </a:r>
            <a:r>
              <a:rPr sz="1500" spc="-150">
                <a:solidFill>
                  <a:srgbClr val="0C285A"/>
                </a:solidFill>
                <a:latin typeface="Verdana"/>
                <a:cs typeface="Verdana"/>
              </a:rPr>
              <a:t> </a:t>
            </a:r>
            <a:r>
              <a:rPr sz="1500" spc="-120">
                <a:solidFill>
                  <a:srgbClr val="0C285A"/>
                </a:solidFill>
                <a:latin typeface="Verdana"/>
                <a:cs typeface="Verdana"/>
              </a:rPr>
              <a:t>efetivamente</a:t>
            </a:r>
            <a:r>
              <a:rPr sz="1500" spc="-150">
                <a:solidFill>
                  <a:srgbClr val="0C285A"/>
                </a:solidFill>
                <a:latin typeface="Verdana"/>
                <a:cs typeface="Verdana"/>
              </a:rPr>
              <a:t> </a:t>
            </a:r>
            <a:r>
              <a:rPr sz="1500" spc="-100">
                <a:solidFill>
                  <a:srgbClr val="0C285A"/>
                </a:solidFill>
                <a:latin typeface="Verdana"/>
                <a:cs typeface="Verdana"/>
              </a:rPr>
              <a:t>quitado</a:t>
            </a:r>
            <a:r>
              <a:rPr sz="1500" spc="-150">
                <a:solidFill>
                  <a:srgbClr val="0C285A"/>
                </a:solidFill>
                <a:latin typeface="Verdana"/>
                <a:cs typeface="Verdana"/>
              </a:rPr>
              <a:t> </a:t>
            </a:r>
            <a:r>
              <a:rPr sz="1500" spc="-95">
                <a:solidFill>
                  <a:srgbClr val="0C285A"/>
                </a:solidFill>
                <a:latin typeface="Verdana"/>
                <a:cs typeface="Verdana"/>
              </a:rPr>
              <a:t>pela</a:t>
            </a:r>
            <a:r>
              <a:rPr sz="1500" spc="-150">
                <a:solidFill>
                  <a:srgbClr val="0C285A"/>
                </a:solidFill>
                <a:latin typeface="Verdana"/>
                <a:cs typeface="Verdana"/>
              </a:rPr>
              <a:t> </a:t>
            </a:r>
            <a:r>
              <a:rPr sz="1500" spc="-135">
                <a:solidFill>
                  <a:srgbClr val="0C285A"/>
                </a:solidFill>
                <a:latin typeface="Verdana"/>
                <a:cs typeface="Verdana"/>
              </a:rPr>
              <a:t>empresa.</a:t>
            </a:r>
            <a:r>
              <a:rPr sz="1500" spc="-150">
                <a:solidFill>
                  <a:srgbClr val="0C285A"/>
                </a:solidFill>
                <a:latin typeface="Verdana"/>
                <a:cs typeface="Verdana"/>
              </a:rPr>
              <a:t> </a:t>
            </a:r>
            <a:r>
              <a:rPr sz="1500" spc="-85">
                <a:solidFill>
                  <a:srgbClr val="0C285A"/>
                </a:solidFill>
                <a:latin typeface="Verdana"/>
                <a:cs typeface="Verdana"/>
              </a:rPr>
              <a:t>Ele</a:t>
            </a:r>
            <a:r>
              <a:rPr sz="1500" spc="-150">
                <a:solidFill>
                  <a:srgbClr val="0C285A"/>
                </a:solidFill>
                <a:latin typeface="Verdana"/>
                <a:cs typeface="Verdana"/>
              </a:rPr>
              <a:t> </a:t>
            </a:r>
            <a:r>
              <a:rPr sz="1500" spc="-110">
                <a:solidFill>
                  <a:srgbClr val="0C285A"/>
                </a:solidFill>
                <a:latin typeface="Verdana"/>
                <a:cs typeface="Verdana"/>
              </a:rPr>
              <a:t>formaliza</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95">
                <a:solidFill>
                  <a:srgbClr val="0C285A"/>
                </a:solidFill>
                <a:latin typeface="Verdana"/>
                <a:cs typeface="Verdana"/>
              </a:rPr>
              <a:t>realização</a:t>
            </a:r>
            <a:r>
              <a:rPr sz="1500" spc="-150">
                <a:solidFill>
                  <a:srgbClr val="0C285A"/>
                </a:solidFill>
                <a:latin typeface="Verdana"/>
                <a:cs typeface="Verdana"/>
              </a:rPr>
              <a:t> </a:t>
            </a:r>
            <a:r>
              <a:rPr sz="1500" spc="-95">
                <a:solidFill>
                  <a:srgbClr val="0C285A"/>
                </a:solidFill>
                <a:latin typeface="Verdana"/>
                <a:cs typeface="Verdana"/>
              </a:rPr>
              <a:t>do</a:t>
            </a:r>
            <a:r>
              <a:rPr sz="1500" spc="-55">
                <a:solidFill>
                  <a:srgbClr val="0C285A"/>
                </a:solidFill>
                <a:latin typeface="Verdana"/>
                <a:cs typeface="Verdana"/>
              </a:rPr>
              <a:t> </a:t>
            </a:r>
            <a:r>
              <a:rPr sz="1500" spc="-114">
                <a:solidFill>
                  <a:srgbClr val="0C285A"/>
                </a:solidFill>
                <a:latin typeface="Verdana"/>
                <a:cs typeface="Verdana"/>
              </a:rPr>
              <a:t>pagamento</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14">
                <a:solidFill>
                  <a:srgbClr val="0C285A"/>
                </a:solidFill>
                <a:latin typeface="Verdana"/>
                <a:cs typeface="Verdana"/>
              </a:rPr>
              <a:t>comprova</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105">
                <a:solidFill>
                  <a:srgbClr val="0C285A"/>
                </a:solidFill>
                <a:latin typeface="Verdana"/>
                <a:cs typeface="Verdana"/>
              </a:rPr>
              <a:t>regularidade</a:t>
            </a:r>
            <a:r>
              <a:rPr sz="1500" spc="-150">
                <a:solidFill>
                  <a:srgbClr val="0C285A"/>
                </a:solidFill>
                <a:latin typeface="Verdana"/>
                <a:cs typeface="Verdana"/>
              </a:rPr>
              <a:t> </a:t>
            </a:r>
            <a:r>
              <a:rPr sz="1500" spc="-95">
                <a:solidFill>
                  <a:srgbClr val="0C285A"/>
                </a:solidFill>
                <a:latin typeface="Verdana"/>
                <a:cs typeface="Verdana"/>
              </a:rPr>
              <a:t>do</a:t>
            </a:r>
            <a:r>
              <a:rPr sz="1500" spc="-150">
                <a:solidFill>
                  <a:srgbClr val="0C285A"/>
                </a:solidFill>
                <a:latin typeface="Verdana"/>
                <a:cs typeface="Verdana"/>
              </a:rPr>
              <a:t> </a:t>
            </a:r>
            <a:r>
              <a:rPr sz="1500" spc="-105">
                <a:solidFill>
                  <a:srgbClr val="0C285A"/>
                </a:solidFill>
                <a:latin typeface="Verdana"/>
                <a:cs typeface="Verdana"/>
              </a:rPr>
              <a:t>recolhimento</a:t>
            </a:r>
            <a:r>
              <a:rPr sz="1500" spc="-150">
                <a:solidFill>
                  <a:srgbClr val="0C285A"/>
                </a:solidFill>
                <a:latin typeface="Verdana"/>
                <a:cs typeface="Verdana"/>
              </a:rPr>
              <a:t> </a:t>
            </a:r>
            <a:r>
              <a:rPr sz="1500" spc="-114">
                <a:solidFill>
                  <a:srgbClr val="0C285A"/>
                </a:solidFill>
                <a:latin typeface="Verdana"/>
                <a:cs typeface="Verdana"/>
              </a:rPr>
              <a:t>perante</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85">
                <a:solidFill>
                  <a:srgbClr val="0C285A"/>
                </a:solidFill>
                <a:latin typeface="Verdana"/>
                <a:cs typeface="Verdana"/>
              </a:rPr>
              <a:t>Receita</a:t>
            </a:r>
            <a:r>
              <a:rPr sz="1500" spc="-150">
                <a:solidFill>
                  <a:srgbClr val="0C285A"/>
                </a:solidFill>
                <a:latin typeface="Verdana"/>
                <a:cs typeface="Verdana"/>
              </a:rPr>
              <a:t> </a:t>
            </a:r>
            <a:r>
              <a:rPr sz="1500" spc="-110">
                <a:solidFill>
                  <a:srgbClr val="0C285A"/>
                </a:solidFill>
                <a:latin typeface="Verdana"/>
                <a:cs typeface="Verdana"/>
              </a:rPr>
              <a:t>Federal.</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5080">
              <a:lnSpc>
                <a:spcPct val="100000"/>
              </a:lnSpc>
            </a:pPr>
            <a:r>
              <a:rPr sz="1500" spc="-85">
                <a:solidFill>
                  <a:srgbClr val="0C285A"/>
                </a:solidFill>
                <a:latin typeface="Verdana"/>
                <a:cs typeface="Verdana"/>
              </a:rPr>
              <a:t>Esse</a:t>
            </a:r>
            <a:r>
              <a:rPr sz="1500" spc="-110">
                <a:solidFill>
                  <a:srgbClr val="0C285A"/>
                </a:solidFill>
                <a:latin typeface="Verdana"/>
                <a:cs typeface="Verdana"/>
              </a:rPr>
              <a:t> </a:t>
            </a:r>
            <a:r>
              <a:rPr sz="1500" spc="-120">
                <a:solidFill>
                  <a:srgbClr val="0C285A"/>
                </a:solidFill>
                <a:latin typeface="Verdana"/>
                <a:cs typeface="Verdana"/>
              </a:rPr>
              <a:t>documento</a:t>
            </a:r>
            <a:r>
              <a:rPr sz="1500" spc="-110">
                <a:solidFill>
                  <a:srgbClr val="0C285A"/>
                </a:solidFill>
                <a:latin typeface="Verdana"/>
                <a:cs typeface="Verdana"/>
              </a:rPr>
              <a:t> </a:t>
            </a:r>
            <a:r>
              <a:rPr sz="1500" spc="-114">
                <a:solidFill>
                  <a:srgbClr val="0C285A"/>
                </a:solidFill>
                <a:latin typeface="Verdana"/>
                <a:cs typeface="Verdana"/>
              </a:rPr>
              <a:t>é</a:t>
            </a:r>
            <a:r>
              <a:rPr sz="1500" spc="-110">
                <a:solidFill>
                  <a:srgbClr val="0C285A"/>
                </a:solidFill>
                <a:latin typeface="Verdana"/>
                <a:cs typeface="Verdana"/>
              </a:rPr>
              <a:t> </a:t>
            </a:r>
            <a:r>
              <a:rPr sz="1500" spc="-85">
                <a:solidFill>
                  <a:srgbClr val="0C285A"/>
                </a:solidFill>
                <a:latin typeface="Verdana"/>
                <a:cs typeface="Verdana"/>
              </a:rPr>
              <a:t>essencial</a:t>
            </a:r>
            <a:r>
              <a:rPr sz="1500" spc="-110">
                <a:solidFill>
                  <a:srgbClr val="0C285A"/>
                </a:solidFill>
                <a:latin typeface="Verdana"/>
                <a:cs typeface="Verdana"/>
              </a:rPr>
              <a:t> porque </a:t>
            </a:r>
            <a:r>
              <a:rPr sz="1500" spc="-125">
                <a:solidFill>
                  <a:srgbClr val="0C285A"/>
                </a:solidFill>
                <a:latin typeface="Verdana"/>
                <a:cs typeface="Verdana"/>
              </a:rPr>
              <a:t>garante</a:t>
            </a:r>
            <a:r>
              <a:rPr sz="1500" spc="-110">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conformidade </a:t>
            </a:r>
            <a:r>
              <a:rPr sz="1500" spc="-100">
                <a:solidFill>
                  <a:srgbClr val="0C285A"/>
                </a:solidFill>
                <a:latin typeface="Verdana"/>
                <a:cs typeface="Verdana"/>
              </a:rPr>
              <a:t>do</a:t>
            </a:r>
            <a:r>
              <a:rPr sz="1500" spc="-110">
                <a:solidFill>
                  <a:srgbClr val="0C285A"/>
                </a:solidFill>
                <a:latin typeface="Verdana"/>
                <a:cs typeface="Verdana"/>
              </a:rPr>
              <a:t> </a:t>
            </a:r>
            <a:r>
              <a:rPr sz="1500" spc="-90">
                <a:solidFill>
                  <a:srgbClr val="0C285A"/>
                </a:solidFill>
                <a:latin typeface="Verdana"/>
                <a:cs typeface="Verdana"/>
              </a:rPr>
              <a:t>processo</a:t>
            </a:r>
            <a:r>
              <a:rPr sz="1500" spc="-110">
                <a:solidFill>
                  <a:srgbClr val="0C285A"/>
                </a:solidFill>
                <a:latin typeface="Verdana"/>
                <a:cs typeface="Verdana"/>
              </a:rPr>
              <a:t> de arrecadação, </a:t>
            </a:r>
            <a:r>
              <a:rPr sz="1500" spc="-10">
                <a:solidFill>
                  <a:srgbClr val="0C285A"/>
                </a:solidFill>
                <a:latin typeface="Verdana"/>
                <a:cs typeface="Verdana"/>
              </a:rPr>
              <a:t>confir- </a:t>
            </a:r>
            <a:r>
              <a:rPr sz="1500" spc="-130">
                <a:solidFill>
                  <a:srgbClr val="0C285A"/>
                </a:solidFill>
                <a:latin typeface="Verdana"/>
                <a:cs typeface="Verdana"/>
              </a:rPr>
              <a:t>mando</a:t>
            </a:r>
            <a:r>
              <a:rPr sz="1500" spc="-110">
                <a:solidFill>
                  <a:srgbClr val="0C285A"/>
                </a:solidFill>
                <a:latin typeface="Verdana"/>
                <a:cs typeface="Verdana"/>
              </a:rPr>
              <a:t> que </a:t>
            </a:r>
            <a:r>
              <a:rPr sz="1500" spc="-114">
                <a:solidFill>
                  <a:srgbClr val="0C285A"/>
                </a:solidFill>
                <a:latin typeface="Verdana"/>
                <a:cs typeface="Verdana"/>
              </a:rPr>
              <a:t>a</a:t>
            </a:r>
            <a:r>
              <a:rPr sz="1500" spc="-110">
                <a:solidFill>
                  <a:srgbClr val="0C285A"/>
                </a:solidFill>
                <a:latin typeface="Verdana"/>
                <a:cs typeface="Verdana"/>
              </a:rPr>
              <a:t> </a:t>
            </a:r>
            <a:r>
              <a:rPr sz="1500" spc="-100">
                <a:solidFill>
                  <a:srgbClr val="0C285A"/>
                </a:solidFill>
                <a:latin typeface="Verdana"/>
                <a:cs typeface="Verdana"/>
              </a:rPr>
              <a:t>obrigação</a:t>
            </a:r>
            <a:r>
              <a:rPr sz="1500" spc="-105">
                <a:solidFill>
                  <a:srgbClr val="0C285A"/>
                </a:solidFill>
                <a:latin typeface="Verdana"/>
                <a:cs typeface="Verdana"/>
              </a:rPr>
              <a:t> </a:t>
            </a:r>
            <a:r>
              <a:rPr sz="1500" spc="-110">
                <a:solidFill>
                  <a:srgbClr val="0C285A"/>
                </a:solidFill>
                <a:latin typeface="Verdana"/>
                <a:cs typeface="Verdana"/>
              </a:rPr>
              <a:t>tributária </a:t>
            </a:r>
            <a:r>
              <a:rPr sz="1500" spc="-95">
                <a:solidFill>
                  <a:srgbClr val="0C285A"/>
                </a:solidFill>
                <a:latin typeface="Verdana"/>
                <a:cs typeface="Verdana"/>
              </a:rPr>
              <a:t>foi</a:t>
            </a:r>
            <a:r>
              <a:rPr sz="1500" spc="-110">
                <a:solidFill>
                  <a:srgbClr val="0C285A"/>
                </a:solidFill>
                <a:latin typeface="Verdana"/>
                <a:cs typeface="Verdana"/>
              </a:rPr>
              <a:t> </a:t>
            </a:r>
            <a:r>
              <a:rPr sz="1500" spc="-114">
                <a:solidFill>
                  <a:srgbClr val="0C285A"/>
                </a:solidFill>
                <a:latin typeface="Verdana"/>
                <a:cs typeface="Verdana"/>
              </a:rPr>
              <a:t>cumprida</a:t>
            </a:r>
            <a:r>
              <a:rPr sz="1500" spc="-105">
                <a:solidFill>
                  <a:srgbClr val="0C285A"/>
                </a:solidFill>
                <a:latin typeface="Verdana"/>
                <a:cs typeface="Verdana"/>
              </a:rPr>
              <a:t> </a:t>
            </a:r>
            <a:r>
              <a:rPr sz="1500" spc="-120">
                <a:solidFill>
                  <a:srgbClr val="0C285A"/>
                </a:solidFill>
                <a:latin typeface="Verdana"/>
                <a:cs typeface="Verdana"/>
              </a:rPr>
              <a:t>dentro</a:t>
            </a:r>
            <a:r>
              <a:rPr sz="1500" spc="-110">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20">
                <a:solidFill>
                  <a:srgbClr val="0C285A"/>
                </a:solidFill>
                <a:latin typeface="Verdana"/>
                <a:cs typeface="Verdana"/>
              </a:rPr>
              <a:t>prazo</a:t>
            </a:r>
            <a:r>
              <a:rPr sz="1500" spc="-105">
                <a:solidFill>
                  <a:srgbClr val="0C285A"/>
                </a:solidFill>
                <a:latin typeface="Verdana"/>
                <a:cs typeface="Verdana"/>
              </a:rPr>
              <a:t> </a:t>
            </a:r>
            <a:r>
              <a:rPr sz="1500" spc="-125">
                <a:solidFill>
                  <a:srgbClr val="0C285A"/>
                </a:solidFill>
                <a:latin typeface="Verdana"/>
                <a:cs typeface="Verdana"/>
              </a:rPr>
              <a:t>legal.</a:t>
            </a:r>
            <a:r>
              <a:rPr sz="1500" spc="-110">
                <a:solidFill>
                  <a:srgbClr val="0C285A"/>
                </a:solidFill>
                <a:latin typeface="Verdana"/>
                <a:cs typeface="Verdana"/>
              </a:rPr>
              <a:t> </a:t>
            </a:r>
            <a:r>
              <a:rPr sz="1500" spc="-80">
                <a:solidFill>
                  <a:srgbClr val="0C285A"/>
                </a:solidFill>
                <a:latin typeface="Verdana"/>
                <a:cs typeface="Verdana"/>
              </a:rPr>
              <a:t>Na</a:t>
            </a:r>
            <a:r>
              <a:rPr sz="1500" spc="-110">
                <a:solidFill>
                  <a:srgbClr val="0C285A"/>
                </a:solidFill>
                <a:latin typeface="Verdana"/>
                <a:cs typeface="Verdana"/>
              </a:rPr>
              <a:t> </a:t>
            </a:r>
            <a:r>
              <a:rPr sz="1500" spc="-120">
                <a:solidFill>
                  <a:srgbClr val="0C285A"/>
                </a:solidFill>
                <a:latin typeface="Verdana"/>
                <a:cs typeface="Verdana"/>
              </a:rPr>
              <a:t>validação,</a:t>
            </a:r>
            <a:r>
              <a:rPr sz="1500" spc="-105">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a:t>
            </a:r>
            <a:r>
              <a:rPr sz="1500" spc="-80">
                <a:solidFill>
                  <a:srgbClr val="0C285A"/>
                </a:solidFill>
                <a:latin typeface="Verdana"/>
                <a:cs typeface="Verdana"/>
              </a:rPr>
              <a:t>comprovante </a:t>
            </a:r>
            <a:r>
              <a:rPr sz="1500" spc="-110">
                <a:solidFill>
                  <a:srgbClr val="0C285A"/>
                </a:solidFill>
                <a:latin typeface="Verdana"/>
                <a:cs typeface="Verdana"/>
              </a:rPr>
              <a:t>assegura que</a:t>
            </a:r>
            <a:r>
              <a:rPr sz="1500" spc="-105">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65">
                <a:solidFill>
                  <a:srgbClr val="0C285A"/>
                </a:solidFill>
                <a:latin typeface="Verdana"/>
                <a:cs typeface="Verdana"/>
              </a:rPr>
              <a:t>DARF</a:t>
            </a:r>
            <a:r>
              <a:rPr sz="1500" spc="-105">
                <a:solidFill>
                  <a:srgbClr val="0C285A"/>
                </a:solidFill>
                <a:latin typeface="Verdana"/>
                <a:cs typeface="Verdana"/>
              </a:rPr>
              <a:t> </a:t>
            </a:r>
            <a:r>
              <a:rPr sz="1500" spc="-95">
                <a:solidFill>
                  <a:srgbClr val="0C285A"/>
                </a:solidFill>
                <a:latin typeface="Verdana"/>
                <a:cs typeface="Verdana"/>
              </a:rPr>
              <a:t>foi</a:t>
            </a:r>
            <a:r>
              <a:rPr sz="1500" spc="-105">
                <a:solidFill>
                  <a:srgbClr val="0C285A"/>
                </a:solidFill>
                <a:latin typeface="Verdana"/>
                <a:cs typeface="Verdana"/>
              </a:rPr>
              <a:t> </a:t>
            </a:r>
            <a:r>
              <a:rPr sz="1500" spc="-110">
                <a:solidFill>
                  <a:srgbClr val="0C285A"/>
                </a:solidFill>
                <a:latin typeface="Verdana"/>
                <a:cs typeface="Verdana"/>
              </a:rPr>
              <a:t>paga</a:t>
            </a:r>
            <a:r>
              <a:rPr sz="1500" spc="-105">
                <a:solidFill>
                  <a:srgbClr val="0C285A"/>
                </a:solidFill>
                <a:latin typeface="Verdana"/>
                <a:cs typeface="Verdana"/>
              </a:rPr>
              <a:t> </a:t>
            </a:r>
            <a:r>
              <a:rPr sz="1500" spc="-130">
                <a:solidFill>
                  <a:srgbClr val="0C285A"/>
                </a:solidFill>
                <a:latin typeface="Verdana"/>
                <a:cs typeface="Verdana"/>
              </a:rPr>
              <a:t>corretamente,</a:t>
            </a:r>
            <a:r>
              <a:rPr sz="1500" spc="-105">
                <a:solidFill>
                  <a:srgbClr val="0C285A"/>
                </a:solidFill>
                <a:latin typeface="Verdana"/>
                <a:cs typeface="Verdana"/>
              </a:rPr>
              <a:t> </a:t>
            </a:r>
            <a:r>
              <a:rPr sz="1500" spc="-110">
                <a:solidFill>
                  <a:srgbClr val="0C285A"/>
                </a:solidFill>
                <a:latin typeface="Verdana"/>
                <a:cs typeface="Verdana"/>
              </a:rPr>
              <a:t>prevenindo</a:t>
            </a:r>
            <a:r>
              <a:rPr sz="1500" spc="-105">
                <a:solidFill>
                  <a:srgbClr val="0C285A"/>
                </a:solidFill>
                <a:latin typeface="Verdana"/>
                <a:cs typeface="Verdana"/>
              </a:rPr>
              <a:t> </a:t>
            </a:r>
            <a:r>
              <a:rPr sz="1500" spc="-85">
                <a:solidFill>
                  <a:srgbClr val="0C285A"/>
                </a:solidFill>
                <a:latin typeface="Verdana"/>
                <a:cs typeface="Verdana"/>
              </a:rPr>
              <a:t>riscos</a:t>
            </a:r>
            <a:r>
              <a:rPr sz="1500" spc="-105">
                <a:solidFill>
                  <a:srgbClr val="0C285A"/>
                </a:solidFill>
                <a:latin typeface="Verdana"/>
                <a:cs typeface="Verdana"/>
              </a:rPr>
              <a:t> </a:t>
            </a:r>
            <a:r>
              <a:rPr sz="1500" spc="-85">
                <a:solidFill>
                  <a:srgbClr val="0C285A"/>
                </a:solidFill>
                <a:latin typeface="Verdana"/>
                <a:cs typeface="Verdana"/>
              </a:rPr>
              <a:t>fiscais</a:t>
            </a:r>
            <a:r>
              <a:rPr sz="1500" spc="-105">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20">
                <a:solidFill>
                  <a:srgbClr val="0C285A"/>
                </a:solidFill>
                <a:latin typeface="Verdana"/>
                <a:cs typeface="Verdana"/>
              </a:rPr>
              <a:t>demonstrando</a:t>
            </a:r>
            <a:r>
              <a:rPr sz="1500" spc="-105">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40">
                <a:solidFill>
                  <a:srgbClr val="0C285A"/>
                </a:solidFill>
                <a:latin typeface="Verdana"/>
                <a:cs typeface="Verdana"/>
              </a:rPr>
              <a:t>quitação </a:t>
            </a:r>
            <a:r>
              <a:rPr sz="1500" spc="-105">
                <a:solidFill>
                  <a:srgbClr val="0C285A"/>
                </a:solidFill>
                <a:latin typeface="Verdana"/>
                <a:cs typeface="Verdana"/>
              </a:rPr>
              <a:t>integral</a:t>
            </a:r>
            <a:r>
              <a:rPr sz="1500" spc="-125">
                <a:solidFill>
                  <a:srgbClr val="0C285A"/>
                </a:solidFill>
                <a:latin typeface="Verdana"/>
                <a:cs typeface="Verdana"/>
              </a:rPr>
              <a:t> </a:t>
            </a:r>
            <a:r>
              <a:rPr sz="1500" spc="-100">
                <a:solidFill>
                  <a:srgbClr val="0C285A"/>
                </a:solidFill>
                <a:latin typeface="Verdana"/>
                <a:cs typeface="Verdana"/>
              </a:rPr>
              <a:t>do</a:t>
            </a:r>
            <a:r>
              <a:rPr sz="1500" spc="-120">
                <a:solidFill>
                  <a:srgbClr val="0C285A"/>
                </a:solidFill>
                <a:latin typeface="Verdana"/>
                <a:cs typeface="Verdana"/>
              </a:rPr>
              <a:t> </a:t>
            </a:r>
            <a:r>
              <a:rPr sz="1500" spc="-10">
                <a:solidFill>
                  <a:srgbClr val="0C285A"/>
                </a:solidFill>
                <a:latin typeface="Verdana"/>
                <a:cs typeface="Verdana"/>
              </a:rPr>
              <a:t>débito.</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23495">
              <a:lnSpc>
                <a:spcPct val="100000"/>
              </a:lnSpc>
            </a:pPr>
            <a:r>
              <a:rPr sz="1500" spc="-65">
                <a:solidFill>
                  <a:srgbClr val="0C285A"/>
                </a:solidFill>
                <a:latin typeface="Verdana"/>
                <a:cs typeface="Verdana"/>
              </a:rPr>
              <a:t>O</a:t>
            </a:r>
            <a:r>
              <a:rPr sz="1500" spc="-114">
                <a:solidFill>
                  <a:srgbClr val="0C285A"/>
                </a:solidFill>
                <a:latin typeface="Verdana"/>
                <a:cs typeface="Verdana"/>
              </a:rPr>
              <a:t> </a:t>
            </a:r>
            <a:r>
              <a:rPr sz="1500" spc="-120">
                <a:solidFill>
                  <a:srgbClr val="0C285A"/>
                </a:solidFill>
                <a:latin typeface="Verdana"/>
                <a:cs typeface="Verdana"/>
              </a:rPr>
              <a:t>comprovante</a:t>
            </a:r>
            <a:r>
              <a:rPr sz="1500" spc="-114">
                <a:solidFill>
                  <a:srgbClr val="0C285A"/>
                </a:solidFill>
                <a:latin typeface="Verdana"/>
                <a:cs typeface="Verdana"/>
              </a:rPr>
              <a:t> </a:t>
            </a:r>
            <a:r>
              <a:rPr sz="1500" spc="-110">
                <a:solidFill>
                  <a:srgbClr val="0C285A"/>
                </a:solidFill>
                <a:latin typeface="Verdana"/>
                <a:cs typeface="Verdana"/>
              </a:rPr>
              <a:t>de recolhimento</a:t>
            </a:r>
            <a:r>
              <a:rPr sz="1500" spc="-114">
                <a:solidFill>
                  <a:srgbClr val="0C285A"/>
                </a:solidFill>
                <a:latin typeface="Verdana"/>
                <a:cs typeface="Verdana"/>
              </a:rPr>
              <a:t> </a:t>
            </a:r>
            <a:r>
              <a:rPr sz="1500" spc="-95">
                <a:solidFill>
                  <a:srgbClr val="0C285A"/>
                </a:solidFill>
                <a:latin typeface="Verdana"/>
                <a:cs typeface="Verdana"/>
              </a:rPr>
              <a:t>utiliza</a:t>
            </a:r>
            <a:r>
              <a:rPr sz="1500" spc="-114">
                <a:solidFill>
                  <a:srgbClr val="0C285A"/>
                </a:solidFill>
                <a:latin typeface="Verdana"/>
                <a:cs typeface="Verdana"/>
              </a:rPr>
              <a:t> a</a:t>
            </a:r>
            <a:r>
              <a:rPr sz="1500" spc="-110">
                <a:solidFill>
                  <a:srgbClr val="0C285A"/>
                </a:solidFill>
                <a:latin typeface="Verdana"/>
                <a:cs typeface="Verdana"/>
              </a:rPr>
              <a:t> </a:t>
            </a:r>
            <a:r>
              <a:rPr sz="1500" spc="-65">
                <a:solidFill>
                  <a:srgbClr val="0C285A"/>
                </a:solidFill>
                <a:latin typeface="Verdana"/>
                <a:cs typeface="Verdana"/>
              </a:rPr>
              <a:t>DARF</a:t>
            </a:r>
            <a:r>
              <a:rPr sz="1500" spc="-114">
                <a:solidFill>
                  <a:srgbClr val="0C285A"/>
                </a:solidFill>
                <a:latin typeface="Verdana"/>
                <a:cs typeface="Verdana"/>
              </a:rPr>
              <a:t> como </a:t>
            </a:r>
            <a:r>
              <a:rPr sz="1500" spc="-110">
                <a:solidFill>
                  <a:srgbClr val="0C285A"/>
                </a:solidFill>
                <a:latin typeface="Verdana"/>
                <a:cs typeface="Verdana"/>
              </a:rPr>
              <a:t>base de</a:t>
            </a:r>
            <a:r>
              <a:rPr sz="1500" spc="-114">
                <a:solidFill>
                  <a:srgbClr val="0C285A"/>
                </a:solidFill>
                <a:latin typeface="Verdana"/>
                <a:cs typeface="Verdana"/>
              </a:rPr>
              <a:t> </a:t>
            </a:r>
            <a:r>
              <a:rPr sz="1500" spc="-120">
                <a:solidFill>
                  <a:srgbClr val="0C285A"/>
                </a:solidFill>
                <a:latin typeface="Verdana"/>
                <a:cs typeface="Verdana"/>
              </a:rPr>
              <a:t>validação,</a:t>
            </a:r>
            <a:r>
              <a:rPr sz="1500" spc="-114">
                <a:solidFill>
                  <a:srgbClr val="0C285A"/>
                </a:solidFill>
                <a:latin typeface="Verdana"/>
                <a:cs typeface="Verdana"/>
              </a:rPr>
              <a:t> </a:t>
            </a:r>
            <a:r>
              <a:rPr sz="1500" spc="-145">
                <a:solidFill>
                  <a:srgbClr val="0C285A"/>
                </a:solidFill>
                <a:latin typeface="Verdana"/>
                <a:cs typeface="Verdana"/>
              </a:rPr>
              <a:t>já</a:t>
            </a:r>
            <a:r>
              <a:rPr sz="1500" spc="-110">
                <a:solidFill>
                  <a:srgbClr val="0C285A"/>
                </a:solidFill>
                <a:latin typeface="Verdana"/>
                <a:cs typeface="Verdana"/>
              </a:rPr>
              <a:t> que</a:t>
            </a:r>
            <a:r>
              <a:rPr sz="1500" spc="-114">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155">
                <a:solidFill>
                  <a:srgbClr val="0C285A"/>
                </a:solidFill>
                <a:latin typeface="Verdana"/>
                <a:cs typeface="Verdana"/>
              </a:rPr>
              <a:t>valor,</a:t>
            </a:r>
            <a:r>
              <a:rPr sz="1500" spc="-110">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10">
                <a:solidFill>
                  <a:srgbClr val="0C285A"/>
                </a:solidFill>
                <a:latin typeface="Verdana"/>
                <a:cs typeface="Verdana"/>
              </a:rPr>
              <a:t>código </a:t>
            </a:r>
            <a:r>
              <a:rPr sz="1500" spc="-110">
                <a:solidFill>
                  <a:srgbClr val="0C285A"/>
                </a:solidFill>
                <a:latin typeface="Verdana"/>
                <a:cs typeface="Verdana"/>
              </a:rPr>
              <a:t>de</a:t>
            </a:r>
            <a:r>
              <a:rPr sz="1500" spc="-114">
                <a:solidFill>
                  <a:srgbClr val="0C285A"/>
                </a:solidFill>
                <a:latin typeface="Verdana"/>
                <a:cs typeface="Verdana"/>
              </a:rPr>
              <a:t> barras </a:t>
            </a:r>
            <a:r>
              <a:rPr sz="1500" spc="-110">
                <a:solidFill>
                  <a:srgbClr val="0C285A"/>
                </a:solidFill>
                <a:latin typeface="Verdana"/>
                <a:cs typeface="Verdana"/>
              </a:rPr>
              <a:t>ou</a:t>
            </a:r>
            <a:r>
              <a:rPr sz="1500" spc="-114">
                <a:solidFill>
                  <a:srgbClr val="0C285A"/>
                </a:solidFill>
                <a:latin typeface="Verdana"/>
                <a:cs typeface="Verdana"/>
              </a:rPr>
              <a:t> </a:t>
            </a:r>
            <a:r>
              <a:rPr sz="1500" spc="-95">
                <a:solidFill>
                  <a:srgbClr val="0C285A"/>
                </a:solidFill>
                <a:latin typeface="Verdana"/>
                <a:cs typeface="Verdana"/>
              </a:rPr>
              <a:t>identificador</a:t>
            </a:r>
            <a:r>
              <a:rPr sz="1500" spc="-114">
                <a:solidFill>
                  <a:srgbClr val="0C285A"/>
                </a:solidFill>
                <a:latin typeface="Verdana"/>
                <a:cs typeface="Verdana"/>
              </a:rPr>
              <a:t> e</a:t>
            </a:r>
            <a:r>
              <a:rPr sz="1500" spc="-110">
                <a:solidFill>
                  <a:srgbClr val="0C285A"/>
                </a:solidFill>
                <a:latin typeface="Verdana"/>
                <a:cs typeface="Verdana"/>
              </a:rPr>
              <a:t> </a:t>
            </a:r>
            <a:r>
              <a:rPr sz="1500" spc="-114">
                <a:solidFill>
                  <a:srgbClr val="0C285A"/>
                </a:solidFill>
                <a:latin typeface="Verdana"/>
                <a:cs typeface="Verdana"/>
              </a:rPr>
              <a:t>a </a:t>
            </a:r>
            <a:r>
              <a:rPr sz="1500" spc="-120">
                <a:solidFill>
                  <a:srgbClr val="0C285A"/>
                </a:solidFill>
                <a:latin typeface="Verdana"/>
                <a:cs typeface="Verdana"/>
              </a:rPr>
              <a:t>data</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120">
                <a:solidFill>
                  <a:srgbClr val="0C285A"/>
                </a:solidFill>
                <a:latin typeface="Verdana"/>
                <a:cs typeface="Verdana"/>
              </a:rPr>
              <a:t>pagamento</a:t>
            </a:r>
            <a:r>
              <a:rPr sz="1500" spc="-114">
                <a:solidFill>
                  <a:srgbClr val="0C285A"/>
                </a:solidFill>
                <a:latin typeface="Verdana"/>
                <a:cs typeface="Verdana"/>
              </a:rPr>
              <a:t> </a:t>
            </a:r>
            <a:r>
              <a:rPr sz="1500" spc="-105">
                <a:solidFill>
                  <a:srgbClr val="0C285A"/>
                </a:solidFill>
                <a:latin typeface="Verdana"/>
                <a:cs typeface="Verdana"/>
              </a:rPr>
              <a:t>precisam</a:t>
            </a:r>
            <a:r>
              <a:rPr sz="1500" spc="-110">
                <a:solidFill>
                  <a:srgbClr val="0C285A"/>
                </a:solidFill>
                <a:latin typeface="Verdana"/>
                <a:cs typeface="Verdana"/>
              </a:rPr>
              <a:t> </a:t>
            </a:r>
            <a:r>
              <a:rPr sz="1500" spc="-75">
                <a:solidFill>
                  <a:srgbClr val="0C285A"/>
                </a:solidFill>
                <a:latin typeface="Verdana"/>
                <a:cs typeface="Verdana"/>
              </a:rPr>
              <a:t>coincidir</a:t>
            </a:r>
            <a:r>
              <a:rPr sz="1500" spc="-114">
                <a:solidFill>
                  <a:srgbClr val="0C285A"/>
                </a:solidFill>
                <a:latin typeface="Verdana"/>
                <a:cs typeface="Verdana"/>
              </a:rPr>
              <a:t> </a:t>
            </a:r>
            <a:r>
              <a:rPr sz="1500" spc="-110">
                <a:solidFill>
                  <a:srgbClr val="0C285A"/>
                </a:solidFill>
                <a:latin typeface="Verdana"/>
                <a:cs typeface="Verdana"/>
              </a:rPr>
              <a:t>com</a:t>
            </a:r>
            <a:r>
              <a:rPr sz="1500" spc="-114">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120">
                <a:solidFill>
                  <a:srgbClr val="0C285A"/>
                </a:solidFill>
                <a:latin typeface="Verdana"/>
                <a:cs typeface="Verdana"/>
              </a:rPr>
              <a:t>documento</a:t>
            </a:r>
            <a:r>
              <a:rPr sz="1500" spc="-110">
                <a:solidFill>
                  <a:srgbClr val="0C285A"/>
                </a:solidFill>
                <a:latin typeface="Verdana"/>
                <a:cs typeface="Verdana"/>
              </a:rPr>
              <a:t> de</a:t>
            </a:r>
            <a:r>
              <a:rPr sz="1500" spc="-114">
                <a:solidFill>
                  <a:srgbClr val="0C285A"/>
                </a:solidFill>
                <a:latin typeface="Verdana"/>
                <a:cs typeface="Verdana"/>
              </a:rPr>
              <a:t> </a:t>
            </a:r>
            <a:r>
              <a:rPr sz="1500" spc="-40">
                <a:solidFill>
                  <a:srgbClr val="0C285A"/>
                </a:solidFill>
                <a:latin typeface="Verdana"/>
                <a:cs typeface="Verdana"/>
              </a:rPr>
              <a:t>arreca- </a:t>
            </a:r>
            <a:r>
              <a:rPr sz="1500" spc="-125">
                <a:solidFill>
                  <a:srgbClr val="0C285A"/>
                </a:solidFill>
                <a:latin typeface="Verdana"/>
                <a:cs typeface="Verdana"/>
              </a:rPr>
              <a:t>dação.</a:t>
            </a:r>
            <a:r>
              <a:rPr sz="1500" spc="-120">
                <a:solidFill>
                  <a:srgbClr val="0C285A"/>
                </a:solidFill>
                <a:latin typeface="Verdana"/>
                <a:cs typeface="Verdana"/>
              </a:rPr>
              <a:t> </a:t>
            </a:r>
            <a:r>
              <a:rPr sz="1500" spc="-110">
                <a:solidFill>
                  <a:srgbClr val="0C285A"/>
                </a:solidFill>
                <a:latin typeface="Verdana"/>
                <a:cs typeface="Verdana"/>
              </a:rPr>
              <a:t>Além </a:t>
            </a:r>
            <a:r>
              <a:rPr sz="1500" spc="-114">
                <a:solidFill>
                  <a:srgbClr val="0C285A"/>
                </a:solidFill>
                <a:latin typeface="Verdana"/>
                <a:cs typeface="Verdana"/>
              </a:rPr>
              <a:t>disso,</a:t>
            </a:r>
            <a:r>
              <a:rPr sz="1500" spc="-110">
                <a:solidFill>
                  <a:srgbClr val="0C285A"/>
                </a:solidFill>
                <a:latin typeface="Verdana"/>
                <a:cs typeface="Verdana"/>
              </a:rPr>
              <a:t> </a:t>
            </a:r>
            <a:r>
              <a:rPr sz="1500" spc="-125">
                <a:solidFill>
                  <a:srgbClr val="0C285A"/>
                </a:solidFill>
                <a:latin typeface="Verdana"/>
                <a:cs typeface="Verdana"/>
              </a:rPr>
              <a:t>deve</a:t>
            </a:r>
            <a:r>
              <a:rPr sz="1500" spc="-110">
                <a:solidFill>
                  <a:srgbClr val="0C285A"/>
                </a:solidFill>
                <a:latin typeface="Verdana"/>
                <a:cs typeface="Verdana"/>
              </a:rPr>
              <a:t> </a:t>
            </a:r>
            <a:r>
              <a:rPr sz="1500" spc="-114">
                <a:solidFill>
                  <a:srgbClr val="0C285A"/>
                </a:solidFill>
                <a:latin typeface="Verdana"/>
                <a:cs typeface="Verdana"/>
              </a:rPr>
              <a:t>estar</a:t>
            </a:r>
            <a:r>
              <a:rPr sz="1500" spc="-105">
                <a:solidFill>
                  <a:srgbClr val="0C285A"/>
                </a:solidFill>
                <a:latin typeface="Verdana"/>
                <a:cs typeface="Verdana"/>
              </a:rPr>
              <a:t> </a:t>
            </a:r>
            <a:r>
              <a:rPr sz="1500" spc="-110">
                <a:solidFill>
                  <a:srgbClr val="0C285A"/>
                </a:solidFill>
                <a:latin typeface="Verdana"/>
                <a:cs typeface="Verdana"/>
              </a:rPr>
              <a:t>datado </a:t>
            </a:r>
            <a:r>
              <a:rPr sz="1500" spc="-120">
                <a:solidFill>
                  <a:srgbClr val="0C285A"/>
                </a:solidFill>
                <a:latin typeface="Verdana"/>
                <a:cs typeface="Verdana"/>
              </a:rPr>
              <a:t>dentro</a:t>
            </a:r>
            <a:r>
              <a:rPr sz="1500" spc="-110">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20">
                <a:solidFill>
                  <a:srgbClr val="0C285A"/>
                </a:solidFill>
                <a:latin typeface="Verdana"/>
                <a:cs typeface="Verdana"/>
              </a:rPr>
              <a:t>prazo</a:t>
            </a:r>
            <a:r>
              <a:rPr sz="1500" spc="-110">
                <a:solidFill>
                  <a:srgbClr val="0C285A"/>
                </a:solidFill>
                <a:latin typeface="Verdana"/>
                <a:cs typeface="Verdana"/>
              </a:rPr>
              <a:t> </a:t>
            </a:r>
            <a:r>
              <a:rPr sz="1500" spc="-95">
                <a:solidFill>
                  <a:srgbClr val="0C285A"/>
                </a:solidFill>
                <a:latin typeface="Verdana"/>
                <a:cs typeface="Verdana"/>
              </a:rPr>
              <a:t>legal</a:t>
            </a:r>
            <a:r>
              <a:rPr sz="1500" spc="-105">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14">
                <a:solidFill>
                  <a:srgbClr val="0C285A"/>
                </a:solidFill>
                <a:latin typeface="Verdana"/>
                <a:cs typeface="Verdana"/>
              </a:rPr>
              <a:t>apresentar</a:t>
            </a:r>
            <a:r>
              <a:rPr sz="1500" spc="-110">
                <a:solidFill>
                  <a:srgbClr val="0C285A"/>
                </a:solidFill>
                <a:latin typeface="Verdana"/>
                <a:cs typeface="Verdana"/>
              </a:rPr>
              <a:t> </a:t>
            </a:r>
            <a:r>
              <a:rPr sz="1500" spc="-100">
                <a:solidFill>
                  <a:srgbClr val="0C285A"/>
                </a:solidFill>
                <a:latin typeface="Verdana"/>
                <a:cs typeface="Verdana"/>
              </a:rPr>
              <a:t>autenticação</a:t>
            </a:r>
            <a:r>
              <a:rPr sz="1500" spc="-110">
                <a:solidFill>
                  <a:srgbClr val="0C285A"/>
                </a:solidFill>
                <a:latin typeface="Verdana"/>
                <a:cs typeface="Verdana"/>
              </a:rPr>
              <a:t> </a:t>
            </a:r>
            <a:r>
              <a:rPr sz="1500" spc="-100">
                <a:solidFill>
                  <a:srgbClr val="0C285A"/>
                </a:solidFill>
                <a:latin typeface="Verdana"/>
                <a:cs typeface="Verdana"/>
              </a:rPr>
              <a:t>bancária</a:t>
            </a:r>
            <a:r>
              <a:rPr sz="1500" spc="-105">
                <a:solidFill>
                  <a:srgbClr val="0C285A"/>
                </a:solidFill>
                <a:latin typeface="Verdana"/>
                <a:cs typeface="Verdana"/>
              </a:rPr>
              <a:t> </a:t>
            </a:r>
            <a:r>
              <a:rPr sz="1500" spc="-25">
                <a:solidFill>
                  <a:srgbClr val="0C285A"/>
                </a:solidFill>
                <a:latin typeface="Verdana"/>
                <a:cs typeface="Verdana"/>
              </a:rPr>
              <a:t>ou </a:t>
            </a:r>
            <a:r>
              <a:rPr sz="1500" spc="-120">
                <a:solidFill>
                  <a:srgbClr val="0C285A"/>
                </a:solidFill>
                <a:latin typeface="Verdana"/>
                <a:cs typeface="Verdana"/>
              </a:rPr>
              <a:t>status</a:t>
            </a:r>
            <a:r>
              <a:rPr sz="1500" spc="-110">
                <a:solidFill>
                  <a:srgbClr val="0C285A"/>
                </a:solidFill>
                <a:latin typeface="Verdana"/>
                <a:cs typeface="Verdana"/>
              </a:rPr>
              <a:t> de </a:t>
            </a:r>
            <a:r>
              <a:rPr sz="1500" spc="-120">
                <a:solidFill>
                  <a:srgbClr val="0C285A"/>
                </a:solidFill>
                <a:latin typeface="Verdana"/>
                <a:cs typeface="Verdana"/>
              </a:rPr>
              <a:t>efetivação,</a:t>
            </a:r>
            <a:r>
              <a:rPr sz="1500" spc="-105">
                <a:solidFill>
                  <a:srgbClr val="0C285A"/>
                </a:solidFill>
                <a:latin typeface="Verdana"/>
                <a:cs typeface="Verdana"/>
              </a:rPr>
              <a:t> </a:t>
            </a:r>
            <a:r>
              <a:rPr sz="1500" spc="-100">
                <a:solidFill>
                  <a:srgbClr val="0C285A"/>
                </a:solidFill>
                <a:latin typeface="Verdana"/>
                <a:cs typeface="Verdana"/>
              </a:rPr>
              <a:t>funcionando</a:t>
            </a:r>
            <a:r>
              <a:rPr sz="1500" spc="-110">
                <a:solidFill>
                  <a:srgbClr val="0C285A"/>
                </a:solidFill>
                <a:latin typeface="Verdana"/>
                <a:cs typeface="Verdana"/>
              </a:rPr>
              <a:t> </a:t>
            </a:r>
            <a:r>
              <a:rPr sz="1500" spc="-114">
                <a:solidFill>
                  <a:srgbClr val="0C285A"/>
                </a:solidFill>
                <a:latin typeface="Verdana"/>
                <a:cs typeface="Verdana"/>
              </a:rPr>
              <a:t>como</a:t>
            </a:r>
            <a:r>
              <a:rPr sz="1500" spc="-110">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confirmação</a:t>
            </a:r>
            <a:r>
              <a:rPr sz="1500" spc="-110">
                <a:solidFill>
                  <a:srgbClr val="0C285A"/>
                </a:solidFill>
                <a:latin typeface="Verdana"/>
                <a:cs typeface="Verdana"/>
              </a:rPr>
              <a:t> </a:t>
            </a:r>
            <a:r>
              <a:rPr sz="1500" spc="-95">
                <a:solidFill>
                  <a:srgbClr val="0C285A"/>
                </a:solidFill>
                <a:latin typeface="Verdana"/>
                <a:cs typeface="Verdana"/>
              </a:rPr>
              <a:t>final</a:t>
            </a:r>
            <a:r>
              <a:rPr sz="1500" spc="-110">
                <a:solidFill>
                  <a:srgbClr val="0C285A"/>
                </a:solidFill>
                <a:latin typeface="Verdana"/>
                <a:cs typeface="Verdana"/>
              </a:rPr>
              <a:t> </a:t>
            </a:r>
            <a:r>
              <a:rPr sz="1500" spc="-100">
                <a:solidFill>
                  <a:srgbClr val="0C285A"/>
                </a:solidFill>
                <a:latin typeface="Verdana"/>
                <a:cs typeface="Verdana"/>
              </a:rPr>
              <a:t>do</a:t>
            </a:r>
            <a:r>
              <a:rPr sz="1500" spc="-105">
                <a:solidFill>
                  <a:srgbClr val="0C285A"/>
                </a:solidFill>
                <a:latin typeface="Verdana"/>
                <a:cs typeface="Verdana"/>
              </a:rPr>
              <a:t> </a:t>
            </a:r>
            <a:r>
              <a:rPr sz="1500" spc="-90">
                <a:solidFill>
                  <a:srgbClr val="0C285A"/>
                </a:solidFill>
                <a:latin typeface="Verdana"/>
                <a:cs typeface="Verdana"/>
              </a:rPr>
              <a:t>processo</a:t>
            </a:r>
            <a:r>
              <a:rPr sz="1500" spc="-110">
                <a:solidFill>
                  <a:srgbClr val="0C285A"/>
                </a:solidFill>
                <a:latin typeface="Verdana"/>
                <a:cs typeface="Verdana"/>
              </a:rPr>
              <a:t> de </a:t>
            </a:r>
            <a:r>
              <a:rPr sz="1500" spc="-20">
                <a:solidFill>
                  <a:srgbClr val="0C285A"/>
                </a:solidFill>
                <a:latin typeface="Verdana"/>
                <a:cs typeface="Verdana"/>
              </a:rPr>
              <a:t>recolhimento.</a:t>
            </a:r>
            <a:endParaRPr sz="1500">
              <a:latin typeface="Verdana"/>
              <a:cs typeface="Verdana"/>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57</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prstGeom prst="rect">
            <a:avLst/>
          </a:prstGeom>
        </p:spPr>
        <p:txBody>
          <a:bodyPr vert="horz" wrap="square" lIns="0" tIns="288438" rIns="0" bIns="0" rtlCol="0">
            <a:spAutoFit/>
          </a:bodyPr>
          <a:lstStyle/>
          <a:p>
            <a:pPr marL="171450">
              <a:lnSpc>
                <a:spcPts val="3770"/>
              </a:lnSpc>
              <a:spcBef>
                <a:spcPts val="130"/>
              </a:spcBef>
            </a:pPr>
            <a:r>
              <a:rPr sz="3350" spc="-135"/>
              <a:t>Comprovante</a:t>
            </a:r>
            <a:r>
              <a:rPr sz="3350" spc="-185"/>
              <a:t> </a:t>
            </a:r>
            <a:r>
              <a:rPr sz="3350" spc="-120"/>
              <a:t>de</a:t>
            </a:r>
            <a:r>
              <a:rPr sz="3350" spc="-185"/>
              <a:t> </a:t>
            </a:r>
            <a:r>
              <a:rPr sz="3350" spc="-114"/>
              <a:t>Recolhimento</a:t>
            </a:r>
            <a:endParaRPr sz="3350"/>
          </a:p>
          <a:p>
            <a:pPr marL="194310">
              <a:lnSpc>
                <a:spcPts val="2630"/>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360º</a:t>
            </a:r>
            <a:endParaRPr sz="2400">
              <a:latin typeface="Arial"/>
              <a:cs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88438" rIns="0" bIns="0" rtlCol="0">
            <a:spAutoFit/>
          </a:bodyPr>
          <a:lstStyle/>
          <a:p>
            <a:pPr marL="171450">
              <a:lnSpc>
                <a:spcPts val="3770"/>
              </a:lnSpc>
              <a:spcBef>
                <a:spcPts val="130"/>
              </a:spcBef>
            </a:pPr>
            <a:r>
              <a:rPr sz="3350" spc="-135"/>
              <a:t>Comprovante</a:t>
            </a:r>
            <a:r>
              <a:rPr sz="3350" spc="-185"/>
              <a:t> </a:t>
            </a:r>
            <a:r>
              <a:rPr sz="3350" spc="-120"/>
              <a:t>de</a:t>
            </a:r>
            <a:r>
              <a:rPr sz="3350" spc="-185"/>
              <a:t> </a:t>
            </a:r>
            <a:r>
              <a:rPr sz="3350" spc="-114"/>
              <a:t>Recolhimento</a:t>
            </a:r>
            <a:endParaRPr sz="3350"/>
          </a:p>
          <a:p>
            <a:pPr marL="194310">
              <a:lnSpc>
                <a:spcPts val="263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grpSp>
        <p:nvGrpSpPr>
          <p:cNvPr id="3" name="object 3"/>
          <p:cNvGrpSpPr/>
          <p:nvPr/>
        </p:nvGrpSpPr>
        <p:grpSpPr>
          <a:xfrm>
            <a:off x="536926" y="2376004"/>
            <a:ext cx="7080922" cy="4577735"/>
            <a:chOff x="505195" y="2376004"/>
            <a:chExt cx="7144384" cy="4593590"/>
          </a:xfrm>
        </p:grpSpPr>
        <p:pic>
          <p:nvPicPr>
            <p:cNvPr id="4" name="object 4"/>
            <p:cNvPicPr/>
            <p:nvPr/>
          </p:nvPicPr>
          <p:blipFill>
            <a:blip r:embed="rId2" cstate="print"/>
            <a:stretch>
              <a:fillRect/>
            </a:stretch>
          </p:blipFill>
          <p:spPr>
            <a:xfrm>
              <a:off x="3942003" y="2376004"/>
              <a:ext cx="2879991" cy="4593589"/>
            </a:xfrm>
            <a:prstGeom prst="rect">
              <a:avLst/>
            </a:prstGeom>
          </p:spPr>
        </p:pic>
        <p:sp>
          <p:nvSpPr>
            <p:cNvPr id="5" name="object 5"/>
            <p:cNvSpPr/>
            <p:nvPr/>
          </p:nvSpPr>
          <p:spPr>
            <a:xfrm>
              <a:off x="4811496" y="2953905"/>
              <a:ext cx="1216660" cy="3773170"/>
            </a:xfrm>
            <a:custGeom>
              <a:avLst/>
              <a:gdLst/>
              <a:ahLst/>
              <a:cxnLst/>
              <a:rect l="l" t="t" r="r" b="b"/>
              <a:pathLst>
                <a:path w="1216660" h="3773170">
                  <a:moveTo>
                    <a:pt x="14401" y="3772598"/>
                  </a:moveTo>
                  <a:lnTo>
                    <a:pt x="899807" y="3772598"/>
                  </a:lnTo>
                  <a:lnTo>
                    <a:pt x="899807" y="3369602"/>
                  </a:lnTo>
                  <a:lnTo>
                    <a:pt x="14401" y="3369602"/>
                  </a:lnTo>
                  <a:lnTo>
                    <a:pt x="14401" y="3772598"/>
                  </a:lnTo>
                  <a:close/>
                </a:path>
                <a:path w="1216660" h="3773170">
                  <a:moveTo>
                    <a:pt x="0" y="1609001"/>
                  </a:moveTo>
                  <a:lnTo>
                    <a:pt x="1216596" y="1609001"/>
                  </a:lnTo>
                  <a:lnTo>
                    <a:pt x="1216596" y="1414805"/>
                  </a:lnTo>
                  <a:lnTo>
                    <a:pt x="0" y="1414805"/>
                  </a:lnTo>
                  <a:lnTo>
                    <a:pt x="0" y="1609001"/>
                  </a:lnTo>
                  <a:close/>
                </a:path>
                <a:path w="1216660" h="3773170">
                  <a:moveTo>
                    <a:pt x="327609" y="316598"/>
                  </a:moveTo>
                  <a:lnTo>
                    <a:pt x="813409" y="316598"/>
                  </a:lnTo>
                  <a:lnTo>
                    <a:pt x="813409" y="0"/>
                  </a:lnTo>
                  <a:lnTo>
                    <a:pt x="327609" y="0"/>
                  </a:lnTo>
                  <a:lnTo>
                    <a:pt x="327609" y="316598"/>
                  </a:lnTo>
                  <a:close/>
                </a:path>
                <a:path w="1216660" h="3773170">
                  <a:moveTo>
                    <a:pt x="0" y="2238997"/>
                  </a:moveTo>
                  <a:lnTo>
                    <a:pt x="595604" y="2238997"/>
                  </a:lnTo>
                  <a:lnTo>
                    <a:pt x="595604" y="2044801"/>
                  </a:lnTo>
                  <a:lnTo>
                    <a:pt x="0" y="2044801"/>
                  </a:lnTo>
                  <a:lnTo>
                    <a:pt x="0" y="2238997"/>
                  </a:lnTo>
                  <a:close/>
                </a:path>
              </a:pathLst>
            </a:custGeom>
            <a:ln w="25400">
              <a:solidFill>
                <a:srgbClr val="222E54"/>
              </a:solidFill>
            </a:ln>
          </p:spPr>
          <p:txBody>
            <a:bodyPr wrap="square" lIns="0" tIns="0" rIns="0" bIns="0" rtlCol="0"/>
            <a:lstStyle/>
            <a:p>
              <a:endParaRPr/>
            </a:p>
          </p:txBody>
        </p:sp>
        <p:sp>
          <p:nvSpPr>
            <p:cNvPr id="6" name="object 6"/>
            <p:cNvSpPr/>
            <p:nvPr/>
          </p:nvSpPr>
          <p:spPr>
            <a:xfrm>
              <a:off x="554749" y="2484028"/>
              <a:ext cx="4258945" cy="4041140"/>
            </a:xfrm>
            <a:custGeom>
              <a:avLst/>
              <a:gdLst/>
              <a:ahLst/>
              <a:cxnLst/>
              <a:rect l="l" t="t" r="r" b="b"/>
              <a:pathLst>
                <a:path w="4258945" h="4041140">
                  <a:moveTo>
                    <a:pt x="4258449" y="4041025"/>
                  </a:moveTo>
                  <a:lnTo>
                    <a:pt x="3267062" y="4041025"/>
                  </a:lnTo>
                  <a:lnTo>
                    <a:pt x="3267062" y="0"/>
                  </a:lnTo>
                  <a:lnTo>
                    <a:pt x="0" y="0"/>
                  </a:lnTo>
                  <a:lnTo>
                    <a:pt x="0" y="110083"/>
                  </a:lnTo>
                </a:path>
              </a:pathLst>
            </a:custGeom>
            <a:ln w="25400">
              <a:solidFill>
                <a:srgbClr val="242E55"/>
              </a:solidFill>
            </a:ln>
          </p:spPr>
          <p:txBody>
            <a:bodyPr wrap="square" lIns="0" tIns="0" rIns="0" bIns="0" rtlCol="0"/>
            <a:lstStyle/>
            <a:p>
              <a:endParaRPr/>
            </a:p>
          </p:txBody>
        </p:sp>
        <p:sp>
          <p:nvSpPr>
            <p:cNvPr id="7" name="object 7"/>
            <p:cNvSpPr/>
            <p:nvPr/>
          </p:nvSpPr>
          <p:spPr>
            <a:xfrm>
              <a:off x="505195" y="2545883"/>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42E55"/>
            </a:solidFill>
          </p:spPr>
          <p:txBody>
            <a:bodyPr wrap="square" lIns="0" tIns="0" rIns="0" bIns="0" rtlCol="0"/>
            <a:lstStyle/>
            <a:p>
              <a:endParaRPr/>
            </a:p>
          </p:txBody>
        </p:sp>
        <p:sp>
          <p:nvSpPr>
            <p:cNvPr id="8" name="object 8"/>
            <p:cNvSpPr/>
            <p:nvPr/>
          </p:nvSpPr>
          <p:spPr>
            <a:xfrm>
              <a:off x="5419800" y="3112232"/>
              <a:ext cx="2167255" cy="1983739"/>
            </a:xfrm>
            <a:custGeom>
              <a:avLst/>
              <a:gdLst/>
              <a:ahLst/>
              <a:cxnLst/>
              <a:rect l="l" t="t" r="r" b="b"/>
              <a:pathLst>
                <a:path w="2167254" h="1983739">
                  <a:moveTo>
                    <a:pt x="0" y="1983625"/>
                  </a:moveTo>
                  <a:lnTo>
                    <a:pt x="1402194" y="1983625"/>
                  </a:lnTo>
                  <a:lnTo>
                    <a:pt x="1402194" y="0"/>
                  </a:lnTo>
                  <a:lnTo>
                    <a:pt x="2167204" y="0"/>
                  </a:lnTo>
                  <a:lnTo>
                    <a:pt x="2167204" y="85521"/>
                  </a:lnTo>
                </a:path>
              </a:pathLst>
            </a:custGeom>
            <a:ln w="25400">
              <a:solidFill>
                <a:srgbClr val="242E55"/>
              </a:solidFill>
            </a:ln>
          </p:spPr>
          <p:txBody>
            <a:bodyPr wrap="square" lIns="0" tIns="0" rIns="0" bIns="0" rtlCol="0"/>
            <a:lstStyle/>
            <a:p>
              <a:endParaRPr/>
            </a:p>
          </p:txBody>
        </p:sp>
        <p:sp>
          <p:nvSpPr>
            <p:cNvPr id="9" name="object 9"/>
            <p:cNvSpPr/>
            <p:nvPr/>
          </p:nvSpPr>
          <p:spPr>
            <a:xfrm>
              <a:off x="7537444" y="3149530"/>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42E55"/>
            </a:solidFill>
          </p:spPr>
          <p:txBody>
            <a:bodyPr wrap="square" lIns="0" tIns="0" rIns="0" bIns="0" rtlCol="0"/>
            <a:lstStyle/>
            <a:p>
              <a:endParaRPr/>
            </a:p>
          </p:txBody>
        </p:sp>
        <p:sp>
          <p:nvSpPr>
            <p:cNvPr id="10" name="object 10"/>
            <p:cNvSpPr/>
            <p:nvPr/>
          </p:nvSpPr>
          <p:spPr>
            <a:xfrm>
              <a:off x="6040799" y="4465819"/>
              <a:ext cx="1558925" cy="603885"/>
            </a:xfrm>
            <a:custGeom>
              <a:avLst/>
              <a:gdLst/>
              <a:ahLst/>
              <a:cxnLst/>
              <a:rect l="l" t="t" r="r" b="b"/>
              <a:pathLst>
                <a:path w="1558925" h="603885">
                  <a:moveTo>
                    <a:pt x="0" y="0"/>
                  </a:moveTo>
                  <a:lnTo>
                    <a:pt x="1558899" y="0"/>
                  </a:lnTo>
                  <a:lnTo>
                    <a:pt x="1558899" y="603300"/>
                  </a:lnTo>
                </a:path>
              </a:pathLst>
            </a:custGeom>
            <a:ln w="25400">
              <a:solidFill>
                <a:srgbClr val="242E55"/>
              </a:solidFill>
            </a:ln>
          </p:spPr>
          <p:txBody>
            <a:bodyPr wrap="square" lIns="0" tIns="0" rIns="0" bIns="0" rtlCol="0"/>
            <a:lstStyle/>
            <a:p>
              <a:endParaRPr/>
            </a:p>
          </p:txBody>
        </p:sp>
        <p:sp>
          <p:nvSpPr>
            <p:cNvPr id="11" name="object 11"/>
            <p:cNvSpPr/>
            <p:nvPr/>
          </p:nvSpPr>
          <p:spPr>
            <a:xfrm>
              <a:off x="7550144" y="5020844"/>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12" name="object 12"/>
            <p:cNvSpPr/>
            <p:nvPr/>
          </p:nvSpPr>
          <p:spPr>
            <a:xfrm>
              <a:off x="554755" y="3112227"/>
              <a:ext cx="4572000" cy="1575435"/>
            </a:xfrm>
            <a:custGeom>
              <a:avLst/>
              <a:gdLst/>
              <a:ahLst/>
              <a:cxnLst/>
              <a:rect l="l" t="t" r="r" b="b"/>
              <a:pathLst>
                <a:path w="4572000" h="1575435">
                  <a:moveTo>
                    <a:pt x="4571644" y="0"/>
                  </a:moveTo>
                  <a:lnTo>
                    <a:pt x="3115627" y="0"/>
                  </a:lnTo>
                  <a:lnTo>
                    <a:pt x="3115627" y="1463421"/>
                  </a:lnTo>
                  <a:lnTo>
                    <a:pt x="0" y="1463421"/>
                  </a:lnTo>
                  <a:lnTo>
                    <a:pt x="0" y="1575244"/>
                  </a:lnTo>
                </a:path>
              </a:pathLst>
            </a:custGeom>
            <a:ln w="25400">
              <a:solidFill>
                <a:srgbClr val="242E55"/>
              </a:solidFill>
            </a:ln>
          </p:spPr>
          <p:txBody>
            <a:bodyPr wrap="square" lIns="0" tIns="0" rIns="0" bIns="0" rtlCol="0"/>
            <a:lstStyle/>
            <a:p>
              <a:endParaRPr/>
            </a:p>
          </p:txBody>
        </p:sp>
        <p:sp>
          <p:nvSpPr>
            <p:cNvPr id="13" name="object 13"/>
            <p:cNvSpPr/>
            <p:nvPr/>
          </p:nvSpPr>
          <p:spPr>
            <a:xfrm>
              <a:off x="505195" y="4639248"/>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grpSp>
      <p:sp>
        <p:nvSpPr>
          <p:cNvPr id="14" name="object 14"/>
          <p:cNvSpPr txBox="1"/>
          <p:nvPr/>
        </p:nvSpPr>
        <p:spPr>
          <a:xfrm>
            <a:off x="444500" y="2749282"/>
            <a:ext cx="2927350" cy="52832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75">
                <a:solidFill>
                  <a:srgbClr val="222E54"/>
                </a:solidFill>
                <a:latin typeface="Verdana"/>
                <a:cs typeface="Verdana"/>
              </a:rPr>
              <a:t>Conferir</a:t>
            </a:r>
            <a:r>
              <a:rPr sz="1100" spc="-70">
                <a:solidFill>
                  <a:srgbClr val="222E54"/>
                </a:solidFill>
                <a:latin typeface="Verdana"/>
                <a:cs typeface="Verdana"/>
              </a:rPr>
              <a:t> </a:t>
            </a:r>
            <a:r>
              <a:rPr sz="1100" spc="-75">
                <a:solidFill>
                  <a:srgbClr val="222E54"/>
                </a:solidFill>
                <a:latin typeface="Verdana"/>
                <a:cs typeface="Verdana"/>
              </a:rPr>
              <a:t>se </a:t>
            </a:r>
            <a:r>
              <a:rPr sz="1100" spc="-95">
                <a:solidFill>
                  <a:srgbClr val="222E54"/>
                </a:solidFill>
                <a:latin typeface="Verdana"/>
                <a:cs typeface="Verdana"/>
              </a:rPr>
              <a:t>a</a:t>
            </a:r>
            <a:r>
              <a:rPr sz="1100" spc="-75">
                <a:solidFill>
                  <a:srgbClr val="222E54"/>
                </a:solidFill>
                <a:latin typeface="Verdana"/>
                <a:cs typeface="Verdana"/>
              </a:rPr>
              <a:t> </a:t>
            </a:r>
            <a:r>
              <a:rPr sz="1100" spc="-85">
                <a:solidFill>
                  <a:srgbClr val="222E54"/>
                </a:solidFill>
                <a:latin typeface="Verdana"/>
                <a:cs typeface="Verdana"/>
              </a:rPr>
              <a:t>Razão</a:t>
            </a:r>
            <a:r>
              <a:rPr sz="1100" spc="-70">
                <a:solidFill>
                  <a:srgbClr val="222E54"/>
                </a:solidFill>
                <a:latin typeface="Verdana"/>
                <a:cs typeface="Verdana"/>
              </a:rPr>
              <a:t> </a:t>
            </a:r>
            <a:r>
              <a:rPr sz="1100" spc="-65">
                <a:solidFill>
                  <a:srgbClr val="222E54"/>
                </a:solidFill>
                <a:latin typeface="Verdana"/>
                <a:cs typeface="Verdana"/>
              </a:rPr>
              <a:t>Social</a:t>
            </a:r>
            <a:r>
              <a:rPr sz="1100" spc="-75">
                <a:solidFill>
                  <a:srgbClr val="222E54"/>
                </a:solidFill>
                <a:latin typeface="Verdana"/>
                <a:cs typeface="Verdana"/>
              </a:rPr>
              <a:t> </a:t>
            </a:r>
            <a:r>
              <a:rPr sz="1100" spc="-20">
                <a:solidFill>
                  <a:srgbClr val="222E54"/>
                </a:solidFill>
                <a:latin typeface="Verdana"/>
                <a:cs typeface="Verdana"/>
              </a:rPr>
              <a:t>e/ou </a:t>
            </a:r>
            <a:r>
              <a:rPr sz="1100" spc="-50">
                <a:solidFill>
                  <a:srgbClr val="222E54"/>
                </a:solidFill>
                <a:latin typeface="Verdana"/>
                <a:cs typeface="Verdana"/>
              </a:rPr>
              <a:t>CNPJ</a:t>
            </a:r>
            <a:r>
              <a:rPr sz="1100" spc="-80">
                <a:solidFill>
                  <a:srgbClr val="222E54"/>
                </a:solidFill>
                <a:latin typeface="Verdana"/>
                <a:cs typeface="Verdana"/>
              </a:rPr>
              <a:t> correspondem ao</a:t>
            </a:r>
            <a:r>
              <a:rPr sz="1100" spc="-75">
                <a:solidFill>
                  <a:srgbClr val="222E54"/>
                </a:solidFill>
                <a:latin typeface="Verdana"/>
                <a:cs typeface="Verdana"/>
              </a:rPr>
              <a:t> </a:t>
            </a:r>
            <a:r>
              <a:rPr sz="1100" spc="-80">
                <a:solidFill>
                  <a:srgbClr val="222E54"/>
                </a:solidFill>
                <a:latin typeface="Verdana"/>
                <a:cs typeface="Verdana"/>
              </a:rPr>
              <a:t>cadastro </a:t>
            </a:r>
            <a:r>
              <a:rPr sz="1100" spc="-70">
                <a:solidFill>
                  <a:srgbClr val="222E54"/>
                </a:solidFill>
                <a:latin typeface="Verdana"/>
                <a:cs typeface="Verdana"/>
              </a:rPr>
              <a:t>do</a:t>
            </a:r>
            <a:r>
              <a:rPr sz="1100" spc="-75">
                <a:solidFill>
                  <a:srgbClr val="222E54"/>
                </a:solidFill>
                <a:latin typeface="Verdana"/>
                <a:cs typeface="Verdana"/>
              </a:rPr>
              <a:t> </a:t>
            </a:r>
            <a:r>
              <a:rPr sz="1100" spc="-70">
                <a:solidFill>
                  <a:srgbClr val="222E54"/>
                </a:solidFill>
                <a:latin typeface="Verdana"/>
                <a:cs typeface="Verdana"/>
              </a:rPr>
              <a:t>fornecedor </a:t>
            </a:r>
            <a:r>
              <a:rPr sz="1100" spc="-85">
                <a:solidFill>
                  <a:srgbClr val="222E54"/>
                </a:solidFill>
                <a:latin typeface="Verdana"/>
                <a:cs typeface="Verdana"/>
              </a:rPr>
              <a:t>e</a:t>
            </a:r>
            <a:r>
              <a:rPr sz="1100" spc="-100">
                <a:solidFill>
                  <a:srgbClr val="222E54"/>
                </a:solidFill>
                <a:latin typeface="Verdana"/>
                <a:cs typeface="Verdana"/>
              </a:rPr>
              <a:t> </a:t>
            </a:r>
            <a:r>
              <a:rPr sz="1100" spc="-95">
                <a:solidFill>
                  <a:srgbClr val="222E54"/>
                </a:solidFill>
                <a:latin typeface="Verdana"/>
                <a:cs typeface="Verdana"/>
              </a:rPr>
              <a:t>à</a:t>
            </a:r>
            <a:r>
              <a:rPr sz="1100" spc="-100">
                <a:solidFill>
                  <a:srgbClr val="222E54"/>
                </a:solidFill>
                <a:latin typeface="Verdana"/>
                <a:cs typeface="Verdana"/>
              </a:rPr>
              <a:t> </a:t>
            </a:r>
            <a:r>
              <a:rPr sz="1100" spc="-50">
                <a:solidFill>
                  <a:srgbClr val="222E54"/>
                </a:solidFill>
                <a:latin typeface="Verdana"/>
                <a:cs typeface="Verdana"/>
              </a:rPr>
              <a:t>DARF</a:t>
            </a:r>
            <a:r>
              <a:rPr sz="1100" spc="-95">
                <a:solidFill>
                  <a:srgbClr val="222E54"/>
                </a:solidFill>
                <a:latin typeface="Verdana"/>
                <a:cs typeface="Verdana"/>
              </a:rPr>
              <a:t> </a:t>
            </a:r>
            <a:r>
              <a:rPr sz="1100" spc="-20">
                <a:solidFill>
                  <a:srgbClr val="222E54"/>
                </a:solidFill>
                <a:latin typeface="Verdana"/>
                <a:cs typeface="Verdana"/>
              </a:rPr>
              <a:t>paga.</a:t>
            </a:r>
            <a:endParaRPr sz="1100">
              <a:latin typeface="Verdana"/>
              <a:cs typeface="Verdana"/>
            </a:endParaRPr>
          </a:p>
        </p:txBody>
      </p:sp>
      <p:sp>
        <p:nvSpPr>
          <p:cNvPr id="18" name="object 18"/>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58</a:t>
            </a:fld>
            <a:endParaRPr spc="-25"/>
          </a:p>
        </p:txBody>
      </p:sp>
      <p:sp>
        <p:nvSpPr>
          <p:cNvPr id="19" name="object 19"/>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0" name="object 20"/>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5" name="object 15"/>
          <p:cNvSpPr txBox="1"/>
          <p:nvPr/>
        </p:nvSpPr>
        <p:spPr>
          <a:xfrm>
            <a:off x="444500" y="4762358"/>
            <a:ext cx="2868930"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75">
                <a:solidFill>
                  <a:srgbClr val="222E54"/>
                </a:solidFill>
                <a:latin typeface="Verdana"/>
                <a:cs typeface="Verdana"/>
              </a:rPr>
              <a:t>Conferir </a:t>
            </a:r>
            <a:r>
              <a:rPr sz="1100" spc="-65">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valor</a:t>
            </a:r>
            <a:r>
              <a:rPr sz="1100" spc="-75">
                <a:solidFill>
                  <a:srgbClr val="222E54"/>
                </a:solidFill>
                <a:latin typeface="Verdana"/>
                <a:cs typeface="Verdana"/>
              </a:rPr>
              <a:t> </a:t>
            </a:r>
            <a:r>
              <a:rPr sz="1100" spc="-95">
                <a:solidFill>
                  <a:srgbClr val="222E54"/>
                </a:solidFill>
                <a:latin typeface="Verdana"/>
                <a:cs typeface="Verdana"/>
              </a:rPr>
              <a:t>pago,</a:t>
            </a:r>
            <a:r>
              <a:rPr sz="1100" spc="-75">
                <a:solidFill>
                  <a:srgbClr val="222E54"/>
                </a:solidFill>
                <a:latin typeface="Verdana"/>
                <a:cs typeface="Verdana"/>
              </a:rPr>
              <a:t> </a:t>
            </a:r>
            <a:r>
              <a:rPr sz="1100" spc="-80">
                <a:solidFill>
                  <a:srgbClr val="222E54"/>
                </a:solidFill>
                <a:latin typeface="Verdana"/>
                <a:cs typeface="Verdana"/>
              </a:rPr>
              <a:t>que</a:t>
            </a:r>
            <a:r>
              <a:rPr sz="1100" spc="-75">
                <a:solidFill>
                  <a:srgbClr val="222E54"/>
                </a:solidFill>
                <a:latin typeface="Verdana"/>
                <a:cs typeface="Verdana"/>
              </a:rPr>
              <a:t> </a:t>
            </a:r>
            <a:r>
              <a:rPr sz="1100" spc="-95">
                <a:solidFill>
                  <a:srgbClr val="222E54"/>
                </a:solidFill>
                <a:latin typeface="Verdana"/>
                <a:cs typeface="Verdana"/>
              </a:rPr>
              <a:t>deve</a:t>
            </a:r>
            <a:r>
              <a:rPr sz="1100" spc="-75">
                <a:solidFill>
                  <a:srgbClr val="222E54"/>
                </a:solidFill>
                <a:latin typeface="Verdana"/>
                <a:cs typeface="Verdana"/>
              </a:rPr>
              <a:t> </a:t>
            </a:r>
            <a:r>
              <a:rPr sz="1100" spc="-45">
                <a:solidFill>
                  <a:srgbClr val="222E54"/>
                </a:solidFill>
                <a:latin typeface="Verdana"/>
                <a:cs typeface="Verdana"/>
              </a:rPr>
              <a:t>ser </a:t>
            </a:r>
            <a:r>
              <a:rPr sz="1100" spc="-65">
                <a:solidFill>
                  <a:srgbClr val="222E54"/>
                </a:solidFill>
                <a:latin typeface="Verdana"/>
                <a:cs typeface="Verdana"/>
              </a:rPr>
              <a:t>idêntico</a:t>
            </a:r>
            <a:r>
              <a:rPr sz="1100" spc="-85">
                <a:solidFill>
                  <a:srgbClr val="222E54"/>
                </a:solidFill>
                <a:latin typeface="Verdana"/>
                <a:cs typeface="Verdana"/>
              </a:rPr>
              <a:t> </a:t>
            </a:r>
            <a:r>
              <a:rPr sz="1100" spc="-80">
                <a:solidFill>
                  <a:srgbClr val="222E54"/>
                </a:solidFill>
                <a:latin typeface="Verdana"/>
                <a:cs typeface="Verdana"/>
              </a:rPr>
              <a:t>ao</a:t>
            </a:r>
            <a:r>
              <a:rPr sz="1100" spc="-85">
                <a:solidFill>
                  <a:srgbClr val="222E54"/>
                </a:solidFill>
                <a:latin typeface="Verdana"/>
                <a:cs typeface="Verdana"/>
              </a:rPr>
              <a:t> </a:t>
            </a:r>
            <a:r>
              <a:rPr sz="1100" spc="-90">
                <a:solidFill>
                  <a:srgbClr val="222E54"/>
                </a:solidFill>
                <a:latin typeface="Verdana"/>
                <a:cs typeface="Verdana"/>
              </a:rPr>
              <a:t>valor</a:t>
            </a:r>
            <a:r>
              <a:rPr sz="1100" spc="-80">
                <a:solidFill>
                  <a:srgbClr val="222E54"/>
                </a:solidFill>
                <a:latin typeface="Verdana"/>
                <a:cs typeface="Verdana"/>
              </a:rPr>
              <a:t> </a:t>
            </a:r>
            <a:r>
              <a:rPr sz="1100" spc="-85">
                <a:solidFill>
                  <a:srgbClr val="222E54"/>
                </a:solidFill>
                <a:latin typeface="Verdana"/>
                <a:cs typeface="Verdana"/>
              </a:rPr>
              <a:t>da </a:t>
            </a:r>
            <a:r>
              <a:rPr sz="1100" spc="-20">
                <a:solidFill>
                  <a:srgbClr val="222E54"/>
                </a:solidFill>
                <a:latin typeface="Verdana"/>
                <a:cs typeface="Verdana"/>
              </a:rPr>
              <a:t>DARF.</a:t>
            </a:r>
            <a:endParaRPr sz="1100">
              <a:latin typeface="Verdana"/>
              <a:cs typeface="Verdana"/>
            </a:endParaRPr>
          </a:p>
        </p:txBody>
      </p:sp>
      <p:sp>
        <p:nvSpPr>
          <p:cNvPr id="16" name="object 16"/>
          <p:cNvSpPr txBox="1"/>
          <p:nvPr/>
        </p:nvSpPr>
        <p:spPr>
          <a:xfrm>
            <a:off x="7464425" y="5200318"/>
            <a:ext cx="2722880"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85">
                <a:solidFill>
                  <a:srgbClr val="222E54"/>
                </a:solidFill>
                <a:latin typeface="Verdana"/>
                <a:cs typeface="Verdana"/>
              </a:rPr>
              <a:t>Validar</a:t>
            </a:r>
            <a:r>
              <a:rPr sz="1100" spc="-70">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60">
                <a:solidFill>
                  <a:srgbClr val="222E54"/>
                </a:solidFill>
                <a:latin typeface="Verdana"/>
                <a:cs typeface="Verdana"/>
              </a:rPr>
              <a:t>código</a:t>
            </a:r>
            <a:r>
              <a:rPr sz="1100" spc="-70">
                <a:solidFill>
                  <a:srgbClr val="222E54"/>
                </a:solidFill>
                <a:latin typeface="Verdana"/>
                <a:cs typeface="Verdana"/>
              </a:rPr>
              <a:t> </a:t>
            </a:r>
            <a:r>
              <a:rPr sz="1100" spc="-80">
                <a:solidFill>
                  <a:srgbClr val="222E54"/>
                </a:solidFill>
                <a:latin typeface="Verdana"/>
                <a:cs typeface="Verdana"/>
              </a:rPr>
              <a:t>de</a:t>
            </a:r>
            <a:r>
              <a:rPr sz="1100" spc="-70">
                <a:solidFill>
                  <a:srgbClr val="222E54"/>
                </a:solidFill>
                <a:latin typeface="Verdana"/>
                <a:cs typeface="Verdana"/>
              </a:rPr>
              <a:t> </a:t>
            </a:r>
            <a:r>
              <a:rPr sz="1100" spc="-95">
                <a:solidFill>
                  <a:srgbClr val="222E54"/>
                </a:solidFill>
                <a:latin typeface="Verdana"/>
                <a:cs typeface="Verdana"/>
              </a:rPr>
              <a:t>barras</a:t>
            </a:r>
            <a:r>
              <a:rPr sz="1100" spc="-70">
                <a:solidFill>
                  <a:srgbClr val="222E54"/>
                </a:solidFill>
                <a:latin typeface="Verdana"/>
                <a:cs typeface="Verdana"/>
              </a:rPr>
              <a:t> </a:t>
            </a:r>
            <a:r>
              <a:rPr sz="1100" spc="-25">
                <a:solidFill>
                  <a:srgbClr val="222E54"/>
                </a:solidFill>
                <a:latin typeface="Verdana"/>
                <a:cs typeface="Verdana"/>
              </a:rPr>
              <a:t>ou </a:t>
            </a:r>
            <a:r>
              <a:rPr sz="1100" spc="-85">
                <a:solidFill>
                  <a:srgbClr val="222E54"/>
                </a:solidFill>
                <a:latin typeface="Verdana"/>
                <a:cs typeface="Verdana"/>
              </a:rPr>
              <a:t>identificador,</a:t>
            </a:r>
            <a:r>
              <a:rPr sz="1100" spc="-55">
                <a:solidFill>
                  <a:srgbClr val="222E54"/>
                </a:solidFill>
                <a:latin typeface="Verdana"/>
                <a:cs typeface="Verdana"/>
              </a:rPr>
              <a:t> </a:t>
            </a:r>
            <a:r>
              <a:rPr sz="1100" spc="-80">
                <a:solidFill>
                  <a:srgbClr val="222E54"/>
                </a:solidFill>
                <a:latin typeface="Verdana"/>
                <a:cs typeface="Verdana"/>
              </a:rPr>
              <a:t>que</a:t>
            </a:r>
            <a:r>
              <a:rPr sz="1100" spc="-55">
                <a:solidFill>
                  <a:srgbClr val="222E54"/>
                </a:solidFill>
                <a:latin typeface="Verdana"/>
                <a:cs typeface="Verdana"/>
              </a:rPr>
              <a:t> </a:t>
            </a:r>
            <a:r>
              <a:rPr sz="1100" spc="-95">
                <a:solidFill>
                  <a:srgbClr val="222E54"/>
                </a:solidFill>
                <a:latin typeface="Verdana"/>
                <a:cs typeface="Verdana"/>
              </a:rPr>
              <a:t>deve</a:t>
            </a:r>
            <a:r>
              <a:rPr sz="1100" spc="-50">
                <a:solidFill>
                  <a:srgbClr val="222E54"/>
                </a:solidFill>
                <a:latin typeface="Verdana"/>
                <a:cs typeface="Verdana"/>
              </a:rPr>
              <a:t> </a:t>
            </a:r>
            <a:r>
              <a:rPr sz="1100" spc="-80">
                <a:solidFill>
                  <a:srgbClr val="222E54"/>
                </a:solidFill>
                <a:latin typeface="Verdana"/>
                <a:cs typeface="Verdana"/>
              </a:rPr>
              <a:t>corresponder</a:t>
            </a:r>
            <a:r>
              <a:rPr sz="1100" spc="-55">
                <a:solidFill>
                  <a:srgbClr val="222E54"/>
                </a:solidFill>
                <a:latin typeface="Verdana"/>
                <a:cs typeface="Verdana"/>
              </a:rPr>
              <a:t> </a:t>
            </a:r>
            <a:r>
              <a:rPr sz="1100" spc="-95">
                <a:solidFill>
                  <a:srgbClr val="222E54"/>
                </a:solidFill>
                <a:latin typeface="Verdana"/>
                <a:cs typeface="Verdana"/>
              </a:rPr>
              <a:t>à</a:t>
            </a:r>
            <a:r>
              <a:rPr sz="1100" spc="-50">
                <a:solidFill>
                  <a:srgbClr val="222E54"/>
                </a:solidFill>
                <a:latin typeface="Verdana"/>
                <a:cs typeface="Verdana"/>
              </a:rPr>
              <a:t> </a:t>
            </a:r>
            <a:r>
              <a:rPr sz="1100" spc="-70">
                <a:solidFill>
                  <a:srgbClr val="222E54"/>
                </a:solidFill>
                <a:latin typeface="Verdana"/>
                <a:cs typeface="Verdana"/>
              </a:rPr>
              <a:t>mes- </a:t>
            </a:r>
            <a:r>
              <a:rPr sz="1100" spc="-130">
                <a:solidFill>
                  <a:srgbClr val="222E54"/>
                </a:solidFill>
                <a:latin typeface="Verdana"/>
                <a:cs typeface="Verdana"/>
              </a:rPr>
              <a:t>ma</a:t>
            </a:r>
            <a:r>
              <a:rPr sz="1100" spc="-95">
                <a:solidFill>
                  <a:srgbClr val="222E54"/>
                </a:solidFill>
                <a:latin typeface="Verdana"/>
                <a:cs typeface="Verdana"/>
              </a:rPr>
              <a:t> </a:t>
            </a:r>
            <a:r>
              <a:rPr sz="1100" spc="-50">
                <a:solidFill>
                  <a:srgbClr val="222E54"/>
                </a:solidFill>
                <a:latin typeface="Verdana"/>
                <a:cs typeface="Verdana"/>
              </a:rPr>
              <a:t>DARF</a:t>
            </a:r>
            <a:r>
              <a:rPr sz="1100" spc="-95">
                <a:solidFill>
                  <a:srgbClr val="222E54"/>
                </a:solidFill>
                <a:latin typeface="Verdana"/>
                <a:cs typeface="Verdana"/>
              </a:rPr>
              <a:t> </a:t>
            </a:r>
            <a:r>
              <a:rPr sz="1100" spc="-10">
                <a:solidFill>
                  <a:srgbClr val="222E54"/>
                </a:solidFill>
                <a:latin typeface="Verdana"/>
                <a:cs typeface="Verdana"/>
              </a:rPr>
              <a:t>analisada.</a:t>
            </a:r>
            <a:endParaRPr sz="1100">
              <a:latin typeface="Verdana"/>
              <a:cs typeface="Verdana"/>
            </a:endParaRPr>
          </a:p>
        </p:txBody>
      </p:sp>
      <p:sp>
        <p:nvSpPr>
          <p:cNvPr id="17" name="object 17"/>
          <p:cNvSpPr txBox="1"/>
          <p:nvPr/>
        </p:nvSpPr>
        <p:spPr>
          <a:xfrm>
            <a:off x="7481328" y="3298302"/>
            <a:ext cx="2576195"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85">
                <a:solidFill>
                  <a:srgbClr val="222E54"/>
                </a:solidFill>
                <a:latin typeface="Verdana"/>
                <a:cs typeface="Verdana"/>
              </a:rPr>
              <a:t>Validar</a:t>
            </a:r>
            <a:r>
              <a:rPr sz="1100" spc="-75">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95">
                <a:solidFill>
                  <a:srgbClr val="222E54"/>
                </a:solidFill>
                <a:latin typeface="Verdana"/>
                <a:cs typeface="Verdana"/>
              </a:rPr>
              <a:t>data</a:t>
            </a:r>
            <a:r>
              <a:rPr sz="1100" spc="-75">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50">
                <a:solidFill>
                  <a:srgbClr val="222E54"/>
                </a:solidFill>
                <a:latin typeface="Verdana"/>
                <a:cs typeface="Verdana"/>
              </a:rPr>
              <a:t>pagamento, </a:t>
            </a:r>
            <a:r>
              <a:rPr sz="1100" spc="-85">
                <a:solidFill>
                  <a:srgbClr val="222E54"/>
                </a:solidFill>
                <a:latin typeface="Verdana"/>
                <a:cs typeface="Verdana"/>
              </a:rPr>
              <a:t>confirmando</a:t>
            </a:r>
            <a:r>
              <a:rPr sz="1100" spc="-75">
                <a:solidFill>
                  <a:srgbClr val="222E54"/>
                </a:solidFill>
                <a:latin typeface="Verdana"/>
                <a:cs typeface="Verdana"/>
              </a:rPr>
              <a:t> se </a:t>
            </a:r>
            <a:r>
              <a:rPr sz="1100" spc="-70">
                <a:solidFill>
                  <a:srgbClr val="222E54"/>
                </a:solidFill>
                <a:latin typeface="Verdana"/>
                <a:cs typeface="Verdana"/>
              </a:rPr>
              <a:t>foi</a:t>
            </a:r>
            <a:r>
              <a:rPr sz="1100" spc="-75">
                <a:solidFill>
                  <a:srgbClr val="222E54"/>
                </a:solidFill>
                <a:latin typeface="Verdana"/>
                <a:cs typeface="Verdana"/>
              </a:rPr>
              <a:t> </a:t>
            </a:r>
            <a:r>
              <a:rPr sz="1100" spc="-80">
                <a:solidFill>
                  <a:srgbClr val="222E54"/>
                </a:solidFill>
                <a:latin typeface="Verdana"/>
                <a:cs typeface="Verdana"/>
              </a:rPr>
              <a:t>realizada</a:t>
            </a:r>
            <a:r>
              <a:rPr sz="1100" spc="-75">
                <a:solidFill>
                  <a:srgbClr val="222E54"/>
                </a:solidFill>
                <a:latin typeface="Verdana"/>
                <a:cs typeface="Verdana"/>
              </a:rPr>
              <a:t> </a:t>
            </a:r>
            <a:r>
              <a:rPr sz="1100" spc="-100">
                <a:solidFill>
                  <a:srgbClr val="222E54"/>
                </a:solidFill>
                <a:latin typeface="Verdana"/>
                <a:cs typeface="Verdana"/>
              </a:rPr>
              <a:t>até</a:t>
            </a:r>
            <a:r>
              <a:rPr sz="1100" spc="-75">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a:t>
            </a:r>
            <a:r>
              <a:rPr sz="1100" spc="-95">
                <a:solidFill>
                  <a:srgbClr val="222E54"/>
                </a:solidFill>
                <a:latin typeface="Verdana"/>
                <a:cs typeface="Verdana"/>
              </a:rPr>
              <a:t>data</a:t>
            </a:r>
            <a:r>
              <a:rPr sz="1100" spc="-75">
                <a:solidFill>
                  <a:srgbClr val="222E54"/>
                </a:solidFill>
                <a:latin typeface="Verdana"/>
                <a:cs typeface="Verdana"/>
              </a:rPr>
              <a:t> </a:t>
            </a:r>
            <a:r>
              <a:rPr sz="1100" spc="-25">
                <a:solidFill>
                  <a:srgbClr val="222E54"/>
                </a:solidFill>
                <a:latin typeface="Verdana"/>
                <a:cs typeface="Verdana"/>
              </a:rPr>
              <a:t>de </a:t>
            </a:r>
            <a:r>
              <a:rPr sz="1100" spc="-90">
                <a:solidFill>
                  <a:srgbClr val="222E54"/>
                </a:solidFill>
                <a:latin typeface="Verdana"/>
                <a:cs typeface="Verdana"/>
              </a:rPr>
              <a:t>vencimento</a:t>
            </a:r>
            <a:r>
              <a:rPr sz="1100" spc="-65">
                <a:solidFill>
                  <a:srgbClr val="222E54"/>
                </a:solidFill>
                <a:latin typeface="Verdana"/>
                <a:cs typeface="Verdana"/>
              </a:rPr>
              <a:t> </a:t>
            </a:r>
            <a:r>
              <a:rPr sz="1100" spc="-85">
                <a:solidFill>
                  <a:srgbClr val="222E54"/>
                </a:solidFill>
                <a:latin typeface="Verdana"/>
                <a:cs typeface="Verdana"/>
              </a:rPr>
              <a:t>da</a:t>
            </a:r>
            <a:r>
              <a:rPr sz="1100" spc="-65">
                <a:solidFill>
                  <a:srgbClr val="222E54"/>
                </a:solidFill>
                <a:latin typeface="Verdana"/>
                <a:cs typeface="Verdana"/>
              </a:rPr>
              <a:t> </a:t>
            </a:r>
            <a:r>
              <a:rPr sz="1100" spc="-20">
                <a:solidFill>
                  <a:srgbClr val="222E54"/>
                </a:solidFill>
                <a:latin typeface="Verdana"/>
                <a:cs typeface="Verdana"/>
              </a:rPr>
              <a:t>DARF.</a:t>
            </a:r>
            <a:endParaRPr sz="1100">
              <a:latin typeface="Verdana"/>
              <a:cs typeface="Verdana"/>
            </a:endParaRPr>
          </a:p>
        </p:txBody>
      </p:sp>
      <p:pic>
        <p:nvPicPr>
          <p:cNvPr id="22" name="Imagem 21"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047ED75-5FCB-B6E1-3D35-A6E433911378}"/>
              </a:ext>
            </a:extLst>
          </p:cNvPr>
          <p:cNvPicPr>
            <a:picLocks noChangeAspect="1"/>
          </p:cNvPicPr>
          <p:nvPr/>
        </p:nvPicPr>
        <p:blipFill>
          <a:blip r:embed="rId3"/>
          <a:stretch>
            <a:fillRect/>
          </a:stretch>
        </p:blipFill>
        <p:spPr>
          <a:xfrm>
            <a:off x="4694183" y="3819405"/>
            <a:ext cx="1305793" cy="114300"/>
          </a:xfrm>
          <a:prstGeom prst="rect">
            <a:avLst/>
          </a:prstGeom>
        </p:spPr>
      </p:pic>
      <p:pic>
        <p:nvPicPr>
          <p:cNvPr id="24" name="Imagem 23"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A821FBC-6605-2A8B-5CA0-71552345CC67}"/>
              </a:ext>
            </a:extLst>
          </p:cNvPr>
          <p:cNvPicPr>
            <a:picLocks noChangeAspect="1"/>
          </p:cNvPicPr>
          <p:nvPr/>
        </p:nvPicPr>
        <p:blipFill>
          <a:blip r:embed="rId3"/>
          <a:stretch>
            <a:fillRect/>
          </a:stretch>
        </p:blipFill>
        <p:spPr>
          <a:xfrm>
            <a:off x="4694183" y="3565725"/>
            <a:ext cx="1305793" cy="114300"/>
          </a:xfrm>
          <a:prstGeom prst="rect">
            <a:avLst/>
          </a:prstGeom>
        </p:spPr>
      </p:pic>
      <p:pic>
        <p:nvPicPr>
          <p:cNvPr id="25" name="Imagem 24"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CD94017-115C-9369-1CA7-2A20BB1A77F3}"/>
              </a:ext>
            </a:extLst>
          </p:cNvPr>
          <p:cNvPicPr>
            <a:picLocks noChangeAspect="1"/>
          </p:cNvPicPr>
          <p:nvPr/>
        </p:nvPicPr>
        <p:blipFill>
          <a:blip r:embed="rId3"/>
          <a:stretch>
            <a:fillRect/>
          </a:stretch>
        </p:blipFill>
        <p:spPr>
          <a:xfrm>
            <a:off x="4706832" y="4421896"/>
            <a:ext cx="1305793" cy="114300"/>
          </a:xfrm>
          <a:prstGeom prst="rect">
            <a:avLst/>
          </a:prstGeom>
        </p:spPr>
      </p:pic>
      <p:pic>
        <p:nvPicPr>
          <p:cNvPr id="26" name="Imagem 25"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CE20871-F1F2-773F-20BB-C0B096C0CCA1}"/>
              </a:ext>
            </a:extLst>
          </p:cNvPr>
          <p:cNvPicPr>
            <a:picLocks noChangeAspect="1"/>
          </p:cNvPicPr>
          <p:nvPr/>
        </p:nvPicPr>
        <p:blipFill>
          <a:blip r:embed="rId3"/>
          <a:stretch>
            <a:fillRect/>
          </a:stretch>
        </p:blipFill>
        <p:spPr>
          <a:xfrm>
            <a:off x="4706737" y="5071952"/>
            <a:ext cx="1305793" cy="114300"/>
          </a:xfrm>
          <a:prstGeom prst="rect">
            <a:avLst/>
          </a:prstGeom>
        </p:spPr>
      </p:pic>
      <p:pic>
        <p:nvPicPr>
          <p:cNvPr id="2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9BFCDF1-C496-5FA5-C498-8F582D2C78B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flipV="1">
            <a:off x="4834432" y="5288341"/>
            <a:ext cx="790508" cy="1078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4063824-59CA-79B8-C6CC-4A22B557647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3110" b="36850"/>
          <a:stretch>
            <a:fillRect/>
          </a:stretch>
        </p:blipFill>
        <p:spPr bwMode="auto">
          <a:xfrm flipV="1">
            <a:off x="5144861" y="5288381"/>
            <a:ext cx="790508" cy="107857"/>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m 27"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A61457C-86F4-BDC6-36A4-D9D57D7E6D55}"/>
              </a:ext>
            </a:extLst>
          </p:cNvPr>
          <p:cNvPicPr>
            <a:picLocks noChangeAspect="1"/>
          </p:cNvPicPr>
          <p:nvPr/>
        </p:nvPicPr>
        <p:blipFill>
          <a:blip r:embed="rId3"/>
          <a:stretch>
            <a:fillRect/>
          </a:stretch>
        </p:blipFill>
        <p:spPr>
          <a:xfrm>
            <a:off x="4835280" y="5730190"/>
            <a:ext cx="1305793" cy="114300"/>
          </a:xfrm>
          <a:prstGeom prst="rect">
            <a:avLst/>
          </a:prstGeom>
        </p:spPr>
      </p:pic>
      <p:pic>
        <p:nvPicPr>
          <p:cNvPr id="29" name="Imagem 28"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82C2771-407E-6F17-DEC9-3AEAFC866C83}"/>
              </a:ext>
            </a:extLst>
          </p:cNvPr>
          <p:cNvPicPr>
            <a:picLocks noChangeAspect="1"/>
          </p:cNvPicPr>
          <p:nvPr/>
        </p:nvPicPr>
        <p:blipFill>
          <a:blip r:embed="rId3"/>
          <a:stretch>
            <a:fillRect/>
          </a:stretch>
        </p:blipFill>
        <p:spPr>
          <a:xfrm>
            <a:off x="4835280" y="5972725"/>
            <a:ext cx="1305793" cy="114300"/>
          </a:xfrm>
          <a:prstGeom prst="rect">
            <a:avLst/>
          </a:prstGeom>
        </p:spPr>
      </p:pic>
      <p:pic>
        <p:nvPicPr>
          <p:cNvPr id="30" name="Imagem 29"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C3684BC-5F7D-07DC-7E82-CEFF495FA0BC}"/>
              </a:ext>
            </a:extLst>
          </p:cNvPr>
          <p:cNvPicPr>
            <a:picLocks noChangeAspect="1"/>
          </p:cNvPicPr>
          <p:nvPr/>
        </p:nvPicPr>
        <p:blipFill>
          <a:blip r:embed="rId3"/>
          <a:stretch>
            <a:fillRect/>
          </a:stretch>
        </p:blipFill>
        <p:spPr>
          <a:xfrm>
            <a:off x="4835280" y="6388469"/>
            <a:ext cx="1305793" cy="114300"/>
          </a:xfrm>
          <a:prstGeom prst="rect">
            <a:avLst/>
          </a:prstGeom>
        </p:spPr>
      </p:pic>
      <p:pic>
        <p:nvPicPr>
          <p:cNvPr id="31" name="Imagem 30"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7265CFA-ADEB-70A6-BD0D-AE448A750B7D}"/>
              </a:ext>
            </a:extLst>
          </p:cNvPr>
          <p:cNvPicPr>
            <a:picLocks noChangeAspect="1"/>
          </p:cNvPicPr>
          <p:nvPr/>
        </p:nvPicPr>
        <p:blipFill>
          <a:blip r:embed="rId3"/>
          <a:stretch>
            <a:fillRect/>
          </a:stretch>
        </p:blipFill>
        <p:spPr>
          <a:xfrm>
            <a:off x="4836847" y="6613684"/>
            <a:ext cx="1305793" cy="114300"/>
          </a:xfrm>
          <a:prstGeom prst="rect">
            <a:avLst/>
          </a:prstGeom>
        </p:spPr>
      </p:pic>
      <p:pic>
        <p:nvPicPr>
          <p:cNvPr id="32" name="Imagem 31"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69E02CF-C776-DC7B-03E7-4CF228C07370}"/>
              </a:ext>
            </a:extLst>
          </p:cNvPr>
          <p:cNvPicPr>
            <a:picLocks noChangeAspect="1"/>
          </p:cNvPicPr>
          <p:nvPr/>
        </p:nvPicPr>
        <p:blipFill>
          <a:blip r:embed="rId3"/>
          <a:stretch>
            <a:fillRect/>
          </a:stretch>
        </p:blipFill>
        <p:spPr>
          <a:xfrm>
            <a:off x="4835279" y="6838897"/>
            <a:ext cx="1305793" cy="114300"/>
          </a:xfrm>
          <a:prstGeom prst="rect">
            <a:avLst/>
          </a:prstGeom>
        </p:spPr>
      </p:pic>
      <p:pic>
        <p:nvPicPr>
          <p:cNvPr id="33" name="Imagem 3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922E890-4BD5-13E6-9DE3-C70C3D00B541}"/>
              </a:ext>
            </a:extLst>
          </p:cNvPr>
          <p:cNvPicPr>
            <a:picLocks noChangeAspect="1"/>
          </p:cNvPicPr>
          <p:nvPr/>
        </p:nvPicPr>
        <p:blipFill>
          <a:blip r:embed="rId3"/>
          <a:stretch>
            <a:fillRect/>
          </a:stretch>
        </p:blipFill>
        <p:spPr>
          <a:xfrm>
            <a:off x="4575387" y="2500031"/>
            <a:ext cx="1305793" cy="1143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EB1EF-6301-D11D-F9AA-E506168E4E1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D5EB94F-B4BD-B711-9F79-5D42A746A30C}"/>
              </a:ext>
            </a:extLst>
          </p:cNvPr>
          <p:cNvSpPr txBox="1">
            <a:spLocks noGrp="1"/>
          </p:cNvSpPr>
          <p:nvPr>
            <p:ph type="title"/>
          </p:nvPr>
        </p:nvSpPr>
        <p:spPr>
          <a:prstGeom prst="rect">
            <a:avLst/>
          </a:prstGeom>
        </p:spPr>
        <p:txBody>
          <a:bodyPr vert="horz" wrap="square" lIns="0" tIns="288438" rIns="0" bIns="0" rtlCol="0">
            <a:spAutoFit/>
          </a:bodyPr>
          <a:lstStyle/>
          <a:p>
            <a:pPr marL="171450">
              <a:lnSpc>
                <a:spcPts val="3770"/>
              </a:lnSpc>
              <a:spcBef>
                <a:spcPts val="130"/>
              </a:spcBef>
            </a:pPr>
            <a:r>
              <a:rPr sz="3350" spc="-135"/>
              <a:t>Comprovante</a:t>
            </a:r>
            <a:r>
              <a:rPr sz="3350" spc="-185"/>
              <a:t> </a:t>
            </a:r>
            <a:r>
              <a:rPr sz="3350" spc="-120"/>
              <a:t>de</a:t>
            </a:r>
            <a:r>
              <a:rPr sz="3350" spc="-185"/>
              <a:t> </a:t>
            </a:r>
            <a:r>
              <a:rPr sz="3350" spc="-114"/>
              <a:t>Recolhimento</a:t>
            </a:r>
            <a:endParaRPr sz="3350"/>
          </a:p>
          <a:p>
            <a:pPr marL="194310">
              <a:lnSpc>
                <a:spcPts val="263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grpSp>
        <p:nvGrpSpPr>
          <p:cNvPr id="3" name="object 3">
            <a:extLst>
              <a:ext uri="{FF2B5EF4-FFF2-40B4-BE49-F238E27FC236}">
                <a16:creationId xmlns:a16="http://schemas.microsoft.com/office/drawing/2014/main" id="{C6CB2683-B440-B129-9FEE-5C43FE44F964}"/>
              </a:ext>
            </a:extLst>
          </p:cNvPr>
          <p:cNvGrpSpPr/>
          <p:nvPr/>
        </p:nvGrpSpPr>
        <p:grpSpPr>
          <a:xfrm>
            <a:off x="536926" y="2376004"/>
            <a:ext cx="7080922" cy="4577735"/>
            <a:chOff x="505195" y="2376004"/>
            <a:chExt cx="7144384" cy="4593590"/>
          </a:xfrm>
        </p:grpSpPr>
        <p:pic>
          <p:nvPicPr>
            <p:cNvPr id="4" name="object 4">
              <a:extLst>
                <a:ext uri="{FF2B5EF4-FFF2-40B4-BE49-F238E27FC236}">
                  <a16:creationId xmlns:a16="http://schemas.microsoft.com/office/drawing/2014/main" id="{9484546A-78C3-459B-A906-A485BEB1DCD7}"/>
                </a:ext>
              </a:extLst>
            </p:cNvPr>
            <p:cNvPicPr/>
            <p:nvPr/>
          </p:nvPicPr>
          <p:blipFill>
            <a:blip r:embed="rId2" cstate="print"/>
            <a:stretch>
              <a:fillRect/>
            </a:stretch>
          </p:blipFill>
          <p:spPr>
            <a:xfrm>
              <a:off x="3942003" y="2376004"/>
              <a:ext cx="2879991" cy="4593589"/>
            </a:xfrm>
            <a:prstGeom prst="rect">
              <a:avLst/>
            </a:prstGeom>
          </p:spPr>
        </p:pic>
        <p:sp>
          <p:nvSpPr>
            <p:cNvPr id="5" name="object 5">
              <a:extLst>
                <a:ext uri="{FF2B5EF4-FFF2-40B4-BE49-F238E27FC236}">
                  <a16:creationId xmlns:a16="http://schemas.microsoft.com/office/drawing/2014/main" id="{8ED53DD9-ECDD-72A1-3948-8DF12814D189}"/>
                </a:ext>
              </a:extLst>
            </p:cNvPr>
            <p:cNvSpPr/>
            <p:nvPr/>
          </p:nvSpPr>
          <p:spPr>
            <a:xfrm>
              <a:off x="4811496" y="2953905"/>
              <a:ext cx="1216660" cy="3773170"/>
            </a:xfrm>
            <a:custGeom>
              <a:avLst/>
              <a:gdLst/>
              <a:ahLst/>
              <a:cxnLst/>
              <a:rect l="l" t="t" r="r" b="b"/>
              <a:pathLst>
                <a:path w="1216660" h="3773170">
                  <a:moveTo>
                    <a:pt x="14401" y="3772598"/>
                  </a:moveTo>
                  <a:lnTo>
                    <a:pt x="899807" y="3772598"/>
                  </a:lnTo>
                  <a:lnTo>
                    <a:pt x="899807" y="3369602"/>
                  </a:lnTo>
                  <a:lnTo>
                    <a:pt x="14401" y="3369602"/>
                  </a:lnTo>
                  <a:lnTo>
                    <a:pt x="14401" y="3772598"/>
                  </a:lnTo>
                  <a:close/>
                </a:path>
                <a:path w="1216660" h="3773170">
                  <a:moveTo>
                    <a:pt x="0" y="1609001"/>
                  </a:moveTo>
                  <a:lnTo>
                    <a:pt x="1216596" y="1609001"/>
                  </a:lnTo>
                  <a:lnTo>
                    <a:pt x="1216596" y="1414805"/>
                  </a:lnTo>
                  <a:lnTo>
                    <a:pt x="0" y="1414805"/>
                  </a:lnTo>
                  <a:lnTo>
                    <a:pt x="0" y="1609001"/>
                  </a:lnTo>
                  <a:close/>
                </a:path>
                <a:path w="1216660" h="3773170">
                  <a:moveTo>
                    <a:pt x="327609" y="316598"/>
                  </a:moveTo>
                  <a:lnTo>
                    <a:pt x="813409" y="316598"/>
                  </a:lnTo>
                  <a:lnTo>
                    <a:pt x="813409" y="0"/>
                  </a:lnTo>
                  <a:lnTo>
                    <a:pt x="327609" y="0"/>
                  </a:lnTo>
                  <a:lnTo>
                    <a:pt x="327609" y="316598"/>
                  </a:lnTo>
                  <a:close/>
                </a:path>
                <a:path w="1216660" h="3773170">
                  <a:moveTo>
                    <a:pt x="0" y="2238997"/>
                  </a:moveTo>
                  <a:lnTo>
                    <a:pt x="595604" y="2238997"/>
                  </a:lnTo>
                  <a:lnTo>
                    <a:pt x="595604" y="2044801"/>
                  </a:lnTo>
                  <a:lnTo>
                    <a:pt x="0" y="2044801"/>
                  </a:lnTo>
                  <a:lnTo>
                    <a:pt x="0" y="2238997"/>
                  </a:lnTo>
                  <a:close/>
                </a:path>
              </a:pathLst>
            </a:custGeom>
            <a:ln w="25400">
              <a:solidFill>
                <a:srgbClr val="222E54"/>
              </a:solidFill>
            </a:ln>
          </p:spPr>
          <p:txBody>
            <a:bodyPr wrap="square" lIns="0" tIns="0" rIns="0" bIns="0" rtlCol="0"/>
            <a:lstStyle/>
            <a:p>
              <a:endParaRPr/>
            </a:p>
          </p:txBody>
        </p:sp>
        <p:sp>
          <p:nvSpPr>
            <p:cNvPr id="6" name="object 6">
              <a:extLst>
                <a:ext uri="{FF2B5EF4-FFF2-40B4-BE49-F238E27FC236}">
                  <a16:creationId xmlns:a16="http://schemas.microsoft.com/office/drawing/2014/main" id="{35502402-9454-C374-2D98-F59329B1BAAC}"/>
                </a:ext>
              </a:extLst>
            </p:cNvPr>
            <p:cNvSpPr/>
            <p:nvPr/>
          </p:nvSpPr>
          <p:spPr>
            <a:xfrm>
              <a:off x="554749" y="2484028"/>
              <a:ext cx="4258945" cy="4041140"/>
            </a:xfrm>
            <a:custGeom>
              <a:avLst/>
              <a:gdLst/>
              <a:ahLst/>
              <a:cxnLst/>
              <a:rect l="l" t="t" r="r" b="b"/>
              <a:pathLst>
                <a:path w="4258945" h="4041140">
                  <a:moveTo>
                    <a:pt x="4258449" y="4041025"/>
                  </a:moveTo>
                  <a:lnTo>
                    <a:pt x="3267062" y="4041025"/>
                  </a:lnTo>
                  <a:lnTo>
                    <a:pt x="3267062" y="0"/>
                  </a:lnTo>
                  <a:lnTo>
                    <a:pt x="0" y="0"/>
                  </a:lnTo>
                  <a:lnTo>
                    <a:pt x="0" y="110083"/>
                  </a:lnTo>
                </a:path>
              </a:pathLst>
            </a:custGeom>
            <a:ln w="25400">
              <a:solidFill>
                <a:srgbClr val="242E55"/>
              </a:solidFill>
            </a:ln>
          </p:spPr>
          <p:txBody>
            <a:bodyPr wrap="square" lIns="0" tIns="0" rIns="0" bIns="0" rtlCol="0"/>
            <a:lstStyle/>
            <a:p>
              <a:endParaRPr/>
            </a:p>
          </p:txBody>
        </p:sp>
        <p:sp>
          <p:nvSpPr>
            <p:cNvPr id="7" name="object 7">
              <a:extLst>
                <a:ext uri="{FF2B5EF4-FFF2-40B4-BE49-F238E27FC236}">
                  <a16:creationId xmlns:a16="http://schemas.microsoft.com/office/drawing/2014/main" id="{87F234E6-997A-D35D-5E52-F21F179F34F2}"/>
                </a:ext>
              </a:extLst>
            </p:cNvPr>
            <p:cNvSpPr/>
            <p:nvPr/>
          </p:nvSpPr>
          <p:spPr>
            <a:xfrm>
              <a:off x="505195" y="2545883"/>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42E55"/>
            </a:solidFill>
          </p:spPr>
          <p:txBody>
            <a:bodyPr wrap="square" lIns="0" tIns="0" rIns="0" bIns="0" rtlCol="0"/>
            <a:lstStyle/>
            <a:p>
              <a:endParaRPr/>
            </a:p>
          </p:txBody>
        </p:sp>
        <p:sp>
          <p:nvSpPr>
            <p:cNvPr id="8" name="object 8">
              <a:extLst>
                <a:ext uri="{FF2B5EF4-FFF2-40B4-BE49-F238E27FC236}">
                  <a16:creationId xmlns:a16="http://schemas.microsoft.com/office/drawing/2014/main" id="{F95857BE-6698-394D-9652-6AC5D5C07C9E}"/>
                </a:ext>
              </a:extLst>
            </p:cNvPr>
            <p:cNvSpPr/>
            <p:nvPr/>
          </p:nvSpPr>
          <p:spPr>
            <a:xfrm>
              <a:off x="5419800" y="3112232"/>
              <a:ext cx="2167255" cy="1983739"/>
            </a:xfrm>
            <a:custGeom>
              <a:avLst/>
              <a:gdLst/>
              <a:ahLst/>
              <a:cxnLst/>
              <a:rect l="l" t="t" r="r" b="b"/>
              <a:pathLst>
                <a:path w="2167254" h="1983739">
                  <a:moveTo>
                    <a:pt x="0" y="1983625"/>
                  </a:moveTo>
                  <a:lnTo>
                    <a:pt x="1402194" y="1983625"/>
                  </a:lnTo>
                  <a:lnTo>
                    <a:pt x="1402194" y="0"/>
                  </a:lnTo>
                  <a:lnTo>
                    <a:pt x="2167204" y="0"/>
                  </a:lnTo>
                  <a:lnTo>
                    <a:pt x="2167204" y="85521"/>
                  </a:lnTo>
                </a:path>
              </a:pathLst>
            </a:custGeom>
            <a:ln w="25400">
              <a:solidFill>
                <a:srgbClr val="242E55"/>
              </a:solidFill>
            </a:ln>
          </p:spPr>
          <p:txBody>
            <a:bodyPr wrap="square" lIns="0" tIns="0" rIns="0" bIns="0" rtlCol="0"/>
            <a:lstStyle/>
            <a:p>
              <a:endParaRPr/>
            </a:p>
          </p:txBody>
        </p:sp>
        <p:sp>
          <p:nvSpPr>
            <p:cNvPr id="9" name="object 9">
              <a:extLst>
                <a:ext uri="{FF2B5EF4-FFF2-40B4-BE49-F238E27FC236}">
                  <a16:creationId xmlns:a16="http://schemas.microsoft.com/office/drawing/2014/main" id="{0AB1D0BD-B90D-CBCA-B507-892E4646AA9D}"/>
                </a:ext>
              </a:extLst>
            </p:cNvPr>
            <p:cNvSpPr/>
            <p:nvPr/>
          </p:nvSpPr>
          <p:spPr>
            <a:xfrm>
              <a:off x="7537444" y="3149530"/>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42E55"/>
            </a:solidFill>
          </p:spPr>
          <p:txBody>
            <a:bodyPr wrap="square" lIns="0" tIns="0" rIns="0" bIns="0" rtlCol="0"/>
            <a:lstStyle/>
            <a:p>
              <a:endParaRPr/>
            </a:p>
          </p:txBody>
        </p:sp>
        <p:sp>
          <p:nvSpPr>
            <p:cNvPr id="10" name="object 10">
              <a:extLst>
                <a:ext uri="{FF2B5EF4-FFF2-40B4-BE49-F238E27FC236}">
                  <a16:creationId xmlns:a16="http://schemas.microsoft.com/office/drawing/2014/main" id="{EB58AF21-2391-3613-4BE7-F201FF5611D5}"/>
                </a:ext>
              </a:extLst>
            </p:cNvPr>
            <p:cNvSpPr/>
            <p:nvPr/>
          </p:nvSpPr>
          <p:spPr>
            <a:xfrm>
              <a:off x="6040799" y="4465819"/>
              <a:ext cx="1558925" cy="603885"/>
            </a:xfrm>
            <a:custGeom>
              <a:avLst/>
              <a:gdLst/>
              <a:ahLst/>
              <a:cxnLst/>
              <a:rect l="l" t="t" r="r" b="b"/>
              <a:pathLst>
                <a:path w="1558925" h="603885">
                  <a:moveTo>
                    <a:pt x="0" y="0"/>
                  </a:moveTo>
                  <a:lnTo>
                    <a:pt x="1558899" y="0"/>
                  </a:lnTo>
                  <a:lnTo>
                    <a:pt x="1558899" y="603300"/>
                  </a:lnTo>
                </a:path>
              </a:pathLst>
            </a:custGeom>
            <a:ln w="25400">
              <a:solidFill>
                <a:srgbClr val="242E55"/>
              </a:solidFill>
            </a:ln>
          </p:spPr>
          <p:txBody>
            <a:bodyPr wrap="square" lIns="0" tIns="0" rIns="0" bIns="0" rtlCol="0"/>
            <a:lstStyle/>
            <a:p>
              <a:endParaRPr/>
            </a:p>
          </p:txBody>
        </p:sp>
        <p:sp>
          <p:nvSpPr>
            <p:cNvPr id="11" name="object 11">
              <a:extLst>
                <a:ext uri="{FF2B5EF4-FFF2-40B4-BE49-F238E27FC236}">
                  <a16:creationId xmlns:a16="http://schemas.microsoft.com/office/drawing/2014/main" id="{A1101B1F-E6A5-0AB6-70A7-071348874E14}"/>
                </a:ext>
              </a:extLst>
            </p:cNvPr>
            <p:cNvSpPr/>
            <p:nvPr/>
          </p:nvSpPr>
          <p:spPr>
            <a:xfrm>
              <a:off x="7550144" y="5020844"/>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12" name="object 12">
              <a:extLst>
                <a:ext uri="{FF2B5EF4-FFF2-40B4-BE49-F238E27FC236}">
                  <a16:creationId xmlns:a16="http://schemas.microsoft.com/office/drawing/2014/main" id="{9C290436-4230-CF12-7DD7-0B9517AAF7BE}"/>
                </a:ext>
              </a:extLst>
            </p:cNvPr>
            <p:cNvSpPr/>
            <p:nvPr/>
          </p:nvSpPr>
          <p:spPr>
            <a:xfrm>
              <a:off x="554755" y="3112227"/>
              <a:ext cx="4572000" cy="1575435"/>
            </a:xfrm>
            <a:custGeom>
              <a:avLst/>
              <a:gdLst/>
              <a:ahLst/>
              <a:cxnLst/>
              <a:rect l="l" t="t" r="r" b="b"/>
              <a:pathLst>
                <a:path w="4572000" h="1575435">
                  <a:moveTo>
                    <a:pt x="4571644" y="0"/>
                  </a:moveTo>
                  <a:lnTo>
                    <a:pt x="3115627" y="0"/>
                  </a:lnTo>
                  <a:lnTo>
                    <a:pt x="3115627" y="1463421"/>
                  </a:lnTo>
                  <a:lnTo>
                    <a:pt x="0" y="1463421"/>
                  </a:lnTo>
                  <a:lnTo>
                    <a:pt x="0" y="1575244"/>
                  </a:lnTo>
                </a:path>
              </a:pathLst>
            </a:custGeom>
            <a:ln w="25400">
              <a:solidFill>
                <a:srgbClr val="242E55"/>
              </a:solidFill>
            </a:ln>
          </p:spPr>
          <p:txBody>
            <a:bodyPr wrap="square" lIns="0" tIns="0" rIns="0" bIns="0" rtlCol="0"/>
            <a:lstStyle/>
            <a:p>
              <a:endParaRPr/>
            </a:p>
          </p:txBody>
        </p:sp>
        <p:sp>
          <p:nvSpPr>
            <p:cNvPr id="13" name="object 13">
              <a:extLst>
                <a:ext uri="{FF2B5EF4-FFF2-40B4-BE49-F238E27FC236}">
                  <a16:creationId xmlns:a16="http://schemas.microsoft.com/office/drawing/2014/main" id="{293DB76F-7793-8019-56D1-89A44DF10418}"/>
                </a:ext>
              </a:extLst>
            </p:cNvPr>
            <p:cNvSpPr/>
            <p:nvPr/>
          </p:nvSpPr>
          <p:spPr>
            <a:xfrm>
              <a:off x="505195" y="4639248"/>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grpSp>
      <p:sp>
        <p:nvSpPr>
          <p:cNvPr id="14" name="object 14">
            <a:extLst>
              <a:ext uri="{FF2B5EF4-FFF2-40B4-BE49-F238E27FC236}">
                <a16:creationId xmlns:a16="http://schemas.microsoft.com/office/drawing/2014/main" id="{B5FCA722-AC62-2DA5-95D4-F3C1B77A48EF}"/>
              </a:ext>
            </a:extLst>
          </p:cNvPr>
          <p:cNvSpPr txBox="1"/>
          <p:nvPr/>
        </p:nvSpPr>
        <p:spPr>
          <a:xfrm>
            <a:off x="444500" y="2749282"/>
            <a:ext cx="2927350" cy="52832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75">
                <a:solidFill>
                  <a:srgbClr val="222E54"/>
                </a:solidFill>
                <a:latin typeface="Verdana"/>
                <a:cs typeface="Verdana"/>
              </a:rPr>
              <a:t>Conferir</a:t>
            </a:r>
            <a:r>
              <a:rPr sz="1100" spc="-70">
                <a:solidFill>
                  <a:srgbClr val="222E54"/>
                </a:solidFill>
                <a:latin typeface="Verdana"/>
                <a:cs typeface="Verdana"/>
              </a:rPr>
              <a:t> </a:t>
            </a:r>
            <a:r>
              <a:rPr sz="1100" spc="-75">
                <a:solidFill>
                  <a:srgbClr val="222E54"/>
                </a:solidFill>
                <a:latin typeface="Verdana"/>
                <a:cs typeface="Verdana"/>
              </a:rPr>
              <a:t>se </a:t>
            </a:r>
            <a:r>
              <a:rPr sz="1100" spc="-95">
                <a:solidFill>
                  <a:srgbClr val="222E54"/>
                </a:solidFill>
                <a:latin typeface="Verdana"/>
                <a:cs typeface="Verdana"/>
              </a:rPr>
              <a:t>a</a:t>
            </a:r>
            <a:r>
              <a:rPr sz="1100" spc="-75">
                <a:solidFill>
                  <a:srgbClr val="222E54"/>
                </a:solidFill>
                <a:latin typeface="Verdana"/>
                <a:cs typeface="Verdana"/>
              </a:rPr>
              <a:t> </a:t>
            </a:r>
            <a:r>
              <a:rPr sz="1100" spc="-85">
                <a:solidFill>
                  <a:srgbClr val="222E54"/>
                </a:solidFill>
                <a:latin typeface="Verdana"/>
                <a:cs typeface="Verdana"/>
              </a:rPr>
              <a:t>Razão</a:t>
            </a:r>
            <a:r>
              <a:rPr sz="1100" spc="-70">
                <a:solidFill>
                  <a:srgbClr val="222E54"/>
                </a:solidFill>
                <a:latin typeface="Verdana"/>
                <a:cs typeface="Verdana"/>
              </a:rPr>
              <a:t> </a:t>
            </a:r>
            <a:r>
              <a:rPr sz="1100" spc="-65">
                <a:solidFill>
                  <a:srgbClr val="222E54"/>
                </a:solidFill>
                <a:latin typeface="Verdana"/>
                <a:cs typeface="Verdana"/>
              </a:rPr>
              <a:t>Social</a:t>
            </a:r>
            <a:r>
              <a:rPr sz="1100" spc="-75">
                <a:solidFill>
                  <a:srgbClr val="222E54"/>
                </a:solidFill>
                <a:latin typeface="Verdana"/>
                <a:cs typeface="Verdana"/>
              </a:rPr>
              <a:t> </a:t>
            </a:r>
            <a:r>
              <a:rPr sz="1100" spc="-20">
                <a:solidFill>
                  <a:srgbClr val="222E54"/>
                </a:solidFill>
                <a:latin typeface="Verdana"/>
                <a:cs typeface="Verdana"/>
              </a:rPr>
              <a:t>e/ou </a:t>
            </a:r>
            <a:r>
              <a:rPr sz="1100" spc="-50">
                <a:solidFill>
                  <a:srgbClr val="222E54"/>
                </a:solidFill>
                <a:latin typeface="Verdana"/>
                <a:cs typeface="Verdana"/>
              </a:rPr>
              <a:t>CNPJ</a:t>
            </a:r>
            <a:r>
              <a:rPr sz="1100" spc="-80">
                <a:solidFill>
                  <a:srgbClr val="222E54"/>
                </a:solidFill>
                <a:latin typeface="Verdana"/>
                <a:cs typeface="Verdana"/>
              </a:rPr>
              <a:t> correspondem ao</a:t>
            </a:r>
            <a:r>
              <a:rPr sz="1100" spc="-75">
                <a:solidFill>
                  <a:srgbClr val="222E54"/>
                </a:solidFill>
                <a:latin typeface="Verdana"/>
                <a:cs typeface="Verdana"/>
              </a:rPr>
              <a:t> </a:t>
            </a:r>
            <a:r>
              <a:rPr sz="1100" spc="-80">
                <a:solidFill>
                  <a:srgbClr val="222E54"/>
                </a:solidFill>
                <a:latin typeface="Verdana"/>
                <a:cs typeface="Verdana"/>
              </a:rPr>
              <a:t>cadastro </a:t>
            </a:r>
            <a:r>
              <a:rPr sz="1100" spc="-70">
                <a:solidFill>
                  <a:srgbClr val="222E54"/>
                </a:solidFill>
                <a:latin typeface="Verdana"/>
                <a:cs typeface="Verdana"/>
              </a:rPr>
              <a:t>do</a:t>
            </a:r>
            <a:r>
              <a:rPr sz="1100" spc="-75">
                <a:solidFill>
                  <a:srgbClr val="222E54"/>
                </a:solidFill>
                <a:latin typeface="Verdana"/>
                <a:cs typeface="Verdana"/>
              </a:rPr>
              <a:t> </a:t>
            </a:r>
            <a:r>
              <a:rPr sz="1100" spc="-70">
                <a:solidFill>
                  <a:srgbClr val="222E54"/>
                </a:solidFill>
                <a:latin typeface="Verdana"/>
                <a:cs typeface="Verdana"/>
              </a:rPr>
              <a:t>fornecedor </a:t>
            </a:r>
            <a:r>
              <a:rPr sz="1100" spc="-85">
                <a:solidFill>
                  <a:srgbClr val="222E54"/>
                </a:solidFill>
                <a:latin typeface="Verdana"/>
                <a:cs typeface="Verdana"/>
              </a:rPr>
              <a:t>e</a:t>
            </a:r>
            <a:r>
              <a:rPr sz="1100" spc="-100">
                <a:solidFill>
                  <a:srgbClr val="222E54"/>
                </a:solidFill>
                <a:latin typeface="Verdana"/>
                <a:cs typeface="Verdana"/>
              </a:rPr>
              <a:t> </a:t>
            </a:r>
            <a:r>
              <a:rPr sz="1100" spc="-95">
                <a:solidFill>
                  <a:srgbClr val="222E54"/>
                </a:solidFill>
                <a:latin typeface="Verdana"/>
                <a:cs typeface="Verdana"/>
              </a:rPr>
              <a:t>à</a:t>
            </a:r>
            <a:r>
              <a:rPr sz="1100" spc="-100">
                <a:solidFill>
                  <a:srgbClr val="222E54"/>
                </a:solidFill>
                <a:latin typeface="Verdana"/>
                <a:cs typeface="Verdana"/>
              </a:rPr>
              <a:t> </a:t>
            </a:r>
            <a:r>
              <a:rPr sz="1100" spc="-50">
                <a:solidFill>
                  <a:srgbClr val="222E54"/>
                </a:solidFill>
                <a:latin typeface="Verdana"/>
                <a:cs typeface="Verdana"/>
              </a:rPr>
              <a:t>DARF</a:t>
            </a:r>
            <a:r>
              <a:rPr sz="1100" spc="-95">
                <a:solidFill>
                  <a:srgbClr val="222E54"/>
                </a:solidFill>
                <a:latin typeface="Verdana"/>
                <a:cs typeface="Verdana"/>
              </a:rPr>
              <a:t> </a:t>
            </a:r>
            <a:r>
              <a:rPr sz="1100" spc="-20">
                <a:solidFill>
                  <a:srgbClr val="222E54"/>
                </a:solidFill>
                <a:latin typeface="Verdana"/>
                <a:cs typeface="Verdana"/>
              </a:rPr>
              <a:t>paga.</a:t>
            </a:r>
            <a:endParaRPr sz="1100">
              <a:latin typeface="Verdana"/>
              <a:cs typeface="Verdana"/>
            </a:endParaRPr>
          </a:p>
        </p:txBody>
      </p:sp>
      <p:sp>
        <p:nvSpPr>
          <p:cNvPr id="18" name="object 18">
            <a:extLst>
              <a:ext uri="{FF2B5EF4-FFF2-40B4-BE49-F238E27FC236}">
                <a16:creationId xmlns:a16="http://schemas.microsoft.com/office/drawing/2014/main" id="{3304C440-BADE-53DD-46CA-7514F065C753}"/>
              </a:ext>
            </a:extLst>
          </p:cNvPr>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59</a:t>
            </a:fld>
            <a:endParaRPr spc="-25"/>
          </a:p>
        </p:txBody>
      </p:sp>
      <p:sp>
        <p:nvSpPr>
          <p:cNvPr id="19" name="object 19">
            <a:extLst>
              <a:ext uri="{FF2B5EF4-FFF2-40B4-BE49-F238E27FC236}">
                <a16:creationId xmlns:a16="http://schemas.microsoft.com/office/drawing/2014/main" id="{80E830EC-B418-636E-7584-735F84E89570}"/>
              </a:ext>
            </a:extLst>
          </p:cNvPr>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0" name="object 20">
            <a:extLst>
              <a:ext uri="{FF2B5EF4-FFF2-40B4-BE49-F238E27FC236}">
                <a16:creationId xmlns:a16="http://schemas.microsoft.com/office/drawing/2014/main" id="{FB92D68E-0CE5-FD34-1C46-880F963823A9}"/>
              </a:ext>
            </a:extLst>
          </p:cNvPr>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5" name="object 15">
            <a:extLst>
              <a:ext uri="{FF2B5EF4-FFF2-40B4-BE49-F238E27FC236}">
                <a16:creationId xmlns:a16="http://schemas.microsoft.com/office/drawing/2014/main" id="{82409AA9-0874-53C7-BC04-FA4B7723DA7C}"/>
              </a:ext>
            </a:extLst>
          </p:cNvPr>
          <p:cNvSpPr txBox="1"/>
          <p:nvPr/>
        </p:nvSpPr>
        <p:spPr>
          <a:xfrm>
            <a:off x="444500" y="4762358"/>
            <a:ext cx="2868930"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75">
                <a:solidFill>
                  <a:srgbClr val="222E54"/>
                </a:solidFill>
                <a:latin typeface="Verdana"/>
                <a:cs typeface="Verdana"/>
              </a:rPr>
              <a:t>Conferir </a:t>
            </a:r>
            <a:r>
              <a:rPr sz="1100" spc="-65">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valor</a:t>
            </a:r>
            <a:r>
              <a:rPr sz="1100" spc="-75">
                <a:solidFill>
                  <a:srgbClr val="222E54"/>
                </a:solidFill>
                <a:latin typeface="Verdana"/>
                <a:cs typeface="Verdana"/>
              </a:rPr>
              <a:t> </a:t>
            </a:r>
            <a:r>
              <a:rPr sz="1100" spc="-95">
                <a:solidFill>
                  <a:srgbClr val="222E54"/>
                </a:solidFill>
                <a:latin typeface="Verdana"/>
                <a:cs typeface="Verdana"/>
              </a:rPr>
              <a:t>pago,</a:t>
            </a:r>
            <a:r>
              <a:rPr sz="1100" spc="-75">
                <a:solidFill>
                  <a:srgbClr val="222E54"/>
                </a:solidFill>
                <a:latin typeface="Verdana"/>
                <a:cs typeface="Verdana"/>
              </a:rPr>
              <a:t> </a:t>
            </a:r>
            <a:r>
              <a:rPr sz="1100" spc="-80">
                <a:solidFill>
                  <a:srgbClr val="222E54"/>
                </a:solidFill>
                <a:latin typeface="Verdana"/>
                <a:cs typeface="Verdana"/>
              </a:rPr>
              <a:t>que</a:t>
            </a:r>
            <a:r>
              <a:rPr sz="1100" spc="-75">
                <a:solidFill>
                  <a:srgbClr val="222E54"/>
                </a:solidFill>
                <a:latin typeface="Verdana"/>
                <a:cs typeface="Verdana"/>
              </a:rPr>
              <a:t> </a:t>
            </a:r>
            <a:r>
              <a:rPr sz="1100" spc="-95">
                <a:solidFill>
                  <a:srgbClr val="222E54"/>
                </a:solidFill>
                <a:latin typeface="Verdana"/>
                <a:cs typeface="Verdana"/>
              </a:rPr>
              <a:t>deve</a:t>
            </a:r>
            <a:r>
              <a:rPr sz="1100" spc="-75">
                <a:solidFill>
                  <a:srgbClr val="222E54"/>
                </a:solidFill>
                <a:latin typeface="Verdana"/>
                <a:cs typeface="Verdana"/>
              </a:rPr>
              <a:t> </a:t>
            </a:r>
            <a:r>
              <a:rPr sz="1100" spc="-45">
                <a:solidFill>
                  <a:srgbClr val="222E54"/>
                </a:solidFill>
                <a:latin typeface="Verdana"/>
                <a:cs typeface="Verdana"/>
              </a:rPr>
              <a:t>ser </a:t>
            </a:r>
            <a:r>
              <a:rPr sz="1100" spc="-65">
                <a:solidFill>
                  <a:srgbClr val="222E54"/>
                </a:solidFill>
                <a:latin typeface="Verdana"/>
                <a:cs typeface="Verdana"/>
              </a:rPr>
              <a:t>idêntico</a:t>
            </a:r>
            <a:r>
              <a:rPr sz="1100" spc="-85">
                <a:solidFill>
                  <a:srgbClr val="222E54"/>
                </a:solidFill>
                <a:latin typeface="Verdana"/>
                <a:cs typeface="Verdana"/>
              </a:rPr>
              <a:t> </a:t>
            </a:r>
            <a:r>
              <a:rPr sz="1100" spc="-80">
                <a:solidFill>
                  <a:srgbClr val="222E54"/>
                </a:solidFill>
                <a:latin typeface="Verdana"/>
                <a:cs typeface="Verdana"/>
              </a:rPr>
              <a:t>ao</a:t>
            </a:r>
            <a:r>
              <a:rPr sz="1100" spc="-85">
                <a:solidFill>
                  <a:srgbClr val="222E54"/>
                </a:solidFill>
                <a:latin typeface="Verdana"/>
                <a:cs typeface="Verdana"/>
              </a:rPr>
              <a:t> </a:t>
            </a:r>
            <a:r>
              <a:rPr sz="1100" spc="-90">
                <a:solidFill>
                  <a:srgbClr val="222E54"/>
                </a:solidFill>
                <a:latin typeface="Verdana"/>
                <a:cs typeface="Verdana"/>
              </a:rPr>
              <a:t>valor</a:t>
            </a:r>
            <a:r>
              <a:rPr sz="1100" spc="-80">
                <a:solidFill>
                  <a:srgbClr val="222E54"/>
                </a:solidFill>
                <a:latin typeface="Verdana"/>
                <a:cs typeface="Verdana"/>
              </a:rPr>
              <a:t> </a:t>
            </a:r>
            <a:r>
              <a:rPr sz="1100" spc="-85">
                <a:solidFill>
                  <a:srgbClr val="222E54"/>
                </a:solidFill>
                <a:latin typeface="Verdana"/>
                <a:cs typeface="Verdana"/>
              </a:rPr>
              <a:t>da </a:t>
            </a:r>
            <a:r>
              <a:rPr sz="1100" spc="-20">
                <a:solidFill>
                  <a:srgbClr val="222E54"/>
                </a:solidFill>
                <a:latin typeface="Verdana"/>
                <a:cs typeface="Verdana"/>
              </a:rPr>
              <a:t>DARF.</a:t>
            </a:r>
            <a:endParaRPr sz="1100">
              <a:latin typeface="Verdana"/>
              <a:cs typeface="Verdana"/>
            </a:endParaRPr>
          </a:p>
        </p:txBody>
      </p:sp>
      <p:sp>
        <p:nvSpPr>
          <p:cNvPr id="16" name="object 16">
            <a:extLst>
              <a:ext uri="{FF2B5EF4-FFF2-40B4-BE49-F238E27FC236}">
                <a16:creationId xmlns:a16="http://schemas.microsoft.com/office/drawing/2014/main" id="{C541F5C3-20EC-0DDD-6E41-F46C5FBB328A}"/>
              </a:ext>
            </a:extLst>
          </p:cNvPr>
          <p:cNvSpPr txBox="1"/>
          <p:nvPr/>
        </p:nvSpPr>
        <p:spPr>
          <a:xfrm>
            <a:off x="7464425" y="5200318"/>
            <a:ext cx="2722880"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85">
                <a:solidFill>
                  <a:srgbClr val="222E54"/>
                </a:solidFill>
                <a:latin typeface="Verdana"/>
                <a:cs typeface="Verdana"/>
              </a:rPr>
              <a:t>Validar</a:t>
            </a:r>
            <a:r>
              <a:rPr sz="1100" spc="-70">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60">
                <a:solidFill>
                  <a:srgbClr val="222E54"/>
                </a:solidFill>
                <a:latin typeface="Verdana"/>
                <a:cs typeface="Verdana"/>
              </a:rPr>
              <a:t>código</a:t>
            </a:r>
            <a:r>
              <a:rPr sz="1100" spc="-70">
                <a:solidFill>
                  <a:srgbClr val="222E54"/>
                </a:solidFill>
                <a:latin typeface="Verdana"/>
                <a:cs typeface="Verdana"/>
              </a:rPr>
              <a:t> </a:t>
            </a:r>
            <a:r>
              <a:rPr sz="1100" spc="-80">
                <a:solidFill>
                  <a:srgbClr val="222E54"/>
                </a:solidFill>
                <a:latin typeface="Verdana"/>
                <a:cs typeface="Verdana"/>
              </a:rPr>
              <a:t>de</a:t>
            </a:r>
            <a:r>
              <a:rPr sz="1100" spc="-70">
                <a:solidFill>
                  <a:srgbClr val="222E54"/>
                </a:solidFill>
                <a:latin typeface="Verdana"/>
                <a:cs typeface="Verdana"/>
              </a:rPr>
              <a:t> </a:t>
            </a:r>
            <a:r>
              <a:rPr sz="1100" spc="-95">
                <a:solidFill>
                  <a:srgbClr val="222E54"/>
                </a:solidFill>
                <a:latin typeface="Verdana"/>
                <a:cs typeface="Verdana"/>
              </a:rPr>
              <a:t>barras</a:t>
            </a:r>
            <a:r>
              <a:rPr sz="1100" spc="-70">
                <a:solidFill>
                  <a:srgbClr val="222E54"/>
                </a:solidFill>
                <a:latin typeface="Verdana"/>
                <a:cs typeface="Verdana"/>
              </a:rPr>
              <a:t> </a:t>
            </a:r>
            <a:r>
              <a:rPr sz="1100" spc="-25">
                <a:solidFill>
                  <a:srgbClr val="222E54"/>
                </a:solidFill>
                <a:latin typeface="Verdana"/>
                <a:cs typeface="Verdana"/>
              </a:rPr>
              <a:t>ou </a:t>
            </a:r>
            <a:r>
              <a:rPr sz="1100" spc="-85">
                <a:solidFill>
                  <a:srgbClr val="222E54"/>
                </a:solidFill>
                <a:latin typeface="Verdana"/>
                <a:cs typeface="Verdana"/>
              </a:rPr>
              <a:t>identificador,</a:t>
            </a:r>
            <a:r>
              <a:rPr sz="1100" spc="-55">
                <a:solidFill>
                  <a:srgbClr val="222E54"/>
                </a:solidFill>
                <a:latin typeface="Verdana"/>
                <a:cs typeface="Verdana"/>
              </a:rPr>
              <a:t> </a:t>
            </a:r>
            <a:r>
              <a:rPr sz="1100" spc="-80">
                <a:solidFill>
                  <a:srgbClr val="222E54"/>
                </a:solidFill>
                <a:latin typeface="Verdana"/>
                <a:cs typeface="Verdana"/>
              </a:rPr>
              <a:t>que</a:t>
            </a:r>
            <a:r>
              <a:rPr sz="1100" spc="-55">
                <a:solidFill>
                  <a:srgbClr val="222E54"/>
                </a:solidFill>
                <a:latin typeface="Verdana"/>
                <a:cs typeface="Verdana"/>
              </a:rPr>
              <a:t> </a:t>
            </a:r>
            <a:r>
              <a:rPr sz="1100" spc="-95">
                <a:solidFill>
                  <a:srgbClr val="222E54"/>
                </a:solidFill>
                <a:latin typeface="Verdana"/>
                <a:cs typeface="Verdana"/>
              </a:rPr>
              <a:t>deve</a:t>
            </a:r>
            <a:r>
              <a:rPr sz="1100" spc="-50">
                <a:solidFill>
                  <a:srgbClr val="222E54"/>
                </a:solidFill>
                <a:latin typeface="Verdana"/>
                <a:cs typeface="Verdana"/>
              </a:rPr>
              <a:t> </a:t>
            </a:r>
            <a:r>
              <a:rPr sz="1100" spc="-80">
                <a:solidFill>
                  <a:srgbClr val="222E54"/>
                </a:solidFill>
                <a:latin typeface="Verdana"/>
                <a:cs typeface="Verdana"/>
              </a:rPr>
              <a:t>corresponder</a:t>
            </a:r>
            <a:r>
              <a:rPr sz="1100" spc="-55">
                <a:solidFill>
                  <a:srgbClr val="222E54"/>
                </a:solidFill>
                <a:latin typeface="Verdana"/>
                <a:cs typeface="Verdana"/>
              </a:rPr>
              <a:t> </a:t>
            </a:r>
            <a:r>
              <a:rPr sz="1100" spc="-95">
                <a:solidFill>
                  <a:srgbClr val="222E54"/>
                </a:solidFill>
                <a:latin typeface="Verdana"/>
                <a:cs typeface="Verdana"/>
              </a:rPr>
              <a:t>à</a:t>
            </a:r>
            <a:r>
              <a:rPr sz="1100" spc="-50">
                <a:solidFill>
                  <a:srgbClr val="222E54"/>
                </a:solidFill>
                <a:latin typeface="Verdana"/>
                <a:cs typeface="Verdana"/>
              </a:rPr>
              <a:t> </a:t>
            </a:r>
            <a:r>
              <a:rPr sz="1100" spc="-70">
                <a:solidFill>
                  <a:srgbClr val="222E54"/>
                </a:solidFill>
                <a:latin typeface="Verdana"/>
                <a:cs typeface="Verdana"/>
              </a:rPr>
              <a:t>mes- </a:t>
            </a:r>
            <a:r>
              <a:rPr sz="1100" spc="-130">
                <a:solidFill>
                  <a:srgbClr val="222E54"/>
                </a:solidFill>
                <a:latin typeface="Verdana"/>
                <a:cs typeface="Verdana"/>
              </a:rPr>
              <a:t>ma</a:t>
            </a:r>
            <a:r>
              <a:rPr sz="1100" spc="-95">
                <a:solidFill>
                  <a:srgbClr val="222E54"/>
                </a:solidFill>
                <a:latin typeface="Verdana"/>
                <a:cs typeface="Verdana"/>
              </a:rPr>
              <a:t> </a:t>
            </a:r>
            <a:r>
              <a:rPr sz="1100" spc="-50">
                <a:solidFill>
                  <a:srgbClr val="222E54"/>
                </a:solidFill>
                <a:latin typeface="Verdana"/>
                <a:cs typeface="Verdana"/>
              </a:rPr>
              <a:t>DARF</a:t>
            </a:r>
            <a:r>
              <a:rPr sz="1100" spc="-95">
                <a:solidFill>
                  <a:srgbClr val="222E54"/>
                </a:solidFill>
                <a:latin typeface="Verdana"/>
                <a:cs typeface="Verdana"/>
              </a:rPr>
              <a:t> </a:t>
            </a:r>
            <a:r>
              <a:rPr sz="1100" spc="-10">
                <a:solidFill>
                  <a:srgbClr val="222E54"/>
                </a:solidFill>
                <a:latin typeface="Verdana"/>
                <a:cs typeface="Verdana"/>
              </a:rPr>
              <a:t>analisada.</a:t>
            </a:r>
            <a:endParaRPr sz="1100">
              <a:latin typeface="Verdana"/>
              <a:cs typeface="Verdana"/>
            </a:endParaRPr>
          </a:p>
        </p:txBody>
      </p:sp>
      <p:sp>
        <p:nvSpPr>
          <p:cNvPr id="17" name="object 17">
            <a:extLst>
              <a:ext uri="{FF2B5EF4-FFF2-40B4-BE49-F238E27FC236}">
                <a16:creationId xmlns:a16="http://schemas.microsoft.com/office/drawing/2014/main" id="{69B598D4-96DE-AAA4-6DAA-CA6FC4CBF3D7}"/>
              </a:ext>
            </a:extLst>
          </p:cNvPr>
          <p:cNvSpPr txBox="1"/>
          <p:nvPr/>
        </p:nvSpPr>
        <p:spPr>
          <a:xfrm>
            <a:off x="7481328" y="3298302"/>
            <a:ext cx="2576195"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85">
                <a:solidFill>
                  <a:srgbClr val="222E54"/>
                </a:solidFill>
                <a:latin typeface="Verdana"/>
                <a:cs typeface="Verdana"/>
              </a:rPr>
              <a:t>Validar</a:t>
            </a:r>
            <a:r>
              <a:rPr sz="1100" spc="-75">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95">
                <a:solidFill>
                  <a:srgbClr val="222E54"/>
                </a:solidFill>
                <a:latin typeface="Verdana"/>
                <a:cs typeface="Verdana"/>
              </a:rPr>
              <a:t>data</a:t>
            </a:r>
            <a:r>
              <a:rPr sz="1100" spc="-75">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50">
                <a:solidFill>
                  <a:srgbClr val="222E54"/>
                </a:solidFill>
                <a:latin typeface="Verdana"/>
                <a:cs typeface="Verdana"/>
              </a:rPr>
              <a:t>pagamento, </a:t>
            </a:r>
            <a:r>
              <a:rPr sz="1100" spc="-85">
                <a:solidFill>
                  <a:srgbClr val="222E54"/>
                </a:solidFill>
                <a:latin typeface="Verdana"/>
                <a:cs typeface="Verdana"/>
              </a:rPr>
              <a:t>confirmando</a:t>
            </a:r>
            <a:r>
              <a:rPr sz="1100" spc="-75">
                <a:solidFill>
                  <a:srgbClr val="222E54"/>
                </a:solidFill>
                <a:latin typeface="Verdana"/>
                <a:cs typeface="Verdana"/>
              </a:rPr>
              <a:t> se </a:t>
            </a:r>
            <a:r>
              <a:rPr sz="1100" spc="-70">
                <a:solidFill>
                  <a:srgbClr val="222E54"/>
                </a:solidFill>
                <a:latin typeface="Verdana"/>
                <a:cs typeface="Verdana"/>
              </a:rPr>
              <a:t>foi</a:t>
            </a:r>
            <a:r>
              <a:rPr sz="1100" spc="-75">
                <a:solidFill>
                  <a:srgbClr val="222E54"/>
                </a:solidFill>
                <a:latin typeface="Verdana"/>
                <a:cs typeface="Verdana"/>
              </a:rPr>
              <a:t> </a:t>
            </a:r>
            <a:r>
              <a:rPr sz="1100" spc="-80">
                <a:solidFill>
                  <a:srgbClr val="222E54"/>
                </a:solidFill>
                <a:latin typeface="Verdana"/>
                <a:cs typeface="Verdana"/>
              </a:rPr>
              <a:t>realizada</a:t>
            </a:r>
            <a:r>
              <a:rPr sz="1100" spc="-75">
                <a:solidFill>
                  <a:srgbClr val="222E54"/>
                </a:solidFill>
                <a:latin typeface="Verdana"/>
                <a:cs typeface="Verdana"/>
              </a:rPr>
              <a:t> </a:t>
            </a:r>
            <a:r>
              <a:rPr sz="1100" spc="-100">
                <a:solidFill>
                  <a:srgbClr val="222E54"/>
                </a:solidFill>
                <a:latin typeface="Verdana"/>
                <a:cs typeface="Verdana"/>
              </a:rPr>
              <a:t>até</a:t>
            </a:r>
            <a:r>
              <a:rPr sz="1100" spc="-75">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a:t>
            </a:r>
            <a:r>
              <a:rPr sz="1100" spc="-95">
                <a:solidFill>
                  <a:srgbClr val="222E54"/>
                </a:solidFill>
                <a:latin typeface="Verdana"/>
                <a:cs typeface="Verdana"/>
              </a:rPr>
              <a:t>data</a:t>
            </a:r>
            <a:r>
              <a:rPr sz="1100" spc="-75">
                <a:solidFill>
                  <a:srgbClr val="222E54"/>
                </a:solidFill>
                <a:latin typeface="Verdana"/>
                <a:cs typeface="Verdana"/>
              </a:rPr>
              <a:t> </a:t>
            </a:r>
            <a:r>
              <a:rPr sz="1100" spc="-25">
                <a:solidFill>
                  <a:srgbClr val="222E54"/>
                </a:solidFill>
                <a:latin typeface="Verdana"/>
                <a:cs typeface="Verdana"/>
              </a:rPr>
              <a:t>de </a:t>
            </a:r>
            <a:r>
              <a:rPr sz="1100" spc="-90">
                <a:solidFill>
                  <a:srgbClr val="222E54"/>
                </a:solidFill>
                <a:latin typeface="Verdana"/>
                <a:cs typeface="Verdana"/>
              </a:rPr>
              <a:t>vencimento</a:t>
            </a:r>
            <a:r>
              <a:rPr sz="1100" spc="-65">
                <a:solidFill>
                  <a:srgbClr val="222E54"/>
                </a:solidFill>
                <a:latin typeface="Verdana"/>
                <a:cs typeface="Verdana"/>
              </a:rPr>
              <a:t> </a:t>
            </a:r>
            <a:r>
              <a:rPr sz="1100" spc="-85">
                <a:solidFill>
                  <a:srgbClr val="222E54"/>
                </a:solidFill>
                <a:latin typeface="Verdana"/>
                <a:cs typeface="Verdana"/>
              </a:rPr>
              <a:t>da</a:t>
            </a:r>
            <a:r>
              <a:rPr sz="1100" spc="-65">
                <a:solidFill>
                  <a:srgbClr val="222E54"/>
                </a:solidFill>
                <a:latin typeface="Verdana"/>
                <a:cs typeface="Verdana"/>
              </a:rPr>
              <a:t> </a:t>
            </a:r>
            <a:r>
              <a:rPr sz="1100" spc="-20">
                <a:solidFill>
                  <a:srgbClr val="222E54"/>
                </a:solidFill>
                <a:latin typeface="Verdana"/>
                <a:cs typeface="Verdana"/>
              </a:rPr>
              <a:t>DARF.</a:t>
            </a:r>
            <a:endParaRPr sz="1100">
              <a:latin typeface="Verdana"/>
              <a:cs typeface="Verdana"/>
            </a:endParaRPr>
          </a:p>
        </p:txBody>
      </p:sp>
      <p:pic>
        <p:nvPicPr>
          <p:cNvPr id="22" name="Imagem 21"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E2F82B3-C97A-EE1C-25F5-ECA1515355FB}"/>
              </a:ext>
            </a:extLst>
          </p:cNvPr>
          <p:cNvPicPr>
            <a:picLocks noChangeAspect="1"/>
          </p:cNvPicPr>
          <p:nvPr/>
        </p:nvPicPr>
        <p:blipFill>
          <a:blip r:embed="rId3"/>
          <a:stretch>
            <a:fillRect/>
          </a:stretch>
        </p:blipFill>
        <p:spPr>
          <a:xfrm>
            <a:off x="4694183" y="3819405"/>
            <a:ext cx="1305793" cy="114300"/>
          </a:xfrm>
          <a:prstGeom prst="rect">
            <a:avLst/>
          </a:prstGeom>
        </p:spPr>
      </p:pic>
      <p:pic>
        <p:nvPicPr>
          <p:cNvPr id="24" name="Imagem 23"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9BE41CE-19F5-7F17-B0D9-ABA373A6B9B9}"/>
              </a:ext>
            </a:extLst>
          </p:cNvPr>
          <p:cNvPicPr>
            <a:picLocks noChangeAspect="1"/>
          </p:cNvPicPr>
          <p:nvPr/>
        </p:nvPicPr>
        <p:blipFill>
          <a:blip r:embed="rId3"/>
          <a:stretch>
            <a:fillRect/>
          </a:stretch>
        </p:blipFill>
        <p:spPr>
          <a:xfrm>
            <a:off x="4694183" y="3565725"/>
            <a:ext cx="1305793" cy="114300"/>
          </a:xfrm>
          <a:prstGeom prst="rect">
            <a:avLst/>
          </a:prstGeom>
        </p:spPr>
      </p:pic>
      <p:pic>
        <p:nvPicPr>
          <p:cNvPr id="21" name="Imagem 20"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6F18AC6-42B3-C43E-C13E-0AC4C62FB308}"/>
              </a:ext>
            </a:extLst>
          </p:cNvPr>
          <p:cNvPicPr>
            <a:picLocks noChangeAspect="1"/>
          </p:cNvPicPr>
          <p:nvPr/>
        </p:nvPicPr>
        <p:blipFill>
          <a:blip r:embed="rId3"/>
          <a:stretch>
            <a:fillRect/>
          </a:stretch>
        </p:blipFill>
        <p:spPr>
          <a:xfrm>
            <a:off x="4821108" y="4437752"/>
            <a:ext cx="1305793" cy="114300"/>
          </a:xfrm>
          <a:prstGeom prst="rect">
            <a:avLst/>
          </a:prstGeom>
        </p:spPr>
      </p:pic>
      <p:pic>
        <p:nvPicPr>
          <p:cNvPr id="25" name="Imagem 24"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6B03EC0-F531-170B-E555-FA62C835AF8C}"/>
              </a:ext>
            </a:extLst>
          </p:cNvPr>
          <p:cNvPicPr>
            <a:picLocks noChangeAspect="1"/>
          </p:cNvPicPr>
          <p:nvPr/>
        </p:nvPicPr>
        <p:blipFill>
          <a:blip r:embed="rId3"/>
          <a:stretch>
            <a:fillRect/>
          </a:stretch>
        </p:blipFill>
        <p:spPr>
          <a:xfrm>
            <a:off x="4690871" y="2503437"/>
            <a:ext cx="1305793" cy="114300"/>
          </a:xfrm>
          <a:prstGeom prst="rect">
            <a:avLst/>
          </a:prstGeom>
        </p:spPr>
      </p:pic>
      <p:pic>
        <p:nvPicPr>
          <p:cNvPr id="27" name="Imagem 26"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5AF5B8C-EE8B-CE2D-423D-59D322927D8C}"/>
              </a:ext>
            </a:extLst>
          </p:cNvPr>
          <p:cNvPicPr>
            <a:picLocks noChangeAspect="1"/>
          </p:cNvPicPr>
          <p:nvPr/>
        </p:nvPicPr>
        <p:blipFill>
          <a:blip r:embed="rId3"/>
          <a:stretch>
            <a:fillRect/>
          </a:stretch>
        </p:blipFill>
        <p:spPr>
          <a:xfrm>
            <a:off x="4817796" y="5722008"/>
            <a:ext cx="1305793" cy="114300"/>
          </a:xfrm>
          <a:prstGeom prst="rect">
            <a:avLst/>
          </a:prstGeom>
        </p:spPr>
      </p:pic>
      <p:pic>
        <p:nvPicPr>
          <p:cNvPr id="29" name="Imagem 28"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AB62B0D-F3E3-82A7-BC44-927CEA62CA9E}"/>
              </a:ext>
            </a:extLst>
          </p:cNvPr>
          <p:cNvPicPr>
            <a:picLocks noChangeAspect="1"/>
          </p:cNvPicPr>
          <p:nvPr/>
        </p:nvPicPr>
        <p:blipFill>
          <a:blip r:embed="rId3"/>
          <a:stretch>
            <a:fillRect/>
          </a:stretch>
        </p:blipFill>
        <p:spPr>
          <a:xfrm>
            <a:off x="4706737" y="5071952"/>
            <a:ext cx="1305793" cy="114300"/>
          </a:xfrm>
          <a:prstGeom prst="rect">
            <a:avLst/>
          </a:prstGeom>
        </p:spPr>
      </p:pic>
      <p:pic>
        <p:nvPicPr>
          <p:cNvPr id="31" name="Imagem 30"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BF5D074-6CCE-75CB-EA28-BB5175036127}"/>
              </a:ext>
            </a:extLst>
          </p:cNvPr>
          <p:cNvPicPr>
            <a:picLocks noChangeAspect="1"/>
          </p:cNvPicPr>
          <p:nvPr/>
        </p:nvPicPr>
        <p:blipFill>
          <a:blip r:embed="rId3"/>
          <a:stretch>
            <a:fillRect/>
          </a:stretch>
        </p:blipFill>
        <p:spPr>
          <a:xfrm>
            <a:off x="4811540" y="6381769"/>
            <a:ext cx="1305793" cy="114300"/>
          </a:xfrm>
          <a:prstGeom prst="rect">
            <a:avLst/>
          </a:prstGeom>
        </p:spPr>
      </p:pic>
      <p:pic>
        <p:nvPicPr>
          <p:cNvPr id="33" name="Imagem 3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5A70EC2-1CA2-912B-E5FC-CD2DEC839984}"/>
              </a:ext>
            </a:extLst>
          </p:cNvPr>
          <p:cNvPicPr>
            <a:picLocks noChangeAspect="1"/>
          </p:cNvPicPr>
          <p:nvPr/>
        </p:nvPicPr>
        <p:blipFill>
          <a:blip r:embed="rId3"/>
          <a:stretch>
            <a:fillRect/>
          </a:stretch>
        </p:blipFill>
        <p:spPr>
          <a:xfrm>
            <a:off x="4827406" y="6619595"/>
            <a:ext cx="1305793" cy="114300"/>
          </a:xfrm>
          <a:prstGeom prst="rect">
            <a:avLst/>
          </a:prstGeom>
        </p:spPr>
      </p:pic>
      <p:pic>
        <p:nvPicPr>
          <p:cNvPr id="35" name="Imagem 34"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CF0221D-8A62-EE14-0E9B-8F26F539D5FF}"/>
              </a:ext>
            </a:extLst>
          </p:cNvPr>
          <p:cNvPicPr>
            <a:picLocks noChangeAspect="1"/>
          </p:cNvPicPr>
          <p:nvPr/>
        </p:nvPicPr>
        <p:blipFill>
          <a:blip r:embed="rId3"/>
          <a:stretch>
            <a:fillRect/>
          </a:stretch>
        </p:blipFill>
        <p:spPr>
          <a:xfrm>
            <a:off x="4811540" y="6841565"/>
            <a:ext cx="1305793" cy="114300"/>
          </a:xfrm>
          <a:prstGeom prst="rect">
            <a:avLst/>
          </a:prstGeom>
        </p:spPr>
      </p:pic>
      <p:pic>
        <p:nvPicPr>
          <p:cNvPr id="37" name="Imagem 36"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DEF9E3C-6A7A-D547-681C-728A69A796C2}"/>
              </a:ext>
            </a:extLst>
          </p:cNvPr>
          <p:cNvPicPr>
            <a:picLocks noChangeAspect="1"/>
          </p:cNvPicPr>
          <p:nvPr/>
        </p:nvPicPr>
        <p:blipFill>
          <a:blip r:embed="rId3"/>
          <a:stretch>
            <a:fillRect/>
          </a:stretch>
        </p:blipFill>
        <p:spPr>
          <a:xfrm>
            <a:off x="4827406" y="5319482"/>
            <a:ext cx="1289928" cy="146010"/>
          </a:xfrm>
          <a:prstGeom prst="rect">
            <a:avLst/>
          </a:prstGeom>
        </p:spPr>
      </p:pic>
    </p:spTree>
    <p:extLst>
      <p:ext uri="{BB962C8B-B14F-4D97-AF65-F5344CB8AC3E}">
        <p14:creationId xmlns:p14="http://schemas.microsoft.com/office/powerpoint/2010/main" val="2604437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5439" y="914477"/>
            <a:ext cx="3631565" cy="720725"/>
          </a:xfrm>
          <a:prstGeom prst="rect">
            <a:avLst/>
          </a:prstGeom>
        </p:spPr>
        <p:txBody>
          <a:bodyPr vert="horz" wrap="square" lIns="0" tIns="12700" rIns="0" bIns="0" rtlCol="0">
            <a:spAutoFit/>
          </a:bodyPr>
          <a:lstStyle/>
          <a:p>
            <a:pPr marL="21590">
              <a:lnSpc>
                <a:spcPts val="2735"/>
              </a:lnSpc>
              <a:spcBef>
                <a:spcPts val="100"/>
              </a:spcBef>
            </a:pPr>
            <a:r>
              <a:rPr sz="2400" b="1" i="1" spc="-225">
                <a:solidFill>
                  <a:srgbClr val="FFFFFF"/>
                </a:solidFill>
                <a:latin typeface="Trebuchet MS"/>
                <a:cs typeface="Trebuchet MS"/>
              </a:rPr>
              <a:t>FGTS</a:t>
            </a:r>
            <a:r>
              <a:rPr sz="2400" b="1" i="1" spc="-160">
                <a:solidFill>
                  <a:srgbClr val="FFFFFF"/>
                </a:solidFill>
                <a:latin typeface="Trebuchet MS"/>
                <a:cs typeface="Trebuchet MS"/>
              </a:rPr>
              <a:t> </a:t>
            </a:r>
            <a:r>
              <a:rPr sz="2400" b="1" i="1" spc="-25">
                <a:solidFill>
                  <a:srgbClr val="FFFFFF"/>
                </a:solidFill>
                <a:latin typeface="Trebuchet MS"/>
                <a:cs typeface="Trebuchet MS"/>
              </a:rPr>
              <a:t>Digital</a:t>
            </a:r>
            <a:endParaRPr sz="2400">
              <a:latin typeface="Trebuchet MS"/>
              <a:cs typeface="Trebuchet MS"/>
            </a:endParaRPr>
          </a:p>
          <a:p>
            <a:pPr marL="12700">
              <a:lnSpc>
                <a:spcPts val="2735"/>
              </a:lnSpc>
            </a:pPr>
            <a:r>
              <a:rPr sz="2400" i="1" spc="-270">
                <a:solidFill>
                  <a:srgbClr val="FFFFFF"/>
                </a:solidFill>
                <a:latin typeface="Arial"/>
                <a:cs typeface="Arial"/>
              </a:rPr>
              <a:t>Passo</a:t>
            </a:r>
            <a:r>
              <a:rPr sz="2400" i="1" spc="-90">
                <a:solidFill>
                  <a:srgbClr val="FFFFFF"/>
                </a:solidFill>
                <a:latin typeface="Arial"/>
                <a:cs typeface="Arial"/>
              </a:rPr>
              <a:t> a</a:t>
            </a:r>
            <a:r>
              <a:rPr sz="2400" i="1" spc="-85">
                <a:solidFill>
                  <a:srgbClr val="FFFFFF"/>
                </a:solidFill>
                <a:latin typeface="Arial"/>
                <a:cs typeface="Arial"/>
              </a:rPr>
              <a:t> </a:t>
            </a:r>
            <a:r>
              <a:rPr sz="2400" i="1" spc="-270">
                <a:solidFill>
                  <a:srgbClr val="FFFFFF"/>
                </a:solidFill>
                <a:latin typeface="Arial"/>
                <a:cs typeface="Arial"/>
              </a:rPr>
              <a:t>Passo</a:t>
            </a:r>
            <a:r>
              <a:rPr sz="2400" i="1" spc="-85">
                <a:solidFill>
                  <a:srgbClr val="FFFFFF"/>
                </a:solidFill>
                <a:latin typeface="Arial"/>
                <a:cs typeface="Arial"/>
              </a:rPr>
              <a:t> </a:t>
            </a:r>
            <a:r>
              <a:rPr sz="2400" i="1" spc="-75">
                <a:solidFill>
                  <a:srgbClr val="FFFFFF"/>
                </a:solidFill>
                <a:latin typeface="Arial"/>
                <a:cs typeface="Arial"/>
              </a:rPr>
              <a:t>para</a:t>
            </a:r>
            <a:r>
              <a:rPr sz="2400" i="1" spc="-85">
                <a:solidFill>
                  <a:srgbClr val="FFFFFF"/>
                </a:solidFill>
                <a:latin typeface="Arial"/>
                <a:cs typeface="Arial"/>
              </a:rPr>
              <a:t> </a:t>
            </a:r>
            <a:r>
              <a:rPr sz="2400" i="1" spc="-55">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5283200" cy="787400"/>
          </a:xfrm>
          <a:prstGeom prst="rect">
            <a:avLst/>
          </a:prstGeom>
        </p:spPr>
        <p:txBody>
          <a:bodyPr vert="horz" wrap="square" lIns="0" tIns="12700" rIns="0" bIns="0" rtlCol="0">
            <a:spAutoFit/>
          </a:bodyPr>
          <a:lstStyle/>
          <a:p>
            <a:pPr marL="12700">
              <a:lnSpc>
                <a:spcPct val="100000"/>
              </a:lnSpc>
              <a:spcBef>
                <a:spcPts val="100"/>
              </a:spcBef>
            </a:pPr>
            <a:r>
              <a:rPr spc="-265"/>
              <a:t>Guia</a:t>
            </a:r>
            <a:r>
              <a:rPr spc="-350"/>
              <a:t> </a:t>
            </a:r>
            <a:r>
              <a:rPr spc="-35"/>
              <a:t>do</a:t>
            </a:r>
            <a:r>
              <a:rPr spc="-350"/>
              <a:t> </a:t>
            </a:r>
            <a:r>
              <a:rPr spc="-240"/>
              <a:t>FGTS</a:t>
            </a:r>
            <a:r>
              <a:rPr spc="-345"/>
              <a:t> </a:t>
            </a:r>
            <a:r>
              <a:rPr spc="-210"/>
              <a:t>Digital</a:t>
            </a:r>
          </a:p>
        </p:txBody>
      </p:sp>
      <p:grpSp>
        <p:nvGrpSpPr>
          <p:cNvPr id="4" name="object 4"/>
          <p:cNvGrpSpPr/>
          <p:nvPr/>
        </p:nvGrpSpPr>
        <p:grpSpPr>
          <a:xfrm>
            <a:off x="521995" y="2736007"/>
            <a:ext cx="8100695" cy="3854450"/>
            <a:chOff x="521995" y="2736007"/>
            <a:chExt cx="8100695" cy="3854450"/>
          </a:xfrm>
        </p:grpSpPr>
        <p:pic>
          <p:nvPicPr>
            <p:cNvPr id="5" name="object 5"/>
            <p:cNvPicPr/>
            <p:nvPr/>
          </p:nvPicPr>
          <p:blipFill>
            <a:blip r:embed="rId2" cstate="print"/>
            <a:stretch>
              <a:fillRect/>
            </a:stretch>
          </p:blipFill>
          <p:spPr>
            <a:xfrm>
              <a:off x="2542793" y="2881896"/>
              <a:ext cx="5578805" cy="3708006"/>
            </a:xfrm>
            <a:prstGeom prst="rect">
              <a:avLst/>
            </a:prstGeom>
          </p:spPr>
        </p:pic>
        <p:sp>
          <p:nvSpPr>
            <p:cNvPr id="6" name="object 6"/>
            <p:cNvSpPr/>
            <p:nvPr/>
          </p:nvSpPr>
          <p:spPr>
            <a:xfrm>
              <a:off x="2551900" y="3796398"/>
              <a:ext cx="2797175" cy="1565910"/>
            </a:xfrm>
            <a:custGeom>
              <a:avLst/>
              <a:gdLst/>
              <a:ahLst/>
              <a:cxnLst/>
              <a:rect l="l" t="t" r="r" b="b"/>
              <a:pathLst>
                <a:path w="2797175" h="1565910">
                  <a:moveTo>
                    <a:pt x="0" y="307606"/>
                  </a:moveTo>
                  <a:lnTo>
                    <a:pt x="2796997" y="307606"/>
                  </a:lnTo>
                  <a:lnTo>
                    <a:pt x="2796997" y="0"/>
                  </a:lnTo>
                  <a:lnTo>
                    <a:pt x="0" y="0"/>
                  </a:lnTo>
                  <a:lnTo>
                    <a:pt x="0" y="307606"/>
                  </a:lnTo>
                  <a:close/>
                </a:path>
                <a:path w="2797175" h="1565910">
                  <a:moveTo>
                    <a:pt x="3594" y="1565808"/>
                  </a:moveTo>
                  <a:lnTo>
                    <a:pt x="572198" y="1565808"/>
                  </a:lnTo>
                  <a:lnTo>
                    <a:pt x="572198" y="1303210"/>
                  </a:lnTo>
                  <a:lnTo>
                    <a:pt x="3594" y="1303210"/>
                  </a:lnTo>
                  <a:lnTo>
                    <a:pt x="3594" y="1565808"/>
                  </a:lnTo>
                  <a:close/>
                </a:path>
              </a:pathLst>
            </a:custGeom>
            <a:ln w="25400">
              <a:solidFill>
                <a:srgbClr val="0C285A"/>
              </a:solidFill>
            </a:ln>
          </p:spPr>
          <p:txBody>
            <a:bodyPr wrap="square" lIns="0" tIns="0" rIns="0" bIns="0" rtlCol="0"/>
            <a:lstStyle/>
            <a:p>
              <a:endParaRPr/>
            </a:p>
          </p:txBody>
        </p:sp>
        <p:sp>
          <p:nvSpPr>
            <p:cNvPr id="7" name="object 7"/>
            <p:cNvSpPr/>
            <p:nvPr/>
          </p:nvSpPr>
          <p:spPr>
            <a:xfrm>
              <a:off x="7350696" y="4230204"/>
              <a:ext cx="736600" cy="237490"/>
            </a:xfrm>
            <a:custGeom>
              <a:avLst/>
              <a:gdLst/>
              <a:ahLst/>
              <a:cxnLst/>
              <a:rect l="l" t="t" r="r" b="b"/>
              <a:pathLst>
                <a:path w="736600" h="237489">
                  <a:moveTo>
                    <a:pt x="0" y="237401"/>
                  </a:moveTo>
                  <a:lnTo>
                    <a:pt x="736003" y="237401"/>
                  </a:lnTo>
                  <a:lnTo>
                    <a:pt x="736003" y="0"/>
                  </a:lnTo>
                  <a:lnTo>
                    <a:pt x="0" y="0"/>
                  </a:lnTo>
                  <a:lnTo>
                    <a:pt x="0" y="237401"/>
                  </a:lnTo>
                  <a:close/>
                </a:path>
              </a:pathLst>
            </a:custGeom>
            <a:ln w="25400">
              <a:solidFill>
                <a:srgbClr val="FFFFFF"/>
              </a:solidFill>
            </a:ln>
          </p:spPr>
          <p:txBody>
            <a:bodyPr wrap="square" lIns="0" tIns="0" rIns="0" bIns="0" rtlCol="0"/>
            <a:lstStyle/>
            <a:p>
              <a:endParaRPr/>
            </a:p>
          </p:txBody>
        </p:sp>
        <p:sp>
          <p:nvSpPr>
            <p:cNvPr id="8" name="object 8"/>
            <p:cNvSpPr/>
            <p:nvPr/>
          </p:nvSpPr>
          <p:spPr>
            <a:xfrm>
              <a:off x="571544" y="2748707"/>
              <a:ext cx="1971675" cy="1202055"/>
            </a:xfrm>
            <a:custGeom>
              <a:avLst/>
              <a:gdLst/>
              <a:ahLst/>
              <a:cxnLst/>
              <a:rect l="l" t="t" r="r" b="b"/>
              <a:pathLst>
                <a:path w="1971675" h="1202054">
                  <a:moveTo>
                    <a:pt x="1971255" y="1201496"/>
                  </a:moveTo>
                  <a:lnTo>
                    <a:pt x="1788426" y="1201496"/>
                  </a:lnTo>
                  <a:lnTo>
                    <a:pt x="1788426" y="0"/>
                  </a:lnTo>
                  <a:lnTo>
                    <a:pt x="0" y="0"/>
                  </a:lnTo>
                  <a:lnTo>
                    <a:pt x="0" y="156857"/>
                  </a:lnTo>
                </a:path>
              </a:pathLst>
            </a:custGeom>
            <a:ln w="25400">
              <a:solidFill>
                <a:srgbClr val="0C285A"/>
              </a:solidFill>
            </a:ln>
          </p:spPr>
          <p:txBody>
            <a:bodyPr wrap="square" lIns="0" tIns="0" rIns="0" bIns="0" rtlCol="0"/>
            <a:lstStyle/>
            <a:p>
              <a:endParaRPr/>
            </a:p>
          </p:txBody>
        </p:sp>
        <p:sp>
          <p:nvSpPr>
            <p:cNvPr id="9" name="object 9"/>
            <p:cNvSpPr/>
            <p:nvPr/>
          </p:nvSpPr>
          <p:spPr>
            <a:xfrm>
              <a:off x="521995" y="2857329"/>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0C285A"/>
            </a:solidFill>
          </p:spPr>
          <p:txBody>
            <a:bodyPr wrap="square" lIns="0" tIns="0" rIns="0" bIns="0" rtlCol="0"/>
            <a:lstStyle/>
            <a:p>
              <a:endParaRPr/>
            </a:p>
          </p:txBody>
        </p:sp>
        <p:sp>
          <p:nvSpPr>
            <p:cNvPr id="10" name="object 10"/>
            <p:cNvSpPr/>
            <p:nvPr/>
          </p:nvSpPr>
          <p:spPr>
            <a:xfrm>
              <a:off x="3136799" y="3088911"/>
              <a:ext cx="5436235" cy="2142490"/>
            </a:xfrm>
            <a:custGeom>
              <a:avLst/>
              <a:gdLst/>
              <a:ahLst/>
              <a:cxnLst/>
              <a:rect l="l" t="t" r="r" b="b"/>
              <a:pathLst>
                <a:path w="5436234" h="2142490">
                  <a:moveTo>
                    <a:pt x="0" y="2141994"/>
                  </a:moveTo>
                  <a:lnTo>
                    <a:pt x="5124005" y="2141994"/>
                  </a:lnTo>
                  <a:lnTo>
                    <a:pt x="5124005" y="0"/>
                  </a:lnTo>
                  <a:lnTo>
                    <a:pt x="5435993" y="0"/>
                  </a:lnTo>
                  <a:lnTo>
                    <a:pt x="5435993" y="172605"/>
                  </a:lnTo>
                </a:path>
              </a:pathLst>
            </a:custGeom>
            <a:ln w="25400">
              <a:solidFill>
                <a:srgbClr val="0C285A"/>
              </a:solidFill>
            </a:ln>
          </p:spPr>
          <p:txBody>
            <a:bodyPr wrap="square" lIns="0" tIns="0" rIns="0" bIns="0" rtlCol="0"/>
            <a:lstStyle/>
            <a:p>
              <a:endParaRPr/>
            </a:p>
          </p:txBody>
        </p:sp>
        <p:sp>
          <p:nvSpPr>
            <p:cNvPr id="11" name="object 11"/>
            <p:cNvSpPr/>
            <p:nvPr/>
          </p:nvSpPr>
          <p:spPr>
            <a:xfrm>
              <a:off x="8523244" y="3213289"/>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2" name="object 12"/>
            <p:cNvSpPr/>
            <p:nvPr/>
          </p:nvSpPr>
          <p:spPr>
            <a:xfrm>
              <a:off x="571547" y="4687671"/>
              <a:ext cx="7147559" cy="311785"/>
            </a:xfrm>
            <a:custGeom>
              <a:avLst/>
              <a:gdLst/>
              <a:ahLst/>
              <a:cxnLst/>
              <a:rect l="l" t="t" r="r" b="b"/>
              <a:pathLst>
                <a:path w="7147559" h="311785">
                  <a:moveTo>
                    <a:pt x="7147153" y="0"/>
                  </a:moveTo>
                  <a:lnTo>
                    <a:pt x="7147153" y="201244"/>
                  </a:lnTo>
                  <a:lnTo>
                    <a:pt x="0" y="201244"/>
                  </a:lnTo>
                  <a:lnTo>
                    <a:pt x="0" y="311302"/>
                  </a:lnTo>
                </a:path>
              </a:pathLst>
            </a:custGeom>
            <a:ln w="25400">
              <a:solidFill>
                <a:srgbClr val="0C285A"/>
              </a:solidFill>
            </a:ln>
          </p:spPr>
          <p:txBody>
            <a:bodyPr wrap="square" lIns="0" tIns="0" rIns="0" bIns="0" rtlCol="0"/>
            <a:lstStyle/>
            <a:p>
              <a:endParaRPr/>
            </a:p>
          </p:txBody>
        </p:sp>
        <p:sp>
          <p:nvSpPr>
            <p:cNvPr id="13" name="object 13"/>
            <p:cNvSpPr/>
            <p:nvPr/>
          </p:nvSpPr>
          <p:spPr>
            <a:xfrm>
              <a:off x="521995" y="4950734"/>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4" name="object 14"/>
            <p:cNvSpPr/>
            <p:nvPr/>
          </p:nvSpPr>
          <p:spPr>
            <a:xfrm>
              <a:off x="7718700" y="4528553"/>
              <a:ext cx="0" cy="159385"/>
            </a:xfrm>
            <a:custGeom>
              <a:avLst/>
              <a:gdLst/>
              <a:ahLst/>
              <a:cxnLst/>
              <a:rect l="l" t="t" r="r" b="b"/>
              <a:pathLst>
                <a:path h="159385">
                  <a:moveTo>
                    <a:pt x="0" y="159118"/>
                  </a:moveTo>
                  <a:lnTo>
                    <a:pt x="0" y="0"/>
                  </a:lnTo>
                </a:path>
              </a:pathLst>
            </a:custGeom>
            <a:ln w="25400">
              <a:solidFill>
                <a:srgbClr val="FFFFFF"/>
              </a:solidFill>
            </a:ln>
          </p:spPr>
          <p:txBody>
            <a:bodyPr wrap="square" lIns="0" tIns="0" rIns="0" bIns="0" rtlCol="0"/>
            <a:lstStyle/>
            <a:p>
              <a:endParaRPr/>
            </a:p>
          </p:txBody>
        </p:sp>
        <p:sp>
          <p:nvSpPr>
            <p:cNvPr id="15" name="object 15"/>
            <p:cNvSpPr/>
            <p:nvPr/>
          </p:nvSpPr>
          <p:spPr>
            <a:xfrm>
              <a:off x="7706000" y="4509822"/>
              <a:ext cx="25400" cy="19050"/>
            </a:xfrm>
            <a:custGeom>
              <a:avLst/>
              <a:gdLst/>
              <a:ahLst/>
              <a:cxnLst/>
              <a:rect l="l" t="t" r="r" b="b"/>
              <a:pathLst>
                <a:path w="25400" h="19050">
                  <a:moveTo>
                    <a:pt x="0" y="18732"/>
                  </a:moveTo>
                  <a:lnTo>
                    <a:pt x="25400" y="18732"/>
                  </a:lnTo>
                  <a:lnTo>
                    <a:pt x="25400" y="0"/>
                  </a:lnTo>
                  <a:lnTo>
                    <a:pt x="0" y="0"/>
                  </a:lnTo>
                  <a:lnTo>
                    <a:pt x="0" y="18732"/>
                  </a:lnTo>
                  <a:close/>
                </a:path>
              </a:pathLst>
            </a:custGeom>
            <a:solidFill>
              <a:srgbClr val="0C285A"/>
            </a:solidFill>
          </p:spPr>
          <p:txBody>
            <a:bodyPr wrap="square" lIns="0" tIns="0" rIns="0" bIns="0" rtlCol="0"/>
            <a:lstStyle/>
            <a:p>
              <a:endParaRPr/>
            </a:p>
          </p:txBody>
        </p:sp>
        <p:sp>
          <p:nvSpPr>
            <p:cNvPr id="16" name="object 16"/>
            <p:cNvSpPr/>
            <p:nvPr/>
          </p:nvSpPr>
          <p:spPr>
            <a:xfrm>
              <a:off x="7706000" y="4480304"/>
              <a:ext cx="25400" cy="29845"/>
            </a:xfrm>
            <a:custGeom>
              <a:avLst/>
              <a:gdLst/>
              <a:ahLst/>
              <a:cxnLst/>
              <a:rect l="l" t="t" r="r" b="b"/>
              <a:pathLst>
                <a:path w="25400" h="29845">
                  <a:moveTo>
                    <a:pt x="0" y="29514"/>
                  </a:moveTo>
                  <a:lnTo>
                    <a:pt x="25400" y="29514"/>
                  </a:lnTo>
                  <a:lnTo>
                    <a:pt x="25400" y="0"/>
                  </a:lnTo>
                  <a:lnTo>
                    <a:pt x="0" y="0"/>
                  </a:lnTo>
                  <a:lnTo>
                    <a:pt x="0" y="29514"/>
                  </a:lnTo>
                  <a:close/>
                </a:path>
              </a:pathLst>
            </a:custGeom>
            <a:solidFill>
              <a:srgbClr val="FFFFFF"/>
            </a:solidFill>
          </p:spPr>
          <p:txBody>
            <a:bodyPr wrap="square" lIns="0" tIns="0" rIns="0" bIns="0" rtlCol="0"/>
            <a:lstStyle/>
            <a:p>
              <a:endParaRPr/>
            </a:p>
          </p:txBody>
        </p:sp>
      </p:grpSp>
      <p:sp>
        <p:nvSpPr>
          <p:cNvPr id="17" name="object 17"/>
          <p:cNvSpPr txBox="1"/>
          <p:nvPr/>
        </p:nvSpPr>
        <p:spPr>
          <a:xfrm>
            <a:off x="444500" y="3026482"/>
            <a:ext cx="1759585" cy="695960"/>
          </a:xfrm>
          <a:prstGeom prst="rect">
            <a:avLst/>
          </a:prstGeom>
        </p:spPr>
        <p:txBody>
          <a:bodyPr vert="horz" wrap="square" lIns="0" tIns="12700" rIns="0" bIns="0" rtlCol="0">
            <a:spAutoFit/>
          </a:bodyPr>
          <a:lstStyle/>
          <a:p>
            <a:pPr marL="12700" marR="5080">
              <a:lnSpc>
                <a:spcPct val="100000"/>
              </a:lnSpc>
              <a:spcBef>
                <a:spcPts val="100"/>
              </a:spcBef>
            </a:pPr>
            <a:r>
              <a:rPr sz="1100" b="1" spc="-95">
                <a:solidFill>
                  <a:srgbClr val="0C285A"/>
                </a:solidFill>
                <a:latin typeface="Arial"/>
                <a:cs typeface="Arial"/>
              </a:rPr>
              <a:t>1ª</a:t>
            </a:r>
            <a:r>
              <a:rPr sz="1100" b="1" spc="-1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0">
                <a:solidFill>
                  <a:srgbClr val="222E55"/>
                </a:solidFill>
                <a:latin typeface="Arial"/>
                <a:cs typeface="Arial"/>
              </a:rPr>
              <a:t> </a:t>
            </a:r>
            <a:r>
              <a:rPr sz="1100" spc="-85">
                <a:solidFill>
                  <a:srgbClr val="222E55"/>
                </a:solidFill>
                <a:latin typeface="Verdana"/>
                <a:cs typeface="Verdana"/>
              </a:rPr>
              <a:t>Confirmar</a:t>
            </a:r>
            <a:r>
              <a:rPr sz="1100" spc="-80">
                <a:solidFill>
                  <a:srgbClr val="222E55"/>
                </a:solidFill>
                <a:latin typeface="Verdana"/>
                <a:cs typeface="Verdana"/>
              </a:rPr>
              <a:t> </a:t>
            </a:r>
            <a:r>
              <a:rPr sz="1100" spc="-75">
                <a:solidFill>
                  <a:srgbClr val="222E55"/>
                </a:solidFill>
                <a:latin typeface="Verdana"/>
                <a:cs typeface="Verdana"/>
              </a:rPr>
              <a:t>se </a:t>
            </a:r>
            <a:r>
              <a:rPr sz="1100" spc="-50">
                <a:solidFill>
                  <a:srgbClr val="222E55"/>
                </a:solidFill>
                <a:latin typeface="Verdana"/>
                <a:cs typeface="Verdana"/>
              </a:rPr>
              <a:t>o </a:t>
            </a:r>
            <a:r>
              <a:rPr sz="1100" spc="-55">
                <a:solidFill>
                  <a:srgbClr val="222E55"/>
                </a:solidFill>
                <a:latin typeface="Verdana"/>
                <a:cs typeface="Verdana"/>
              </a:rPr>
              <a:t>CNPJ</a:t>
            </a:r>
            <a:r>
              <a:rPr sz="1100" spc="-70">
                <a:solidFill>
                  <a:srgbClr val="222E55"/>
                </a:solidFill>
                <a:latin typeface="Verdana"/>
                <a:cs typeface="Verdana"/>
              </a:rPr>
              <a:t> </a:t>
            </a:r>
            <a:r>
              <a:rPr sz="1100" spc="-85">
                <a:solidFill>
                  <a:srgbClr val="222E55"/>
                </a:solidFill>
                <a:latin typeface="Verdana"/>
                <a:cs typeface="Verdana"/>
              </a:rPr>
              <a:t>e/ou</a:t>
            </a:r>
            <a:r>
              <a:rPr sz="1100" spc="-70">
                <a:solidFill>
                  <a:srgbClr val="222E55"/>
                </a:solidFill>
                <a:latin typeface="Verdana"/>
                <a:cs typeface="Verdana"/>
              </a:rPr>
              <a:t> </a:t>
            </a:r>
            <a:r>
              <a:rPr sz="1100" spc="-95">
                <a:solidFill>
                  <a:srgbClr val="222E55"/>
                </a:solidFill>
                <a:latin typeface="Verdana"/>
                <a:cs typeface="Verdana"/>
              </a:rPr>
              <a:t>razão</a:t>
            </a:r>
            <a:r>
              <a:rPr sz="1100" spc="-65">
                <a:solidFill>
                  <a:srgbClr val="222E55"/>
                </a:solidFill>
                <a:latin typeface="Verdana"/>
                <a:cs typeface="Verdana"/>
              </a:rPr>
              <a:t> </a:t>
            </a:r>
            <a:r>
              <a:rPr sz="1100" spc="-60">
                <a:solidFill>
                  <a:srgbClr val="222E55"/>
                </a:solidFill>
                <a:latin typeface="Verdana"/>
                <a:cs typeface="Verdana"/>
              </a:rPr>
              <a:t>social</a:t>
            </a:r>
            <a:r>
              <a:rPr sz="1100" spc="-70">
                <a:solidFill>
                  <a:srgbClr val="222E55"/>
                </a:solidFill>
                <a:latin typeface="Verdana"/>
                <a:cs typeface="Verdana"/>
              </a:rPr>
              <a:t> </a:t>
            </a:r>
            <a:r>
              <a:rPr sz="1100" spc="-25">
                <a:solidFill>
                  <a:srgbClr val="222E55"/>
                </a:solidFill>
                <a:latin typeface="Verdana"/>
                <a:cs typeface="Verdana"/>
              </a:rPr>
              <a:t>na </a:t>
            </a:r>
            <a:r>
              <a:rPr sz="1100" spc="-80">
                <a:solidFill>
                  <a:srgbClr val="222E55"/>
                </a:solidFill>
                <a:latin typeface="Verdana"/>
                <a:cs typeface="Verdana"/>
              </a:rPr>
              <a:t>guia</a:t>
            </a:r>
            <a:r>
              <a:rPr sz="1100" spc="-75">
                <a:solidFill>
                  <a:srgbClr val="222E55"/>
                </a:solidFill>
                <a:latin typeface="Verdana"/>
                <a:cs typeface="Verdana"/>
              </a:rPr>
              <a:t> corresponde</a:t>
            </a:r>
            <a:r>
              <a:rPr sz="1100" spc="-70">
                <a:solidFill>
                  <a:srgbClr val="222E55"/>
                </a:solidFill>
                <a:latin typeface="Verdana"/>
                <a:cs typeface="Verdana"/>
              </a:rPr>
              <a:t> </a:t>
            </a:r>
            <a:r>
              <a:rPr sz="1100" spc="-80">
                <a:solidFill>
                  <a:srgbClr val="222E55"/>
                </a:solidFill>
                <a:latin typeface="Verdana"/>
                <a:cs typeface="Verdana"/>
              </a:rPr>
              <a:t>ao</a:t>
            </a:r>
            <a:r>
              <a:rPr sz="1100" spc="-70">
                <a:solidFill>
                  <a:srgbClr val="222E55"/>
                </a:solidFill>
                <a:latin typeface="Verdana"/>
                <a:cs typeface="Verdana"/>
              </a:rPr>
              <a:t> exibido </a:t>
            </a:r>
            <a:r>
              <a:rPr sz="1100" spc="-80">
                <a:solidFill>
                  <a:srgbClr val="222E55"/>
                </a:solidFill>
                <a:latin typeface="Verdana"/>
                <a:cs typeface="Verdana"/>
              </a:rPr>
              <a:t>no</a:t>
            </a:r>
            <a:r>
              <a:rPr sz="1100" spc="-85">
                <a:solidFill>
                  <a:srgbClr val="222E55"/>
                </a:solidFill>
                <a:latin typeface="Verdana"/>
                <a:cs typeface="Verdana"/>
              </a:rPr>
              <a:t> </a:t>
            </a:r>
            <a:r>
              <a:rPr sz="1100" spc="-90">
                <a:solidFill>
                  <a:srgbClr val="222E55"/>
                </a:solidFill>
                <a:latin typeface="Verdana"/>
                <a:cs typeface="Verdana"/>
              </a:rPr>
              <a:t>modal</a:t>
            </a:r>
            <a:r>
              <a:rPr sz="1100" spc="-80">
                <a:solidFill>
                  <a:srgbClr val="222E55"/>
                </a:solidFill>
                <a:latin typeface="Verdana"/>
                <a:cs typeface="Verdana"/>
              </a:rPr>
              <a:t> </a:t>
            </a:r>
            <a:r>
              <a:rPr sz="1100" spc="-70">
                <a:solidFill>
                  <a:srgbClr val="222E55"/>
                </a:solidFill>
                <a:latin typeface="Verdana"/>
                <a:cs typeface="Verdana"/>
              </a:rPr>
              <a:t>do</a:t>
            </a:r>
            <a:r>
              <a:rPr sz="1100" spc="-85">
                <a:solidFill>
                  <a:srgbClr val="222E55"/>
                </a:solidFill>
                <a:latin typeface="Verdana"/>
                <a:cs typeface="Verdana"/>
              </a:rPr>
              <a:t> </a:t>
            </a:r>
            <a:r>
              <a:rPr sz="1100" spc="-10">
                <a:solidFill>
                  <a:srgbClr val="222E55"/>
                </a:solidFill>
                <a:latin typeface="Verdana"/>
                <a:cs typeface="Verdana"/>
              </a:rPr>
              <a:t>pedido.</a:t>
            </a:r>
            <a:endParaRPr sz="1100">
              <a:latin typeface="Verdana"/>
              <a:cs typeface="Verdana"/>
            </a:endParaRPr>
          </a:p>
        </p:txBody>
      </p:sp>
      <p:sp>
        <p:nvSpPr>
          <p:cNvPr id="20" name="object 20"/>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6</a:t>
            </a:fld>
            <a:endParaRPr spc="-25"/>
          </a:p>
        </p:txBody>
      </p:sp>
      <p:sp>
        <p:nvSpPr>
          <p:cNvPr id="21" name="object 21"/>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2" name="object 22"/>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8" name="object 18"/>
          <p:cNvSpPr txBox="1"/>
          <p:nvPr/>
        </p:nvSpPr>
        <p:spPr>
          <a:xfrm>
            <a:off x="8464100" y="3373316"/>
            <a:ext cx="1771650" cy="756920"/>
          </a:xfrm>
          <a:prstGeom prst="rect">
            <a:avLst/>
          </a:prstGeom>
        </p:spPr>
        <p:txBody>
          <a:bodyPr vert="horz" wrap="square" lIns="0" tIns="12700" rIns="0" bIns="0" rtlCol="0">
            <a:spAutoFit/>
          </a:bodyPr>
          <a:lstStyle/>
          <a:p>
            <a:pPr marL="12700" marR="5080">
              <a:lnSpc>
                <a:spcPct val="100000"/>
              </a:lnSpc>
              <a:spcBef>
                <a:spcPts val="100"/>
              </a:spcBef>
            </a:pPr>
            <a:r>
              <a:rPr sz="1200" b="1">
                <a:solidFill>
                  <a:srgbClr val="0C285A"/>
                </a:solidFill>
                <a:latin typeface="Arial"/>
                <a:cs typeface="Arial"/>
              </a:rPr>
              <a:t>2ª</a:t>
            </a:r>
            <a:r>
              <a:rPr sz="1200" b="1" spc="-40">
                <a:solidFill>
                  <a:srgbClr val="0C285A"/>
                </a:solidFill>
                <a:latin typeface="Arial"/>
                <a:cs typeface="Arial"/>
              </a:rPr>
              <a:t> </a:t>
            </a:r>
            <a:r>
              <a:rPr sz="1200" b="1" spc="-65">
                <a:solidFill>
                  <a:srgbClr val="0C285A"/>
                </a:solidFill>
                <a:latin typeface="Arial"/>
                <a:cs typeface="Arial"/>
              </a:rPr>
              <a:t>ETAPA:</a:t>
            </a:r>
            <a:r>
              <a:rPr sz="1200" b="1" spc="-40">
                <a:solidFill>
                  <a:srgbClr val="0C285A"/>
                </a:solidFill>
                <a:latin typeface="Arial"/>
                <a:cs typeface="Arial"/>
              </a:rPr>
              <a:t> </a:t>
            </a:r>
            <a:r>
              <a:rPr sz="1200" spc="-40">
                <a:solidFill>
                  <a:srgbClr val="242E55"/>
                </a:solidFill>
                <a:latin typeface="Verdana"/>
                <a:cs typeface="Verdana"/>
              </a:rPr>
              <a:t>A</a:t>
            </a:r>
            <a:r>
              <a:rPr sz="1200" spc="-114">
                <a:solidFill>
                  <a:srgbClr val="242E55"/>
                </a:solidFill>
                <a:latin typeface="Verdana"/>
                <a:cs typeface="Verdana"/>
              </a:rPr>
              <a:t> </a:t>
            </a:r>
            <a:r>
              <a:rPr sz="1200" spc="-75">
                <a:solidFill>
                  <a:srgbClr val="242E55"/>
                </a:solidFill>
                <a:latin typeface="Verdana"/>
                <a:cs typeface="Verdana"/>
              </a:rPr>
              <a:t>competência indicada</a:t>
            </a:r>
            <a:r>
              <a:rPr sz="1200" spc="-80">
                <a:solidFill>
                  <a:srgbClr val="242E55"/>
                </a:solidFill>
                <a:latin typeface="Verdana"/>
                <a:cs typeface="Verdana"/>
              </a:rPr>
              <a:t> no </a:t>
            </a:r>
            <a:r>
              <a:rPr sz="1200" spc="-10">
                <a:solidFill>
                  <a:srgbClr val="242E55"/>
                </a:solidFill>
                <a:latin typeface="Verdana"/>
                <a:cs typeface="Verdana"/>
              </a:rPr>
              <a:t>documento </a:t>
            </a:r>
            <a:r>
              <a:rPr sz="1200" spc="-100">
                <a:solidFill>
                  <a:srgbClr val="242E55"/>
                </a:solidFill>
                <a:latin typeface="Verdana"/>
                <a:cs typeface="Verdana"/>
              </a:rPr>
              <a:t>deve </a:t>
            </a:r>
            <a:r>
              <a:rPr sz="1200" spc="-90">
                <a:solidFill>
                  <a:srgbClr val="242E55"/>
                </a:solidFill>
                <a:latin typeface="Verdana"/>
                <a:cs typeface="Verdana"/>
              </a:rPr>
              <a:t>ser</a:t>
            </a:r>
            <a:r>
              <a:rPr sz="1200" spc="-100">
                <a:solidFill>
                  <a:srgbClr val="242E55"/>
                </a:solidFill>
                <a:latin typeface="Verdana"/>
                <a:cs typeface="Verdana"/>
              </a:rPr>
              <a:t> a </a:t>
            </a:r>
            <a:r>
              <a:rPr sz="1200" spc="-120">
                <a:solidFill>
                  <a:srgbClr val="242E55"/>
                </a:solidFill>
                <a:latin typeface="Verdana"/>
                <a:cs typeface="Verdana"/>
              </a:rPr>
              <a:t>mesma</a:t>
            </a:r>
            <a:r>
              <a:rPr sz="1200" spc="-95">
                <a:solidFill>
                  <a:srgbClr val="242E55"/>
                </a:solidFill>
                <a:latin typeface="Verdana"/>
                <a:cs typeface="Verdana"/>
              </a:rPr>
              <a:t> </a:t>
            </a:r>
            <a:r>
              <a:rPr sz="1200" spc="-10">
                <a:solidFill>
                  <a:srgbClr val="242E55"/>
                </a:solidFill>
                <a:latin typeface="Verdana"/>
                <a:cs typeface="Verdana"/>
              </a:rPr>
              <a:t>solici- </a:t>
            </a:r>
            <a:r>
              <a:rPr sz="1200" spc="-95">
                <a:solidFill>
                  <a:srgbClr val="242E55"/>
                </a:solidFill>
                <a:latin typeface="Verdana"/>
                <a:cs typeface="Verdana"/>
              </a:rPr>
              <a:t>tada</a:t>
            </a:r>
            <a:r>
              <a:rPr sz="1200" spc="-105">
                <a:solidFill>
                  <a:srgbClr val="242E55"/>
                </a:solidFill>
                <a:latin typeface="Verdana"/>
                <a:cs typeface="Verdana"/>
              </a:rPr>
              <a:t> </a:t>
            </a:r>
            <a:r>
              <a:rPr sz="1200" spc="-80">
                <a:solidFill>
                  <a:srgbClr val="242E55"/>
                </a:solidFill>
                <a:latin typeface="Verdana"/>
                <a:cs typeface="Verdana"/>
              </a:rPr>
              <a:t>no</a:t>
            </a:r>
            <a:r>
              <a:rPr sz="1200" spc="-105">
                <a:solidFill>
                  <a:srgbClr val="242E55"/>
                </a:solidFill>
                <a:latin typeface="Verdana"/>
                <a:cs typeface="Verdana"/>
              </a:rPr>
              <a:t> </a:t>
            </a:r>
            <a:r>
              <a:rPr sz="1200" spc="-10">
                <a:solidFill>
                  <a:srgbClr val="242E55"/>
                </a:solidFill>
                <a:latin typeface="Verdana"/>
                <a:cs typeface="Verdana"/>
              </a:rPr>
              <a:t>modal.</a:t>
            </a:r>
            <a:endParaRPr sz="1200">
              <a:latin typeface="Verdana"/>
              <a:cs typeface="Verdana"/>
            </a:endParaRPr>
          </a:p>
        </p:txBody>
      </p:sp>
      <p:sp>
        <p:nvSpPr>
          <p:cNvPr id="19" name="object 19"/>
          <p:cNvSpPr txBox="1"/>
          <p:nvPr/>
        </p:nvSpPr>
        <p:spPr>
          <a:xfrm>
            <a:off x="444500" y="5112225"/>
            <a:ext cx="1805939" cy="1198880"/>
          </a:xfrm>
          <a:prstGeom prst="rect">
            <a:avLst/>
          </a:prstGeom>
        </p:spPr>
        <p:txBody>
          <a:bodyPr vert="horz" wrap="square" lIns="0" tIns="12700" rIns="0" bIns="0" rtlCol="0">
            <a:spAutoFit/>
          </a:bodyPr>
          <a:lstStyle/>
          <a:p>
            <a:pPr marL="12700" marR="40005">
              <a:lnSpc>
                <a:spcPct val="100000"/>
              </a:lnSpc>
              <a:spcBef>
                <a:spcPts val="100"/>
              </a:spcBef>
            </a:pPr>
            <a:r>
              <a:rPr sz="1100" b="1">
                <a:solidFill>
                  <a:srgbClr val="0C285A"/>
                </a:solidFill>
                <a:latin typeface="Arial"/>
                <a:cs typeface="Arial"/>
              </a:rPr>
              <a:t>3ª</a:t>
            </a:r>
            <a:r>
              <a:rPr sz="1100" b="1" spc="-30">
                <a:solidFill>
                  <a:srgbClr val="0C285A"/>
                </a:solidFill>
                <a:latin typeface="Arial"/>
                <a:cs typeface="Arial"/>
              </a:rPr>
              <a:t> </a:t>
            </a:r>
            <a:r>
              <a:rPr sz="1100" b="1" spc="-65">
                <a:solidFill>
                  <a:srgbClr val="0C285A"/>
                </a:solidFill>
                <a:latin typeface="Arial"/>
                <a:cs typeface="Arial"/>
              </a:rPr>
              <a:t>ETAPA:</a:t>
            </a:r>
            <a:r>
              <a:rPr sz="1100" b="1" spc="-30">
                <a:solidFill>
                  <a:srgbClr val="0C285A"/>
                </a:solidFill>
                <a:latin typeface="Arial"/>
                <a:cs typeface="Arial"/>
              </a:rPr>
              <a:t> </a:t>
            </a:r>
            <a:r>
              <a:rPr sz="1100" spc="-50">
                <a:solidFill>
                  <a:srgbClr val="242E55"/>
                </a:solidFill>
                <a:latin typeface="Verdana"/>
                <a:cs typeface="Verdana"/>
              </a:rPr>
              <a:t>O</a:t>
            </a:r>
            <a:r>
              <a:rPr sz="1100" spc="-100">
                <a:solidFill>
                  <a:srgbClr val="242E55"/>
                </a:solidFill>
                <a:latin typeface="Verdana"/>
                <a:cs typeface="Verdana"/>
              </a:rPr>
              <a:t> </a:t>
            </a:r>
            <a:r>
              <a:rPr sz="1100" spc="-10">
                <a:solidFill>
                  <a:srgbClr val="242E55"/>
                </a:solidFill>
                <a:latin typeface="Verdana"/>
                <a:cs typeface="Verdana"/>
              </a:rPr>
              <a:t>documento </a:t>
            </a:r>
            <a:r>
              <a:rPr sz="1100" spc="-95">
                <a:solidFill>
                  <a:srgbClr val="242E55"/>
                </a:solidFill>
                <a:latin typeface="Verdana"/>
                <a:cs typeface="Verdana"/>
              </a:rPr>
              <a:t>deve</a:t>
            </a:r>
            <a:r>
              <a:rPr sz="1100" spc="-70">
                <a:solidFill>
                  <a:srgbClr val="242E55"/>
                </a:solidFill>
                <a:latin typeface="Verdana"/>
                <a:cs typeface="Verdana"/>
              </a:rPr>
              <a:t> </a:t>
            </a:r>
            <a:r>
              <a:rPr sz="1100" spc="-90">
                <a:solidFill>
                  <a:srgbClr val="242E55"/>
                </a:solidFill>
                <a:latin typeface="Verdana"/>
                <a:cs typeface="Verdana"/>
              </a:rPr>
              <a:t>apresentar</a:t>
            </a:r>
            <a:r>
              <a:rPr sz="1100" spc="-70">
                <a:solidFill>
                  <a:srgbClr val="242E55"/>
                </a:solidFill>
                <a:latin typeface="Verdana"/>
                <a:cs typeface="Verdana"/>
              </a:rPr>
              <a:t> </a:t>
            </a:r>
            <a:r>
              <a:rPr sz="1100" spc="-65">
                <a:solidFill>
                  <a:srgbClr val="242E55"/>
                </a:solidFill>
                <a:latin typeface="Verdana"/>
                <a:cs typeface="Verdana"/>
              </a:rPr>
              <a:t>o</a:t>
            </a:r>
            <a:r>
              <a:rPr sz="1100" spc="-70">
                <a:solidFill>
                  <a:srgbClr val="242E55"/>
                </a:solidFill>
                <a:latin typeface="Verdana"/>
                <a:cs typeface="Verdana"/>
              </a:rPr>
              <a:t> </a:t>
            </a:r>
            <a:r>
              <a:rPr sz="1100" spc="-90">
                <a:solidFill>
                  <a:srgbClr val="242E55"/>
                </a:solidFill>
                <a:latin typeface="Verdana"/>
                <a:cs typeface="Verdana"/>
              </a:rPr>
              <a:t>valor</a:t>
            </a:r>
            <a:r>
              <a:rPr sz="1100" spc="-70">
                <a:solidFill>
                  <a:srgbClr val="242E55"/>
                </a:solidFill>
                <a:latin typeface="Verdana"/>
                <a:cs typeface="Verdana"/>
              </a:rPr>
              <a:t> </a:t>
            </a:r>
            <a:r>
              <a:rPr sz="1100" spc="-65">
                <a:solidFill>
                  <a:srgbClr val="242E55"/>
                </a:solidFill>
                <a:latin typeface="Verdana"/>
                <a:cs typeface="Verdana"/>
              </a:rPr>
              <a:t>total </a:t>
            </a:r>
            <a:r>
              <a:rPr sz="1100" spc="-95">
                <a:solidFill>
                  <a:srgbClr val="242E55"/>
                </a:solidFill>
                <a:latin typeface="Verdana"/>
                <a:cs typeface="Verdana"/>
              </a:rPr>
              <a:t>a</a:t>
            </a:r>
            <a:r>
              <a:rPr sz="1100" spc="-90">
                <a:solidFill>
                  <a:srgbClr val="242E55"/>
                </a:solidFill>
                <a:latin typeface="Verdana"/>
                <a:cs typeface="Verdana"/>
              </a:rPr>
              <a:t> </a:t>
            </a:r>
            <a:r>
              <a:rPr sz="1100" spc="-85">
                <a:solidFill>
                  <a:srgbClr val="242E55"/>
                </a:solidFill>
                <a:latin typeface="Verdana"/>
                <a:cs typeface="Verdana"/>
              </a:rPr>
              <a:t>ser</a:t>
            </a:r>
            <a:r>
              <a:rPr sz="1100" spc="-90">
                <a:solidFill>
                  <a:srgbClr val="242E55"/>
                </a:solidFill>
                <a:latin typeface="Verdana"/>
                <a:cs typeface="Verdana"/>
              </a:rPr>
              <a:t> </a:t>
            </a:r>
            <a:r>
              <a:rPr sz="1100" spc="-95">
                <a:solidFill>
                  <a:srgbClr val="242E55"/>
                </a:solidFill>
                <a:latin typeface="Verdana"/>
                <a:cs typeface="Verdana"/>
              </a:rPr>
              <a:t>pago,</a:t>
            </a:r>
            <a:r>
              <a:rPr sz="1100" spc="-85">
                <a:solidFill>
                  <a:srgbClr val="242E55"/>
                </a:solidFill>
                <a:latin typeface="Verdana"/>
                <a:cs typeface="Verdana"/>
              </a:rPr>
              <a:t> </a:t>
            </a:r>
            <a:r>
              <a:rPr sz="1100" spc="-80">
                <a:solidFill>
                  <a:srgbClr val="242E55"/>
                </a:solidFill>
                <a:latin typeface="Verdana"/>
                <a:cs typeface="Verdana"/>
              </a:rPr>
              <a:t>de</a:t>
            </a:r>
            <a:r>
              <a:rPr sz="1100" spc="-90">
                <a:solidFill>
                  <a:srgbClr val="242E55"/>
                </a:solidFill>
                <a:latin typeface="Verdana"/>
                <a:cs typeface="Verdana"/>
              </a:rPr>
              <a:t> </a:t>
            </a:r>
            <a:r>
              <a:rPr sz="1100" spc="-105">
                <a:solidFill>
                  <a:srgbClr val="242E55"/>
                </a:solidFill>
                <a:latin typeface="Verdana"/>
                <a:cs typeface="Verdana"/>
              </a:rPr>
              <a:t>forma</a:t>
            </a:r>
            <a:r>
              <a:rPr sz="1100" spc="-85">
                <a:solidFill>
                  <a:srgbClr val="242E55"/>
                </a:solidFill>
                <a:latin typeface="Verdana"/>
                <a:cs typeface="Verdana"/>
              </a:rPr>
              <a:t> </a:t>
            </a:r>
            <a:r>
              <a:rPr sz="1100" spc="-20">
                <a:solidFill>
                  <a:srgbClr val="242E55"/>
                </a:solidFill>
                <a:latin typeface="Verdana"/>
                <a:cs typeface="Verdana"/>
              </a:rPr>
              <a:t>clara</a:t>
            </a:r>
            <a:endParaRPr sz="1100">
              <a:latin typeface="Verdana"/>
              <a:cs typeface="Verdana"/>
            </a:endParaRPr>
          </a:p>
          <a:p>
            <a:pPr marL="12700" marR="5080">
              <a:lnSpc>
                <a:spcPct val="100000"/>
              </a:lnSpc>
            </a:pPr>
            <a:r>
              <a:rPr sz="1100" spc="-85">
                <a:solidFill>
                  <a:srgbClr val="242E55"/>
                </a:solidFill>
                <a:latin typeface="Verdana"/>
                <a:cs typeface="Verdana"/>
              </a:rPr>
              <a:t>e</a:t>
            </a:r>
            <a:r>
              <a:rPr sz="1100" spc="-80">
                <a:solidFill>
                  <a:srgbClr val="242E55"/>
                </a:solidFill>
                <a:latin typeface="Verdana"/>
                <a:cs typeface="Verdana"/>
              </a:rPr>
              <a:t> </a:t>
            </a:r>
            <a:r>
              <a:rPr sz="1100" spc="-90">
                <a:solidFill>
                  <a:srgbClr val="242E55"/>
                </a:solidFill>
                <a:latin typeface="Verdana"/>
                <a:cs typeface="Verdana"/>
              </a:rPr>
              <a:t>legível.</a:t>
            </a:r>
            <a:r>
              <a:rPr sz="1100" spc="-80">
                <a:solidFill>
                  <a:srgbClr val="242E55"/>
                </a:solidFill>
                <a:latin typeface="Verdana"/>
                <a:cs typeface="Verdana"/>
              </a:rPr>
              <a:t> </a:t>
            </a:r>
            <a:r>
              <a:rPr sz="1100" spc="-50">
                <a:solidFill>
                  <a:srgbClr val="242E55"/>
                </a:solidFill>
                <a:latin typeface="Verdana"/>
                <a:cs typeface="Verdana"/>
              </a:rPr>
              <a:t>O</a:t>
            </a:r>
            <a:r>
              <a:rPr sz="1100" spc="-80">
                <a:solidFill>
                  <a:srgbClr val="242E55"/>
                </a:solidFill>
                <a:latin typeface="Verdana"/>
                <a:cs typeface="Verdana"/>
              </a:rPr>
              <a:t> </a:t>
            </a:r>
            <a:r>
              <a:rPr sz="1100" spc="-90">
                <a:solidFill>
                  <a:srgbClr val="242E55"/>
                </a:solidFill>
                <a:latin typeface="Verdana"/>
                <a:cs typeface="Verdana"/>
              </a:rPr>
              <a:t>valor</a:t>
            </a:r>
            <a:r>
              <a:rPr sz="1100" spc="-75">
                <a:solidFill>
                  <a:srgbClr val="242E55"/>
                </a:solidFill>
                <a:latin typeface="Verdana"/>
                <a:cs typeface="Verdana"/>
              </a:rPr>
              <a:t> </a:t>
            </a:r>
            <a:r>
              <a:rPr sz="1100" spc="-95">
                <a:solidFill>
                  <a:srgbClr val="242E55"/>
                </a:solidFill>
                <a:latin typeface="Verdana"/>
                <a:cs typeface="Verdana"/>
              </a:rPr>
              <a:t>deve</a:t>
            </a:r>
            <a:r>
              <a:rPr sz="1100" spc="-80">
                <a:solidFill>
                  <a:srgbClr val="242E55"/>
                </a:solidFill>
                <a:latin typeface="Verdana"/>
                <a:cs typeface="Verdana"/>
              </a:rPr>
              <a:t> </a:t>
            </a:r>
            <a:r>
              <a:rPr sz="1100" spc="-25">
                <a:solidFill>
                  <a:srgbClr val="242E55"/>
                </a:solidFill>
                <a:latin typeface="Verdana"/>
                <a:cs typeface="Verdana"/>
              </a:rPr>
              <a:t>ser </a:t>
            </a:r>
            <a:r>
              <a:rPr sz="1100" spc="-75">
                <a:solidFill>
                  <a:srgbClr val="242E55"/>
                </a:solidFill>
                <a:latin typeface="Verdana"/>
                <a:cs typeface="Verdana"/>
              </a:rPr>
              <a:t>condizente</a:t>
            </a:r>
            <a:r>
              <a:rPr sz="1100" spc="-80">
                <a:solidFill>
                  <a:srgbClr val="242E55"/>
                </a:solidFill>
                <a:latin typeface="Verdana"/>
                <a:cs typeface="Verdana"/>
              </a:rPr>
              <a:t> </a:t>
            </a:r>
            <a:r>
              <a:rPr sz="1100" spc="-85">
                <a:solidFill>
                  <a:srgbClr val="242E55"/>
                </a:solidFill>
                <a:latin typeface="Verdana"/>
                <a:cs typeface="Verdana"/>
              </a:rPr>
              <a:t>com</a:t>
            </a:r>
            <a:r>
              <a:rPr sz="1100" spc="-75">
                <a:solidFill>
                  <a:srgbClr val="242E55"/>
                </a:solidFill>
                <a:latin typeface="Verdana"/>
                <a:cs typeface="Verdana"/>
              </a:rPr>
              <a:t> </a:t>
            </a:r>
            <a:r>
              <a:rPr sz="1100" spc="-65">
                <a:solidFill>
                  <a:srgbClr val="242E55"/>
                </a:solidFill>
                <a:latin typeface="Verdana"/>
                <a:cs typeface="Verdana"/>
              </a:rPr>
              <a:t>o</a:t>
            </a:r>
            <a:r>
              <a:rPr sz="1100" spc="-75">
                <a:solidFill>
                  <a:srgbClr val="242E55"/>
                </a:solidFill>
                <a:latin typeface="Verdana"/>
                <a:cs typeface="Verdana"/>
              </a:rPr>
              <a:t> </a:t>
            </a:r>
            <a:r>
              <a:rPr sz="1100" spc="-90">
                <a:solidFill>
                  <a:srgbClr val="242E55"/>
                </a:solidFill>
                <a:latin typeface="Verdana"/>
                <a:cs typeface="Verdana"/>
              </a:rPr>
              <a:t>valor</a:t>
            </a:r>
            <a:r>
              <a:rPr sz="1100" spc="-75">
                <a:solidFill>
                  <a:srgbClr val="242E55"/>
                </a:solidFill>
                <a:latin typeface="Verdana"/>
                <a:cs typeface="Verdana"/>
              </a:rPr>
              <a:t> </a:t>
            </a:r>
            <a:r>
              <a:rPr sz="1100" spc="-35">
                <a:solidFill>
                  <a:srgbClr val="242E55"/>
                </a:solidFill>
                <a:latin typeface="Verdana"/>
                <a:cs typeface="Verdana"/>
              </a:rPr>
              <a:t>do </a:t>
            </a:r>
            <a:r>
              <a:rPr sz="1100" b="1" spc="-35">
                <a:solidFill>
                  <a:srgbClr val="242E55"/>
                </a:solidFill>
                <a:latin typeface="Arial"/>
                <a:cs typeface="Arial"/>
              </a:rPr>
              <a:t>“FGTS </a:t>
            </a:r>
            <a:r>
              <a:rPr sz="1100" b="1" spc="-10">
                <a:solidFill>
                  <a:srgbClr val="242E55"/>
                </a:solidFill>
                <a:latin typeface="Arial"/>
                <a:cs typeface="Arial"/>
              </a:rPr>
              <a:t>na</a:t>
            </a:r>
            <a:r>
              <a:rPr sz="1100" b="1" spc="-35">
                <a:solidFill>
                  <a:srgbClr val="242E55"/>
                </a:solidFill>
                <a:latin typeface="Arial"/>
                <a:cs typeface="Arial"/>
              </a:rPr>
              <a:t> </a:t>
            </a:r>
            <a:r>
              <a:rPr sz="1100" b="1" spc="-20">
                <a:solidFill>
                  <a:srgbClr val="242E55"/>
                </a:solidFill>
                <a:latin typeface="Arial"/>
                <a:cs typeface="Arial"/>
              </a:rPr>
              <a:t>Guia”</a:t>
            </a:r>
            <a:r>
              <a:rPr sz="1100" b="1" spc="-25">
                <a:solidFill>
                  <a:srgbClr val="242E55"/>
                </a:solidFill>
                <a:latin typeface="Arial"/>
                <a:cs typeface="Arial"/>
              </a:rPr>
              <a:t> </a:t>
            </a:r>
            <a:r>
              <a:rPr sz="1100" spc="-85">
                <a:solidFill>
                  <a:srgbClr val="242E55"/>
                </a:solidFill>
                <a:latin typeface="Verdana"/>
                <a:cs typeface="Verdana"/>
              </a:rPr>
              <a:t>presente</a:t>
            </a:r>
            <a:r>
              <a:rPr sz="1100" spc="-105">
                <a:solidFill>
                  <a:srgbClr val="242E55"/>
                </a:solidFill>
                <a:latin typeface="Verdana"/>
                <a:cs typeface="Verdana"/>
              </a:rPr>
              <a:t> </a:t>
            </a:r>
            <a:r>
              <a:rPr sz="1100" spc="-50">
                <a:solidFill>
                  <a:srgbClr val="242E55"/>
                </a:solidFill>
                <a:latin typeface="Verdana"/>
                <a:cs typeface="Verdana"/>
              </a:rPr>
              <a:t>na </a:t>
            </a:r>
            <a:r>
              <a:rPr sz="1100" spc="-70">
                <a:solidFill>
                  <a:srgbClr val="242E55"/>
                </a:solidFill>
                <a:latin typeface="Verdana"/>
                <a:cs typeface="Verdana"/>
              </a:rPr>
              <a:t>Relação</a:t>
            </a:r>
            <a:r>
              <a:rPr sz="1100" spc="-85">
                <a:solidFill>
                  <a:srgbClr val="242E55"/>
                </a:solidFill>
                <a:latin typeface="Verdana"/>
                <a:cs typeface="Verdana"/>
              </a:rPr>
              <a:t> </a:t>
            </a:r>
            <a:r>
              <a:rPr sz="1100" spc="-80">
                <a:solidFill>
                  <a:srgbClr val="242E55"/>
                </a:solidFill>
                <a:latin typeface="Verdana"/>
                <a:cs typeface="Verdana"/>
              </a:rPr>
              <a:t>de</a:t>
            </a:r>
            <a:r>
              <a:rPr sz="1100" spc="-85">
                <a:solidFill>
                  <a:srgbClr val="242E55"/>
                </a:solidFill>
                <a:latin typeface="Verdana"/>
                <a:cs typeface="Verdana"/>
              </a:rPr>
              <a:t> </a:t>
            </a:r>
            <a:r>
              <a:rPr sz="1100" spc="-10">
                <a:solidFill>
                  <a:srgbClr val="242E55"/>
                </a:solidFill>
                <a:latin typeface="Verdana"/>
                <a:cs typeface="Verdana"/>
              </a:rPr>
              <a:t>Empregados.</a:t>
            </a:r>
            <a:endParaRPr sz="1100">
              <a:latin typeface="Verdana"/>
              <a:cs typeface="Verdana"/>
            </a:endParaRPr>
          </a:p>
        </p:txBody>
      </p:sp>
      <p:pic>
        <p:nvPicPr>
          <p:cNvPr id="2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7917893-13C7-3476-5013-6FC84FD211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a:off x="2755900" y="3975132"/>
            <a:ext cx="1012346" cy="87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141DAF8-0178-1F64-BA46-29E8F315E3F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a:off x="3932142" y="3953396"/>
            <a:ext cx="1278437" cy="1109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F94EED0-28EF-B6B0-0E6B-B73DF9217E9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45" t="56290" r="1" b="31725"/>
          <a:stretch>
            <a:fillRect/>
          </a:stretch>
        </p:blipFill>
        <p:spPr bwMode="auto">
          <a:xfrm>
            <a:off x="3289300" y="4377946"/>
            <a:ext cx="1103302" cy="892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75514" rIns="0" bIns="0" rtlCol="0">
            <a:spAutoFit/>
          </a:bodyPr>
          <a:lstStyle/>
          <a:p>
            <a:pPr marL="12700">
              <a:lnSpc>
                <a:spcPts val="4060"/>
              </a:lnSpc>
              <a:spcBef>
                <a:spcPts val="100"/>
              </a:spcBef>
            </a:pPr>
            <a:r>
              <a:rPr sz="3600" spc="-105"/>
              <a:t>Dedução</a:t>
            </a:r>
            <a:r>
              <a:rPr sz="3600" spc="-235"/>
              <a:t> </a:t>
            </a:r>
            <a:r>
              <a:rPr sz="3600" spc="-204"/>
              <a:t>e</a:t>
            </a:r>
            <a:r>
              <a:rPr sz="3600" spc="-229"/>
              <a:t> </a:t>
            </a:r>
            <a:r>
              <a:rPr sz="3600" spc="-140"/>
              <a:t>Compensação</a:t>
            </a:r>
            <a:r>
              <a:rPr sz="3600" spc="-229"/>
              <a:t> </a:t>
            </a:r>
            <a:r>
              <a:rPr sz="3600" spc="-140"/>
              <a:t>de</a:t>
            </a:r>
            <a:r>
              <a:rPr sz="3600" spc="-229"/>
              <a:t> </a:t>
            </a:r>
            <a:r>
              <a:rPr sz="3600" spc="-90"/>
              <a:t>Crédito</a:t>
            </a:r>
            <a:endParaRPr sz="3600"/>
          </a:p>
          <a:p>
            <a:pPr marL="12700">
              <a:lnSpc>
                <a:spcPts val="2620"/>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60</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1160268" y="2447820"/>
            <a:ext cx="8354695" cy="41402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87630">
              <a:lnSpc>
                <a:spcPct val="100000"/>
              </a:lnSpc>
            </a:pPr>
            <a:r>
              <a:rPr sz="1500" spc="-125">
                <a:solidFill>
                  <a:srgbClr val="0C285A"/>
                </a:solidFill>
                <a:latin typeface="Verdana"/>
                <a:cs typeface="Verdana"/>
              </a:rPr>
              <a:t>Demonstrar</a:t>
            </a:r>
            <a:r>
              <a:rPr sz="1500" spc="-105">
                <a:solidFill>
                  <a:srgbClr val="0C285A"/>
                </a:solidFill>
                <a:latin typeface="Verdana"/>
                <a:cs typeface="Verdana"/>
              </a:rPr>
              <a:t> </a:t>
            </a:r>
            <a:r>
              <a:rPr sz="1500" spc="-114">
                <a:solidFill>
                  <a:srgbClr val="0C285A"/>
                </a:solidFill>
                <a:latin typeface="Verdana"/>
                <a:cs typeface="Verdana"/>
              </a:rPr>
              <a:t>como</a:t>
            </a:r>
            <a:r>
              <a:rPr sz="1500" spc="-100">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20">
                <a:solidFill>
                  <a:srgbClr val="0C285A"/>
                </a:solidFill>
                <a:latin typeface="Verdana"/>
                <a:cs typeface="Verdana"/>
              </a:rPr>
              <a:t>empresa</a:t>
            </a:r>
            <a:r>
              <a:rPr sz="1500" spc="-100">
                <a:solidFill>
                  <a:srgbClr val="0C285A"/>
                </a:solidFill>
                <a:latin typeface="Verdana"/>
                <a:cs typeface="Verdana"/>
              </a:rPr>
              <a:t> </a:t>
            </a:r>
            <a:r>
              <a:rPr sz="1500" spc="-95">
                <a:solidFill>
                  <a:srgbClr val="0C285A"/>
                </a:solidFill>
                <a:latin typeface="Verdana"/>
                <a:cs typeface="Verdana"/>
              </a:rPr>
              <a:t>utiliza</a:t>
            </a:r>
            <a:r>
              <a:rPr sz="1500" spc="-100">
                <a:solidFill>
                  <a:srgbClr val="0C285A"/>
                </a:solidFill>
                <a:latin typeface="Verdana"/>
                <a:cs typeface="Verdana"/>
              </a:rPr>
              <a:t> </a:t>
            </a:r>
            <a:r>
              <a:rPr sz="1500" spc="-95">
                <a:solidFill>
                  <a:srgbClr val="0C285A"/>
                </a:solidFill>
                <a:latin typeface="Verdana"/>
                <a:cs typeface="Verdana"/>
              </a:rPr>
              <a:t>créditos</a:t>
            </a:r>
            <a:r>
              <a:rPr sz="1500" spc="-105">
                <a:solidFill>
                  <a:srgbClr val="0C285A"/>
                </a:solidFill>
                <a:latin typeface="Verdana"/>
                <a:cs typeface="Verdana"/>
              </a:rPr>
              <a:t> </a:t>
            </a:r>
            <a:r>
              <a:rPr sz="1500" spc="-85">
                <a:solidFill>
                  <a:srgbClr val="0C285A"/>
                </a:solidFill>
                <a:latin typeface="Verdana"/>
                <a:cs typeface="Verdana"/>
              </a:rPr>
              <a:t>fiscais</a:t>
            </a:r>
            <a:r>
              <a:rPr sz="1500" spc="-100">
                <a:solidFill>
                  <a:srgbClr val="0C285A"/>
                </a:solidFill>
                <a:latin typeface="Verdana"/>
                <a:cs typeface="Verdana"/>
              </a:rPr>
              <a:t> </a:t>
            </a:r>
            <a:r>
              <a:rPr sz="1500" spc="-110">
                <a:solidFill>
                  <a:srgbClr val="0C285A"/>
                </a:solidFill>
                <a:latin typeface="Verdana"/>
                <a:cs typeface="Verdana"/>
              </a:rPr>
              <a:t>ou</a:t>
            </a:r>
            <a:r>
              <a:rPr sz="1500" spc="-100">
                <a:solidFill>
                  <a:srgbClr val="0C285A"/>
                </a:solidFill>
                <a:latin typeface="Verdana"/>
                <a:cs typeface="Verdana"/>
              </a:rPr>
              <a:t> previdenciários</a:t>
            </a:r>
            <a:r>
              <a:rPr sz="1500" spc="-105">
                <a:solidFill>
                  <a:srgbClr val="0C285A"/>
                </a:solidFill>
                <a:latin typeface="Verdana"/>
                <a:cs typeface="Verdana"/>
              </a:rPr>
              <a:t> </a:t>
            </a:r>
            <a:r>
              <a:rPr sz="1500" spc="-120">
                <a:solidFill>
                  <a:srgbClr val="0C285A"/>
                </a:solidFill>
                <a:latin typeface="Verdana"/>
                <a:cs typeface="Verdana"/>
              </a:rPr>
              <a:t>para</a:t>
            </a:r>
            <a:r>
              <a:rPr sz="1500" spc="-100">
                <a:solidFill>
                  <a:srgbClr val="0C285A"/>
                </a:solidFill>
                <a:latin typeface="Verdana"/>
                <a:cs typeface="Verdana"/>
              </a:rPr>
              <a:t> </a:t>
            </a:r>
            <a:r>
              <a:rPr sz="1500" spc="-110">
                <a:solidFill>
                  <a:srgbClr val="0C285A"/>
                </a:solidFill>
                <a:latin typeface="Verdana"/>
                <a:cs typeface="Verdana"/>
              </a:rPr>
              <a:t>reduzir</a:t>
            </a:r>
            <a:r>
              <a:rPr sz="1500" spc="-100">
                <a:solidFill>
                  <a:srgbClr val="0C285A"/>
                </a:solidFill>
                <a:latin typeface="Verdana"/>
                <a:cs typeface="Verdana"/>
              </a:rPr>
              <a:t> </a:t>
            </a:r>
            <a:r>
              <a:rPr sz="1500" spc="-114">
                <a:solidFill>
                  <a:srgbClr val="0C285A"/>
                </a:solidFill>
                <a:latin typeface="Verdana"/>
                <a:cs typeface="Verdana"/>
              </a:rPr>
              <a:t>valores</a:t>
            </a:r>
            <a:r>
              <a:rPr sz="1500" spc="-105">
                <a:solidFill>
                  <a:srgbClr val="0C285A"/>
                </a:solidFill>
                <a:latin typeface="Verdana"/>
                <a:cs typeface="Verdana"/>
              </a:rPr>
              <a:t> </a:t>
            </a:r>
            <a:r>
              <a:rPr sz="1500" spc="-35">
                <a:solidFill>
                  <a:srgbClr val="0C285A"/>
                </a:solidFill>
                <a:latin typeface="Verdana"/>
                <a:cs typeface="Verdana"/>
              </a:rPr>
              <a:t>devidos </a:t>
            </a:r>
            <a:r>
              <a:rPr sz="1500" spc="-160">
                <a:solidFill>
                  <a:srgbClr val="0C285A"/>
                </a:solidFill>
                <a:latin typeface="Verdana"/>
                <a:cs typeface="Verdana"/>
              </a:rPr>
              <a:t>em</a:t>
            </a:r>
            <a:r>
              <a:rPr sz="1500" spc="-110">
                <a:solidFill>
                  <a:srgbClr val="0C285A"/>
                </a:solidFill>
                <a:latin typeface="Verdana"/>
                <a:cs typeface="Verdana"/>
              </a:rPr>
              <a:t> suas</a:t>
            </a:r>
            <a:r>
              <a:rPr sz="1500" spc="-105">
                <a:solidFill>
                  <a:srgbClr val="0C285A"/>
                </a:solidFill>
                <a:latin typeface="Verdana"/>
                <a:cs typeface="Verdana"/>
              </a:rPr>
              <a:t> obrigações,</a:t>
            </a:r>
            <a:r>
              <a:rPr sz="1500" spc="-110">
                <a:solidFill>
                  <a:srgbClr val="0C285A"/>
                </a:solidFill>
                <a:latin typeface="Verdana"/>
                <a:cs typeface="Verdana"/>
              </a:rPr>
              <a:t> </a:t>
            </a:r>
            <a:r>
              <a:rPr sz="1500" spc="-114">
                <a:solidFill>
                  <a:srgbClr val="0C285A"/>
                </a:solidFill>
                <a:latin typeface="Verdana"/>
                <a:cs typeface="Verdana"/>
              </a:rPr>
              <a:t>garantindo</a:t>
            </a:r>
            <a:r>
              <a:rPr sz="1500" spc="-105">
                <a:solidFill>
                  <a:srgbClr val="0C285A"/>
                </a:solidFill>
                <a:latin typeface="Verdana"/>
                <a:cs typeface="Verdana"/>
              </a:rPr>
              <a:t> </a:t>
            </a:r>
            <a:r>
              <a:rPr sz="1500" spc="-110">
                <a:solidFill>
                  <a:srgbClr val="0C285A"/>
                </a:solidFill>
                <a:latin typeface="Verdana"/>
                <a:cs typeface="Verdana"/>
              </a:rPr>
              <a:t>que </a:t>
            </a:r>
            <a:r>
              <a:rPr sz="1500" spc="-114">
                <a:solidFill>
                  <a:srgbClr val="0C285A"/>
                </a:solidFill>
                <a:latin typeface="Verdana"/>
                <a:cs typeface="Verdana"/>
              </a:rPr>
              <a:t>a</a:t>
            </a:r>
            <a:r>
              <a:rPr sz="1500" spc="-105">
                <a:solidFill>
                  <a:srgbClr val="0C285A"/>
                </a:solidFill>
                <a:latin typeface="Verdana"/>
                <a:cs typeface="Verdana"/>
              </a:rPr>
              <a:t> </a:t>
            </a:r>
            <a:r>
              <a:rPr sz="1500" spc="-120">
                <a:solidFill>
                  <a:srgbClr val="0C285A"/>
                </a:solidFill>
                <a:latin typeface="Verdana"/>
                <a:cs typeface="Verdana"/>
              </a:rPr>
              <a:t>origem</a:t>
            </a:r>
            <a:r>
              <a:rPr sz="1500" spc="-11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85">
                <a:solidFill>
                  <a:srgbClr val="0C285A"/>
                </a:solidFill>
                <a:latin typeface="Verdana"/>
                <a:cs typeface="Verdana"/>
              </a:rPr>
              <a:t>aplicação</a:t>
            </a:r>
            <a:r>
              <a:rPr sz="1500" spc="-105">
                <a:solidFill>
                  <a:srgbClr val="0C285A"/>
                </a:solidFill>
                <a:latin typeface="Verdana"/>
                <a:cs typeface="Verdana"/>
              </a:rPr>
              <a:t> </a:t>
            </a:r>
            <a:r>
              <a:rPr sz="1500" spc="-95">
                <a:solidFill>
                  <a:srgbClr val="0C285A"/>
                </a:solidFill>
                <a:latin typeface="Verdana"/>
                <a:cs typeface="Verdana"/>
              </a:rPr>
              <a:t>desses</a:t>
            </a:r>
            <a:r>
              <a:rPr sz="1500" spc="-110">
                <a:solidFill>
                  <a:srgbClr val="0C285A"/>
                </a:solidFill>
                <a:latin typeface="Verdana"/>
                <a:cs typeface="Verdana"/>
              </a:rPr>
              <a:t> </a:t>
            </a:r>
            <a:r>
              <a:rPr sz="1500" spc="-95">
                <a:solidFill>
                  <a:srgbClr val="0C285A"/>
                </a:solidFill>
                <a:latin typeface="Verdana"/>
                <a:cs typeface="Verdana"/>
              </a:rPr>
              <a:t>créditos</a:t>
            </a:r>
            <a:r>
              <a:rPr sz="1500" spc="-105">
                <a:solidFill>
                  <a:srgbClr val="0C285A"/>
                </a:solidFill>
                <a:latin typeface="Verdana"/>
                <a:cs typeface="Verdana"/>
              </a:rPr>
              <a:t> </a:t>
            </a:r>
            <a:r>
              <a:rPr sz="1500" spc="-135">
                <a:solidFill>
                  <a:srgbClr val="0C285A"/>
                </a:solidFill>
                <a:latin typeface="Verdana"/>
                <a:cs typeface="Verdana"/>
              </a:rPr>
              <a:t>estejam</a:t>
            </a:r>
            <a:r>
              <a:rPr sz="1500" spc="-110">
                <a:solidFill>
                  <a:srgbClr val="0C285A"/>
                </a:solidFill>
                <a:latin typeface="Verdana"/>
                <a:cs typeface="Verdana"/>
              </a:rPr>
              <a:t> </a:t>
            </a:r>
            <a:r>
              <a:rPr sz="1500" spc="-20">
                <a:solidFill>
                  <a:srgbClr val="0C285A"/>
                </a:solidFill>
                <a:latin typeface="Verdana"/>
                <a:cs typeface="Verdana"/>
              </a:rPr>
              <a:t>formalmente </a:t>
            </a:r>
            <a:r>
              <a:rPr sz="1500" spc="-45">
                <a:solidFill>
                  <a:srgbClr val="0C285A"/>
                </a:solidFill>
                <a:latin typeface="Verdana"/>
                <a:cs typeface="Verdana"/>
              </a:rPr>
              <a:t>comprovadas.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35560">
              <a:lnSpc>
                <a:spcPct val="100000"/>
              </a:lnSpc>
            </a:pPr>
            <a:r>
              <a:rPr sz="1500" spc="-110">
                <a:solidFill>
                  <a:srgbClr val="0C285A"/>
                </a:solidFill>
                <a:latin typeface="Verdana"/>
                <a:cs typeface="Verdana"/>
              </a:rPr>
              <a:t>Evita</a:t>
            </a:r>
            <a:r>
              <a:rPr sz="1500" spc="-105">
                <a:solidFill>
                  <a:srgbClr val="0C285A"/>
                </a:solidFill>
                <a:latin typeface="Verdana"/>
                <a:cs typeface="Verdana"/>
              </a:rPr>
              <a:t> </a:t>
            </a:r>
            <a:r>
              <a:rPr sz="1500" spc="-114">
                <a:solidFill>
                  <a:srgbClr val="0C285A"/>
                </a:solidFill>
                <a:latin typeface="Verdana"/>
                <a:cs typeface="Verdana"/>
              </a:rPr>
              <a:t>pagamentos</a:t>
            </a:r>
            <a:r>
              <a:rPr sz="1500" spc="-100">
                <a:solidFill>
                  <a:srgbClr val="0C285A"/>
                </a:solidFill>
                <a:latin typeface="Verdana"/>
                <a:cs typeface="Verdana"/>
              </a:rPr>
              <a:t> </a:t>
            </a:r>
            <a:r>
              <a:rPr sz="1500" spc="-110">
                <a:solidFill>
                  <a:srgbClr val="0C285A"/>
                </a:solidFill>
                <a:latin typeface="Verdana"/>
                <a:cs typeface="Verdana"/>
              </a:rPr>
              <a:t>indevidos,</a:t>
            </a:r>
            <a:r>
              <a:rPr sz="1500" spc="-105">
                <a:solidFill>
                  <a:srgbClr val="0C285A"/>
                </a:solidFill>
                <a:latin typeface="Verdana"/>
                <a:cs typeface="Verdana"/>
              </a:rPr>
              <a:t> </a:t>
            </a:r>
            <a:r>
              <a:rPr sz="1500" spc="-120">
                <a:solidFill>
                  <a:srgbClr val="0C285A"/>
                </a:solidFill>
                <a:latin typeface="Verdana"/>
                <a:cs typeface="Verdana"/>
              </a:rPr>
              <a:t>reduz</a:t>
            </a:r>
            <a:r>
              <a:rPr sz="1500" spc="-100">
                <a:solidFill>
                  <a:srgbClr val="0C285A"/>
                </a:solidFill>
                <a:latin typeface="Verdana"/>
                <a:cs typeface="Verdana"/>
              </a:rPr>
              <a:t> custos</a:t>
            </a:r>
            <a:r>
              <a:rPr sz="1500" spc="-105">
                <a:solidFill>
                  <a:srgbClr val="0C285A"/>
                </a:solidFill>
                <a:latin typeface="Verdana"/>
                <a:cs typeface="Verdana"/>
              </a:rPr>
              <a:t> </a:t>
            </a:r>
            <a:r>
              <a:rPr sz="1500" spc="-114">
                <a:solidFill>
                  <a:srgbClr val="0C285A"/>
                </a:solidFill>
                <a:latin typeface="Verdana"/>
                <a:cs typeface="Verdana"/>
              </a:rPr>
              <a:t>e</a:t>
            </a:r>
            <a:r>
              <a:rPr sz="1500" spc="-100">
                <a:solidFill>
                  <a:srgbClr val="0C285A"/>
                </a:solidFill>
                <a:latin typeface="Verdana"/>
                <a:cs typeface="Verdana"/>
              </a:rPr>
              <a:t> </a:t>
            </a:r>
            <a:r>
              <a:rPr sz="1500" spc="-110">
                <a:solidFill>
                  <a:srgbClr val="0C285A"/>
                </a:solidFill>
                <a:latin typeface="Verdana"/>
                <a:cs typeface="Verdana"/>
              </a:rPr>
              <a:t>assegura</a:t>
            </a:r>
            <a:r>
              <a:rPr sz="1500" spc="-105">
                <a:solidFill>
                  <a:srgbClr val="0C285A"/>
                </a:solidFill>
                <a:latin typeface="Verdana"/>
                <a:cs typeface="Verdana"/>
              </a:rPr>
              <a:t> </a:t>
            </a:r>
            <a:r>
              <a:rPr sz="1500" spc="-110">
                <a:solidFill>
                  <a:srgbClr val="0C285A"/>
                </a:solidFill>
                <a:latin typeface="Verdana"/>
                <a:cs typeface="Verdana"/>
              </a:rPr>
              <a:t>conformidade</a:t>
            </a:r>
            <a:r>
              <a:rPr sz="1500" spc="-100">
                <a:solidFill>
                  <a:srgbClr val="0C285A"/>
                </a:solidFill>
                <a:latin typeface="Verdana"/>
                <a:cs typeface="Verdana"/>
              </a:rPr>
              <a:t> </a:t>
            </a:r>
            <a:r>
              <a:rPr sz="1500" spc="-130">
                <a:solidFill>
                  <a:srgbClr val="0C285A"/>
                </a:solidFill>
                <a:latin typeface="Verdana"/>
                <a:cs typeface="Verdana"/>
              </a:rPr>
              <a:t>junto</a:t>
            </a:r>
            <a:r>
              <a:rPr sz="1500" spc="-105">
                <a:solidFill>
                  <a:srgbClr val="0C285A"/>
                </a:solidFill>
                <a:latin typeface="Verdana"/>
                <a:cs typeface="Verdana"/>
              </a:rPr>
              <a:t> </a:t>
            </a:r>
            <a:r>
              <a:rPr sz="1500" spc="-114">
                <a:solidFill>
                  <a:srgbClr val="0C285A"/>
                </a:solidFill>
                <a:latin typeface="Verdana"/>
                <a:cs typeface="Verdana"/>
              </a:rPr>
              <a:t>à</a:t>
            </a:r>
            <a:r>
              <a:rPr sz="1500" spc="-100">
                <a:solidFill>
                  <a:srgbClr val="0C285A"/>
                </a:solidFill>
                <a:latin typeface="Verdana"/>
                <a:cs typeface="Verdana"/>
              </a:rPr>
              <a:t> receita </a:t>
            </a:r>
            <a:r>
              <a:rPr sz="1500" spc="-110">
                <a:solidFill>
                  <a:srgbClr val="0C285A"/>
                </a:solidFill>
                <a:latin typeface="Verdana"/>
                <a:cs typeface="Verdana"/>
              </a:rPr>
              <a:t>federal</a:t>
            </a:r>
            <a:r>
              <a:rPr sz="1500" spc="-105">
                <a:solidFill>
                  <a:srgbClr val="0C285A"/>
                </a:solidFill>
                <a:latin typeface="Verdana"/>
                <a:cs typeface="Verdana"/>
              </a:rPr>
              <a:t> </a:t>
            </a:r>
            <a:r>
              <a:rPr sz="1500" spc="-114">
                <a:solidFill>
                  <a:srgbClr val="0C285A"/>
                </a:solidFill>
                <a:latin typeface="Verdana"/>
                <a:cs typeface="Verdana"/>
              </a:rPr>
              <a:t>e</a:t>
            </a:r>
            <a:r>
              <a:rPr sz="1500" spc="-100">
                <a:solidFill>
                  <a:srgbClr val="0C285A"/>
                </a:solidFill>
                <a:latin typeface="Verdana"/>
                <a:cs typeface="Verdana"/>
              </a:rPr>
              <a:t> </a:t>
            </a:r>
            <a:r>
              <a:rPr sz="1500" spc="-45">
                <a:solidFill>
                  <a:srgbClr val="0C285A"/>
                </a:solidFill>
                <a:latin typeface="Verdana"/>
                <a:cs typeface="Verdana"/>
              </a:rPr>
              <a:t>órgãos </a:t>
            </a:r>
            <a:r>
              <a:rPr sz="1500" spc="-100">
                <a:solidFill>
                  <a:srgbClr val="0C285A"/>
                </a:solidFill>
                <a:latin typeface="Verdana"/>
                <a:cs typeface="Verdana"/>
              </a:rPr>
              <a:t>fiscalizadores.</a:t>
            </a:r>
            <a:r>
              <a:rPr sz="1500" spc="-105">
                <a:solidFill>
                  <a:srgbClr val="0C285A"/>
                </a:solidFill>
                <a:latin typeface="Verdana"/>
                <a:cs typeface="Verdana"/>
              </a:rPr>
              <a:t> </a:t>
            </a:r>
            <a:r>
              <a:rPr sz="1500" spc="-120">
                <a:solidFill>
                  <a:srgbClr val="0C285A"/>
                </a:solidFill>
                <a:latin typeface="Verdana"/>
                <a:cs typeface="Verdana"/>
              </a:rPr>
              <a:t>na</a:t>
            </a:r>
            <a:r>
              <a:rPr sz="1500" spc="-105">
                <a:solidFill>
                  <a:srgbClr val="0C285A"/>
                </a:solidFill>
                <a:latin typeface="Verdana"/>
                <a:cs typeface="Verdana"/>
              </a:rPr>
              <a:t> </a:t>
            </a:r>
            <a:r>
              <a:rPr sz="1500" spc="-120">
                <a:solidFill>
                  <a:srgbClr val="0C285A"/>
                </a:solidFill>
                <a:latin typeface="Verdana"/>
                <a:cs typeface="Verdana"/>
              </a:rPr>
              <a:t>validação,</a:t>
            </a:r>
            <a:r>
              <a:rPr sz="1500" spc="-105">
                <a:solidFill>
                  <a:srgbClr val="0C285A"/>
                </a:solidFill>
                <a:latin typeface="Verdana"/>
                <a:cs typeface="Verdana"/>
              </a:rPr>
              <a:t> </a:t>
            </a:r>
            <a:r>
              <a:rPr sz="1500" spc="-114">
                <a:solidFill>
                  <a:srgbClr val="0C285A"/>
                </a:solidFill>
                <a:latin typeface="Verdana"/>
                <a:cs typeface="Verdana"/>
              </a:rPr>
              <a:t>deve-</a:t>
            </a:r>
            <a:r>
              <a:rPr sz="1500" spc="-100">
                <a:solidFill>
                  <a:srgbClr val="0C285A"/>
                </a:solidFill>
                <a:latin typeface="Verdana"/>
                <a:cs typeface="Verdana"/>
              </a:rPr>
              <a:t>se</a:t>
            </a:r>
            <a:r>
              <a:rPr sz="1500" spc="-105">
                <a:solidFill>
                  <a:srgbClr val="0C285A"/>
                </a:solidFill>
                <a:latin typeface="Verdana"/>
                <a:cs typeface="Verdana"/>
              </a:rPr>
              <a:t> verificar </a:t>
            </a:r>
            <a:r>
              <a:rPr sz="1500" spc="-100">
                <a:solidFill>
                  <a:srgbClr val="0C285A"/>
                </a:solidFill>
                <a:latin typeface="Verdana"/>
                <a:cs typeface="Verdana"/>
              </a:rPr>
              <a:t>se</a:t>
            </a:r>
            <a:r>
              <a:rPr sz="1500" spc="-105">
                <a:solidFill>
                  <a:srgbClr val="0C285A"/>
                </a:solidFill>
                <a:latin typeface="Verdana"/>
                <a:cs typeface="Verdana"/>
              </a:rPr>
              <a:t> </a:t>
            </a:r>
            <a:r>
              <a:rPr sz="1500" spc="-80">
                <a:solidFill>
                  <a:srgbClr val="0C285A"/>
                </a:solidFill>
                <a:latin typeface="Verdana"/>
                <a:cs typeface="Verdana"/>
              </a:rPr>
              <a:t>os</a:t>
            </a:r>
            <a:r>
              <a:rPr sz="1500" spc="-100">
                <a:solidFill>
                  <a:srgbClr val="0C285A"/>
                </a:solidFill>
                <a:latin typeface="Verdana"/>
                <a:cs typeface="Verdana"/>
              </a:rPr>
              <a:t> </a:t>
            </a:r>
            <a:r>
              <a:rPr sz="1500" spc="-114">
                <a:solidFill>
                  <a:srgbClr val="0C285A"/>
                </a:solidFill>
                <a:latin typeface="Verdana"/>
                <a:cs typeface="Verdana"/>
              </a:rPr>
              <a:t>valores</a:t>
            </a:r>
            <a:r>
              <a:rPr sz="1500" spc="-105">
                <a:solidFill>
                  <a:srgbClr val="0C285A"/>
                </a:solidFill>
                <a:latin typeface="Verdana"/>
                <a:cs typeface="Verdana"/>
              </a:rPr>
              <a:t> </a:t>
            </a:r>
            <a:r>
              <a:rPr sz="1500" spc="-90">
                <a:solidFill>
                  <a:srgbClr val="0C285A"/>
                </a:solidFill>
                <a:latin typeface="Verdana"/>
                <a:cs typeface="Verdana"/>
              </a:rPr>
              <a:t>coincidem</a:t>
            </a:r>
            <a:r>
              <a:rPr sz="1500" spc="-105">
                <a:solidFill>
                  <a:srgbClr val="0C285A"/>
                </a:solidFill>
                <a:latin typeface="Verdana"/>
                <a:cs typeface="Verdana"/>
              </a:rPr>
              <a:t> </a:t>
            </a:r>
            <a:r>
              <a:rPr sz="1500" spc="-110">
                <a:solidFill>
                  <a:srgbClr val="0C285A"/>
                </a:solidFill>
                <a:latin typeface="Verdana"/>
                <a:cs typeface="Verdana"/>
              </a:rPr>
              <a:t>com</a:t>
            </a:r>
            <a:r>
              <a:rPr sz="1500" spc="-105">
                <a:solidFill>
                  <a:srgbClr val="0C285A"/>
                </a:solidFill>
                <a:latin typeface="Verdana"/>
                <a:cs typeface="Verdana"/>
              </a:rPr>
              <a:t> guias </a:t>
            </a:r>
            <a:r>
              <a:rPr sz="1500" spc="-80">
                <a:solidFill>
                  <a:srgbClr val="0C285A"/>
                </a:solidFill>
                <a:latin typeface="Verdana"/>
                <a:cs typeface="Verdana"/>
              </a:rPr>
              <a:t>oficiais</a:t>
            </a:r>
            <a:r>
              <a:rPr sz="1500" spc="-105">
                <a:solidFill>
                  <a:srgbClr val="0C285A"/>
                </a:solidFill>
                <a:latin typeface="Verdana"/>
                <a:cs typeface="Verdana"/>
              </a:rPr>
              <a:t> </a:t>
            </a:r>
            <a:r>
              <a:rPr sz="1500" spc="-10">
                <a:solidFill>
                  <a:srgbClr val="0C285A"/>
                </a:solidFill>
                <a:latin typeface="Verdana"/>
                <a:cs typeface="Verdana"/>
              </a:rPr>
              <a:t>(darf/gps) </a:t>
            </a:r>
            <a:r>
              <a:rPr sz="1500" spc="-114">
                <a:solidFill>
                  <a:srgbClr val="0C285A"/>
                </a:solidFill>
                <a:latin typeface="Verdana"/>
                <a:cs typeface="Verdana"/>
              </a:rPr>
              <a:t>e</a:t>
            </a:r>
            <a:r>
              <a:rPr sz="1500" spc="-110">
                <a:solidFill>
                  <a:srgbClr val="0C285A"/>
                </a:solidFill>
                <a:latin typeface="Verdana"/>
                <a:cs typeface="Verdana"/>
              </a:rPr>
              <a:t> </a:t>
            </a:r>
            <a:r>
              <a:rPr sz="1500" spc="-100">
                <a:solidFill>
                  <a:srgbClr val="0C285A"/>
                </a:solidFill>
                <a:latin typeface="Verdana"/>
                <a:cs typeface="Verdana"/>
              </a:rPr>
              <a:t>se</a:t>
            </a:r>
            <a:r>
              <a:rPr sz="1500" spc="-110">
                <a:solidFill>
                  <a:srgbClr val="0C285A"/>
                </a:solidFill>
                <a:latin typeface="Verdana"/>
                <a:cs typeface="Verdana"/>
              </a:rPr>
              <a:t> </a:t>
            </a:r>
            <a:r>
              <a:rPr sz="1500" spc="-125">
                <a:solidFill>
                  <a:srgbClr val="0C285A"/>
                </a:solidFill>
                <a:latin typeface="Verdana"/>
                <a:cs typeface="Verdana"/>
              </a:rPr>
              <a:t>existe</a:t>
            </a:r>
            <a:r>
              <a:rPr sz="1500" spc="-105">
                <a:solidFill>
                  <a:srgbClr val="0C285A"/>
                </a:solidFill>
                <a:latin typeface="Verdana"/>
                <a:cs typeface="Verdana"/>
              </a:rPr>
              <a:t> respaldo</a:t>
            </a:r>
            <a:r>
              <a:rPr sz="1500" spc="-110">
                <a:solidFill>
                  <a:srgbClr val="0C285A"/>
                </a:solidFill>
                <a:latin typeface="Verdana"/>
                <a:cs typeface="Verdana"/>
              </a:rPr>
              <a:t> </a:t>
            </a:r>
            <a:r>
              <a:rPr sz="1500" spc="-114">
                <a:solidFill>
                  <a:srgbClr val="0C285A"/>
                </a:solidFill>
                <a:latin typeface="Verdana"/>
                <a:cs typeface="Verdana"/>
              </a:rPr>
              <a:t>documental</a:t>
            </a:r>
            <a:r>
              <a:rPr sz="1500" spc="-105">
                <a:solidFill>
                  <a:srgbClr val="0C285A"/>
                </a:solidFill>
                <a:latin typeface="Verdana"/>
                <a:cs typeface="Verdana"/>
              </a:rPr>
              <a:t> </a:t>
            </a:r>
            <a:r>
              <a:rPr sz="1500" spc="-110">
                <a:solidFill>
                  <a:srgbClr val="0C285A"/>
                </a:solidFill>
                <a:latin typeface="Verdana"/>
                <a:cs typeface="Verdana"/>
              </a:rPr>
              <a:t>que </a:t>
            </a:r>
            <a:r>
              <a:rPr sz="1500" spc="-120">
                <a:solidFill>
                  <a:srgbClr val="0C285A"/>
                </a:solidFill>
                <a:latin typeface="Verdana"/>
                <a:cs typeface="Verdana"/>
              </a:rPr>
              <a:t>comprove</a:t>
            </a:r>
            <a:r>
              <a:rPr sz="1500" spc="-105">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a:t>
            </a:r>
            <a:r>
              <a:rPr sz="1500" spc="-10">
                <a:solidFill>
                  <a:srgbClr val="0C285A"/>
                </a:solidFill>
                <a:latin typeface="Verdana"/>
                <a:cs typeface="Verdana"/>
              </a:rPr>
              <a:t>crédito.</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37465">
              <a:lnSpc>
                <a:spcPct val="100000"/>
              </a:lnSpc>
            </a:pPr>
            <a:r>
              <a:rPr sz="1500" spc="-50">
                <a:solidFill>
                  <a:srgbClr val="0C285A"/>
                </a:solidFill>
                <a:latin typeface="Verdana"/>
                <a:cs typeface="Verdana"/>
              </a:rPr>
              <a:t>A</a:t>
            </a:r>
            <a:r>
              <a:rPr sz="1500" spc="-125">
                <a:solidFill>
                  <a:srgbClr val="0C285A"/>
                </a:solidFill>
                <a:latin typeface="Verdana"/>
                <a:cs typeface="Verdana"/>
              </a:rPr>
              <a:t> </a:t>
            </a:r>
            <a:r>
              <a:rPr sz="1500" spc="-100">
                <a:solidFill>
                  <a:srgbClr val="0C285A"/>
                </a:solidFill>
                <a:latin typeface="Verdana"/>
                <a:cs typeface="Verdana"/>
              </a:rPr>
              <a:t>dedução</a:t>
            </a:r>
            <a:r>
              <a:rPr sz="1500" spc="-120">
                <a:solidFill>
                  <a:srgbClr val="0C285A"/>
                </a:solidFill>
                <a:latin typeface="Verdana"/>
                <a:cs typeface="Verdana"/>
              </a:rPr>
              <a:t> </a:t>
            </a:r>
            <a:r>
              <a:rPr sz="1500" spc="-100">
                <a:solidFill>
                  <a:srgbClr val="0C285A"/>
                </a:solidFill>
                <a:latin typeface="Verdana"/>
                <a:cs typeface="Verdana"/>
              </a:rPr>
              <a:t>ocorre</a:t>
            </a:r>
            <a:r>
              <a:rPr sz="1500" spc="-125">
                <a:solidFill>
                  <a:srgbClr val="0C285A"/>
                </a:solidFill>
                <a:latin typeface="Verdana"/>
                <a:cs typeface="Verdana"/>
              </a:rPr>
              <a:t> </a:t>
            </a:r>
            <a:r>
              <a:rPr sz="1500" spc="-160">
                <a:solidFill>
                  <a:srgbClr val="0C285A"/>
                </a:solidFill>
                <a:latin typeface="Verdana"/>
                <a:cs typeface="Verdana"/>
              </a:rPr>
              <a:t>em</a:t>
            </a:r>
            <a:r>
              <a:rPr sz="1500" spc="-120">
                <a:solidFill>
                  <a:srgbClr val="0C285A"/>
                </a:solidFill>
                <a:latin typeface="Verdana"/>
                <a:cs typeface="Verdana"/>
              </a:rPr>
              <a:t> </a:t>
            </a:r>
            <a:r>
              <a:rPr sz="1500" spc="-110">
                <a:solidFill>
                  <a:srgbClr val="0C285A"/>
                </a:solidFill>
                <a:latin typeface="Verdana"/>
                <a:cs typeface="Verdana"/>
              </a:rPr>
              <a:t>contratos</a:t>
            </a:r>
            <a:r>
              <a:rPr sz="1500" spc="-125">
                <a:solidFill>
                  <a:srgbClr val="0C285A"/>
                </a:solidFill>
                <a:latin typeface="Verdana"/>
                <a:cs typeface="Verdana"/>
              </a:rPr>
              <a:t> </a:t>
            </a:r>
            <a:r>
              <a:rPr sz="1500" spc="-110">
                <a:solidFill>
                  <a:srgbClr val="0C285A"/>
                </a:solidFill>
                <a:latin typeface="Verdana"/>
                <a:cs typeface="Verdana"/>
              </a:rPr>
              <a:t>com</a:t>
            </a:r>
            <a:r>
              <a:rPr sz="1500" spc="-120">
                <a:solidFill>
                  <a:srgbClr val="0C285A"/>
                </a:solidFill>
                <a:latin typeface="Verdana"/>
                <a:cs typeface="Verdana"/>
              </a:rPr>
              <a:t> </a:t>
            </a:r>
            <a:r>
              <a:rPr sz="1500" spc="-85">
                <a:solidFill>
                  <a:srgbClr val="0C285A"/>
                </a:solidFill>
                <a:latin typeface="Verdana"/>
                <a:cs typeface="Verdana"/>
              </a:rPr>
              <a:t>cessão</a:t>
            </a:r>
            <a:r>
              <a:rPr sz="1500" spc="-125">
                <a:solidFill>
                  <a:srgbClr val="0C285A"/>
                </a:solidFill>
                <a:latin typeface="Verdana"/>
                <a:cs typeface="Verdana"/>
              </a:rPr>
              <a:t> </a:t>
            </a:r>
            <a:r>
              <a:rPr sz="1500" spc="-110">
                <a:solidFill>
                  <a:srgbClr val="0C285A"/>
                </a:solidFill>
                <a:latin typeface="Verdana"/>
                <a:cs typeface="Verdana"/>
              </a:rPr>
              <a:t>de</a:t>
            </a:r>
            <a:r>
              <a:rPr sz="1500" spc="-120">
                <a:solidFill>
                  <a:srgbClr val="0C285A"/>
                </a:solidFill>
                <a:latin typeface="Verdana"/>
                <a:cs typeface="Verdana"/>
              </a:rPr>
              <a:t> </a:t>
            </a:r>
            <a:r>
              <a:rPr sz="1500" spc="-145">
                <a:solidFill>
                  <a:srgbClr val="0C285A"/>
                </a:solidFill>
                <a:latin typeface="Verdana"/>
                <a:cs typeface="Verdana"/>
              </a:rPr>
              <a:t>mão</a:t>
            </a:r>
            <a:r>
              <a:rPr sz="1500" spc="-125">
                <a:solidFill>
                  <a:srgbClr val="0C285A"/>
                </a:solidFill>
                <a:latin typeface="Verdana"/>
                <a:cs typeface="Verdana"/>
              </a:rPr>
              <a:t> </a:t>
            </a:r>
            <a:r>
              <a:rPr sz="1500" spc="-110">
                <a:solidFill>
                  <a:srgbClr val="0C285A"/>
                </a:solidFill>
                <a:latin typeface="Verdana"/>
                <a:cs typeface="Verdana"/>
              </a:rPr>
              <a:t>de</a:t>
            </a:r>
            <a:r>
              <a:rPr sz="1500" spc="-120">
                <a:solidFill>
                  <a:srgbClr val="0C285A"/>
                </a:solidFill>
                <a:latin typeface="Verdana"/>
                <a:cs typeface="Verdana"/>
              </a:rPr>
              <a:t> </a:t>
            </a:r>
            <a:r>
              <a:rPr sz="1500" spc="-155">
                <a:solidFill>
                  <a:srgbClr val="0C285A"/>
                </a:solidFill>
                <a:latin typeface="Verdana"/>
                <a:cs typeface="Verdana"/>
              </a:rPr>
              <a:t>obra:</a:t>
            </a:r>
            <a:r>
              <a:rPr sz="1500" spc="-125">
                <a:solidFill>
                  <a:srgbClr val="0C285A"/>
                </a:solidFill>
                <a:latin typeface="Verdana"/>
                <a:cs typeface="Verdana"/>
              </a:rPr>
              <a:t> </a:t>
            </a:r>
            <a:r>
              <a:rPr sz="1500" spc="-105">
                <a:solidFill>
                  <a:srgbClr val="0C285A"/>
                </a:solidFill>
                <a:latin typeface="Verdana"/>
                <a:cs typeface="Verdana"/>
              </a:rPr>
              <a:t>ao</a:t>
            </a:r>
            <a:r>
              <a:rPr sz="1500" spc="-120">
                <a:solidFill>
                  <a:srgbClr val="0C285A"/>
                </a:solidFill>
                <a:latin typeface="Verdana"/>
                <a:cs typeface="Verdana"/>
              </a:rPr>
              <a:t> </a:t>
            </a:r>
            <a:r>
              <a:rPr sz="1500" spc="-110">
                <a:solidFill>
                  <a:srgbClr val="0C285A"/>
                </a:solidFill>
                <a:latin typeface="Verdana"/>
                <a:cs typeface="Verdana"/>
              </a:rPr>
              <a:t>pagar</a:t>
            </a:r>
            <a:r>
              <a:rPr sz="1500" spc="-125">
                <a:solidFill>
                  <a:srgbClr val="0C285A"/>
                </a:solidFill>
                <a:latin typeface="Verdana"/>
                <a:cs typeface="Verdana"/>
              </a:rPr>
              <a:t> </a:t>
            </a:r>
            <a:r>
              <a:rPr sz="1500" spc="-114">
                <a:solidFill>
                  <a:srgbClr val="0C285A"/>
                </a:solidFill>
                <a:latin typeface="Verdana"/>
                <a:cs typeface="Verdana"/>
              </a:rPr>
              <a:t>a</a:t>
            </a:r>
            <a:r>
              <a:rPr sz="1500" spc="-120">
                <a:solidFill>
                  <a:srgbClr val="0C285A"/>
                </a:solidFill>
                <a:latin typeface="Verdana"/>
                <a:cs typeface="Verdana"/>
              </a:rPr>
              <a:t> </a:t>
            </a:r>
            <a:r>
              <a:rPr sz="1500" spc="-114">
                <a:solidFill>
                  <a:srgbClr val="0C285A"/>
                </a:solidFill>
                <a:latin typeface="Verdana"/>
                <a:cs typeface="Verdana"/>
              </a:rPr>
              <a:t>nota</a:t>
            </a:r>
            <a:r>
              <a:rPr sz="1500" spc="-125">
                <a:solidFill>
                  <a:srgbClr val="0C285A"/>
                </a:solidFill>
                <a:latin typeface="Verdana"/>
                <a:cs typeface="Verdana"/>
              </a:rPr>
              <a:t> </a:t>
            </a:r>
            <a:r>
              <a:rPr sz="1500" spc="-105">
                <a:solidFill>
                  <a:srgbClr val="0C285A"/>
                </a:solidFill>
                <a:latin typeface="Verdana"/>
                <a:cs typeface="Verdana"/>
              </a:rPr>
              <a:t>fiscal,</a:t>
            </a:r>
            <a:r>
              <a:rPr sz="1500" spc="-120">
                <a:solidFill>
                  <a:srgbClr val="0C285A"/>
                </a:solidFill>
                <a:latin typeface="Verdana"/>
                <a:cs typeface="Verdana"/>
              </a:rPr>
              <a:t> </a:t>
            </a:r>
            <a:r>
              <a:rPr sz="1500" spc="-114">
                <a:solidFill>
                  <a:srgbClr val="0C285A"/>
                </a:solidFill>
                <a:latin typeface="Verdana"/>
                <a:cs typeface="Verdana"/>
              </a:rPr>
              <a:t>a</a:t>
            </a:r>
            <a:r>
              <a:rPr sz="1500" spc="-125">
                <a:solidFill>
                  <a:srgbClr val="0C285A"/>
                </a:solidFill>
                <a:latin typeface="Verdana"/>
                <a:cs typeface="Verdana"/>
              </a:rPr>
              <a:t> </a:t>
            </a:r>
            <a:r>
              <a:rPr sz="1500" spc="-10">
                <a:solidFill>
                  <a:srgbClr val="0C285A"/>
                </a:solidFill>
                <a:latin typeface="Verdana"/>
                <a:cs typeface="Verdana"/>
              </a:rPr>
              <a:t>empresa </a:t>
            </a:r>
            <a:r>
              <a:rPr sz="1500" spc="-114">
                <a:solidFill>
                  <a:srgbClr val="0C285A"/>
                </a:solidFill>
                <a:latin typeface="Verdana"/>
                <a:cs typeface="Verdana"/>
              </a:rPr>
              <a:t>contratante </a:t>
            </a:r>
            <a:r>
              <a:rPr sz="1500" spc="-140">
                <a:solidFill>
                  <a:srgbClr val="0C285A"/>
                </a:solidFill>
                <a:latin typeface="Verdana"/>
                <a:cs typeface="Verdana"/>
              </a:rPr>
              <a:t>retém</a:t>
            </a:r>
            <a:r>
              <a:rPr sz="1500" spc="-110">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90">
                <a:solidFill>
                  <a:srgbClr val="0C285A"/>
                </a:solidFill>
                <a:latin typeface="Verdana"/>
                <a:cs typeface="Verdana"/>
              </a:rPr>
              <a:t>inss</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14">
                <a:solidFill>
                  <a:srgbClr val="0C285A"/>
                </a:solidFill>
                <a:latin typeface="Verdana"/>
                <a:cs typeface="Verdana"/>
              </a:rPr>
              <a:t>a prestadora</a:t>
            </a:r>
            <a:r>
              <a:rPr sz="1500" spc="-110">
                <a:solidFill>
                  <a:srgbClr val="0C285A"/>
                </a:solidFill>
                <a:latin typeface="Verdana"/>
                <a:cs typeface="Verdana"/>
              </a:rPr>
              <a:t> </a:t>
            </a:r>
            <a:r>
              <a:rPr sz="1500" spc="-105">
                <a:solidFill>
                  <a:srgbClr val="0C285A"/>
                </a:solidFill>
                <a:latin typeface="Verdana"/>
                <a:cs typeface="Verdana"/>
              </a:rPr>
              <a:t>declara</a:t>
            </a:r>
            <a:r>
              <a:rPr sz="1500" spc="-110">
                <a:solidFill>
                  <a:srgbClr val="0C285A"/>
                </a:solidFill>
                <a:latin typeface="Verdana"/>
                <a:cs typeface="Verdana"/>
              </a:rPr>
              <a:t> </a:t>
            </a:r>
            <a:r>
              <a:rPr sz="1500" spc="-95">
                <a:solidFill>
                  <a:srgbClr val="0C285A"/>
                </a:solidFill>
                <a:latin typeface="Verdana"/>
                <a:cs typeface="Verdana"/>
              </a:rPr>
              <a:t>esse</a:t>
            </a:r>
            <a:r>
              <a:rPr sz="1500" spc="-114">
                <a:solidFill>
                  <a:srgbClr val="0C285A"/>
                </a:solidFill>
                <a:latin typeface="Verdana"/>
                <a:cs typeface="Verdana"/>
              </a:rPr>
              <a:t> </a:t>
            </a:r>
            <a:r>
              <a:rPr sz="1500" spc="-120">
                <a:solidFill>
                  <a:srgbClr val="0C285A"/>
                </a:solidFill>
                <a:latin typeface="Verdana"/>
                <a:cs typeface="Verdana"/>
              </a:rPr>
              <a:t>valor</a:t>
            </a:r>
            <a:r>
              <a:rPr sz="1500" spc="-110">
                <a:solidFill>
                  <a:srgbClr val="0C285A"/>
                </a:solidFill>
                <a:latin typeface="Verdana"/>
                <a:cs typeface="Verdana"/>
              </a:rPr>
              <a:t> </a:t>
            </a:r>
            <a:r>
              <a:rPr sz="1500" spc="-120">
                <a:solidFill>
                  <a:srgbClr val="0C285A"/>
                </a:solidFill>
                <a:latin typeface="Verdana"/>
                <a:cs typeface="Verdana"/>
              </a:rPr>
              <a:t>na</a:t>
            </a:r>
            <a:r>
              <a:rPr sz="1500" spc="-110">
                <a:solidFill>
                  <a:srgbClr val="0C285A"/>
                </a:solidFill>
                <a:latin typeface="Verdana"/>
                <a:cs typeface="Verdana"/>
              </a:rPr>
              <a:t> dctfweb,</a:t>
            </a:r>
            <a:r>
              <a:rPr sz="1500" spc="-114">
                <a:solidFill>
                  <a:srgbClr val="0C285A"/>
                </a:solidFill>
                <a:latin typeface="Verdana"/>
                <a:cs typeface="Verdana"/>
              </a:rPr>
              <a:t> </a:t>
            </a:r>
            <a:r>
              <a:rPr sz="1500" spc="-110">
                <a:solidFill>
                  <a:srgbClr val="0C285A"/>
                </a:solidFill>
                <a:latin typeface="Verdana"/>
                <a:cs typeface="Verdana"/>
              </a:rPr>
              <a:t>abatendo-</a:t>
            </a:r>
            <a:r>
              <a:rPr sz="1500" spc="-100">
                <a:solidFill>
                  <a:srgbClr val="0C285A"/>
                </a:solidFill>
                <a:latin typeface="Verdana"/>
                <a:cs typeface="Verdana"/>
              </a:rPr>
              <a:t>o</a:t>
            </a:r>
            <a:r>
              <a:rPr sz="1500" spc="-110">
                <a:solidFill>
                  <a:srgbClr val="0C285A"/>
                </a:solidFill>
                <a:latin typeface="Verdana"/>
                <a:cs typeface="Verdana"/>
              </a:rPr>
              <a:t> </a:t>
            </a:r>
            <a:r>
              <a:rPr sz="1500" spc="-160">
                <a:solidFill>
                  <a:srgbClr val="0C285A"/>
                </a:solidFill>
                <a:latin typeface="Verdana"/>
                <a:cs typeface="Verdana"/>
              </a:rPr>
              <a:t>em</a:t>
            </a:r>
            <a:r>
              <a:rPr sz="1500" spc="-110">
                <a:solidFill>
                  <a:srgbClr val="0C285A"/>
                </a:solidFill>
                <a:latin typeface="Verdana"/>
                <a:cs typeface="Verdana"/>
              </a:rPr>
              <a:t> </a:t>
            </a:r>
            <a:r>
              <a:rPr sz="1500" spc="-105">
                <a:solidFill>
                  <a:srgbClr val="0C285A"/>
                </a:solidFill>
                <a:latin typeface="Verdana"/>
                <a:cs typeface="Verdana"/>
              </a:rPr>
              <a:t>seus</a:t>
            </a:r>
            <a:r>
              <a:rPr sz="1500" spc="-114">
                <a:solidFill>
                  <a:srgbClr val="0C285A"/>
                </a:solidFill>
                <a:latin typeface="Verdana"/>
                <a:cs typeface="Verdana"/>
              </a:rPr>
              <a:t> </a:t>
            </a:r>
            <a:r>
              <a:rPr sz="1500" spc="-35">
                <a:solidFill>
                  <a:srgbClr val="0C285A"/>
                </a:solidFill>
                <a:latin typeface="Verdana"/>
                <a:cs typeface="Verdana"/>
              </a:rPr>
              <a:t>recolhi- </a:t>
            </a:r>
            <a:r>
              <a:rPr sz="1500" spc="-130">
                <a:solidFill>
                  <a:srgbClr val="0C285A"/>
                </a:solidFill>
                <a:latin typeface="Verdana"/>
                <a:cs typeface="Verdana"/>
              </a:rPr>
              <a:t>mentos</a:t>
            </a:r>
            <a:r>
              <a:rPr sz="1500" spc="-120">
                <a:solidFill>
                  <a:srgbClr val="0C285A"/>
                </a:solidFill>
                <a:latin typeface="Verdana"/>
                <a:cs typeface="Verdana"/>
              </a:rPr>
              <a:t> </a:t>
            </a:r>
            <a:r>
              <a:rPr sz="1500" spc="-135">
                <a:solidFill>
                  <a:srgbClr val="0C285A"/>
                </a:solidFill>
                <a:latin typeface="Verdana"/>
                <a:cs typeface="Verdana"/>
              </a:rPr>
              <a:t>(como</a:t>
            </a:r>
            <a:r>
              <a:rPr sz="1500" spc="-114">
                <a:solidFill>
                  <a:srgbClr val="0C285A"/>
                </a:solidFill>
                <a:latin typeface="Verdana"/>
                <a:cs typeface="Verdana"/>
              </a:rPr>
              <a:t> </a:t>
            </a:r>
            <a:r>
              <a:rPr sz="1500" spc="-125">
                <a:solidFill>
                  <a:srgbClr val="0C285A"/>
                </a:solidFill>
                <a:latin typeface="Verdana"/>
                <a:cs typeface="Verdana"/>
              </a:rPr>
              <a:t>FGTS).</a:t>
            </a:r>
            <a:r>
              <a:rPr sz="1500" spc="-114">
                <a:solidFill>
                  <a:srgbClr val="0C285A"/>
                </a:solidFill>
                <a:latin typeface="Verdana"/>
                <a:cs typeface="Verdana"/>
              </a:rPr>
              <a:t> </a:t>
            </a:r>
            <a:r>
              <a:rPr sz="1500" spc="-160">
                <a:solidFill>
                  <a:srgbClr val="0C285A"/>
                </a:solidFill>
                <a:latin typeface="Verdana"/>
                <a:cs typeface="Verdana"/>
              </a:rPr>
              <a:t>em</a:t>
            </a:r>
            <a:r>
              <a:rPr sz="1500" spc="-114">
                <a:solidFill>
                  <a:srgbClr val="0C285A"/>
                </a:solidFill>
                <a:latin typeface="Verdana"/>
                <a:cs typeface="Verdana"/>
              </a:rPr>
              <a:t> </a:t>
            </a:r>
            <a:r>
              <a:rPr sz="1500" spc="-145">
                <a:solidFill>
                  <a:srgbClr val="0C285A"/>
                </a:solidFill>
                <a:latin typeface="Verdana"/>
                <a:cs typeface="Verdana"/>
              </a:rPr>
              <a:t>resumo,</a:t>
            </a:r>
            <a:r>
              <a:rPr sz="1500" spc="-114">
                <a:solidFill>
                  <a:srgbClr val="0C285A"/>
                </a:solidFill>
                <a:latin typeface="Verdana"/>
                <a:cs typeface="Verdana"/>
              </a:rPr>
              <a:t> é </a:t>
            </a:r>
            <a:r>
              <a:rPr sz="1500" spc="-165">
                <a:solidFill>
                  <a:srgbClr val="0C285A"/>
                </a:solidFill>
                <a:latin typeface="Verdana"/>
                <a:cs typeface="Verdana"/>
              </a:rPr>
              <a:t>um</a:t>
            </a:r>
            <a:r>
              <a:rPr sz="1500" spc="-114">
                <a:solidFill>
                  <a:srgbClr val="0C285A"/>
                </a:solidFill>
                <a:latin typeface="Verdana"/>
                <a:cs typeface="Verdana"/>
              </a:rPr>
              <a:t> </a:t>
            </a:r>
            <a:r>
              <a:rPr sz="1500" spc="-120">
                <a:solidFill>
                  <a:srgbClr val="0C285A"/>
                </a:solidFill>
                <a:latin typeface="Verdana"/>
                <a:cs typeface="Verdana"/>
              </a:rPr>
              <a:t>abatimento</a:t>
            </a:r>
            <a:r>
              <a:rPr sz="1500" spc="-114">
                <a:solidFill>
                  <a:srgbClr val="0C285A"/>
                </a:solidFill>
                <a:latin typeface="Verdana"/>
                <a:cs typeface="Verdana"/>
              </a:rPr>
              <a:t> automático </a:t>
            </a:r>
            <a:r>
              <a:rPr sz="1500" spc="-100">
                <a:solidFill>
                  <a:srgbClr val="0C285A"/>
                </a:solidFill>
                <a:latin typeface="Verdana"/>
                <a:cs typeface="Verdana"/>
              </a:rPr>
              <a:t>do</a:t>
            </a:r>
            <a:r>
              <a:rPr sz="1500" spc="-114">
                <a:solidFill>
                  <a:srgbClr val="0C285A"/>
                </a:solidFill>
                <a:latin typeface="Verdana"/>
                <a:cs typeface="Verdana"/>
              </a:rPr>
              <a:t> </a:t>
            </a:r>
            <a:r>
              <a:rPr sz="1500" spc="-120">
                <a:solidFill>
                  <a:srgbClr val="0C285A"/>
                </a:solidFill>
                <a:latin typeface="Verdana"/>
                <a:cs typeface="Verdana"/>
              </a:rPr>
              <a:t>valor</a:t>
            </a:r>
            <a:r>
              <a:rPr sz="1500" spc="-114">
                <a:solidFill>
                  <a:srgbClr val="0C285A"/>
                </a:solidFill>
                <a:latin typeface="Verdana"/>
                <a:cs typeface="Verdana"/>
              </a:rPr>
              <a:t> </a:t>
            </a:r>
            <a:r>
              <a:rPr sz="1500" spc="-145">
                <a:solidFill>
                  <a:srgbClr val="0C285A"/>
                </a:solidFill>
                <a:latin typeface="Verdana"/>
                <a:cs typeface="Verdana"/>
              </a:rPr>
              <a:t>já</a:t>
            </a:r>
            <a:r>
              <a:rPr sz="1500" spc="-114">
                <a:solidFill>
                  <a:srgbClr val="0C285A"/>
                </a:solidFill>
                <a:latin typeface="Verdana"/>
                <a:cs typeface="Verdana"/>
              </a:rPr>
              <a:t> </a:t>
            </a:r>
            <a:r>
              <a:rPr sz="1500" spc="-10">
                <a:solidFill>
                  <a:srgbClr val="0C285A"/>
                </a:solidFill>
                <a:latin typeface="Verdana"/>
                <a:cs typeface="Verdana"/>
              </a:rPr>
              <a:t>retido.</a:t>
            </a:r>
            <a:endParaRPr sz="1500">
              <a:latin typeface="Verdana"/>
              <a:cs typeface="Verdana"/>
            </a:endParaRPr>
          </a:p>
          <a:p>
            <a:pPr marL="12700" marR="5080">
              <a:lnSpc>
                <a:spcPct val="100000"/>
              </a:lnSpc>
            </a:pPr>
            <a:r>
              <a:rPr sz="1500" spc="-114">
                <a:solidFill>
                  <a:srgbClr val="0C285A"/>
                </a:solidFill>
                <a:latin typeface="Verdana"/>
                <a:cs typeface="Verdana"/>
              </a:rPr>
              <a:t>a </a:t>
            </a:r>
            <a:r>
              <a:rPr sz="1500" spc="-100">
                <a:solidFill>
                  <a:srgbClr val="0C285A"/>
                </a:solidFill>
                <a:latin typeface="Verdana"/>
                <a:cs typeface="Verdana"/>
              </a:rPr>
              <a:t>compensação</a:t>
            </a:r>
            <a:r>
              <a:rPr sz="1500" spc="-114">
                <a:solidFill>
                  <a:srgbClr val="0C285A"/>
                </a:solidFill>
                <a:latin typeface="Verdana"/>
                <a:cs typeface="Verdana"/>
              </a:rPr>
              <a:t> </a:t>
            </a:r>
            <a:r>
              <a:rPr sz="1500" spc="-95">
                <a:solidFill>
                  <a:srgbClr val="0C285A"/>
                </a:solidFill>
                <a:latin typeface="Verdana"/>
                <a:cs typeface="Verdana"/>
              </a:rPr>
              <a:t>acontece</a:t>
            </a:r>
            <a:r>
              <a:rPr sz="1500" spc="-114">
                <a:solidFill>
                  <a:srgbClr val="0C285A"/>
                </a:solidFill>
                <a:latin typeface="Verdana"/>
                <a:cs typeface="Verdana"/>
              </a:rPr>
              <a:t> </a:t>
            </a:r>
            <a:r>
              <a:rPr sz="1500" spc="-110">
                <a:solidFill>
                  <a:srgbClr val="0C285A"/>
                </a:solidFill>
                <a:latin typeface="Verdana"/>
                <a:cs typeface="Verdana"/>
              </a:rPr>
              <a:t>quando</a:t>
            </a:r>
            <a:r>
              <a:rPr sz="1500" spc="-114">
                <a:solidFill>
                  <a:srgbClr val="0C285A"/>
                </a:solidFill>
                <a:latin typeface="Verdana"/>
                <a:cs typeface="Verdana"/>
              </a:rPr>
              <a:t> a </a:t>
            </a:r>
            <a:r>
              <a:rPr sz="1500" spc="-120">
                <a:solidFill>
                  <a:srgbClr val="0C285A"/>
                </a:solidFill>
                <a:latin typeface="Verdana"/>
                <a:cs typeface="Verdana"/>
              </a:rPr>
              <a:t>empresa</a:t>
            </a:r>
            <a:r>
              <a:rPr sz="1500" spc="-114">
                <a:solidFill>
                  <a:srgbClr val="0C285A"/>
                </a:solidFill>
                <a:latin typeface="Verdana"/>
                <a:cs typeface="Verdana"/>
              </a:rPr>
              <a:t> </a:t>
            </a:r>
            <a:r>
              <a:rPr sz="1500" spc="-150">
                <a:solidFill>
                  <a:srgbClr val="0C285A"/>
                </a:solidFill>
                <a:latin typeface="Verdana"/>
                <a:cs typeface="Verdana"/>
              </a:rPr>
              <a:t>tem</a:t>
            </a:r>
            <a:r>
              <a:rPr sz="1500" spc="-114">
                <a:solidFill>
                  <a:srgbClr val="0C285A"/>
                </a:solidFill>
                <a:latin typeface="Verdana"/>
                <a:cs typeface="Verdana"/>
              </a:rPr>
              <a:t> </a:t>
            </a:r>
            <a:r>
              <a:rPr sz="1500" spc="-95">
                <a:solidFill>
                  <a:srgbClr val="0C285A"/>
                </a:solidFill>
                <a:latin typeface="Verdana"/>
                <a:cs typeface="Verdana"/>
              </a:rPr>
              <a:t>créditos</a:t>
            </a:r>
            <a:r>
              <a:rPr sz="1500" spc="-114">
                <a:solidFill>
                  <a:srgbClr val="0C285A"/>
                </a:solidFill>
                <a:latin typeface="Verdana"/>
                <a:cs typeface="Verdana"/>
              </a:rPr>
              <a:t> </a:t>
            </a:r>
            <a:r>
              <a:rPr sz="1500" spc="-130">
                <a:solidFill>
                  <a:srgbClr val="0C285A"/>
                </a:solidFill>
                <a:latin typeface="Verdana"/>
                <a:cs typeface="Verdana"/>
              </a:rPr>
              <a:t>junto</a:t>
            </a:r>
            <a:r>
              <a:rPr sz="1500" spc="-114">
                <a:solidFill>
                  <a:srgbClr val="0C285A"/>
                </a:solidFill>
                <a:latin typeface="Verdana"/>
                <a:cs typeface="Verdana"/>
              </a:rPr>
              <a:t> </a:t>
            </a:r>
            <a:r>
              <a:rPr sz="1500" spc="-105">
                <a:solidFill>
                  <a:srgbClr val="0C285A"/>
                </a:solidFill>
                <a:latin typeface="Verdana"/>
                <a:cs typeface="Verdana"/>
              </a:rPr>
              <a:t>ao</a:t>
            </a:r>
            <a:r>
              <a:rPr sz="1500" spc="-110">
                <a:solidFill>
                  <a:srgbClr val="0C285A"/>
                </a:solidFill>
                <a:latin typeface="Verdana"/>
                <a:cs typeface="Verdana"/>
              </a:rPr>
              <a:t> </a:t>
            </a:r>
            <a:r>
              <a:rPr sz="1500" spc="-120">
                <a:solidFill>
                  <a:srgbClr val="0C285A"/>
                </a:solidFill>
                <a:latin typeface="Verdana"/>
                <a:cs typeface="Verdana"/>
              </a:rPr>
              <a:t>governo</a:t>
            </a:r>
            <a:r>
              <a:rPr sz="1500" spc="-114">
                <a:solidFill>
                  <a:srgbClr val="0C285A"/>
                </a:solidFill>
                <a:latin typeface="Verdana"/>
                <a:cs typeface="Verdana"/>
              </a:rPr>
              <a:t> </a:t>
            </a:r>
            <a:r>
              <a:rPr sz="1500" spc="-100">
                <a:solidFill>
                  <a:srgbClr val="0C285A"/>
                </a:solidFill>
                <a:latin typeface="Verdana"/>
                <a:cs typeface="Verdana"/>
              </a:rPr>
              <a:t>por</a:t>
            </a:r>
            <a:r>
              <a:rPr sz="1500" spc="-114">
                <a:solidFill>
                  <a:srgbClr val="0C285A"/>
                </a:solidFill>
                <a:latin typeface="Verdana"/>
                <a:cs typeface="Verdana"/>
              </a:rPr>
              <a:t> pagamentos </a:t>
            </a:r>
            <a:r>
              <a:rPr sz="1500" spc="-50">
                <a:solidFill>
                  <a:srgbClr val="0C285A"/>
                </a:solidFill>
                <a:latin typeface="Verdana"/>
                <a:cs typeface="Verdana"/>
              </a:rPr>
              <a:t>indevi- </a:t>
            </a:r>
            <a:r>
              <a:rPr sz="1500" spc="-90">
                <a:solidFill>
                  <a:srgbClr val="0C285A"/>
                </a:solidFill>
                <a:latin typeface="Verdana"/>
                <a:cs typeface="Verdana"/>
              </a:rPr>
              <a:t>dos</a:t>
            </a:r>
            <a:r>
              <a:rPr sz="1500" spc="-110">
                <a:solidFill>
                  <a:srgbClr val="0C285A"/>
                </a:solidFill>
                <a:latin typeface="Verdana"/>
                <a:cs typeface="Verdana"/>
              </a:rPr>
              <a:t> ou </a:t>
            </a:r>
            <a:r>
              <a:rPr sz="1500" spc="-114">
                <a:solidFill>
                  <a:srgbClr val="0C285A"/>
                </a:solidFill>
                <a:latin typeface="Verdana"/>
                <a:cs typeface="Verdana"/>
              </a:rPr>
              <a:t>a</a:t>
            </a:r>
            <a:r>
              <a:rPr sz="1500" spc="-105">
                <a:solidFill>
                  <a:srgbClr val="0C285A"/>
                </a:solidFill>
                <a:latin typeface="Verdana"/>
                <a:cs typeface="Verdana"/>
              </a:rPr>
              <a:t> </a:t>
            </a:r>
            <a:r>
              <a:rPr sz="1500" spc="-160">
                <a:solidFill>
                  <a:srgbClr val="0C285A"/>
                </a:solidFill>
                <a:latin typeface="Verdana"/>
                <a:cs typeface="Verdana"/>
              </a:rPr>
              <a:t>maior.</a:t>
            </a:r>
            <a:r>
              <a:rPr sz="1500" spc="-110">
                <a:solidFill>
                  <a:srgbClr val="0C285A"/>
                </a:solidFill>
                <a:latin typeface="Verdana"/>
                <a:cs typeface="Verdana"/>
              </a:rPr>
              <a:t> </a:t>
            </a:r>
            <a:r>
              <a:rPr sz="1500" spc="-120">
                <a:solidFill>
                  <a:srgbClr val="0C285A"/>
                </a:solidFill>
                <a:latin typeface="Verdana"/>
                <a:cs typeface="Verdana"/>
              </a:rPr>
              <a:t>para</a:t>
            </a:r>
            <a:r>
              <a:rPr sz="1500" spc="-110">
                <a:solidFill>
                  <a:srgbClr val="0C285A"/>
                </a:solidFill>
                <a:latin typeface="Verdana"/>
                <a:cs typeface="Verdana"/>
              </a:rPr>
              <a:t> </a:t>
            </a:r>
            <a:r>
              <a:rPr sz="1500" spc="-95">
                <a:solidFill>
                  <a:srgbClr val="0C285A"/>
                </a:solidFill>
                <a:latin typeface="Verdana"/>
                <a:cs typeface="Verdana"/>
              </a:rPr>
              <a:t>utilizá-</a:t>
            </a:r>
            <a:r>
              <a:rPr sz="1500" spc="-125">
                <a:solidFill>
                  <a:srgbClr val="0C285A"/>
                </a:solidFill>
                <a:latin typeface="Verdana"/>
                <a:cs typeface="Verdana"/>
              </a:rPr>
              <a:t>los,</a:t>
            </a:r>
            <a:r>
              <a:rPr sz="1500" spc="-105">
                <a:solidFill>
                  <a:srgbClr val="0C285A"/>
                </a:solidFill>
                <a:latin typeface="Verdana"/>
                <a:cs typeface="Verdana"/>
              </a:rPr>
              <a:t> </a:t>
            </a:r>
            <a:r>
              <a:rPr sz="1500" spc="-110">
                <a:solidFill>
                  <a:srgbClr val="0C285A"/>
                </a:solidFill>
                <a:latin typeface="Verdana"/>
                <a:cs typeface="Verdana"/>
              </a:rPr>
              <a:t>abre </a:t>
            </a:r>
            <a:r>
              <a:rPr sz="1500" spc="-90">
                <a:solidFill>
                  <a:srgbClr val="0C285A"/>
                </a:solidFill>
                <a:latin typeface="Verdana"/>
                <a:cs typeface="Verdana"/>
              </a:rPr>
              <a:t>processo</a:t>
            </a:r>
            <a:r>
              <a:rPr sz="1500" spc="-110">
                <a:solidFill>
                  <a:srgbClr val="0C285A"/>
                </a:solidFill>
                <a:latin typeface="Verdana"/>
                <a:cs typeface="Verdana"/>
              </a:rPr>
              <a:t> </a:t>
            </a:r>
            <a:r>
              <a:rPr sz="1500" spc="-120">
                <a:solidFill>
                  <a:srgbClr val="0C285A"/>
                </a:solidFill>
                <a:latin typeface="Verdana"/>
                <a:cs typeface="Verdana"/>
              </a:rPr>
              <a:t>administrativo</a:t>
            </a:r>
            <a:r>
              <a:rPr sz="1500" spc="-105">
                <a:solidFill>
                  <a:srgbClr val="0C285A"/>
                </a:solidFill>
                <a:latin typeface="Verdana"/>
                <a:cs typeface="Verdana"/>
              </a:rPr>
              <a:t> </a:t>
            </a:r>
            <a:r>
              <a:rPr sz="1500" spc="-135">
                <a:solidFill>
                  <a:srgbClr val="0C285A"/>
                </a:solidFill>
                <a:latin typeface="Verdana"/>
                <a:cs typeface="Verdana"/>
              </a:rPr>
              <a:t>(per/dcomp),</a:t>
            </a:r>
            <a:r>
              <a:rPr sz="1500" spc="-11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a:t>
            </a:r>
            <a:r>
              <a:rPr sz="1500" spc="-95">
                <a:solidFill>
                  <a:srgbClr val="0C285A"/>
                </a:solidFill>
                <a:latin typeface="Verdana"/>
                <a:cs typeface="Verdana"/>
              </a:rPr>
              <a:t>crédito</a:t>
            </a:r>
            <a:r>
              <a:rPr sz="1500" spc="-110">
                <a:solidFill>
                  <a:srgbClr val="0C285A"/>
                </a:solidFill>
                <a:latin typeface="Verdana"/>
                <a:cs typeface="Verdana"/>
              </a:rPr>
              <a:t> </a:t>
            </a:r>
            <a:r>
              <a:rPr sz="1500" spc="-10">
                <a:solidFill>
                  <a:srgbClr val="0C285A"/>
                </a:solidFill>
                <a:latin typeface="Verdana"/>
                <a:cs typeface="Verdana"/>
              </a:rPr>
              <a:t>reconhecido </a:t>
            </a:r>
            <a:r>
              <a:rPr sz="1500" spc="-114">
                <a:solidFill>
                  <a:srgbClr val="0C285A"/>
                </a:solidFill>
                <a:latin typeface="Verdana"/>
                <a:cs typeface="Verdana"/>
              </a:rPr>
              <a:t>é </a:t>
            </a:r>
            <a:r>
              <a:rPr sz="1500" spc="-105">
                <a:solidFill>
                  <a:srgbClr val="0C285A"/>
                </a:solidFill>
                <a:latin typeface="Verdana"/>
                <a:cs typeface="Verdana"/>
              </a:rPr>
              <a:t>usado</a:t>
            </a:r>
            <a:r>
              <a:rPr sz="1500" spc="-114">
                <a:solidFill>
                  <a:srgbClr val="0C285A"/>
                </a:solidFill>
                <a:latin typeface="Verdana"/>
                <a:cs typeface="Verdana"/>
              </a:rPr>
              <a:t> </a:t>
            </a:r>
            <a:r>
              <a:rPr sz="1500" spc="-120">
                <a:solidFill>
                  <a:srgbClr val="0C285A"/>
                </a:solidFill>
                <a:latin typeface="Verdana"/>
                <a:cs typeface="Verdana"/>
              </a:rPr>
              <a:t>para</a:t>
            </a:r>
            <a:r>
              <a:rPr sz="1500" spc="-114">
                <a:solidFill>
                  <a:srgbClr val="0C285A"/>
                </a:solidFill>
                <a:latin typeface="Verdana"/>
                <a:cs typeface="Verdana"/>
              </a:rPr>
              <a:t> </a:t>
            </a:r>
            <a:r>
              <a:rPr sz="1500" spc="-110">
                <a:solidFill>
                  <a:srgbClr val="0C285A"/>
                </a:solidFill>
                <a:latin typeface="Verdana"/>
                <a:cs typeface="Verdana"/>
              </a:rPr>
              <a:t>quitar</a:t>
            </a:r>
            <a:r>
              <a:rPr sz="1500" spc="-114">
                <a:solidFill>
                  <a:srgbClr val="0C285A"/>
                </a:solidFill>
                <a:latin typeface="Verdana"/>
                <a:cs typeface="Verdana"/>
              </a:rPr>
              <a:t> </a:t>
            </a:r>
            <a:r>
              <a:rPr sz="1500" spc="-110">
                <a:solidFill>
                  <a:srgbClr val="0C285A"/>
                </a:solidFill>
                <a:latin typeface="Verdana"/>
                <a:cs typeface="Verdana"/>
              </a:rPr>
              <a:t>ou</a:t>
            </a:r>
            <a:r>
              <a:rPr sz="1500" spc="-114">
                <a:solidFill>
                  <a:srgbClr val="0C285A"/>
                </a:solidFill>
                <a:latin typeface="Verdana"/>
                <a:cs typeface="Verdana"/>
              </a:rPr>
              <a:t> </a:t>
            </a:r>
            <a:r>
              <a:rPr sz="1500" spc="-110">
                <a:solidFill>
                  <a:srgbClr val="0C285A"/>
                </a:solidFill>
                <a:latin typeface="Verdana"/>
                <a:cs typeface="Verdana"/>
              </a:rPr>
              <a:t>reduzir</a:t>
            </a:r>
            <a:r>
              <a:rPr sz="1500" spc="-114">
                <a:solidFill>
                  <a:srgbClr val="0C285A"/>
                </a:solidFill>
                <a:latin typeface="Verdana"/>
                <a:cs typeface="Verdana"/>
              </a:rPr>
              <a:t> </a:t>
            </a:r>
            <a:r>
              <a:rPr sz="1500" spc="-95">
                <a:solidFill>
                  <a:srgbClr val="0C285A"/>
                </a:solidFill>
                <a:latin typeface="Verdana"/>
                <a:cs typeface="Verdana"/>
              </a:rPr>
              <a:t>débitos</a:t>
            </a:r>
            <a:r>
              <a:rPr sz="1500" spc="-114">
                <a:solidFill>
                  <a:srgbClr val="0C285A"/>
                </a:solidFill>
                <a:latin typeface="Verdana"/>
                <a:cs typeface="Verdana"/>
              </a:rPr>
              <a:t> </a:t>
            </a:r>
            <a:r>
              <a:rPr sz="1500" spc="-130">
                <a:solidFill>
                  <a:srgbClr val="0C285A"/>
                </a:solidFill>
                <a:latin typeface="Verdana"/>
                <a:cs typeface="Verdana"/>
              </a:rPr>
              <a:t>futuros.</a:t>
            </a:r>
            <a:r>
              <a:rPr sz="1500" spc="-110">
                <a:solidFill>
                  <a:srgbClr val="0C285A"/>
                </a:solidFill>
                <a:latin typeface="Verdana"/>
                <a:cs typeface="Verdana"/>
              </a:rPr>
              <a:t> </a:t>
            </a:r>
            <a:r>
              <a:rPr sz="1500" spc="-160">
                <a:solidFill>
                  <a:srgbClr val="0C285A"/>
                </a:solidFill>
                <a:latin typeface="Verdana"/>
                <a:cs typeface="Verdana"/>
              </a:rPr>
              <a:t>em</a:t>
            </a:r>
            <a:r>
              <a:rPr sz="1500" spc="-114">
                <a:solidFill>
                  <a:srgbClr val="0C285A"/>
                </a:solidFill>
                <a:latin typeface="Verdana"/>
                <a:cs typeface="Verdana"/>
              </a:rPr>
              <a:t> </a:t>
            </a:r>
            <a:r>
              <a:rPr sz="1500" spc="-145">
                <a:solidFill>
                  <a:srgbClr val="0C285A"/>
                </a:solidFill>
                <a:latin typeface="Verdana"/>
                <a:cs typeface="Verdana"/>
              </a:rPr>
              <a:t>resumo,</a:t>
            </a:r>
            <a:r>
              <a:rPr sz="1500" spc="-114">
                <a:solidFill>
                  <a:srgbClr val="0C285A"/>
                </a:solidFill>
                <a:latin typeface="Verdana"/>
                <a:cs typeface="Verdana"/>
              </a:rPr>
              <a:t> é </a:t>
            </a:r>
            <a:r>
              <a:rPr sz="1500" spc="-100">
                <a:solidFill>
                  <a:srgbClr val="0C285A"/>
                </a:solidFill>
                <a:latin typeface="Verdana"/>
                <a:cs typeface="Verdana"/>
              </a:rPr>
              <a:t>o</a:t>
            </a:r>
            <a:r>
              <a:rPr sz="1500" spc="-114">
                <a:solidFill>
                  <a:srgbClr val="0C285A"/>
                </a:solidFill>
                <a:latin typeface="Verdana"/>
                <a:cs typeface="Verdana"/>
              </a:rPr>
              <a:t> </a:t>
            </a:r>
            <a:r>
              <a:rPr sz="1500" spc="-120">
                <a:solidFill>
                  <a:srgbClr val="0C285A"/>
                </a:solidFill>
                <a:latin typeface="Verdana"/>
                <a:cs typeface="Verdana"/>
              </a:rPr>
              <a:t>aproveitamento</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95">
                <a:solidFill>
                  <a:srgbClr val="0C285A"/>
                </a:solidFill>
                <a:latin typeface="Verdana"/>
                <a:cs typeface="Verdana"/>
              </a:rPr>
              <a:t>créditos</a:t>
            </a:r>
            <a:r>
              <a:rPr sz="1500" spc="-110">
                <a:solidFill>
                  <a:srgbClr val="0C285A"/>
                </a:solidFill>
                <a:latin typeface="Verdana"/>
                <a:cs typeface="Verdana"/>
              </a:rPr>
              <a:t> </a:t>
            </a:r>
            <a:r>
              <a:rPr sz="1500" spc="-40">
                <a:solidFill>
                  <a:srgbClr val="0C285A"/>
                </a:solidFill>
                <a:latin typeface="Verdana"/>
                <a:cs typeface="Verdana"/>
              </a:rPr>
              <a:t>reconhe- </a:t>
            </a:r>
            <a:r>
              <a:rPr sz="1500" spc="-70">
                <a:solidFill>
                  <a:srgbClr val="0C285A"/>
                </a:solidFill>
                <a:latin typeface="Verdana"/>
                <a:cs typeface="Verdana"/>
              </a:rPr>
              <a:t>cidos</a:t>
            </a:r>
            <a:r>
              <a:rPr sz="1500" spc="-114">
                <a:solidFill>
                  <a:srgbClr val="0C285A"/>
                </a:solidFill>
                <a:latin typeface="Verdana"/>
                <a:cs typeface="Verdana"/>
              </a:rPr>
              <a:t> </a:t>
            </a:r>
            <a:r>
              <a:rPr sz="1500" spc="-100">
                <a:solidFill>
                  <a:srgbClr val="0C285A"/>
                </a:solidFill>
                <a:latin typeface="Verdana"/>
                <a:cs typeface="Verdana"/>
              </a:rPr>
              <a:t>por</a:t>
            </a:r>
            <a:r>
              <a:rPr sz="1500" spc="-120">
                <a:solidFill>
                  <a:srgbClr val="0C285A"/>
                </a:solidFill>
                <a:latin typeface="Verdana"/>
                <a:cs typeface="Verdana"/>
              </a:rPr>
              <a:t> </a:t>
            </a:r>
            <a:r>
              <a:rPr sz="1500" spc="-90">
                <a:solidFill>
                  <a:srgbClr val="0C285A"/>
                </a:solidFill>
                <a:latin typeface="Verdana"/>
                <a:cs typeface="Verdana"/>
              </a:rPr>
              <a:t>processo</a:t>
            </a:r>
            <a:r>
              <a:rPr sz="1500" spc="-114">
                <a:solidFill>
                  <a:srgbClr val="0C285A"/>
                </a:solidFill>
                <a:latin typeface="Verdana"/>
                <a:cs typeface="Verdana"/>
              </a:rPr>
              <a:t> </a:t>
            </a:r>
            <a:r>
              <a:rPr sz="1500" spc="-10">
                <a:solidFill>
                  <a:srgbClr val="0C285A"/>
                </a:solidFill>
                <a:latin typeface="Verdana"/>
                <a:cs typeface="Verdana"/>
              </a:rPr>
              <a:t>formal.</a:t>
            </a:r>
            <a:endParaRPr sz="1500">
              <a:latin typeface="Verdana"/>
              <a:cs typeface="Verdan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75514" rIns="0" bIns="0" rtlCol="0">
            <a:spAutoFit/>
          </a:bodyPr>
          <a:lstStyle/>
          <a:p>
            <a:pPr marL="12700">
              <a:lnSpc>
                <a:spcPts val="4060"/>
              </a:lnSpc>
              <a:spcBef>
                <a:spcPts val="100"/>
              </a:spcBef>
            </a:pPr>
            <a:r>
              <a:rPr sz="3600" spc="-105"/>
              <a:t>Dedução</a:t>
            </a:r>
            <a:r>
              <a:rPr sz="3600" spc="-235"/>
              <a:t> </a:t>
            </a:r>
            <a:r>
              <a:rPr sz="3600" spc="-204"/>
              <a:t>e</a:t>
            </a:r>
            <a:r>
              <a:rPr sz="3600" spc="-229"/>
              <a:t> </a:t>
            </a:r>
            <a:r>
              <a:rPr sz="3600" spc="-140"/>
              <a:t>Compensação</a:t>
            </a:r>
            <a:r>
              <a:rPr sz="3600" spc="-229"/>
              <a:t> </a:t>
            </a:r>
            <a:r>
              <a:rPr sz="3600" spc="-140"/>
              <a:t>de</a:t>
            </a:r>
            <a:r>
              <a:rPr sz="3600" spc="-229"/>
              <a:t> </a:t>
            </a:r>
            <a:r>
              <a:rPr sz="3600" spc="-90"/>
              <a:t>Crédito</a:t>
            </a:r>
            <a:endParaRPr sz="3600"/>
          </a:p>
          <a:p>
            <a:pPr marL="12700">
              <a:lnSpc>
                <a:spcPts val="262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grpSp>
        <p:nvGrpSpPr>
          <p:cNvPr id="3" name="object 3"/>
          <p:cNvGrpSpPr/>
          <p:nvPr/>
        </p:nvGrpSpPr>
        <p:grpSpPr>
          <a:xfrm>
            <a:off x="505195" y="2194039"/>
            <a:ext cx="7428865" cy="5186045"/>
            <a:chOff x="505195" y="2194039"/>
            <a:chExt cx="7428865" cy="5186045"/>
          </a:xfrm>
        </p:grpSpPr>
        <p:pic>
          <p:nvPicPr>
            <p:cNvPr id="4" name="object 4"/>
            <p:cNvPicPr/>
            <p:nvPr/>
          </p:nvPicPr>
          <p:blipFill>
            <a:blip r:embed="rId2" cstate="print"/>
            <a:stretch>
              <a:fillRect/>
            </a:stretch>
          </p:blipFill>
          <p:spPr>
            <a:xfrm>
              <a:off x="3413734" y="2194039"/>
              <a:ext cx="3864533" cy="5185816"/>
            </a:xfrm>
            <a:prstGeom prst="rect">
              <a:avLst/>
            </a:prstGeom>
          </p:spPr>
        </p:pic>
        <p:sp>
          <p:nvSpPr>
            <p:cNvPr id="5" name="object 5"/>
            <p:cNvSpPr/>
            <p:nvPr/>
          </p:nvSpPr>
          <p:spPr>
            <a:xfrm>
              <a:off x="3623500" y="2536317"/>
              <a:ext cx="3031490" cy="3034665"/>
            </a:xfrm>
            <a:custGeom>
              <a:avLst/>
              <a:gdLst/>
              <a:ahLst/>
              <a:cxnLst/>
              <a:rect l="l" t="t" r="r" b="b"/>
              <a:pathLst>
                <a:path w="3031490" h="3034665">
                  <a:moveTo>
                    <a:pt x="595795" y="104190"/>
                  </a:moveTo>
                  <a:lnTo>
                    <a:pt x="3030994" y="104190"/>
                  </a:lnTo>
                  <a:lnTo>
                    <a:pt x="3030994" y="0"/>
                  </a:lnTo>
                  <a:lnTo>
                    <a:pt x="595795" y="0"/>
                  </a:lnTo>
                  <a:lnTo>
                    <a:pt x="595795" y="104190"/>
                  </a:lnTo>
                  <a:close/>
                </a:path>
                <a:path w="3031490" h="3034665">
                  <a:moveTo>
                    <a:pt x="0" y="3034588"/>
                  </a:moveTo>
                  <a:lnTo>
                    <a:pt x="1390662" y="3034588"/>
                  </a:lnTo>
                  <a:lnTo>
                    <a:pt x="1390662" y="2703601"/>
                  </a:lnTo>
                  <a:lnTo>
                    <a:pt x="0" y="2703601"/>
                  </a:lnTo>
                  <a:lnTo>
                    <a:pt x="0" y="3034588"/>
                  </a:lnTo>
                  <a:close/>
                </a:path>
              </a:pathLst>
            </a:custGeom>
            <a:ln w="25400">
              <a:solidFill>
                <a:srgbClr val="222E54"/>
              </a:solidFill>
            </a:ln>
          </p:spPr>
          <p:txBody>
            <a:bodyPr wrap="square" lIns="0" tIns="0" rIns="0" bIns="0" rtlCol="0"/>
            <a:lstStyle/>
            <a:p>
              <a:endParaRPr/>
            </a:p>
          </p:txBody>
        </p:sp>
        <p:sp>
          <p:nvSpPr>
            <p:cNvPr id="6" name="object 6"/>
            <p:cNvSpPr/>
            <p:nvPr/>
          </p:nvSpPr>
          <p:spPr>
            <a:xfrm>
              <a:off x="554747" y="2563150"/>
              <a:ext cx="3668395" cy="121285"/>
            </a:xfrm>
            <a:custGeom>
              <a:avLst/>
              <a:gdLst/>
              <a:ahLst/>
              <a:cxnLst/>
              <a:rect l="l" t="t" r="r" b="b"/>
              <a:pathLst>
                <a:path w="3668395" h="121285">
                  <a:moveTo>
                    <a:pt x="3668052" y="0"/>
                  </a:moveTo>
                  <a:lnTo>
                    <a:pt x="0" y="0"/>
                  </a:lnTo>
                  <a:lnTo>
                    <a:pt x="0" y="120853"/>
                  </a:lnTo>
                </a:path>
              </a:pathLst>
            </a:custGeom>
            <a:ln w="25399">
              <a:solidFill>
                <a:srgbClr val="242E55"/>
              </a:solidFill>
            </a:ln>
          </p:spPr>
          <p:txBody>
            <a:bodyPr wrap="square" lIns="0" tIns="0" rIns="0" bIns="0" rtlCol="0"/>
            <a:lstStyle/>
            <a:p>
              <a:endParaRPr/>
            </a:p>
          </p:txBody>
        </p:sp>
        <p:sp>
          <p:nvSpPr>
            <p:cNvPr id="7" name="object 7"/>
            <p:cNvSpPr/>
            <p:nvPr/>
          </p:nvSpPr>
          <p:spPr>
            <a:xfrm>
              <a:off x="505195" y="2635775"/>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42E55"/>
            </a:solidFill>
          </p:spPr>
          <p:txBody>
            <a:bodyPr wrap="square" lIns="0" tIns="0" rIns="0" bIns="0" rtlCol="0"/>
            <a:lstStyle/>
            <a:p>
              <a:endParaRPr/>
            </a:p>
          </p:txBody>
        </p:sp>
        <p:sp>
          <p:nvSpPr>
            <p:cNvPr id="8" name="object 8"/>
            <p:cNvSpPr/>
            <p:nvPr/>
          </p:nvSpPr>
          <p:spPr>
            <a:xfrm>
              <a:off x="5026864" y="3333586"/>
              <a:ext cx="2857500" cy="1958975"/>
            </a:xfrm>
            <a:custGeom>
              <a:avLst/>
              <a:gdLst/>
              <a:ahLst/>
              <a:cxnLst/>
              <a:rect l="l" t="t" r="r" b="b"/>
              <a:pathLst>
                <a:path w="2857500" h="1958975">
                  <a:moveTo>
                    <a:pt x="0" y="1958378"/>
                  </a:moveTo>
                  <a:lnTo>
                    <a:pt x="2479141" y="1958378"/>
                  </a:lnTo>
                  <a:lnTo>
                    <a:pt x="2479141" y="0"/>
                  </a:lnTo>
                  <a:lnTo>
                    <a:pt x="2857131" y="0"/>
                  </a:lnTo>
                  <a:lnTo>
                    <a:pt x="2857131" y="113601"/>
                  </a:lnTo>
                </a:path>
              </a:pathLst>
            </a:custGeom>
            <a:ln w="25400">
              <a:solidFill>
                <a:srgbClr val="242E55"/>
              </a:solidFill>
            </a:ln>
          </p:spPr>
          <p:txBody>
            <a:bodyPr wrap="square" lIns="0" tIns="0" rIns="0" bIns="0" rtlCol="0"/>
            <a:lstStyle/>
            <a:p>
              <a:endParaRPr/>
            </a:p>
          </p:txBody>
        </p:sp>
        <p:sp>
          <p:nvSpPr>
            <p:cNvPr id="9" name="object 9"/>
            <p:cNvSpPr/>
            <p:nvPr/>
          </p:nvSpPr>
          <p:spPr>
            <a:xfrm>
              <a:off x="7834444" y="3398963"/>
              <a:ext cx="99695" cy="136525"/>
            </a:xfrm>
            <a:custGeom>
              <a:avLst/>
              <a:gdLst/>
              <a:ahLst/>
              <a:cxnLst/>
              <a:rect l="l" t="t" r="r" b="b"/>
              <a:pathLst>
                <a:path w="99695" h="136525">
                  <a:moveTo>
                    <a:pt x="99110" y="0"/>
                  </a:moveTo>
                  <a:lnTo>
                    <a:pt x="0" y="0"/>
                  </a:lnTo>
                  <a:lnTo>
                    <a:pt x="49555" y="136232"/>
                  </a:lnTo>
                  <a:lnTo>
                    <a:pt x="99110" y="0"/>
                  </a:lnTo>
                  <a:close/>
                </a:path>
              </a:pathLst>
            </a:custGeom>
            <a:solidFill>
              <a:srgbClr val="242E55"/>
            </a:solidFill>
          </p:spPr>
          <p:txBody>
            <a:bodyPr wrap="square" lIns="0" tIns="0" rIns="0" bIns="0" rtlCol="0"/>
            <a:lstStyle/>
            <a:p>
              <a:endParaRPr/>
            </a:p>
          </p:txBody>
        </p:sp>
        <p:sp>
          <p:nvSpPr>
            <p:cNvPr id="10" name="object 10"/>
            <p:cNvSpPr/>
            <p:nvPr/>
          </p:nvSpPr>
          <p:spPr>
            <a:xfrm>
              <a:off x="554747" y="4312768"/>
              <a:ext cx="3056255" cy="992505"/>
            </a:xfrm>
            <a:custGeom>
              <a:avLst/>
              <a:gdLst/>
              <a:ahLst/>
              <a:cxnLst/>
              <a:rect l="l" t="t" r="r" b="b"/>
              <a:pathLst>
                <a:path w="3056254" h="992504">
                  <a:moveTo>
                    <a:pt x="3056051" y="991895"/>
                  </a:moveTo>
                  <a:lnTo>
                    <a:pt x="2545181" y="991895"/>
                  </a:lnTo>
                  <a:lnTo>
                    <a:pt x="2545181" y="0"/>
                  </a:lnTo>
                  <a:lnTo>
                    <a:pt x="0" y="0"/>
                  </a:lnTo>
                  <a:lnTo>
                    <a:pt x="0" y="243293"/>
                  </a:lnTo>
                </a:path>
              </a:pathLst>
            </a:custGeom>
            <a:ln w="25400">
              <a:solidFill>
                <a:srgbClr val="242E55"/>
              </a:solidFill>
            </a:ln>
          </p:spPr>
          <p:txBody>
            <a:bodyPr wrap="square" lIns="0" tIns="0" rIns="0" bIns="0" rtlCol="0"/>
            <a:lstStyle/>
            <a:p>
              <a:endParaRPr/>
            </a:p>
          </p:txBody>
        </p:sp>
        <p:sp>
          <p:nvSpPr>
            <p:cNvPr id="11" name="object 11"/>
            <p:cNvSpPr/>
            <p:nvPr/>
          </p:nvSpPr>
          <p:spPr>
            <a:xfrm>
              <a:off x="505195" y="4507834"/>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42E55"/>
            </a:solidFill>
          </p:spPr>
          <p:txBody>
            <a:bodyPr wrap="square" lIns="0" tIns="0" rIns="0" bIns="0" rtlCol="0"/>
            <a:lstStyle/>
            <a:p>
              <a:endParaRPr/>
            </a:p>
          </p:txBody>
        </p:sp>
        <p:sp>
          <p:nvSpPr>
            <p:cNvPr id="12" name="object 12"/>
            <p:cNvSpPr/>
            <p:nvPr/>
          </p:nvSpPr>
          <p:spPr>
            <a:xfrm>
              <a:off x="5026864" y="5471946"/>
              <a:ext cx="2614930" cy="309880"/>
            </a:xfrm>
            <a:custGeom>
              <a:avLst/>
              <a:gdLst/>
              <a:ahLst/>
              <a:cxnLst/>
              <a:rect l="l" t="t" r="r" b="b"/>
              <a:pathLst>
                <a:path w="2614929" h="309879">
                  <a:moveTo>
                    <a:pt x="0" y="0"/>
                  </a:moveTo>
                  <a:lnTo>
                    <a:pt x="2493530" y="0"/>
                  </a:lnTo>
                  <a:lnTo>
                    <a:pt x="2493530" y="309562"/>
                  </a:lnTo>
                  <a:lnTo>
                    <a:pt x="2614396" y="309562"/>
                  </a:lnTo>
                </a:path>
              </a:pathLst>
            </a:custGeom>
            <a:ln w="25400">
              <a:solidFill>
                <a:srgbClr val="242E55"/>
              </a:solidFill>
            </a:ln>
          </p:spPr>
          <p:txBody>
            <a:bodyPr wrap="square" lIns="0" tIns="0" rIns="0" bIns="0" rtlCol="0"/>
            <a:lstStyle/>
            <a:p>
              <a:endParaRPr/>
            </a:p>
          </p:txBody>
        </p:sp>
        <p:sp>
          <p:nvSpPr>
            <p:cNvPr id="13" name="object 13"/>
            <p:cNvSpPr/>
            <p:nvPr/>
          </p:nvSpPr>
          <p:spPr>
            <a:xfrm>
              <a:off x="7593030" y="5732004"/>
              <a:ext cx="136525" cy="99695"/>
            </a:xfrm>
            <a:custGeom>
              <a:avLst/>
              <a:gdLst/>
              <a:ahLst/>
              <a:cxnLst/>
              <a:rect l="l" t="t" r="r" b="b"/>
              <a:pathLst>
                <a:path w="136525" h="99695">
                  <a:moveTo>
                    <a:pt x="0" y="0"/>
                  </a:moveTo>
                  <a:lnTo>
                    <a:pt x="0" y="99110"/>
                  </a:lnTo>
                  <a:lnTo>
                    <a:pt x="136169" y="49504"/>
                  </a:lnTo>
                  <a:lnTo>
                    <a:pt x="0" y="0"/>
                  </a:lnTo>
                  <a:close/>
                </a:path>
              </a:pathLst>
            </a:custGeom>
            <a:solidFill>
              <a:srgbClr val="242E55"/>
            </a:solidFill>
          </p:spPr>
          <p:txBody>
            <a:bodyPr wrap="square" lIns="0" tIns="0" rIns="0" bIns="0" rtlCol="0"/>
            <a:lstStyle/>
            <a:p>
              <a:endParaRPr/>
            </a:p>
          </p:txBody>
        </p:sp>
      </p:grpSp>
      <p:sp>
        <p:nvSpPr>
          <p:cNvPr id="14" name="object 14"/>
          <p:cNvSpPr txBox="1"/>
          <p:nvPr/>
        </p:nvSpPr>
        <p:spPr>
          <a:xfrm>
            <a:off x="444500" y="2776282"/>
            <a:ext cx="2517775" cy="69596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80">
                <a:solidFill>
                  <a:srgbClr val="222E54"/>
                </a:solidFill>
                <a:latin typeface="Verdana"/>
                <a:cs typeface="Verdana"/>
              </a:rPr>
              <a:t>Verifique</a:t>
            </a:r>
            <a:r>
              <a:rPr sz="1100" spc="-85">
                <a:solidFill>
                  <a:srgbClr val="222E54"/>
                </a:solidFill>
                <a:latin typeface="Verdana"/>
                <a:cs typeface="Verdana"/>
              </a:rPr>
              <a:t> </a:t>
            </a:r>
            <a:r>
              <a:rPr sz="1100" spc="-75">
                <a:solidFill>
                  <a:srgbClr val="222E54"/>
                </a:solidFill>
                <a:latin typeface="Verdana"/>
                <a:cs typeface="Verdana"/>
              </a:rPr>
              <a:t>se</a:t>
            </a:r>
            <a:r>
              <a:rPr sz="1100" spc="-85">
                <a:solidFill>
                  <a:srgbClr val="222E54"/>
                </a:solidFill>
                <a:latin typeface="Verdana"/>
                <a:cs typeface="Verdana"/>
              </a:rPr>
              <a:t> </a:t>
            </a:r>
            <a:r>
              <a:rPr sz="1100" spc="-65">
                <a:solidFill>
                  <a:srgbClr val="222E54"/>
                </a:solidFill>
                <a:latin typeface="Verdana"/>
                <a:cs typeface="Verdana"/>
              </a:rPr>
              <a:t>o</a:t>
            </a:r>
            <a:r>
              <a:rPr sz="1100" spc="-80">
                <a:solidFill>
                  <a:srgbClr val="222E54"/>
                </a:solidFill>
                <a:latin typeface="Verdana"/>
                <a:cs typeface="Verdana"/>
              </a:rPr>
              <a:t> </a:t>
            </a:r>
            <a:r>
              <a:rPr sz="1100" spc="-50">
                <a:solidFill>
                  <a:srgbClr val="222E54"/>
                </a:solidFill>
                <a:latin typeface="Verdana"/>
                <a:cs typeface="Verdana"/>
              </a:rPr>
              <a:t>CNPJ</a:t>
            </a:r>
            <a:r>
              <a:rPr sz="1100" spc="-85">
                <a:solidFill>
                  <a:srgbClr val="222E54"/>
                </a:solidFill>
                <a:latin typeface="Verdana"/>
                <a:cs typeface="Verdana"/>
              </a:rPr>
              <a:t> </a:t>
            </a:r>
            <a:r>
              <a:rPr sz="1100" spc="-20">
                <a:solidFill>
                  <a:srgbClr val="222E54"/>
                </a:solidFill>
                <a:latin typeface="Verdana"/>
                <a:cs typeface="Verdana"/>
              </a:rPr>
              <a:t>e/ou </a:t>
            </a:r>
            <a:r>
              <a:rPr sz="1100" spc="-95">
                <a:solidFill>
                  <a:srgbClr val="222E54"/>
                </a:solidFill>
                <a:latin typeface="Verdana"/>
                <a:cs typeface="Verdana"/>
              </a:rPr>
              <a:t>razão</a:t>
            </a:r>
            <a:r>
              <a:rPr sz="1100" spc="-65">
                <a:solidFill>
                  <a:srgbClr val="222E54"/>
                </a:solidFill>
                <a:latin typeface="Verdana"/>
                <a:cs typeface="Verdana"/>
              </a:rPr>
              <a:t> </a:t>
            </a:r>
            <a:r>
              <a:rPr sz="1100" spc="-60">
                <a:solidFill>
                  <a:srgbClr val="222E54"/>
                </a:solidFill>
                <a:latin typeface="Verdana"/>
                <a:cs typeface="Verdana"/>
              </a:rPr>
              <a:t>social</a:t>
            </a:r>
            <a:r>
              <a:rPr sz="1100" spc="-65">
                <a:solidFill>
                  <a:srgbClr val="222E54"/>
                </a:solidFill>
                <a:latin typeface="Verdana"/>
                <a:cs typeface="Verdana"/>
              </a:rPr>
              <a:t> </a:t>
            </a:r>
            <a:r>
              <a:rPr sz="1100" spc="-85">
                <a:solidFill>
                  <a:srgbClr val="222E54"/>
                </a:solidFill>
                <a:latin typeface="Verdana"/>
                <a:cs typeface="Verdana"/>
              </a:rPr>
              <a:t>informados</a:t>
            </a:r>
            <a:r>
              <a:rPr sz="1100" spc="-65">
                <a:solidFill>
                  <a:srgbClr val="222E54"/>
                </a:solidFill>
                <a:latin typeface="Verdana"/>
                <a:cs typeface="Verdana"/>
              </a:rPr>
              <a:t> </a:t>
            </a:r>
            <a:r>
              <a:rPr sz="1100" spc="-75">
                <a:solidFill>
                  <a:srgbClr val="222E54"/>
                </a:solidFill>
                <a:latin typeface="Verdana"/>
                <a:cs typeface="Verdana"/>
              </a:rPr>
              <a:t>no</a:t>
            </a:r>
            <a:r>
              <a:rPr sz="1100" spc="-60">
                <a:solidFill>
                  <a:srgbClr val="222E54"/>
                </a:solidFill>
                <a:latin typeface="Verdana"/>
                <a:cs typeface="Verdana"/>
              </a:rPr>
              <a:t> </a:t>
            </a:r>
            <a:r>
              <a:rPr sz="1100" spc="-10">
                <a:solidFill>
                  <a:srgbClr val="222E54"/>
                </a:solidFill>
                <a:latin typeface="Verdana"/>
                <a:cs typeface="Verdana"/>
              </a:rPr>
              <a:t>documento </a:t>
            </a:r>
            <a:r>
              <a:rPr sz="1100" spc="-80">
                <a:solidFill>
                  <a:srgbClr val="222E54"/>
                </a:solidFill>
                <a:latin typeface="Verdana"/>
                <a:cs typeface="Verdana"/>
              </a:rPr>
              <a:t>estão de </a:t>
            </a:r>
            <a:r>
              <a:rPr sz="1100" spc="-70">
                <a:solidFill>
                  <a:srgbClr val="222E54"/>
                </a:solidFill>
                <a:latin typeface="Verdana"/>
                <a:cs typeface="Verdana"/>
              </a:rPr>
              <a:t>acordo</a:t>
            </a:r>
            <a:r>
              <a:rPr sz="1100" spc="-75">
                <a:solidFill>
                  <a:srgbClr val="222E54"/>
                </a:solidFill>
                <a:latin typeface="Verdana"/>
                <a:cs typeface="Verdana"/>
              </a:rPr>
              <a:t> </a:t>
            </a:r>
            <a:r>
              <a:rPr sz="1100" spc="-85">
                <a:solidFill>
                  <a:srgbClr val="222E54"/>
                </a:solidFill>
                <a:latin typeface="Verdana"/>
                <a:cs typeface="Verdana"/>
              </a:rPr>
              <a:t>com</a:t>
            </a:r>
            <a:r>
              <a:rPr sz="1100" spc="-80">
                <a:solidFill>
                  <a:srgbClr val="222E54"/>
                </a:solidFill>
                <a:latin typeface="Verdana"/>
                <a:cs typeface="Verdana"/>
              </a:rPr>
              <a:t> </a:t>
            </a:r>
            <a:r>
              <a:rPr sz="1100" spc="-65">
                <a:solidFill>
                  <a:srgbClr val="222E54"/>
                </a:solidFill>
                <a:latin typeface="Verdana"/>
                <a:cs typeface="Verdana"/>
              </a:rPr>
              <a:t>os</a:t>
            </a:r>
            <a:r>
              <a:rPr sz="1100" spc="-80">
                <a:solidFill>
                  <a:srgbClr val="222E54"/>
                </a:solidFill>
                <a:latin typeface="Verdana"/>
                <a:cs typeface="Verdana"/>
              </a:rPr>
              <a:t> </a:t>
            </a:r>
            <a:r>
              <a:rPr sz="1100" spc="-75">
                <a:solidFill>
                  <a:srgbClr val="222E54"/>
                </a:solidFill>
                <a:latin typeface="Verdana"/>
                <a:cs typeface="Verdana"/>
              </a:rPr>
              <a:t>dados </a:t>
            </a:r>
            <a:r>
              <a:rPr sz="1100" spc="-80">
                <a:solidFill>
                  <a:srgbClr val="222E54"/>
                </a:solidFill>
                <a:latin typeface="Verdana"/>
                <a:cs typeface="Verdana"/>
              </a:rPr>
              <a:t>cadastra- </a:t>
            </a:r>
            <a:r>
              <a:rPr sz="1100" spc="-65">
                <a:solidFill>
                  <a:srgbClr val="222E54"/>
                </a:solidFill>
                <a:latin typeface="Verdana"/>
                <a:cs typeface="Verdana"/>
              </a:rPr>
              <a:t>dos</a:t>
            </a:r>
            <a:r>
              <a:rPr sz="1100" spc="-95">
                <a:solidFill>
                  <a:srgbClr val="222E54"/>
                </a:solidFill>
                <a:latin typeface="Verdana"/>
                <a:cs typeface="Verdana"/>
              </a:rPr>
              <a:t> </a:t>
            </a:r>
            <a:r>
              <a:rPr sz="1100" spc="-75">
                <a:solidFill>
                  <a:srgbClr val="222E54"/>
                </a:solidFill>
                <a:latin typeface="Verdana"/>
                <a:cs typeface="Verdana"/>
              </a:rPr>
              <a:t>no</a:t>
            </a:r>
            <a:r>
              <a:rPr sz="1100" spc="-95">
                <a:solidFill>
                  <a:srgbClr val="222E54"/>
                </a:solidFill>
                <a:latin typeface="Verdana"/>
                <a:cs typeface="Verdana"/>
              </a:rPr>
              <a:t> </a:t>
            </a:r>
            <a:r>
              <a:rPr sz="1100" spc="-10">
                <a:solidFill>
                  <a:srgbClr val="222E54"/>
                </a:solidFill>
                <a:latin typeface="Verdana"/>
                <a:cs typeface="Verdana"/>
              </a:rPr>
              <a:t>sistema.</a:t>
            </a:r>
            <a:endParaRPr sz="1100">
              <a:latin typeface="Verdana"/>
              <a:cs typeface="Verdana"/>
            </a:endParaRPr>
          </a:p>
        </p:txBody>
      </p:sp>
      <p:sp>
        <p:nvSpPr>
          <p:cNvPr id="18" name="object 18"/>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61</a:t>
            </a:fld>
            <a:endParaRPr spc="-25"/>
          </a:p>
        </p:txBody>
      </p:sp>
      <p:sp>
        <p:nvSpPr>
          <p:cNvPr id="19" name="object 19"/>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0" name="object 20"/>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5" name="object 15"/>
          <p:cNvSpPr txBox="1"/>
          <p:nvPr/>
        </p:nvSpPr>
        <p:spPr>
          <a:xfrm>
            <a:off x="444500" y="4648401"/>
            <a:ext cx="2524760" cy="103124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80">
                <a:solidFill>
                  <a:srgbClr val="222E54"/>
                </a:solidFill>
                <a:latin typeface="Verdana"/>
                <a:cs typeface="Verdana"/>
              </a:rPr>
              <a:t>Verifique</a:t>
            </a:r>
            <a:r>
              <a:rPr sz="1100" spc="-70">
                <a:solidFill>
                  <a:srgbClr val="222E54"/>
                </a:solidFill>
                <a:latin typeface="Verdana"/>
                <a:cs typeface="Verdana"/>
              </a:rPr>
              <a:t> </a:t>
            </a:r>
            <a:r>
              <a:rPr sz="1100" spc="-65">
                <a:solidFill>
                  <a:srgbClr val="222E54"/>
                </a:solidFill>
                <a:latin typeface="Verdana"/>
                <a:cs typeface="Verdana"/>
              </a:rPr>
              <a:t>os</a:t>
            </a:r>
            <a:r>
              <a:rPr sz="1100" spc="-70">
                <a:solidFill>
                  <a:srgbClr val="222E54"/>
                </a:solidFill>
                <a:latin typeface="Verdana"/>
                <a:cs typeface="Verdana"/>
              </a:rPr>
              <a:t> </a:t>
            </a:r>
            <a:r>
              <a:rPr sz="1100" spc="-80">
                <a:solidFill>
                  <a:srgbClr val="222E54"/>
                </a:solidFill>
                <a:latin typeface="Verdana"/>
                <a:cs typeface="Verdana"/>
              </a:rPr>
              <a:t>campos</a:t>
            </a:r>
            <a:r>
              <a:rPr sz="1100" spc="-65">
                <a:solidFill>
                  <a:srgbClr val="222E54"/>
                </a:solidFill>
                <a:latin typeface="Verdana"/>
                <a:cs typeface="Verdana"/>
              </a:rPr>
              <a:t> </a:t>
            </a:r>
            <a:r>
              <a:rPr sz="1100" spc="-25">
                <a:solidFill>
                  <a:srgbClr val="222E54"/>
                </a:solidFill>
                <a:latin typeface="Verdana"/>
                <a:cs typeface="Verdana"/>
              </a:rPr>
              <a:t>de </a:t>
            </a:r>
            <a:r>
              <a:rPr sz="1100" b="1" spc="-10">
                <a:solidFill>
                  <a:srgbClr val="222E54"/>
                </a:solidFill>
                <a:latin typeface="Arial"/>
                <a:cs typeface="Arial"/>
              </a:rPr>
              <a:t>débito</a:t>
            </a:r>
            <a:r>
              <a:rPr sz="1100" b="1" spc="-40">
                <a:solidFill>
                  <a:srgbClr val="222E54"/>
                </a:solidFill>
                <a:latin typeface="Arial"/>
                <a:cs typeface="Arial"/>
              </a:rPr>
              <a:t> </a:t>
            </a:r>
            <a:r>
              <a:rPr sz="1100" b="1" spc="-20">
                <a:solidFill>
                  <a:srgbClr val="222E54"/>
                </a:solidFill>
                <a:latin typeface="Arial"/>
                <a:cs typeface="Arial"/>
              </a:rPr>
              <a:t>apurado</a:t>
            </a:r>
            <a:r>
              <a:rPr sz="1100" b="1" spc="-40">
                <a:solidFill>
                  <a:srgbClr val="222E54"/>
                </a:solidFill>
                <a:latin typeface="Arial"/>
                <a:cs typeface="Arial"/>
              </a:rPr>
              <a:t> </a:t>
            </a:r>
            <a:r>
              <a:rPr sz="1100" b="1">
                <a:solidFill>
                  <a:srgbClr val="222E54"/>
                </a:solidFill>
                <a:latin typeface="Arial"/>
                <a:cs typeface="Arial"/>
              </a:rPr>
              <a:t>e</a:t>
            </a:r>
            <a:r>
              <a:rPr sz="1100" b="1" spc="-35">
                <a:solidFill>
                  <a:srgbClr val="222E54"/>
                </a:solidFill>
                <a:latin typeface="Arial"/>
                <a:cs typeface="Arial"/>
              </a:rPr>
              <a:t> </a:t>
            </a:r>
            <a:r>
              <a:rPr sz="1100" b="1" spc="-10">
                <a:solidFill>
                  <a:srgbClr val="222E54"/>
                </a:solidFill>
                <a:latin typeface="Arial"/>
                <a:cs typeface="Arial"/>
              </a:rPr>
              <a:t>crédito</a:t>
            </a:r>
            <a:r>
              <a:rPr sz="1100" b="1" spc="-40">
                <a:solidFill>
                  <a:srgbClr val="222E54"/>
                </a:solidFill>
                <a:latin typeface="Arial"/>
                <a:cs typeface="Arial"/>
              </a:rPr>
              <a:t> </a:t>
            </a:r>
            <a:r>
              <a:rPr sz="1100" b="1" spc="-10">
                <a:solidFill>
                  <a:srgbClr val="222E54"/>
                </a:solidFill>
                <a:latin typeface="Arial"/>
                <a:cs typeface="Arial"/>
              </a:rPr>
              <a:t>vinculado</a:t>
            </a:r>
            <a:r>
              <a:rPr sz="1100" spc="-10">
                <a:solidFill>
                  <a:srgbClr val="222E54"/>
                </a:solidFill>
                <a:latin typeface="Verdana"/>
                <a:cs typeface="Verdana"/>
              </a:rPr>
              <a:t>, </a:t>
            </a:r>
            <a:r>
              <a:rPr sz="1100" spc="-80">
                <a:solidFill>
                  <a:srgbClr val="222E54"/>
                </a:solidFill>
                <a:latin typeface="Verdana"/>
                <a:cs typeface="Verdana"/>
              </a:rPr>
              <a:t>comparando</a:t>
            </a:r>
            <a:r>
              <a:rPr sz="1100" spc="-95">
                <a:solidFill>
                  <a:srgbClr val="222E54"/>
                </a:solidFill>
                <a:latin typeface="Verdana"/>
                <a:cs typeface="Verdana"/>
              </a:rPr>
              <a:t> </a:t>
            </a:r>
            <a:r>
              <a:rPr sz="1100" spc="-85">
                <a:solidFill>
                  <a:srgbClr val="222E54"/>
                </a:solidFill>
                <a:latin typeface="Verdana"/>
                <a:cs typeface="Verdana"/>
              </a:rPr>
              <a:t>com</a:t>
            </a:r>
            <a:r>
              <a:rPr sz="1100" spc="-90">
                <a:solidFill>
                  <a:srgbClr val="222E54"/>
                </a:solidFill>
                <a:latin typeface="Verdana"/>
                <a:cs typeface="Verdana"/>
              </a:rPr>
              <a:t> </a:t>
            </a:r>
            <a:r>
              <a:rPr sz="1100" spc="-65">
                <a:solidFill>
                  <a:srgbClr val="222E54"/>
                </a:solidFill>
                <a:latin typeface="Verdana"/>
                <a:cs typeface="Verdana"/>
              </a:rPr>
              <a:t>o</a:t>
            </a:r>
            <a:r>
              <a:rPr sz="1100" spc="-90">
                <a:solidFill>
                  <a:srgbClr val="222E54"/>
                </a:solidFill>
                <a:latin typeface="Verdana"/>
                <a:cs typeface="Verdana"/>
              </a:rPr>
              <a:t> </a:t>
            </a:r>
            <a:r>
              <a:rPr sz="1100" spc="-60">
                <a:solidFill>
                  <a:srgbClr val="222E54"/>
                </a:solidFill>
                <a:latin typeface="Verdana"/>
                <a:cs typeface="Verdana"/>
              </a:rPr>
              <a:t>Recibo</a:t>
            </a:r>
            <a:r>
              <a:rPr sz="1100" spc="-90">
                <a:solidFill>
                  <a:srgbClr val="222E54"/>
                </a:solidFill>
                <a:latin typeface="Verdana"/>
                <a:cs typeface="Verdana"/>
              </a:rPr>
              <a:t> </a:t>
            </a:r>
            <a:r>
              <a:rPr sz="1100" spc="-80">
                <a:solidFill>
                  <a:srgbClr val="222E54"/>
                </a:solidFill>
                <a:latin typeface="Verdana"/>
                <a:cs typeface="Verdana"/>
              </a:rPr>
              <a:t>de</a:t>
            </a:r>
            <a:r>
              <a:rPr sz="1100" spc="-90">
                <a:solidFill>
                  <a:srgbClr val="222E54"/>
                </a:solidFill>
                <a:latin typeface="Verdana"/>
                <a:cs typeface="Verdana"/>
              </a:rPr>
              <a:t> </a:t>
            </a:r>
            <a:r>
              <a:rPr sz="1100" spc="-10">
                <a:solidFill>
                  <a:srgbClr val="222E54"/>
                </a:solidFill>
                <a:latin typeface="Verdana"/>
                <a:cs typeface="Verdana"/>
              </a:rPr>
              <a:t>Entrega </a:t>
            </a:r>
            <a:r>
              <a:rPr sz="1100" spc="-85">
                <a:solidFill>
                  <a:srgbClr val="222E54"/>
                </a:solidFill>
                <a:latin typeface="Verdana"/>
                <a:cs typeface="Verdana"/>
              </a:rPr>
              <a:t>da</a:t>
            </a:r>
            <a:r>
              <a:rPr sz="1100" spc="-80">
                <a:solidFill>
                  <a:srgbClr val="222E54"/>
                </a:solidFill>
                <a:latin typeface="Verdana"/>
                <a:cs typeface="Verdana"/>
              </a:rPr>
              <a:t> </a:t>
            </a:r>
            <a:r>
              <a:rPr sz="1100" spc="-75">
                <a:solidFill>
                  <a:srgbClr val="222E54"/>
                </a:solidFill>
                <a:latin typeface="Verdana"/>
                <a:cs typeface="Verdana"/>
              </a:rPr>
              <a:t>DCTFWeb. </a:t>
            </a:r>
            <a:r>
              <a:rPr sz="1100" spc="-70">
                <a:solidFill>
                  <a:srgbClr val="222E54"/>
                </a:solidFill>
                <a:latin typeface="Verdana"/>
                <a:cs typeface="Verdana"/>
              </a:rPr>
              <a:t>Certifique-</a:t>
            </a:r>
            <a:r>
              <a:rPr sz="1100" spc="-75">
                <a:solidFill>
                  <a:srgbClr val="222E54"/>
                </a:solidFill>
                <a:latin typeface="Verdana"/>
                <a:cs typeface="Verdana"/>
              </a:rPr>
              <a:t>se </a:t>
            </a:r>
            <a:r>
              <a:rPr sz="1100" spc="-80">
                <a:solidFill>
                  <a:srgbClr val="222E54"/>
                </a:solidFill>
                <a:latin typeface="Verdana"/>
                <a:cs typeface="Verdana"/>
              </a:rPr>
              <a:t>de</a:t>
            </a:r>
            <a:r>
              <a:rPr sz="1100" spc="-75">
                <a:solidFill>
                  <a:srgbClr val="222E54"/>
                </a:solidFill>
                <a:latin typeface="Verdana"/>
                <a:cs typeface="Verdana"/>
              </a:rPr>
              <a:t> </a:t>
            </a:r>
            <a:r>
              <a:rPr sz="1100" spc="-80">
                <a:solidFill>
                  <a:srgbClr val="222E54"/>
                </a:solidFill>
                <a:latin typeface="Verdana"/>
                <a:cs typeface="Verdana"/>
              </a:rPr>
              <a:t>que </a:t>
            </a:r>
            <a:r>
              <a:rPr sz="1100" spc="-25">
                <a:solidFill>
                  <a:srgbClr val="222E54"/>
                </a:solidFill>
                <a:latin typeface="Verdana"/>
                <a:cs typeface="Verdana"/>
              </a:rPr>
              <a:t>os </a:t>
            </a:r>
            <a:r>
              <a:rPr sz="1100" spc="-85">
                <a:solidFill>
                  <a:srgbClr val="222E54"/>
                </a:solidFill>
                <a:latin typeface="Verdana"/>
                <a:cs typeface="Verdana"/>
              </a:rPr>
              <a:t>valores</a:t>
            </a:r>
            <a:r>
              <a:rPr sz="1100" spc="-70">
                <a:solidFill>
                  <a:srgbClr val="222E54"/>
                </a:solidFill>
                <a:latin typeface="Verdana"/>
                <a:cs typeface="Verdana"/>
              </a:rPr>
              <a:t> </a:t>
            </a:r>
            <a:r>
              <a:rPr sz="1100" spc="-100">
                <a:solidFill>
                  <a:srgbClr val="222E54"/>
                </a:solidFill>
                <a:latin typeface="Verdana"/>
                <a:cs typeface="Verdana"/>
              </a:rPr>
              <a:t>estejam</a:t>
            </a:r>
            <a:r>
              <a:rPr sz="1100" spc="-70">
                <a:solidFill>
                  <a:srgbClr val="222E54"/>
                </a:solidFill>
                <a:latin typeface="Verdana"/>
                <a:cs typeface="Verdana"/>
              </a:rPr>
              <a:t> </a:t>
            </a:r>
            <a:r>
              <a:rPr sz="1100" spc="-80">
                <a:solidFill>
                  <a:srgbClr val="222E54"/>
                </a:solidFill>
                <a:latin typeface="Verdana"/>
                <a:cs typeface="Verdana"/>
              </a:rPr>
              <a:t>coerentes</a:t>
            </a:r>
            <a:r>
              <a:rPr sz="1100" spc="-70">
                <a:solidFill>
                  <a:srgbClr val="222E54"/>
                </a:solidFill>
                <a:latin typeface="Verdana"/>
                <a:cs typeface="Verdana"/>
              </a:rPr>
              <a:t> </a:t>
            </a:r>
            <a:r>
              <a:rPr sz="1100" spc="-85">
                <a:solidFill>
                  <a:srgbClr val="222E54"/>
                </a:solidFill>
                <a:latin typeface="Verdana"/>
                <a:cs typeface="Verdana"/>
              </a:rPr>
              <a:t>e</a:t>
            </a:r>
            <a:r>
              <a:rPr sz="1100" spc="-65">
                <a:solidFill>
                  <a:srgbClr val="222E54"/>
                </a:solidFill>
                <a:latin typeface="Verdana"/>
                <a:cs typeface="Verdana"/>
              </a:rPr>
              <a:t> </a:t>
            </a:r>
            <a:r>
              <a:rPr sz="1100" spc="-80">
                <a:solidFill>
                  <a:srgbClr val="222E54"/>
                </a:solidFill>
                <a:latin typeface="Verdana"/>
                <a:cs typeface="Verdana"/>
              </a:rPr>
              <a:t>corretamen- </a:t>
            </a:r>
            <a:r>
              <a:rPr sz="1100" spc="-95">
                <a:solidFill>
                  <a:srgbClr val="222E54"/>
                </a:solidFill>
                <a:latin typeface="Verdana"/>
                <a:cs typeface="Verdana"/>
              </a:rPr>
              <a:t>te</a:t>
            </a:r>
            <a:r>
              <a:rPr sz="1100" spc="-100">
                <a:solidFill>
                  <a:srgbClr val="222E54"/>
                </a:solidFill>
                <a:latin typeface="Verdana"/>
                <a:cs typeface="Verdana"/>
              </a:rPr>
              <a:t> </a:t>
            </a:r>
            <a:r>
              <a:rPr sz="1100" spc="-10">
                <a:solidFill>
                  <a:srgbClr val="222E54"/>
                </a:solidFill>
                <a:latin typeface="Verdana"/>
                <a:cs typeface="Verdana"/>
              </a:rPr>
              <a:t>abatidos.</a:t>
            </a:r>
            <a:endParaRPr sz="1100">
              <a:latin typeface="Verdana"/>
              <a:cs typeface="Verdana"/>
            </a:endParaRPr>
          </a:p>
        </p:txBody>
      </p:sp>
      <p:sp>
        <p:nvSpPr>
          <p:cNvPr id="16" name="object 16"/>
          <p:cNvSpPr txBox="1"/>
          <p:nvPr/>
        </p:nvSpPr>
        <p:spPr>
          <a:xfrm>
            <a:off x="7765059" y="5661785"/>
            <a:ext cx="2480945" cy="103124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a:t>
            </a:r>
            <a:r>
              <a:rPr sz="1100" b="1" spc="-10">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b="1" spc="-35">
                <a:solidFill>
                  <a:srgbClr val="222E54"/>
                </a:solidFill>
                <a:latin typeface="Arial"/>
                <a:cs typeface="Arial"/>
              </a:rPr>
              <a:t>Caso</a:t>
            </a:r>
            <a:r>
              <a:rPr sz="1100" b="1" spc="-10">
                <a:solidFill>
                  <a:srgbClr val="222E54"/>
                </a:solidFill>
                <a:latin typeface="Arial"/>
                <a:cs typeface="Arial"/>
              </a:rPr>
              <a:t> haja </a:t>
            </a:r>
            <a:r>
              <a:rPr sz="1100" b="1" spc="-55">
                <a:solidFill>
                  <a:srgbClr val="222E54"/>
                </a:solidFill>
                <a:latin typeface="Arial"/>
                <a:cs typeface="Arial"/>
              </a:rPr>
              <a:t>valor</a:t>
            </a:r>
            <a:r>
              <a:rPr sz="1100" spc="-55">
                <a:solidFill>
                  <a:srgbClr val="222E54"/>
                </a:solidFill>
                <a:latin typeface="Verdana"/>
                <a:cs typeface="Verdana"/>
              </a:rPr>
              <a:t>,</a:t>
            </a:r>
            <a:r>
              <a:rPr sz="1100" spc="-80">
                <a:solidFill>
                  <a:srgbClr val="222E54"/>
                </a:solidFill>
                <a:latin typeface="Verdana"/>
                <a:cs typeface="Verdana"/>
              </a:rPr>
              <a:t> </a:t>
            </a:r>
            <a:r>
              <a:rPr sz="1100" spc="-95">
                <a:solidFill>
                  <a:srgbClr val="222E54"/>
                </a:solidFill>
                <a:latin typeface="Verdana"/>
                <a:cs typeface="Verdana"/>
              </a:rPr>
              <a:t>deve</a:t>
            </a:r>
            <a:r>
              <a:rPr sz="1100" spc="-75">
                <a:solidFill>
                  <a:srgbClr val="222E54"/>
                </a:solidFill>
                <a:latin typeface="Verdana"/>
                <a:cs typeface="Verdana"/>
              </a:rPr>
              <a:t> </a:t>
            </a:r>
            <a:r>
              <a:rPr sz="1100" spc="-20">
                <a:solidFill>
                  <a:srgbClr val="222E54"/>
                </a:solidFill>
                <a:latin typeface="Verdana"/>
                <a:cs typeface="Verdana"/>
              </a:rPr>
              <a:t>cor- </a:t>
            </a:r>
            <a:r>
              <a:rPr sz="1100" spc="-85">
                <a:solidFill>
                  <a:srgbClr val="222E54"/>
                </a:solidFill>
                <a:latin typeface="Verdana"/>
                <a:cs typeface="Verdana"/>
              </a:rPr>
              <a:t>responder</a:t>
            </a:r>
            <a:r>
              <a:rPr sz="1100" spc="-65">
                <a:solidFill>
                  <a:srgbClr val="222E54"/>
                </a:solidFill>
                <a:latin typeface="Verdana"/>
                <a:cs typeface="Verdana"/>
              </a:rPr>
              <a:t> </a:t>
            </a:r>
            <a:r>
              <a:rPr sz="1100" spc="-80">
                <a:solidFill>
                  <a:srgbClr val="222E54"/>
                </a:solidFill>
                <a:latin typeface="Verdana"/>
                <a:cs typeface="Verdana"/>
              </a:rPr>
              <a:t>ao</a:t>
            </a:r>
            <a:r>
              <a:rPr sz="1100" spc="-60">
                <a:solidFill>
                  <a:srgbClr val="222E54"/>
                </a:solidFill>
                <a:latin typeface="Verdana"/>
                <a:cs typeface="Verdana"/>
              </a:rPr>
              <a:t> </a:t>
            </a:r>
            <a:r>
              <a:rPr sz="1100" spc="-100">
                <a:solidFill>
                  <a:srgbClr val="222E54"/>
                </a:solidFill>
                <a:latin typeface="Verdana"/>
                <a:cs typeface="Verdana"/>
              </a:rPr>
              <a:t>montante</a:t>
            </a:r>
            <a:r>
              <a:rPr sz="1100" spc="-60">
                <a:solidFill>
                  <a:srgbClr val="222E54"/>
                </a:solidFill>
                <a:latin typeface="Verdana"/>
                <a:cs typeface="Verdana"/>
              </a:rPr>
              <a:t> </a:t>
            </a:r>
            <a:r>
              <a:rPr sz="1100" spc="-80">
                <a:solidFill>
                  <a:srgbClr val="222E54"/>
                </a:solidFill>
                <a:latin typeface="Verdana"/>
                <a:cs typeface="Verdana"/>
              </a:rPr>
              <a:t>devido</a:t>
            </a:r>
            <a:r>
              <a:rPr sz="1100" spc="-65">
                <a:solidFill>
                  <a:srgbClr val="222E54"/>
                </a:solidFill>
                <a:latin typeface="Verdana"/>
                <a:cs typeface="Verdana"/>
              </a:rPr>
              <a:t> </a:t>
            </a:r>
            <a:r>
              <a:rPr sz="1100" spc="-75">
                <a:solidFill>
                  <a:srgbClr val="222E54"/>
                </a:solidFill>
                <a:latin typeface="Verdana"/>
                <a:cs typeface="Verdana"/>
              </a:rPr>
              <a:t>pela</a:t>
            </a:r>
            <a:r>
              <a:rPr sz="1100" spc="-60">
                <a:solidFill>
                  <a:srgbClr val="222E54"/>
                </a:solidFill>
                <a:latin typeface="Verdana"/>
                <a:cs typeface="Verdana"/>
              </a:rPr>
              <a:t> </a:t>
            </a:r>
            <a:r>
              <a:rPr sz="1100" spc="-75">
                <a:solidFill>
                  <a:srgbClr val="222E54"/>
                </a:solidFill>
                <a:latin typeface="Verdana"/>
                <a:cs typeface="Verdana"/>
              </a:rPr>
              <a:t>em- </a:t>
            </a:r>
            <a:r>
              <a:rPr sz="1100" spc="-100">
                <a:solidFill>
                  <a:srgbClr val="222E54"/>
                </a:solidFill>
                <a:latin typeface="Verdana"/>
                <a:cs typeface="Verdana"/>
              </a:rPr>
              <a:t>presa.</a:t>
            </a:r>
            <a:r>
              <a:rPr sz="1100" spc="-90">
                <a:solidFill>
                  <a:srgbClr val="222E54"/>
                </a:solidFill>
                <a:latin typeface="Verdana"/>
                <a:cs typeface="Verdana"/>
              </a:rPr>
              <a:t> </a:t>
            </a:r>
            <a:r>
              <a:rPr sz="1100" b="1" spc="-35">
                <a:solidFill>
                  <a:srgbClr val="222E54"/>
                </a:solidFill>
                <a:latin typeface="Arial"/>
                <a:cs typeface="Arial"/>
              </a:rPr>
              <a:t>Caso</a:t>
            </a:r>
            <a:r>
              <a:rPr sz="1100" b="1" spc="-20">
                <a:solidFill>
                  <a:srgbClr val="222E54"/>
                </a:solidFill>
                <a:latin typeface="Arial"/>
                <a:cs typeface="Arial"/>
              </a:rPr>
              <a:t> </a:t>
            </a:r>
            <a:r>
              <a:rPr sz="1100" b="1" spc="-10">
                <a:solidFill>
                  <a:srgbClr val="222E54"/>
                </a:solidFill>
                <a:latin typeface="Arial"/>
                <a:cs typeface="Arial"/>
              </a:rPr>
              <a:t>esteja</a:t>
            </a:r>
            <a:r>
              <a:rPr sz="1100" b="1" spc="-20">
                <a:solidFill>
                  <a:srgbClr val="222E54"/>
                </a:solidFill>
                <a:latin typeface="Arial"/>
                <a:cs typeface="Arial"/>
              </a:rPr>
              <a:t> </a:t>
            </a:r>
            <a:r>
              <a:rPr sz="1100" b="1" spc="-45">
                <a:solidFill>
                  <a:srgbClr val="222E54"/>
                </a:solidFill>
                <a:latin typeface="Arial"/>
                <a:cs typeface="Arial"/>
              </a:rPr>
              <a:t>zerado</a:t>
            </a:r>
            <a:r>
              <a:rPr sz="1100" spc="-45">
                <a:solidFill>
                  <a:srgbClr val="222E54"/>
                </a:solidFill>
                <a:latin typeface="Verdana"/>
                <a:cs typeface="Verdana"/>
              </a:rPr>
              <a:t>,</a:t>
            </a:r>
            <a:r>
              <a:rPr sz="1100" spc="-85">
                <a:solidFill>
                  <a:srgbClr val="222E54"/>
                </a:solidFill>
                <a:latin typeface="Verdana"/>
                <a:cs typeface="Verdana"/>
              </a:rPr>
              <a:t> não</a:t>
            </a:r>
            <a:r>
              <a:rPr sz="1100" spc="-90">
                <a:solidFill>
                  <a:srgbClr val="222E54"/>
                </a:solidFill>
                <a:latin typeface="Verdana"/>
                <a:cs typeface="Verdana"/>
              </a:rPr>
              <a:t> </a:t>
            </a:r>
            <a:r>
              <a:rPr sz="1100" spc="-10">
                <a:solidFill>
                  <a:srgbClr val="222E54"/>
                </a:solidFill>
                <a:latin typeface="Verdana"/>
                <a:cs typeface="Verdana"/>
              </a:rPr>
              <a:t>haverá </a:t>
            </a:r>
            <a:r>
              <a:rPr sz="1100" spc="-80">
                <a:solidFill>
                  <a:srgbClr val="222E54"/>
                </a:solidFill>
                <a:latin typeface="Verdana"/>
                <a:cs typeface="Verdana"/>
              </a:rPr>
              <a:t>geração</a:t>
            </a:r>
            <a:r>
              <a:rPr sz="1100" spc="-70">
                <a:solidFill>
                  <a:srgbClr val="222E54"/>
                </a:solidFill>
                <a:latin typeface="Verdana"/>
                <a:cs typeface="Verdana"/>
              </a:rPr>
              <a:t> </a:t>
            </a:r>
            <a:r>
              <a:rPr sz="1100" spc="-80">
                <a:solidFill>
                  <a:srgbClr val="222E54"/>
                </a:solidFill>
                <a:latin typeface="Verdana"/>
                <a:cs typeface="Verdana"/>
              </a:rPr>
              <a:t>de</a:t>
            </a:r>
            <a:r>
              <a:rPr sz="1100" spc="-65">
                <a:solidFill>
                  <a:srgbClr val="222E54"/>
                </a:solidFill>
                <a:latin typeface="Verdana"/>
                <a:cs typeface="Verdana"/>
              </a:rPr>
              <a:t> </a:t>
            </a:r>
            <a:r>
              <a:rPr sz="1100" spc="-80">
                <a:solidFill>
                  <a:srgbClr val="222E54"/>
                </a:solidFill>
                <a:latin typeface="Verdana"/>
                <a:cs typeface="Verdana"/>
              </a:rPr>
              <a:t>Guia</a:t>
            </a:r>
            <a:r>
              <a:rPr sz="1100" spc="-70">
                <a:solidFill>
                  <a:srgbClr val="222E54"/>
                </a:solidFill>
                <a:latin typeface="Verdana"/>
                <a:cs typeface="Verdana"/>
              </a:rPr>
              <a:t> </a:t>
            </a:r>
            <a:r>
              <a:rPr sz="1100" spc="-90">
                <a:solidFill>
                  <a:srgbClr val="222E54"/>
                </a:solidFill>
                <a:latin typeface="Verdana"/>
                <a:cs typeface="Verdana"/>
              </a:rPr>
              <a:t>DARF,</a:t>
            </a:r>
            <a:r>
              <a:rPr sz="1100" spc="-65">
                <a:solidFill>
                  <a:srgbClr val="222E54"/>
                </a:solidFill>
                <a:latin typeface="Verdana"/>
                <a:cs typeface="Verdana"/>
              </a:rPr>
              <a:t> </a:t>
            </a:r>
            <a:r>
              <a:rPr sz="1100" spc="-75">
                <a:solidFill>
                  <a:srgbClr val="222E54"/>
                </a:solidFill>
                <a:latin typeface="Verdana"/>
                <a:cs typeface="Verdana"/>
              </a:rPr>
              <a:t>situação</a:t>
            </a:r>
            <a:r>
              <a:rPr sz="1100" spc="-70">
                <a:solidFill>
                  <a:srgbClr val="222E54"/>
                </a:solidFill>
                <a:latin typeface="Verdana"/>
                <a:cs typeface="Verdana"/>
              </a:rPr>
              <a:t> </a:t>
            </a:r>
            <a:r>
              <a:rPr sz="1100" spc="-25">
                <a:solidFill>
                  <a:srgbClr val="222E54"/>
                </a:solidFill>
                <a:latin typeface="Verdana"/>
                <a:cs typeface="Verdana"/>
              </a:rPr>
              <a:t>que </a:t>
            </a:r>
            <a:r>
              <a:rPr sz="1100" spc="-105">
                <a:solidFill>
                  <a:srgbClr val="222E54"/>
                </a:solidFill>
                <a:latin typeface="Verdana"/>
                <a:cs typeface="Verdana"/>
              </a:rPr>
              <a:t>também</a:t>
            </a:r>
            <a:r>
              <a:rPr sz="1100" spc="-75">
                <a:solidFill>
                  <a:srgbClr val="222E54"/>
                </a:solidFill>
                <a:latin typeface="Verdana"/>
                <a:cs typeface="Verdana"/>
              </a:rPr>
              <a:t> </a:t>
            </a:r>
            <a:r>
              <a:rPr sz="1100" spc="-85">
                <a:solidFill>
                  <a:srgbClr val="222E54"/>
                </a:solidFill>
                <a:latin typeface="Verdana"/>
                <a:cs typeface="Verdana"/>
              </a:rPr>
              <a:t>é</a:t>
            </a:r>
            <a:r>
              <a:rPr sz="1100" spc="-75">
                <a:solidFill>
                  <a:srgbClr val="222E54"/>
                </a:solidFill>
                <a:latin typeface="Verdana"/>
                <a:cs typeface="Verdana"/>
              </a:rPr>
              <a:t> </a:t>
            </a:r>
            <a:r>
              <a:rPr sz="1100" spc="-85">
                <a:solidFill>
                  <a:srgbClr val="222E54"/>
                </a:solidFill>
                <a:latin typeface="Verdana"/>
                <a:cs typeface="Verdana"/>
              </a:rPr>
              <a:t>válida</a:t>
            </a:r>
            <a:r>
              <a:rPr sz="1100" spc="-75">
                <a:solidFill>
                  <a:srgbClr val="222E54"/>
                </a:solidFill>
                <a:latin typeface="Verdana"/>
                <a:cs typeface="Verdana"/>
              </a:rPr>
              <a:t> </a:t>
            </a:r>
            <a:r>
              <a:rPr sz="1100" spc="-85">
                <a:solidFill>
                  <a:srgbClr val="222E54"/>
                </a:solidFill>
                <a:latin typeface="Verdana"/>
                <a:cs typeface="Verdana"/>
              </a:rPr>
              <a:t>quando</a:t>
            </a:r>
            <a:r>
              <a:rPr sz="1100" spc="-70">
                <a:solidFill>
                  <a:srgbClr val="222E54"/>
                </a:solidFill>
                <a:latin typeface="Verdana"/>
                <a:cs typeface="Verdana"/>
              </a:rPr>
              <a:t> </a:t>
            </a:r>
            <a:r>
              <a:rPr sz="1100" spc="-10">
                <a:solidFill>
                  <a:srgbClr val="222E54"/>
                </a:solidFill>
                <a:latin typeface="Verdana"/>
                <a:cs typeface="Verdana"/>
              </a:rPr>
              <a:t>devidamente comprovada.</a:t>
            </a:r>
            <a:endParaRPr sz="1100">
              <a:latin typeface="Verdana"/>
              <a:cs typeface="Verdana"/>
            </a:endParaRPr>
          </a:p>
        </p:txBody>
      </p:sp>
      <p:sp>
        <p:nvSpPr>
          <p:cNvPr id="17" name="object 17"/>
          <p:cNvSpPr txBox="1"/>
          <p:nvPr/>
        </p:nvSpPr>
        <p:spPr>
          <a:xfrm>
            <a:off x="7765059" y="3522559"/>
            <a:ext cx="2371090"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50">
                <a:solidFill>
                  <a:srgbClr val="222E54"/>
                </a:solidFill>
                <a:latin typeface="Verdana"/>
                <a:cs typeface="Verdana"/>
              </a:rPr>
              <a:t>O</a:t>
            </a:r>
            <a:r>
              <a:rPr sz="1100" spc="-70">
                <a:solidFill>
                  <a:srgbClr val="222E54"/>
                </a:solidFill>
                <a:latin typeface="Verdana"/>
                <a:cs typeface="Verdana"/>
              </a:rPr>
              <a:t> </a:t>
            </a:r>
            <a:r>
              <a:rPr sz="1100" spc="-75">
                <a:solidFill>
                  <a:srgbClr val="222E54"/>
                </a:solidFill>
                <a:latin typeface="Verdana"/>
                <a:cs typeface="Verdana"/>
              </a:rPr>
              <a:t>período</a:t>
            </a:r>
            <a:r>
              <a:rPr sz="1100" spc="-70">
                <a:solidFill>
                  <a:srgbClr val="222E54"/>
                </a:solidFill>
                <a:latin typeface="Verdana"/>
                <a:cs typeface="Verdana"/>
              </a:rPr>
              <a:t> </a:t>
            </a:r>
            <a:r>
              <a:rPr sz="1100" b="1" spc="-10">
                <a:solidFill>
                  <a:srgbClr val="222E54"/>
                </a:solidFill>
                <a:latin typeface="Arial"/>
                <a:cs typeface="Arial"/>
              </a:rPr>
              <a:t>(competência) </a:t>
            </a:r>
            <a:r>
              <a:rPr sz="1100" spc="-90">
                <a:solidFill>
                  <a:srgbClr val="222E54"/>
                </a:solidFill>
                <a:latin typeface="Verdana"/>
                <a:cs typeface="Verdana"/>
              </a:rPr>
              <a:t>informado</a:t>
            </a:r>
            <a:r>
              <a:rPr sz="1100" spc="-70">
                <a:solidFill>
                  <a:srgbClr val="222E54"/>
                </a:solidFill>
                <a:latin typeface="Verdana"/>
                <a:cs typeface="Verdana"/>
              </a:rPr>
              <a:t> </a:t>
            </a:r>
            <a:r>
              <a:rPr sz="1100" spc="-100">
                <a:solidFill>
                  <a:srgbClr val="222E54"/>
                </a:solidFill>
                <a:latin typeface="Verdana"/>
                <a:cs typeface="Verdana"/>
              </a:rPr>
              <a:t>na</a:t>
            </a:r>
            <a:r>
              <a:rPr sz="1100" spc="-65">
                <a:solidFill>
                  <a:srgbClr val="222E54"/>
                </a:solidFill>
                <a:latin typeface="Verdana"/>
                <a:cs typeface="Verdana"/>
              </a:rPr>
              <a:t> </a:t>
            </a:r>
            <a:r>
              <a:rPr sz="1100" spc="-75">
                <a:solidFill>
                  <a:srgbClr val="222E54"/>
                </a:solidFill>
                <a:latin typeface="Verdana"/>
                <a:cs typeface="Verdana"/>
              </a:rPr>
              <a:t>dedução</a:t>
            </a:r>
            <a:r>
              <a:rPr sz="1100" spc="-70">
                <a:solidFill>
                  <a:srgbClr val="222E54"/>
                </a:solidFill>
                <a:latin typeface="Verdana"/>
                <a:cs typeface="Verdana"/>
              </a:rPr>
              <a:t> </a:t>
            </a:r>
            <a:r>
              <a:rPr sz="1100" spc="-80">
                <a:solidFill>
                  <a:srgbClr val="222E54"/>
                </a:solidFill>
                <a:latin typeface="Verdana"/>
                <a:cs typeface="Verdana"/>
              </a:rPr>
              <a:t>ou</a:t>
            </a:r>
            <a:r>
              <a:rPr sz="1100" spc="-65">
                <a:solidFill>
                  <a:srgbClr val="222E54"/>
                </a:solidFill>
                <a:latin typeface="Verdana"/>
                <a:cs typeface="Verdana"/>
              </a:rPr>
              <a:t> </a:t>
            </a:r>
            <a:r>
              <a:rPr sz="1100" spc="-30">
                <a:solidFill>
                  <a:srgbClr val="222E54"/>
                </a:solidFill>
                <a:latin typeface="Verdana"/>
                <a:cs typeface="Verdana"/>
              </a:rPr>
              <a:t>compensa- </a:t>
            </a:r>
            <a:r>
              <a:rPr sz="1100" spc="-65">
                <a:solidFill>
                  <a:srgbClr val="222E54"/>
                </a:solidFill>
                <a:latin typeface="Verdana"/>
                <a:cs typeface="Verdana"/>
              </a:rPr>
              <a:t>ção</a:t>
            </a:r>
            <a:r>
              <a:rPr sz="1100" spc="-60">
                <a:solidFill>
                  <a:srgbClr val="222E54"/>
                </a:solidFill>
                <a:latin typeface="Verdana"/>
                <a:cs typeface="Verdana"/>
              </a:rPr>
              <a:t> </a:t>
            </a:r>
            <a:r>
              <a:rPr sz="1100" spc="-95">
                <a:solidFill>
                  <a:srgbClr val="222E54"/>
                </a:solidFill>
                <a:latin typeface="Verdana"/>
                <a:cs typeface="Verdana"/>
              </a:rPr>
              <a:t>deve</a:t>
            </a:r>
            <a:r>
              <a:rPr sz="1100" spc="-55">
                <a:solidFill>
                  <a:srgbClr val="222E54"/>
                </a:solidFill>
                <a:latin typeface="Verdana"/>
                <a:cs typeface="Verdana"/>
              </a:rPr>
              <a:t> </a:t>
            </a:r>
            <a:r>
              <a:rPr sz="1100" spc="-80">
                <a:solidFill>
                  <a:srgbClr val="222E54"/>
                </a:solidFill>
                <a:latin typeface="Verdana"/>
                <a:cs typeface="Verdana"/>
              </a:rPr>
              <a:t>corresponder</a:t>
            </a:r>
            <a:r>
              <a:rPr sz="1100" spc="-60">
                <a:solidFill>
                  <a:srgbClr val="222E54"/>
                </a:solidFill>
                <a:latin typeface="Verdana"/>
                <a:cs typeface="Verdana"/>
              </a:rPr>
              <a:t> </a:t>
            </a:r>
            <a:r>
              <a:rPr sz="1100" spc="-105">
                <a:solidFill>
                  <a:srgbClr val="222E54"/>
                </a:solidFill>
                <a:latin typeface="Verdana"/>
                <a:cs typeface="Verdana"/>
              </a:rPr>
              <a:t>exatamente</a:t>
            </a:r>
            <a:r>
              <a:rPr sz="1100" spc="-55">
                <a:solidFill>
                  <a:srgbClr val="222E54"/>
                </a:solidFill>
                <a:latin typeface="Verdana"/>
                <a:cs typeface="Verdana"/>
              </a:rPr>
              <a:t> </a:t>
            </a:r>
            <a:r>
              <a:rPr sz="1100" spc="-25">
                <a:solidFill>
                  <a:srgbClr val="222E54"/>
                </a:solidFill>
                <a:latin typeface="Verdana"/>
                <a:cs typeface="Verdana"/>
              </a:rPr>
              <a:t>ao </a:t>
            </a:r>
            <a:r>
              <a:rPr sz="1100" spc="-75">
                <a:solidFill>
                  <a:srgbClr val="222E54"/>
                </a:solidFill>
                <a:latin typeface="Verdana"/>
                <a:cs typeface="Verdana"/>
              </a:rPr>
              <a:t>período</a:t>
            </a:r>
            <a:r>
              <a:rPr sz="1100" spc="-45">
                <a:solidFill>
                  <a:srgbClr val="222E54"/>
                </a:solidFill>
                <a:latin typeface="Verdana"/>
                <a:cs typeface="Verdana"/>
              </a:rPr>
              <a:t> </a:t>
            </a:r>
            <a:r>
              <a:rPr sz="1100" spc="-65">
                <a:solidFill>
                  <a:srgbClr val="222E54"/>
                </a:solidFill>
                <a:latin typeface="Verdana"/>
                <a:cs typeface="Verdana"/>
              </a:rPr>
              <a:t>solicitado</a:t>
            </a:r>
            <a:r>
              <a:rPr sz="1100" spc="-45">
                <a:solidFill>
                  <a:srgbClr val="222E54"/>
                </a:solidFill>
                <a:latin typeface="Verdana"/>
                <a:cs typeface="Verdana"/>
              </a:rPr>
              <a:t> </a:t>
            </a:r>
            <a:r>
              <a:rPr sz="1100" spc="-95">
                <a:solidFill>
                  <a:srgbClr val="222E54"/>
                </a:solidFill>
                <a:latin typeface="Verdana"/>
                <a:cs typeface="Verdana"/>
              </a:rPr>
              <a:t>para</a:t>
            </a:r>
            <a:r>
              <a:rPr sz="1100" spc="-45">
                <a:solidFill>
                  <a:srgbClr val="222E54"/>
                </a:solidFill>
                <a:latin typeface="Verdana"/>
                <a:cs typeface="Verdana"/>
              </a:rPr>
              <a:t> </a:t>
            </a:r>
            <a:r>
              <a:rPr sz="1100" spc="-10">
                <a:solidFill>
                  <a:srgbClr val="222E54"/>
                </a:solidFill>
                <a:latin typeface="Verdana"/>
                <a:cs typeface="Verdana"/>
              </a:rPr>
              <a:t>análise.</a:t>
            </a:r>
            <a:endParaRPr sz="1100">
              <a:latin typeface="Verdana"/>
              <a:cs typeface="Verdana"/>
            </a:endParaRPr>
          </a:p>
        </p:txBody>
      </p:sp>
      <p:pic>
        <p:nvPicPr>
          <p:cNvPr id="22" name="Imagem 21"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42AD943-5BA2-AEE5-F330-7B86DD803619}"/>
              </a:ext>
            </a:extLst>
          </p:cNvPr>
          <p:cNvPicPr>
            <a:picLocks noChangeAspect="1"/>
          </p:cNvPicPr>
          <p:nvPr/>
        </p:nvPicPr>
        <p:blipFill>
          <a:blip r:embed="rId3"/>
          <a:stretch>
            <a:fillRect/>
          </a:stretch>
        </p:blipFill>
        <p:spPr>
          <a:xfrm flipV="1">
            <a:off x="6118774" y="2538462"/>
            <a:ext cx="1067810" cy="123525"/>
          </a:xfrm>
          <a:prstGeom prst="rect">
            <a:avLst/>
          </a:prstGeom>
        </p:spPr>
      </p:pic>
      <p:pic>
        <p:nvPicPr>
          <p:cNvPr id="24" name="Imagem 23"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6FBFC40-6C21-F950-D333-612DA2EEB153}"/>
              </a:ext>
            </a:extLst>
          </p:cNvPr>
          <p:cNvPicPr>
            <a:picLocks noChangeAspect="1"/>
          </p:cNvPicPr>
          <p:nvPr/>
        </p:nvPicPr>
        <p:blipFill>
          <a:blip r:embed="rId3"/>
          <a:stretch>
            <a:fillRect/>
          </a:stretch>
        </p:blipFill>
        <p:spPr>
          <a:xfrm>
            <a:off x="4214904" y="2535147"/>
            <a:ext cx="1305793" cy="1143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84607"/>
            <a:ext cx="3970020" cy="750570"/>
          </a:xfrm>
          <a:prstGeom prst="rect">
            <a:avLst/>
          </a:prstGeom>
        </p:spPr>
        <p:txBody>
          <a:bodyPr vert="horz" wrap="square" lIns="0" tIns="12700" rIns="0" bIns="0" rtlCol="0">
            <a:spAutoFit/>
          </a:bodyPr>
          <a:lstStyle/>
          <a:p>
            <a:pPr marL="12700">
              <a:lnSpc>
                <a:spcPts val="2855"/>
              </a:lnSpc>
              <a:spcBef>
                <a:spcPts val="100"/>
              </a:spcBef>
            </a:pPr>
            <a:r>
              <a:rPr sz="2400" b="1" i="1" spc="-125">
                <a:solidFill>
                  <a:srgbClr val="FFFFFF"/>
                </a:solidFill>
                <a:latin typeface="Trebuchet MS"/>
                <a:cs typeface="Trebuchet MS"/>
              </a:rPr>
              <a:t>Guia</a:t>
            </a:r>
            <a:r>
              <a:rPr sz="2400" b="1" i="1" spc="-150">
                <a:solidFill>
                  <a:srgbClr val="FFFFFF"/>
                </a:solidFill>
                <a:latin typeface="Trebuchet MS"/>
                <a:cs typeface="Trebuchet MS"/>
              </a:rPr>
              <a:t> </a:t>
            </a:r>
            <a:r>
              <a:rPr sz="2400" b="1" i="1" spc="-105">
                <a:solidFill>
                  <a:srgbClr val="FFFFFF"/>
                </a:solidFill>
                <a:latin typeface="Trebuchet MS"/>
                <a:cs typeface="Trebuchet MS"/>
              </a:rPr>
              <a:t>do</a:t>
            </a:r>
            <a:r>
              <a:rPr sz="2400" b="1" i="1" spc="-145">
                <a:solidFill>
                  <a:srgbClr val="FFFFFF"/>
                </a:solidFill>
                <a:latin typeface="Trebuchet MS"/>
                <a:cs typeface="Trebuchet MS"/>
              </a:rPr>
              <a:t> </a:t>
            </a:r>
            <a:r>
              <a:rPr sz="2400" b="1" i="1" spc="-225">
                <a:solidFill>
                  <a:srgbClr val="FFFFFF"/>
                </a:solidFill>
                <a:latin typeface="Trebuchet MS"/>
                <a:cs typeface="Trebuchet MS"/>
              </a:rPr>
              <a:t>FGTS</a:t>
            </a:r>
            <a:r>
              <a:rPr sz="2400" b="1" i="1" spc="-150">
                <a:solidFill>
                  <a:srgbClr val="FFFFFF"/>
                </a:solidFill>
                <a:latin typeface="Trebuchet MS"/>
                <a:cs typeface="Trebuchet MS"/>
              </a:rPr>
              <a:t> </a:t>
            </a:r>
            <a:r>
              <a:rPr sz="2400" b="1" i="1" spc="-170">
                <a:solidFill>
                  <a:srgbClr val="FFFFFF"/>
                </a:solidFill>
                <a:latin typeface="Trebuchet MS"/>
                <a:cs typeface="Trebuchet MS"/>
              </a:rPr>
              <a:t>Digital</a:t>
            </a:r>
            <a:r>
              <a:rPr sz="2400" b="1" i="1" spc="-145">
                <a:solidFill>
                  <a:srgbClr val="FFFFFF"/>
                </a:solidFill>
                <a:latin typeface="Trebuchet MS"/>
                <a:cs typeface="Trebuchet MS"/>
              </a:rPr>
              <a:t> </a:t>
            </a:r>
            <a:r>
              <a:rPr sz="2400" b="1" i="1" spc="-150">
                <a:solidFill>
                  <a:srgbClr val="FFFFFF"/>
                </a:solidFill>
                <a:latin typeface="Trebuchet MS"/>
                <a:cs typeface="Trebuchet MS"/>
              </a:rPr>
              <a:t>Rescisório</a:t>
            </a:r>
            <a:endParaRPr sz="2400">
              <a:latin typeface="Trebuchet MS"/>
              <a:cs typeface="Trebuchet MS"/>
            </a:endParaRPr>
          </a:p>
          <a:p>
            <a:pPr marL="12700">
              <a:lnSpc>
                <a:spcPts val="2855"/>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62</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987789" y="211800"/>
            <a:ext cx="5209540" cy="787400"/>
          </a:xfrm>
          <a:prstGeom prst="rect">
            <a:avLst/>
          </a:prstGeom>
        </p:spPr>
        <p:txBody>
          <a:bodyPr vert="horz" wrap="square" lIns="0" tIns="12700" rIns="0" bIns="0" rtlCol="0">
            <a:spAutoFit/>
          </a:bodyPr>
          <a:lstStyle/>
          <a:p>
            <a:pPr marL="12700">
              <a:lnSpc>
                <a:spcPct val="100000"/>
              </a:lnSpc>
              <a:spcBef>
                <a:spcPts val="100"/>
              </a:spcBef>
            </a:pPr>
            <a:r>
              <a:rPr spc="-125"/>
              <a:t>GFD</a:t>
            </a:r>
            <a:r>
              <a:rPr spc="-355"/>
              <a:t> </a:t>
            </a:r>
            <a:r>
              <a:rPr spc="-370"/>
              <a:t>+</a:t>
            </a:r>
            <a:r>
              <a:rPr spc="-355"/>
              <a:t> </a:t>
            </a:r>
            <a:r>
              <a:rPr spc="-204"/>
              <a:t>Comprovante</a:t>
            </a:r>
          </a:p>
        </p:txBody>
      </p:sp>
      <p:sp>
        <p:nvSpPr>
          <p:cNvPr id="4" name="object 4"/>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spc="-10"/>
              <a:t>FUNÇÃO:</a:t>
            </a:r>
          </a:p>
          <a:p>
            <a:pPr marL="12700" marR="5080">
              <a:lnSpc>
                <a:spcPct val="100000"/>
              </a:lnSpc>
            </a:pPr>
            <a:r>
              <a:rPr b="0" spc="70">
                <a:latin typeface="Tahoma"/>
                <a:cs typeface="Tahoma"/>
              </a:rPr>
              <a:t>A</a:t>
            </a:r>
            <a:r>
              <a:rPr b="0" spc="-70">
                <a:latin typeface="Tahoma"/>
                <a:cs typeface="Tahoma"/>
              </a:rPr>
              <a:t> </a:t>
            </a:r>
            <a:r>
              <a:rPr b="0">
                <a:latin typeface="Tahoma"/>
                <a:cs typeface="Tahoma"/>
              </a:rPr>
              <a:t>Guia</a:t>
            </a:r>
            <a:r>
              <a:rPr b="0" spc="-70">
                <a:latin typeface="Tahoma"/>
                <a:cs typeface="Tahoma"/>
              </a:rPr>
              <a:t> </a:t>
            </a:r>
            <a:r>
              <a:rPr b="0">
                <a:latin typeface="Tahoma"/>
                <a:cs typeface="Tahoma"/>
              </a:rPr>
              <a:t>do</a:t>
            </a:r>
            <a:r>
              <a:rPr b="0" spc="-65">
                <a:latin typeface="Tahoma"/>
                <a:cs typeface="Tahoma"/>
              </a:rPr>
              <a:t> </a:t>
            </a:r>
            <a:r>
              <a:rPr b="0">
                <a:latin typeface="Tahoma"/>
                <a:cs typeface="Tahoma"/>
              </a:rPr>
              <a:t>FGTS</a:t>
            </a:r>
            <a:r>
              <a:rPr b="0" spc="-70">
                <a:latin typeface="Tahoma"/>
                <a:cs typeface="Tahoma"/>
              </a:rPr>
              <a:t> </a:t>
            </a:r>
            <a:r>
              <a:rPr b="0">
                <a:latin typeface="Tahoma"/>
                <a:cs typeface="Tahoma"/>
              </a:rPr>
              <a:t>Digital</a:t>
            </a:r>
            <a:r>
              <a:rPr b="0" spc="-70">
                <a:latin typeface="Tahoma"/>
                <a:cs typeface="Tahoma"/>
              </a:rPr>
              <a:t> </a:t>
            </a:r>
            <a:r>
              <a:rPr b="0">
                <a:latin typeface="Tahoma"/>
                <a:cs typeface="Tahoma"/>
              </a:rPr>
              <a:t>Rescisória</a:t>
            </a:r>
            <a:r>
              <a:rPr b="0" spc="-65">
                <a:latin typeface="Tahoma"/>
                <a:cs typeface="Tahoma"/>
              </a:rPr>
              <a:t> </a:t>
            </a:r>
            <a:r>
              <a:rPr b="0">
                <a:latin typeface="Tahoma"/>
                <a:cs typeface="Tahoma"/>
              </a:rPr>
              <a:t>(GFD)</a:t>
            </a:r>
            <a:r>
              <a:rPr b="0" spc="-70">
                <a:latin typeface="Tahoma"/>
                <a:cs typeface="Tahoma"/>
              </a:rPr>
              <a:t> </a:t>
            </a:r>
            <a:r>
              <a:rPr b="0" spc="-40">
                <a:latin typeface="Tahoma"/>
                <a:cs typeface="Tahoma"/>
              </a:rPr>
              <a:t>tem</a:t>
            </a:r>
            <a:r>
              <a:rPr b="0" spc="-70">
                <a:latin typeface="Tahoma"/>
                <a:cs typeface="Tahoma"/>
              </a:rPr>
              <a:t> </a:t>
            </a:r>
            <a:r>
              <a:rPr b="0">
                <a:latin typeface="Tahoma"/>
                <a:cs typeface="Tahoma"/>
              </a:rPr>
              <a:t>como</a:t>
            </a:r>
            <a:r>
              <a:rPr b="0" spc="-65">
                <a:latin typeface="Tahoma"/>
                <a:cs typeface="Tahoma"/>
              </a:rPr>
              <a:t> </a:t>
            </a:r>
            <a:r>
              <a:rPr b="0" spc="-20">
                <a:latin typeface="Tahoma"/>
                <a:cs typeface="Tahoma"/>
              </a:rPr>
              <a:t>função</a:t>
            </a:r>
            <a:r>
              <a:rPr b="0" spc="-70">
                <a:latin typeface="Tahoma"/>
                <a:cs typeface="Tahoma"/>
              </a:rPr>
              <a:t> </a:t>
            </a:r>
            <a:r>
              <a:rPr b="0" spc="-10">
                <a:latin typeface="Tahoma"/>
                <a:cs typeface="Tahoma"/>
              </a:rPr>
              <a:t>comprovar</a:t>
            </a:r>
            <a:r>
              <a:rPr b="0" spc="-65">
                <a:latin typeface="Tahoma"/>
                <a:cs typeface="Tahoma"/>
              </a:rPr>
              <a:t> </a:t>
            </a:r>
            <a:r>
              <a:rPr b="0">
                <a:latin typeface="Tahoma"/>
                <a:cs typeface="Tahoma"/>
              </a:rPr>
              <a:t>o</a:t>
            </a:r>
            <a:r>
              <a:rPr b="0" spc="-70">
                <a:latin typeface="Tahoma"/>
                <a:cs typeface="Tahoma"/>
              </a:rPr>
              <a:t> </a:t>
            </a:r>
            <a:r>
              <a:rPr b="0" spc="-20">
                <a:latin typeface="Tahoma"/>
                <a:cs typeface="Tahoma"/>
              </a:rPr>
              <a:t>recolhimento</a:t>
            </a:r>
            <a:r>
              <a:rPr b="0" spc="-70">
                <a:latin typeface="Tahoma"/>
                <a:cs typeface="Tahoma"/>
              </a:rPr>
              <a:t> </a:t>
            </a:r>
            <a:r>
              <a:rPr b="0">
                <a:latin typeface="Tahoma"/>
                <a:cs typeface="Tahoma"/>
              </a:rPr>
              <a:t>dos</a:t>
            </a:r>
            <a:r>
              <a:rPr b="0" spc="-65">
                <a:latin typeface="Tahoma"/>
                <a:cs typeface="Tahoma"/>
              </a:rPr>
              <a:t> </a:t>
            </a:r>
            <a:r>
              <a:rPr b="0" spc="-20">
                <a:latin typeface="Tahoma"/>
                <a:cs typeface="Tahoma"/>
              </a:rPr>
              <a:t>valores</a:t>
            </a:r>
            <a:r>
              <a:rPr b="0" spc="-70">
                <a:latin typeface="Tahoma"/>
                <a:cs typeface="Tahoma"/>
              </a:rPr>
              <a:t> </a:t>
            </a:r>
            <a:r>
              <a:rPr b="0" spc="-25">
                <a:latin typeface="Tahoma"/>
                <a:cs typeface="Tahoma"/>
              </a:rPr>
              <a:t>de- </a:t>
            </a:r>
            <a:r>
              <a:rPr b="0">
                <a:latin typeface="Tahoma"/>
                <a:cs typeface="Tahoma"/>
              </a:rPr>
              <a:t>vidos</a:t>
            </a:r>
            <a:r>
              <a:rPr b="0" spc="-80">
                <a:latin typeface="Tahoma"/>
                <a:cs typeface="Tahoma"/>
              </a:rPr>
              <a:t> </a:t>
            </a:r>
            <a:r>
              <a:rPr b="0">
                <a:latin typeface="Tahoma"/>
                <a:cs typeface="Tahoma"/>
              </a:rPr>
              <a:t>ao</a:t>
            </a:r>
            <a:r>
              <a:rPr b="0" spc="-75">
                <a:latin typeface="Tahoma"/>
                <a:cs typeface="Tahoma"/>
              </a:rPr>
              <a:t> </a:t>
            </a:r>
            <a:r>
              <a:rPr b="0">
                <a:latin typeface="Tahoma"/>
                <a:cs typeface="Tahoma"/>
              </a:rPr>
              <a:t>Fundo</a:t>
            </a:r>
            <a:r>
              <a:rPr b="0" spc="-75">
                <a:latin typeface="Tahoma"/>
                <a:cs typeface="Tahoma"/>
              </a:rPr>
              <a:t> </a:t>
            </a:r>
            <a:r>
              <a:rPr b="0">
                <a:latin typeface="Tahoma"/>
                <a:cs typeface="Tahoma"/>
              </a:rPr>
              <a:t>de</a:t>
            </a:r>
            <a:r>
              <a:rPr b="0" spc="-75">
                <a:latin typeface="Tahoma"/>
                <a:cs typeface="Tahoma"/>
              </a:rPr>
              <a:t> </a:t>
            </a:r>
            <a:r>
              <a:rPr b="0" spc="-20">
                <a:latin typeface="Tahoma"/>
                <a:cs typeface="Tahoma"/>
              </a:rPr>
              <a:t>Garantia</a:t>
            </a:r>
            <a:r>
              <a:rPr b="0" spc="-75">
                <a:latin typeface="Tahoma"/>
                <a:cs typeface="Tahoma"/>
              </a:rPr>
              <a:t> </a:t>
            </a:r>
            <a:r>
              <a:rPr b="0" spc="-10">
                <a:latin typeface="Tahoma"/>
                <a:cs typeface="Tahoma"/>
              </a:rPr>
              <a:t>em</a:t>
            </a:r>
            <a:r>
              <a:rPr b="0" spc="-75">
                <a:latin typeface="Tahoma"/>
                <a:cs typeface="Tahoma"/>
              </a:rPr>
              <a:t> </a:t>
            </a:r>
            <a:r>
              <a:rPr b="0" spc="-10">
                <a:latin typeface="Tahoma"/>
                <a:cs typeface="Tahoma"/>
              </a:rPr>
              <a:t>situações</a:t>
            </a:r>
            <a:r>
              <a:rPr b="0" spc="-80">
                <a:latin typeface="Tahoma"/>
                <a:cs typeface="Tahoma"/>
              </a:rPr>
              <a:t> </a:t>
            </a:r>
            <a:r>
              <a:rPr b="0">
                <a:latin typeface="Tahoma"/>
                <a:cs typeface="Tahoma"/>
              </a:rPr>
              <a:t>de</a:t>
            </a:r>
            <a:r>
              <a:rPr b="0" spc="-75">
                <a:latin typeface="Tahoma"/>
                <a:cs typeface="Tahoma"/>
              </a:rPr>
              <a:t> </a:t>
            </a:r>
            <a:r>
              <a:rPr b="0">
                <a:latin typeface="Tahoma"/>
                <a:cs typeface="Tahoma"/>
              </a:rPr>
              <a:t>rescisão</a:t>
            </a:r>
            <a:r>
              <a:rPr b="0" spc="-75">
                <a:latin typeface="Tahoma"/>
                <a:cs typeface="Tahoma"/>
              </a:rPr>
              <a:t> </a:t>
            </a:r>
            <a:r>
              <a:rPr b="0" spc="-45">
                <a:latin typeface="Tahoma"/>
                <a:cs typeface="Tahoma"/>
              </a:rPr>
              <a:t>contratual.</a:t>
            </a:r>
            <a:r>
              <a:rPr b="0" spc="-75">
                <a:latin typeface="Tahoma"/>
                <a:cs typeface="Tahoma"/>
              </a:rPr>
              <a:t> </a:t>
            </a:r>
            <a:r>
              <a:rPr b="0" spc="-45">
                <a:latin typeface="Tahoma"/>
                <a:cs typeface="Tahoma"/>
              </a:rPr>
              <a:t>Juntamente</a:t>
            </a:r>
            <a:r>
              <a:rPr b="0" spc="-75">
                <a:latin typeface="Tahoma"/>
                <a:cs typeface="Tahoma"/>
              </a:rPr>
              <a:t> </a:t>
            </a:r>
            <a:r>
              <a:rPr b="0">
                <a:latin typeface="Tahoma"/>
                <a:cs typeface="Tahoma"/>
              </a:rPr>
              <a:t>com</a:t>
            </a:r>
            <a:r>
              <a:rPr b="0" spc="-75">
                <a:latin typeface="Tahoma"/>
                <a:cs typeface="Tahoma"/>
              </a:rPr>
              <a:t> </a:t>
            </a:r>
            <a:r>
              <a:rPr b="0">
                <a:latin typeface="Tahoma"/>
                <a:cs typeface="Tahoma"/>
              </a:rPr>
              <a:t>o</a:t>
            </a:r>
            <a:r>
              <a:rPr b="0" spc="-80">
                <a:latin typeface="Tahoma"/>
                <a:cs typeface="Tahoma"/>
              </a:rPr>
              <a:t> </a:t>
            </a:r>
            <a:r>
              <a:rPr b="0" spc="-20">
                <a:latin typeface="Tahoma"/>
                <a:cs typeface="Tahoma"/>
              </a:rPr>
              <a:t>comprovante</a:t>
            </a:r>
            <a:r>
              <a:rPr b="0" spc="-75">
                <a:latin typeface="Tahoma"/>
                <a:cs typeface="Tahoma"/>
              </a:rPr>
              <a:t> </a:t>
            </a:r>
            <a:r>
              <a:rPr b="0" spc="-25">
                <a:latin typeface="Tahoma"/>
                <a:cs typeface="Tahoma"/>
              </a:rPr>
              <a:t>de </a:t>
            </a:r>
            <a:r>
              <a:rPr b="0" spc="-40">
                <a:latin typeface="Tahoma"/>
                <a:cs typeface="Tahoma"/>
              </a:rPr>
              <a:t>pagamento,</a:t>
            </a:r>
            <a:r>
              <a:rPr b="0" spc="-65">
                <a:latin typeface="Tahoma"/>
                <a:cs typeface="Tahoma"/>
              </a:rPr>
              <a:t> </a:t>
            </a:r>
            <a:r>
              <a:rPr b="0">
                <a:latin typeface="Tahoma"/>
                <a:cs typeface="Tahoma"/>
              </a:rPr>
              <a:t>o</a:t>
            </a:r>
            <a:r>
              <a:rPr b="0" spc="-60">
                <a:latin typeface="Tahoma"/>
                <a:cs typeface="Tahoma"/>
              </a:rPr>
              <a:t> </a:t>
            </a:r>
            <a:r>
              <a:rPr b="0" spc="-20">
                <a:latin typeface="Tahoma"/>
                <a:cs typeface="Tahoma"/>
              </a:rPr>
              <a:t>documento</a:t>
            </a:r>
            <a:r>
              <a:rPr b="0" spc="-65">
                <a:latin typeface="Tahoma"/>
                <a:cs typeface="Tahoma"/>
              </a:rPr>
              <a:t> </a:t>
            </a:r>
            <a:r>
              <a:rPr b="0" spc="-10">
                <a:latin typeface="Tahoma"/>
                <a:cs typeface="Tahoma"/>
              </a:rPr>
              <a:t>assegura</a:t>
            </a:r>
            <a:r>
              <a:rPr b="0" spc="-60">
                <a:latin typeface="Tahoma"/>
                <a:cs typeface="Tahoma"/>
              </a:rPr>
              <a:t> </a:t>
            </a:r>
            <a:r>
              <a:rPr b="0">
                <a:latin typeface="Tahoma"/>
                <a:cs typeface="Tahoma"/>
              </a:rPr>
              <a:t>que</a:t>
            </a:r>
            <a:r>
              <a:rPr b="0" spc="-65">
                <a:latin typeface="Tahoma"/>
                <a:cs typeface="Tahoma"/>
              </a:rPr>
              <a:t> </a:t>
            </a:r>
            <a:r>
              <a:rPr b="0">
                <a:latin typeface="Tahoma"/>
                <a:cs typeface="Tahoma"/>
              </a:rPr>
              <a:t>os</a:t>
            </a:r>
            <a:r>
              <a:rPr b="0" spc="-60">
                <a:latin typeface="Tahoma"/>
                <a:cs typeface="Tahoma"/>
              </a:rPr>
              <a:t> </a:t>
            </a:r>
            <a:r>
              <a:rPr b="0" spc="-10">
                <a:latin typeface="Tahoma"/>
                <a:cs typeface="Tahoma"/>
              </a:rPr>
              <a:t>depósitos</a:t>
            </a:r>
            <a:r>
              <a:rPr b="0" spc="-60">
                <a:latin typeface="Tahoma"/>
                <a:cs typeface="Tahoma"/>
              </a:rPr>
              <a:t> </a:t>
            </a:r>
            <a:r>
              <a:rPr b="0">
                <a:latin typeface="Tahoma"/>
                <a:cs typeface="Tahoma"/>
              </a:rPr>
              <a:t>do</a:t>
            </a:r>
            <a:r>
              <a:rPr b="0" spc="-65">
                <a:latin typeface="Tahoma"/>
                <a:cs typeface="Tahoma"/>
              </a:rPr>
              <a:t> </a:t>
            </a:r>
            <a:r>
              <a:rPr b="0">
                <a:latin typeface="Tahoma"/>
                <a:cs typeface="Tahoma"/>
              </a:rPr>
              <a:t>FGTS</a:t>
            </a:r>
            <a:r>
              <a:rPr b="0" spc="-60">
                <a:latin typeface="Tahoma"/>
                <a:cs typeface="Tahoma"/>
              </a:rPr>
              <a:t> </a:t>
            </a:r>
            <a:r>
              <a:rPr b="0" spc="-35">
                <a:latin typeface="Tahoma"/>
                <a:cs typeface="Tahoma"/>
              </a:rPr>
              <a:t>referentes</a:t>
            </a:r>
            <a:r>
              <a:rPr b="0" spc="-65">
                <a:latin typeface="Tahoma"/>
                <a:cs typeface="Tahoma"/>
              </a:rPr>
              <a:t> </a:t>
            </a:r>
            <a:r>
              <a:rPr b="0">
                <a:latin typeface="Tahoma"/>
                <a:cs typeface="Tahoma"/>
              </a:rPr>
              <a:t>à</a:t>
            </a:r>
            <a:r>
              <a:rPr b="0" spc="-60">
                <a:latin typeface="Tahoma"/>
                <a:cs typeface="Tahoma"/>
              </a:rPr>
              <a:t> </a:t>
            </a:r>
            <a:r>
              <a:rPr b="0">
                <a:latin typeface="Tahoma"/>
                <a:cs typeface="Tahoma"/>
              </a:rPr>
              <a:t>rescisão</a:t>
            </a:r>
            <a:r>
              <a:rPr b="0" spc="-60">
                <a:latin typeface="Tahoma"/>
                <a:cs typeface="Tahoma"/>
              </a:rPr>
              <a:t> </a:t>
            </a:r>
            <a:r>
              <a:rPr b="0" spc="-45">
                <a:latin typeface="Tahoma"/>
                <a:cs typeface="Tahoma"/>
              </a:rPr>
              <a:t>foram</a:t>
            </a:r>
            <a:r>
              <a:rPr b="0" spc="-65">
                <a:latin typeface="Tahoma"/>
                <a:cs typeface="Tahoma"/>
              </a:rPr>
              <a:t> </a:t>
            </a:r>
            <a:r>
              <a:rPr b="0" spc="-10">
                <a:latin typeface="Tahoma"/>
                <a:cs typeface="Tahoma"/>
              </a:rPr>
              <a:t>quitados </a:t>
            </a:r>
            <a:r>
              <a:rPr b="0" spc="-30">
                <a:latin typeface="Tahoma"/>
                <a:cs typeface="Tahoma"/>
              </a:rPr>
              <a:t>corretamente</a:t>
            </a:r>
            <a:r>
              <a:rPr b="0" spc="-60">
                <a:latin typeface="Tahoma"/>
                <a:cs typeface="Tahoma"/>
              </a:rPr>
              <a:t> </a:t>
            </a:r>
            <a:r>
              <a:rPr b="0">
                <a:latin typeface="Tahoma"/>
                <a:cs typeface="Tahoma"/>
              </a:rPr>
              <a:t>pelo</a:t>
            </a:r>
            <a:r>
              <a:rPr b="0" spc="-60">
                <a:latin typeface="Tahoma"/>
                <a:cs typeface="Tahoma"/>
              </a:rPr>
              <a:t> </a:t>
            </a:r>
            <a:r>
              <a:rPr b="0" spc="-10">
                <a:latin typeface="Tahoma"/>
                <a:cs typeface="Tahoma"/>
              </a:rPr>
              <a:t>empregador.</a:t>
            </a:r>
          </a:p>
          <a:p>
            <a:pPr marL="12700">
              <a:lnSpc>
                <a:spcPct val="100000"/>
              </a:lnSpc>
              <a:spcBef>
                <a:spcPts val="1800"/>
              </a:spcBef>
            </a:pPr>
            <a:r>
              <a:rPr spc="-10"/>
              <a:t>IMPORTÂNCIA:</a:t>
            </a:r>
          </a:p>
          <a:p>
            <a:pPr marL="12700" marR="34290">
              <a:lnSpc>
                <a:spcPct val="100000"/>
              </a:lnSpc>
            </a:pPr>
            <a:r>
              <a:rPr b="0">
                <a:latin typeface="Tahoma"/>
                <a:cs typeface="Tahoma"/>
              </a:rPr>
              <a:t>Esse</a:t>
            </a:r>
            <a:r>
              <a:rPr b="0" spc="-65">
                <a:latin typeface="Tahoma"/>
                <a:cs typeface="Tahoma"/>
              </a:rPr>
              <a:t> </a:t>
            </a:r>
            <a:r>
              <a:rPr b="0" spc="-20">
                <a:latin typeface="Tahoma"/>
                <a:cs typeface="Tahoma"/>
              </a:rPr>
              <a:t>documento</a:t>
            </a:r>
            <a:r>
              <a:rPr b="0" spc="-65">
                <a:latin typeface="Tahoma"/>
                <a:cs typeface="Tahoma"/>
              </a:rPr>
              <a:t> </a:t>
            </a:r>
            <a:r>
              <a:rPr b="0">
                <a:latin typeface="Tahoma"/>
                <a:cs typeface="Tahoma"/>
              </a:rPr>
              <a:t>é</a:t>
            </a:r>
            <a:r>
              <a:rPr b="0" spc="-65">
                <a:latin typeface="Tahoma"/>
                <a:cs typeface="Tahoma"/>
              </a:rPr>
              <a:t> </a:t>
            </a:r>
            <a:r>
              <a:rPr b="0">
                <a:latin typeface="Tahoma"/>
                <a:cs typeface="Tahoma"/>
              </a:rPr>
              <a:t>essencial</a:t>
            </a:r>
            <a:r>
              <a:rPr b="0" spc="-65">
                <a:latin typeface="Tahoma"/>
                <a:cs typeface="Tahoma"/>
              </a:rPr>
              <a:t> </a:t>
            </a:r>
            <a:r>
              <a:rPr b="0" spc="-10">
                <a:latin typeface="Tahoma"/>
                <a:cs typeface="Tahoma"/>
              </a:rPr>
              <a:t>porque</a:t>
            </a:r>
            <a:r>
              <a:rPr b="0" spc="-65">
                <a:latin typeface="Tahoma"/>
                <a:cs typeface="Tahoma"/>
              </a:rPr>
              <a:t> </a:t>
            </a:r>
            <a:r>
              <a:rPr b="0" spc="-35">
                <a:latin typeface="Tahoma"/>
                <a:cs typeface="Tahoma"/>
              </a:rPr>
              <a:t>garante</a:t>
            </a:r>
            <a:r>
              <a:rPr b="0" spc="-65">
                <a:latin typeface="Tahoma"/>
                <a:cs typeface="Tahoma"/>
              </a:rPr>
              <a:t> </a:t>
            </a:r>
            <a:r>
              <a:rPr b="0">
                <a:latin typeface="Tahoma"/>
                <a:cs typeface="Tahoma"/>
              </a:rPr>
              <a:t>os</a:t>
            </a:r>
            <a:r>
              <a:rPr b="0" spc="-65">
                <a:latin typeface="Tahoma"/>
                <a:cs typeface="Tahoma"/>
              </a:rPr>
              <a:t> </a:t>
            </a:r>
            <a:r>
              <a:rPr b="0" spc="-20">
                <a:latin typeface="Tahoma"/>
                <a:cs typeface="Tahoma"/>
              </a:rPr>
              <a:t>direitos</a:t>
            </a:r>
            <a:r>
              <a:rPr b="0" spc="-65">
                <a:latin typeface="Tahoma"/>
                <a:cs typeface="Tahoma"/>
              </a:rPr>
              <a:t> </a:t>
            </a:r>
            <a:r>
              <a:rPr b="0">
                <a:latin typeface="Tahoma"/>
                <a:cs typeface="Tahoma"/>
              </a:rPr>
              <a:t>do</a:t>
            </a:r>
            <a:r>
              <a:rPr b="0" spc="-65">
                <a:latin typeface="Tahoma"/>
                <a:cs typeface="Tahoma"/>
              </a:rPr>
              <a:t> </a:t>
            </a:r>
            <a:r>
              <a:rPr b="0" spc="-25">
                <a:latin typeface="Tahoma"/>
                <a:cs typeface="Tahoma"/>
              </a:rPr>
              <a:t>trabalhador</a:t>
            </a:r>
            <a:r>
              <a:rPr b="0" spc="-65">
                <a:latin typeface="Tahoma"/>
                <a:cs typeface="Tahoma"/>
              </a:rPr>
              <a:t> </a:t>
            </a:r>
            <a:r>
              <a:rPr b="0" spc="-25">
                <a:latin typeface="Tahoma"/>
                <a:cs typeface="Tahoma"/>
              </a:rPr>
              <a:t>desligado,</a:t>
            </a:r>
            <a:r>
              <a:rPr b="0" spc="-65">
                <a:latin typeface="Tahoma"/>
                <a:cs typeface="Tahoma"/>
              </a:rPr>
              <a:t> </a:t>
            </a:r>
            <a:r>
              <a:rPr b="0" spc="-25">
                <a:latin typeface="Tahoma"/>
                <a:cs typeface="Tahoma"/>
              </a:rPr>
              <a:t>demonstra</a:t>
            </a:r>
            <a:r>
              <a:rPr b="0" spc="-65">
                <a:latin typeface="Tahoma"/>
                <a:cs typeface="Tahoma"/>
              </a:rPr>
              <a:t> </a:t>
            </a:r>
            <a:r>
              <a:rPr b="0">
                <a:latin typeface="Tahoma"/>
                <a:cs typeface="Tahoma"/>
              </a:rPr>
              <a:t>que</a:t>
            </a:r>
            <a:r>
              <a:rPr b="0" spc="-65">
                <a:latin typeface="Tahoma"/>
                <a:cs typeface="Tahoma"/>
              </a:rPr>
              <a:t> </a:t>
            </a:r>
            <a:r>
              <a:rPr b="0" spc="-50">
                <a:latin typeface="Tahoma"/>
                <a:cs typeface="Tahoma"/>
              </a:rPr>
              <a:t>a </a:t>
            </a:r>
            <a:r>
              <a:rPr b="0" spc="-20">
                <a:latin typeface="Tahoma"/>
                <a:cs typeface="Tahoma"/>
              </a:rPr>
              <a:t>empresa</a:t>
            </a:r>
            <a:r>
              <a:rPr b="0" spc="-70">
                <a:latin typeface="Tahoma"/>
                <a:cs typeface="Tahoma"/>
              </a:rPr>
              <a:t> </a:t>
            </a:r>
            <a:r>
              <a:rPr b="0" spc="-10">
                <a:latin typeface="Tahoma"/>
                <a:cs typeface="Tahoma"/>
              </a:rPr>
              <a:t>cumpriu</a:t>
            </a:r>
            <a:r>
              <a:rPr b="0" spc="-70">
                <a:latin typeface="Tahoma"/>
                <a:cs typeface="Tahoma"/>
              </a:rPr>
              <a:t> </a:t>
            </a:r>
            <a:r>
              <a:rPr b="0" spc="-10">
                <a:latin typeface="Tahoma"/>
                <a:cs typeface="Tahoma"/>
              </a:rPr>
              <a:t>suas</a:t>
            </a:r>
            <a:r>
              <a:rPr b="0" spc="-70">
                <a:latin typeface="Tahoma"/>
                <a:cs typeface="Tahoma"/>
              </a:rPr>
              <a:t> </a:t>
            </a:r>
            <a:r>
              <a:rPr b="0" spc="-10">
                <a:latin typeface="Tahoma"/>
                <a:cs typeface="Tahoma"/>
              </a:rPr>
              <a:t>obrigações</a:t>
            </a:r>
            <a:r>
              <a:rPr b="0" spc="-70">
                <a:latin typeface="Tahoma"/>
                <a:cs typeface="Tahoma"/>
              </a:rPr>
              <a:t> </a:t>
            </a:r>
            <a:r>
              <a:rPr b="0" spc="-10">
                <a:latin typeface="Tahoma"/>
                <a:cs typeface="Tahoma"/>
              </a:rPr>
              <a:t>legais</a:t>
            </a:r>
            <a:r>
              <a:rPr b="0" spc="-70">
                <a:latin typeface="Tahoma"/>
                <a:cs typeface="Tahoma"/>
              </a:rPr>
              <a:t> </a:t>
            </a:r>
            <a:r>
              <a:rPr b="0">
                <a:latin typeface="Tahoma"/>
                <a:cs typeface="Tahoma"/>
              </a:rPr>
              <a:t>e</a:t>
            </a:r>
            <a:r>
              <a:rPr b="0" spc="-70">
                <a:latin typeface="Tahoma"/>
                <a:cs typeface="Tahoma"/>
              </a:rPr>
              <a:t> </a:t>
            </a:r>
            <a:r>
              <a:rPr b="0" spc="-25">
                <a:latin typeface="Tahoma"/>
                <a:cs typeface="Tahoma"/>
              </a:rPr>
              <a:t>reforça</a:t>
            </a:r>
            <a:r>
              <a:rPr b="0" spc="-65">
                <a:latin typeface="Tahoma"/>
                <a:cs typeface="Tahoma"/>
              </a:rPr>
              <a:t> </a:t>
            </a:r>
            <a:r>
              <a:rPr b="0">
                <a:latin typeface="Tahoma"/>
                <a:cs typeface="Tahoma"/>
              </a:rPr>
              <a:t>a</a:t>
            </a:r>
            <a:r>
              <a:rPr b="0" spc="-70">
                <a:latin typeface="Tahoma"/>
                <a:cs typeface="Tahoma"/>
              </a:rPr>
              <a:t> </a:t>
            </a:r>
            <a:r>
              <a:rPr b="0" spc="-20">
                <a:latin typeface="Tahoma"/>
                <a:cs typeface="Tahoma"/>
              </a:rPr>
              <a:t>regularidade</a:t>
            </a:r>
            <a:r>
              <a:rPr b="0" spc="-70">
                <a:latin typeface="Tahoma"/>
                <a:cs typeface="Tahoma"/>
              </a:rPr>
              <a:t> </a:t>
            </a:r>
            <a:r>
              <a:rPr b="0" spc="-10">
                <a:latin typeface="Tahoma"/>
                <a:cs typeface="Tahoma"/>
              </a:rPr>
              <a:t>em</a:t>
            </a:r>
            <a:r>
              <a:rPr b="0" spc="-70">
                <a:latin typeface="Tahoma"/>
                <a:cs typeface="Tahoma"/>
              </a:rPr>
              <a:t> </a:t>
            </a:r>
            <a:r>
              <a:rPr b="0">
                <a:latin typeface="Tahoma"/>
                <a:cs typeface="Tahoma"/>
              </a:rPr>
              <a:t>processos</a:t>
            </a:r>
            <a:r>
              <a:rPr b="0" spc="-70">
                <a:latin typeface="Tahoma"/>
                <a:cs typeface="Tahoma"/>
              </a:rPr>
              <a:t> </a:t>
            </a:r>
            <a:r>
              <a:rPr b="0">
                <a:latin typeface="Tahoma"/>
                <a:cs typeface="Tahoma"/>
              </a:rPr>
              <a:t>de</a:t>
            </a:r>
            <a:r>
              <a:rPr b="0" spc="-70">
                <a:latin typeface="Tahoma"/>
                <a:cs typeface="Tahoma"/>
              </a:rPr>
              <a:t> </a:t>
            </a:r>
            <a:r>
              <a:rPr b="0" spc="-10">
                <a:latin typeface="Tahoma"/>
                <a:cs typeface="Tahoma"/>
              </a:rPr>
              <a:t>fiscalização</a:t>
            </a:r>
            <a:r>
              <a:rPr b="0" spc="-65">
                <a:latin typeface="Tahoma"/>
                <a:cs typeface="Tahoma"/>
              </a:rPr>
              <a:t> </a:t>
            </a:r>
            <a:r>
              <a:rPr b="0" spc="-10">
                <a:latin typeface="Tahoma"/>
                <a:cs typeface="Tahoma"/>
              </a:rPr>
              <a:t>traba- </a:t>
            </a:r>
            <a:r>
              <a:rPr b="0" spc="-40">
                <a:latin typeface="Tahoma"/>
                <a:cs typeface="Tahoma"/>
              </a:rPr>
              <a:t>lhista.</a:t>
            </a:r>
            <a:r>
              <a:rPr b="0" spc="-75">
                <a:latin typeface="Tahoma"/>
                <a:cs typeface="Tahoma"/>
              </a:rPr>
              <a:t> </a:t>
            </a:r>
            <a:r>
              <a:rPr b="0">
                <a:latin typeface="Tahoma"/>
                <a:cs typeface="Tahoma"/>
              </a:rPr>
              <a:t>Além</a:t>
            </a:r>
            <a:r>
              <a:rPr b="0" spc="-75">
                <a:latin typeface="Tahoma"/>
                <a:cs typeface="Tahoma"/>
              </a:rPr>
              <a:t> </a:t>
            </a:r>
            <a:r>
              <a:rPr b="0" spc="-25">
                <a:latin typeface="Tahoma"/>
                <a:cs typeface="Tahoma"/>
              </a:rPr>
              <a:t>disso,</a:t>
            </a:r>
            <a:r>
              <a:rPr b="0" spc="-75">
                <a:latin typeface="Tahoma"/>
                <a:cs typeface="Tahoma"/>
              </a:rPr>
              <a:t> </a:t>
            </a:r>
            <a:r>
              <a:rPr b="0" spc="-20">
                <a:latin typeface="Tahoma"/>
                <a:cs typeface="Tahoma"/>
              </a:rPr>
              <a:t>serve</a:t>
            </a:r>
            <a:r>
              <a:rPr b="0" spc="-75">
                <a:latin typeface="Tahoma"/>
                <a:cs typeface="Tahoma"/>
              </a:rPr>
              <a:t> </a:t>
            </a:r>
            <a:r>
              <a:rPr b="0">
                <a:latin typeface="Tahoma"/>
                <a:cs typeface="Tahoma"/>
              </a:rPr>
              <a:t>como</a:t>
            </a:r>
            <a:r>
              <a:rPr b="0" spc="-70">
                <a:latin typeface="Tahoma"/>
                <a:cs typeface="Tahoma"/>
              </a:rPr>
              <a:t> </a:t>
            </a:r>
            <a:r>
              <a:rPr b="0" spc="-25">
                <a:latin typeface="Tahoma"/>
                <a:cs typeface="Tahoma"/>
              </a:rPr>
              <a:t>prova</a:t>
            </a:r>
            <a:r>
              <a:rPr b="0" spc="-75">
                <a:latin typeface="Tahoma"/>
                <a:cs typeface="Tahoma"/>
              </a:rPr>
              <a:t> </a:t>
            </a:r>
            <a:r>
              <a:rPr b="0" spc="-10">
                <a:latin typeface="Tahoma"/>
                <a:cs typeface="Tahoma"/>
              </a:rPr>
              <a:t>documental</a:t>
            </a:r>
            <a:r>
              <a:rPr b="0" spc="-75">
                <a:latin typeface="Tahoma"/>
                <a:cs typeface="Tahoma"/>
              </a:rPr>
              <a:t> </a:t>
            </a:r>
            <a:r>
              <a:rPr b="0" spc="-10">
                <a:latin typeface="Tahoma"/>
                <a:cs typeface="Tahoma"/>
              </a:rPr>
              <a:t>em</a:t>
            </a:r>
            <a:r>
              <a:rPr b="0" spc="-75">
                <a:latin typeface="Tahoma"/>
                <a:cs typeface="Tahoma"/>
              </a:rPr>
              <a:t> </a:t>
            </a:r>
            <a:r>
              <a:rPr b="0" spc="-25">
                <a:latin typeface="Tahoma"/>
                <a:cs typeface="Tahoma"/>
              </a:rPr>
              <a:t>auditorias</a:t>
            </a:r>
            <a:r>
              <a:rPr b="0" spc="-75">
                <a:latin typeface="Tahoma"/>
                <a:cs typeface="Tahoma"/>
              </a:rPr>
              <a:t> </a:t>
            </a:r>
            <a:r>
              <a:rPr b="0">
                <a:latin typeface="Tahoma"/>
                <a:cs typeface="Tahoma"/>
              </a:rPr>
              <a:t>e</a:t>
            </a:r>
            <a:r>
              <a:rPr b="0" spc="-70">
                <a:latin typeface="Tahoma"/>
                <a:cs typeface="Tahoma"/>
              </a:rPr>
              <a:t> </a:t>
            </a:r>
            <a:r>
              <a:rPr b="0" spc="-10">
                <a:latin typeface="Tahoma"/>
                <a:cs typeface="Tahoma"/>
              </a:rPr>
              <a:t>em</a:t>
            </a:r>
            <a:r>
              <a:rPr b="0" spc="-75">
                <a:latin typeface="Tahoma"/>
                <a:cs typeface="Tahoma"/>
              </a:rPr>
              <a:t> </a:t>
            </a:r>
            <a:r>
              <a:rPr b="0" spc="-25">
                <a:latin typeface="Tahoma"/>
                <a:cs typeface="Tahoma"/>
              </a:rPr>
              <a:t>eventuais</a:t>
            </a:r>
            <a:r>
              <a:rPr b="0" spc="-75">
                <a:latin typeface="Tahoma"/>
                <a:cs typeface="Tahoma"/>
              </a:rPr>
              <a:t> </a:t>
            </a:r>
            <a:r>
              <a:rPr b="0" spc="-20">
                <a:latin typeface="Tahoma"/>
                <a:cs typeface="Tahoma"/>
              </a:rPr>
              <a:t>questionamentos</a:t>
            </a:r>
            <a:r>
              <a:rPr b="0" spc="-75">
                <a:latin typeface="Tahoma"/>
                <a:cs typeface="Tahoma"/>
              </a:rPr>
              <a:t> </a:t>
            </a:r>
            <a:r>
              <a:rPr b="0" spc="-10">
                <a:latin typeface="Tahoma"/>
                <a:cs typeface="Tahoma"/>
              </a:rPr>
              <a:t>jurí- dicos.</a:t>
            </a:r>
          </a:p>
          <a:p>
            <a:pPr marL="12700">
              <a:lnSpc>
                <a:spcPct val="100000"/>
              </a:lnSpc>
              <a:spcBef>
                <a:spcPts val="1800"/>
              </a:spcBef>
            </a:pPr>
            <a:r>
              <a:rPr spc="-10"/>
              <a:t>CURIOSIDADES:</a:t>
            </a:r>
          </a:p>
          <a:p>
            <a:pPr marL="12700" marR="28575">
              <a:lnSpc>
                <a:spcPct val="100000"/>
              </a:lnSpc>
            </a:pPr>
            <a:r>
              <a:rPr b="0" spc="70">
                <a:latin typeface="Tahoma"/>
                <a:cs typeface="Tahoma"/>
              </a:rPr>
              <a:t>A</a:t>
            </a:r>
            <a:r>
              <a:rPr b="0" spc="-55">
                <a:latin typeface="Tahoma"/>
                <a:cs typeface="Tahoma"/>
              </a:rPr>
              <a:t> </a:t>
            </a:r>
            <a:r>
              <a:rPr b="0" spc="60">
                <a:latin typeface="Tahoma"/>
                <a:cs typeface="Tahoma"/>
              </a:rPr>
              <a:t>GFD</a:t>
            </a:r>
            <a:r>
              <a:rPr b="0" spc="-55">
                <a:latin typeface="Tahoma"/>
                <a:cs typeface="Tahoma"/>
              </a:rPr>
              <a:t> </a:t>
            </a:r>
            <a:r>
              <a:rPr b="0" spc="-20">
                <a:latin typeface="Tahoma"/>
                <a:cs typeface="Tahoma"/>
              </a:rPr>
              <a:t>substituiu</a:t>
            </a:r>
            <a:r>
              <a:rPr b="0" spc="-50">
                <a:latin typeface="Tahoma"/>
                <a:cs typeface="Tahoma"/>
              </a:rPr>
              <a:t> </a:t>
            </a:r>
            <a:r>
              <a:rPr b="0">
                <a:latin typeface="Tahoma"/>
                <a:cs typeface="Tahoma"/>
              </a:rPr>
              <a:t>a</a:t>
            </a:r>
            <a:r>
              <a:rPr b="0" spc="-55">
                <a:latin typeface="Tahoma"/>
                <a:cs typeface="Tahoma"/>
              </a:rPr>
              <a:t> </a:t>
            </a:r>
            <a:r>
              <a:rPr b="0" spc="-20">
                <a:latin typeface="Tahoma"/>
                <a:cs typeface="Tahoma"/>
              </a:rPr>
              <a:t>antiga</a:t>
            </a:r>
            <a:r>
              <a:rPr b="0" spc="-55">
                <a:latin typeface="Tahoma"/>
                <a:cs typeface="Tahoma"/>
              </a:rPr>
              <a:t> </a:t>
            </a:r>
            <a:r>
              <a:rPr b="0">
                <a:latin typeface="Tahoma"/>
                <a:cs typeface="Tahoma"/>
              </a:rPr>
              <a:t>GRRF</a:t>
            </a:r>
            <a:r>
              <a:rPr b="0" spc="-50">
                <a:latin typeface="Tahoma"/>
                <a:cs typeface="Tahoma"/>
              </a:rPr>
              <a:t> </a:t>
            </a:r>
            <a:r>
              <a:rPr b="0">
                <a:latin typeface="Tahoma"/>
                <a:cs typeface="Tahoma"/>
              </a:rPr>
              <a:t>no</a:t>
            </a:r>
            <a:r>
              <a:rPr b="0" spc="-55">
                <a:latin typeface="Tahoma"/>
                <a:cs typeface="Tahoma"/>
              </a:rPr>
              <a:t> </a:t>
            </a:r>
            <a:r>
              <a:rPr b="0">
                <a:latin typeface="Tahoma"/>
                <a:cs typeface="Tahoma"/>
              </a:rPr>
              <a:t>processo</a:t>
            </a:r>
            <a:r>
              <a:rPr b="0" spc="-55">
                <a:latin typeface="Tahoma"/>
                <a:cs typeface="Tahoma"/>
              </a:rPr>
              <a:t> </a:t>
            </a:r>
            <a:r>
              <a:rPr b="0">
                <a:latin typeface="Tahoma"/>
                <a:cs typeface="Tahoma"/>
              </a:rPr>
              <a:t>de</a:t>
            </a:r>
            <a:r>
              <a:rPr b="0" spc="-50">
                <a:latin typeface="Tahoma"/>
                <a:cs typeface="Tahoma"/>
              </a:rPr>
              <a:t> </a:t>
            </a:r>
            <a:r>
              <a:rPr b="0" spc="-20">
                <a:latin typeface="Tahoma"/>
                <a:cs typeface="Tahoma"/>
              </a:rPr>
              <a:t>recolhimento</a:t>
            </a:r>
            <a:r>
              <a:rPr b="0" spc="-55">
                <a:latin typeface="Tahoma"/>
                <a:cs typeface="Tahoma"/>
              </a:rPr>
              <a:t> </a:t>
            </a:r>
            <a:r>
              <a:rPr b="0">
                <a:latin typeface="Tahoma"/>
                <a:cs typeface="Tahoma"/>
              </a:rPr>
              <a:t>do</a:t>
            </a:r>
            <a:r>
              <a:rPr b="0" spc="-55">
                <a:latin typeface="Tahoma"/>
                <a:cs typeface="Tahoma"/>
              </a:rPr>
              <a:t> </a:t>
            </a:r>
            <a:r>
              <a:rPr b="0">
                <a:latin typeface="Tahoma"/>
                <a:cs typeface="Tahoma"/>
              </a:rPr>
              <a:t>FGTS</a:t>
            </a:r>
            <a:r>
              <a:rPr b="0" spc="-50">
                <a:latin typeface="Tahoma"/>
                <a:cs typeface="Tahoma"/>
              </a:rPr>
              <a:t> </a:t>
            </a:r>
            <a:r>
              <a:rPr b="0" spc="-25">
                <a:latin typeface="Tahoma"/>
                <a:cs typeface="Tahoma"/>
              </a:rPr>
              <a:t>rescisório,</a:t>
            </a:r>
            <a:r>
              <a:rPr b="0" spc="-55">
                <a:latin typeface="Tahoma"/>
                <a:cs typeface="Tahoma"/>
              </a:rPr>
              <a:t> </a:t>
            </a:r>
            <a:r>
              <a:rPr b="0" spc="-10">
                <a:latin typeface="Tahoma"/>
                <a:cs typeface="Tahoma"/>
              </a:rPr>
              <a:t>sendo</a:t>
            </a:r>
            <a:r>
              <a:rPr b="0" spc="-55">
                <a:latin typeface="Tahoma"/>
                <a:cs typeface="Tahoma"/>
              </a:rPr>
              <a:t> </a:t>
            </a:r>
            <a:r>
              <a:rPr b="0" spc="-10">
                <a:latin typeface="Tahoma"/>
                <a:cs typeface="Tahoma"/>
              </a:rPr>
              <a:t>emitida </a:t>
            </a:r>
            <a:r>
              <a:rPr b="0" spc="-30">
                <a:latin typeface="Tahoma"/>
                <a:cs typeface="Tahoma"/>
              </a:rPr>
              <a:t>exclusivamente</a:t>
            </a:r>
            <a:r>
              <a:rPr b="0" spc="-60">
                <a:latin typeface="Tahoma"/>
                <a:cs typeface="Tahoma"/>
              </a:rPr>
              <a:t> </a:t>
            </a:r>
            <a:r>
              <a:rPr b="0">
                <a:latin typeface="Tahoma"/>
                <a:cs typeface="Tahoma"/>
              </a:rPr>
              <a:t>pelo</a:t>
            </a:r>
            <a:r>
              <a:rPr b="0" spc="-60">
                <a:latin typeface="Tahoma"/>
                <a:cs typeface="Tahoma"/>
              </a:rPr>
              <a:t> </a:t>
            </a:r>
            <a:r>
              <a:rPr b="0" spc="-20">
                <a:latin typeface="Tahoma"/>
                <a:cs typeface="Tahoma"/>
              </a:rPr>
              <a:t>sistema</a:t>
            </a:r>
            <a:r>
              <a:rPr b="0" spc="-60">
                <a:latin typeface="Tahoma"/>
                <a:cs typeface="Tahoma"/>
              </a:rPr>
              <a:t> </a:t>
            </a:r>
            <a:r>
              <a:rPr b="0">
                <a:latin typeface="Tahoma"/>
                <a:cs typeface="Tahoma"/>
              </a:rPr>
              <a:t>do</a:t>
            </a:r>
            <a:r>
              <a:rPr b="0" spc="-60">
                <a:latin typeface="Tahoma"/>
                <a:cs typeface="Tahoma"/>
              </a:rPr>
              <a:t> </a:t>
            </a:r>
            <a:r>
              <a:rPr b="0">
                <a:latin typeface="Tahoma"/>
                <a:cs typeface="Tahoma"/>
              </a:rPr>
              <a:t>FGTS</a:t>
            </a:r>
            <a:r>
              <a:rPr b="0" spc="-60">
                <a:latin typeface="Tahoma"/>
                <a:cs typeface="Tahoma"/>
              </a:rPr>
              <a:t> </a:t>
            </a:r>
            <a:r>
              <a:rPr b="0" spc="-30">
                <a:latin typeface="Tahoma"/>
                <a:cs typeface="Tahoma"/>
              </a:rPr>
              <a:t>Digital.</a:t>
            </a:r>
            <a:r>
              <a:rPr b="0" spc="-60">
                <a:latin typeface="Tahoma"/>
                <a:cs typeface="Tahoma"/>
              </a:rPr>
              <a:t> </a:t>
            </a:r>
            <a:r>
              <a:rPr b="0">
                <a:latin typeface="Tahoma"/>
                <a:cs typeface="Tahoma"/>
              </a:rPr>
              <a:t>É</a:t>
            </a:r>
            <a:r>
              <a:rPr b="0" spc="-55">
                <a:latin typeface="Tahoma"/>
                <a:cs typeface="Tahoma"/>
              </a:rPr>
              <a:t> </a:t>
            </a:r>
            <a:r>
              <a:rPr b="0" spc="-25">
                <a:latin typeface="Tahoma"/>
                <a:cs typeface="Tahoma"/>
              </a:rPr>
              <a:t>obrigatória</a:t>
            </a:r>
            <a:r>
              <a:rPr b="0" spc="-60">
                <a:latin typeface="Tahoma"/>
                <a:cs typeface="Tahoma"/>
              </a:rPr>
              <a:t> </a:t>
            </a:r>
            <a:r>
              <a:rPr b="0">
                <a:latin typeface="Tahoma"/>
                <a:cs typeface="Tahoma"/>
              </a:rPr>
              <a:t>a</a:t>
            </a:r>
            <a:r>
              <a:rPr b="0" spc="-60">
                <a:latin typeface="Tahoma"/>
                <a:cs typeface="Tahoma"/>
              </a:rPr>
              <a:t> </a:t>
            </a:r>
            <a:r>
              <a:rPr b="0" spc="-20">
                <a:latin typeface="Tahoma"/>
                <a:cs typeface="Tahoma"/>
              </a:rPr>
              <a:t>apresentação</a:t>
            </a:r>
            <a:r>
              <a:rPr b="0" spc="-60">
                <a:latin typeface="Tahoma"/>
                <a:cs typeface="Tahoma"/>
              </a:rPr>
              <a:t> </a:t>
            </a:r>
            <a:r>
              <a:rPr b="0" spc="-25">
                <a:latin typeface="Tahoma"/>
                <a:cs typeface="Tahoma"/>
              </a:rPr>
              <a:t>conjunta</a:t>
            </a:r>
            <a:r>
              <a:rPr b="0" spc="-60">
                <a:latin typeface="Tahoma"/>
                <a:cs typeface="Tahoma"/>
              </a:rPr>
              <a:t> </a:t>
            </a:r>
            <a:r>
              <a:rPr b="0">
                <a:latin typeface="Tahoma"/>
                <a:cs typeface="Tahoma"/>
              </a:rPr>
              <a:t>da</a:t>
            </a:r>
            <a:r>
              <a:rPr b="0" spc="-60">
                <a:latin typeface="Tahoma"/>
                <a:cs typeface="Tahoma"/>
              </a:rPr>
              <a:t> </a:t>
            </a:r>
            <a:r>
              <a:rPr b="0" spc="-10">
                <a:latin typeface="Tahoma"/>
                <a:cs typeface="Tahoma"/>
              </a:rPr>
              <a:t>guia</a:t>
            </a:r>
            <a:r>
              <a:rPr b="0" spc="-55">
                <a:latin typeface="Tahoma"/>
                <a:cs typeface="Tahoma"/>
              </a:rPr>
              <a:t> </a:t>
            </a:r>
            <a:r>
              <a:rPr b="0">
                <a:latin typeface="Tahoma"/>
                <a:cs typeface="Tahoma"/>
              </a:rPr>
              <a:t>e</a:t>
            </a:r>
            <a:r>
              <a:rPr b="0" spc="-60">
                <a:latin typeface="Tahoma"/>
                <a:cs typeface="Tahoma"/>
              </a:rPr>
              <a:t> </a:t>
            </a:r>
            <a:r>
              <a:rPr b="0" spc="-25">
                <a:latin typeface="Tahoma"/>
                <a:cs typeface="Tahoma"/>
              </a:rPr>
              <a:t>do </a:t>
            </a:r>
            <a:r>
              <a:rPr b="0" spc="-20">
                <a:latin typeface="Tahoma"/>
                <a:cs typeface="Tahoma"/>
              </a:rPr>
              <a:t>comprovante</a:t>
            </a:r>
            <a:r>
              <a:rPr b="0" spc="-75">
                <a:latin typeface="Tahoma"/>
                <a:cs typeface="Tahoma"/>
              </a:rPr>
              <a:t> </a:t>
            </a:r>
            <a:r>
              <a:rPr b="0">
                <a:latin typeface="Tahoma"/>
                <a:cs typeface="Tahoma"/>
              </a:rPr>
              <a:t>de</a:t>
            </a:r>
            <a:r>
              <a:rPr b="0" spc="-75">
                <a:latin typeface="Tahoma"/>
                <a:cs typeface="Tahoma"/>
              </a:rPr>
              <a:t> </a:t>
            </a:r>
            <a:r>
              <a:rPr b="0" spc="-40">
                <a:latin typeface="Tahoma"/>
                <a:cs typeface="Tahoma"/>
              </a:rPr>
              <a:t>pagamento.</a:t>
            </a:r>
            <a:r>
              <a:rPr b="0" spc="-70">
                <a:latin typeface="Tahoma"/>
                <a:cs typeface="Tahoma"/>
              </a:rPr>
              <a:t> </a:t>
            </a:r>
            <a:r>
              <a:rPr b="0" spc="70">
                <a:latin typeface="Tahoma"/>
                <a:cs typeface="Tahoma"/>
              </a:rPr>
              <a:t>A</a:t>
            </a:r>
            <a:r>
              <a:rPr b="0" spc="-75">
                <a:latin typeface="Tahoma"/>
                <a:cs typeface="Tahoma"/>
              </a:rPr>
              <a:t> </a:t>
            </a:r>
            <a:r>
              <a:rPr b="0" spc="-10">
                <a:latin typeface="Tahoma"/>
                <a:cs typeface="Tahoma"/>
              </a:rPr>
              <a:t>análise</a:t>
            </a:r>
            <a:r>
              <a:rPr b="0" spc="-70">
                <a:latin typeface="Tahoma"/>
                <a:cs typeface="Tahoma"/>
              </a:rPr>
              <a:t> </a:t>
            </a:r>
            <a:r>
              <a:rPr b="0" spc="-20">
                <a:latin typeface="Tahoma"/>
                <a:cs typeface="Tahoma"/>
              </a:rPr>
              <a:t>deve</a:t>
            </a:r>
            <a:r>
              <a:rPr b="0" spc="-75">
                <a:latin typeface="Tahoma"/>
                <a:cs typeface="Tahoma"/>
              </a:rPr>
              <a:t> </a:t>
            </a:r>
            <a:r>
              <a:rPr b="0" spc="-10">
                <a:latin typeface="Tahoma"/>
                <a:cs typeface="Tahoma"/>
              </a:rPr>
              <a:t>sempre</a:t>
            </a:r>
            <a:r>
              <a:rPr b="0" spc="-75">
                <a:latin typeface="Tahoma"/>
                <a:cs typeface="Tahoma"/>
              </a:rPr>
              <a:t> </a:t>
            </a:r>
            <a:r>
              <a:rPr b="0" spc="-20">
                <a:latin typeface="Tahoma"/>
                <a:cs typeface="Tahoma"/>
              </a:rPr>
              <a:t>cruzar</a:t>
            </a:r>
            <a:r>
              <a:rPr b="0" spc="-70">
                <a:latin typeface="Tahoma"/>
                <a:cs typeface="Tahoma"/>
              </a:rPr>
              <a:t> </a:t>
            </a:r>
            <a:r>
              <a:rPr b="0">
                <a:latin typeface="Tahoma"/>
                <a:cs typeface="Tahoma"/>
              </a:rPr>
              <a:t>os</a:t>
            </a:r>
            <a:r>
              <a:rPr b="0" spc="-75">
                <a:latin typeface="Tahoma"/>
                <a:cs typeface="Tahoma"/>
              </a:rPr>
              <a:t> </a:t>
            </a:r>
            <a:r>
              <a:rPr b="0" spc="-20">
                <a:latin typeface="Tahoma"/>
                <a:cs typeface="Tahoma"/>
              </a:rPr>
              <a:t>valores</a:t>
            </a:r>
            <a:r>
              <a:rPr b="0" spc="-70">
                <a:latin typeface="Tahoma"/>
                <a:cs typeface="Tahoma"/>
              </a:rPr>
              <a:t> </a:t>
            </a:r>
            <a:r>
              <a:rPr b="0">
                <a:latin typeface="Tahoma"/>
                <a:cs typeface="Tahoma"/>
              </a:rPr>
              <a:t>com</a:t>
            </a:r>
            <a:r>
              <a:rPr b="0" spc="-75">
                <a:latin typeface="Tahoma"/>
                <a:cs typeface="Tahoma"/>
              </a:rPr>
              <a:t> </a:t>
            </a:r>
            <a:r>
              <a:rPr b="0">
                <a:latin typeface="Tahoma"/>
                <a:cs typeface="Tahoma"/>
              </a:rPr>
              <a:t>os</a:t>
            </a:r>
            <a:r>
              <a:rPr b="0" spc="-75">
                <a:latin typeface="Tahoma"/>
                <a:cs typeface="Tahoma"/>
              </a:rPr>
              <a:t> </a:t>
            </a:r>
            <a:r>
              <a:rPr b="0" spc="-10">
                <a:latin typeface="Tahoma"/>
                <a:cs typeface="Tahoma"/>
              </a:rPr>
              <a:t>documentos</a:t>
            </a:r>
            <a:r>
              <a:rPr b="0" spc="-70">
                <a:latin typeface="Tahoma"/>
                <a:cs typeface="Tahoma"/>
              </a:rPr>
              <a:t> </a:t>
            </a:r>
            <a:r>
              <a:rPr b="0" spc="-10">
                <a:latin typeface="Tahoma"/>
                <a:cs typeface="Tahoma"/>
              </a:rPr>
              <a:t>rescisórios </a:t>
            </a:r>
            <a:r>
              <a:rPr b="0" spc="-20">
                <a:latin typeface="Tahoma"/>
                <a:cs typeface="Tahoma"/>
              </a:rPr>
              <a:t>(como</a:t>
            </a:r>
            <a:r>
              <a:rPr b="0" spc="-70">
                <a:latin typeface="Tahoma"/>
                <a:cs typeface="Tahoma"/>
              </a:rPr>
              <a:t> </a:t>
            </a:r>
            <a:r>
              <a:rPr b="0">
                <a:latin typeface="Tahoma"/>
                <a:cs typeface="Tahoma"/>
              </a:rPr>
              <a:t>TRCT</a:t>
            </a:r>
            <a:r>
              <a:rPr b="0" spc="-70">
                <a:latin typeface="Tahoma"/>
                <a:cs typeface="Tahoma"/>
              </a:rPr>
              <a:t> </a:t>
            </a:r>
            <a:r>
              <a:rPr b="0">
                <a:latin typeface="Tahoma"/>
                <a:cs typeface="Tahoma"/>
              </a:rPr>
              <a:t>e</a:t>
            </a:r>
            <a:r>
              <a:rPr b="0" spc="-65">
                <a:latin typeface="Tahoma"/>
                <a:cs typeface="Tahoma"/>
              </a:rPr>
              <a:t> </a:t>
            </a:r>
            <a:r>
              <a:rPr b="0">
                <a:latin typeface="Tahoma"/>
                <a:cs typeface="Tahoma"/>
              </a:rPr>
              <a:t>Recibo</a:t>
            </a:r>
            <a:r>
              <a:rPr b="0" spc="-70">
                <a:latin typeface="Tahoma"/>
                <a:cs typeface="Tahoma"/>
              </a:rPr>
              <a:t> </a:t>
            </a:r>
            <a:r>
              <a:rPr b="0">
                <a:latin typeface="Tahoma"/>
                <a:cs typeface="Tahoma"/>
              </a:rPr>
              <a:t>de</a:t>
            </a:r>
            <a:r>
              <a:rPr b="0" spc="-65">
                <a:latin typeface="Tahoma"/>
                <a:cs typeface="Tahoma"/>
              </a:rPr>
              <a:t> </a:t>
            </a:r>
            <a:r>
              <a:rPr b="0" spc="-45">
                <a:latin typeface="Tahoma"/>
                <a:cs typeface="Tahoma"/>
              </a:rPr>
              <a:t>Férias),</a:t>
            </a:r>
            <a:r>
              <a:rPr b="0" spc="-70">
                <a:latin typeface="Tahoma"/>
                <a:cs typeface="Tahoma"/>
              </a:rPr>
              <a:t> </a:t>
            </a:r>
            <a:r>
              <a:rPr b="0" spc="-25">
                <a:latin typeface="Tahoma"/>
                <a:cs typeface="Tahoma"/>
              </a:rPr>
              <a:t>garantindo</a:t>
            </a:r>
            <a:r>
              <a:rPr b="0" spc="-65">
                <a:latin typeface="Tahoma"/>
                <a:cs typeface="Tahoma"/>
              </a:rPr>
              <a:t> </a:t>
            </a:r>
            <a:r>
              <a:rPr b="0">
                <a:latin typeface="Tahoma"/>
                <a:cs typeface="Tahoma"/>
              </a:rPr>
              <a:t>consistência</a:t>
            </a:r>
            <a:r>
              <a:rPr b="0" spc="-70">
                <a:latin typeface="Tahoma"/>
                <a:cs typeface="Tahoma"/>
              </a:rPr>
              <a:t> </a:t>
            </a:r>
            <a:r>
              <a:rPr b="0" spc="-45">
                <a:latin typeface="Tahoma"/>
                <a:cs typeface="Tahoma"/>
              </a:rPr>
              <a:t>entre</a:t>
            </a:r>
            <a:r>
              <a:rPr b="0" spc="-65">
                <a:latin typeface="Tahoma"/>
                <a:cs typeface="Tahoma"/>
              </a:rPr>
              <a:t> </a:t>
            </a:r>
            <a:r>
              <a:rPr b="0">
                <a:latin typeface="Tahoma"/>
                <a:cs typeface="Tahoma"/>
              </a:rPr>
              <a:t>as</a:t>
            </a:r>
            <a:r>
              <a:rPr b="0" spc="-70">
                <a:latin typeface="Tahoma"/>
                <a:cs typeface="Tahoma"/>
              </a:rPr>
              <a:t> </a:t>
            </a:r>
            <a:r>
              <a:rPr b="0" spc="-10">
                <a:latin typeface="Tahoma"/>
                <a:cs typeface="Tahoma"/>
              </a:rPr>
              <a:t>informações.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84607"/>
            <a:ext cx="3970020" cy="750570"/>
          </a:xfrm>
          <a:prstGeom prst="rect">
            <a:avLst/>
          </a:prstGeom>
        </p:spPr>
        <p:txBody>
          <a:bodyPr vert="horz" wrap="square" lIns="0" tIns="12700" rIns="0" bIns="0" rtlCol="0">
            <a:spAutoFit/>
          </a:bodyPr>
          <a:lstStyle/>
          <a:p>
            <a:pPr marL="12700">
              <a:lnSpc>
                <a:spcPts val="2855"/>
              </a:lnSpc>
              <a:spcBef>
                <a:spcPts val="100"/>
              </a:spcBef>
            </a:pPr>
            <a:r>
              <a:rPr sz="2400" b="1" i="1" spc="-125">
                <a:solidFill>
                  <a:srgbClr val="FFFFFF"/>
                </a:solidFill>
                <a:latin typeface="Trebuchet MS"/>
                <a:cs typeface="Trebuchet MS"/>
              </a:rPr>
              <a:t>Guia</a:t>
            </a:r>
            <a:r>
              <a:rPr sz="2400" b="1" i="1" spc="-150">
                <a:solidFill>
                  <a:srgbClr val="FFFFFF"/>
                </a:solidFill>
                <a:latin typeface="Trebuchet MS"/>
                <a:cs typeface="Trebuchet MS"/>
              </a:rPr>
              <a:t> </a:t>
            </a:r>
            <a:r>
              <a:rPr sz="2400" b="1" i="1" spc="-105">
                <a:solidFill>
                  <a:srgbClr val="FFFFFF"/>
                </a:solidFill>
                <a:latin typeface="Trebuchet MS"/>
                <a:cs typeface="Trebuchet MS"/>
              </a:rPr>
              <a:t>do</a:t>
            </a:r>
            <a:r>
              <a:rPr sz="2400" b="1" i="1" spc="-145">
                <a:solidFill>
                  <a:srgbClr val="FFFFFF"/>
                </a:solidFill>
                <a:latin typeface="Trebuchet MS"/>
                <a:cs typeface="Trebuchet MS"/>
              </a:rPr>
              <a:t> </a:t>
            </a:r>
            <a:r>
              <a:rPr sz="2400" b="1" i="1" spc="-225">
                <a:solidFill>
                  <a:srgbClr val="FFFFFF"/>
                </a:solidFill>
                <a:latin typeface="Trebuchet MS"/>
                <a:cs typeface="Trebuchet MS"/>
              </a:rPr>
              <a:t>FGTS</a:t>
            </a:r>
            <a:r>
              <a:rPr sz="2400" b="1" i="1" spc="-150">
                <a:solidFill>
                  <a:srgbClr val="FFFFFF"/>
                </a:solidFill>
                <a:latin typeface="Trebuchet MS"/>
                <a:cs typeface="Trebuchet MS"/>
              </a:rPr>
              <a:t> </a:t>
            </a:r>
            <a:r>
              <a:rPr sz="2400" b="1" i="1" spc="-170">
                <a:solidFill>
                  <a:srgbClr val="FFFFFF"/>
                </a:solidFill>
                <a:latin typeface="Trebuchet MS"/>
                <a:cs typeface="Trebuchet MS"/>
              </a:rPr>
              <a:t>Digital</a:t>
            </a:r>
            <a:r>
              <a:rPr sz="2400" b="1" i="1" spc="-145">
                <a:solidFill>
                  <a:srgbClr val="FFFFFF"/>
                </a:solidFill>
                <a:latin typeface="Trebuchet MS"/>
                <a:cs typeface="Trebuchet MS"/>
              </a:rPr>
              <a:t> </a:t>
            </a:r>
            <a:r>
              <a:rPr sz="2400" b="1" i="1" spc="-150">
                <a:solidFill>
                  <a:srgbClr val="FFFFFF"/>
                </a:solidFill>
                <a:latin typeface="Trebuchet MS"/>
                <a:cs typeface="Trebuchet MS"/>
              </a:rPr>
              <a:t>Rescisório</a:t>
            </a:r>
            <a:endParaRPr sz="2400">
              <a:latin typeface="Trebuchet MS"/>
              <a:cs typeface="Trebuchet MS"/>
            </a:endParaRPr>
          </a:p>
          <a:p>
            <a:pPr marL="12700">
              <a:lnSpc>
                <a:spcPts val="285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1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5209540" cy="787400"/>
          </a:xfrm>
          <a:prstGeom prst="rect">
            <a:avLst/>
          </a:prstGeom>
        </p:spPr>
        <p:txBody>
          <a:bodyPr vert="horz" wrap="square" lIns="0" tIns="12700" rIns="0" bIns="0" rtlCol="0">
            <a:spAutoFit/>
          </a:bodyPr>
          <a:lstStyle/>
          <a:p>
            <a:pPr marL="12700">
              <a:lnSpc>
                <a:spcPct val="100000"/>
              </a:lnSpc>
              <a:spcBef>
                <a:spcPts val="100"/>
              </a:spcBef>
            </a:pPr>
            <a:r>
              <a:rPr spc="-125"/>
              <a:t>GFD</a:t>
            </a:r>
            <a:r>
              <a:rPr spc="-355"/>
              <a:t> </a:t>
            </a:r>
            <a:r>
              <a:rPr spc="-370"/>
              <a:t>+</a:t>
            </a:r>
            <a:r>
              <a:rPr spc="-355"/>
              <a:t> </a:t>
            </a:r>
            <a:r>
              <a:rPr spc="-204"/>
              <a:t>Comprovante</a:t>
            </a:r>
          </a:p>
        </p:txBody>
      </p:sp>
      <p:grpSp>
        <p:nvGrpSpPr>
          <p:cNvPr id="4" name="object 4"/>
          <p:cNvGrpSpPr/>
          <p:nvPr/>
        </p:nvGrpSpPr>
        <p:grpSpPr>
          <a:xfrm>
            <a:off x="864006" y="2222836"/>
            <a:ext cx="9371330" cy="4879975"/>
            <a:chOff x="864006" y="2222836"/>
            <a:chExt cx="9371330" cy="4879975"/>
          </a:xfrm>
        </p:grpSpPr>
        <p:pic>
          <p:nvPicPr>
            <p:cNvPr id="5" name="object 5"/>
            <p:cNvPicPr/>
            <p:nvPr/>
          </p:nvPicPr>
          <p:blipFill>
            <a:blip r:embed="rId2" cstate="print"/>
            <a:stretch>
              <a:fillRect/>
            </a:stretch>
          </p:blipFill>
          <p:spPr>
            <a:xfrm>
              <a:off x="864006" y="2286012"/>
              <a:ext cx="3587737" cy="4816792"/>
            </a:xfrm>
            <a:prstGeom prst="rect">
              <a:avLst/>
            </a:prstGeom>
          </p:spPr>
        </p:pic>
        <p:pic>
          <p:nvPicPr>
            <p:cNvPr id="6" name="object 6"/>
            <p:cNvPicPr/>
            <p:nvPr/>
          </p:nvPicPr>
          <p:blipFill>
            <a:blip r:embed="rId3" cstate="print"/>
            <a:stretch>
              <a:fillRect/>
            </a:stretch>
          </p:blipFill>
          <p:spPr>
            <a:xfrm>
              <a:off x="4865400" y="5048999"/>
              <a:ext cx="5349361" cy="1263307"/>
            </a:xfrm>
            <a:prstGeom prst="rect">
              <a:avLst/>
            </a:prstGeom>
          </p:spPr>
        </p:pic>
        <p:sp>
          <p:nvSpPr>
            <p:cNvPr id="7" name="object 7"/>
            <p:cNvSpPr/>
            <p:nvPr/>
          </p:nvSpPr>
          <p:spPr>
            <a:xfrm>
              <a:off x="970305" y="2496718"/>
              <a:ext cx="9251950" cy="3828415"/>
            </a:xfrm>
            <a:custGeom>
              <a:avLst/>
              <a:gdLst/>
              <a:ahLst/>
              <a:cxnLst/>
              <a:rect l="l" t="t" r="r" b="b"/>
              <a:pathLst>
                <a:path w="9251950" h="3828415">
                  <a:moveTo>
                    <a:pt x="1443596" y="165392"/>
                  </a:moveTo>
                  <a:lnTo>
                    <a:pt x="2872600" y="165392"/>
                  </a:lnTo>
                  <a:lnTo>
                    <a:pt x="2872600" y="0"/>
                  </a:lnTo>
                  <a:lnTo>
                    <a:pt x="1443596" y="0"/>
                  </a:lnTo>
                  <a:lnTo>
                    <a:pt x="1443596" y="165392"/>
                  </a:lnTo>
                  <a:close/>
                </a:path>
                <a:path w="9251950" h="3828415">
                  <a:moveTo>
                    <a:pt x="0" y="525399"/>
                  </a:moveTo>
                  <a:lnTo>
                    <a:pt x="1695399" y="525399"/>
                  </a:lnTo>
                  <a:lnTo>
                    <a:pt x="1695399" y="334797"/>
                  </a:lnTo>
                  <a:lnTo>
                    <a:pt x="0" y="334797"/>
                  </a:lnTo>
                  <a:lnTo>
                    <a:pt x="0" y="525399"/>
                  </a:lnTo>
                  <a:close/>
                </a:path>
                <a:path w="9251950" h="3828415">
                  <a:moveTo>
                    <a:pt x="3956392" y="2836583"/>
                  </a:moveTo>
                  <a:lnTo>
                    <a:pt x="6332194" y="2836583"/>
                  </a:lnTo>
                  <a:lnTo>
                    <a:pt x="6332194" y="2717990"/>
                  </a:lnTo>
                  <a:lnTo>
                    <a:pt x="3956392" y="2717990"/>
                  </a:lnTo>
                  <a:lnTo>
                    <a:pt x="3956392" y="2836583"/>
                  </a:lnTo>
                  <a:close/>
                </a:path>
                <a:path w="9251950" h="3828415">
                  <a:moveTo>
                    <a:pt x="4402797" y="3558387"/>
                  </a:moveTo>
                  <a:lnTo>
                    <a:pt x="4989398" y="3558387"/>
                  </a:lnTo>
                  <a:lnTo>
                    <a:pt x="4989398" y="3392995"/>
                  </a:lnTo>
                  <a:lnTo>
                    <a:pt x="4402797" y="3392995"/>
                  </a:lnTo>
                  <a:lnTo>
                    <a:pt x="4402797" y="3558387"/>
                  </a:lnTo>
                  <a:close/>
                </a:path>
                <a:path w="9251950" h="3828415">
                  <a:moveTo>
                    <a:pt x="3889794" y="3828148"/>
                  </a:moveTo>
                  <a:lnTo>
                    <a:pt x="9251797" y="3828148"/>
                  </a:lnTo>
                  <a:lnTo>
                    <a:pt x="9251797" y="2541574"/>
                  </a:lnTo>
                  <a:lnTo>
                    <a:pt x="3889794" y="2541574"/>
                  </a:lnTo>
                  <a:lnTo>
                    <a:pt x="3889794" y="3828148"/>
                  </a:lnTo>
                  <a:close/>
                </a:path>
                <a:path w="9251950" h="3828415">
                  <a:moveTo>
                    <a:pt x="6821995" y="3556584"/>
                  </a:moveTo>
                  <a:lnTo>
                    <a:pt x="7210590" y="3556584"/>
                  </a:lnTo>
                  <a:lnTo>
                    <a:pt x="7210590" y="3265195"/>
                  </a:lnTo>
                  <a:lnTo>
                    <a:pt x="6821995" y="3265195"/>
                  </a:lnTo>
                  <a:lnTo>
                    <a:pt x="6821995" y="3556584"/>
                  </a:lnTo>
                  <a:close/>
                </a:path>
                <a:path w="9251950" h="3828415">
                  <a:moveTo>
                    <a:pt x="1166393" y="784593"/>
                  </a:moveTo>
                  <a:lnTo>
                    <a:pt x="2145398" y="784593"/>
                  </a:lnTo>
                  <a:lnTo>
                    <a:pt x="2145398" y="593991"/>
                  </a:lnTo>
                  <a:lnTo>
                    <a:pt x="1166393" y="593991"/>
                  </a:lnTo>
                  <a:lnTo>
                    <a:pt x="1166393" y="784593"/>
                  </a:lnTo>
                  <a:close/>
                </a:path>
              </a:pathLst>
            </a:custGeom>
            <a:ln w="25400">
              <a:solidFill>
                <a:srgbClr val="0C285A"/>
              </a:solidFill>
            </a:ln>
          </p:spPr>
          <p:txBody>
            <a:bodyPr wrap="square" lIns="0" tIns="0" rIns="0" bIns="0" rtlCol="0"/>
            <a:lstStyle/>
            <a:p>
              <a:endParaRPr/>
            </a:p>
          </p:txBody>
        </p:sp>
        <p:sp>
          <p:nvSpPr>
            <p:cNvPr id="8" name="object 8"/>
            <p:cNvSpPr/>
            <p:nvPr/>
          </p:nvSpPr>
          <p:spPr>
            <a:xfrm>
              <a:off x="2124000" y="3280502"/>
              <a:ext cx="1004569" cy="0"/>
            </a:xfrm>
            <a:custGeom>
              <a:avLst/>
              <a:gdLst/>
              <a:ahLst/>
              <a:cxnLst/>
              <a:rect l="l" t="t" r="r" b="b"/>
              <a:pathLst>
                <a:path w="1004569">
                  <a:moveTo>
                    <a:pt x="0" y="0"/>
                  </a:moveTo>
                  <a:lnTo>
                    <a:pt x="1004404" y="0"/>
                  </a:lnTo>
                </a:path>
              </a:pathLst>
            </a:custGeom>
            <a:ln w="25400">
              <a:solidFill>
                <a:srgbClr val="242E55"/>
              </a:solidFill>
            </a:ln>
          </p:spPr>
          <p:txBody>
            <a:bodyPr wrap="square" lIns="0" tIns="0" rIns="0" bIns="0" rtlCol="0"/>
            <a:lstStyle/>
            <a:p>
              <a:endParaRPr/>
            </a:p>
          </p:txBody>
        </p:sp>
        <p:sp>
          <p:nvSpPr>
            <p:cNvPr id="9" name="object 9"/>
            <p:cNvSpPr/>
            <p:nvPr/>
          </p:nvSpPr>
          <p:spPr>
            <a:xfrm>
              <a:off x="3538800" y="2235536"/>
              <a:ext cx="1440180" cy="248920"/>
            </a:xfrm>
            <a:custGeom>
              <a:avLst/>
              <a:gdLst/>
              <a:ahLst/>
              <a:cxnLst/>
              <a:rect l="l" t="t" r="r" b="b"/>
              <a:pathLst>
                <a:path w="1440179" h="248919">
                  <a:moveTo>
                    <a:pt x="0" y="248437"/>
                  </a:moveTo>
                  <a:lnTo>
                    <a:pt x="0" y="0"/>
                  </a:lnTo>
                  <a:lnTo>
                    <a:pt x="1440002" y="0"/>
                  </a:lnTo>
                  <a:lnTo>
                    <a:pt x="1440002" y="113703"/>
                  </a:lnTo>
                </a:path>
              </a:pathLst>
            </a:custGeom>
            <a:ln w="25400">
              <a:solidFill>
                <a:srgbClr val="242E55"/>
              </a:solidFill>
            </a:ln>
          </p:spPr>
          <p:txBody>
            <a:bodyPr wrap="square" lIns="0" tIns="0" rIns="0" bIns="0" rtlCol="0"/>
            <a:lstStyle/>
            <a:p>
              <a:endParaRPr/>
            </a:p>
          </p:txBody>
        </p:sp>
        <p:sp>
          <p:nvSpPr>
            <p:cNvPr id="10" name="object 10"/>
            <p:cNvSpPr/>
            <p:nvPr/>
          </p:nvSpPr>
          <p:spPr>
            <a:xfrm>
              <a:off x="4929244" y="2301011"/>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42E55"/>
            </a:solidFill>
          </p:spPr>
          <p:txBody>
            <a:bodyPr wrap="square" lIns="0" tIns="0" rIns="0" bIns="0" rtlCol="0"/>
            <a:lstStyle/>
            <a:p>
              <a:endParaRPr/>
            </a:p>
          </p:txBody>
        </p:sp>
        <p:sp>
          <p:nvSpPr>
            <p:cNvPr id="11" name="object 11"/>
            <p:cNvSpPr/>
            <p:nvPr/>
          </p:nvSpPr>
          <p:spPr>
            <a:xfrm>
              <a:off x="2484000" y="2784505"/>
              <a:ext cx="2507615" cy="99695"/>
            </a:xfrm>
            <a:custGeom>
              <a:avLst/>
              <a:gdLst/>
              <a:ahLst/>
              <a:cxnLst/>
              <a:rect l="l" t="t" r="r" b="b"/>
              <a:pathLst>
                <a:path w="2507615" h="99694">
                  <a:moveTo>
                    <a:pt x="0" y="49314"/>
                  </a:moveTo>
                  <a:lnTo>
                    <a:pt x="0" y="0"/>
                  </a:lnTo>
                  <a:lnTo>
                    <a:pt x="2507500" y="0"/>
                  </a:lnTo>
                  <a:lnTo>
                    <a:pt x="2507500" y="99326"/>
                  </a:lnTo>
                </a:path>
              </a:pathLst>
            </a:custGeom>
            <a:ln w="25400">
              <a:solidFill>
                <a:srgbClr val="242E55"/>
              </a:solidFill>
            </a:ln>
          </p:spPr>
          <p:txBody>
            <a:bodyPr wrap="square" lIns="0" tIns="0" rIns="0" bIns="0" rtlCol="0"/>
            <a:lstStyle/>
            <a:p>
              <a:endParaRPr/>
            </a:p>
          </p:txBody>
        </p:sp>
        <p:sp>
          <p:nvSpPr>
            <p:cNvPr id="12" name="object 12"/>
            <p:cNvSpPr/>
            <p:nvPr/>
          </p:nvSpPr>
          <p:spPr>
            <a:xfrm>
              <a:off x="4941944" y="2835501"/>
              <a:ext cx="99695" cy="136525"/>
            </a:xfrm>
            <a:custGeom>
              <a:avLst/>
              <a:gdLst/>
              <a:ahLst/>
              <a:cxnLst/>
              <a:rect l="l" t="t" r="r" b="b"/>
              <a:pathLst>
                <a:path w="99695" h="136525">
                  <a:moveTo>
                    <a:pt x="99110" y="0"/>
                  </a:moveTo>
                  <a:lnTo>
                    <a:pt x="0" y="0"/>
                  </a:lnTo>
                  <a:lnTo>
                    <a:pt x="49555" y="136232"/>
                  </a:lnTo>
                  <a:lnTo>
                    <a:pt x="99110" y="0"/>
                  </a:lnTo>
                  <a:close/>
                </a:path>
              </a:pathLst>
            </a:custGeom>
            <a:solidFill>
              <a:srgbClr val="242E55"/>
            </a:solidFill>
          </p:spPr>
          <p:txBody>
            <a:bodyPr wrap="square" lIns="0" tIns="0" rIns="0" bIns="0" rtlCol="0"/>
            <a:lstStyle/>
            <a:p>
              <a:endParaRPr/>
            </a:p>
          </p:txBody>
        </p:sp>
        <p:sp>
          <p:nvSpPr>
            <p:cNvPr id="13" name="object 13"/>
            <p:cNvSpPr/>
            <p:nvPr/>
          </p:nvSpPr>
          <p:spPr>
            <a:xfrm>
              <a:off x="2512800" y="3293202"/>
              <a:ext cx="2459355" cy="209550"/>
            </a:xfrm>
            <a:custGeom>
              <a:avLst/>
              <a:gdLst/>
              <a:ahLst/>
              <a:cxnLst/>
              <a:rect l="l" t="t" r="r" b="b"/>
              <a:pathLst>
                <a:path w="2459354" h="209550">
                  <a:moveTo>
                    <a:pt x="0" y="0"/>
                  </a:moveTo>
                  <a:lnTo>
                    <a:pt x="0" y="129882"/>
                  </a:lnTo>
                  <a:lnTo>
                    <a:pt x="2458796" y="129882"/>
                  </a:lnTo>
                  <a:lnTo>
                    <a:pt x="2458796" y="209346"/>
                  </a:lnTo>
                </a:path>
              </a:pathLst>
            </a:custGeom>
            <a:ln w="25400">
              <a:solidFill>
                <a:srgbClr val="242E55"/>
              </a:solidFill>
            </a:ln>
          </p:spPr>
          <p:txBody>
            <a:bodyPr wrap="square" lIns="0" tIns="0" rIns="0" bIns="0" rtlCol="0"/>
            <a:lstStyle/>
            <a:p>
              <a:endParaRPr/>
            </a:p>
          </p:txBody>
        </p:sp>
        <p:sp>
          <p:nvSpPr>
            <p:cNvPr id="14" name="object 14"/>
            <p:cNvSpPr/>
            <p:nvPr/>
          </p:nvSpPr>
          <p:spPr>
            <a:xfrm>
              <a:off x="4922045" y="3454330"/>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42E55"/>
            </a:solidFill>
          </p:spPr>
          <p:txBody>
            <a:bodyPr wrap="square" lIns="0" tIns="0" rIns="0" bIns="0" rtlCol="0"/>
            <a:lstStyle/>
            <a:p>
              <a:endParaRPr/>
            </a:p>
          </p:txBody>
        </p:sp>
        <p:sp>
          <p:nvSpPr>
            <p:cNvPr id="15" name="object 15"/>
            <p:cNvSpPr/>
            <p:nvPr/>
          </p:nvSpPr>
          <p:spPr>
            <a:xfrm>
              <a:off x="2512800" y="3293204"/>
              <a:ext cx="0" cy="79375"/>
            </a:xfrm>
            <a:custGeom>
              <a:avLst/>
              <a:gdLst/>
              <a:ahLst/>
              <a:cxnLst/>
              <a:rect l="l" t="t" r="r" b="b"/>
              <a:pathLst>
                <a:path h="79375">
                  <a:moveTo>
                    <a:pt x="0" y="79273"/>
                  </a:moveTo>
                  <a:lnTo>
                    <a:pt x="0" y="0"/>
                  </a:lnTo>
                </a:path>
              </a:pathLst>
            </a:custGeom>
            <a:ln w="25400">
              <a:solidFill>
                <a:srgbClr val="FDFEFD"/>
              </a:solidFill>
            </a:ln>
          </p:spPr>
          <p:txBody>
            <a:bodyPr wrap="square" lIns="0" tIns="0" rIns="0" bIns="0" rtlCol="0"/>
            <a:lstStyle/>
            <a:p>
              <a:endParaRPr/>
            </a:p>
          </p:txBody>
        </p:sp>
        <p:sp>
          <p:nvSpPr>
            <p:cNvPr id="16" name="object 16"/>
            <p:cNvSpPr/>
            <p:nvPr/>
          </p:nvSpPr>
          <p:spPr>
            <a:xfrm>
              <a:off x="4680003" y="4431535"/>
              <a:ext cx="207645" cy="1220470"/>
            </a:xfrm>
            <a:custGeom>
              <a:avLst/>
              <a:gdLst/>
              <a:ahLst/>
              <a:cxnLst/>
              <a:rect l="l" t="t" r="r" b="b"/>
              <a:pathLst>
                <a:path w="207645" h="1220470">
                  <a:moveTo>
                    <a:pt x="179997" y="1220393"/>
                  </a:moveTo>
                  <a:lnTo>
                    <a:pt x="0" y="1220393"/>
                  </a:lnTo>
                  <a:lnTo>
                    <a:pt x="0" y="0"/>
                  </a:lnTo>
                  <a:lnTo>
                    <a:pt x="207264" y="0"/>
                  </a:lnTo>
                </a:path>
              </a:pathLst>
            </a:custGeom>
            <a:ln w="25400">
              <a:solidFill>
                <a:srgbClr val="242E55"/>
              </a:solidFill>
            </a:ln>
          </p:spPr>
          <p:txBody>
            <a:bodyPr wrap="square" lIns="0" tIns="0" rIns="0" bIns="0" rtlCol="0"/>
            <a:lstStyle/>
            <a:p>
              <a:endParaRPr/>
            </a:p>
          </p:txBody>
        </p:sp>
        <p:sp>
          <p:nvSpPr>
            <p:cNvPr id="17" name="object 17"/>
            <p:cNvSpPr/>
            <p:nvPr/>
          </p:nvSpPr>
          <p:spPr>
            <a:xfrm>
              <a:off x="4839030" y="4382034"/>
              <a:ext cx="136525" cy="99695"/>
            </a:xfrm>
            <a:custGeom>
              <a:avLst/>
              <a:gdLst/>
              <a:ahLst/>
              <a:cxnLst/>
              <a:rect l="l" t="t" r="r" b="b"/>
              <a:pathLst>
                <a:path w="136525" h="99695">
                  <a:moveTo>
                    <a:pt x="0" y="0"/>
                  </a:moveTo>
                  <a:lnTo>
                    <a:pt x="0" y="99110"/>
                  </a:lnTo>
                  <a:lnTo>
                    <a:pt x="136169" y="49504"/>
                  </a:lnTo>
                  <a:lnTo>
                    <a:pt x="0" y="0"/>
                  </a:lnTo>
                  <a:close/>
                </a:path>
              </a:pathLst>
            </a:custGeom>
            <a:solidFill>
              <a:srgbClr val="242E55"/>
            </a:solidFill>
          </p:spPr>
          <p:txBody>
            <a:bodyPr wrap="square" lIns="0" tIns="0" rIns="0" bIns="0" rtlCol="0"/>
            <a:lstStyle/>
            <a:p>
              <a:endParaRPr/>
            </a:p>
          </p:txBody>
        </p:sp>
        <p:sp>
          <p:nvSpPr>
            <p:cNvPr id="18" name="object 18"/>
            <p:cNvSpPr/>
            <p:nvPr/>
          </p:nvSpPr>
          <p:spPr>
            <a:xfrm>
              <a:off x="4539603" y="5274005"/>
              <a:ext cx="374650" cy="1231265"/>
            </a:xfrm>
            <a:custGeom>
              <a:avLst/>
              <a:gdLst/>
              <a:ahLst/>
              <a:cxnLst/>
              <a:rect l="l" t="t" r="r" b="b"/>
              <a:pathLst>
                <a:path w="374650" h="1231265">
                  <a:moveTo>
                    <a:pt x="374396" y="0"/>
                  </a:moveTo>
                  <a:lnTo>
                    <a:pt x="0" y="0"/>
                  </a:lnTo>
                  <a:lnTo>
                    <a:pt x="0" y="1231201"/>
                  </a:lnTo>
                  <a:lnTo>
                    <a:pt x="136105" y="1231201"/>
                  </a:lnTo>
                </a:path>
              </a:pathLst>
            </a:custGeom>
            <a:ln w="25399">
              <a:solidFill>
                <a:srgbClr val="242E55"/>
              </a:solidFill>
            </a:ln>
          </p:spPr>
          <p:txBody>
            <a:bodyPr wrap="square" lIns="0" tIns="0" rIns="0" bIns="0" rtlCol="0"/>
            <a:lstStyle/>
            <a:p>
              <a:endParaRPr/>
            </a:p>
          </p:txBody>
        </p:sp>
        <p:sp>
          <p:nvSpPr>
            <p:cNvPr id="19" name="object 19"/>
            <p:cNvSpPr/>
            <p:nvPr/>
          </p:nvSpPr>
          <p:spPr>
            <a:xfrm>
              <a:off x="4627479" y="6455604"/>
              <a:ext cx="136525" cy="99695"/>
            </a:xfrm>
            <a:custGeom>
              <a:avLst/>
              <a:gdLst/>
              <a:ahLst/>
              <a:cxnLst/>
              <a:rect l="l" t="t" r="r" b="b"/>
              <a:pathLst>
                <a:path w="136525" h="99695">
                  <a:moveTo>
                    <a:pt x="0" y="0"/>
                  </a:moveTo>
                  <a:lnTo>
                    <a:pt x="0" y="99110"/>
                  </a:lnTo>
                  <a:lnTo>
                    <a:pt x="136169" y="49606"/>
                  </a:lnTo>
                  <a:lnTo>
                    <a:pt x="0" y="0"/>
                  </a:lnTo>
                  <a:close/>
                </a:path>
              </a:pathLst>
            </a:custGeom>
            <a:solidFill>
              <a:srgbClr val="242E55"/>
            </a:solidFill>
          </p:spPr>
          <p:txBody>
            <a:bodyPr wrap="square" lIns="0" tIns="0" rIns="0" bIns="0" rtlCol="0"/>
            <a:lstStyle/>
            <a:p>
              <a:endParaRPr/>
            </a:p>
          </p:txBody>
        </p:sp>
        <p:sp>
          <p:nvSpPr>
            <p:cNvPr id="20" name="object 20"/>
            <p:cNvSpPr/>
            <p:nvPr/>
          </p:nvSpPr>
          <p:spPr>
            <a:xfrm>
              <a:off x="5972399" y="5972406"/>
              <a:ext cx="590550" cy="518795"/>
            </a:xfrm>
            <a:custGeom>
              <a:avLst/>
              <a:gdLst/>
              <a:ahLst/>
              <a:cxnLst/>
              <a:rect l="l" t="t" r="r" b="b"/>
              <a:pathLst>
                <a:path w="590550" h="518795">
                  <a:moveTo>
                    <a:pt x="0" y="0"/>
                  </a:moveTo>
                  <a:lnTo>
                    <a:pt x="503999" y="0"/>
                  </a:lnTo>
                  <a:lnTo>
                    <a:pt x="503999" y="518325"/>
                  </a:lnTo>
                  <a:lnTo>
                    <a:pt x="590397" y="518325"/>
                  </a:lnTo>
                </a:path>
              </a:pathLst>
            </a:custGeom>
            <a:ln w="25400">
              <a:solidFill>
                <a:srgbClr val="242E55"/>
              </a:solidFill>
            </a:ln>
          </p:spPr>
          <p:txBody>
            <a:bodyPr wrap="square" lIns="0" tIns="0" rIns="0" bIns="0" rtlCol="0"/>
            <a:lstStyle/>
            <a:p>
              <a:endParaRPr/>
            </a:p>
          </p:txBody>
        </p:sp>
        <p:sp>
          <p:nvSpPr>
            <p:cNvPr id="21" name="object 21"/>
            <p:cNvSpPr/>
            <p:nvPr/>
          </p:nvSpPr>
          <p:spPr>
            <a:xfrm>
              <a:off x="6514569" y="6441220"/>
              <a:ext cx="136525" cy="99695"/>
            </a:xfrm>
            <a:custGeom>
              <a:avLst/>
              <a:gdLst/>
              <a:ahLst/>
              <a:cxnLst/>
              <a:rect l="l" t="t" r="r" b="b"/>
              <a:pathLst>
                <a:path w="136525" h="99695">
                  <a:moveTo>
                    <a:pt x="0" y="0"/>
                  </a:moveTo>
                  <a:lnTo>
                    <a:pt x="0" y="99110"/>
                  </a:lnTo>
                  <a:lnTo>
                    <a:pt x="136169" y="49504"/>
                  </a:lnTo>
                  <a:lnTo>
                    <a:pt x="0" y="0"/>
                  </a:lnTo>
                  <a:close/>
                </a:path>
              </a:pathLst>
            </a:custGeom>
            <a:solidFill>
              <a:srgbClr val="242E55"/>
            </a:solidFill>
          </p:spPr>
          <p:txBody>
            <a:bodyPr wrap="square" lIns="0" tIns="0" rIns="0" bIns="0" rtlCol="0"/>
            <a:lstStyle/>
            <a:p>
              <a:endParaRPr/>
            </a:p>
          </p:txBody>
        </p:sp>
        <p:sp>
          <p:nvSpPr>
            <p:cNvPr id="22" name="object 22"/>
            <p:cNvSpPr/>
            <p:nvPr/>
          </p:nvSpPr>
          <p:spPr>
            <a:xfrm>
              <a:off x="8193599" y="5959706"/>
              <a:ext cx="511809" cy="544195"/>
            </a:xfrm>
            <a:custGeom>
              <a:avLst/>
              <a:gdLst/>
              <a:ahLst/>
              <a:cxnLst/>
              <a:rect l="l" t="t" r="r" b="b"/>
              <a:pathLst>
                <a:path w="511809" h="544195">
                  <a:moveTo>
                    <a:pt x="0" y="0"/>
                  </a:moveTo>
                  <a:lnTo>
                    <a:pt x="435597" y="0"/>
                  </a:lnTo>
                  <a:lnTo>
                    <a:pt x="435597" y="543725"/>
                  </a:lnTo>
                  <a:lnTo>
                    <a:pt x="511187" y="543725"/>
                  </a:lnTo>
                </a:path>
              </a:pathLst>
            </a:custGeom>
            <a:ln w="25399">
              <a:solidFill>
                <a:srgbClr val="242E55"/>
              </a:solidFill>
            </a:ln>
          </p:spPr>
          <p:txBody>
            <a:bodyPr wrap="square" lIns="0" tIns="0" rIns="0" bIns="0" rtlCol="0"/>
            <a:lstStyle/>
            <a:p>
              <a:endParaRPr/>
            </a:p>
          </p:txBody>
        </p:sp>
        <p:sp>
          <p:nvSpPr>
            <p:cNvPr id="23" name="object 23"/>
            <p:cNvSpPr/>
            <p:nvPr/>
          </p:nvSpPr>
          <p:spPr>
            <a:xfrm>
              <a:off x="8656554" y="6453920"/>
              <a:ext cx="136525" cy="99695"/>
            </a:xfrm>
            <a:custGeom>
              <a:avLst/>
              <a:gdLst/>
              <a:ahLst/>
              <a:cxnLst/>
              <a:rect l="l" t="t" r="r" b="b"/>
              <a:pathLst>
                <a:path w="136525" h="99695">
                  <a:moveTo>
                    <a:pt x="0" y="0"/>
                  </a:moveTo>
                  <a:lnTo>
                    <a:pt x="0" y="99110"/>
                  </a:lnTo>
                  <a:lnTo>
                    <a:pt x="136169" y="49504"/>
                  </a:lnTo>
                  <a:lnTo>
                    <a:pt x="0" y="0"/>
                  </a:lnTo>
                  <a:close/>
                </a:path>
              </a:pathLst>
            </a:custGeom>
            <a:solidFill>
              <a:srgbClr val="242E55"/>
            </a:solidFill>
          </p:spPr>
          <p:txBody>
            <a:bodyPr wrap="square" lIns="0" tIns="0" rIns="0" bIns="0" rtlCol="0"/>
            <a:lstStyle/>
            <a:p>
              <a:endParaRPr/>
            </a:p>
          </p:txBody>
        </p:sp>
      </p:grpSp>
      <p:sp>
        <p:nvSpPr>
          <p:cNvPr id="24" name="object 24"/>
          <p:cNvSpPr txBox="1"/>
          <p:nvPr/>
        </p:nvSpPr>
        <p:spPr>
          <a:xfrm>
            <a:off x="4852748" y="6391739"/>
            <a:ext cx="1492885" cy="69596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75">
                <a:solidFill>
                  <a:srgbClr val="222E54"/>
                </a:solidFill>
                <a:latin typeface="Verdana"/>
                <a:cs typeface="Verdana"/>
              </a:rPr>
              <a:t>Conferir se </a:t>
            </a:r>
            <a:r>
              <a:rPr sz="1100" spc="-50">
                <a:solidFill>
                  <a:srgbClr val="222E54"/>
                </a:solidFill>
                <a:latin typeface="Verdana"/>
                <a:cs typeface="Verdana"/>
              </a:rPr>
              <a:t>a </a:t>
            </a:r>
            <a:r>
              <a:rPr sz="1100" spc="-85">
                <a:solidFill>
                  <a:srgbClr val="222E54"/>
                </a:solidFill>
                <a:latin typeface="Verdana"/>
                <a:cs typeface="Verdana"/>
              </a:rPr>
              <a:t>Razão</a:t>
            </a:r>
            <a:r>
              <a:rPr sz="1100" spc="-65">
                <a:solidFill>
                  <a:srgbClr val="222E54"/>
                </a:solidFill>
                <a:latin typeface="Verdana"/>
                <a:cs typeface="Verdana"/>
              </a:rPr>
              <a:t> Social </a:t>
            </a:r>
            <a:r>
              <a:rPr sz="1100" spc="-85">
                <a:solidFill>
                  <a:srgbClr val="222E54"/>
                </a:solidFill>
                <a:latin typeface="Verdana"/>
                <a:cs typeface="Verdana"/>
              </a:rPr>
              <a:t>e/ou</a:t>
            </a:r>
            <a:r>
              <a:rPr sz="1100" spc="-65">
                <a:solidFill>
                  <a:srgbClr val="222E54"/>
                </a:solidFill>
                <a:latin typeface="Verdana"/>
                <a:cs typeface="Verdana"/>
              </a:rPr>
              <a:t> </a:t>
            </a:r>
            <a:r>
              <a:rPr sz="1100" spc="-40">
                <a:solidFill>
                  <a:srgbClr val="222E54"/>
                </a:solidFill>
                <a:latin typeface="Verdana"/>
                <a:cs typeface="Verdana"/>
              </a:rPr>
              <a:t>CNPJ </a:t>
            </a:r>
            <a:r>
              <a:rPr sz="1100" spc="-80">
                <a:solidFill>
                  <a:srgbClr val="222E54"/>
                </a:solidFill>
                <a:latin typeface="Verdana"/>
                <a:cs typeface="Verdana"/>
              </a:rPr>
              <a:t>correspondem</a:t>
            </a:r>
            <a:r>
              <a:rPr sz="1100" spc="-70">
                <a:solidFill>
                  <a:srgbClr val="222E54"/>
                </a:solidFill>
                <a:latin typeface="Verdana"/>
                <a:cs typeface="Verdana"/>
              </a:rPr>
              <a:t> </a:t>
            </a:r>
            <a:r>
              <a:rPr sz="1100" spc="-80">
                <a:solidFill>
                  <a:srgbClr val="222E54"/>
                </a:solidFill>
                <a:latin typeface="Verdana"/>
                <a:cs typeface="Verdana"/>
              </a:rPr>
              <a:t>ao</a:t>
            </a:r>
            <a:r>
              <a:rPr sz="1100" spc="-70">
                <a:solidFill>
                  <a:srgbClr val="222E54"/>
                </a:solidFill>
                <a:latin typeface="Verdana"/>
                <a:cs typeface="Verdana"/>
              </a:rPr>
              <a:t> </a:t>
            </a:r>
            <a:r>
              <a:rPr sz="1100" spc="-25">
                <a:solidFill>
                  <a:srgbClr val="222E54"/>
                </a:solidFill>
                <a:latin typeface="Verdana"/>
                <a:cs typeface="Verdana"/>
              </a:rPr>
              <a:t>da </a:t>
            </a:r>
            <a:r>
              <a:rPr sz="1100" spc="-10">
                <a:solidFill>
                  <a:srgbClr val="222E54"/>
                </a:solidFill>
                <a:latin typeface="Verdana"/>
                <a:cs typeface="Verdana"/>
              </a:rPr>
              <a:t>modal.</a:t>
            </a:r>
            <a:endParaRPr sz="1100">
              <a:latin typeface="Verdana"/>
              <a:cs typeface="Verdana"/>
            </a:endParaRPr>
          </a:p>
        </p:txBody>
      </p:sp>
      <p:sp>
        <p:nvSpPr>
          <p:cNvPr id="28" name="object 28"/>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63</a:t>
            </a:fld>
            <a:endParaRPr spc="-25"/>
          </a:p>
        </p:txBody>
      </p:sp>
      <p:sp>
        <p:nvSpPr>
          <p:cNvPr id="29" name="object 29"/>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0" name="object 30"/>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5" name="object 25"/>
          <p:cNvSpPr txBox="1"/>
          <p:nvPr/>
        </p:nvSpPr>
        <p:spPr>
          <a:xfrm>
            <a:off x="6707545" y="6391739"/>
            <a:ext cx="1711325"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75">
                <a:solidFill>
                  <a:srgbClr val="222E54"/>
                </a:solidFill>
                <a:latin typeface="Verdana"/>
                <a:cs typeface="Verdana"/>
              </a:rPr>
              <a:t>Conferir</a:t>
            </a:r>
            <a:r>
              <a:rPr sz="1100" spc="-70">
                <a:solidFill>
                  <a:srgbClr val="222E54"/>
                </a:solidFill>
                <a:latin typeface="Verdana"/>
                <a:cs typeface="Verdana"/>
              </a:rPr>
              <a:t> </a:t>
            </a:r>
            <a:r>
              <a:rPr sz="1100" spc="-75">
                <a:solidFill>
                  <a:srgbClr val="222E54"/>
                </a:solidFill>
                <a:latin typeface="Verdana"/>
                <a:cs typeface="Verdana"/>
              </a:rPr>
              <a:t>se</a:t>
            </a:r>
            <a:r>
              <a:rPr sz="1100" spc="-70">
                <a:solidFill>
                  <a:srgbClr val="222E54"/>
                </a:solidFill>
                <a:latin typeface="Verdana"/>
                <a:cs typeface="Verdana"/>
              </a:rPr>
              <a:t> </a:t>
            </a:r>
            <a:r>
              <a:rPr sz="1100" spc="-50">
                <a:solidFill>
                  <a:srgbClr val="222E54"/>
                </a:solidFill>
                <a:latin typeface="Verdana"/>
                <a:cs typeface="Verdana"/>
              </a:rPr>
              <a:t>o </a:t>
            </a:r>
            <a:r>
              <a:rPr sz="1100" spc="-100">
                <a:solidFill>
                  <a:srgbClr val="222E54"/>
                </a:solidFill>
                <a:latin typeface="Verdana"/>
                <a:cs typeface="Verdana"/>
              </a:rPr>
              <a:t>nome</a:t>
            </a:r>
            <a:r>
              <a:rPr sz="1100" spc="-70">
                <a:solidFill>
                  <a:srgbClr val="222E54"/>
                </a:solidFill>
                <a:latin typeface="Verdana"/>
                <a:cs typeface="Verdana"/>
              </a:rPr>
              <a:t> do</a:t>
            </a:r>
            <a:r>
              <a:rPr sz="1100" spc="-65">
                <a:solidFill>
                  <a:srgbClr val="222E54"/>
                </a:solidFill>
                <a:latin typeface="Verdana"/>
                <a:cs typeface="Verdana"/>
              </a:rPr>
              <a:t> </a:t>
            </a:r>
            <a:r>
              <a:rPr sz="1100" spc="-75">
                <a:solidFill>
                  <a:srgbClr val="222E54"/>
                </a:solidFill>
                <a:latin typeface="Verdana"/>
                <a:cs typeface="Verdana"/>
              </a:rPr>
              <a:t>colaborador</a:t>
            </a:r>
            <a:r>
              <a:rPr sz="1100" spc="-70">
                <a:solidFill>
                  <a:srgbClr val="222E54"/>
                </a:solidFill>
                <a:latin typeface="Verdana"/>
                <a:cs typeface="Verdana"/>
              </a:rPr>
              <a:t> </a:t>
            </a:r>
            <a:r>
              <a:rPr sz="1100" spc="-60">
                <a:solidFill>
                  <a:srgbClr val="222E54"/>
                </a:solidFill>
                <a:latin typeface="Verdana"/>
                <a:cs typeface="Verdana"/>
              </a:rPr>
              <a:t>desli- </a:t>
            </a:r>
            <a:r>
              <a:rPr sz="1100" spc="-70">
                <a:solidFill>
                  <a:srgbClr val="222E54"/>
                </a:solidFill>
                <a:latin typeface="Verdana"/>
                <a:cs typeface="Verdana"/>
              </a:rPr>
              <a:t>gado</a:t>
            </a:r>
            <a:r>
              <a:rPr sz="1100" spc="-90">
                <a:solidFill>
                  <a:srgbClr val="222E54"/>
                </a:solidFill>
                <a:latin typeface="Verdana"/>
                <a:cs typeface="Verdana"/>
              </a:rPr>
              <a:t> </a:t>
            </a:r>
            <a:r>
              <a:rPr sz="1100" spc="-75">
                <a:solidFill>
                  <a:srgbClr val="222E54"/>
                </a:solidFill>
                <a:latin typeface="Verdana"/>
                <a:cs typeface="Verdana"/>
              </a:rPr>
              <a:t>consta</a:t>
            </a:r>
            <a:r>
              <a:rPr sz="1100" spc="-85">
                <a:solidFill>
                  <a:srgbClr val="222E54"/>
                </a:solidFill>
                <a:latin typeface="Verdana"/>
                <a:cs typeface="Verdana"/>
              </a:rPr>
              <a:t> </a:t>
            </a:r>
            <a:r>
              <a:rPr sz="1100" spc="-70">
                <a:solidFill>
                  <a:srgbClr val="222E54"/>
                </a:solidFill>
                <a:latin typeface="Verdana"/>
                <a:cs typeface="Verdana"/>
              </a:rPr>
              <a:t>corretamente.</a:t>
            </a:r>
            <a:endParaRPr sz="1100">
              <a:latin typeface="Verdana"/>
              <a:cs typeface="Verdana"/>
            </a:endParaRPr>
          </a:p>
        </p:txBody>
      </p:sp>
      <p:sp>
        <p:nvSpPr>
          <p:cNvPr id="26" name="object 26"/>
          <p:cNvSpPr txBox="1"/>
          <p:nvPr/>
        </p:nvSpPr>
        <p:spPr>
          <a:xfrm>
            <a:off x="8857668" y="6391739"/>
            <a:ext cx="1323340"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5">
                <a:solidFill>
                  <a:srgbClr val="222E54"/>
                </a:solidFill>
                <a:latin typeface="Arial"/>
                <a:cs typeface="Arial"/>
              </a:rPr>
              <a:t> </a:t>
            </a:r>
            <a:r>
              <a:rPr sz="1100" b="1" spc="-55">
                <a:solidFill>
                  <a:srgbClr val="222E54"/>
                </a:solidFill>
                <a:latin typeface="Arial"/>
                <a:cs typeface="Arial"/>
              </a:rPr>
              <a:t>PASSO:</a:t>
            </a:r>
            <a:r>
              <a:rPr sz="1100" b="1" spc="15">
                <a:solidFill>
                  <a:srgbClr val="222E54"/>
                </a:solidFill>
                <a:latin typeface="Arial"/>
                <a:cs typeface="Arial"/>
              </a:rPr>
              <a:t> </a:t>
            </a:r>
            <a:r>
              <a:rPr sz="1100" spc="-10">
                <a:solidFill>
                  <a:srgbClr val="222E54"/>
                </a:solidFill>
                <a:latin typeface="Verdana"/>
                <a:cs typeface="Verdana"/>
              </a:rPr>
              <a:t>Conferir </a:t>
            </a:r>
            <a:r>
              <a:rPr sz="1100" spc="-75">
                <a:solidFill>
                  <a:srgbClr val="222E54"/>
                </a:solidFill>
                <a:latin typeface="Verdana"/>
                <a:cs typeface="Verdana"/>
              </a:rPr>
              <a:t>se</a:t>
            </a:r>
            <a:r>
              <a:rPr sz="1100" spc="-95">
                <a:solidFill>
                  <a:srgbClr val="222E54"/>
                </a:solidFill>
                <a:latin typeface="Verdana"/>
                <a:cs typeface="Verdana"/>
              </a:rPr>
              <a:t> </a:t>
            </a:r>
            <a:r>
              <a:rPr sz="1100" spc="-65">
                <a:solidFill>
                  <a:srgbClr val="222E54"/>
                </a:solidFill>
                <a:latin typeface="Verdana"/>
                <a:cs typeface="Verdana"/>
              </a:rPr>
              <a:t>o</a:t>
            </a:r>
            <a:r>
              <a:rPr sz="1100" spc="-95">
                <a:solidFill>
                  <a:srgbClr val="222E54"/>
                </a:solidFill>
                <a:latin typeface="Verdana"/>
                <a:cs typeface="Verdana"/>
              </a:rPr>
              <a:t> </a:t>
            </a:r>
            <a:r>
              <a:rPr sz="1100" spc="-100">
                <a:solidFill>
                  <a:srgbClr val="222E54"/>
                </a:solidFill>
                <a:latin typeface="Verdana"/>
                <a:cs typeface="Verdana"/>
              </a:rPr>
              <a:t>nome</a:t>
            </a:r>
            <a:r>
              <a:rPr sz="1100" spc="-90">
                <a:solidFill>
                  <a:srgbClr val="222E54"/>
                </a:solidFill>
                <a:latin typeface="Verdana"/>
                <a:cs typeface="Verdana"/>
              </a:rPr>
              <a:t> </a:t>
            </a:r>
            <a:r>
              <a:rPr sz="1100" spc="-70">
                <a:solidFill>
                  <a:srgbClr val="222E54"/>
                </a:solidFill>
                <a:latin typeface="Verdana"/>
                <a:cs typeface="Verdana"/>
              </a:rPr>
              <a:t>do</a:t>
            </a:r>
            <a:r>
              <a:rPr sz="1100" spc="-95">
                <a:solidFill>
                  <a:srgbClr val="222E54"/>
                </a:solidFill>
                <a:latin typeface="Verdana"/>
                <a:cs typeface="Verdana"/>
              </a:rPr>
              <a:t> </a:t>
            </a:r>
            <a:r>
              <a:rPr sz="1100" spc="-20">
                <a:solidFill>
                  <a:srgbClr val="222E54"/>
                </a:solidFill>
                <a:latin typeface="Verdana"/>
                <a:cs typeface="Verdana"/>
              </a:rPr>
              <a:t>cola- </a:t>
            </a:r>
            <a:r>
              <a:rPr sz="1100" spc="-80">
                <a:solidFill>
                  <a:srgbClr val="222E54"/>
                </a:solidFill>
                <a:latin typeface="Verdana"/>
                <a:cs typeface="Verdana"/>
              </a:rPr>
              <a:t>borador</a:t>
            </a:r>
            <a:r>
              <a:rPr sz="1100" spc="-75">
                <a:solidFill>
                  <a:srgbClr val="222E54"/>
                </a:solidFill>
                <a:latin typeface="Verdana"/>
                <a:cs typeface="Verdana"/>
              </a:rPr>
              <a:t> </a:t>
            </a:r>
            <a:r>
              <a:rPr sz="1100" spc="-10">
                <a:solidFill>
                  <a:srgbClr val="222E54"/>
                </a:solidFill>
                <a:latin typeface="Verdana"/>
                <a:cs typeface="Verdana"/>
              </a:rPr>
              <a:t>desligado </a:t>
            </a:r>
            <a:r>
              <a:rPr sz="1100" spc="-75">
                <a:solidFill>
                  <a:srgbClr val="222E54"/>
                </a:solidFill>
                <a:latin typeface="Verdana"/>
                <a:cs typeface="Verdana"/>
              </a:rPr>
              <a:t>consta</a:t>
            </a:r>
            <a:r>
              <a:rPr sz="1100" spc="-65">
                <a:solidFill>
                  <a:srgbClr val="222E54"/>
                </a:solidFill>
                <a:latin typeface="Verdana"/>
                <a:cs typeface="Verdana"/>
              </a:rPr>
              <a:t> </a:t>
            </a:r>
            <a:r>
              <a:rPr sz="1100" spc="-95">
                <a:solidFill>
                  <a:srgbClr val="222E54"/>
                </a:solidFill>
                <a:latin typeface="Verdana"/>
                <a:cs typeface="Verdana"/>
              </a:rPr>
              <a:t>corretamente.</a:t>
            </a:r>
            <a:endParaRPr sz="1100">
              <a:latin typeface="Verdana"/>
              <a:cs typeface="Verdana"/>
            </a:endParaRPr>
          </a:p>
        </p:txBody>
      </p:sp>
      <p:sp>
        <p:nvSpPr>
          <p:cNvPr id="27" name="object 27"/>
          <p:cNvSpPr txBox="1"/>
          <p:nvPr/>
        </p:nvSpPr>
        <p:spPr>
          <a:xfrm>
            <a:off x="4793236" y="2404282"/>
            <a:ext cx="4632960" cy="2439035"/>
          </a:xfrm>
          <a:prstGeom prst="rect">
            <a:avLst/>
          </a:prstGeom>
        </p:spPr>
        <p:txBody>
          <a:bodyPr vert="horz" wrap="square" lIns="0" tIns="12700" rIns="0" bIns="0" rtlCol="0">
            <a:spAutoFit/>
          </a:bodyPr>
          <a:lstStyle/>
          <a:p>
            <a:pPr marL="66675" marR="5080">
              <a:lnSpc>
                <a:spcPct val="100000"/>
              </a:lnSpc>
              <a:spcBef>
                <a:spcPts val="100"/>
              </a:spcBef>
            </a:pPr>
            <a:r>
              <a:rPr sz="1100" b="1" spc="-80">
                <a:solidFill>
                  <a:srgbClr val="222E54"/>
                </a:solidFill>
                <a:latin typeface="Arial"/>
                <a:cs typeface="Arial"/>
              </a:rPr>
              <a:t>1º</a:t>
            </a:r>
            <a:r>
              <a:rPr sz="1100" b="1" spc="-20">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85">
                <a:solidFill>
                  <a:srgbClr val="222E54"/>
                </a:solidFill>
                <a:latin typeface="Verdana"/>
                <a:cs typeface="Verdana"/>
              </a:rPr>
              <a:t>Confirmar </a:t>
            </a:r>
            <a:r>
              <a:rPr sz="1100" spc="-75">
                <a:solidFill>
                  <a:srgbClr val="222E54"/>
                </a:solidFill>
                <a:latin typeface="Verdana"/>
                <a:cs typeface="Verdana"/>
              </a:rPr>
              <a:t>se</a:t>
            </a:r>
            <a:r>
              <a:rPr sz="1100" spc="-85">
                <a:solidFill>
                  <a:srgbClr val="222E54"/>
                </a:solidFill>
                <a:latin typeface="Verdana"/>
                <a:cs typeface="Verdana"/>
              </a:rPr>
              <a:t> </a:t>
            </a:r>
            <a:r>
              <a:rPr sz="1100" spc="-65">
                <a:solidFill>
                  <a:srgbClr val="222E54"/>
                </a:solidFill>
                <a:latin typeface="Verdana"/>
                <a:cs typeface="Verdana"/>
              </a:rPr>
              <a:t>o</a:t>
            </a:r>
            <a:r>
              <a:rPr sz="1100" spc="-85">
                <a:solidFill>
                  <a:srgbClr val="222E54"/>
                </a:solidFill>
                <a:latin typeface="Verdana"/>
                <a:cs typeface="Verdana"/>
              </a:rPr>
              <a:t> </a:t>
            </a:r>
            <a:r>
              <a:rPr sz="1100" spc="-90">
                <a:solidFill>
                  <a:srgbClr val="222E54"/>
                </a:solidFill>
                <a:latin typeface="Verdana"/>
                <a:cs typeface="Verdana"/>
              </a:rPr>
              <a:t>documento</a:t>
            </a:r>
            <a:r>
              <a:rPr sz="1100" spc="-80">
                <a:solidFill>
                  <a:srgbClr val="222E54"/>
                </a:solidFill>
                <a:latin typeface="Verdana"/>
                <a:cs typeface="Verdana"/>
              </a:rPr>
              <a:t> </a:t>
            </a:r>
            <a:r>
              <a:rPr sz="1100" spc="-120">
                <a:solidFill>
                  <a:srgbClr val="222E54"/>
                </a:solidFill>
                <a:latin typeface="Verdana"/>
                <a:cs typeface="Verdana"/>
              </a:rPr>
              <a:t>em</a:t>
            </a:r>
            <a:r>
              <a:rPr sz="1100" spc="-85">
                <a:solidFill>
                  <a:srgbClr val="222E54"/>
                </a:solidFill>
                <a:latin typeface="Verdana"/>
                <a:cs typeface="Verdana"/>
              </a:rPr>
              <a:t> </a:t>
            </a:r>
            <a:r>
              <a:rPr sz="1100" spc="-100">
                <a:solidFill>
                  <a:srgbClr val="222E54"/>
                </a:solidFill>
                <a:latin typeface="Verdana"/>
                <a:cs typeface="Verdana"/>
              </a:rPr>
              <a:t>anexo</a:t>
            </a:r>
            <a:r>
              <a:rPr sz="1100" spc="-85">
                <a:solidFill>
                  <a:srgbClr val="222E54"/>
                </a:solidFill>
                <a:latin typeface="Verdana"/>
                <a:cs typeface="Verdana"/>
              </a:rPr>
              <a:t> é </a:t>
            </a:r>
            <a:r>
              <a:rPr sz="1100" spc="-95">
                <a:solidFill>
                  <a:srgbClr val="222E54"/>
                </a:solidFill>
                <a:latin typeface="Verdana"/>
                <a:cs typeface="Verdana"/>
              </a:rPr>
              <a:t>a</a:t>
            </a:r>
            <a:r>
              <a:rPr sz="1100" spc="-100">
                <a:solidFill>
                  <a:srgbClr val="222E54"/>
                </a:solidFill>
                <a:latin typeface="Verdana"/>
                <a:cs typeface="Verdana"/>
              </a:rPr>
              <a:t> </a:t>
            </a:r>
            <a:r>
              <a:rPr sz="1100" b="1" spc="-20">
                <a:solidFill>
                  <a:srgbClr val="222E54"/>
                </a:solidFill>
                <a:latin typeface="Arial"/>
                <a:cs typeface="Arial"/>
              </a:rPr>
              <a:t>Guia</a:t>
            </a:r>
            <a:r>
              <a:rPr sz="1100" b="1" spc="-15">
                <a:solidFill>
                  <a:srgbClr val="222E54"/>
                </a:solidFill>
                <a:latin typeface="Arial"/>
                <a:cs typeface="Arial"/>
              </a:rPr>
              <a:t> </a:t>
            </a:r>
            <a:r>
              <a:rPr sz="1100" b="1" spc="-20">
                <a:solidFill>
                  <a:srgbClr val="222E54"/>
                </a:solidFill>
                <a:latin typeface="Arial"/>
                <a:cs typeface="Arial"/>
              </a:rPr>
              <a:t>do</a:t>
            </a:r>
            <a:r>
              <a:rPr sz="1100" b="1" spc="-15">
                <a:solidFill>
                  <a:srgbClr val="222E54"/>
                </a:solidFill>
                <a:latin typeface="Arial"/>
                <a:cs typeface="Arial"/>
              </a:rPr>
              <a:t> </a:t>
            </a:r>
            <a:r>
              <a:rPr sz="1100" b="1" spc="-40">
                <a:solidFill>
                  <a:srgbClr val="222E54"/>
                </a:solidFill>
                <a:latin typeface="Arial"/>
                <a:cs typeface="Arial"/>
              </a:rPr>
              <a:t>FGTS</a:t>
            </a:r>
            <a:r>
              <a:rPr sz="1100" b="1" spc="-15">
                <a:solidFill>
                  <a:srgbClr val="222E54"/>
                </a:solidFill>
                <a:latin typeface="Arial"/>
                <a:cs typeface="Arial"/>
              </a:rPr>
              <a:t> </a:t>
            </a:r>
            <a:r>
              <a:rPr sz="1100" b="1" spc="-10">
                <a:solidFill>
                  <a:srgbClr val="222E54"/>
                </a:solidFill>
                <a:latin typeface="Arial"/>
                <a:cs typeface="Arial"/>
              </a:rPr>
              <a:t>Digital </a:t>
            </a:r>
            <a:r>
              <a:rPr sz="1100" b="1" spc="-30">
                <a:solidFill>
                  <a:srgbClr val="222E54"/>
                </a:solidFill>
                <a:latin typeface="Arial"/>
                <a:cs typeface="Arial"/>
              </a:rPr>
              <a:t>Rescisória</a:t>
            </a:r>
            <a:r>
              <a:rPr sz="1100" b="1" spc="-10">
                <a:solidFill>
                  <a:srgbClr val="222E54"/>
                </a:solidFill>
                <a:latin typeface="Arial"/>
                <a:cs typeface="Arial"/>
              </a:rPr>
              <a:t> (GFD/RE).</a:t>
            </a:r>
            <a:endParaRPr sz="1100">
              <a:latin typeface="Arial"/>
              <a:cs typeface="Arial"/>
            </a:endParaRPr>
          </a:p>
          <a:p>
            <a:pPr>
              <a:lnSpc>
                <a:spcPct val="100000"/>
              </a:lnSpc>
              <a:spcBef>
                <a:spcPts val="875"/>
              </a:spcBef>
            </a:pPr>
            <a:endParaRPr sz="1100">
              <a:latin typeface="Arial"/>
              <a:cs typeface="Arial"/>
            </a:endParaRPr>
          </a:p>
          <a:p>
            <a:pPr marL="12700" marR="321945">
              <a:lnSpc>
                <a:spcPct val="100000"/>
              </a:lnSpc>
              <a:spcBef>
                <a:spcPts val="5"/>
              </a:spcBef>
            </a:pPr>
            <a:r>
              <a:rPr sz="1100" b="1">
                <a:solidFill>
                  <a:srgbClr val="222E54"/>
                </a:solidFill>
                <a:latin typeface="Arial"/>
                <a:cs typeface="Arial"/>
              </a:rPr>
              <a:t>2º</a:t>
            </a:r>
            <a:r>
              <a:rPr sz="1100" b="1" spc="-10">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75">
                <a:solidFill>
                  <a:srgbClr val="222E54"/>
                </a:solidFill>
                <a:latin typeface="Verdana"/>
                <a:cs typeface="Verdana"/>
              </a:rPr>
              <a:t>Conferir se </a:t>
            </a:r>
            <a:r>
              <a:rPr sz="1100" spc="-95">
                <a:solidFill>
                  <a:srgbClr val="222E54"/>
                </a:solidFill>
                <a:latin typeface="Verdana"/>
                <a:cs typeface="Verdana"/>
              </a:rPr>
              <a:t>a</a:t>
            </a:r>
            <a:r>
              <a:rPr sz="1100" spc="-70">
                <a:solidFill>
                  <a:srgbClr val="222E54"/>
                </a:solidFill>
                <a:latin typeface="Verdana"/>
                <a:cs typeface="Verdana"/>
              </a:rPr>
              <a:t> </a:t>
            </a:r>
            <a:r>
              <a:rPr sz="1100" spc="-85">
                <a:solidFill>
                  <a:srgbClr val="222E54"/>
                </a:solidFill>
                <a:latin typeface="Verdana"/>
                <a:cs typeface="Verdana"/>
              </a:rPr>
              <a:t>Razão</a:t>
            </a:r>
            <a:r>
              <a:rPr sz="1100" spc="-75">
                <a:solidFill>
                  <a:srgbClr val="222E54"/>
                </a:solidFill>
                <a:latin typeface="Verdana"/>
                <a:cs typeface="Verdana"/>
              </a:rPr>
              <a:t> </a:t>
            </a:r>
            <a:r>
              <a:rPr sz="1100" spc="-65">
                <a:solidFill>
                  <a:srgbClr val="222E54"/>
                </a:solidFill>
                <a:latin typeface="Verdana"/>
                <a:cs typeface="Verdana"/>
              </a:rPr>
              <a:t>Social</a:t>
            </a:r>
            <a:r>
              <a:rPr sz="1100" spc="-70">
                <a:solidFill>
                  <a:srgbClr val="222E54"/>
                </a:solidFill>
                <a:latin typeface="Verdana"/>
                <a:cs typeface="Verdana"/>
              </a:rPr>
              <a:t> </a:t>
            </a:r>
            <a:r>
              <a:rPr sz="1100" spc="-85">
                <a:solidFill>
                  <a:srgbClr val="222E54"/>
                </a:solidFill>
                <a:latin typeface="Verdana"/>
                <a:cs typeface="Verdana"/>
              </a:rPr>
              <a:t>e/ou</a:t>
            </a:r>
            <a:r>
              <a:rPr sz="1100" spc="-75">
                <a:solidFill>
                  <a:srgbClr val="222E54"/>
                </a:solidFill>
                <a:latin typeface="Verdana"/>
                <a:cs typeface="Verdana"/>
              </a:rPr>
              <a:t> </a:t>
            </a:r>
            <a:r>
              <a:rPr sz="1100" spc="-50">
                <a:solidFill>
                  <a:srgbClr val="222E54"/>
                </a:solidFill>
                <a:latin typeface="Verdana"/>
                <a:cs typeface="Verdana"/>
              </a:rPr>
              <a:t>CNPJ</a:t>
            </a:r>
            <a:r>
              <a:rPr sz="1100" spc="-75">
                <a:solidFill>
                  <a:srgbClr val="222E54"/>
                </a:solidFill>
                <a:latin typeface="Verdana"/>
                <a:cs typeface="Verdana"/>
              </a:rPr>
              <a:t> </a:t>
            </a:r>
            <a:r>
              <a:rPr sz="1100" spc="-80">
                <a:solidFill>
                  <a:srgbClr val="222E54"/>
                </a:solidFill>
                <a:latin typeface="Verdana"/>
                <a:cs typeface="Verdana"/>
              </a:rPr>
              <a:t>correspondem</a:t>
            </a:r>
            <a:r>
              <a:rPr sz="1100" spc="-70">
                <a:solidFill>
                  <a:srgbClr val="222E54"/>
                </a:solidFill>
                <a:latin typeface="Verdana"/>
                <a:cs typeface="Verdana"/>
              </a:rPr>
              <a:t> </a:t>
            </a:r>
            <a:r>
              <a:rPr sz="1100" spc="-80">
                <a:solidFill>
                  <a:srgbClr val="222E54"/>
                </a:solidFill>
                <a:latin typeface="Verdana"/>
                <a:cs typeface="Verdana"/>
              </a:rPr>
              <a:t>ao</a:t>
            </a:r>
            <a:r>
              <a:rPr sz="1100" spc="-75">
                <a:solidFill>
                  <a:srgbClr val="222E54"/>
                </a:solidFill>
                <a:latin typeface="Verdana"/>
                <a:cs typeface="Verdana"/>
              </a:rPr>
              <a:t> </a:t>
            </a:r>
            <a:r>
              <a:rPr sz="1100" spc="-25">
                <a:solidFill>
                  <a:srgbClr val="222E54"/>
                </a:solidFill>
                <a:latin typeface="Verdana"/>
                <a:cs typeface="Verdana"/>
              </a:rPr>
              <a:t>da </a:t>
            </a:r>
            <a:r>
              <a:rPr sz="1100" spc="-10">
                <a:solidFill>
                  <a:srgbClr val="222E54"/>
                </a:solidFill>
                <a:latin typeface="Verdana"/>
                <a:cs typeface="Verdana"/>
              </a:rPr>
              <a:t>modal.</a:t>
            </a:r>
            <a:endParaRPr sz="1100">
              <a:latin typeface="Verdana"/>
              <a:cs typeface="Verdana"/>
            </a:endParaRPr>
          </a:p>
          <a:p>
            <a:pPr>
              <a:lnSpc>
                <a:spcPct val="100000"/>
              </a:lnSpc>
              <a:spcBef>
                <a:spcPts val="800"/>
              </a:spcBef>
            </a:pPr>
            <a:endParaRPr sz="1100">
              <a:latin typeface="Verdana"/>
              <a:cs typeface="Verdana"/>
            </a:endParaRPr>
          </a:p>
          <a:p>
            <a:pPr marL="12700" marR="175260">
              <a:lnSpc>
                <a:spcPct val="100000"/>
              </a:lnSpc>
            </a:pPr>
            <a:r>
              <a:rPr sz="1100" b="1">
                <a:solidFill>
                  <a:srgbClr val="222E54"/>
                </a:solidFill>
                <a:latin typeface="Arial"/>
                <a:cs typeface="Arial"/>
              </a:rPr>
              <a:t>3º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75">
                <a:solidFill>
                  <a:srgbClr val="222E54"/>
                </a:solidFill>
                <a:latin typeface="Verdana"/>
                <a:cs typeface="Verdana"/>
              </a:rPr>
              <a:t>Conferir</a:t>
            </a:r>
            <a:r>
              <a:rPr sz="1100" spc="-70">
                <a:solidFill>
                  <a:srgbClr val="222E54"/>
                </a:solidFill>
                <a:latin typeface="Verdana"/>
                <a:cs typeface="Verdana"/>
              </a:rPr>
              <a:t> </a:t>
            </a:r>
            <a:r>
              <a:rPr sz="1100" spc="-75">
                <a:solidFill>
                  <a:srgbClr val="222E54"/>
                </a:solidFill>
                <a:latin typeface="Verdana"/>
                <a:cs typeface="Verdana"/>
              </a:rPr>
              <a:t>se</a:t>
            </a:r>
            <a:r>
              <a:rPr sz="1100" spc="-70">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100">
                <a:solidFill>
                  <a:srgbClr val="222E54"/>
                </a:solidFill>
                <a:latin typeface="Verdana"/>
                <a:cs typeface="Verdana"/>
              </a:rPr>
              <a:t>nome</a:t>
            </a:r>
            <a:r>
              <a:rPr sz="1100" spc="-65">
                <a:solidFill>
                  <a:srgbClr val="222E54"/>
                </a:solidFill>
                <a:latin typeface="Verdana"/>
                <a:cs typeface="Verdana"/>
              </a:rPr>
              <a:t> </a:t>
            </a:r>
            <a:r>
              <a:rPr sz="1100" spc="-70">
                <a:solidFill>
                  <a:srgbClr val="222E54"/>
                </a:solidFill>
                <a:latin typeface="Verdana"/>
                <a:cs typeface="Verdana"/>
              </a:rPr>
              <a:t>do </a:t>
            </a:r>
            <a:r>
              <a:rPr sz="1100" spc="-75">
                <a:solidFill>
                  <a:srgbClr val="222E54"/>
                </a:solidFill>
                <a:latin typeface="Verdana"/>
                <a:cs typeface="Verdana"/>
              </a:rPr>
              <a:t>colaborador</a:t>
            </a:r>
            <a:r>
              <a:rPr sz="1100" spc="-70">
                <a:solidFill>
                  <a:srgbClr val="222E54"/>
                </a:solidFill>
                <a:latin typeface="Verdana"/>
                <a:cs typeface="Verdana"/>
              </a:rPr>
              <a:t> desligado </a:t>
            </a:r>
            <a:r>
              <a:rPr sz="1100" spc="-75">
                <a:solidFill>
                  <a:srgbClr val="222E54"/>
                </a:solidFill>
                <a:latin typeface="Verdana"/>
                <a:cs typeface="Verdana"/>
              </a:rPr>
              <a:t>consta</a:t>
            </a:r>
            <a:r>
              <a:rPr sz="1100" spc="-70">
                <a:solidFill>
                  <a:srgbClr val="222E54"/>
                </a:solidFill>
                <a:latin typeface="Verdana"/>
                <a:cs typeface="Verdana"/>
              </a:rPr>
              <a:t> </a:t>
            </a:r>
            <a:r>
              <a:rPr sz="1100" spc="-60">
                <a:solidFill>
                  <a:srgbClr val="222E54"/>
                </a:solidFill>
                <a:latin typeface="Verdana"/>
                <a:cs typeface="Verdana"/>
              </a:rPr>
              <a:t>correta- </a:t>
            </a:r>
            <a:r>
              <a:rPr sz="1100" spc="-110">
                <a:solidFill>
                  <a:srgbClr val="222E54"/>
                </a:solidFill>
                <a:latin typeface="Verdana"/>
                <a:cs typeface="Verdana"/>
              </a:rPr>
              <a:t>mente</a:t>
            </a:r>
            <a:r>
              <a:rPr sz="1100" spc="-80">
                <a:solidFill>
                  <a:srgbClr val="222E54"/>
                </a:solidFill>
                <a:latin typeface="Verdana"/>
                <a:cs typeface="Verdana"/>
              </a:rPr>
              <a:t> </a:t>
            </a:r>
            <a:r>
              <a:rPr sz="1100" spc="-75">
                <a:solidFill>
                  <a:srgbClr val="222E54"/>
                </a:solidFill>
                <a:latin typeface="Verdana"/>
                <a:cs typeface="Verdana"/>
              </a:rPr>
              <a:t>no</a:t>
            </a:r>
            <a:r>
              <a:rPr sz="1100" spc="-80">
                <a:solidFill>
                  <a:srgbClr val="222E54"/>
                </a:solidFill>
                <a:latin typeface="Verdana"/>
                <a:cs typeface="Verdana"/>
              </a:rPr>
              <a:t> </a:t>
            </a:r>
            <a:r>
              <a:rPr sz="1100" spc="-10">
                <a:solidFill>
                  <a:srgbClr val="222E54"/>
                </a:solidFill>
                <a:latin typeface="Verdana"/>
                <a:cs typeface="Verdana"/>
              </a:rPr>
              <a:t>documento.</a:t>
            </a:r>
            <a:endParaRPr sz="1100">
              <a:latin typeface="Verdana"/>
              <a:cs typeface="Verdana"/>
            </a:endParaRPr>
          </a:p>
          <a:p>
            <a:pPr>
              <a:lnSpc>
                <a:spcPct val="100000"/>
              </a:lnSpc>
            </a:pPr>
            <a:endParaRPr sz="1100">
              <a:latin typeface="Verdana"/>
              <a:cs typeface="Verdana"/>
            </a:endParaRPr>
          </a:p>
          <a:p>
            <a:pPr>
              <a:lnSpc>
                <a:spcPct val="100000"/>
              </a:lnSpc>
              <a:spcBef>
                <a:spcPts val="160"/>
              </a:spcBef>
            </a:pPr>
            <a:endParaRPr sz="1100">
              <a:latin typeface="Verdana"/>
              <a:cs typeface="Verdana"/>
            </a:endParaRPr>
          </a:p>
          <a:p>
            <a:pPr marL="236854" marR="859790">
              <a:lnSpc>
                <a:spcPct val="100000"/>
              </a:lnSpc>
              <a:spcBef>
                <a:spcPts val="5"/>
              </a:spcBef>
            </a:pPr>
            <a:r>
              <a:rPr sz="1100" b="1" spc="-55">
                <a:solidFill>
                  <a:srgbClr val="222E54"/>
                </a:solidFill>
                <a:latin typeface="Arial"/>
                <a:cs typeface="Arial"/>
              </a:rPr>
              <a:t>ATENÇÃO:</a:t>
            </a:r>
            <a:r>
              <a:rPr sz="1100" b="1" spc="5">
                <a:solidFill>
                  <a:srgbClr val="222E54"/>
                </a:solidFill>
                <a:latin typeface="Arial"/>
                <a:cs typeface="Arial"/>
              </a:rPr>
              <a:t> </a:t>
            </a:r>
            <a:r>
              <a:rPr sz="1100" spc="-65">
                <a:solidFill>
                  <a:srgbClr val="222E54"/>
                </a:solidFill>
                <a:latin typeface="Verdana"/>
                <a:cs typeface="Verdana"/>
              </a:rPr>
              <a:t>Caso </a:t>
            </a:r>
            <a:r>
              <a:rPr sz="1100" spc="-95">
                <a:solidFill>
                  <a:srgbClr val="222E54"/>
                </a:solidFill>
                <a:latin typeface="Verdana"/>
                <a:cs typeface="Verdana"/>
              </a:rPr>
              <a:t>a</a:t>
            </a:r>
            <a:r>
              <a:rPr sz="1100" spc="-70">
                <a:solidFill>
                  <a:srgbClr val="222E54"/>
                </a:solidFill>
                <a:latin typeface="Verdana"/>
                <a:cs typeface="Verdana"/>
              </a:rPr>
              <a:t> </a:t>
            </a:r>
            <a:r>
              <a:rPr sz="1100" spc="-80">
                <a:solidFill>
                  <a:srgbClr val="222E54"/>
                </a:solidFill>
                <a:latin typeface="Verdana"/>
                <a:cs typeface="Verdana"/>
              </a:rPr>
              <a:t>Guia</a:t>
            </a:r>
            <a:r>
              <a:rPr sz="1100" spc="-70">
                <a:solidFill>
                  <a:srgbClr val="222E54"/>
                </a:solidFill>
                <a:latin typeface="Verdana"/>
                <a:cs typeface="Verdana"/>
              </a:rPr>
              <a:t> Rescisória </a:t>
            </a:r>
            <a:r>
              <a:rPr sz="1100" spc="-90">
                <a:solidFill>
                  <a:srgbClr val="222E54"/>
                </a:solidFill>
                <a:latin typeface="Verdana"/>
                <a:cs typeface="Verdana"/>
              </a:rPr>
              <a:t>(GFD)</a:t>
            </a:r>
            <a:r>
              <a:rPr sz="1100" spc="-70">
                <a:solidFill>
                  <a:srgbClr val="222E54"/>
                </a:solidFill>
                <a:latin typeface="Verdana"/>
                <a:cs typeface="Verdana"/>
              </a:rPr>
              <a:t> </a:t>
            </a:r>
            <a:r>
              <a:rPr sz="1100" spc="-85">
                <a:solidFill>
                  <a:srgbClr val="222E54"/>
                </a:solidFill>
                <a:latin typeface="Verdana"/>
                <a:cs typeface="Verdana"/>
              </a:rPr>
              <a:t>não</a:t>
            </a:r>
            <a:r>
              <a:rPr sz="1100" spc="-70">
                <a:solidFill>
                  <a:srgbClr val="222E54"/>
                </a:solidFill>
                <a:latin typeface="Verdana"/>
                <a:cs typeface="Verdana"/>
              </a:rPr>
              <a:t> </a:t>
            </a:r>
            <a:r>
              <a:rPr sz="1100" spc="-10">
                <a:solidFill>
                  <a:srgbClr val="222E54"/>
                </a:solidFill>
                <a:latin typeface="Verdana"/>
                <a:cs typeface="Verdana"/>
              </a:rPr>
              <a:t>contenha </a:t>
            </a:r>
            <a:r>
              <a:rPr sz="1100" spc="-65">
                <a:solidFill>
                  <a:srgbClr val="222E54"/>
                </a:solidFill>
                <a:latin typeface="Verdana"/>
                <a:cs typeface="Verdana"/>
              </a:rPr>
              <a:t>o</a:t>
            </a:r>
            <a:r>
              <a:rPr sz="1100" spc="-80">
                <a:solidFill>
                  <a:srgbClr val="222E54"/>
                </a:solidFill>
                <a:latin typeface="Verdana"/>
                <a:cs typeface="Verdana"/>
              </a:rPr>
              <a:t> </a:t>
            </a:r>
            <a:r>
              <a:rPr sz="1100" spc="-100">
                <a:solidFill>
                  <a:srgbClr val="222E54"/>
                </a:solidFill>
                <a:latin typeface="Verdana"/>
                <a:cs typeface="Verdana"/>
              </a:rPr>
              <a:t>nome</a:t>
            </a:r>
            <a:r>
              <a:rPr sz="1100" spc="-80">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a:t>
            </a:r>
            <a:r>
              <a:rPr sz="1100" spc="-90">
                <a:solidFill>
                  <a:srgbClr val="222E54"/>
                </a:solidFill>
                <a:latin typeface="Verdana"/>
                <a:cs typeface="Verdana"/>
              </a:rPr>
              <a:t>colaborador,</a:t>
            </a:r>
            <a:r>
              <a:rPr sz="1100" spc="-75">
                <a:solidFill>
                  <a:srgbClr val="222E54"/>
                </a:solidFill>
                <a:latin typeface="Verdana"/>
                <a:cs typeface="Verdana"/>
              </a:rPr>
              <a:t> </a:t>
            </a:r>
            <a:r>
              <a:rPr sz="1100" spc="-95">
                <a:solidFill>
                  <a:srgbClr val="222E54"/>
                </a:solidFill>
                <a:latin typeface="Verdana"/>
                <a:cs typeface="Verdana"/>
              </a:rPr>
              <a:t>deve</a:t>
            </a:r>
            <a:r>
              <a:rPr sz="1100" spc="-80">
                <a:solidFill>
                  <a:srgbClr val="222E54"/>
                </a:solidFill>
                <a:latin typeface="Verdana"/>
                <a:cs typeface="Verdana"/>
              </a:rPr>
              <a:t> </a:t>
            </a:r>
            <a:r>
              <a:rPr sz="1100" spc="-85">
                <a:solidFill>
                  <a:srgbClr val="222E54"/>
                </a:solidFill>
                <a:latin typeface="Verdana"/>
                <a:cs typeface="Verdana"/>
              </a:rPr>
              <a:t>ser</a:t>
            </a:r>
            <a:r>
              <a:rPr sz="1100" spc="-80">
                <a:solidFill>
                  <a:srgbClr val="222E54"/>
                </a:solidFill>
                <a:latin typeface="Verdana"/>
                <a:cs typeface="Verdana"/>
              </a:rPr>
              <a:t> </a:t>
            </a:r>
            <a:r>
              <a:rPr sz="1100" spc="-90">
                <a:solidFill>
                  <a:srgbClr val="222E54"/>
                </a:solidFill>
                <a:latin typeface="Verdana"/>
                <a:cs typeface="Verdana"/>
              </a:rPr>
              <a:t>enviada</a:t>
            </a:r>
            <a:r>
              <a:rPr sz="1100" spc="-75">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60">
                <a:solidFill>
                  <a:srgbClr val="222E54"/>
                </a:solidFill>
                <a:latin typeface="Verdana"/>
                <a:cs typeface="Verdana"/>
              </a:rPr>
              <a:t>RE</a:t>
            </a:r>
            <a:r>
              <a:rPr sz="1100" spc="-80">
                <a:solidFill>
                  <a:srgbClr val="222E54"/>
                </a:solidFill>
                <a:latin typeface="Verdana"/>
                <a:cs typeface="Verdana"/>
              </a:rPr>
              <a:t> </a:t>
            </a:r>
            <a:r>
              <a:rPr sz="1100" spc="-60">
                <a:solidFill>
                  <a:srgbClr val="222E54"/>
                </a:solidFill>
                <a:latin typeface="Verdana"/>
                <a:cs typeface="Verdana"/>
              </a:rPr>
              <a:t>Rescisória, </a:t>
            </a:r>
            <a:r>
              <a:rPr sz="1100" spc="-75">
                <a:solidFill>
                  <a:srgbClr val="222E54"/>
                </a:solidFill>
                <a:latin typeface="Verdana"/>
                <a:cs typeface="Verdana"/>
              </a:rPr>
              <a:t>onde</a:t>
            </a:r>
            <a:r>
              <a:rPr sz="1100" spc="-70">
                <a:solidFill>
                  <a:srgbClr val="222E54"/>
                </a:solidFill>
                <a:latin typeface="Verdana"/>
                <a:cs typeface="Verdana"/>
              </a:rPr>
              <a:t> </a:t>
            </a:r>
            <a:r>
              <a:rPr sz="1100" spc="-65">
                <a:solidFill>
                  <a:srgbClr val="222E54"/>
                </a:solidFill>
                <a:latin typeface="Verdana"/>
                <a:cs typeface="Verdana"/>
              </a:rPr>
              <a:t>o </a:t>
            </a:r>
            <a:r>
              <a:rPr sz="1100" spc="-75">
                <a:solidFill>
                  <a:srgbClr val="222E54"/>
                </a:solidFill>
                <a:latin typeface="Verdana"/>
                <a:cs typeface="Verdana"/>
              </a:rPr>
              <a:t>colaborador</a:t>
            </a:r>
            <a:r>
              <a:rPr sz="1100" spc="-65">
                <a:solidFill>
                  <a:srgbClr val="222E54"/>
                </a:solidFill>
                <a:latin typeface="Verdana"/>
                <a:cs typeface="Verdana"/>
              </a:rPr>
              <a:t> </a:t>
            </a:r>
            <a:r>
              <a:rPr sz="1100" spc="-70">
                <a:solidFill>
                  <a:srgbClr val="222E54"/>
                </a:solidFill>
                <a:latin typeface="Verdana"/>
                <a:cs typeface="Verdana"/>
              </a:rPr>
              <a:t>desligado precisa</a:t>
            </a:r>
            <a:r>
              <a:rPr sz="1100" spc="-65">
                <a:solidFill>
                  <a:srgbClr val="222E54"/>
                </a:solidFill>
                <a:latin typeface="Verdana"/>
                <a:cs typeface="Verdana"/>
              </a:rPr>
              <a:t> </a:t>
            </a:r>
            <a:r>
              <a:rPr sz="1100" spc="-90">
                <a:solidFill>
                  <a:srgbClr val="222E54"/>
                </a:solidFill>
                <a:latin typeface="Verdana"/>
                <a:cs typeface="Verdana"/>
              </a:rPr>
              <a:t>estar</a:t>
            </a:r>
            <a:r>
              <a:rPr sz="1100" spc="-65">
                <a:solidFill>
                  <a:srgbClr val="222E54"/>
                </a:solidFill>
                <a:latin typeface="Verdana"/>
                <a:cs typeface="Verdana"/>
              </a:rPr>
              <a:t> </a:t>
            </a:r>
            <a:r>
              <a:rPr sz="1100" spc="-10">
                <a:solidFill>
                  <a:srgbClr val="222E54"/>
                </a:solidFill>
                <a:latin typeface="Verdana"/>
                <a:cs typeface="Verdana"/>
              </a:rPr>
              <a:t>listado.</a:t>
            </a:r>
            <a:endParaRPr sz="1100">
              <a:latin typeface="Verdana"/>
              <a:cs typeface="Verdana"/>
            </a:endParaRPr>
          </a:p>
        </p:txBody>
      </p:sp>
      <p:pic>
        <p:nvPicPr>
          <p:cNvPr id="31" name="Imagem 30"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8F1E597-E342-D1FD-30FB-4A0D87437A04}"/>
              </a:ext>
            </a:extLst>
          </p:cNvPr>
          <p:cNvPicPr>
            <a:picLocks noChangeAspect="1"/>
          </p:cNvPicPr>
          <p:nvPr/>
        </p:nvPicPr>
        <p:blipFill>
          <a:blip r:embed="rId4"/>
          <a:stretch>
            <a:fillRect/>
          </a:stretch>
        </p:blipFill>
        <p:spPr>
          <a:xfrm>
            <a:off x="1779683" y="2888720"/>
            <a:ext cx="1788094" cy="152340"/>
          </a:xfrm>
          <a:prstGeom prst="rect">
            <a:avLst/>
          </a:prstGeom>
        </p:spPr>
      </p:pic>
      <p:pic>
        <p:nvPicPr>
          <p:cNvPr id="32" name="Imagem 31"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B510518-F968-F98A-3B41-13403C2DDFD6}"/>
              </a:ext>
            </a:extLst>
          </p:cNvPr>
          <p:cNvPicPr>
            <a:picLocks noChangeAspect="1"/>
          </p:cNvPicPr>
          <p:nvPr/>
        </p:nvPicPr>
        <p:blipFill>
          <a:blip r:embed="rId4"/>
          <a:stretch>
            <a:fillRect/>
          </a:stretch>
        </p:blipFill>
        <p:spPr>
          <a:xfrm>
            <a:off x="1383043" y="3174111"/>
            <a:ext cx="1296262" cy="104775"/>
          </a:xfrm>
          <a:prstGeom prst="rect">
            <a:avLst/>
          </a:prstGeom>
        </p:spPr>
      </p:pic>
      <p:pic>
        <p:nvPicPr>
          <p:cNvPr id="33" name="Imagem 3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8096FAB-AAE0-AC2C-DA05-71D3B1F69DCA}"/>
              </a:ext>
            </a:extLst>
          </p:cNvPr>
          <p:cNvPicPr>
            <a:picLocks noChangeAspect="1"/>
          </p:cNvPicPr>
          <p:nvPr/>
        </p:nvPicPr>
        <p:blipFill>
          <a:blip r:embed="rId4"/>
          <a:stretch>
            <a:fillRect/>
          </a:stretch>
        </p:blipFill>
        <p:spPr>
          <a:xfrm>
            <a:off x="2033532" y="3174111"/>
            <a:ext cx="1296262" cy="104775"/>
          </a:xfrm>
          <a:prstGeom prst="rect">
            <a:avLst/>
          </a:prstGeom>
        </p:spPr>
      </p:pic>
      <p:pic>
        <p:nvPicPr>
          <p:cNvPr id="34" name="Imagem 33"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46E4765-120E-385F-8C9A-FF91F3556811}"/>
              </a:ext>
            </a:extLst>
          </p:cNvPr>
          <p:cNvPicPr>
            <a:picLocks noChangeAspect="1"/>
          </p:cNvPicPr>
          <p:nvPr/>
        </p:nvPicPr>
        <p:blipFill>
          <a:blip r:embed="rId4"/>
          <a:stretch>
            <a:fillRect/>
          </a:stretch>
        </p:blipFill>
        <p:spPr>
          <a:xfrm>
            <a:off x="5233613" y="5214648"/>
            <a:ext cx="1305793" cy="114300"/>
          </a:xfrm>
          <a:prstGeom prst="rect">
            <a:avLst/>
          </a:prstGeom>
        </p:spPr>
      </p:pic>
      <p:pic>
        <p:nvPicPr>
          <p:cNvPr id="35" name="Imagem 34"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673A75E-A911-88B0-E1A5-6CB00C11A22F}"/>
              </a:ext>
            </a:extLst>
          </p:cNvPr>
          <p:cNvPicPr>
            <a:picLocks noChangeAspect="1"/>
          </p:cNvPicPr>
          <p:nvPr/>
        </p:nvPicPr>
        <p:blipFill>
          <a:blip r:embed="rId4"/>
          <a:stretch>
            <a:fillRect/>
          </a:stretch>
        </p:blipFill>
        <p:spPr>
          <a:xfrm>
            <a:off x="6264875" y="5214648"/>
            <a:ext cx="1305793" cy="114300"/>
          </a:xfrm>
          <a:prstGeom prst="rect">
            <a:avLst/>
          </a:prstGeom>
        </p:spPr>
      </p:pic>
      <p:pic>
        <p:nvPicPr>
          <p:cNvPr id="36" name="Imagem 35"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7594D69-F740-D97F-7DCA-2A62C64CAC51}"/>
              </a:ext>
            </a:extLst>
          </p:cNvPr>
          <p:cNvPicPr>
            <a:picLocks noChangeAspect="1"/>
          </p:cNvPicPr>
          <p:nvPr/>
        </p:nvPicPr>
        <p:blipFill>
          <a:blip r:embed="rId4"/>
          <a:stretch>
            <a:fillRect/>
          </a:stretch>
        </p:blipFill>
        <p:spPr>
          <a:xfrm>
            <a:off x="5233613" y="5864704"/>
            <a:ext cx="1305793" cy="225285"/>
          </a:xfrm>
          <a:prstGeom prst="rect">
            <a:avLst/>
          </a:prstGeom>
        </p:spPr>
      </p:pic>
      <p:pic>
        <p:nvPicPr>
          <p:cNvPr id="37" name="Imagem 36"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D6D5027-BBE6-A3A8-472D-81B2F1590F47}"/>
              </a:ext>
            </a:extLst>
          </p:cNvPr>
          <p:cNvPicPr>
            <a:picLocks noChangeAspect="1"/>
          </p:cNvPicPr>
          <p:nvPr/>
        </p:nvPicPr>
        <p:blipFill>
          <a:blip r:embed="rId4"/>
          <a:stretch>
            <a:fillRect/>
          </a:stretch>
        </p:blipFill>
        <p:spPr>
          <a:xfrm>
            <a:off x="5344672" y="5626879"/>
            <a:ext cx="1305793" cy="114300"/>
          </a:xfrm>
          <a:prstGeom prst="rect">
            <a:avLst/>
          </a:prstGeom>
        </p:spPr>
      </p:pic>
      <p:pic>
        <p:nvPicPr>
          <p:cNvPr id="38" name="Imagem 37"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D5AD9AF-A8F2-B5B0-96B7-FC093D21E194}"/>
              </a:ext>
            </a:extLst>
          </p:cNvPr>
          <p:cNvPicPr>
            <a:picLocks noChangeAspect="1"/>
          </p:cNvPicPr>
          <p:nvPr/>
        </p:nvPicPr>
        <p:blipFill>
          <a:blip r:embed="rId4"/>
          <a:stretch>
            <a:fillRect/>
          </a:stretch>
        </p:blipFill>
        <p:spPr>
          <a:xfrm>
            <a:off x="6534590" y="5626879"/>
            <a:ext cx="1305793" cy="114300"/>
          </a:xfrm>
          <a:prstGeom prst="rect">
            <a:avLst/>
          </a:prstGeom>
        </p:spPr>
      </p:pic>
      <p:pic>
        <p:nvPicPr>
          <p:cNvPr id="39" name="Imagem 38"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D134D42-FABF-4A96-B9ED-01525BB29FAF}"/>
              </a:ext>
            </a:extLst>
          </p:cNvPr>
          <p:cNvPicPr>
            <a:picLocks noChangeAspect="1"/>
          </p:cNvPicPr>
          <p:nvPr/>
        </p:nvPicPr>
        <p:blipFill>
          <a:blip r:embed="rId4"/>
          <a:stretch>
            <a:fillRect/>
          </a:stretch>
        </p:blipFill>
        <p:spPr>
          <a:xfrm>
            <a:off x="5408135" y="5436618"/>
            <a:ext cx="1305793" cy="193575"/>
          </a:xfrm>
          <a:prstGeom prst="rect">
            <a:avLst/>
          </a:prstGeom>
        </p:spPr>
      </p:pic>
      <p:pic>
        <p:nvPicPr>
          <p:cNvPr id="40" name="Imagem 39"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559FE4E-3E3D-4DFE-77CE-A00F088C949A}"/>
              </a:ext>
            </a:extLst>
          </p:cNvPr>
          <p:cNvPicPr>
            <a:picLocks noChangeAspect="1"/>
          </p:cNvPicPr>
          <p:nvPr/>
        </p:nvPicPr>
        <p:blipFill>
          <a:blip r:embed="rId4"/>
          <a:stretch>
            <a:fillRect/>
          </a:stretch>
        </p:blipFill>
        <p:spPr>
          <a:xfrm>
            <a:off x="6705422" y="5436618"/>
            <a:ext cx="1305793" cy="193575"/>
          </a:xfrm>
          <a:prstGeom prst="rect">
            <a:avLst/>
          </a:prstGeom>
        </p:spPr>
      </p:pic>
      <p:pic>
        <p:nvPicPr>
          <p:cNvPr id="41" name="Imagem 40"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843F79C-DEE1-75A1-F27E-303A64B8AE35}"/>
              </a:ext>
            </a:extLst>
          </p:cNvPr>
          <p:cNvPicPr>
            <a:picLocks noChangeAspect="1"/>
          </p:cNvPicPr>
          <p:nvPr/>
        </p:nvPicPr>
        <p:blipFill>
          <a:blip r:embed="rId4"/>
          <a:stretch>
            <a:fillRect/>
          </a:stretch>
        </p:blipFill>
        <p:spPr>
          <a:xfrm>
            <a:off x="6911790" y="5928124"/>
            <a:ext cx="1305793" cy="1143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84607"/>
            <a:ext cx="3970020" cy="750570"/>
          </a:xfrm>
          <a:prstGeom prst="rect">
            <a:avLst/>
          </a:prstGeom>
        </p:spPr>
        <p:txBody>
          <a:bodyPr vert="horz" wrap="square" lIns="0" tIns="12700" rIns="0" bIns="0" rtlCol="0">
            <a:spAutoFit/>
          </a:bodyPr>
          <a:lstStyle/>
          <a:p>
            <a:pPr marL="12700">
              <a:lnSpc>
                <a:spcPts val="2855"/>
              </a:lnSpc>
              <a:spcBef>
                <a:spcPts val="100"/>
              </a:spcBef>
            </a:pPr>
            <a:r>
              <a:rPr sz="2400" b="1" i="1" spc="-125">
                <a:solidFill>
                  <a:srgbClr val="FFFFFF"/>
                </a:solidFill>
                <a:latin typeface="Trebuchet MS"/>
                <a:cs typeface="Trebuchet MS"/>
              </a:rPr>
              <a:t>Guia</a:t>
            </a:r>
            <a:r>
              <a:rPr sz="2400" b="1" i="1" spc="-150">
                <a:solidFill>
                  <a:srgbClr val="FFFFFF"/>
                </a:solidFill>
                <a:latin typeface="Trebuchet MS"/>
                <a:cs typeface="Trebuchet MS"/>
              </a:rPr>
              <a:t> </a:t>
            </a:r>
            <a:r>
              <a:rPr sz="2400" b="1" i="1" spc="-105">
                <a:solidFill>
                  <a:srgbClr val="FFFFFF"/>
                </a:solidFill>
                <a:latin typeface="Trebuchet MS"/>
                <a:cs typeface="Trebuchet MS"/>
              </a:rPr>
              <a:t>do</a:t>
            </a:r>
            <a:r>
              <a:rPr sz="2400" b="1" i="1" spc="-145">
                <a:solidFill>
                  <a:srgbClr val="FFFFFF"/>
                </a:solidFill>
                <a:latin typeface="Trebuchet MS"/>
                <a:cs typeface="Trebuchet MS"/>
              </a:rPr>
              <a:t> </a:t>
            </a:r>
            <a:r>
              <a:rPr sz="2400" b="1" i="1" spc="-225">
                <a:solidFill>
                  <a:srgbClr val="FFFFFF"/>
                </a:solidFill>
                <a:latin typeface="Trebuchet MS"/>
                <a:cs typeface="Trebuchet MS"/>
              </a:rPr>
              <a:t>FGTS</a:t>
            </a:r>
            <a:r>
              <a:rPr sz="2400" b="1" i="1" spc="-150">
                <a:solidFill>
                  <a:srgbClr val="FFFFFF"/>
                </a:solidFill>
                <a:latin typeface="Trebuchet MS"/>
                <a:cs typeface="Trebuchet MS"/>
              </a:rPr>
              <a:t> </a:t>
            </a:r>
            <a:r>
              <a:rPr sz="2400" b="1" i="1" spc="-170">
                <a:solidFill>
                  <a:srgbClr val="FFFFFF"/>
                </a:solidFill>
                <a:latin typeface="Trebuchet MS"/>
                <a:cs typeface="Trebuchet MS"/>
              </a:rPr>
              <a:t>Digital</a:t>
            </a:r>
            <a:r>
              <a:rPr sz="2400" b="1" i="1" spc="-145">
                <a:solidFill>
                  <a:srgbClr val="FFFFFF"/>
                </a:solidFill>
                <a:latin typeface="Trebuchet MS"/>
                <a:cs typeface="Trebuchet MS"/>
              </a:rPr>
              <a:t> </a:t>
            </a:r>
            <a:r>
              <a:rPr sz="2400" b="1" i="1" spc="-150">
                <a:solidFill>
                  <a:srgbClr val="FFFFFF"/>
                </a:solidFill>
                <a:latin typeface="Trebuchet MS"/>
                <a:cs typeface="Trebuchet MS"/>
              </a:rPr>
              <a:t>Rescisório</a:t>
            </a:r>
            <a:endParaRPr sz="2400">
              <a:latin typeface="Trebuchet MS"/>
              <a:cs typeface="Trebuchet MS"/>
            </a:endParaRPr>
          </a:p>
          <a:p>
            <a:pPr marL="12700">
              <a:lnSpc>
                <a:spcPts val="285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1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5209540" cy="787400"/>
          </a:xfrm>
          <a:prstGeom prst="rect">
            <a:avLst/>
          </a:prstGeom>
        </p:spPr>
        <p:txBody>
          <a:bodyPr vert="horz" wrap="square" lIns="0" tIns="12700" rIns="0" bIns="0" rtlCol="0">
            <a:spAutoFit/>
          </a:bodyPr>
          <a:lstStyle/>
          <a:p>
            <a:pPr marL="12700">
              <a:lnSpc>
                <a:spcPct val="100000"/>
              </a:lnSpc>
              <a:spcBef>
                <a:spcPts val="100"/>
              </a:spcBef>
            </a:pPr>
            <a:r>
              <a:rPr spc="-125"/>
              <a:t>GFD</a:t>
            </a:r>
            <a:r>
              <a:rPr spc="-355"/>
              <a:t> </a:t>
            </a:r>
            <a:r>
              <a:rPr spc="-370"/>
              <a:t>+</a:t>
            </a:r>
            <a:r>
              <a:rPr spc="-355"/>
              <a:t> </a:t>
            </a:r>
            <a:r>
              <a:rPr spc="-204"/>
              <a:t>Comprovante</a:t>
            </a:r>
          </a:p>
        </p:txBody>
      </p:sp>
      <p:grpSp>
        <p:nvGrpSpPr>
          <p:cNvPr id="4" name="object 4"/>
          <p:cNvGrpSpPr/>
          <p:nvPr/>
        </p:nvGrpSpPr>
        <p:grpSpPr>
          <a:xfrm>
            <a:off x="505195" y="2220010"/>
            <a:ext cx="7050405" cy="5026660"/>
            <a:chOff x="505195" y="2220010"/>
            <a:chExt cx="7050405" cy="5026660"/>
          </a:xfrm>
        </p:grpSpPr>
        <p:pic>
          <p:nvPicPr>
            <p:cNvPr id="5" name="object 5"/>
            <p:cNvPicPr/>
            <p:nvPr/>
          </p:nvPicPr>
          <p:blipFill>
            <a:blip r:embed="rId2" cstate="print"/>
            <a:stretch>
              <a:fillRect/>
            </a:stretch>
          </p:blipFill>
          <p:spPr>
            <a:xfrm>
              <a:off x="3843314" y="2220010"/>
              <a:ext cx="3005363" cy="5026279"/>
            </a:xfrm>
            <a:prstGeom prst="rect">
              <a:avLst/>
            </a:prstGeom>
          </p:spPr>
        </p:pic>
        <p:sp>
          <p:nvSpPr>
            <p:cNvPr id="6" name="object 6"/>
            <p:cNvSpPr/>
            <p:nvPr/>
          </p:nvSpPr>
          <p:spPr>
            <a:xfrm>
              <a:off x="4116704" y="2971901"/>
              <a:ext cx="2465070" cy="2383155"/>
            </a:xfrm>
            <a:custGeom>
              <a:avLst/>
              <a:gdLst/>
              <a:ahLst/>
              <a:cxnLst/>
              <a:rect l="l" t="t" r="r" b="b"/>
              <a:pathLst>
                <a:path w="2465070" h="2383154">
                  <a:moveTo>
                    <a:pt x="431990" y="656793"/>
                  </a:moveTo>
                  <a:lnTo>
                    <a:pt x="2464587" y="656793"/>
                  </a:lnTo>
                  <a:lnTo>
                    <a:pt x="2464587" y="0"/>
                  </a:lnTo>
                  <a:lnTo>
                    <a:pt x="431990" y="0"/>
                  </a:lnTo>
                  <a:lnTo>
                    <a:pt x="431990" y="656793"/>
                  </a:lnTo>
                  <a:close/>
                </a:path>
                <a:path w="2465070" h="2383154">
                  <a:moveTo>
                    <a:pt x="1353591" y="950201"/>
                  </a:moveTo>
                  <a:lnTo>
                    <a:pt x="2426195" y="950201"/>
                  </a:lnTo>
                  <a:lnTo>
                    <a:pt x="2426195" y="813600"/>
                  </a:lnTo>
                  <a:lnTo>
                    <a:pt x="1353591" y="813600"/>
                  </a:lnTo>
                  <a:lnTo>
                    <a:pt x="1353591" y="950201"/>
                  </a:lnTo>
                  <a:close/>
                </a:path>
                <a:path w="2465070" h="2383154">
                  <a:moveTo>
                    <a:pt x="21590" y="1380401"/>
                  </a:moveTo>
                  <a:lnTo>
                    <a:pt x="1785391" y="1380401"/>
                  </a:lnTo>
                  <a:lnTo>
                    <a:pt x="1785391" y="1278001"/>
                  </a:lnTo>
                  <a:lnTo>
                    <a:pt x="21590" y="1278001"/>
                  </a:lnTo>
                  <a:lnTo>
                    <a:pt x="21590" y="1380401"/>
                  </a:lnTo>
                  <a:close/>
                </a:path>
                <a:path w="2465070" h="2383154">
                  <a:moveTo>
                    <a:pt x="0" y="2383002"/>
                  </a:moveTo>
                  <a:lnTo>
                    <a:pt x="2444203" y="2383002"/>
                  </a:lnTo>
                  <a:lnTo>
                    <a:pt x="2444203" y="2246401"/>
                  </a:lnTo>
                  <a:lnTo>
                    <a:pt x="0" y="2246401"/>
                  </a:lnTo>
                  <a:lnTo>
                    <a:pt x="0" y="2383002"/>
                  </a:lnTo>
                  <a:close/>
                </a:path>
                <a:path w="2465070" h="2383154">
                  <a:moveTo>
                    <a:pt x="1879193" y="761212"/>
                  </a:moveTo>
                  <a:lnTo>
                    <a:pt x="2464587" y="761212"/>
                  </a:lnTo>
                  <a:lnTo>
                    <a:pt x="2464587" y="658812"/>
                  </a:lnTo>
                  <a:lnTo>
                    <a:pt x="1879193" y="658812"/>
                  </a:lnTo>
                  <a:lnTo>
                    <a:pt x="1879193" y="761212"/>
                  </a:lnTo>
                  <a:close/>
                </a:path>
              </a:pathLst>
            </a:custGeom>
            <a:ln w="25400">
              <a:solidFill>
                <a:srgbClr val="0C285A"/>
              </a:solidFill>
            </a:ln>
          </p:spPr>
          <p:txBody>
            <a:bodyPr wrap="square" lIns="0" tIns="0" rIns="0" bIns="0" rtlCol="0"/>
            <a:lstStyle/>
            <a:p>
              <a:endParaRPr/>
            </a:p>
          </p:txBody>
        </p:sp>
        <p:sp>
          <p:nvSpPr>
            <p:cNvPr id="7" name="object 7"/>
            <p:cNvSpPr/>
            <p:nvPr/>
          </p:nvSpPr>
          <p:spPr>
            <a:xfrm>
              <a:off x="554752" y="2426326"/>
              <a:ext cx="3981450" cy="567690"/>
            </a:xfrm>
            <a:custGeom>
              <a:avLst/>
              <a:gdLst/>
              <a:ahLst/>
              <a:cxnLst/>
              <a:rect l="l" t="t" r="r" b="b"/>
              <a:pathLst>
                <a:path w="3981450" h="567689">
                  <a:moveTo>
                    <a:pt x="3981246" y="567334"/>
                  </a:moveTo>
                  <a:lnTo>
                    <a:pt x="3246081" y="567334"/>
                  </a:lnTo>
                  <a:lnTo>
                    <a:pt x="3246081" y="0"/>
                  </a:lnTo>
                  <a:lnTo>
                    <a:pt x="0" y="0"/>
                  </a:lnTo>
                  <a:lnTo>
                    <a:pt x="0" y="82854"/>
                  </a:lnTo>
                </a:path>
              </a:pathLst>
            </a:custGeom>
            <a:ln w="25400">
              <a:solidFill>
                <a:srgbClr val="242E55"/>
              </a:solidFill>
            </a:ln>
          </p:spPr>
          <p:txBody>
            <a:bodyPr wrap="square" lIns="0" tIns="0" rIns="0" bIns="0" rtlCol="0"/>
            <a:lstStyle/>
            <a:p>
              <a:endParaRPr/>
            </a:p>
          </p:txBody>
        </p:sp>
        <p:sp>
          <p:nvSpPr>
            <p:cNvPr id="8" name="object 8"/>
            <p:cNvSpPr/>
            <p:nvPr/>
          </p:nvSpPr>
          <p:spPr>
            <a:xfrm>
              <a:off x="505195" y="2460952"/>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42E55"/>
            </a:solidFill>
          </p:spPr>
          <p:txBody>
            <a:bodyPr wrap="square" lIns="0" tIns="0" rIns="0" bIns="0" rtlCol="0"/>
            <a:lstStyle/>
            <a:p>
              <a:endParaRPr/>
            </a:p>
          </p:txBody>
        </p:sp>
        <p:sp>
          <p:nvSpPr>
            <p:cNvPr id="9" name="object 9"/>
            <p:cNvSpPr/>
            <p:nvPr/>
          </p:nvSpPr>
          <p:spPr>
            <a:xfrm>
              <a:off x="6555600" y="2993657"/>
              <a:ext cx="950594" cy="860425"/>
            </a:xfrm>
            <a:custGeom>
              <a:avLst/>
              <a:gdLst/>
              <a:ahLst/>
              <a:cxnLst/>
              <a:rect l="l" t="t" r="r" b="b"/>
              <a:pathLst>
                <a:path w="950595" h="860425">
                  <a:moveTo>
                    <a:pt x="0" y="860031"/>
                  </a:moveTo>
                  <a:lnTo>
                    <a:pt x="293090" y="860031"/>
                  </a:lnTo>
                  <a:lnTo>
                    <a:pt x="293090" y="0"/>
                  </a:lnTo>
                  <a:lnTo>
                    <a:pt x="950404" y="0"/>
                  </a:lnTo>
                  <a:lnTo>
                    <a:pt x="950404" y="151117"/>
                  </a:lnTo>
                </a:path>
              </a:pathLst>
            </a:custGeom>
            <a:ln w="25400">
              <a:solidFill>
                <a:srgbClr val="242E55"/>
              </a:solidFill>
            </a:ln>
          </p:spPr>
          <p:txBody>
            <a:bodyPr wrap="square" lIns="0" tIns="0" rIns="0" bIns="0" rtlCol="0"/>
            <a:lstStyle/>
            <a:p>
              <a:endParaRPr/>
            </a:p>
          </p:txBody>
        </p:sp>
        <p:sp>
          <p:nvSpPr>
            <p:cNvPr id="10" name="object 10"/>
            <p:cNvSpPr/>
            <p:nvPr/>
          </p:nvSpPr>
          <p:spPr>
            <a:xfrm>
              <a:off x="7456444" y="3096544"/>
              <a:ext cx="99695" cy="136525"/>
            </a:xfrm>
            <a:custGeom>
              <a:avLst/>
              <a:gdLst/>
              <a:ahLst/>
              <a:cxnLst/>
              <a:rect l="l" t="t" r="r" b="b"/>
              <a:pathLst>
                <a:path w="99695" h="136525">
                  <a:moveTo>
                    <a:pt x="99110" y="0"/>
                  </a:moveTo>
                  <a:lnTo>
                    <a:pt x="0" y="0"/>
                  </a:lnTo>
                  <a:lnTo>
                    <a:pt x="49555" y="136232"/>
                  </a:lnTo>
                  <a:lnTo>
                    <a:pt x="99110" y="0"/>
                  </a:lnTo>
                  <a:close/>
                </a:path>
              </a:pathLst>
            </a:custGeom>
            <a:solidFill>
              <a:srgbClr val="242E55"/>
            </a:solidFill>
          </p:spPr>
          <p:txBody>
            <a:bodyPr wrap="square" lIns="0" tIns="0" rIns="0" bIns="0" rtlCol="0"/>
            <a:lstStyle/>
            <a:p>
              <a:endParaRPr/>
            </a:p>
          </p:txBody>
        </p:sp>
        <p:sp>
          <p:nvSpPr>
            <p:cNvPr id="11" name="object 11"/>
            <p:cNvSpPr/>
            <p:nvPr/>
          </p:nvSpPr>
          <p:spPr>
            <a:xfrm>
              <a:off x="6555600" y="4889530"/>
              <a:ext cx="943610" cy="397510"/>
            </a:xfrm>
            <a:custGeom>
              <a:avLst/>
              <a:gdLst/>
              <a:ahLst/>
              <a:cxnLst/>
              <a:rect l="l" t="t" r="r" b="b"/>
              <a:pathLst>
                <a:path w="943609" h="397510">
                  <a:moveTo>
                    <a:pt x="0" y="396976"/>
                  </a:moveTo>
                  <a:lnTo>
                    <a:pt x="293090" y="396976"/>
                  </a:lnTo>
                  <a:lnTo>
                    <a:pt x="293090" y="0"/>
                  </a:lnTo>
                  <a:lnTo>
                    <a:pt x="943203" y="0"/>
                  </a:lnTo>
                  <a:lnTo>
                    <a:pt x="943203" y="138112"/>
                  </a:lnTo>
                </a:path>
              </a:pathLst>
            </a:custGeom>
            <a:ln w="25400">
              <a:solidFill>
                <a:srgbClr val="242E55"/>
              </a:solidFill>
            </a:ln>
          </p:spPr>
          <p:txBody>
            <a:bodyPr wrap="square" lIns="0" tIns="0" rIns="0" bIns="0" rtlCol="0"/>
            <a:lstStyle/>
            <a:p>
              <a:endParaRPr/>
            </a:p>
          </p:txBody>
        </p:sp>
        <p:sp>
          <p:nvSpPr>
            <p:cNvPr id="12" name="object 12"/>
            <p:cNvSpPr/>
            <p:nvPr/>
          </p:nvSpPr>
          <p:spPr>
            <a:xfrm>
              <a:off x="7449244" y="4979319"/>
              <a:ext cx="99695" cy="136525"/>
            </a:xfrm>
            <a:custGeom>
              <a:avLst/>
              <a:gdLst/>
              <a:ahLst/>
              <a:cxnLst/>
              <a:rect l="l" t="t" r="r" b="b"/>
              <a:pathLst>
                <a:path w="99695" h="136525">
                  <a:moveTo>
                    <a:pt x="99110" y="0"/>
                  </a:moveTo>
                  <a:lnTo>
                    <a:pt x="0" y="0"/>
                  </a:lnTo>
                  <a:lnTo>
                    <a:pt x="49555" y="136232"/>
                  </a:lnTo>
                  <a:lnTo>
                    <a:pt x="99110" y="0"/>
                  </a:lnTo>
                  <a:close/>
                </a:path>
              </a:pathLst>
            </a:custGeom>
            <a:solidFill>
              <a:srgbClr val="242E55"/>
            </a:solidFill>
          </p:spPr>
          <p:txBody>
            <a:bodyPr wrap="square" lIns="0" tIns="0" rIns="0" bIns="0" rtlCol="0"/>
            <a:lstStyle/>
            <a:p>
              <a:endParaRPr/>
            </a:p>
          </p:txBody>
        </p:sp>
        <p:sp>
          <p:nvSpPr>
            <p:cNvPr id="13" name="object 13"/>
            <p:cNvSpPr/>
            <p:nvPr/>
          </p:nvSpPr>
          <p:spPr>
            <a:xfrm>
              <a:off x="554749" y="3681841"/>
              <a:ext cx="5428615" cy="436880"/>
            </a:xfrm>
            <a:custGeom>
              <a:avLst/>
              <a:gdLst/>
              <a:ahLst/>
              <a:cxnLst/>
              <a:rect l="l" t="t" r="r" b="b"/>
              <a:pathLst>
                <a:path w="5428615" h="436879">
                  <a:moveTo>
                    <a:pt x="5428449" y="0"/>
                  </a:moveTo>
                  <a:lnTo>
                    <a:pt x="3173564" y="0"/>
                  </a:lnTo>
                  <a:lnTo>
                    <a:pt x="3173564" y="350139"/>
                  </a:lnTo>
                  <a:lnTo>
                    <a:pt x="0" y="350139"/>
                  </a:lnTo>
                  <a:lnTo>
                    <a:pt x="0" y="436460"/>
                  </a:lnTo>
                </a:path>
              </a:pathLst>
            </a:custGeom>
            <a:ln w="25400">
              <a:solidFill>
                <a:srgbClr val="242E55"/>
              </a:solidFill>
            </a:ln>
          </p:spPr>
          <p:txBody>
            <a:bodyPr wrap="square" lIns="0" tIns="0" rIns="0" bIns="0" rtlCol="0"/>
            <a:lstStyle/>
            <a:p>
              <a:endParaRPr/>
            </a:p>
          </p:txBody>
        </p:sp>
        <p:sp>
          <p:nvSpPr>
            <p:cNvPr id="14" name="object 14"/>
            <p:cNvSpPr/>
            <p:nvPr/>
          </p:nvSpPr>
          <p:spPr>
            <a:xfrm>
              <a:off x="505195" y="4070079"/>
              <a:ext cx="99695" cy="136525"/>
            </a:xfrm>
            <a:custGeom>
              <a:avLst/>
              <a:gdLst/>
              <a:ahLst/>
              <a:cxnLst/>
              <a:rect l="l" t="t" r="r" b="b"/>
              <a:pathLst>
                <a:path w="99695" h="136525">
                  <a:moveTo>
                    <a:pt x="99110" y="0"/>
                  </a:moveTo>
                  <a:lnTo>
                    <a:pt x="0" y="0"/>
                  </a:lnTo>
                  <a:lnTo>
                    <a:pt x="49555" y="136232"/>
                  </a:lnTo>
                  <a:lnTo>
                    <a:pt x="99110" y="0"/>
                  </a:lnTo>
                  <a:close/>
                </a:path>
              </a:pathLst>
            </a:custGeom>
            <a:solidFill>
              <a:srgbClr val="242E55"/>
            </a:solidFill>
          </p:spPr>
          <p:txBody>
            <a:bodyPr wrap="square" lIns="0" tIns="0" rIns="0" bIns="0" rtlCol="0"/>
            <a:lstStyle/>
            <a:p>
              <a:endParaRPr/>
            </a:p>
          </p:txBody>
        </p:sp>
        <p:sp>
          <p:nvSpPr>
            <p:cNvPr id="15" name="object 15"/>
            <p:cNvSpPr/>
            <p:nvPr/>
          </p:nvSpPr>
          <p:spPr>
            <a:xfrm>
              <a:off x="554753" y="4301065"/>
              <a:ext cx="3571240" cy="1471930"/>
            </a:xfrm>
            <a:custGeom>
              <a:avLst/>
              <a:gdLst/>
              <a:ahLst/>
              <a:cxnLst/>
              <a:rect l="l" t="t" r="r" b="b"/>
              <a:pathLst>
                <a:path w="3571240" h="1471929">
                  <a:moveTo>
                    <a:pt x="3570846" y="0"/>
                  </a:moveTo>
                  <a:lnTo>
                    <a:pt x="3266008" y="0"/>
                  </a:lnTo>
                  <a:lnTo>
                    <a:pt x="3266008" y="1350860"/>
                  </a:lnTo>
                  <a:lnTo>
                    <a:pt x="0" y="1350860"/>
                  </a:lnTo>
                  <a:lnTo>
                    <a:pt x="0" y="1471714"/>
                  </a:lnTo>
                </a:path>
              </a:pathLst>
            </a:custGeom>
            <a:ln w="25400">
              <a:solidFill>
                <a:srgbClr val="242E55"/>
              </a:solidFill>
            </a:ln>
          </p:spPr>
          <p:txBody>
            <a:bodyPr wrap="square" lIns="0" tIns="0" rIns="0" bIns="0" rtlCol="0"/>
            <a:lstStyle/>
            <a:p>
              <a:endParaRPr/>
            </a:p>
          </p:txBody>
        </p:sp>
        <p:sp>
          <p:nvSpPr>
            <p:cNvPr id="16" name="object 16"/>
            <p:cNvSpPr/>
            <p:nvPr/>
          </p:nvSpPr>
          <p:spPr>
            <a:xfrm>
              <a:off x="505195" y="5724551"/>
              <a:ext cx="99695" cy="136525"/>
            </a:xfrm>
            <a:custGeom>
              <a:avLst/>
              <a:gdLst/>
              <a:ahLst/>
              <a:cxnLst/>
              <a:rect l="l" t="t" r="r" b="b"/>
              <a:pathLst>
                <a:path w="99695" h="136525">
                  <a:moveTo>
                    <a:pt x="99110" y="0"/>
                  </a:moveTo>
                  <a:lnTo>
                    <a:pt x="0" y="0"/>
                  </a:lnTo>
                  <a:lnTo>
                    <a:pt x="49555" y="136232"/>
                  </a:lnTo>
                  <a:lnTo>
                    <a:pt x="99110" y="0"/>
                  </a:lnTo>
                  <a:close/>
                </a:path>
              </a:pathLst>
            </a:custGeom>
            <a:solidFill>
              <a:srgbClr val="242E55"/>
            </a:solidFill>
          </p:spPr>
          <p:txBody>
            <a:bodyPr wrap="square" lIns="0" tIns="0" rIns="0" bIns="0" rtlCol="0"/>
            <a:lstStyle/>
            <a:p>
              <a:endParaRPr/>
            </a:p>
          </p:txBody>
        </p:sp>
      </p:grpSp>
      <p:sp>
        <p:nvSpPr>
          <p:cNvPr id="17" name="object 17"/>
          <p:cNvSpPr txBox="1"/>
          <p:nvPr/>
        </p:nvSpPr>
        <p:spPr>
          <a:xfrm>
            <a:off x="454138" y="2613497"/>
            <a:ext cx="2421255" cy="69596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75">
                <a:solidFill>
                  <a:srgbClr val="222E54"/>
                </a:solidFill>
                <a:latin typeface="Verdana"/>
                <a:cs typeface="Verdana"/>
              </a:rPr>
              <a:t>Conferir</a:t>
            </a:r>
            <a:r>
              <a:rPr sz="1100" spc="-70">
                <a:solidFill>
                  <a:srgbClr val="222E54"/>
                </a:solidFill>
                <a:latin typeface="Verdana"/>
                <a:cs typeface="Verdana"/>
              </a:rPr>
              <a:t> </a:t>
            </a:r>
            <a:r>
              <a:rPr sz="1100" spc="-75">
                <a:solidFill>
                  <a:srgbClr val="222E54"/>
                </a:solidFill>
                <a:latin typeface="Verdana"/>
                <a:cs typeface="Verdana"/>
              </a:rPr>
              <a:t>se </a:t>
            </a:r>
            <a:r>
              <a:rPr sz="1100" spc="-95">
                <a:solidFill>
                  <a:srgbClr val="222E54"/>
                </a:solidFill>
                <a:latin typeface="Verdana"/>
                <a:cs typeface="Verdana"/>
              </a:rPr>
              <a:t>a</a:t>
            </a:r>
            <a:r>
              <a:rPr sz="1100" spc="-75">
                <a:solidFill>
                  <a:srgbClr val="222E54"/>
                </a:solidFill>
                <a:latin typeface="Verdana"/>
                <a:cs typeface="Verdana"/>
              </a:rPr>
              <a:t> </a:t>
            </a:r>
            <a:r>
              <a:rPr sz="1100" spc="-95">
                <a:solidFill>
                  <a:srgbClr val="222E54"/>
                </a:solidFill>
                <a:latin typeface="Verdana"/>
                <a:cs typeface="Verdana"/>
              </a:rPr>
              <a:t>razão</a:t>
            </a:r>
            <a:r>
              <a:rPr sz="1100" spc="-70">
                <a:solidFill>
                  <a:srgbClr val="222E54"/>
                </a:solidFill>
                <a:latin typeface="Verdana"/>
                <a:cs typeface="Verdana"/>
              </a:rPr>
              <a:t> </a:t>
            </a:r>
            <a:r>
              <a:rPr sz="1100" spc="-60">
                <a:solidFill>
                  <a:srgbClr val="222E54"/>
                </a:solidFill>
                <a:latin typeface="Verdana"/>
                <a:cs typeface="Verdana"/>
              </a:rPr>
              <a:t>social</a:t>
            </a:r>
            <a:r>
              <a:rPr sz="1100" spc="-75">
                <a:solidFill>
                  <a:srgbClr val="222E54"/>
                </a:solidFill>
                <a:latin typeface="Verdana"/>
                <a:cs typeface="Verdana"/>
              </a:rPr>
              <a:t> </a:t>
            </a:r>
            <a:r>
              <a:rPr sz="1100" spc="-25">
                <a:solidFill>
                  <a:srgbClr val="222E54"/>
                </a:solidFill>
                <a:latin typeface="Verdana"/>
                <a:cs typeface="Verdana"/>
              </a:rPr>
              <a:t>e/ </a:t>
            </a:r>
            <a:r>
              <a:rPr sz="1100" spc="-80">
                <a:solidFill>
                  <a:srgbClr val="222E54"/>
                </a:solidFill>
                <a:latin typeface="Verdana"/>
                <a:cs typeface="Verdana"/>
              </a:rPr>
              <a:t>ou </a:t>
            </a:r>
            <a:r>
              <a:rPr sz="1100" spc="-50">
                <a:solidFill>
                  <a:srgbClr val="222E54"/>
                </a:solidFill>
                <a:latin typeface="Verdana"/>
                <a:cs typeface="Verdana"/>
              </a:rPr>
              <a:t>CNPJ</a:t>
            </a:r>
            <a:r>
              <a:rPr sz="1100" spc="-75">
                <a:solidFill>
                  <a:srgbClr val="222E54"/>
                </a:solidFill>
                <a:latin typeface="Verdana"/>
                <a:cs typeface="Verdana"/>
              </a:rPr>
              <a:t> </a:t>
            </a:r>
            <a:r>
              <a:rPr sz="1100" spc="-85">
                <a:solidFill>
                  <a:srgbClr val="222E54"/>
                </a:solidFill>
                <a:latin typeface="Verdana"/>
                <a:cs typeface="Verdana"/>
              </a:rPr>
              <a:t>informados</a:t>
            </a:r>
            <a:r>
              <a:rPr sz="1100" spc="-80">
                <a:solidFill>
                  <a:srgbClr val="222E54"/>
                </a:solidFill>
                <a:latin typeface="Verdana"/>
                <a:cs typeface="Verdana"/>
              </a:rPr>
              <a:t> como</a:t>
            </a:r>
            <a:r>
              <a:rPr sz="1100" spc="-75">
                <a:solidFill>
                  <a:srgbClr val="222E54"/>
                </a:solidFill>
                <a:latin typeface="Verdana"/>
                <a:cs typeface="Verdana"/>
              </a:rPr>
              <a:t> </a:t>
            </a:r>
            <a:r>
              <a:rPr sz="1100" b="1" spc="-20">
                <a:solidFill>
                  <a:srgbClr val="222E54"/>
                </a:solidFill>
                <a:latin typeface="Arial"/>
                <a:cs typeface="Arial"/>
              </a:rPr>
              <a:t>pagador</a:t>
            </a:r>
            <a:r>
              <a:rPr sz="1100" b="1">
                <a:solidFill>
                  <a:srgbClr val="222E54"/>
                </a:solidFill>
                <a:latin typeface="Arial"/>
                <a:cs typeface="Arial"/>
              </a:rPr>
              <a:t> </a:t>
            </a:r>
            <a:r>
              <a:rPr sz="1100" spc="-25">
                <a:solidFill>
                  <a:srgbClr val="222E54"/>
                </a:solidFill>
                <a:latin typeface="Verdana"/>
                <a:cs typeface="Verdana"/>
              </a:rPr>
              <a:t>no </a:t>
            </a:r>
            <a:r>
              <a:rPr sz="1100" spc="-90">
                <a:solidFill>
                  <a:srgbClr val="222E54"/>
                </a:solidFill>
                <a:latin typeface="Verdana"/>
                <a:cs typeface="Verdana"/>
              </a:rPr>
              <a:t>documento</a:t>
            </a:r>
            <a:r>
              <a:rPr sz="1100" spc="-80">
                <a:solidFill>
                  <a:srgbClr val="222E54"/>
                </a:solidFill>
                <a:latin typeface="Verdana"/>
                <a:cs typeface="Verdana"/>
              </a:rPr>
              <a:t> </a:t>
            </a:r>
            <a:r>
              <a:rPr sz="1100" spc="-60">
                <a:solidFill>
                  <a:srgbClr val="222E54"/>
                </a:solidFill>
                <a:latin typeface="Verdana"/>
                <a:cs typeface="Verdana"/>
              </a:rPr>
              <a:t>coincidem</a:t>
            </a:r>
            <a:r>
              <a:rPr sz="1100" spc="-75">
                <a:solidFill>
                  <a:srgbClr val="222E54"/>
                </a:solidFill>
                <a:latin typeface="Verdana"/>
                <a:cs typeface="Verdana"/>
              </a:rPr>
              <a:t> </a:t>
            </a:r>
            <a:r>
              <a:rPr sz="1100" spc="-85">
                <a:solidFill>
                  <a:srgbClr val="222E54"/>
                </a:solidFill>
                <a:latin typeface="Verdana"/>
                <a:cs typeface="Verdana"/>
              </a:rPr>
              <a:t>com</a:t>
            </a:r>
            <a:r>
              <a:rPr sz="1100" spc="-75">
                <a:solidFill>
                  <a:srgbClr val="222E54"/>
                </a:solidFill>
                <a:latin typeface="Verdana"/>
                <a:cs typeface="Verdana"/>
              </a:rPr>
              <a:t> </a:t>
            </a:r>
            <a:r>
              <a:rPr sz="1100" spc="-65">
                <a:solidFill>
                  <a:srgbClr val="222E54"/>
                </a:solidFill>
                <a:latin typeface="Verdana"/>
                <a:cs typeface="Verdana"/>
              </a:rPr>
              <a:t>os</a:t>
            </a:r>
            <a:r>
              <a:rPr sz="1100" spc="-80">
                <a:solidFill>
                  <a:srgbClr val="222E54"/>
                </a:solidFill>
                <a:latin typeface="Verdana"/>
                <a:cs typeface="Verdana"/>
              </a:rPr>
              <a:t> </a:t>
            </a:r>
            <a:r>
              <a:rPr sz="1100" spc="-20">
                <a:solidFill>
                  <a:srgbClr val="222E54"/>
                </a:solidFill>
                <a:latin typeface="Verdana"/>
                <a:cs typeface="Verdana"/>
              </a:rPr>
              <a:t>dados </a:t>
            </a:r>
            <a:r>
              <a:rPr sz="1100" spc="-80">
                <a:solidFill>
                  <a:srgbClr val="222E54"/>
                </a:solidFill>
                <a:latin typeface="Verdana"/>
                <a:cs typeface="Verdana"/>
              </a:rPr>
              <a:t>cadastrados</a:t>
            </a:r>
            <a:r>
              <a:rPr sz="1100" spc="-65">
                <a:solidFill>
                  <a:srgbClr val="222E54"/>
                </a:solidFill>
                <a:latin typeface="Verdana"/>
                <a:cs typeface="Verdana"/>
              </a:rPr>
              <a:t> </a:t>
            </a:r>
            <a:r>
              <a:rPr sz="1100" spc="-70">
                <a:solidFill>
                  <a:srgbClr val="222E54"/>
                </a:solidFill>
                <a:latin typeface="Verdana"/>
                <a:cs typeface="Verdana"/>
              </a:rPr>
              <a:t>do</a:t>
            </a:r>
            <a:r>
              <a:rPr sz="1100" spc="-60">
                <a:solidFill>
                  <a:srgbClr val="222E54"/>
                </a:solidFill>
                <a:latin typeface="Verdana"/>
                <a:cs typeface="Verdana"/>
              </a:rPr>
              <a:t> </a:t>
            </a:r>
            <a:r>
              <a:rPr sz="1100" spc="-10">
                <a:solidFill>
                  <a:srgbClr val="222E54"/>
                </a:solidFill>
                <a:latin typeface="Verdana"/>
                <a:cs typeface="Verdana"/>
              </a:rPr>
              <a:t>fornecedor.</a:t>
            </a:r>
            <a:endParaRPr sz="1100">
              <a:latin typeface="Verdana"/>
              <a:cs typeface="Verdana"/>
            </a:endParaRPr>
          </a:p>
        </p:txBody>
      </p:sp>
      <p:sp>
        <p:nvSpPr>
          <p:cNvPr id="22" name="object 22"/>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64</a:t>
            </a:fld>
            <a:endParaRPr spc="-25"/>
          </a:p>
        </p:txBody>
      </p:sp>
      <p:sp>
        <p:nvSpPr>
          <p:cNvPr id="23" name="object 23"/>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4" name="object 24"/>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8" name="object 18"/>
          <p:cNvSpPr txBox="1"/>
          <p:nvPr/>
        </p:nvSpPr>
        <p:spPr>
          <a:xfrm>
            <a:off x="454138" y="4206636"/>
            <a:ext cx="2393315"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75">
                <a:solidFill>
                  <a:srgbClr val="222E54"/>
                </a:solidFill>
                <a:latin typeface="Verdana"/>
                <a:cs typeface="Verdana"/>
              </a:rPr>
              <a:t>Conferir</a:t>
            </a:r>
            <a:r>
              <a:rPr sz="1100" spc="-70">
                <a:solidFill>
                  <a:srgbClr val="222E54"/>
                </a:solidFill>
                <a:latin typeface="Verdana"/>
                <a:cs typeface="Verdana"/>
              </a:rPr>
              <a:t> </a:t>
            </a:r>
            <a:r>
              <a:rPr sz="1100" spc="-65">
                <a:solidFill>
                  <a:srgbClr val="222E54"/>
                </a:solidFill>
                <a:latin typeface="Verdana"/>
                <a:cs typeface="Verdana"/>
              </a:rPr>
              <a:t>o</a:t>
            </a:r>
            <a:r>
              <a:rPr sz="1100" spc="-75">
                <a:solidFill>
                  <a:srgbClr val="222E54"/>
                </a:solidFill>
                <a:latin typeface="Verdana"/>
                <a:cs typeface="Verdana"/>
              </a:rPr>
              <a:t> </a:t>
            </a:r>
            <a:r>
              <a:rPr sz="1100" spc="-90">
                <a:solidFill>
                  <a:srgbClr val="222E54"/>
                </a:solidFill>
                <a:latin typeface="Verdana"/>
                <a:cs typeface="Verdana"/>
              </a:rPr>
              <a:t>valor</a:t>
            </a:r>
            <a:r>
              <a:rPr sz="1100" spc="-70">
                <a:solidFill>
                  <a:srgbClr val="222E54"/>
                </a:solidFill>
                <a:latin typeface="Verdana"/>
                <a:cs typeface="Verdana"/>
              </a:rPr>
              <a:t> </a:t>
            </a:r>
            <a:r>
              <a:rPr sz="1100" spc="-95">
                <a:solidFill>
                  <a:srgbClr val="222E54"/>
                </a:solidFill>
                <a:latin typeface="Verdana"/>
                <a:cs typeface="Verdana"/>
              </a:rPr>
              <a:t>pago,</a:t>
            </a:r>
            <a:r>
              <a:rPr sz="1100" spc="-75">
                <a:solidFill>
                  <a:srgbClr val="222E54"/>
                </a:solidFill>
                <a:latin typeface="Verdana"/>
                <a:cs typeface="Verdana"/>
              </a:rPr>
              <a:t> </a:t>
            </a:r>
            <a:r>
              <a:rPr sz="1100" spc="-25">
                <a:solidFill>
                  <a:srgbClr val="222E54"/>
                </a:solidFill>
                <a:latin typeface="Verdana"/>
                <a:cs typeface="Verdana"/>
              </a:rPr>
              <a:t>que </a:t>
            </a:r>
            <a:r>
              <a:rPr sz="1100" spc="-95">
                <a:solidFill>
                  <a:srgbClr val="222E54"/>
                </a:solidFill>
                <a:latin typeface="Verdana"/>
                <a:cs typeface="Verdana"/>
              </a:rPr>
              <a:t>deve</a:t>
            </a:r>
            <a:r>
              <a:rPr sz="1100" spc="-80">
                <a:solidFill>
                  <a:srgbClr val="222E54"/>
                </a:solidFill>
                <a:latin typeface="Verdana"/>
                <a:cs typeface="Verdana"/>
              </a:rPr>
              <a:t> </a:t>
            </a:r>
            <a:r>
              <a:rPr sz="1100" spc="-85">
                <a:solidFill>
                  <a:srgbClr val="222E54"/>
                </a:solidFill>
                <a:latin typeface="Verdana"/>
                <a:cs typeface="Verdana"/>
              </a:rPr>
              <a:t>ser</a:t>
            </a:r>
            <a:r>
              <a:rPr sz="1100" spc="-80">
                <a:solidFill>
                  <a:srgbClr val="222E54"/>
                </a:solidFill>
                <a:latin typeface="Verdana"/>
                <a:cs typeface="Verdana"/>
              </a:rPr>
              <a:t> </a:t>
            </a:r>
            <a:r>
              <a:rPr sz="1100" spc="-65">
                <a:solidFill>
                  <a:srgbClr val="222E54"/>
                </a:solidFill>
                <a:latin typeface="Verdana"/>
                <a:cs typeface="Verdana"/>
              </a:rPr>
              <a:t>idêntico</a:t>
            </a:r>
            <a:r>
              <a:rPr sz="1100" spc="-75">
                <a:solidFill>
                  <a:srgbClr val="222E54"/>
                </a:solidFill>
                <a:latin typeface="Verdana"/>
                <a:cs typeface="Verdana"/>
              </a:rPr>
              <a:t> </a:t>
            </a:r>
            <a:r>
              <a:rPr sz="1100" spc="-80">
                <a:solidFill>
                  <a:srgbClr val="222E54"/>
                </a:solidFill>
                <a:latin typeface="Verdana"/>
                <a:cs typeface="Verdana"/>
              </a:rPr>
              <a:t>ao </a:t>
            </a:r>
            <a:r>
              <a:rPr sz="1100" spc="-90">
                <a:solidFill>
                  <a:srgbClr val="222E54"/>
                </a:solidFill>
                <a:latin typeface="Verdana"/>
                <a:cs typeface="Verdana"/>
              </a:rPr>
              <a:t>valor</a:t>
            </a:r>
            <a:r>
              <a:rPr sz="1100" spc="-75">
                <a:solidFill>
                  <a:srgbClr val="222E54"/>
                </a:solidFill>
                <a:latin typeface="Verdana"/>
                <a:cs typeface="Verdana"/>
              </a:rPr>
              <a:t> apresentado </a:t>
            </a:r>
            <a:r>
              <a:rPr sz="1100" spc="-100">
                <a:solidFill>
                  <a:srgbClr val="222E54"/>
                </a:solidFill>
                <a:latin typeface="Verdana"/>
                <a:cs typeface="Verdana"/>
              </a:rPr>
              <a:t>na</a:t>
            </a:r>
            <a:r>
              <a:rPr sz="1100" spc="-95">
                <a:solidFill>
                  <a:srgbClr val="222E54"/>
                </a:solidFill>
                <a:latin typeface="Verdana"/>
                <a:cs typeface="Verdana"/>
              </a:rPr>
              <a:t> </a:t>
            </a:r>
            <a:r>
              <a:rPr sz="1100" spc="-10">
                <a:solidFill>
                  <a:srgbClr val="222E54"/>
                </a:solidFill>
                <a:latin typeface="Verdana"/>
                <a:cs typeface="Verdana"/>
              </a:rPr>
              <a:t>GFD/RE.</a:t>
            </a:r>
            <a:endParaRPr sz="1100">
              <a:latin typeface="Verdana"/>
              <a:cs typeface="Verdana"/>
            </a:endParaRPr>
          </a:p>
        </p:txBody>
      </p:sp>
      <p:sp>
        <p:nvSpPr>
          <p:cNvPr id="19" name="object 19"/>
          <p:cNvSpPr txBox="1"/>
          <p:nvPr/>
        </p:nvSpPr>
        <p:spPr>
          <a:xfrm>
            <a:off x="7502142" y="5104208"/>
            <a:ext cx="2727325"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15">
                <a:solidFill>
                  <a:srgbClr val="222E54"/>
                </a:solidFill>
                <a:latin typeface="Arial"/>
                <a:cs typeface="Arial"/>
              </a:rPr>
              <a:t> </a:t>
            </a:r>
            <a:r>
              <a:rPr sz="1100" spc="-85">
                <a:solidFill>
                  <a:srgbClr val="222E54"/>
                </a:solidFill>
                <a:latin typeface="Verdana"/>
                <a:cs typeface="Verdana"/>
              </a:rPr>
              <a:t>Identificar</a:t>
            </a:r>
            <a:r>
              <a:rPr sz="1100" spc="-60">
                <a:solidFill>
                  <a:srgbClr val="222E54"/>
                </a:solidFill>
                <a:latin typeface="Verdana"/>
                <a:cs typeface="Verdana"/>
              </a:rPr>
              <a:t> </a:t>
            </a:r>
            <a:r>
              <a:rPr sz="1100" spc="-75">
                <a:solidFill>
                  <a:srgbClr val="222E54"/>
                </a:solidFill>
                <a:latin typeface="Verdana"/>
                <a:cs typeface="Verdana"/>
              </a:rPr>
              <a:t>se</a:t>
            </a:r>
            <a:r>
              <a:rPr sz="1100" spc="-60">
                <a:solidFill>
                  <a:srgbClr val="222E54"/>
                </a:solidFill>
                <a:latin typeface="Verdana"/>
                <a:cs typeface="Verdana"/>
              </a:rPr>
              <a:t> </a:t>
            </a:r>
            <a:r>
              <a:rPr sz="1100" spc="-65">
                <a:solidFill>
                  <a:srgbClr val="222E54"/>
                </a:solidFill>
                <a:latin typeface="Verdana"/>
                <a:cs typeface="Verdana"/>
              </a:rPr>
              <a:t>o</a:t>
            </a:r>
            <a:r>
              <a:rPr sz="1100" spc="-60">
                <a:solidFill>
                  <a:srgbClr val="222E54"/>
                </a:solidFill>
                <a:latin typeface="Verdana"/>
                <a:cs typeface="Verdana"/>
              </a:rPr>
              <a:t> </a:t>
            </a:r>
            <a:r>
              <a:rPr sz="1100" spc="-90">
                <a:solidFill>
                  <a:srgbClr val="222E54"/>
                </a:solidFill>
                <a:latin typeface="Verdana"/>
                <a:cs typeface="Verdana"/>
              </a:rPr>
              <a:t>documento</a:t>
            </a:r>
            <a:r>
              <a:rPr sz="1100" spc="-60">
                <a:solidFill>
                  <a:srgbClr val="222E54"/>
                </a:solidFill>
                <a:latin typeface="Verdana"/>
                <a:cs typeface="Verdana"/>
              </a:rPr>
              <a:t> </a:t>
            </a:r>
            <a:r>
              <a:rPr sz="1100" spc="-25">
                <a:solidFill>
                  <a:srgbClr val="222E54"/>
                </a:solidFill>
                <a:latin typeface="Verdana"/>
                <a:cs typeface="Verdana"/>
              </a:rPr>
              <a:t>tem </a:t>
            </a:r>
            <a:r>
              <a:rPr sz="1100" b="1" spc="-10">
                <a:solidFill>
                  <a:srgbClr val="222E54"/>
                </a:solidFill>
                <a:latin typeface="Arial"/>
                <a:cs typeface="Arial"/>
              </a:rPr>
              <a:t>autenticação</a:t>
            </a:r>
            <a:r>
              <a:rPr sz="1100" b="1" spc="-30">
                <a:solidFill>
                  <a:srgbClr val="222E54"/>
                </a:solidFill>
                <a:latin typeface="Arial"/>
                <a:cs typeface="Arial"/>
              </a:rPr>
              <a:t> </a:t>
            </a:r>
            <a:r>
              <a:rPr sz="1100" b="1" spc="-10">
                <a:solidFill>
                  <a:srgbClr val="222E54"/>
                </a:solidFill>
                <a:latin typeface="Arial"/>
                <a:cs typeface="Arial"/>
              </a:rPr>
              <a:t>bancária</a:t>
            </a:r>
            <a:r>
              <a:rPr sz="1100" b="1" spc="-15">
                <a:solidFill>
                  <a:srgbClr val="222E54"/>
                </a:solidFill>
                <a:latin typeface="Arial"/>
                <a:cs typeface="Arial"/>
              </a:rPr>
              <a:t> </a:t>
            </a:r>
            <a:r>
              <a:rPr sz="1100" spc="-80">
                <a:solidFill>
                  <a:srgbClr val="222E54"/>
                </a:solidFill>
                <a:latin typeface="Verdana"/>
                <a:cs typeface="Verdana"/>
              </a:rPr>
              <a:t>ou</a:t>
            </a:r>
            <a:r>
              <a:rPr sz="1100" spc="-95">
                <a:solidFill>
                  <a:srgbClr val="222E54"/>
                </a:solidFill>
                <a:latin typeface="Verdana"/>
                <a:cs typeface="Verdana"/>
              </a:rPr>
              <a:t> </a:t>
            </a:r>
            <a:r>
              <a:rPr sz="1100" spc="-75">
                <a:solidFill>
                  <a:srgbClr val="222E54"/>
                </a:solidFill>
                <a:latin typeface="Verdana"/>
                <a:cs typeface="Verdana"/>
              </a:rPr>
              <a:t>se</a:t>
            </a:r>
            <a:r>
              <a:rPr sz="1100" spc="-95">
                <a:solidFill>
                  <a:srgbClr val="222E54"/>
                </a:solidFill>
                <a:latin typeface="Verdana"/>
                <a:cs typeface="Verdana"/>
              </a:rPr>
              <a:t> </a:t>
            </a:r>
            <a:r>
              <a:rPr sz="1100" spc="-90">
                <a:solidFill>
                  <a:srgbClr val="222E54"/>
                </a:solidFill>
                <a:latin typeface="Verdana"/>
                <a:cs typeface="Verdana"/>
              </a:rPr>
              <a:t>contém</a:t>
            </a:r>
            <a:r>
              <a:rPr sz="1100" spc="-95">
                <a:solidFill>
                  <a:srgbClr val="222E54"/>
                </a:solidFill>
                <a:latin typeface="Verdana"/>
                <a:cs typeface="Verdana"/>
              </a:rPr>
              <a:t> </a:t>
            </a:r>
            <a:r>
              <a:rPr sz="1100" spc="-25">
                <a:solidFill>
                  <a:srgbClr val="222E54"/>
                </a:solidFill>
                <a:latin typeface="Verdana"/>
                <a:cs typeface="Verdana"/>
              </a:rPr>
              <a:t>infor- </a:t>
            </a:r>
            <a:r>
              <a:rPr sz="1100" spc="-80">
                <a:solidFill>
                  <a:srgbClr val="222E54"/>
                </a:solidFill>
                <a:latin typeface="Verdana"/>
                <a:cs typeface="Verdana"/>
              </a:rPr>
              <a:t>mações </a:t>
            </a:r>
            <a:r>
              <a:rPr sz="1100" spc="-75">
                <a:solidFill>
                  <a:srgbClr val="222E54"/>
                </a:solidFill>
                <a:latin typeface="Verdana"/>
                <a:cs typeface="Verdana"/>
              </a:rPr>
              <a:t>claras</a:t>
            </a:r>
            <a:r>
              <a:rPr sz="1100" spc="-80">
                <a:solidFill>
                  <a:srgbClr val="222E54"/>
                </a:solidFill>
                <a:latin typeface="Verdana"/>
                <a:cs typeface="Verdana"/>
              </a:rPr>
              <a:t> que</a:t>
            </a:r>
            <a:r>
              <a:rPr sz="1100" spc="-75">
                <a:solidFill>
                  <a:srgbClr val="222E54"/>
                </a:solidFill>
                <a:latin typeface="Verdana"/>
                <a:cs typeface="Verdana"/>
              </a:rPr>
              <a:t> </a:t>
            </a:r>
            <a:r>
              <a:rPr sz="1100" spc="-105">
                <a:solidFill>
                  <a:srgbClr val="222E54"/>
                </a:solidFill>
                <a:latin typeface="Verdana"/>
                <a:cs typeface="Verdana"/>
              </a:rPr>
              <a:t>garantam</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90">
                <a:solidFill>
                  <a:srgbClr val="222E54"/>
                </a:solidFill>
                <a:latin typeface="Verdana"/>
                <a:cs typeface="Verdana"/>
              </a:rPr>
              <a:t>sua</a:t>
            </a:r>
            <a:r>
              <a:rPr sz="1100" spc="-75">
                <a:solidFill>
                  <a:srgbClr val="222E54"/>
                </a:solidFill>
                <a:latin typeface="Verdana"/>
                <a:cs typeface="Verdana"/>
              </a:rPr>
              <a:t> </a:t>
            </a:r>
            <a:r>
              <a:rPr sz="1100" spc="-10">
                <a:solidFill>
                  <a:srgbClr val="222E54"/>
                </a:solidFill>
                <a:latin typeface="Verdana"/>
                <a:cs typeface="Verdana"/>
              </a:rPr>
              <a:t>efetivi- </a:t>
            </a:r>
            <a:r>
              <a:rPr sz="1100" spc="-80">
                <a:solidFill>
                  <a:srgbClr val="222E54"/>
                </a:solidFill>
                <a:latin typeface="Verdana"/>
                <a:cs typeface="Verdana"/>
              </a:rPr>
              <a:t>dade</a:t>
            </a:r>
            <a:r>
              <a:rPr sz="1100" spc="-85">
                <a:solidFill>
                  <a:srgbClr val="222E54"/>
                </a:solidFill>
                <a:latin typeface="Verdana"/>
                <a:cs typeface="Verdana"/>
              </a:rPr>
              <a:t> </a:t>
            </a:r>
            <a:r>
              <a:rPr sz="1100" spc="-80">
                <a:solidFill>
                  <a:srgbClr val="222E54"/>
                </a:solidFill>
                <a:latin typeface="Verdana"/>
                <a:cs typeface="Verdana"/>
              </a:rPr>
              <a:t>como </a:t>
            </a:r>
            <a:r>
              <a:rPr sz="1100" spc="-65">
                <a:solidFill>
                  <a:srgbClr val="222E54"/>
                </a:solidFill>
                <a:latin typeface="Verdana"/>
                <a:cs typeface="Verdana"/>
              </a:rPr>
              <a:t>o</a:t>
            </a:r>
            <a:r>
              <a:rPr sz="1100" spc="-85">
                <a:solidFill>
                  <a:srgbClr val="222E54"/>
                </a:solidFill>
                <a:latin typeface="Verdana"/>
                <a:cs typeface="Verdana"/>
              </a:rPr>
              <a:t> </a:t>
            </a:r>
            <a:r>
              <a:rPr sz="1100" b="1" spc="-25">
                <a:solidFill>
                  <a:srgbClr val="222E54"/>
                </a:solidFill>
                <a:latin typeface="Arial"/>
                <a:cs typeface="Arial"/>
              </a:rPr>
              <a:t>“status”</a:t>
            </a:r>
            <a:r>
              <a:rPr sz="1100" b="1" spc="-15">
                <a:solidFill>
                  <a:srgbClr val="222E54"/>
                </a:solidFill>
                <a:latin typeface="Arial"/>
                <a:cs typeface="Arial"/>
              </a:rPr>
              <a:t> </a:t>
            </a:r>
            <a:r>
              <a:rPr sz="1100" b="1" spc="-20">
                <a:solidFill>
                  <a:srgbClr val="222E54"/>
                </a:solidFill>
                <a:latin typeface="Arial"/>
                <a:cs typeface="Arial"/>
              </a:rPr>
              <a:t>efetivado,</a:t>
            </a:r>
            <a:r>
              <a:rPr sz="1100" b="1" spc="-10">
                <a:solidFill>
                  <a:srgbClr val="222E54"/>
                </a:solidFill>
                <a:latin typeface="Arial"/>
                <a:cs typeface="Arial"/>
              </a:rPr>
              <a:t> realizado, </a:t>
            </a:r>
            <a:r>
              <a:rPr sz="1100" b="1" spc="-25">
                <a:solidFill>
                  <a:srgbClr val="222E54"/>
                </a:solidFill>
                <a:latin typeface="Arial"/>
                <a:cs typeface="Arial"/>
              </a:rPr>
              <a:t>concluído,</a:t>
            </a:r>
            <a:r>
              <a:rPr sz="1100" b="1" spc="-35">
                <a:solidFill>
                  <a:srgbClr val="222E54"/>
                </a:solidFill>
                <a:latin typeface="Arial"/>
                <a:cs typeface="Arial"/>
              </a:rPr>
              <a:t> </a:t>
            </a:r>
            <a:r>
              <a:rPr sz="1100" b="1" spc="-10">
                <a:solidFill>
                  <a:srgbClr val="222E54"/>
                </a:solidFill>
                <a:latin typeface="Arial"/>
                <a:cs typeface="Arial"/>
              </a:rPr>
              <a:t>finalizado</a:t>
            </a:r>
            <a:r>
              <a:rPr sz="1100" b="1" spc="-35">
                <a:solidFill>
                  <a:srgbClr val="222E54"/>
                </a:solidFill>
                <a:latin typeface="Arial"/>
                <a:cs typeface="Arial"/>
              </a:rPr>
              <a:t> </a:t>
            </a:r>
            <a:r>
              <a:rPr sz="1100" b="1">
                <a:solidFill>
                  <a:srgbClr val="222E54"/>
                </a:solidFill>
                <a:latin typeface="Arial"/>
                <a:cs typeface="Arial"/>
              </a:rPr>
              <a:t>e</a:t>
            </a:r>
            <a:r>
              <a:rPr sz="1100" b="1" spc="-35">
                <a:solidFill>
                  <a:srgbClr val="222E54"/>
                </a:solidFill>
                <a:latin typeface="Arial"/>
                <a:cs typeface="Arial"/>
              </a:rPr>
              <a:t> </a:t>
            </a:r>
            <a:r>
              <a:rPr sz="1100" b="1" spc="-20">
                <a:solidFill>
                  <a:srgbClr val="222E54"/>
                </a:solidFill>
                <a:latin typeface="Arial"/>
                <a:cs typeface="Arial"/>
              </a:rPr>
              <a:t>etc.</a:t>
            </a:r>
            <a:endParaRPr sz="1100">
              <a:latin typeface="Arial"/>
              <a:cs typeface="Arial"/>
            </a:endParaRPr>
          </a:p>
        </p:txBody>
      </p:sp>
      <p:sp>
        <p:nvSpPr>
          <p:cNvPr id="20" name="object 20"/>
          <p:cNvSpPr txBox="1"/>
          <p:nvPr/>
        </p:nvSpPr>
        <p:spPr>
          <a:xfrm>
            <a:off x="454138" y="5877308"/>
            <a:ext cx="2567305"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spc="25">
                <a:solidFill>
                  <a:srgbClr val="222E54"/>
                </a:solidFill>
                <a:latin typeface="Arial"/>
                <a:cs typeface="Arial"/>
              </a:rPr>
              <a:t>5º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80">
                <a:solidFill>
                  <a:srgbClr val="222E54"/>
                </a:solidFill>
                <a:latin typeface="Verdana"/>
                <a:cs typeface="Verdana"/>
              </a:rPr>
              <a:t>Confirmar</a:t>
            </a:r>
            <a:r>
              <a:rPr sz="1100" spc="-110">
                <a:solidFill>
                  <a:srgbClr val="222E54"/>
                </a:solidFill>
                <a:latin typeface="Verdana"/>
                <a:cs typeface="Verdana"/>
              </a:rPr>
              <a:t> </a:t>
            </a:r>
            <a:r>
              <a:rPr sz="1100" spc="-70">
                <a:solidFill>
                  <a:srgbClr val="222E54"/>
                </a:solidFill>
                <a:latin typeface="Verdana"/>
                <a:cs typeface="Verdana"/>
              </a:rPr>
              <a:t>se</a:t>
            </a:r>
            <a:r>
              <a:rPr sz="1100" spc="-110">
                <a:solidFill>
                  <a:srgbClr val="222E54"/>
                </a:solidFill>
                <a:latin typeface="Verdana"/>
                <a:cs typeface="Verdana"/>
              </a:rPr>
              <a:t> </a:t>
            </a:r>
            <a:r>
              <a:rPr sz="1100" spc="-60">
                <a:solidFill>
                  <a:srgbClr val="222E54"/>
                </a:solidFill>
                <a:latin typeface="Verdana"/>
                <a:cs typeface="Verdana"/>
              </a:rPr>
              <a:t>o</a:t>
            </a:r>
            <a:r>
              <a:rPr sz="1100" spc="-110">
                <a:solidFill>
                  <a:srgbClr val="222E54"/>
                </a:solidFill>
                <a:latin typeface="Verdana"/>
                <a:cs typeface="Verdana"/>
              </a:rPr>
              <a:t> </a:t>
            </a:r>
            <a:r>
              <a:rPr sz="1100" spc="-90">
                <a:solidFill>
                  <a:srgbClr val="222E54"/>
                </a:solidFill>
                <a:latin typeface="Verdana"/>
                <a:cs typeface="Verdana"/>
              </a:rPr>
              <a:t>pagamento</a:t>
            </a:r>
            <a:r>
              <a:rPr sz="1100" spc="-110">
                <a:solidFill>
                  <a:srgbClr val="222E54"/>
                </a:solidFill>
                <a:latin typeface="Verdana"/>
                <a:cs typeface="Verdana"/>
              </a:rPr>
              <a:t> </a:t>
            </a:r>
            <a:r>
              <a:rPr sz="1100" spc="-65">
                <a:solidFill>
                  <a:srgbClr val="222E54"/>
                </a:solidFill>
                <a:latin typeface="Verdana"/>
                <a:cs typeface="Verdana"/>
              </a:rPr>
              <a:t>foi</a:t>
            </a:r>
            <a:r>
              <a:rPr sz="1100" spc="-55">
                <a:solidFill>
                  <a:srgbClr val="222E54"/>
                </a:solidFill>
                <a:latin typeface="Verdana"/>
                <a:cs typeface="Verdana"/>
              </a:rPr>
              <a:t> </a:t>
            </a:r>
            <a:r>
              <a:rPr sz="1100" spc="-70">
                <a:solidFill>
                  <a:srgbClr val="222E54"/>
                </a:solidFill>
                <a:latin typeface="Verdana"/>
                <a:cs typeface="Verdana"/>
              </a:rPr>
              <a:t>realizado</a:t>
            </a:r>
            <a:r>
              <a:rPr sz="1100" spc="-110">
                <a:solidFill>
                  <a:srgbClr val="222E54"/>
                </a:solidFill>
                <a:latin typeface="Verdana"/>
                <a:cs typeface="Verdana"/>
              </a:rPr>
              <a:t> </a:t>
            </a:r>
            <a:r>
              <a:rPr sz="1100" spc="-90">
                <a:solidFill>
                  <a:srgbClr val="222E54"/>
                </a:solidFill>
                <a:latin typeface="Verdana"/>
                <a:cs typeface="Verdana"/>
              </a:rPr>
              <a:t>para</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b="1" spc="-20">
                <a:solidFill>
                  <a:srgbClr val="222E54"/>
                </a:solidFill>
                <a:latin typeface="Arial"/>
                <a:cs typeface="Arial"/>
              </a:rPr>
              <a:t>Caixa</a:t>
            </a:r>
            <a:r>
              <a:rPr sz="1100" b="1" spc="-40">
                <a:solidFill>
                  <a:srgbClr val="222E54"/>
                </a:solidFill>
                <a:latin typeface="Arial"/>
                <a:cs typeface="Arial"/>
              </a:rPr>
              <a:t> </a:t>
            </a:r>
            <a:r>
              <a:rPr sz="1100" b="1" spc="-25">
                <a:solidFill>
                  <a:srgbClr val="222E54"/>
                </a:solidFill>
                <a:latin typeface="Arial"/>
                <a:cs typeface="Arial"/>
              </a:rPr>
              <a:t>Econômica</a:t>
            </a:r>
            <a:r>
              <a:rPr sz="1100" b="1" spc="-40">
                <a:solidFill>
                  <a:srgbClr val="222E54"/>
                </a:solidFill>
                <a:latin typeface="Arial"/>
                <a:cs typeface="Arial"/>
              </a:rPr>
              <a:t> </a:t>
            </a:r>
            <a:r>
              <a:rPr sz="1100" b="1">
                <a:solidFill>
                  <a:srgbClr val="222E54"/>
                </a:solidFill>
                <a:latin typeface="Arial"/>
                <a:cs typeface="Arial"/>
              </a:rPr>
              <a:t>Fede-</a:t>
            </a:r>
            <a:r>
              <a:rPr sz="1100" b="1" spc="50">
                <a:solidFill>
                  <a:srgbClr val="222E54"/>
                </a:solidFill>
                <a:latin typeface="Arial"/>
                <a:cs typeface="Arial"/>
              </a:rPr>
              <a:t> </a:t>
            </a:r>
            <a:r>
              <a:rPr sz="1100" b="1" spc="-10">
                <a:solidFill>
                  <a:srgbClr val="222E54"/>
                </a:solidFill>
                <a:latin typeface="Arial"/>
                <a:cs typeface="Arial"/>
              </a:rPr>
              <a:t>ral.</a:t>
            </a:r>
            <a:endParaRPr sz="1100">
              <a:latin typeface="Arial"/>
              <a:cs typeface="Arial"/>
            </a:endParaRPr>
          </a:p>
        </p:txBody>
      </p:sp>
      <p:sp>
        <p:nvSpPr>
          <p:cNvPr id="21" name="object 21"/>
          <p:cNvSpPr txBox="1"/>
          <p:nvPr/>
        </p:nvSpPr>
        <p:spPr>
          <a:xfrm>
            <a:off x="7502142" y="3244243"/>
            <a:ext cx="2576195"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85">
                <a:solidFill>
                  <a:srgbClr val="222E54"/>
                </a:solidFill>
                <a:latin typeface="Verdana"/>
                <a:cs typeface="Verdana"/>
              </a:rPr>
              <a:t>Validar</a:t>
            </a:r>
            <a:r>
              <a:rPr sz="1100" spc="-75">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95">
                <a:solidFill>
                  <a:srgbClr val="222E54"/>
                </a:solidFill>
                <a:latin typeface="Verdana"/>
                <a:cs typeface="Verdana"/>
              </a:rPr>
              <a:t>data</a:t>
            </a:r>
            <a:r>
              <a:rPr sz="1100" spc="-75">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50">
                <a:solidFill>
                  <a:srgbClr val="222E54"/>
                </a:solidFill>
                <a:latin typeface="Verdana"/>
                <a:cs typeface="Verdana"/>
              </a:rPr>
              <a:t>pagamento, </a:t>
            </a:r>
            <a:r>
              <a:rPr sz="1100" spc="-85">
                <a:solidFill>
                  <a:srgbClr val="222E54"/>
                </a:solidFill>
                <a:latin typeface="Verdana"/>
                <a:cs typeface="Verdana"/>
              </a:rPr>
              <a:t>confirmando</a:t>
            </a:r>
            <a:r>
              <a:rPr sz="1100" spc="-75">
                <a:solidFill>
                  <a:srgbClr val="222E54"/>
                </a:solidFill>
                <a:latin typeface="Verdana"/>
                <a:cs typeface="Verdana"/>
              </a:rPr>
              <a:t> se </a:t>
            </a:r>
            <a:r>
              <a:rPr sz="1100" spc="-70">
                <a:solidFill>
                  <a:srgbClr val="222E54"/>
                </a:solidFill>
                <a:latin typeface="Verdana"/>
                <a:cs typeface="Verdana"/>
              </a:rPr>
              <a:t>foi</a:t>
            </a:r>
            <a:r>
              <a:rPr sz="1100" spc="-75">
                <a:solidFill>
                  <a:srgbClr val="222E54"/>
                </a:solidFill>
                <a:latin typeface="Verdana"/>
                <a:cs typeface="Verdana"/>
              </a:rPr>
              <a:t> </a:t>
            </a:r>
            <a:r>
              <a:rPr sz="1100" spc="-80">
                <a:solidFill>
                  <a:srgbClr val="222E54"/>
                </a:solidFill>
                <a:latin typeface="Verdana"/>
                <a:cs typeface="Verdana"/>
              </a:rPr>
              <a:t>realizada</a:t>
            </a:r>
            <a:r>
              <a:rPr sz="1100" spc="-75">
                <a:solidFill>
                  <a:srgbClr val="222E54"/>
                </a:solidFill>
                <a:latin typeface="Verdana"/>
                <a:cs typeface="Verdana"/>
              </a:rPr>
              <a:t> </a:t>
            </a:r>
            <a:r>
              <a:rPr sz="1100" spc="-100">
                <a:solidFill>
                  <a:srgbClr val="222E54"/>
                </a:solidFill>
                <a:latin typeface="Verdana"/>
                <a:cs typeface="Verdana"/>
              </a:rPr>
              <a:t>até</a:t>
            </a:r>
            <a:r>
              <a:rPr sz="1100" spc="-75">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a:t>
            </a:r>
            <a:r>
              <a:rPr sz="1100" spc="-95">
                <a:solidFill>
                  <a:srgbClr val="222E54"/>
                </a:solidFill>
                <a:latin typeface="Verdana"/>
                <a:cs typeface="Verdana"/>
              </a:rPr>
              <a:t>data</a:t>
            </a:r>
            <a:r>
              <a:rPr sz="1100" spc="-75">
                <a:solidFill>
                  <a:srgbClr val="222E54"/>
                </a:solidFill>
                <a:latin typeface="Verdana"/>
                <a:cs typeface="Verdana"/>
              </a:rPr>
              <a:t> </a:t>
            </a:r>
            <a:r>
              <a:rPr sz="1100" spc="-25">
                <a:solidFill>
                  <a:srgbClr val="222E54"/>
                </a:solidFill>
                <a:latin typeface="Verdana"/>
                <a:cs typeface="Verdana"/>
              </a:rPr>
              <a:t>de </a:t>
            </a:r>
            <a:r>
              <a:rPr sz="1100" spc="-90">
                <a:solidFill>
                  <a:srgbClr val="222E54"/>
                </a:solidFill>
                <a:latin typeface="Verdana"/>
                <a:cs typeface="Verdana"/>
              </a:rPr>
              <a:t>vencimento</a:t>
            </a:r>
            <a:r>
              <a:rPr sz="1100" spc="-50">
                <a:solidFill>
                  <a:srgbClr val="222E54"/>
                </a:solidFill>
                <a:latin typeface="Verdana"/>
                <a:cs typeface="Verdana"/>
              </a:rPr>
              <a:t> </a:t>
            </a:r>
            <a:r>
              <a:rPr sz="1100" spc="-95">
                <a:solidFill>
                  <a:srgbClr val="222E54"/>
                </a:solidFill>
                <a:latin typeface="Verdana"/>
                <a:cs typeface="Verdana"/>
              </a:rPr>
              <a:t>informada</a:t>
            </a:r>
            <a:r>
              <a:rPr sz="1100" spc="-45">
                <a:solidFill>
                  <a:srgbClr val="222E54"/>
                </a:solidFill>
                <a:latin typeface="Verdana"/>
                <a:cs typeface="Verdana"/>
              </a:rPr>
              <a:t> </a:t>
            </a:r>
            <a:r>
              <a:rPr sz="1100" spc="-100">
                <a:solidFill>
                  <a:srgbClr val="222E54"/>
                </a:solidFill>
                <a:latin typeface="Verdana"/>
                <a:cs typeface="Verdana"/>
              </a:rPr>
              <a:t>na</a:t>
            </a:r>
            <a:r>
              <a:rPr sz="1100" spc="-50">
                <a:solidFill>
                  <a:srgbClr val="222E54"/>
                </a:solidFill>
                <a:latin typeface="Verdana"/>
                <a:cs typeface="Verdana"/>
              </a:rPr>
              <a:t> </a:t>
            </a:r>
            <a:r>
              <a:rPr sz="1100" spc="-10">
                <a:solidFill>
                  <a:srgbClr val="222E54"/>
                </a:solidFill>
                <a:latin typeface="Verdana"/>
                <a:cs typeface="Verdana"/>
              </a:rPr>
              <a:t>GFD/RE.</a:t>
            </a:r>
            <a:endParaRPr sz="1100">
              <a:latin typeface="Verdana"/>
              <a:cs typeface="Verdana"/>
            </a:endParaRPr>
          </a:p>
        </p:txBody>
      </p:sp>
      <p:pic>
        <p:nvPicPr>
          <p:cNvPr id="25" name="Imagem 24"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2C71E04-28FF-4454-EBCC-22F2DDC065D6}"/>
              </a:ext>
            </a:extLst>
          </p:cNvPr>
          <p:cNvPicPr>
            <a:picLocks noChangeAspect="1"/>
          </p:cNvPicPr>
          <p:nvPr/>
        </p:nvPicPr>
        <p:blipFill>
          <a:blip r:embed="rId3"/>
          <a:stretch>
            <a:fillRect/>
          </a:stretch>
        </p:blipFill>
        <p:spPr>
          <a:xfrm>
            <a:off x="4572024" y="2967995"/>
            <a:ext cx="1915019" cy="152340"/>
          </a:xfrm>
          <a:prstGeom prst="rect">
            <a:avLst/>
          </a:prstGeom>
        </p:spPr>
      </p:pic>
      <p:pic>
        <p:nvPicPr>
          <p:cNvPr id="26" name="Imagem 25"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935260F-3B9B-F9AF-90B6-C24384B00D6F}"/>
              </a:ext>
            </a:extLst>
          </p:cNvPr>
          <p:cNvPicPr>
            <a:picLocks noChangeAspect="1"/>
          </p:cNvPicPr>
          <p:nvPr/>
        </p:nvPicPr>
        <p:blipFill>
          <a:blip r:embed="rId3"/>
          <a:stretch>
            <a:fillRect/>
          </a:stretch>
        </p:blipFill>
        <p:spPr>
          <a:xfrm flipV="1">
            <a:off x="4048460" y="3088626"/>
            <a:ext cx="1296262" cy="164760"/>
          </a:xfrm>
          <a:prstGeom prst="rect">
            <a:avLst/>
          </a:prstGeom>
        </p:spPr>
      </p:pic>
      <p:pic>
        <p:nvPicPr>
          <p:cNvPr id="27" name="Imagem 26"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167CAD8-3EA5-334C-0823-B97FDF22C4CD}"/>
              </a:ext>
            </a:extLst>
          </p:cNvPr>
          <p:cNvPicPr>
            <a:picLocks noChangeAspect="1"/>
          </p:cNvPicPr>
          <p:nvPr/>
        </p:nvPicPr>
        <p:blipFill>
          <a:blip r:embed="rId3"/>
          <a:stretch>
            <a:fillRect/>
          </a:stretch>
        </p:blipFill>
        <p:spPr>
          <a:xfrm>
            <a:off x="5190782" y="3126546"/>
            <a:ext cx="1296262" cy="104775"/>
          </a:xfrm>
          <a:prstGeom prst="rect">
            <a:avLst/>
          </a:prstGeom>
        </p:spPr>
      </p:pic>
      <p:pic>
        <p:nvPicPr>
          <p:cNvPr id="28" name="Imagem 27"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655CE4D-A347-4954-5C9B-996D9E04A8C9}"/>
              </a:ext>
            </a:extLst>
          </p:cNvPr>
          <p:cNvPicPr>
            <a:picLocks noChangeAspect="1"/>
          </p:cNvPicPr>
          <p:nvPr/>
        </p:nvPicPr>
        <p:blipFill>
          <a:blip r:embed="rId3"/>
          <a:stretch>
            <a:fillRect/>
          </a:stretch>
        </p:blipFill>
        <p:spPr>
          <a:xfrm>
            <a:off x="5536279" y="3507067"/>
            <a:ext cx="1296262" cy="104775"/>
          </a:xfrm>
          <a:prstGeom prst="rect">
            <a:avLst/>
          </a:prstGeom>
        </p:spPr>
      </p:pic>
      <p:pic>
        <p:nvPicPr>
          <p:cNvPr id="29" name="Imagem 28"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F3270C5-E365-76B5-2089-1BD5CBC5BB66}"/>
              </a:ext>
            </a:extLst>
          </p:cNvPr>
          <p:cNvPicPr>
            <a:picLocks noChangeAspect="1"/>
          </p:cNvPicPr>
          <p:nvPr/>
        </p:nvPicPr>
        <p:blipFill>
          <a:blip r:embed="rId3"/>
          <a:stretch>
            <a:fillRect/>
          </a:stretch>
        </p:blipFill>
        <p:spPr>
          <a:xfrm>
            <a:off x="5345796" y="3982717"/>
            <a:ext cx="1296262" cy="104775"/>
          </a:xfrm>
          <a:prstGeom prst="rect">
            <a:avLst/>
          </a:prstGeom>
        </p:spPr>
      </p:pic>
      <p:pic>
        <p:nvPicPr>
          <p:cNvPr id="30" name="Imagem 29"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000063C-7C72-0C53-3B3C-B41ECC4B0A89}"/>
              </a:ext>
            </a:extLst>
          </p:cNvPr>
          <p:cNvPicPr>
            <a:picLocks noChangeAspect="1"/>
          </p:cNvPicPr>
          <p:nvPr/>
        </p:nvPicPr>
        <p:blipFill>
          <a:blip r:embed="rId3"/>
          <a:stretch>
            <a:fillRect/>
          </a:stretch>
        </p:blipFill>
        <p:spPr>
          <a:xfrm>
            <a:off x="5345702" y="4093702"/>
            <a:ext cx="1296262" cy="104775"/>
          </a:xfrm>
          <a:prstGeom prst="rect">
            <a:avLst/>
          </a:prstGeom>
        </p:spPr>
      </p:pic>
      <p:pic>
        <p:nvPicPr>
          <p:cNvPr id="31" name="Imagem 30"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0B6D389-CDDD-0CE7-D128-C70AAF85278C}"/>
              </a:ext>
            </a:extLst>
          </p:cNvPr>
          <p:cNvPicPr>
            <a:picLocks noChangeAspect="1"/>
          </p:cNvPicPr>
          <p:nvPr/>
        </p:nvPicPr>
        <p:blipFill>
          <a:blip r:embed="rId3"/>
          <a:stretch>
            <a:fillRect/>
          </a:stretch>
        </p:blipFill>
        <p:spPr>
          <a:xfrm>
            <a:off x="4695118" y="4157123"/>
            <a:ext cx="1296262" cy="310890"/>
          </a:xfrm>
          <a:prstGeom prst="rect">
            <a:avLst/>
          </a:prstGeom>
        </p:spPr>
      </p:pic>
      <p:pic>
        <p:nvPicPr>
          <p:cNvPr id="32" name="Imagem 31"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313319F-DAD5-ACFE-F99A-23304FA4E4E8}"/>
              </a:ext>
            </a:extLst>
          </p:cNvPr>
          <p:cNvPicPr>
            <a:picLocks noChangeAspect="1"/>
          </p:cNvPicPr>
          <p:nvPr/>
        </p:nvPicPr>
        <p:blipFill>
          <a:blip r:embed="rId3"/>
          <a:stretch>
            <a:fillRect/>
          </a:stretch>
        </p:blipFill>
        <p:spPr>
          <a:xfrm>
            <a:off x="5186856" y="5266975"/>
            <a:ext cx="1296262" cy="104775"/>
          </a:xfrm>
          <a:prstGeom prst="rect">
            <a:avLst/>
          </a:prstGeom>
        </p:spPr>
      </p:pic>
      <p:pic>
        <p:nvPicPr>
          <p:cNvPr id="33" name="Imagem 3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888E578-2399-DA23-140A-1DBD229AE668}"/>
              </a:ext>
            </a:extLst>
          </p:cNvPr>
          <p:cNvPicPr>
            <a:picLocks noChangeAspect="1"/>
          </p:cNvPicPr>
          <p:nvPr/>
        </p:nvPicPr>
        <p:blipFill>
          <a:blip r:embed="rId3"/>
          <a:stretch>
            <a:fillRect/>
          </a:stretch>
        </p:blipFill>
        <p:spPr>
          <a:xfrm>
            <a:off x="5344672" y="3787695"/>
            <a:ext cx="1305793" cy="114300"/>
          </a:xfrm>
          <a:prstGeom prst="rect">
            <a:avLst/>
          </a:prstGeom>
        </p:spPr>
      </p:pic>
      <p:pic>
        <p:nvPicPr>
          <p:cNvPr id="34" name="Imagem 33"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C69FBC4-04BA-4414-17AE-1E6599D373B4}"/>
              </a:ext>
            </a:extLst>
          </p:cNvPr>
          <p:cNvPicPr>
            <a:picLocks noChangeAspect="1"/>
          </p:cNvPicPr>
          <p:nvPr/>
        </p:nvPicPr>
        <p:blipFill>
          <a:blip r:embed="rId3"/>
          <a:stretch>
            <a:fillRect/>
          </a:stretch>
        </p:blipFill>
        <p:spPr>
          <a:xfrm>
            <a:off x="4884570" y="4469462"/>
            <a:ext cx="1305793" cy="1143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88438" rIns="0" bIns="0" rtlCol="0">
            <a:spAutoFit/>
          </a:bodyPr>
          <a:lstStyle/>
          <a:p>
            <a:pPr marL="171450">
              <a:lnSpc>
                <a:spcPts val="3760"/>
              </a:lnSpc>
              <a:spcBef>
                <a:spcPts val="130"/>
              </a:spcBef>
            </a:pPr>
            <a:r>
              <a:rPr sz="3350" spc="-130"/>
              <a:t>Demonstrativo</a:t>
            </a:r>
            <a:r>
              <a:rPr sz="3350" spc="-210"/>
              <a:t> </a:t>
            </a:r>
            <a:r>
              <a:rPr sz="3350"/>
              <a:t>do</a:t>
            </a:r>
            <a:r>
              <a:rPr sz="3350" spc="-210"/>
              <a:t> </a:t>
            </a:r>
            <a:r>
              <a:rPr sz="3350" spc="-175"/>
              <a:t>Trabalhador</a:t>
            </a:r>
            <a:endParaRPr sz="3350"/>
          </a:p>
          <a:p>
            <a:pPr marL="171450">
              <a:lnSpc>
                <a:spcPts val="2620"/>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65</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1160268" y="2429819"/>
            <a:ext cx="8325484" cy="39116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68580">
              <a:lnSpc>
                <a:spcPct val="100000"/>
              </a:lnSpc>
            </a:pPr>
            <a:r>
              <a:rPr sz="1500" spc="-65">
                <a:solidFill>
                  <a:srgbClr val="0C285A"/>
                </a:solidFill>
                <a:latin typeface="Verdana"/>
                <a:cs typeface="Verdana"/>
              </a:rPr>
              <a:t>O</a:t>
            </a:r>
            <a:r>
              <a:rPr sz="1500" spc="-110">
                <a:solidFill>
                  <a:srgbClr val="0C285A"/>
                </a:solidFill>
                <a:latin typeface="Verdana"/>
                <a:cs typeface="Verdana"/>
              </a:rPr>
              <a:t> </a:t>
            </a:r>
            <a:r>
              <a:rPr sz="1500" spc="-125">
                <a:solidFill>
                  <a:srgbClr val="0C285A"/>
                </a:solidFill>
                <a:latin typeface="Verdana"/>
                <a:cs typeface="Verdana"/>
              </a:rPr>
              <a:t>demonstrativo</a:t>
            </a:r>
            <a:r>
              <a:rPr sz="1500" spc="-105">
                <a:solidFill>
                  <a:srgbClr val="0C285A"/>
                </a:solidFill>
                <a:latin typeface="Verdana"/>
                <a:cs typeface="Verdana"/>
              </a:rPr>
              <a:t> </a:t>
            </a:r>
            <a:r>
              <a:rPr sz="1500" spc="-100">
                <a:solidFill>
                  <a:srgbClr val="0C285A"/>
                </a:solidFill>
                <a:latin typeface="Verdana"/>
                <a:cs typeface="Verdana"/>
              </a:rPr>
              <a:t>do</a:t>
            </a:r>
            <a:r>
              <a:rPr sz="1500" spc="-105">
                <a:solidFill>
                  <a:srgbClr val="0C285A"/>
                </a:solidFill>
                <a:latin typeface="Verdana"/>
                <a:cs typeface="Verdana"/>
              </a:rPr>
              <a:t> </a:t>
            </a:r>
            <a:r>
              <a:rPr sz="1500" spc="-114">
                <a:solidFill>
                  <a:srgbClr val="0C285A"/>
                </a:solidFill>
                <a:latin typeface="Verdana"/>
                <a:cs typeface="Verdana"/>
              </a:rPr>
              <a:t>trabalhador</a:t>
            </a:r>
            <a:r>
              <a:rPr sz="1500" spc="-110">
                <a:solidFill>
                  <a:srgbClr val="0C285A"/>
                </a:solidFill>
                <a:latin typeface="Verdana"/>
                <a:cs typeface="Verdana"/>
              </a:rPr>
              <a:t> </a:t>
            </a:r>
            <a:r>
              <a:rPr sz="1500" spc="-150">
                <a:solidFill>
                  <a:srgbClr val="0C285A"/>
                </a:solidFill>
                <a:latin typeface="Verdana"/>
                <a:cs typeface="Verdana"/>
              </a:rPr>
              <a:t>tem</a:t>
            </a:r>
            <a:r>
              <a:rPr sz="1500" spc="-105">
                <a:solidFill>
                  <a:srgbClr val="0C285A"/>
                </a:solidFill>
                <a:latin typeface="Verdana"/>
                <a:cs typeface="Verdana"/>
              </a:rPr>
              <a:t> </a:t>
            </a:r>
            <a:r>
              <a:rPr sz="1500" spc="-114">
                <a:solidFill>
                  <a:srgbClr val="0C285A"/>
                </a:solidFill>
                <a:latin typeface="Verdana"/>
                <a:cs typeface="Verdana"/>
              </a:rPr>
              <a:t>como</a:t>
            </a:r>
            <a:r>
              <a:rPr sz="1500" spc="-105">
                <a:solidFill>
                  <a:srgbClr val="0C285A"/>
                </a:solidFill>
                <a:latin typeface="Verdana"/>
                <a:cs typeface="Verdana"/>
              </a:rPr>
              <a:t> </a:t>
            </a:r>
            <a:r>
              <a:rPr sz="1500" spc="-100">
                <a:solidFill>
                  <a:srgbClr val="0C285A"/>
                </a:solidFill>
                <a:latin typeface="Verdana"/>
                <a:cs typeface="Verdana"/>
              </a:rPr>
              <a:t>função</a:t>
            </a:r>
            <a:r>
              <a:rPr sz="1500" spc="-110">
                <a:solidFill>
                  <a:srgbClr val="0C285A"/>
                </a:solidFill>
                <a:latin typeface="Verdana"/>
                <a:cs typeface="Verdana"/>
              </a:rPr>
              <a:t> </a:t>
            </a:r>
            <a:r>
              <a:rPr sz="1500" spc="-114">
                <a:solidFill>
                  <a:srgbClr val="0C285A"/>
                </a:solidFill>
                <a:latin typeface="Verdana"/>
                <a:cs typeface="Verdana"/>
              </a:rPr>
              <a:t>apresentar</a:t>
            </a:r>
            <a:r>
              <a:rPr sz="1500" spc="-105">
                <a:solidFill>
                  <a:srgbClr val="0C285A"/>
                </a:solidFill>
                <a:latin typeface="Verdana"/>
                <a:cs typeface="Verdana"/>
              </a:rPr>
              <a:t> </a:t>
            </a:r>
            <a:r>
              <a:rPr sz="1500" spc="-110">
                <a:solidFill>
                  <a:srgbClr val="0C285A"/>
                </a:solidFill>
                <a:latin typeface="Verdana"/>
                <a:cs typeface="Verdana"/>
              </a:rPr>
              <a:t>de </a:t>
            </a:r>
            <a:r>
              <a:rPr sz="1500" spc="-135">
                <a:solidFill>
                  <a:srgbClr val="0C285A"/>
                </a:solidFill>
                <a:latin typeface="Verdana"/>
                <a:cs typeface="Verdana"/>
              </a:rPr>
              <a:t>forma</a:t>
            </a:r>
            <a:r>
              <a:rPr sz="1500" spc="-105">
                <a:solidFill>
                  <a:srgbClr val="0C285A"/>
                </a:solidFill>
                <a:latin typeface="Verdana"/>
                <a:cs typeface="Verdana"/>
              </a:rPr>
              <a:t> </a:t>
            </a:r>
            <a:r>
              <a:rPr sz="1500" spc="-110">
                <a:solidFill>
                  <a:srgbClr val="0C285A"/>
                </a:solidFill>
                <a:latin typeface="Verdana"/>
                <a:cs typeface="Verdana"/>
              </a:rPr>
              <a:t>detalhada</a:t>
            </a:r>
            <a:r>
              <a:rPr sz="1500" spc="-105">
                <a:solidFill>
                  <a:srgbClr val="0C285A"/>
                </a:solidFill>
                <a:latin typeface="Verdana"/>
                <a:cs typeface="Verdana"/>
              </a:rPr>
              <a:t> </a:t>
            </a:r>
            <a:r>
              <a:rPr sz="1500" spc="-80">
                <a:solidFill>
                  <a:srgbClr val="0C285A"/>
                </a:solidFill>
                <a:latin typeface="Verdana"/>
                <a:cs typeface="Verdana"/>
              </a:rPr>
              <a:t>os</a:t>
            </a:r>
            <a:r>
              <a:rPr sz="1500" spc="-110">
                <a:solidFill>
                  <a:srgbClr val="0C285A"/>
                </a:solidFill>
                <a:latin typeface="Verdana"/>
                <a:cs typeface="Verdana"/>
              </a:rPr>
              <a:t> </a:t>
            </a:r>
            <a:r>
              <a:rPr sz="1500" spc="-114">
                <a:solidFill>
                  <a:srgbClr val="0C285A"/>
                </a:solidFill>
                <a:latin typeface="Verdana"/>
                <a:cs typeface="Verdana"/>
              </a:rPr>
              <a:t>valores</a:t>
            </a:r>
            <a:r>
              <a:rPr sz="1500" spc="-105">
                <a:solidFill>
                  <a:srgbClr val="0C285A"/>
                </a:solidFill>
                <a:latin typeface="Verdana"/>
                <a:cs typeface="Verdana"/>
              </a:rPr>
              <a:t> </a:t>
            </a:r>
            <a:r>
              <a:rPr sz="1500" spc="-10">
                <a:solidFill>
                  <a:srgbClr val="0C285A"/>
                </a:solidFill>
                <a:latin typeface="Verdana"/>
                <a:cs typeface="Verdana"/>
              </a:rPr>
              <a:t>pagos </a:t>
            </a:r>
            <a:r>
              <a:rPr sz="1500" spc="-105">
                <a:solidFill>
                  <a:srgbClr val="0C285A"/>
                </a:solidFill>
                <a:latin typeface="Verdana"/>
                <a:cs typeface="Verdana"/>
              </a:rPr>
              <a:t>ao</a:t>
            </a:r>
            <a:r>
              <a:rPr sz="1500" spc="-95">
                <a:solidFill>
                  <a:srgbClr val="0C285A"/>
                </a:solidFill>
                <a:latin typeface="Verdana"/>
                <a:cs typeface="Verdana"/>
              </a:rPr>
              <a:t> </a:t>
            </a:r>
            <a:r>
              <a:rPr sz="1500" spc="-120">
                <a:solidFill>
                  <a:srgbClr val="0C285A"/>
                </a:solidFill>
                <a:latin typeface="Verdana"/>
                <a:cs typeface="Verdana"/>
              </a:rPr>
              <a:t>colaborador,</a:t>
            </a:r>
            <a:r>
              <a:rPr sz="1500" spc="-90">
                <a:solidFill>
                  <a:srgbClr val="0C285A"/>
                </a:solidFill>
                <a:latin typeface="Verdana"/>
                <a:cs typeface="Verdana"/>
              </a:rPr>
              <a:t> incluindo </a:t>
            </a:r>
            <a:r>
              <a:rPr sz="1500" spc="-100">
                <a:solidFill>
                  <a:srgbClr val="0C285A"/>
                </a:solidFill>
                <a:latin typeface="Verdana"/>
                <a:cs typeface="Verdana"/>
              </a:rPr>
              <a:t>salário</a:t>
            </a:r>
            <a:r>
              <a:rPr sz="1500" spc="-95">
                <a:solidFill>
                  <a:srgbClr val="0C285A"/>
                </a:solidFill>
                <a:latin typeface="Verdana"/>
                <a:cs typeface="Verdana"/>
              </a:rPr>
              <a:t> </a:t>
            </a:r>
            <a:r>
              <a:rPr sz="1500" spc="-130">
                <a:solidFill>
                  <a:srgbClr val="0C285A"/>
                </a:solidFill>
                <a:latin typeface="Verdana"/>
                <a:cs typeface="Verdana"/>
              </a:rPr>
              <a:t>base,</a:t>
            </a:r>
            <a:r>
              <a:rPr sz="1500" spc="-90">
                <a:solidFill>
                  <a:srgbClr val="0C285A"/>
                </a:solidFill>
                <a:latin typeface="Verdana"/>
                <a:cs typeface="Verdana"/>
              </a:rPr>
              <a:t> </a:t>
            </a:r>
            <a:r>
              <a:rPr sz="1500" spc="-100">
                <a:solidFill>
                  <a:srgbClr val="0C285A"/>
                </a:solidFill>
                <a:latin typeface="Verdana"/>
                <a:cs typeface="Verdana"/>
              </a:rPr>
              <a:t>adicionais,</a:t>
            </a:r>
            <a:r>
              <a:rPr sz="1500" spc="-90">
                <a:solidFill>
                  <a:srgbClr val="0C285A"/>
                </a:solidFill>
                <a:latin typeface="Verdana"/>
                <a:cs typeface="Verdana"/>
              </a:rPr>
              <a:t> </a:t>
            </a:r>
            <a:r>
              <a:rPr sz="1500" spc="-95">
                <a:solidFill>
                  <a:srgbClr val="0C285A"/>
                </a:solidFill>
                <a:latin typeface="Verdana"/>
                <a:cs typeface="Verdana"/>
              </a:rPr>
              <a:t>descontos legais</a:t>
            </a:r>
            <a:r>
              <a:rPr sz="1500" spc="-90">
                <a:solidFill>
                  <a:srgbClr val="0C285A"/>
                </a:solidFill>
                <a:latin typeface="Verdana"/>
                <a:cs typeface="Verdana"/>
              </a:rPr>
              <a:t> </a:t>
            </a:r>
            <a:r>
              <a:rPr sz="1500" spc="-114">
                <a:solidFill>
                  <a:srgbClr val="0C285A"/>
                </a:solidFill>
                <a:latin typeface="Verdana"/>
                <a:cs typeface="Verdana"/>
              </a:rPr>
              <a:t>e</a:t>
            </a:r>
            <a:r>
              <a:rPr sz="1500" spc="-90">
                <a:solidFill>
                  <a:srgbClr val="0C285A"/>
                </a:solidFill>
                <a:latin typeface="Verdana"/>
                <a:cs typeface="Verdana"/>
              </a:rPr>
              <a:t> </a:t>
            </a:r>
            <a:r>
              <a:rPr sz="1500" spc="-100">
                <a:solidFill>
                  <a:srgbClr val="0C285A"/>
                </a:solidFill>
                <a:latin typeface="Verdana"/>
                <a:cs typeface="Verdana"/>
              </a:rPr>
              <a:t>benefícios,</a:t>
            </a:r>
            <a:r>
              <a:rPr sz="1500" spc="-90">
                <a:solidFill>
                  <a:srgbClr val="0C285A"/>
                </a:solidFill>
                <a:latin typeface="Verdana"/>
                <a:cs typeface="Verdana"/>
              </a:rPr>
              <a:t> </a:t>
            </a:r>
            <a:r>
              <a:rPr sz="1500" spc="-105">
                <a:solidFill>
                  <a:srgbClr val="0C285A"/>
                </a:solidFill>
                <a:latin typeface="Verdana"/>
                <a:cs typeface="Verdana"/>
              </a:rPr>
              <a:t>servindo</a:t>
            </a:r>
            <a:r>
              <a:rPr sz="1500" spc="-95">
                <a:solidFill>
                  <a:srgbClr val="0C285A"/>
                </a:solidFill>
                <a:latin typeface="Verdana"/>
                <a:cs typeface="Verdana"/>
              </a:rPr>
              <a:t> </a:t>
            </a:r>
            <a:r>
              <a:rPr sz="1500" spc="-20">
                <a:solidFill>
                  <a:srgbClr val="0C285A"/>
                </a:solidFill>
                <a:latin typeface="Verdana"/>
                <a:cs typeface="Verdana"/>
              </a:rPr>
              <a:t>como </a:t>
            </a:r>
            <a:r>
              <a:rPr sz="1500" spc="-120">
                <a:solidFill>
                  <a:srgbClr val="0C285A"/>
                </a:solidFill>
                <a:latin typeface="Verdana"/>
                <a:cs typeface="Verdana"/>
              </a:rPr>
              <a:t>comprovante</a:t>
            </a:r>
            <a:r>
              <a:rPr sz="1500" spc="-105">
                <a:solidFill>
                  <a:srgbClr val="0C285A"/>
                </a:solidFill>
                <a:latin typeface="Verdana"/>
                <a:cs typeface="Verdana"/>
              </a:rPr>
              <a:t> </a:t>
            </a:r>
            <a:r>
              <a:rPr sz="1500" spc="-95">
                <a:solidFill>
                  <a:srgbClr val="0C285A"/>
                </a:solidFill>
                <a:latin typeface="Verdana"/>
                <a:cs typeface="Verdana"/>
              </a:rPr>
              <a:t>individual</a:t>
            </a:r>
            <a:r>
              <a:rPr sz="1500" spc="-105">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a:t>
            </a:r>
            <a:r>
              <a:rPr sz="1500" spc="-45">
                <a:solidFill>
                  <a:srgbClr val="0C285A"/>
                </a:solidFill>
                <a:latin typeface="Verdana"/>
                <a:cs typeface="Verdana"/>
              </a:rPr>
              <a:t>remuneração.</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172720">
              <a:lnSpc>
                <a:spcPct val="100000"/>
              </a:lnSpc>
            </a:pPr>
            <a:r>
              <a:rPr sz="1500" spc="-85">
                <a:solidFill>
                  <a:srgbClr val="0C285A"/>
                </a:solidFill>
                <a:latin typeface="Verdana"/>
                <a:cs typeface="Verdana"/>
              </a:rPr>
              <a:t>Esse</a:t>
            </a:r>
            <a:r>
              <a:rPr sz="1500" spc="-90">
                <a:solidFill>
                  <a:srgbClr val="0C285A"/>
                </a:solidFill>
                <a:latin typeface="Verdana"/>
                <a:cs typeface="Verdana"/>
              </a:rPr>
              <a:t> </a:t>
            </a:r>
            <a:r>
              <a:rPr sz="1500" spc="-120">
                <a:solidFill>
                  <a:srgbClr val="0C285A"/>
                </a:solidFill>
                <a:latin typeface="Verdana"/>
                <a:cs typeface="Verdana"/>
              </a:rPr>
              <a:t>documento</a:t>
            </a:r>
            <a:r>
              <a:rPr sz="1500" spc="-90">
                <a:solidFill>
                  <a:srgbClr val="0C285A"/>
                </a:solidFill>
                <a:latin typeface="Verdana"/>
                <a:cs typeface="Verdana"/>
              </a:rPr>
              <a:t> </a:t>
            </a:r>
            <a:r>
              <a:rPr sz="1500" spc="-114">
                <a:solidFill>
                  <a:srgbClr val="0C285A"/>
                </a:solidFill>
                <a:latin typeface="Verdana"/>
                <a:cs typeface="Verdana"/>
              </a:rPr>
              <a:t>é</a:t>
            </a:r>
            <a:r>
              <a:rPr sz="1500" spc="-90">
                <a:solidFill>
                  <a:srgbClr val="0C285A"/>
                </a:solidFill>
                <a:latin typeface="Verdana"/>
                <a:cs typeface="Verdana"/>
              </a:rPr>
              <a:t> </a:t>
            </a:r>
            <a:r>
              <a:rPr sz="1500" spc="-114">
                <a:solidFill>
                  <a:srgbClr val="0C285A"/>
                </a:solidFill>
                <a:latin typeface="Verdana"/>
                <a:cs typeface="Verdana"/>
              </a:rPr>
              <a:t>importante</a:t>
            </a:r>
            <a:r>
              <a:rPr sz="1500" spc="-90">
                <a:solidFill>
                  <a:srgbClr val="0C285A"/>
                </a:solidFill>
                <a:latin typeface="Verdana"/>
                <a:cs typeface="Verdana"/>
              </a:rPr>
              <a:t> </a:t>
            </a:r>
            <a:r>
              <a:rPr sz="1500" spc="-110">
                <a:solidFill>
                  <a:srgbClr val="0C285A"/>
                </a:solidFill>
                <a:latin typeface="Verdana"/>
                <a:cs typeface="Verdana"/>
              </a:rPr>
              <a:t>porque</a:t>
            </a:r>
            <a:r>
              <a:rPr sz="1500" spc="-90">
                <a:solidFill>
                  <a:srgbClr val="0C285A"/>
                </a:solidFill>
                <a:latin typeface="Verdana"/>
                <a:cs typeface="Verdana"/>
              </a:rPr>
              <a:t> </a:t>
            </a:r>
            <a:r>
              <a:rPr sz="1500" spc="-110">
                <a:solidFill>
                  <a:srgbClr val="0C285A"/>
                </a:solidFill>
                <a:latin typeface="Verdana"/>
                <a:cs typeface="Verdana"/>
              </a:rPr>
              <a:t>assegura</a:t>
            </a:r>
            <a:r>
              <a:rPr sz="1500" spc="-90">
                <a:solidFill>
                  <a:srgbClr val="0C285A"/>
                </a:solidFill>
                <a:latin typeface="Verdana"/>
                <a:cs typeface="Verdana"/>
              </a:rPr>
              <a:t> </a:t>
            </a:r>
            <a:r>
              <a:rPr sz="1500" spc="-110">
                <a:solidFill>
                  <a:srgbClr val="0C285A"/>
                </a:solidFill>
                <a:latin typeface="Verdana"/>
                <a:cs typeface="Verdana"/>
              </a:rPr>
              <a:t>transparência</a:t>
            </a:r>
            <a:r>
              <a:rPr sz="1500" spc="-90">
                <a:solidFill>
                  <a:srgbClr val="0C285A"/>
                </a:solidFill>
                <a:latin typeface="Verdana"/>
                <a:cs typeface="Verdana"/>
              </a:rPr>
              <a:t> </a:t>
            </a:r>
            <a:r>
              <a:rPr sz="1500" spc="-120">
                <a:solidFill>
                  <a:srgbClr val="0C285A"/>
                </a:solidFill>
                <a:latin typeface="Verdana"/>
                <a:cs typeface="Verdana"/>
              </a:rPr>
              <a:t>na</a:t>
            </a:r>
            <a:r>
              <a:rPr sz="1500" spc="-90">
                <a:solidFill>
                  <a:srgbClr val="0C285A"/>
                </a:solidFill>
                <a:latin typeface="Verdana"/>
                <a:cs typeface="Verdana"/>
              </a:rPr>
              <a:t> </a:t>
            </a:r>
            <a:r>
              <a:rPr sz="1500" spc="-100">
                <a:solidFill>
                  <a:srgbClr val="0C285A"/>
                </a:solidFill>
                <a:latin typeface="Verdana"/>
                <a:cs typeface="Verdana"/>
              </a:rPr>
              <a:t>relação</a:t>
            </a:r>
            <a:r>
              <a:rPr sz="1500" spc="-90">
                <a:solidFill>
                  <a:srgbClr val="0C285A"/>
                </a:solidFill>
                <a:latin typeface="Verdana"/>
                <a:cs typeface="Verdana"/>
              </a:rPr>
              <a:t> </a:t>
            </a:r>
            <a:r>
              <a:rPr sz="1500" spc="-125">
                <a:solidFill>
                  <a:srgbClr val="0C285A"/>
                </a:solidFill>
                <a:latin typeface="Verdana"/>
                <a:cs typeface="Verdana"/>
              </a:rPr>
              <a:t>trabalhista,</a:t>
            </a:r>
            <a:r>
              <a:rPr sz="1500" spc="-90">
                <a:solidFill>
                  <a:srgbClr val="0C285A"/>
                </a:solidFill>
                <a:latin typeface="Verdana"/>
                <a:cs typeface="Verdana"/>
              </a:rPr>
              <a:t> </a:t>
            </a:r>
            <a:r>
              <a:rPr sz="1500" spc="-10">
                <a:solidFill>
                  <a:srgbClr val="0C285A"/>
                </a:solidFill>
                <a:latin typeface="Verdana"/>
                <a:cs typeface="Verdana"/>
              </a:rPr>
              <a:t>garantindo </a:t>
            </a:r>
            <a:r>
              <a:rPr sz="1500" spc="-110">
                <a:solidFill>
                  <a:srgbClr val="0C285A"/>
                </a:solidFill>
                <a:latin typeface="Verdana"/>
                <a:cs typeface="Verdana"/>
              </a:rPr>
              <a:t>que </a:t>
            </a:r>
            <a:r>
              <a:rPr sz="1500" spc="-80">
                <a:solidFill>
                  <a:srgbClr val="0C285A"/>
                </a:solidFill>
                <a:latin typeface="Verdana"/>
                <a:cs typeface="Verdana"/>
              </a:rPr>
              <a:t>os</a:t>
            </a:r>
            <a:r>
              <a:rPr sz="1500" spc="-105">
                <a:solidFill>
                  <a:srgbClr val="0C285A"/>
                </a:solidFill>
                <a:latin typeface="Verdana"/>
                <a:cs typeface="Verdana"/>
              </a:rPr>
              <a:t> </a:t>
            </a:r>
            <a:r>
              <a:rPr sz="1500" spc="-100">
                <a:solidFill>
                  <a:srgbClr val="0C285A"/>
                </a:solidFill>
                <a:latin typeface="Verdana"/>
                <a:cs typeface="Verdana"/>
              </a:rPr>
              <a:t>colaboradores</a:t>
            </a:r>
            <a:r>
              <a:rPr sz="1500" spc="-110">
                <a:solidFill>
                  <a:srgbClr val="0C285A"/>
                </a:solidFill>
                <a:latin typeface="Verdana"/>
                <a:cs typeface="Verdana"/>
              </a:rPr>
              <a:t> </a:t>
            </a:r>
            <a:r>
              <a:rPr sz="1500" spc="-135">
                <a:solidFill>
                  <a:srgbClr val="0C285A"/>
                </a:solidFill>
                <a:latin typeface="Verdana"/>
                <a:cs typeface="Verdana"/>
              </a:rPr>
              <a:t>tenham</a:t>
            </a:r>
            <a:r>
              <a:rPr sz="1500" spc="-105">
                <a:solidFill>
                  <a:srgbClr val="0C285A"/>
                </a:solidFill>
                <a:latin typeface="Verdana"/>
                <a:cs typeface="Verdana"/>
              </a:rPr>
              <a:t> </a:t>
            </a:r>
            <a:r>
              <a:rPr sz="1500" spc="-80">
                <a:solidFill>
                  <a:srgbClr val="0C285A"/>
                </a:solidFill>
                <a:latin typeface="Verdana"/>
                <a:cs typeface="Verdana"/>
              </a:rPr>
              <a:t>ciência</a:t>
            </a:r>
            <a:r>
              <a:rPr sz="1500" spc="-110">
                <a:solidFill>
                  <a:srgbClr val="0C285A"/>
                </a:solidFill>
                <a:latin typeface="Verdana"/>
                <a:cs typeface="Verdana"/>
              </a:rPr>
              <a:t> de</a:t>
            </a:r>
            <a:r>
              <a:rPr sz="1500" spc="-105">
                <a:solidFill>
                  <a:srgbClr val="0C285A"/>
                </a:solidFill>
                <a:latin typeface="Verdana"/>
                <a:cs typeface="Verdana"/>
              </a:rPr>
              <a:t> </a:t>
            </a:r>
            <a:r>
              <a:rPr sz="1500" spc="-114">
                <a:solidFill>
                  <a:srgbClr val="0C285A"/>
                </a:solidFill>
                <a:latin typeface="Verdana"/>
                <a:cs typeface="Verdana"/>
              </a:rPr>
              <a:t>sua</a:t>
            </a:r>
            <a:r>
              <a:rPr sz="1500" spc="-110">
                <a:solidFill>
                  <a:srgbClr val="0C285A"/>
                </a:solidFill>
                <a:latin typeface="Verdana"/>
                <a:cs typeface="Verdana"/>
              </a:rPr>
              <a:t> </a:t>
            </a:r>
            <a:r>
              <a:rPr sz="1500" spc="-125">
                <a:solidFill>
                  <a:srgbClr val="0C285A"/>
                </a:solidFill>
                <a:latin typeface="Verdana"/>
                <a:cs typeface="Verdana"/>
              </a:rPr>
              <a:t>remuneração</a:t>
            </a:r>
            <a:r>
              <a:rPr sz="1500" spc="-105">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90">
                <a:solidFill>
                  <a:srgbClr val="0C285A"/>
                </a:solidFill>
                <a:latin typeface="Verdana"/>
                <a:cs typeface="Verdana"/>
              </a:rPr>
              <a:t>dos</a:t>
            </a:r>
            <a:r>
              <a:rPr sz="1500" spc="-110">
                <a:solidFill>
                  <a:srgbClr val="0C285A"/>
                </a:solidFill>
                <a:latin typeface="Verdana"/>
                <a:cs typeface="Verdana"/>
              </a:rPr>
              <a:t> </a:t>
            </a:r>
            <a:r>
              <a:rPr sz="1500" spc="-95">
                <a:solidFill>
                  <a:srgbClr val="0C285A"/>
                </a:solidFill>
                <a:latin typeface="Verdana"/>
                <a:cs typeface="Verdana"/>
              </a:rPr>
              <a:t>descontos</a:t>
            </a:r>
            <a:r>
              <a:rPr sz="1500" spc="-105">
                <a:solidFill>
                  <a:srgbClr val="0C285A"/>
                </a:solidFill>
                <a:latin typeface="Verdana"/>
                <a:cs typeface="Verdana"/>
              </a:rPr>
              <a:t> </a:t>
            </a:r>
            <a:r>
              <a:rPr sz="1500" spc="-110">
                <a:solidFill>
                  <a:srgbClr val="0C285A"/>
                </a:solidFill>
                <a:latin typeface="Verdana"/>
                <a:cs typeface="Verdana"/>
              </a:rPr>
              <a:t>realizados. </a:t>
            </a:r>
            <a:r>
              <a:rPr sz="1500" spc="-80">
                <a:solidFill>
                  <a:srgbClr val="0C285A"/>
                </a:solidFill>
                <a:latin typeface="Verdana"/>
                <a:cs typeface="Verdana"/>
              </a:rPr>
              <a:t>Na</a:t>
            </a:r>
            <a:r>
              <a:rPr sz="1500" spc="-105">
                <a:solidFill>
                  <a:srgbClr val="0C285A"/>
                </a:solidFill>
                <a:latin typeface="Verdana"/>
                <a:cs typeface="Verdana"/>
              </a:rPr>
              <a:t> </a:t>
            </a:r>
            <a:r>
              <a:rPr sz="1500" spc="-60">
                <a:solidFill>
                  <a:srgbClr val="0C285A"/>
                </a:solidFill>
                <a:latin typeface="Verdana"/>
                <a:cs typeface="Verdana"/>
              </a:rPr>
              <a:t>valida- </a:t>
            </a:r>
            <a:r>
              <a:rPr sz="1500" spc="-130">
                <a:solidFill>
                  <a:srgbClr val="0C285A"/>
                </a:solidFill>
                <a:latin typeface="Verdana"/>
                <a:cs typeface="Verdana"/>
              </a:rPr>
              <a:t>ção,</a:t>
            </a:r>
            <a:r>
              <a:rPr sz="1500" spc="-110">
                <a:solidFill>
                  <a:srgbClr val="0C285A"/>
                </a:solidFill>
                <a:latin typeface="Verdana"/>
                <a:cs typeface="Verdana"/>
              </a:rPr>
              <a:t> </a:t>
            </a:r>
            <a:r>
              <a:rPr sz="1500" spc="-114">
                <a:solidFill>
                  <a:srgbClr val="0C285A"/>
                </a:solidFill>
                <a:latin typeface="Verdana"/>
                <a:cs typeface="Verdana"/>
              </a:rPr>
              <a:t>deve-</a:t>
            </a:r>
            <a:r>
              <a:rPr sz="1500" spc="-100">
                <a:solidFill>
                  <a:srgbClr val="0C285A"/>
                </a:solidFill>
                <a:latin typeface="Verdana"/>
                <a:cs typeface="Verdana"/>
              </a:rPr>
              <a:t>se</a:t>
            </a:r>
            <a:r>
              <a:rPr sz="1500" spc="-114">
                <a:solidFill>
                  <a:srgbClr val="0C285A"/>
                </a:solidFill>
                <a:latin typeface="Verdana"/>
                <a:cs typeface="Verdana"/>
              </a:rPr>
              <a:t> </a:t>
            </a:r>
            <a:r>
              <a:rPr sz="1500" spc="-100">
                <a:solidFill>
                  <a:srgbClr val="0C285A"/>
                </a:solidFill>
                <a:latin typeface="Verdana"/>
                <a:cs typeface="Verdana"/>
              </a:rPr>
              <a:t>conferir</a:t>
            </a:r>
            <a:r>
              <a:rPr sz="1500" spc="-110">
                <a:solidFill>
                  <a:srgbClr val="0C285A"/>
                </a:solidFill>
                <a:latin typeface="Verdana"/>
                <a:cs typeface="Verdana"/>
              </a:rPr>
              <a:t> </a:t>
            </a:r>
            <a:r>
              <a:rPr sz="1500" spc="-100">
                <a:solidFill>
                  <a:srgbClr val="0C285A"/>
                </a:solidFill>
                <a:latin typeface="Verdana"/>
                <a:cs typeface="Verdana"/>
              </a:rPr>
              <a:t>se</a:t>
            </a:r>
            <a:r>
              <a:rPr sz="1500" spc="-110">
                <a:solidFill>
                  <a:srgbClr val="0C285A"/>
                </a:solidFill>
                <a:latin typeface="Verdana"/>
                <a:cs typeface="Verdana"/>
              </a:rPr>
              <a:t> as </a:t>
            </a:r>
            <a:r>
              <a:rPr sz="1500" spc="-105">
                <a:solidFill>
                  <a:srgbClr val="0C285A"/>
                </a:solidFill>
                <a:latin typeface="Verdana"/>
                <a:cs typeface="Verdana"/>
              </a:rPr>
              <a:t>informações</a:t>
            </a:r>
            <a:r>
              <a:rPr sz="1500" spc="-110">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25">
                <a:solidFill>
                  <a:srgbClr val="0C285A"/>
                </a:solidFill>
                <a:latin typeface="Verdana"/>
                <a:cs typeface="Verdana"/>
              </a:rPr>
              <a:t>demonstrativo</a:t>
            </a:r>
            <a:r>
              <a:rPr sz="1500" spc="-110">
                <a:solidFill>
                  <a:srgbClr val="0C285A"/>
                </a:solidFill>
                <a:latin typeface="Verdana"/>
                <a:cs typeface="Verdana"/>
              </a:rPr>
              <a:t> </a:t>
            </a:r>
            <a:r>
              <a:rPr sz="1500" spc="-100">
                <a:solidFill>
                  <a:srgbClr val="0C285A"/>
                </a:solidFill>
                <a:latin typeface="Verdana"/>
                <a:cs typeface="Verdana"/>
              </a:rPr>
              <a:t>são</a:t>
            </a:r>
            <a:r>
              <a:rPr sz="1500" spc="-110">
                <a:solidFill>
                  <a:srgbClr val="0C285A"/>
                </a:solidFill>
                <a:latin typeface="Verdana"/>
                <a:cs typeface="Verdana"/>
              </a:rPr>
              <a:t> compatíveis com </a:t>
            </a:r>
            <a:r>
              <a:rPr sz="1500" spc="-114">
                <a:solidFill>
                  <a:srgbClr val="0C285A"/>
                </a:solidFill>
                <a:latin typeface="Verdana"/>
                <a:cs typeface="Verdana"/>
              </a:rPr>
              <a:t>a</a:t>
            </a:r>
            <a:r>
              <a:rPr sz="1500" spc="-110">
                <a:solidFill>
                  <a:srgbClr val="0C285A"/>
                </a:solidFill>
                <a:latin typeface="Verdana"/>
                <a:cs typeface="Verdana"/>
              </a:rPr>
              <a:t> </a:t>
            </a:r>
            <a:r>
              <a:rPr sz="1500" spc="-105">
                <a:solidFill>
                  <a:srgbClr val="0C285A"/>
                </a:solidFill>
                <a:latin typeface="Verdana"/>
                <a:cs typeface="Verdana"/>
              </a:rPr>
              <a:t>folha</a:t>
            </a:r>
            <a:r>
              <a:rPr sz="1500" spc="-110">
                <a:solidFill>
                  <a:srgbClr val="0C285A"/>
                </a:solidFill>
                <a:latin typeface="Verdana"/>
                <a:cs typeface="Verdana"/>
              </a:rPr>
              <a:t> de </a:t>
            </a:r>
            <a:r>
              <a:rPr sz="1500" spc="-10">
                <a:solidFill>
                  <a:srgbClr val="0C285A"/>
                </a:solidFill>
                <a:latin typeface="Verdana"/>
                <a:cs typeface="Verdana"/>
              </a:rPr>
              <a:t>paga- </a:t>
            </a:r>
            <a:r>
              <a:rPr sz="1500" spc="-140">
                <a:solidFill>
                  <a:srgbClr val="0C285A"/>
                </a:solidFill>
                <a:latin typeface="Verdana"/>
                <a:cs typeface="Verdana"/>
              </a:rPr>
              <a:t>mento</a:t>
            </a:r>
            <a:r>
              <a:rPr sz="1500" spc="-125">
                <a:solidFill>
                  <a:srgbClr val="0C285A"/>
                </a:solidFill>
                <a:latin typeface="Verdana"/>
                <a:cs typeface="Verdana"/>
              </a:rPr>
              <a:t> </a:t>
            </a:r>
            <a:r>
              <a:rPr sz="1500" spc="-114">
                <a:solidFill>
                  <a:srgbClr val="0C285A"/>
                </a:solidFill>
                <a:latin typeface="Verdana"/>
                <a:cs typeface="Verdana"/>
              </a:rPr>
              <a:t>e</a:t>
            </a:r>
            <a:r>
              <a:rPr sz="1500" spc="-120">
                <a:solidFill>
                  <a:srgbClr val="0C285A"/>
                </a:solidFill>
                <a:latin typeface="Verdana"/>
                <a:cs typeface="Verdana"/>
              </a:rPr>
              <a:t> </a:t>
            </a:r>
            <a:r>
              <a:rPr sz="1500" spc="-100">
                <a:solidFill>
                  <a:srgbClr val="0C285A"/>
                </a:solidFill>
                <a:latin typeface="Verdana"/>
                <a:cs typeface="Verdana"/>
              </a:rPr>
              <a:t>se</a:t>
            </a:r>
            <a:r>
              <a:rPr sz="1500" spc="-120">
                <a:solidFill>
                  <a:srgbClr val="0C285A"/>
                </a:solidFill>
                <a:latin typeface="Verdana"/>
                <a:cs typeface="Verdana"/>
              </a:rPr>
              <a:t> </a:t>
            </a:r>
            <a:r>
              <a:rPr sz="1500" spc="-80">
                <a:solidFill>
                  <a:srgbClr val="0C285A"/>
                </a:solidFill>
                <a:latin typeface="Verdana"/>
                <a:cs typeface="Verdana"/>
              </a:rPr>
              <a:t>os</a:t>
            </a:r>
            <a:r>
              <a:rPr sz="1500" spc="-125">
                <a:solidFill>
                  <a:srgbClr val="0C285A"/>
                </a:solidFill>
                <a:latin typeface="Verdana"/>
                <a:cs typeface="Verdana"/>
              </a:rPr>
              <a:t> </a:t>
            </a:r>
            <a:r>
              <a:rPr sz="1500" spc="-95">
                <a:solidFill>
                  <a:srgbClr val="0C285A"/>
                </a:solidFill>
                <a:latin typeface="Verdana"/>
                <a:cs typeface="Verdana"/>
              </a:rPr>
              <a:t>dados</a:t>
            </a:r>
            <a:r>
              <a:rPr sz="1500" spc="-120">
                <a:solidFill>
                  <a:srgbClr val="0C285A"/>
                </a:solidFill>
                <a:latin typeface="Verdana"/>
                <a:cs typeface="Verdana"/>
              </a:rPr>
              <a:t> </a:t>
            </a:r>
            <a:r>
              <a:rPr sz="1500" spc="-100">
                <a:solidFill>
                  <a:srgbClr val="0C285A"/>
                </a:solidFill>
                <a:latin typeface="Verdana"/>
                <a:cs typeface="Verdana"/>
              </a:rPr>
              <a:t>do</a:t>
            </a:r>
            <a:r>
              <a:rPr sz="1500" spc="-120">
                <a:solidFill>
                  <a:srgbClr val="0C285A"/>
                </a:solidFill>
                <a:latin typeface="Verdana"/>
                <a:cs typeface="Verdana"/>
              </a:rPr>
              <a:t> </a:t>
            </a:r>
            <a:r>
              <a:rPr sz="1500" spc="-100">
                <a:solidFill>
                  <a:srgbClr val="0C285A"/>
                </a:solidFill>
                <a:latin typeface="Verdana"/>
                <a:cs typeface="Verdana"/>
              </a:rPr>
              <a:t>colaborador</a:t>
            </a:r>
            <a:r>
              <a:rPr sz="1500" spc="-125">
                <a:solidFill>
                  <a:srgbClr val="0C285A"/>
                </a:solidFill>
                <a:latin typeface="Verdana"/>
                <a:cs typeface="Verdana"/>
              </a:rPr>
              <a:t> </a:t>
            </a:r>
            <a:r>
              <a:rPr sz="1500" spc="-150">
                <a:solidFill>
                  <a:srgbClr val="0C285A"/>
                </a:solidFill>
                <a:latin typeface="Verdana"/>
                <a:cs typeface="Verdana"/>
              </a:rPr>
              <a:t>(nome</a:t>
            </a:r>
            <a:r>
              <a:rPr sz="1500" spc="-120">
                <a:solidFill>
                  <a:srgbClr val="0C285A"/>
                </a:solidFill>
                <a:latin typeface="Verdana"/>
                <a:cs typeface="Verdana"/>
              </a:rPr>
              <a:t> </a:t>
            </a:r>
            <a:r>
              <a:rPr sz="1500" spc="-114">
                <a:solidFill>
                  <a:srgbClr val="0C285A"/>
                </a:solidFill>
                <a:latin typeface="Verdana"/>
                <a:cs typeface="Verdana"/>
              </a:rPr>
              <a:t>e</a:t>
            </a:r>
            <a:r>
              <a:rPr sz="1500" spc="-120">
                <a:solidFill>
                  <a:srgbClr val="0C285A"/>
                </a:solidFill>
                <a:latin typeface="Verdana"/>
                <a:cs typeface="Verdana"/>
              </a:rPr>
              <a:t> </a:t>
            </a:r>
            <a:r>
              <a:rPr sz="1500" spc="-45">
                <a:solidFill>
                  <a:srgbClr val="0C285A"/>
                </a:solidFill>
                <a:latin typeface="Verdana"/>
                <a:cs typeface="Verdana"/>
              </a:rPr>
              <a:t>CPF)</a:t>
            </a:r>
            <a:r>
              <a:rPr sz="1500" spc="-125">
                <a:solidFill>
                  <a:srgbClr val="0C285A"/>
                </a:solidFill>
                <a:latin typeface="Verdana"/>
                <a:cs typeface="Verdana"/>
              </a:rPr>
              <a:t> </a:t>
            </a:r>
            <a:r>
              <a:rPr sz="1500" spc="-105">
                <a:solidFill>
                  <a:srgbClr val="0C285A"/>
                </a:solidFill>
                <a:latin typeface="Verdana"/>
                <a:cs typeface="Verdana"/>
              </a:rPr>
              <a:t>estão</a:t>
            </a:r>
            <a:r>
              <a:rPr sz="1500" spc="-120">
                <a:solidFill>
                  <a:srgbClr val="0C285A"/>
                </a:solidFill>
                <a:latin typeface="Verdana"/>
                <a:cs typeface="Verdana"/>
              </a:rPr>
              <a:t> </a:t>
            </a:r>
            <a:r>
              <a:rPr sz="1500" spc="-10">
                <a:solidFill>
                  <a:srgbClr val="0C285A"/>
                </a:solidFill>
                <a:latin typeface="Verdana"/>
                <a:cs typeface="Verdana"/>
              </a:rPr>
              <a:t>corretos.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5080">
              <a:lnSpc>
                <a:spcPct val="100000"/>
              </a:lnSpc>
            </a:pPr>
            <a:r>
              <a:rPr sz="1500" spc="-65">
                <a:solidFill>
                  <a:srgbClr val="0C285A"/>
                </a:solidFill>
                <a:latin typeface="Verdana"/>
                <a:cs typeface="Verdana"/>
              </a:rPr>
              <a:t>O</a:t>
            </a:r>
            <a:r>
              <a:rPr sz="1500" spc="-110">
                <a:solidFill>
                  <a:srgbClr val="0C285A"/>
                </a:solidFill>
                <a:latin typeface="Verdana"/>
                <a:cs typeface="Verdana"/>
              </a:rPr>
              <a:t> </a:t>
            </a:r>
            <a:r>
              <a:rPr sz="1500" spc="-125">
                <a:solidFill>
                  <a:srgbClr val="0C285A"/>
                </a:solidFill>
                <a:latin typeface="Verdana"/>
                <a:cs typeface="Verdana"/>
              </a:rPr>
              <a:t>demonstrativo</a:t>
            </a:r>
            <a:r>
              <a:rPr sz="1500" spc="-110">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14">
                <a:solidFill>
                  <a:srgbClr val="0C285A"/>
                </a:solidFill>
                <a:latin typeface="Verdana"/>
                <a:cs typeface="Verdana"/>
              </a:rPr>
              <a:t>trabalhador</a:t>
            </a:r>
            <a:r>
              <a:rPr sz="1500" spc="-110">
                <a:solidFill>
                  <a:srgbClr val="0C285A"/>
                </a:solidFill>
                <a:latin typeface="Verdana"/>
                <a:cs typeface="Verdana"/>
              </a:rPr>
              <a:t> </a:t>
            </a:r>
            <a:r>
              <a:rPr sz="1500" spc="-114">
                <a:solidFill>
                  <a:srgbClr val="0C285A"/>
                </a:solidFill>
                <a:latin typeface="Verdana"/>
                <a:cs typeface="Verdana"/>
              </a:rPr>
              <a:t>é</a:t>
            </a:r>
            <a:r>
              <a:rPr sz="1500" spc="-105">
                <a:solidFill>
                  <a:srgbClr val="0C285A"/>
                </a:solidFill>
                <a:latin typeface="Verdana"/>
                <a:cs typeface="Verdana"/>
              </a:rPr>
              <a:t> </a:t>
            </a:r>
            <a:r>
              <a:rPr sz="1500" spc="-150">
                <a:solidFill>
                  <a:srgbClr val="0C285A"/>
                </a:solidFill>
                <a:latin typeface="Verdana"/>
                <a:cs typeface="Verdana"/>
              </a:rPr>
              <a:t>uma</a:t>
            </a:r>
            <a:r>
              <a:rPr sz="1500" spc="-110">
                <a:solidFill>
                  <a:srgbClr val="0C285A"/>
                </a:solidFill>
                <a:latin typeface="Verdana"/>
                <a:cs typeface="Verdana"/>
              </a:rPr>
              <a:t> </a:t>
            </a:r>
            <a:r>
              <a:rPr sz="1500" spc="-100">
                <a:solidFill>
                  <a:srgbClr val="0C285A"/>
                </a:solidFill>
                <a:latin typeface="Verdana"/>
                <a:cs typeface="Verdana"/>
              </a:rPr>
              <a:t>obrigação</a:t>
            </a:r>
            <a:r>
              <a:rPr sz="1500" spc="-110">
                <a:solidFill>
                  <a:srgbClr val="0C285A"/>
                </a:solidFill>
                <a:latin typeface="Verdana"/>
                <a:cs typeface="Verdana"/>
              </a:rPr>
              <a:t> </a:t>
            </a:r>
            <a:r>
              <a:rPr sz="1500" spc="-95">
                <a:solidFill>
                  <a:srgbClr val="0C285A"/>
                </a:solidFill>
                <a:latin typeface="Verdana"/>
                <a:cs typeface="Verdana"/>
              </a:rPr>
              <a:t>legal</a:t>
            </a:r>
            <a:r>
              <a:rPr sz="1500" spc="-110">
                <a:solidFill>
                  <a:srgbClr val="0C285A"/>
                </a:solidFill>
                <a:latin typeface="Verdana"/>
                <a:cs typeface="Verdana"/>
              </a:rPr>
              <a:t> </a:t>
            </a:r>
            <a:r>
              <a:rPr sz="1500" spc="-120">
                <a:solidFill>
                  <a:srgbClr val="0C285A"/>
                </a:solidFill>
                <a:latin typeface="Verdana"/>
                <a:cs typeface="Verdana"/>
              </a:rPr>
              <a:t>mensal</a:t>
            </a:r>
            <a:r>
              <a:rPr sz="1500" spc="-11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25">
                <a:solidFill>
                  <a:srgbClr val="0C285A"/>
                </a:solidFill>
                <a:latin typeface="Verdana"/>
                <a:cs typeface="Verdana"/>
              </a:rPr>
              <a:t>deve</a:t>
            </a:r>
            <a:r>
              <a:rPr sz="1500" spc="-110">
                <a:solidFill>
                  <a:srgbClr val="0C285A"/>
                </a:solidFill>
                <a:latin typeface="Verdana"/>
                <a:cs typeface="Verdana"/>
              </a:rPr>
              <a:t> </a:t>
            </a:r>
            <a:r>
              <a:rPr sz="1500" spc="-105">
                <a:solidFill>
                  <a:srgbClr val="0C285A"/>
                </a:solidFill>
                <a:latin typeface="Verdana"/>
                <a:cs typeface="Verdana"/>
              </a:rPr>
              <a:t>ser</a:t>
            </a:r>
            <a:r>
              <a:rPr sz="1500" spc="-110">
                <a:solidFill>
                  <a:srgbClr val="0C285A"/>
                </a:solidFill>
                <a:latin typeface="Verdana"/>
                <a:cs typeface="Verdana"/>
              </a:rPr>
              <a:t> emitido </a:t>
            </a:r>
            <a:r>
              <a:rPr sz="1500" spc="-25">
                <a:solidFill>
                  <a:srgbClr val="0C285A"/>
                </a:solidFill>
                <a:latin typeface="Verdana"/>
                <a:cs typeface="Verdana"/>
              </a:rPr>
              <a:t>individualmente </a:t>
            </a:r>
            <a:r>
              <a:rPr sz="1500" spc="-120">
                <a:solidFill>
                  <a:srgbClr val="0C285A"/>
                </a:solidFill>
                <a:latin typeface="Verdana"/>
                <a:cs typeface="Verdana"/>
              </a:rPr>
              <a:t>para</a:t>
            </a:r>
            <a:r>
              <a:rPr sz="1500" spc="-105">
                <a:solidFill>
                  <a:srgbClr val="0C285A"/>
                </a:solidFill>
                <a:latin typeface="Verdana"/>
                <a:cs typeface="Verdana"/>
              </a:rPr>
              <a:t> </a:t>
            </a:r>
            <a:r>
              <a:rPr sz="1500" spc="-95">
                <a:solidFill>
                  <a:srgbClr val="0C285A"/>
                </a:solidFill>
                <a:latin typeface="Verdana"/>
                <a:cs typeface="Verdana"/>
              </a:rPr>
              <a:t>cada</a:t>
            </a:r>
            <a:r>
              <a:rPr sz="1500" spc="-105">
                <a:solidFill>
                  <a:srgbClr val="0C285A"/>
                </a:solidFill>
                <a:latin typeface="Verdana"/>
                <a:cs typeface="Verdana"/>
              </a:rPr>
              <a:t> </a:t>
            </a:r>
            <a:r>
              <a:rPr sz="1500" spc="-120">
                <a:solidFill>
                  <a:srgbClr val="0C285A"/>
                </a:solidFill>
                <a:latin typeface="Verdana"/>
                <a:cs typeface="Verdana"/>
              </a:rPr>
              <a:t>colaborador.</a:t>
            </a:r>
            <a:r>
              <a:rPr sz="1500" spc="-105">
                <a:solidFill>
                  <a:srgbClr val="0C285A"/>
                </a:solidFill>
                <a:latin typeface="Verdana"/>
                <a:cs typeface="Verdana"/>
              </a:rPr>
              <a:t> </a:t>
            </a:r>
            <a:r>
              <a:rPr sz="1500" spc="-90">
                <a:solidFill>
                  <a:srgbClr val="0C285A"/>
                </a:solidFill>
                <a:latin typeface="Verdana"/>
                <a:cs typeface="Verdana"/>
              </a:rPr>
              <a:t>Ele</a:t>
            </a:r>
            <a:r>
              <a:rPr sz="1500" spc="-105">
                <a:solidFill>
                  <a:srgbClr val="0C285A"/>
                </a:solidFill>
                <a:latin typeface="Verdana"/>
                <a:cs typeface="Verdana"/>
              </a:rPr>
              <a:t> </a:t>
            </a:r>
            <a:r>
              <a:rPr sz="1500" spc="-114">
                <a:solidFill>
                  <a:srgbClr val="0C285A"/>
                </a:solidFill>
                <a:latin typeface="Verdana"/>
                <a:cs typeface="Verdana"/>
              </a:rPr>
              <a:t>serve</a:t>
            </a:r>
            <a:r>
              <a:rPr sz="1500" spc="-105">
                <a:solidFill>
                  <a:srgbClr val="0C285A"/>
                </a:solidFill>
                <a:latin typeface="Verdana"/>
                <a:cs typeface="Verdana"/>
              </a:rPr>
              <a:t> </a:t>
            </a:r>
            <a:r>
              <a:rPr sz="1500" spc="-114">
                <a:solidFill>
                  <a:srgbClr val="0C285A"/>
                </a:solidFill>
                <a:latin typeface="Verdana"/>
                <a:cs typeface="Verdana"/>
              </a:rPr>
              <a:t>como</a:t>
            </a:r>
            <a:r>
              <a:rPr sz="1500" spc="-105">
                <a:solidFill>
                  <a:srgbClr val="0C285A"/>
                </a:solidFill>
                <a:latin typeface="Verdana"/>
                <a:cs typeface="Verdana"/>
              </a:rPr>
              <a:t> </a:t>
            </a:r>
            <a:r>
              <a:rPr sz="1500" spc="-110">
                <a:solidFill>
                  <a:srgbClr val="0C285A"/>
                </a:solidFill>
                <a:latin typeface="Verdana"/>
                <a:cs typeface="Verdana"/>
              </a:rPr>
              <a:t>base</a:t>
            </a:r>
            <a:r>
              <a:rPr sz="1500" spc="-105">
                <a:solidFill>
                  <a:srgbClr val="0C285A"/>
                </a:solidFill>
                <a:latin typeface="Verdana"/>
                <a:cs typeface="Verdana"/>
              </a:rPr>
              <a:t> </a:t>
            </a:r>
            <a:r>
              <a:rPr sz="1500" spc="-120">
                <a:solidFill>
                  <a:srgbClr val="0C285A"/>
                </a:solidFill>
                <a:latin typeface="Verdana"/>
                <a:cs typeface="Verdana"/>
              </a:rPr>
              <a:t>para</a:t>
            </a:r>
            <a:r>
              <a:rPr sz="1500" spc="-105">
                <a:solidFill>
                  <a:srgbClr val="0C285A"/>
                </a:solidFill>
                <a:latin typeface="Verdana"/>
                <a:cs typeface="Verdana"/>
              </a:rPr>
              <a:t> </a:t>
            </a:r>
            <a:r>
              <a:rPr sz="1500" spc="-95">
                <a:solidFill>
                  <a:srgbClr val="0C285A"/>
                </a:solidFill>
                <a:latin typeface="Verdana"/>
                <a:cs typeface="Verdana"/>
              </a:rPr>
              <a:t>conferência</a:t>
            </a:r>
            <a:r>
              <a:rPr sz="1500" spc="-105">
                <a:solidFill>
                  <a:srgbClr val="0C285A"/>
                </a:solidFill>
                <a:latin typeface="Verdana"/>
                <a:cs typeface="Verdana"/>
              </a:rPr>
              <a:t> </a:t>
            </a:r>
            <a:r>
              <a:rPr sz="1500" spc="-160">
                <a:solidFill>
                  <a:srgbClr val="0C285A"/>
                </a:solidFill>
                <a:latin typeface="Verdana"/>
                <a:cs typeface="Verdana"/>
              </a:rPr>
              <a:t>em</a:t>
            </a:r>
            <a:r>
              <a:rPr sz="1500" spc="-105">
                <a:solidFill>
                  <a:srgbClr val="0C285A"/>
                </a:solidFill>
                <a:latin typeface="Verdana"/>
                <a:cs typeface="Verdana"/>
              </a:rPr>
              <a:t> auditorias </a:t>
            </a:r>
            <a:r>
              <a:rPr sz="1500" spc="-120">
                <a:solidFill>
                  <a:srgbClr val="0C285A"/>
                </a:solidFill>
                <a:latin typeface="Verdana"/>
                <a:cs typeface="Verdana"/>
              </a:rPr>
              <a:t>trabalhistas,</a:t>
            </a:r>
            <a:r>
              <a:rPr sz="1500" spc="-105">
                <a:solidFill>
                  <a:srgbClr val="0C285A"/>
                </a:solidFill>
                <a:latin typeface="Verdana"/>
                <a:cs typeface="Verdana"/>
              </a:rPr>
              <a:t> </a:t>
            </a:r>
            <a:r>
              <a:rPr sz="1500" spc="-125">
                <a:solidFill>
                  <a:srgbClr val="0C285A"/>
                </a:solidFill>
                <a:latin typeface="Verdana"/>
                <a:cs typeface="Verdana"/>
              </a:rPr>
              <a:t>além</a:t>
            </a:r>
            <a:r>
              <a:rPr sz="1500" spc="-105">
                <a:solidFill>
                  <a:srgbClr val="0C285A"/>
                </a:solidFill>
                <a:latin typeface="Verdana"/>
                <a:cs typeface="Verdana"/>
              </a:rPr>
              <a:t> </a:t>
            </a:r>
            <a:r>
              <a:rPr sz="1500" spc="-25">
                <a:solidFill>
                  <a:srgbClr val="0C285A"/>
                </a:solidFill>
                <a:latin typeface="Verdana"/>
                <a:cs typeface="Verdana"/>
              </a:rPr>
              <a:t>de </a:t>
            </a:r>
            <a:r>
              <a:rPr sz="1500" spc="-105">
                <a:solidFill>
                  <a:srgbClr val="0C285A"/>
                </a:solidFill>
                <a:latin typeface="Verdana"/>
                <a:cs typeface="Verdana"/>
              </a:rPr>
              <a:t>ser</a:t>
            </a:r>
            <a:r>
              <a:rPr sz="1500" spc="-110">
                <a:solidFill>
                  <a:srgbClr val="0C285A"/>
                </a:solidFill>
                <a:latin typeface="Verdana"/>
                <a:cs typeface="Verdana"/>
              </a:rPr>
              <a:t> exigido</a:t>
            </a:r>
            <a:r>
              <a:rPr sz="1500" spc="-105">
                <a:solidFill>
                  <a:srgbClr val="0C285A"/>
                </a:solidFill>
                <a:latin typeface="Verdana"/>
                <a:cs typeface="Verdana"/>
              </a:rPr>
              <a:t> </a:t>
            </a:r>
            <a:r>
              <a:rPr sz="1500" spc="-160">
                <a:solidFill>
                  <a:srgbClr val="0C285A"/>
                </a:solidFill>
                <a:latin typeface="Verdana"/>
                <a:cs typeface="Verdana"/>
              </a:rPr>
              <a:t>em</a:t>
            </a:r>
            <a:r>
              <a:rPr sz="1500" spc="-105">
                <a:solidFill>
                  <a:srgbClr val="0C285A"/>
                </a:solidFill>
                <a:latin typeface="Verdana"/>
                <a:cs typeface="Verdana"/>
              </a:rPr>
              <a:t> </a:t>
            </a:r>
            <a:r>
              <a:rPr sz="1500" spc="-85">
                <a:solidFill>
                  <a:srgbClr val="0C285A"/>
                </a:solidFill>
                <a:latin typeface="Verdana"/>
                <a:cs typeface="Verdana"/>
              </a:rPr>
              <a:t>casos</a:t>
            </a:r>
            <a:r>
              <a:rPr sz="1500" spc="-110">
                <a:solidFill>
                  <a:srgbClr val="0C285A"/>
                </a:solidFill>
                <a:latin typeface="Verdana"/>
                <a:cs typeface="Verdana"/>
              </a:rPr>
              <a:t> de</a:t>
            </a:r>
            <a:r>
              <a:rPr sz="1500" spc="-105">
                <a:solidFill>
                  <a:srgbClr val="0C285A"/>
                </a:solidFill>
                <a:latin typeface="Verdana"/>
                <a:cs typeface="Verdana"/>
              </a:rPr>
              <a:t> reclamações </a:t>
            </a:r>
            <a:r>
              <a:rPr sz="1500" spc="-110">
                <a:solidFill>
                  <a:srgbClr val="0C285A"/>
                </a:solidFill>
                <a:latin typeface="Verdana"/>
                <a:cs typeface="Verdana"/>
              </a:rPr>
              <a:t>ou</a:t>
            </a:r>
            <a:r>
              <a:rPr sz="1500" spc="-105">
                <a:solidFill>
                  <a:srgbClr val="0C285A"/>
                </a:solidFill>
                <a:latin typeface="Verdana"/>
                <a:cs typeface="Verdana"/>
              </a:rPr>
              <a:t> </a:t>
            </a:r>
            <a:r>
              <a:rPr sz="1500" spc="-95">
                <a:solidFill>
                  <a:srgbClr val="0C285A"/>
                </a:solidFill>
                <a:latin typeface="Verdana"/>
                <a:cs typeface="Verdana"/>
              </a:rPr>
              <a:t>fiscalizações.</a:t>
            </a:r>
            <a:r>
              <a:rPr sz="1500" spc="-110">
                <a:solidFill>
                  <a:srgbClr val="0C285A"/>
                </a:solidFill>
                <a:latin typeface="Verdana"/>
                <a:cs typeface="Verdana"/>
              </a:rPr>
              <a:t> </a:t>
            </a:r>
            <a:r>
              <a:rPr sz="1500" spc="-65">
                <a:solidFill>
                  <a:srgbClr val="0C285A"/>
                </a:solidFill>
                <a:latin typeface="Verdana"/>
                <a:cs typeface="Verdana"/>
              </a:rPr>
              <a:t>O</a:t>
            </a:r>
            <a:r>
              <a:rPr sz="1500" spc="-105">
                <a:solidFill>
                  <a:srgbClr val="0C285A"/>
                </a:solidFill>
                <a:latin typeface="Verdana"/>
                <a:cs typeface="Verdana"/>
              </a:rPr>
              <a:t> </a:t>
            </a:r>
            <a:r>
              <a:rPr sz="1500" spc="-120">
                <a:solidFill>
                  <a:srgbClr val="0C285A"/>
                </a:solidFill>
                <a:latin typeface="Verdana"/>
                <a:cs typeface="Verdana"/>
              </a:rPr>
              <a:t>documento</a:t>
            </a:r>
            <a:r>
              <a:rPr sz="1500" spc="-105">
                <a:solidFill>
                  <a:srgbClr val="0C285A"/>
                </a:solidFill>
                <a:latin typeface="Verdana"/>
                <a:cs typeface="Verdana"/>
              </a:rPr>
              <a:t> </a:t>
            </a:r>
            <a:r>
              <a:rPr sz="1500" spc="-110">
                <a:solidFill>
                  <a:srgbClr val="0C285A"/>
                </a:solidFill>
                <a:latin typeface="Verdana"/>
                <a:cs typeface="Verdana"/>
              </a:rPr>
              <a:t>não</a:t>
            </a:r>
            <a:r>
              <a:rPr sz="1500" spc="-105">
                <a:solidFill>
                  <a:srgbClr val="0C285A"/>
                </a:solidFill>
                <a:latin typeface="Verdana"/>
                <a:cs typeface="Verdana"/>
              </a:rPr>
              <a:t> </a:t>
            </a:r>
            <a:r>
              <a:rPr sz="1500" spc="-90">
                <a:solidFill>
                  <a:srgbClr val="0C285A"/>
                </a:solidFill>
                <a:latin typeface="Verdana"/>
                <a:cs typeface="Verdana"/>
              </a:rPr>
              <a:t>possui</a:t>
            </a:r>
            <a:r>
              <a:rPr sz="1500" spc="-110">
                <a:solidFill>
                  <a:srgbClr val="0C285A"/>
                </a:solidFill>
                <a:latin typeface="Verdana"/>
                <a:cs typeface="Verdana"/>
              </a:rPr>
              <a:t> modelo</a:t>
            </a:r>
            <a:r>
              <a:rPr sz="1500" spc="-105">
                <a:solidFill>
                  <a:srgbClr val="0C285A"/>
                </a:solidFill>
                <a:latin typeface="Verdana"/>
                <a:cs typeface="Verdana"/>
              </a:rPr>
              <a:t> </a:t>
            </a:r>
            <a:r>
              <a:rPr sz="1500" spc="-114">
                <a:solidFill>
                  <a:srgbClr val="0C285A"/>
                </a:solidFill>
                <a:latin typeface="Verdana"/>
                <a:cs typeface="Verdana"/>
              </a:rPr>
              <a:t>único,</a:t>
            </a:r>
            <a:r>
              <a:rPr sz="1500" spc="-105">
                <a:solidFill>
                  <a:srgbClr val="0C285A"/>
                </a:solidFill>
                <a:latin typeface="Verdana"/>
                <a:cs typeface="Verdana"/>
              </a:rPr>
              <a:t> </a:t>
            </a:r>
            <a:r>
              <a:rPr sz="1500" spc="-25">
                <a:solidFill>
                  <a:srgbClr val="0C285A"/>
                </a:solidFill>
                <a:latin typeface="Verdana"/>
                <a:cs typeface="Verdana"/>
              </a:rPr>
              <a:t>mas </a:t>
            </a:r>
            <a:r>
              <a:rPr sz="1500" spc="-125">
                <a:solidFill>
                  <a:srgbClr val="0C285A"/>
                </a:solidFill>
                <a:latin typeface="Verdana"/>
                <a:cs typeface="Verdana"/>
              </a:rPr>
              <a:t>deve</a:t>
            </a:r>
            <a:r>
              <a:rPr sz="1500" spc="-105">
                <a:solidFill>
                  <a:srgbClr val="0C285A"/>
                </a:solidFill>
                <a:latin typeface="Verdana"/>
                <a:cs typeface="Verdana"/>
              </a:rPr>
              <a:t> conter</a:t>
            </a:r>
            <a:r>
              <a:rPr sz="1500" spc="-100">
                <a:solidFill>
                  <a:srgbClr val="0C285A"/>
                </a:solidFill>
                <a:latin typeface="Verdana"/>
                <a:cs typeface="Verdana"/>
              </a:rPr>
              <a:t> </a:t>
            </a:r>
            <a:r>
              <a:rPr sz="1500" spc="-80">
                <a:solidFill>
                  <a:srgbClr val="0C285A"/>
                </a:solidFill>
                <a:latin typeface="Verdana"/>
                <a:cs typeface="Verdana"/>
              </a:rPr>
              <a:t>os</a:t>
            </a:r>
            <a:r>
              <a:rPr sz="1500" spc="-100">
                <a:solidFill>
                  <a:srgbClr val="0C285A"/>
                </a:solidFill>
                <a:latin typeface="Verdana"/>
                <a:cs typeface="Verdana"/>
              </a:rPr>
              <a:t> </a:t>
            </a:r>
            <a:r>
              <a:rPr sz="1500" spc="-120">
                <a:solidFill>
                  <a:srgbClr val="0C285A"/>
                </a:solidFill>
                <a:latin typeface="Verdana"/>
                <a:cs typeface="Verdana"/>
              </a:rPr>
              <a:t>elementos</a:t>
            </a:r>
            <a:r>
              <a:rPr sz="1500" spc="-105">
                <a:solidFill>
                  <a:srgbClr val="0C285A"/>
                </a:solidFill>
                <a:latin typeface="Verdana"/>
                <a:cs typeface="Verdana"/>
              </a:rPr>
              <a:t> </a:t>
            </a:r>
            <a:r>
              <a:rPr sz="1500" spc="-140">
                <a:solidFill>
                  <a:srgbClr val="0C285A"/>
                </a:solidFill>
                <a:latin typeface="Verdana"/>
                <a:cs typeface="Verdana"/>
              </a:rPr>
              <a:t>mínimos:</a:t>
            </a:r>
            <a:r>
              <a:rPr sz="1500" spc="-100">
                <a:solidFill>
                  <a:srgbClr val="0C285A"/>
                </a:solidFill>
                <a:latin typeface="Verdana"/>
                <a:cs typeface="Verdana"/>
              </a:rPr>
              <a:t> </a:t>
            </a:r>
            <a:r>
              <a:rPr sz="1500" spc="-90">
                <a:solidFill>
                  <a:srgbClr val="0C285A"/>
                </a:solidFill>
                <a:latin typeface="Verdana"/>
                <a:cs typeface="Verdana"/>
              </a:rPr>
              <a:t>identificação</a:t>
            </a:r>
            <a:r>
              <a:rPr sz="1500" spc="-100">
                <a:solidFill>
                  <a:srgbClr val="0C285A"/>
                </a:solidFill>
                <a:latin typeface="Verdana"/>
                <a:cs typeface="Verdana"/>
              </a:rPr>
              <a:t> do </a:t>
            </a:r>
            <a:r>
              <a:rPr sz="1500" spc="-130">
                <a:solidFill>
                  <a:srgbClr val="0C285A"/>
                </a:solidFill>
                <a:latin typeface="Verdana"/>
                <a:cs typeface="Verdana"/>
              </a:rPr>
              <a:t>trabalhador,</a:t>
            </a:r>
            <a:r>
              <a:rPr sz="1500" spc="-105">
                <a:solidFill>
                  <a:srgbClr val="0C285A"/>
                </a:solidFill>
                <a:latin typeface="Verdana"/>
                <a:cs typeface="Verdana"/>
              </a:rPr>
              <a:t> </a:t>
            </a:r>
            <a:r>
              <a:rPr sz="1500" spc="-95">
                <a:solidFill>
                  <a:srgbClr val="0C285A"/>
                </a:solidFill>
                <a:latin typeface="Verdana"/>
                <a:cs typeface="Verdana"/>
              </a:rPr>
              <a:t>dados</a:t>
            </a:r>
            <a:r>
              <a:rPr sz="1500" spc="-100">
                <a:solidFill>
                  <a:srgbClr val="0C285A"/>
                </a:solidFill>
                <a:latin typeface="Verdana"/>
                <a:cs typeface="Verdana"/>
              </a:rPr>
              <a:t> </a:t>
            </a:r>
            <a:r>
              <a:rPr sz="1500" spc="-110">
                <a:solidFill>
                  <a:srgbClr val="0C285A"/>
                </a:solidFill>
                <a:latin typeface="Verdana"/>
                <a:cs typeface="Verdana"/>
              </a:rPr>
              <a:t>da</a:t>
            </a:r>
            <a:r>
              <a:rPr sz="1500" spc="-100">
                <a:solidFill>
                  <a:srgbClr val="0C285A"/>
                </a:solidFill>
                <a:latin typeface="Verdana"/>
                <a:cs typeface="Verdana"/>
              </a:rPr>
              <a:t> </a:t>
            </a:r>
            <a:r>
              <a:rPr sz="1500" spc="-140">
                <a:solidFill>
                  <a:srgbClr val="0C285A"/>
                </a:solidFill>
                <a:latin typeface="Verdana"/>
                <a:cs typeface="Verdana"/>
              </a:rPr>
              <a:t>empresa,</a:t>
            </a:r>
            <a:r>
              <a:rPr sz="1500" spc="-105">
                <a:solidFill>
                  <a:srgbClr val="0C285A"/>
                </a:solidFill>
                <a:latin typeface="Verdana"/>
                <a:cs typeface="Verdana"/>
              </a:rPr>
              <a:t> </a:t>
            </a:r>
            <a:r>
              <a:rPr sz="1500" spc="-114">
                <a:solidFill>
                  <a:srgbClr val="0C285A"/>
                </a:solidFill>
                <a:latin typeface="Verdana"/>
                <a:cs typeface="Verdana"/>
              </a:rPr>
              <a:t>valores</a:t>
            </a:r>
            <a:r>
              <a:rPr sz="1500" spc="-100">
                <a:solidFill>
                  <a:srgbClr val="0C285A"/>
                </a:solidFill>
                <a:latin typeface="Verdana"/>
                <a:cs typeface="Verdana"/>
              </a:rPr>
              <a:t> </a:t>
            </a:r>
            <a:r>
              <a:rPr sz="1500" spc="-35">
                <a:solidFill>
                  <a:srgbClr val="0C285A"/>
                </a:solidFill>
                <a:latin typeface="Verdana"/>
                <a:cs typeface="Verdana"/>
              </a:rPr>
              <a:t>recebi- </a:t>
            </a:r>
            <a:r>
              <a:rPr sz="1500" spc="-125">
                <a:solidFill>
                  <a:srgbClr val="0C285A"/>
                </a:solidFill>
                <a:latin typeface="Verdana"/>
                <a:cs typeface="Verdana"/>
              </a:rPr>
              <a:t>dos,</a:t>
            </a:r>
            <a:r>
              <a:rPr sz="1500" spc="-110">
                <a:solidFill>
                  <a:srgbClr val="0C285A"/>
                </a:solidFill>
                <a:latin typeface="Verdana"/>
                <a:cs typeface="Verdana"/>
              </a:rPr>
              <a:t> </a:t>
            </a:r>
            <a:r>
              <a:rPr sz="1500" spc="-95">
                <a:solidFill>
                  <a:srgbClr val="0C285A"/>
                </a:solidFill>
                <a:latin typeface="Verdana"/>
                <a:cs typeface="Verdana"/>
              </a:rPr>
              <a:t>descontos</a:t>
            </a:r>
            <a:r>
              <a:rPr sz="1500" spc="-110">
                <a:solidFill>
                  <a:srgbClr val="0C285A"/>
                </a:solidFill>
                <a:latin typeface="Verdana"/>
                <a:cs typeface="Verdana"/>
              </a:rPr>
              <a:t> </a:t>
            </a:r>
            <a:r>
              <a:rPr sz="1500" spc="-85">
                <a:solidFill>
                  <a:srgbClr val="0C285A"/>
                </a:solidFill>
                <a:latin typeface="Verdana"/>
                <a:cs typeface="Verdana"/>
              </a:rPr>
              <a:t>aplicados</a:t>
            </a:r>
            <a:r>
              <a:rPr sz="1500" spc="-105">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20">
                <a:solidFill>
                  <a:srgbClr val="0C285A"/>
                </a:solidFill>
                <a:latin typeface="Verdana"/>
                <a:cs typeface="Verdana"/>
              </a:rPr>
              <a:t>valor</a:t>
            </a:r>
            <a:r>
              <a:rPr sz="1500" spc="-105">
                <a:solidFill>
                  <a:srgbClr val="0C285A"/>
                </a:solidFill>
                <a:latin typeface="Verdana"/>
                <a:cs typeface="Verdana"/>
              </a:rPr>
              <a:t> </a:t>
            </a:r>
            <a:r>
              <a:rPr sz="1500" spc="-85">
                <a:solidFill>
                  <a:srgbClr val="0C285A"/>
                </a:solidFill>
                <a:latin typeface="Verdana"/>
                <a:cs typeface="Verdana"/>
              </a:rPr>
              <a:t>líquido</a:t>
            </a:r>
            <a:r>
              <a:rPr sz="1500" spc="-110">
                <a:solidFill>
                  <a:srgbClr val="0C285A"/>
                </a:solidFill>
                <a:latin typeface="Verdana"/>
                <a:cs typeface="Verdana"/>
              </a:rPr>
              <a:t> </a:t>
            </a:r>
            <a:r>
              <a:rPr sz="1500" spc="-10">
                <a:solidFill>
                  <a:srgbClr val="0C285A"/>
                </a:solidFill>
                <a:latin typeface="Verdana"/>
                <a:cs typeface="Verdana"/>
              </a:rPr>
              <a:t>pago.</a:t>
            </a:r>
            <a:endParaRPr sz="1500">
              <a:latin typeface="Verdana"/>
              <a:cs typeface="Verdan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88438" rIns="0" bIns="0" rtlCol="0">
            <a:spAutoFit/>
          </a:bodyPr>
          <a:lstStyle/>
          <a:p>
            <a:pPr marL="171450">
              <a:lnSpc>
                <a:spcPts val="3760"/>
              </a:lnSpc>
              <a:spcBef>
                <a:spcPts val="130"/>
              </a:spcBef>
            </a:pPr>
            <a:r>
              <a:rPr sz="3350" spc="-130"/>
              <a:t>Demonstrativo</a:t>
            </a:r>
            <a:r>
              <a:rPr sz="3350" spc="-210"/>
              <a:t> </a:t>
            </a:r>
            <a:r>
              <a:rPr sz="3350"/>
              <a:t>do</a:t>
            </a:r>
            <a:r>
              <a:rPr sz="3350" spc="-210"/>
              <a:t> </a:t>
            </a:r>
            <a:r>
              <a:rPr sz="3350" spc="-175"/>
              <a:t>Trabalhador</a:t>
            </a:r>
            <a:endParaRPr sz="3350"/>
          </a:p>
          <a:p>
            <a:pPr marL="171450">
              <a:lnSpc>
                <a:spcPts val="262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grpSp>
        <p:nvGrpSpPr>
          <p:cNvPr id="3" name="object 3"/>
          <p:cNvGrpSpPr/>
          <p:nvPr/>
        </p:nvGrpSpPr>
        <p:grpSpPr>
          <a:xfrm>
            <a:off x="505195" y="2174417"/>
            <a:ext cx="7509509" cy="4951730"/>
            <a:chOff x="505195" y="2174417"/>
            <a:chExt cx="7509509" cy="4951730"/>
          </a:xfrm>
        </p:grpSpPr>
        <p:pic>
          <p:nvPicPr>
            <p:cNvPr id="4" name="object 4"/>
            <p:cNvPicPr/>
            <p:nvPr/>
          </p:nvPicPr>
          <p:blipFill>
            <a:blip r:embed="rId2" cstate="print"/>
            <a:stretch>
              <a:fillRect/>
            </a:stretch>
          </p:blipFill>
          <p:spPr>
            <a:xfrm>
              <a:off x="3227400" y="2174417"/>
              <a:ext cx="4237200" cy="4951196"/>
            </a:xfrm>
            <a:prstGeom prst="rect">
              <a:avLst/>
            </a:prstGeom>
          </p:spPr>
        </p:pic>
        <p:sp>
          <p:nvSpPr>
            <p:cNvPr id="5" name="object 5"/>
            <p:cNvSpPr/>
            <p:nvPr/>
          </p:nvSpPr>
          <p:spPr>
            <a:xfrm>
              <a:off x="3362502" y="3227501"/>
              <a:ext cx="3702685" cy="3495675"/>
            </a:xfrm>
            <a:custGeom>
              <a:avLst/>
              <a:gdLst/>
              <a:ahLst/>
              <a:cxnLst/>
              <a:rect l="l" t="t" r="r" b="b"/>
              <a:pathLst>
                <a:path w="3702684" h="3495675">
                  <a:moveTo>
                    <a:pt x="8991" y="133007"/>
                  </a:moveTo>
                  <a:lnTo>
                    <a:pt x="3702392" y="133007"/>
                  </a:lnTo>
                  <a:lnTo>
                    <a:pt x="3702392" y="0"/>
                  </a:lnTo>
                  <a:lnTo>
                    <a:pt x="8991" y="0"/>
                  </a:lnTo>
                  <a:lnTo>
                    <a:pt x="8991" y="133007"/>
                  </a:lnTo>
                  <a:close/>
                </a:path>
                <a:path w="3702684" h="3495675">
                  <a:moveTo>
                    <a:pt x="0" y="1659407"/>
                  </a:moveTo>
                  <a:lnTo>
                    <a:pt x="3408997" y="1659407"/>
                  </a:lnTo>
                  <a:lnTo>
                    <a:pt x="3408997" y="1069213"/>
                  </a:lnTo>
                  <a:lnTo>
                    <a:pt x="0" y="1069213"/>
                  </a:lnTo>
                  <a:lnTo>
                    <a:pt x="0" y="1659407"/>
                  </a:lnTo>
                  <a:close/>
                </a:path>
                <a:path w="3702684" h="3495675">
                  <a:moveTo>
                    <a:pt x="1852193" y="3495408"/>
                  </a:moveTo>
                  <a:lnTo>
                    <a:pt x="3086798" y="3495408"/>
                  </a:lnTo>
                  <a:lnTo>
                    <a:pt x="3086798" y="3362401"/>
                  </a:lnTo>
                  <a:lnTo>
                    <a:pt x="1852193" y="3362401"/>
                  </a:lnTo>
                  <a:lnTo>
                    <a:pt x="1852193" y="3495408"/>
                  </a:lnTo>
                  <a:close/>
                </a:path>
              </a:pathLst>
            </a:custGeom>
            <a:ln w="25400">
              <a:solidFill>
                <a:srgbClr val="0C285A"/>
              </a:solidFill>
            </a:ln>
          </p:spPr>
          <p:txBody>
            <a:bodyPr wrap="square" lIns="0" tIns="0" rIns="0" bIns="0" rtlCol="0"/>
            <a:lstStyle/>
            <a:p>
              <a:endParaRPr/>
            </a:p>
          </p:txBody>
        </p:sp>
        <p:sp>
          <p:nvSpPr>
            <p:cNvPr id="6" name="object 6"/>
            <p:cNvSpPr/>
            <p:nvPr/>
          </p:nvSpPr>
          <p:spPr>
            <a:xfrm>
              <a:off x="554753" y="2510965"/>
              <a:ext cx="2804160" cy="783590"/>
            </a:xfrm>
            <a:custGeom>
              <a:avLst/>
              <a:gdLst/>
              <a:ahLst/>
              <a:cxnLst/>
              <a:rect l="l" t="t" r="r" b="b"/>
              <a:pathLst>
                <a:path w="2804160" h="783589">
                  <a:moveTo>
                    <a:pt x="2804045" y="783031"/>
                  </a:moveTo>
                  <a:lnTo>
                    <a:pt x="2665831" y="783031"/>
                  </a:lnTo>
                  <a:lnTo>
                    <a:pt x="2665831" y="0"/>
                  </a:lnTo>
                  <a:lnTo>
                    <a:pt x="0" y="0"/>
                  </a:lnTo>
                  <a:lnTo>
                    <a:pt x="0" y="133540"/>
                  </a:lnTo>
                </a:path>
              </a:pathLst>
            </a:custGeom>
            <a:ln w="25400">
              <a:solidFill>
                <a:srgbClr val="202E55"/>
              </a:solidFill>
            </a:ln>
          </p:spPr>
          <p:txBody>
            <a:bodyPr wrap="square" lIns="0" tIns="0" rIns="0" bIns="0" rtlCol="0"/>
            <a:lstStyle/>
            <a:p>
              <a:endParaRPr/>
            </a:p>
          </p:txBody>
        </p:sp>
        <p:sp>
          <p:nvSpPr>
            <p:cNvPr id="7" name="object 7"/>
            <p:cNvSpPr/>
            <p:nvPr/>
          </p:nvSpPr>
          <p:spPr>
            <a:xfrm>
              <a:off x="505195" y="2596184"/>
              <a:ext cx="99695" cy="136525"/>
            </a:xfrm>
            <a:custGeom>
              <a:avLst/>
              <a:gdLst/>
              <a:ahLst/>
              <a:cxnLst/>
              <a:rect l="l" t="t" r="r" b="b"/>
              <a:pathLst>
                <a:path w="99695" h="136525">
                  <a:moveTo>
                    <a:pt x="99110" y="0"/>
                  </a:moveTo>
                  <a:lnTo>
                    <a:pt x="0" y="0"/>
                  </a:lnTo>
                  <a:lnTo>
                    <a:pt x="49555" y="136232"/>
                  </a:lnTo>
                  <a:lnTo>
                    <a:pt x="99110" y="0"/>
                  </a:lnTo>
                  <a:close/>
                </a:path>
              </a:pathLst>
            </a:custGeom>
            <a:solidFill>
              <a:srgbClr val="202E55"/>
            </a:solidFill>
          </p:spPr>
          <p:txBody>
            <a:bodyPr wrap="square" lIns="0" tIns="0" rIns="0" bIns="0" rtlCol="0"/>
            <a:lstStyle/>
            <a:p>
              <a:endParaRPr/>
            </a:p>
          </p:txBody>
        </p:sp>
        <p:sp>
          <p:nvSpPr>
            <p:cNvPr id="8" name="object 8"/>
            <p:cNvSpPr/>
            <p:nvPr/>
          </p:nvSpPr>
          <p:spPr>
            <a:xfrm>
              <a:off x="6784200" y="3563970"/>
              <a:ext cx="1181100" cy="891540"/>
            </a:xfrm>
            <a:custGeom>
              <a:avLst/>
              <a:gdLst/>
              <a:ahLst/>
              <a:cxnLst/>
              <a:rect l="l" t="t" r="r" b="b"/>
              <a:pathLst>
                <a:path w="1181100" h="891539">
                  <a:moveTo>
                    <a:pt x="0" y="891082"/>
                  </a:moveTo>
                  <a:lnTo>
                    <a:pt x="680402" y="891082"/>
                  </a:lnTo>
                  <a:lnTo>
                    <a:pt x="680402" y="0"/>
                  </a:lnTo>
                  <a:lnTo>
                    <a:pt x="1180795" y="0"/>
                  </a:lnTo>
                  <a:lnTo>
                    <a:pt x="1180795" y="164109"/>
                  </a:lnTo>
                </a:path>
              </a:pathLst>
            </a:custGeom>
            <a:ln w="25400">
              <a:solidFill>
                <a:srgbClr val="202E55"/>
              </a:solidFill>
            </a:ln>
          </p:spPr>
          <p:txBody>
            <a:bodyPr wrap="square" lIns="0" tIns="0" rIns="0" bIns="0" rtlCol="0"/>
            <a:lstStyle/>
            <a:p>
              <a:endParaRPr/>
            </a:p>
          </p:txBody>
        </p:sp>
        <p:sp>
          <p:nvSpPr>
            <p:cNvPr id="9" name="object 9"/>
            <p:cNvSpPr/>
            <p:nvPr/>
          </p:nvSpPr>
          <p:spPr>
            <a:xfrm>
              <a:off x="7915443" y="3679854"/>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02E55"/>
            </a:solidFill>
          </p:spPr>
          <p:txBody>
            <a:bodyPr wrap="square" lIns="0" tIns="0" rIns="0" bIns="0" rtlCol="0"/>
            <a:lstStyle/>
            <a:p>
              <a:endParaRPr/>
            </a:p>
          </p:txBody>
        </p:sp>
        <p:sp>
          <p:nvSpPr>
            <p:cNvPr id="10" name="object 10"/>
            <p:cNvSpPr/>
            <p:nvPr/>
          </p:nvSpPr>
          <p:spPr>
            <a:xfrm>
              <a:off x="554752" y="4830003"/>
              <a:ext cx="4647565" cy="1765300"/>
            </a:xfrm>
            <a:custGeom>
              <a:avLst/>
              <a:gdLst/>
              <a:ahLst/>
              <a:cxnLst/>
              <a:rect l="l" t="t" r="r" b="b"/>
              <a:pathLst>
                <a:path w="4647565" h="1765300">
                  <a:moveTo>
                    <a:pt x="4647247" y="1765198"/>
                  </a:moveTo>
                  <a:lnTo>
                    <a:pt x="2597099" y="1765198"/>
                  </a:lnTo>
                  <a:lnTo>
                    <a:pt x="2597099" y="0"/>
                  </a:lnTo>
                  <a:lnTo>
                    <a:pt x="0" y="0"/>
                  </a:lnTo>
                  <a:lnTo>
                    <a:pt x="0" y="140792"/>
                  </a:lnTo>
                </a:path>
              </a:pathLst>
            </a:custGeom>
            <a:ln w="25400">
              <a:solidFill>
                <a:srgbClr val="202E55"/>
              </a:solidFill>
            </a:ln>
          </p:spPr>
          <p:txBody>
            <a:bodyPr wrap="square" lIns="0" tIns="0" rIns="0" bIns="0" rtlCol="0"/>
            <a:lstStyle/>
            <a:p>
              <a:endParaRPr/>
            </a:p>
          </p:txBody>
        </p:sp>
        <p:sp>
          <p:nvSpPr>
            <p:cNvPr id="11" name="object 11"/>
            <p:cNvSpPr/>
            <p:nvPr/>
          </p:nvSpPr>
          <p:spPr>
            <a:xfrm>
              <a:off x="505195" y="4922569"/>
              <a:ext cx="99695" cy="136525"/>
            </a:xfrm>
            <a:custGeom>
              <a:avLst/>
              <a:gdLst/>
              <a:ahLst/>
              <a:cxnLst/>
              <a:rect l="l" t="t" r="r" b="b"/>
              <a:pathLst>
                <a:path w="99695" h="136525">
                  <a:moveTo>
                    <a:pt x="99110" y="0"/>
                  </a:moveTo>
                  <a:lnTo>
                    <a:pt x="0" y="0"/>
                  </a:lnTo>
                  <a:lnTo>
                    <a:pt x="49555" y="136131"/>
                  </a:lnTo>
                  <a:lnTo>
                    <a:pt x="99110" y="0"/>
                  </a:lnTo>
                  <a:close/>
                </a:path>
              </a:pathLst>
            </a:custGeom>
            <a:solidFill>
              <a:srgbClr val="202E55"/>
            </a:solidFill>
          </p:spPr>
          <p:txBody>
            <a:bodyPr wrap="square" lIns="0" tIns="0" rIns="0" bIns="0" rtlCol="0"/>
            <a:lstStyle/>
            <a:p>
              <a:endParaRPr/>
            </a:p>
          </p:txBody>
        </p:sp>
      </p:grpSp>
      <p:sp>
        <p:nvSpPr>
          <p:cNvPr id="12" name="object 12"/>
          <p:cNvSpPr txBox="1"/>
          <p:nvPr/>
        </p:nvSpPr>
        <p:spPr>
          <a:xfrm>
            <a:off x="444500" y="2746282"/>
            <a:ext cx="2533015" cy="69596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75">
                <a:solidFill>
                  <a:srgbClr val="222E54"/>
                </a:solidFill>
                <a:latin typeface="Verdana"/>
                <a:cs typeface="Verdana"/>
              </a:rPr>
              <a:t>Conferir se </a:t>
            </a:r>
            <a:r>
              <a:rPr sz="1100" spc="-95">
                <a:solidFill>
                  <a:srgbClr val="222E54"/>
                </a:solidFill>
                <a:latin typeface="Verdana"/>
                <a:cs typeface="Verdana"/>
              </a:rPr>
              <a:t>a</a:t>
            </a:r>
            <a:r>
              <a:rPr sz="1100" spc="-75">
                <a:solidFill>
                  <a:srgbClr val="222E54"/>
                </a:solidFill>
                <a:latin typeface="Verdana"/>
                <a:cs typeface="Verdana"/>
              </a:rPr>
              <a:t> </a:t>
            </a:r>
            <a:r>
              <a:rPr sz="1100" spc="-95">
                <a:solidFill>
                  <a:srgbClr val="222E54"/>
                </a:solidFill>
                <a:latin typeface="Verdana"/>
                <a:cs typeface="Verdana"/>
              </a:rPr>
              <a:t>razão</a:t>
            </a:r>
            <a:r>
              <a:rPr sz="1100" spc="-80">
                <a:solidFill>
                  <a:srgbClr val="222E54"/>
                </a:solidFill>
                <a:latin typeface="Verdana"/>
                <a:cs typeface="Verdana"/>
              </a:rPr>
              <a:t> </a:t>
            </a:r>
            <a:r>
              <a:rPr sz="1100" spc="-10">
                <a:solidFill>
                  <a:srgbClr val="222E54"/>
                </a:solidFill>
                <a:latin typeface="Verdana"/>
                <a:cs typeface="Verdana"/>
              </a:rPr>
              <a:t>social </a:t>
            </a:r>
            <a:r>
              <a:rPr sz="1100" spc="-85">
                <a:solidFill>
                  <a:srgbClr val="222E54"/>
                </a:solidFill>
                <a:latin typeface="Verdana"/>
                <a:cs typeface="Verdana"/>
              </a:rPr>
              <a:t>e/ou</a:t>
            </a:r>
            <a:r>
              <a:rPr sz="1100" spc="-75">
                <a:solidFill>
                  <a:srgbClr val="222E54"/>
                </a:solidFill>
                <a:latin typeface="Verdana"/>
                <a:cs typeface="Verdana"/>
              </a:rPr>
              <a:t> </a:t>
            </a:r>
            <a:r>
              <a:rPr sz="1100" spc="-50">
                <a:solidFill>
                  <a:srgbClr val="222E54"/>
                </a:solidFill>
                <a:latin typeface="Verdana"/>
                <a:cs typeface="Verdana"/>
              </a:rPr>
              <a:t>CNPJ</a:t>
            </a:r>
            <a:r>
              <a:rPr sz="1100" spc="-75">
                <a:solidFill>
                  <a:srgbClr val="222E54"/>
                </a:solidFill>
                <a:latin typeface="Verdana"/>
                <a:cs typeface="Verdana"/>
              </a:rPr>
              <a:t> </a:t>
            </a:r>
            <a:r>
              <a:rPr sz="1100" spc="-85">
                <a:solidFill>
                  <a:srgbClr val="222E54"/>
                </a:solidFill>
                <a:latin typeface="Verdana"/>
                <a:cs typeface="Verdana"/>
              </a:rPr>
              <a:t>informados</a:t>
            </a:r>
            <a:r>
              <a:rPr sz="1100" spc="-75">
                <a:solidFill>
                  <a:srgbClr val="222E54"/>
                </a:solidFill>
                <a:latin typeface="Verdana"/>
                <a:cs typeface="Verdana"/>
              </a:rPr>
              <a:t> no</a:t>
            </a:r>
            <a:r>
              <a:rPr sz="1100" spc="-70">
                <a:solidFill>
                  <a:srgbClr val="222E54"/>
                </a:solidFill>
                <a:latin typeface="Verdana"/>
                <a:cs typeface="Verdana"/>
              </a:rPr>
              <a:t> </a:t>
            </a:r>
            <a:r>
              <a:rPr sz="1100" spc="-10">
                <a:solidFill>
                  <a:srgbClr val="222E54"/>
                </a:solidFill>
                <a:latin typeface="Verdana"/>
                <a:cs typeface="Verdana"/>
              </a:rPr>
              <a:t>documento </a:t>
            </a:r>
            <a:r>
              <a:rPr sz="1100" spc="-60">
                <a:solidFill>
                  <a:srgbClr val="222E54"/>
                </a:solidFill>
                <a:latin typeface="Verdana"/>
                <a:cs typeface="Verdana"/>
              </a:rPr>
              <a:t>coincidem</a:t>
            </a:r>
            <a:r>
              <a:rPr sz="1100" spc="-80">
                <a:solidFill>
                  <a:srgbClr val="222E54"/>
                </a:solidFill>
                <a:latin typeface="Verdana"/>
                <a:cs typeface="Verdana"/>
              </a:rPr>
              <a:t> </a:t>
            </a:r>
            <a:r>
              <a:rPr sz="1100" spc="-85">
                <a:solidFill>
                  <a:srgbClr val="222E54"/>
                </a:solidFill>
                <a:latin typeface="Verdana"/>
                <a:cs typeface="Verdana"/>
              </a:rPr>
              <a:t>com</a:t>
            </a:r>
            <a:r>
              <a:rPr sz="1100" spc="-75">
                <a:solidFill>
                  <a:srgbClr val="222E54"/>
                </a:solidFill>
                <a:latin typeface="Verdana"/>
                <a:cs typeface="Verdana"/>
              </a:rPr>
              <a:t> </a:t>
            </a:r>
            <a:r>
              <a:rPr sz="1100" spc="-65">
                <a:solidFill>
                  <a:srgbClr val="222E54"/>
                </a:solidFill>
                <a:latin typeface="Verdana"/>
                <a:cs typeface="Verdana"/>
              </a:rPr>
              <a:t>os</a:t>
            </a:r>
            <a:r>
              <a:rPr sz="1100" spc="-75">
                <a:solidFill>
                  <a:srgbClr val="222E54"/>
                </a:solidFill>
                <a:latin typeface="Verdana"/>
                <a:cs typeface="Verdana"/>
              </a:rPr>
              <a:t> dados </a:t>
            </a:r>
            <a:r>
              <a:rPr sz="1100" spc="-80">
                <a:solidFill>
                  <a:srgbClr val="222E54"/>
                </a:solidFill>
                <a:latin typeface="Verdana"/>
                <a:cs typeface="Verdana"/>
              </a:rPr>
              <a:t>cadastrados</a:t>
            </a:r>
            <a:r>
              <a:rPr sz="1100" spc="-75">
                <a:solidFill>
                  <a:srgbClr val="222E54"/>
                </a:solidFill>
                <a:latin typeface="Verdana"/>
                <a:cs typeface="Verdana"/>
              </a:rPr>
              <a:t> </a:t>
            </a:r>
            <a:r>
              <a:rPr sz="1100" spc="-25">
                <a:solidFill>
                  <a:srgbClr val="222E54"/>
                </a:solidFill>
                <a:latin typeface="Verdana"/>
                <a:cs typeface="Verdana"/>
              </a:rPr>
              <a:t>do </a:t>
            </a:r>
            <a:r>
              <a:rPr sz="1100" spc="-10">
                <a:solidFill>
                  <a:srgbClr val="222E54"/>
                </a:solidFill>
                <a:latin typeface="Verdana"/>
                <a:cs typeface="Verdana"/>
              </a:rPr>
              <a:t>fornecedor.</a:t>
            </a:r>
            <a:endParaRPr sz="1100">
              <a:latin typeface="Verdana"/>
              <a:cs typeface="Verdana"/>
            </a:endParaRPr>
          </a:p>
        </p:txBody>
      </p:sp>
      <p:sp>
        <p:nvSpPr>
          <p:cNvPr id="16" name="object 16"/>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66</a:t>
            </a:fld>
            <a:endParaRPr spc="-25"/>
          </a:p>
        </p:txBody>
      </p:sp>
      <p:sp>
        <p:nvSpPr>
          <p:cNvPr id="17" name="object 17"/>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18" name="object 18"/>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3" name="object 13"/>
          <p:cNvSpPr txBox="1"/>
          <p:nvPr/>
        </p:nvSpPr>
        <p:spPr>
          <a:xfrm>
            <a:off x="7828064" y="3820295"/>
            <a:ext cx="2337435"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spc="15">
                <a:solidFill>
                  <a:srgbClr val="222E54"/>
                </a:solidFill>
                <a:latin typeface="Arial"/>
                <a:cs typeface="Arial"/>
              </a:rPr>
              <a:t>2º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45">
                <a:solidFill>
                  <a:srgbClr val="222E54"/>
                </a:solidFill>
                <a:latin typeface="Verdana"/>
                <a:cs typeface="Verdana"/>
              </a:rPr>
              <a:t>O</a:t>
            </a:r>
            <a:r>
              <a:rPr sz="1100" spc="-110">
                <a:solidFill>
                  <a:srgbClr val="222E54"/>
                </a:solidFill>
                <a:latin typeface="Verdana"/>
                <a:cs typeface="Verdana"/>
              </a:rPr>
              <a:t> </a:t>
            </a:r>
            <a:r>
              <a:rPr sz="1100" spc="-85">
                <a:solidFill>
                  <a:srgbClr val="222E54"/>
                </a:solidFill>
                <a:latin typeface="Verdana"/>
                <a:cs typeface="Verdana"/>
              </a:rPr>
              <a:t>documento</a:t>
            </a:r>
            <a:r>
              <a:rPr sz="1100" spc="-110">
                <a:solidFill>
                  <a:srgbClr val="222E54"/>
                </a:solidFill>
                <a:latin typeface="Verdana"/>
                <a:cs typeface="Verdana"/>
              </a:rPr>
              <a:t> </a:t>
            </a:r>
            <a:r>
              <a:rPr sz="1100" spc="-90">
                <a:solidFill>
                  <a:srgbClr val="222E54"/>
                </a:solidFill>
                <a:latin typeface="Verdana"/>
                <a:cs typeface="Verdana"/>
              </a:rPr>
              <a:t>deve</a:t>
            </a:r>
            <a:r>
              <a:rPr sz="1100" spc="-110">
                <a:solidFill>
                  <a:srgbClr val="222E54"/>
                </a:solidFill>
                <a:latin typeface="Verdana"/>
                <a:cs typeface="Verdana"/>
              </a:rPr>
              <a:t> </a:t>
            </a:r>
            <a:r>
              <a:rPr sz="1100" spc="-75">
                <a:solidFill>
                  <a:srgbClr val="222E54"/>
                </a:solidFill>
                <a:latin typeface="Verdana"/>
                <a:cs typeface="Verdana"/>
              </a:rPr>
              <a:t>conter</a:t>
            </a:r>
            <a:r>
              <a:rPr sz="1100" spc="-60">
                <a:solidFill>
                  <a:srgbClr val="222E54"/>
                </a:solidFill>
                <a:latin typeface="Verdana"/>
                <a:cs typeface="Verdana"/>
              </a:rPr>
              <a:t> </a:t>
            </a:r>
            <a:r>
              <a:rPr sz="1100" spc="-80">
                <a:solidFill>
                  <a:srgbClr val="222E54"/>
                </a:solidFill>
                <a:latin typeface="Verdana"/>
                <a:cs typeface="Verdana"/>
              </a:rPr>
              <a:t>as</a:t>
            </a:r>
            <a:r>
              <a:rPr sz="1100" spc="-110">
                <a:solidFill>
                  <a:srgbClr val="222E54"/>
                </a:solidFill>
                <a:latin typeface="Verdana"/>
                <a:cs typeface="Verdana"/>
              </a:rPr>
              <a:t> </a:t>
            </a:r>
            <a:r>
              <a:rPr sz="1100" spc="-75">
                <a:solidFill>
                  <a:srgbClr val="222E54"/>
                </a:solidFill>
                <a:latin typeface="Verdana"/>
                <a:cs typeface="Verdana"/>
              </a:rPr>
              <a:t>informações</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70">
                <a:solidFill>
                  <a:srgbClr val="222E54"/>
                </a:solidFill>
                <a:latin typeface="Verdana"/>
                <a:cs typeface="Verdana"/>
              </a:rPr>
              <a:t>colaborador</a:t>
            </a:r>
            <a:r>
              <a:rPr sz="1100" spc="-110">
                <a:solidFill>
                  <a:srgbClr val="222E54"/>
                </a:solidFill>
                <a:latin typeface="Verdana"/>
                <a:cs typeface="Verdana"/>
              </a:rPr>
              <a:t> </a:t>
            </a:r>
            <a:r>
              <a:rPr sz="1100" spc="-100">
                <a:solidFill>
                  <a:srgbClr val="222E54"/>
                </a:solidFill>
                <a:latin typeface="Verdana"/>
                <a:cs typeface="Verdana"/>
              </a:rPr>
              <a:t>como:</a:t>
            </a:r>
            <a:r>
              <a:rPr sz="1100" spc="-175">
                <a:solidFill>
                  <a:srgbClr val="222E54"/>
                </a:solidFill>
                <a:latin typeface="Verdana"/>
                <a:cs typeface="Verdana"/>
              </a:rPr>
              <a:t> </a:t>
            </a:r>
            <a:r>
              <a:rPr sz="1100" spc="-110">
                <a:solidFill>
                  <a:srgbClr val="222E54"/>
                </a:solidFill>
                <a:latin typeface="Verdana"/>
                <a:cs typeface="Verdana"/>
              </a:rPr>
              <a:t>nome, </a:t>
            </a:r>
            <a:r>
              <a:rPr sz="1100" spc="-105">
                <a:solidFill>
                  <a:srgbClr val="222E54"/>
                </a:solidFill>
                <a:latin typeface="Verdana"/>
                <a:cs typeface="Verdana"/>
              </a:rPr>
              <a:t>PIS,</a:t>
            </a:r>
            <a:r>
              <a:rPr sz="1100" spc="-110">
                <a:solidFill>
                  <a:srgbClr val="222E54"/>
                </a:solidFill>
                <a:latin typeface="Verdana"/>
                <a:cs typeface="Verdana"/>
              </a:rPr>
              <a:t> </a:t>
            </a:r>
            <a:r>
              <a:rPr sz="1100" spc="-90">
                <a:solidFill>
                  <a:srgbClr val="222E54"/>
                </a:solidFill>
                <a:latin typeface="Verdana"/>
                <a:cs typeface="Verdana"/>
              </a:rPr>
              <a:t>data</a:t>
            </a:r>
            <a:r>
              <a:rPr sz="1100" spc="-110">
                <a:solidFill>
                  <a:srgbClr val="222E54"/>
                </a:solidFill>
                <a:latin typeface="Verdana"/>
                <a:cs typeface="Verdana"/>
              </a:rPr>
              <a:t> </a:t>
            </a:r>
            <a:r>
              <a:rPr sz="1100" spc="-75">
                <a:solidFill>
                  <a:srgbClr val="222E54"/>
                </a:solidFill>
                <a:latin typeface="Verdana"/>
                <a:cs typeface="Verdana"/>
              </a:rPr>
              <a:t>de</a:t>
            </a:r>
            <a:r>
              <a:rPr sz="1100" spc="-110">
                <a:solidFill>
                  <a:srgbClr val="222E54"/>
                </a:solidFill>
                <a:latin typeface="Verdana"/>
                <a:cs typeface="Verdana"/>
              </a:rPr>
              <a:t> </a:t>
            </a:r>
            <a:r>
              <a:rPr sz="1100" spc="-75">
                <a:solidFill>
                  <a:srgbClr val="222E54"/>
                </a:solidFill>
                <a:latin typeface="Verdana"/>
                <a:cs typeface="Verdana"/>
              </a:rPr>
              <a:t>admissão</a:t>
            </a:r>
            <a:r>
              <a:rPr sz="1100" spc="-110">
                <a:solidFill>
                  <a:srgbClr val="222E54"/>
                </a:solidFill>
                <a:latin typeface="Verdana"/>
                <a:cs typeface="Verdana"/>
              </a:rPr>
              <a:t> </a:t>
            </a:r>
            <a:r>
              <a:rPr sz="1100" spc="-80">
                <a:solidFill>
                  <a:srgbClr val="222E54"/>
                </a:solidFill>
                <a:latin typeface="Verdana"/>
                <a:cs typeface="Verdana"/>
              </a:rPr>
              <a:t>e</a:t>
            </a:r>
            <a:r>
              <a:rPr sz="1100" spc="-110">
                <a:solidFill>
                  <a:srgbClr val="222E54"/>
                </a:solidFill>
                <a:latin typeface="Verdana"/>
                <a:cs typeface="Verdana"/>
              </a:rPr>
              <a:t> </a:t>
            </a:r>
            <a:r>
              <a:rPr sz="1100" spc="-65">
                <a:solidFill>
                  <a:srgbClr val="222E54"/>
                </a:solidFill>
                <a:latin typeface="Verdana"/>
                <a:cs typeface="Verdana"/>
              </a:rPr>
              <a:t>CTPS.</a:t>
            </a:r>
            <a:endParaRPr sz="1100">
              <a:latin typeface="Verdana"/>
              <a:cs typeface="Verdana"/>
            </a:endParaRPr>
          </a:p>
        </p:txBody>
      </p:sp>
      <p:sp>
        <p:nvSpPr>
          <p:cNvPr id="14" name="object 14"/>
          <p:cNvSpPr txBox="1"/>
          <p:nvPr/>
        </p:nvSpPr>
        <p:spPr>
          <a:xfrm>
            <a:off x="444500" y="5099109"/>
            <a:ext cx="2257425"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90">
                <a:solidFill>
                  <a:srgbClr val="222E54"/>
                </a:solidFill>
                <a:latin typeface="Verdana"/>
                <a:cs typeface="Verdana"/>
              </a:rPr>
              <a:t>Deve</a:t>
            </a:r>
            <a:r>
              <a:rPr sz="1100" spc="-80">
                <a:solidFill>
                  <a:srgbClr val="222E54"/>
                </a:solidFill>
                <a:latin typeface="Verdana"/>
                <a:cs typeface="Verdana"/>
              </a:rPr>
              <a:t> conter</a:t>
            </a:r>
            <a:r>
              <a:rPr sz="1100" spc="-75">
                <a:solidFill>
                  <a:srgbClr val="222E54"/>
                </a:solidFill>
                <a:latin typeface="Verdana"/>
                <a:cs typeface="Verdana"/>
              </a:rPr>
              <a:t> </a:t>
            </a:r>
            <a:r>
              <a:rPr sz="1100" spc="-65">
                <a:solidFill>
                  <a:srgbClr val="222E54"/>
                </a:solidFill>
                <a:latin typeface="Verdana"/>
                <a:cs typeface="Verdana"/>
              </a:rPr>
              <a:t>o</a:t>
            </a:r>
            <a:r>
              <a:rPr sz="1100" spc="-80">
                <a:solidFill>
                  <a:srgbClr val="222E54"/>
                </a:solidFill>
                <a:latin typeface="Verdana"/>
                <a:cs typeface="Verdana"/>
              </a:rPr>
              <a:t> </a:t>
            </a:r>
            <a:r>
              <a:rPr sz="1100" spc="-90">
                <a:solidFill>
                  <a:srgbClr val="222E54"/>
                </a:solidFill>
                <a:latin typeface="Verdana"/>
                <a:cs typeface="Verdana"/>
              </a:rPr>
              <a:t>valor</a:t>
            </a:r>
            <a:r>
              <a:rPr sz="1100" spc="-75">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55">
                <a:solidFill>
                  <a:srgbClr val="222E54"/>
                </a:solidFill>
                <a:latin typeface="Verdana"/>
                <a:cs typeface="Verdana"/>
              </a:rPr>
              <a:t>ser </a:t>
            </a:r>
            <a:r>
              <a:rPr sz="1100" spc="-70">
                <a:solidFill>
                  <a:srgbClr val="222E54"/>
                </a:solidFill>
                <a:latin typeface="Verdana"/>
                <a:cs typeface="Verdana"/>
              </a:rPr>
              <a:t>recebido</a:t>
            </a:r>
            <a:r>
              <a:rPr sz="1100" spc="-60">
                <a:solidFill>
                  <a:srgbClr val="222E54"/>
                </a:solidFill>
                <a:latin typeface="Verdana"/>
                <a:cs typeface="Verdana"/>
              </a:rPr>
              <a:t> </a:t>
            </a:r>
            <a:r>
              <a:rPr sz="1100" spc="-70">
                <a:solidFill>
                  <a:srgbClr val="222E54"/>
                </a:solidFill>
                <a:latin typeface="Verdana"/>
                <a:cs typeface="Verdana"/>
              </a:rPr>
              <a:t>pelo</a:t>
            </a:r>
            <a:r>
              <a:rPr sz="1100" spc="-60">
                <a:solidFill>
                  <a:srgbClr val="222E54"/>
                </a:solidFill>
                <a:latin typeface="Verdana"/>
                <a:cs typeface="Verdana"/>
              </a:rPr>
              <a:t> </a:t>
            </a:r>
            <a:r>
              <a:rPr sz="1100" spc="-10">
                <a:solidFill>
                  <a:srgbClr val="222E54"/>
                </a:solidFill>
                <a:latin typeface="Verdana"/>
                <a:cs typeface="Verdana"/>
              </a:rPr>
              <a:t>funcionário.</a:t>
            </a:r>
            <a:endParaRPr sz="1100">
              <a:latin typeface="Verdana"/>
              <a:cs typeface="Verdana"/>
            </a:endParaRPr>
          </a:p>
        </p:txBody>
      </p:sp>
      <p:sp>
        <p:nvSpPr>
          <p:cNvPr id="15" name="object 15"/>
          <p:cNvSpPr txBox="1"/>
          <p:nvPr/>
        </p:nvSpPr>
        <p:spPr>
          <a:xfrm>
            <a:off x="7828064" y="5662938"/>
            <a:ext cx="2538095" cy="528320"/>
          </a:xfrm>
          <a:prstGeom prst="rect">
            <a:avLst/>
          </a:prstGeom>
        </p:spPr>
        <p:txBody>
          <a:bodyPr vert="horz" wrap="square" lIns="0" tIns="12700" rIns="0" bIns="0" rtlCol="0">
            <a:spAutoFit/>
          </a:bodyPr>
          <a:lstStyle/>
          <a:p>
            <a:pPr marL="12700" marR="5080">
              <a:lnSpc>
                <a:spcPct val="100000"/>
              </a:lnSpc>
              <a:spcBef>
                <a:spcPts val="100"/>
              </a:spcBef>
            </a:pPr>
            <a:r>
              <a:rPr sz="1100" b="1" spc="-55">
                <a:solidFill>
                  <a:srgbClr val="222E54"/>
                </a:solidFill>
                <a:latin typeface="Arial"/>
                <a:cs typeface="Arial"/>
              </a:rPr>
              <a:t>ATENÇÃO:</a:t>
            </a:r>
            <a:r>
              <a:rPr sz="1100" b="1" spc="15">
                <a:solidFill>
                  <a:srgbClr val="222E54"/>
                </a:solidFill>
                <a:latin typeface="Arial"/>
                <a:cs typeface="Arial"/>
              </a:rPr>
              <a:t> </a:t>
            </a:r>
            <a:r>
              <a:rPr sz="1100" spc="-65">
                <a:solidFill>
                  <a:srgbClr val="222E54"/>
                </a:solidFill>
                <a:latin typeface="Verdana"/>
                <a:cs typeface="Verdana"/>
              </a:rPr>
              <a:t>Na </a:t>
            </a:r>
            <a:r>
              <a:rPr sz="1100" spc="-80">
                <a:solidFill>
                  <a:srgbClr val="222E54"/>
                </a:solidFill>
                <a:latin typeface="Verdana"/>
                <a:cs typeface="Verdana"/>
              </a:rPr>
              <a:t>atualidade</a:t>
            </a:r>
            <a:r>
              <a:rPr sz="1100" spc="-65">
                <a:solidFill>
                  <a:srgbClr val="222E54"/>
                </a:solidFill>
                <a:latin typeface="Verdana"/>
                <a:cs typeface="Verdana"/>
              </a:rPr>
              <a:t> </a:t>
            </a:r>
            <a:r>
              <a:rPr sz="1100" spc="-75">
                <a:solidFill>
                  <a:srgbClr val="222E54"/>
                </a:solidFill>
                <a:latin typeface="Verdana"/>
                <a:cs typeface="Verdana"/>
              </a:rPr>
              <a:t>esse</a:t>
            </a:r>
            <a:r>
              <a:rPr sz="1100" spc="-65">
                <a:solidFill>
                  <a:srgbClr val="222E54"/>
                </a:solidFill>
                <a:latin typeface="Verdana"/>
                <a:cs typeface="Verdana"/>
              </a:rPr>
              <a:t> </a:t>
            </a:r>
            <a:r>
              <a:rPr sz="1100" spc="-20">
                <a:solidFill>
                  <a:srgbClr val="222E54"/>
                </a:solidFill>
                <a:latin typeface="Verdana"/>
                <a:cs typeface="Verdana"/>
              </a:rPr>
              <a:t>docu- </a:t>
            </a:r>
            <a:r>
              <a:rPr sz="1100" spc="-105">
                <a:solidFill>
                  <a:srgbClr val="222E54"/>
                </a:solidFill>
                <a:latin typeface="Verdana"/>
                <a:cs typeface="Verdana"/>
              </a:rPr>
              <a:t>mento</a:t>
            </a:r>
            <a:r>
              <a:rPr sz="1100" spc="-80">
                <a:solidFill>
                  <a:srgbClr val="222E54"/>
                </a:solidFill>
                <a:latin typeface="Verdana"/>
                <a:cs typeface="Verdana"/>
              </a:rPr>
              <a:t> </a:t>
            </a:r>
            <a:r>
              <a:rPr sz="1100" spc="-70">
                <a:solidFill>
                  <a:srgbClr val="222E54"/>
                </a:solidFill>
                <a:latin typeface="Verdana"/>
                <a:cs typeface="Verdana"/>
              </a:rPr>
              <a:t>foi</a:t>
            </a:r>
            <a:r>
              <a:rPr sz="1100" spc="-80">
                <a:solidFill>
                  <a:srgbClr val="222E54"/>
                </a:solidFill>
                <a:latin typeface="Verdana"/>
                <a:cs typeface="Verdana"/>
              </a:rPr>
              <a:t> substituído</a:t>
            </a:r>
            <a:r>
              <a:rPr sz="1100" spc="-75">
                <a:solidFill>
                  <a:srgbClr val="222E54"/>
                </a:solidFill>
                <a:latin typeface="Verdana"/>
                <a:cs typeface="Verdana"/>
              </a:rPr>
              <a:t> pela</a:t>
            </a:r>
            <a:r>
              <a:rPr sz="1100" spc="-80">
                <a:solidFill>
                  <a:srgbClr val="222E54"/>
                </a:solidFill>
                <a:latin typeface="Verdana"/>
                <a:cs typeface="Verdana"/>
              </a:rPr>
              <a:t> </a:t>
            </a:r>
            <a:r>
              <a:rPr sz="1100" b="1" spc="-20">
                <a:solidFill>
                  <a:srgbClr val="222E54"/>
                </a:solidFill>
                <a:latin typeface="Arial"/>
                <a:cs typeface="Arial"/>
              </a:rPr>
              <a:t>Guia</a:t>
            </a:r>
            <a:r>
              <a:rPr sz="1100" b="1" spc="-10">
                <a:solidFill>
                  <a:srgbClr val="222E54"/>
                </a:solidFill>
                <a:latin typeface="Arial"/>
                <a:cs typeface="Arial"/>
              </a:rPr>
              <a:t> </a:t>
            </a:r>
            <a:r>
              <a:rPr sz="1100" b="1" spc="-20">
                <a:solidFill>
                  <a:srgbClr val="222E54"/>
                </a:solidFill>
                <a:latin typeface="Arial"/>
                <a:cs typeface="Arial"/>
              </a:rPr>
              <a:t>do</a:t>
            </a:r>
            <a:r>
              <a:rPr sz="1100" b="1" spc="-10">
                <a:solidFill>
                  <a:srgbClr val="222E54"/>
                </a:solidFill>
                <a:latin typeface="Arial"/>
                <a:cs typeface="Arial"/>
              </a:rPr>
              <a:t> </a:t>
            </a:r>
            <a:r>
              <a:rPr sz="1100" b="1" spc="-20">
                <a:solidFill>
                  <a:srgbClr val="222E54"/>
                </a:solidFill>
                <a:latin typeface="Arial"/>
                <a:cs typeface="Arial"/>
              </a:rPr>
              <a:t>FGTS </a:t>
            </a:r>
            <a:r>
              <a:rPr sz="1100" b="1">
                <a:solidFill>
                  <a:srgbClr val="222E54"/>
                </a:solidFill>
                <a:latin typeface="Arial"/>
                <a:cs typeface="Arial"/>
              </a:rPr>
              <a:t>digital</a:t>
            </a:r>
            <a:r>
              <a:rPr sz="1100" b="1" spc="-50">
                <a:solidFill>
                  <a:srgbClr val="222E54"/>
                </a:solidFill>
                <a:latin typeface="Arial"/>
                <a:cs typeface="Arial"/>
              </a:rPr>
              <a:t> </a:t>
            </a:r>
            <a:r>
              <a:rPr sz="1100" b="1" spc="-10">
                <a:solidFill>
                  <a:srgbClr val="222E54"/>
                </a:solidFill>
                <a:latin typeface="Arial"/>
                <a:cs typeface="Arial"/>
              </a:rPr>
              <a:t>Rescisória.</a:t>
            </a:r>
            <a:endParaRPr sz="1100">
              <a:latin typeface="Arial"/>
              <a:cs typeface="Arial"/>
            </a:endParaRPr>
          </a:p>
        </p:txBody>
      </p:sp>
      <p:pic>
        <p:nvPicPr>
          <p:cNvPr id="2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4102529-755A-AFB1-3BF3-5BAB800479F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799941" y="321814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69D8F59-C01D-754A-75D5-DBB73429341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6212904" y="274249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m 2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D15A84D-1FE1-2C9E-4FC7-5A12D9E1F8D1}"/>
              </a:ext>
            </a:extLst>
          </p:cNvPr>
          <p:cNvPicPr>
            <a:picLocks noChangeAspect="1"/>
          </p:cNvPicPr>
          <p:nvPr/>
        </p:nvPicPr>
        <p:blipFill>
          <a:blip r:embed="rId4"/>
          <a:stretch>
            <a:fillRect/>
          </a:stretch>
        </p:blipFill>
        <p:spPr>
          <a:xfrm>
            <a:off x="3776408" y="3517203"/>
            <a:ext cx="1296108" cy="104775"/>
          </a:xfrm>
          <a:prstGeom prst="rect">
            <a:avLst/>
          </a:prstGeom>
        </p:spPr>
      </p:pic>
      <p:pic>
        <p:nvPicPr>
          <p:cNvPr id="24" name="Imagem 23"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5F538EB-3F89-228B-A606-96E5AEB7F985}"/>
              </a:ext>
            </a:extLst>
          </p:cNvPr>
          <p:cNvPicPr>
            <a:picLocks noChangeAspect="1"/>
          </p:cNvPicPr>
          <p:nvPr/>
        </p:nvPicPr>
        <p:blipFill>
          <a:blip r:embed="rId4"/>
          <a:stretch>
            <a:fillRect/>
          </a:stretch>
        </p:blipFill>
        <p:spPr>
          <a:xfrm>
            <a:off x="3606848" y="3623120"/>
            <a:ext cx="1296108" cy="104775"/>
          </a:xfrm>
          <a:prstGeom prst="rect">
            <a:avLst/>
          </a:prstGeom>
        </p:spPr>
      </p:pic>
      <p:pic>
        <p:nvPicPr>
          <p:cNvPr id="25" name="Imagem 24"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3B3AE23-F822-AE01-9DFB-F3239298BBB4}"/>
              </a:ext>
            </a:extLst>
          </p:cNvPr>
          <p:cNvPicPr>
            <a:picLocks noChangeAspect="1"/>
          </p:cNvPicPr>
          <p:nvPr/>
        </p:nvPicPr>
        <p:blipFill>
          <a:blip r:embed="rId4"/>
          <a:stretch>
            <a:fillRect/>
          </a:stretch>
        </p:blipFill>
        <p:spPr>
          <a:xfrm>
            <a:off x="4253297" y="3898504"/>
            <a:ext cx="1296108" cy="104775"/>
          </a:xfrm>
          <a:prstGeom prst="rect">
            <a:avLst/>
          </a:prstGeom>
        </p:spPr>
      </p:pic>
      <p:pic>
        <p:nvPicPr>
          <p:cNvPr id="26" name="Imagem 25"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1A3F8B7-E3FC-3E16-A673-AE43EF386C7F}"/>
              </a:ext>
            </a:extLst>
          </p:cNvPr>
          <p:cNvPicPr>
            <a:picLocks noChangeAspect="1"/>
          </p:cNvPicPr>
          <p:nvPr/>
        </p:nvPicPr>
        <p:blipFill>
          <a:blip r:embed="rId4"/>
          <a:stretch>
            <a:fillRect/>
          </a:stretch>
        </p:blipFill>
        <p:spPr>
          <a:xfrm>
            <a:off x="6044276" y="3517203"/>
            <a:ext cx="1296108" cy="104775"/>
          </a:xfrm>
          <a:prstGeom prst="rect">
            <a:avLst/>
          </a:prstGeom>
        </p:spPr>
      </p:pic>
      <p:pic>
        <p:nvPicPr>
          <p:cNvPr id="27" name="Imagem 26"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C4006B1-E14F-B1AF-6A96-0E1A6CFE0B82}"/>
              </a:ext>
            </a:extLst>
          </p:cNvPr>
          <p:cNvPicPr>
            <a:picLocks noChangeAspect="1"/>
          </p:cNvPicPr>
          <p:nvPr/>
        </p:nvPicPr>
        <p:blipFill>
          <a:blip r:embed="rId4"/>
          <a:stretch>
            <a:fillRect/>
          </a:stretch>
        </p:blipFill>
        <p:spPr>
          <a:xfrm>
            <a:off x="6044276" y="3623120"/>
            <a:ext cx="1296108" cy="104775"/>
          </a:xfrm>
          <a:prstGeom prst="rect">
            <a:avLst/>
          </a:prstGeom>
        </p:spPr>
      </p:pic>
      <p:pic>
        <p:nvPicPr>
          <p:cNvPr id="28" name="Imagem 27"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701CFC7-9F21-5E90-C44B-5F6F5295C310}"/>
              </a:ext>
            </a:extLst>
          </p:cNvPr>
          <p:cNvPicPr>
            <a:picLocks noChangeAspect="1"/>
          </p:cNvPicPr>
          <p:nvPr/>
        </p:nvPicPr>
        <p:blipFill>
          <a:blip r:embed="rId4"/>
          <a:stretch>
            <a:fillRect/>
          </a:stretch>
        </p:blipFill>
        <p:spPr>
          <a:xfrm>
            <a:off x="6044276" y="3771404"/>
            <a:ext cx="1296108" cy="104775"/>
          </a:xfrm>
          <a:prstGeom prst="rect">
            <a:avLst/>
          </a:prstGeom>
        </p:spPr>
      </p:pic>
      <p:pic>
        <p:nvPicPr>
          <p:cNvPr id="29" name="Imagem 28"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5CE7F55-76C8-FDE9-5EEA-A4D29C2753C5}"/>
              </a:ext>
            </a:extLst>
          </p:cNvPr>
          <p:cNvPicPr>
            <a:picLocks noChangeAspect="1"/>
          </p:cNvPicPr>
          <p:nvPr/>
        </p:nvPicPr>
        <p:blipFill>
          <a:blip r:embed="rId4"/>
          <a:stretch>
            <a:fillRect/>
          </a:stretch>
        </p:blipFill>
        <p:spPr>
          <a:xfrm>
            <a:off x="5789936" y="3263001"/>
            <a:ext cx="1296108" cy="104775"/>
          </a:xfrm>
          <a:prstGeom prst="rect">
            <a:avLst/>
          </a:prstGeom>
        </p:spPr>
      </p:pic>
      <p:pic>
        <p:nvPicPr>
          <p:cNvPr id="30" name="Imagem 29"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3BA2EE0-3AD3-97A3-EEEF-E9EC11C685FA}"/>
              </a:ext>
            </a:extLst>
          </p:cNvPr>
          <p:cNvPicPr>
            <a:picLocks noChangeAspect="1"/>
          </p:cNvPicPr>
          <p:nvPr/>
        </p:nvPicPr>
        <p:blipFill>
          <a:blip r:embed="rId4"/>
          <a:stretch>
            <a:fillRect/>
          </a:stretch>
        </p:blipFill>
        <p:spPr>
          <a:xfrm>
            <a:off x="3606848" y="4300990"/>
            <a:ext cx="1296108" cy="104775"/>
          </a:xfrm>
          <a:prstGeom prst="rect">
            <a:avLst/>
          </a:prstGeom>
        </p:spPr>
      </p:pic>
      <p:pic>
        <p:nvPicPr>
          <p:cNvPr id="31" name="Imagem 30"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DCE4309-32B5-B354-E18D-D5E0655E24EC}"/>
              </a:ext>
            </a:extLst>
          </p:cNvPr>
          <p:cNvPicPr>
            <a:picLocks noChangeAspect="1"/>
          </p:cNvPicPr>
          <p:nvPr/>
        </p:nvPicPr>
        <p:blipFill>
          <a:blip r:embed="rId4"/>
          <a:stretch>
            <a:fillRect/>
          </a:stretch>
        </p:blipFill>
        <p:spPr>
          <a:xfrm>
            <a:off x="3394898" y="4406905"/>
            <a:ext cx="1296108" cy="221289"/>
          </a:xfrm>
          <a:prstGeom prst="rect">
            <a:avLst/>
          </a:prstGeom>
        </p:spPr>
      </p:pic>
      <p:pic>
        <p:nvPicPr>
          <p:cNvPr id="32" name="Imagem 31"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565FF0B-5D75-A9E7-23B9-BDEA34FA2660}"/>
              </a:ext>
            </a:extLst>
          </p:cNvPr>
          <p:cNvPicPr>
            <a:picLocks noChangeAspect="1"/>
          </p:cNvPicPr>
          <p:nvPr/>
        </p:nvPicPr>
        <p:blipFill>
          <a:blip r:embed="rId4"/>
          <a:stretch>
            <a:fillRect/>
          </a:stretch>
        </p:blipFill>
        <p:spPr>
          <a:xfrm>
            <a:off x="5652168" y="4597558"/>
            <a:ext cx="1296108" cy="10477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905638"/>
            <a:ext cx="5563870" cy="729615"/>
          </a:xfrm>
          <a:prstGeom prst="rect">
            <a:avLst/>
          </a:prstGeom>
        </p:spPr>
        <p:txBody>
          <a:bodyPr vert="horz" wrap="square" lIns="0" tIns="12700" rIns="0" bIns="0" rtlCol="0">
            <a:spAutoFit/>
          </a:bodyPr>
          <a:lstStyle/>
          <a:p>
            <a:pPr marL="21590">
              <a:lnSpc>
                <a:spcPts val="2770"/>
              </a:lnSpc>
              <a:spcBef>
                <a:spcPts val="100"/>
              </a:spcBef>
            </a:pPr>
            <a:r>
              <a:rPr sz="2400" b="1" i="1" spc="-225">
                <a:solidFill>
                  <a:srgbClr val="FFFFFF"/>
                </a:solidFill>
                <a:latin typeface="Trebuchet MS"/>
                <a:cs typeface="Trebuchet MS"/>
              </a:rPr>
              <a:t>Termo</a:t>
            </a:r>
            <a:r>
              <a:rPr sz="2400" b="1" i="1" spc="-155">
                <a:solidFill>
                  <a:srgbClr val="FFFFFF"/>
                </a:solidFill>
                <a:latin typeface="Trebuchet MS"/>
                <a:cs typeface="Trebuchet MS"/>
              </a:rPr>
              <a:t> </a:t>
            </a:r>
            <a:r>
              <a:rPr sz="2400" b="1" i="1" spc="-170">
                <a:solidFill>
                  <a:srgbClr val="FFFFFF"/>
                </a:solidFill>
                <a:latin typeface="Trebuchet MS"/>
                <a:cs typeface="Trebuchet MS"/>
              </a:rPr>
              <a:t>de</a:t>
            </a:r>
            <a:r>
              <a:rPr sz="2400" b="1" i="1" spc="-150">
                <a:solidFill>
                  <a:srgbClr val="FFFFFF"/>
                </a:solidFill>
                <a:latin typeface="Trebuchet MS"/>
                <a:cs typeface="Trebuchet MS"/>
              </a:rPr>
              <a:t> </a:t>
            </a:r>
            <a:r>
              <a:rPr sz="2400" b="1" i="1" spc="-170">
                <a:solidFill>
                  <a:srgbClr val="FFFFFF"/>
                </a:solidFill>
                <a:latin typeface="Trebuchet MS"/>
                <a:cs typeface="Trebuchet MS"/>
              </a:rPr>
              <a:t>Rescisão</a:t>
            </a:r>
            <a:r>
              <a:rPr sz="2400" b="1" i="1" spc="-150">
                <a:solidFill>
                  <a:srgbClr val="FFFFFF"/>
                </a:solidFill>
                <a:latin typeface="Trebuchet MS"/>
                <a:cs typeface="Trebuchet MS"/>
              </a:rPr>
              <a:t> </a:t>
            </a:r>
            <a:r>
              <a:rPr sz="2400" b="1" i="1" spc="-170">
                <a:solidFill>
                  <a:srgbClr val="FFFFFF"/>
                </a:solidFill>
                <a:latin typeface="Trebuchet MS"/>
                <a:cs typeface="Trebuchet MS"/>
              </a:rPr>
              <a:t>de</a:t>
            </a:r>
            <a:r>
              <a:rPr sz="2400" b="1" i="1" spc="-150">
                <a:solidFill>
                  <a:srgbClr val="FFFFFF"/>
                </a:solidFill>
                <a:latin typeface="Trebuchet MS"/>
                <a:cs typeface="Trebuchet MS"/>
              </a:rPr>
              <a:t> </a:t>
            </a:r>
            <a:r>
              <a:rPr sz="2400" b="1" i="1" spc="-145">
                <a:solidFill>
                  <a:srgbClr val="FFFFFF"/>
                </a:solidFill>
                <a:latin typeface="Trebuchet MS"/>
                <a:cs typeface="Trebuchet MS"/>
              </a:rPr>
              <a:t>Contrato</a:t>
            </a:r>
            <a:r>
              <a:rPr sz="2400" b="1" i="1" spc="-155">
                <a:solidFill>
                  <a:srgbClr val="FFFFFF"/>
                </a:solidFill>
                <a:latin typeface="Trebuchet MS"/>
                <a:cs typeface="Trebuchet MS"/>
              </a:rPr>
              <a:t> </a:t>
            </a:r>
            <a:r>
              <a:rPr sz="2400" b="1" i="1" spc="-170">
                <a:solidFill>
                  <a:srgbClr val="FFFFFF"/>
                </a:solidFill>
                <a:latin typeface="Trebuchet MS"/>
                <a:cs typeface="Trebuchet MS"/>
              </a:rPr>
              <a:t>de</a:t>
            </a:r>
            <a:r>
              <a:rPr sz="2400" b="1" i="1" spc="-150">
                <a:solidFill>
                  <a:srgbClr val="FFFFFF"/>
                </a:solidFill>
                <a:latin typeface="Trebuchet MS"/>
                <a:cs typeface="Trebuchet MS"/>
              </a:rPr>
              <a:t> </a:t>
            </a:r>
            <a:r>
              <a:rPr sz="2400" b="1" i="1" spc="-165">
                <a:solidFill>
                  <a:srgbClr val="FFFFFF"/>
                </a:solidFill>
                <a:latin typeface="Trebuchet MS"/>
                <a:cs typeface="Trebuchet MS"/>
              </a:rPr>
              <a:t>Trabalho</a:t>
            </a:r>
            <a:endParaRPr sz="2400">
              <a:latin typeface="Trebuchet MS"/>
              <a:cs typeface="Trebuchet MS"/>
            </a:endParaRPr>
          </a:p>
          <a:p>
            <a:pPr marL="12700">
              <a:lnSpc>
                <a:spcPts val="2770"/>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67</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987789" y="211800"/>
            <a:ext cx="1378585" cy="787400"/>
          </a:xfrm>
          <a:prstGeom prst="rect">
            <a:avLst/>
          </a:prstGeom>
        </p:spPr>
        <p:txBody>
          <a:bodyPr vert="horz" wrap="square" lIns="0" tIns="12700" rIns="0" bIns="0" rtlCol="0">
            <a:spAutoFit/>
          </a:bodyPr>
          <a:lstStyle/>
          <a:p>
            <a:pPr marL="12700">
              <a:lnSpc>
                <a:spcPct val="100000"/>
              </a:lnSpc>
              <a:spcBef>
                <a:spcPts val="100"/>
              </a:spcBef>
            </a:pPr>
            <a:r>
              <a:rPr spc="-290"/>
              <a:t>TRCT</a:t>
            </a:r>
          </a:p>
        </p:txBody>
      </p:sp>
      <p:sp>
        <p:nvSpPr>
          <p:cNvPr id="4" name="object 4"/>
          <p:cNvSpPr txBox="1"/>
          <p:nvPr/>
        </p:nvSpPr>
        <p:spPr>
          <a:xfrm>
            <a:off x="1160268" y="2429819"/>
            <a:ext cx="8367395" cy="34544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71120">
              <a:lnSpc>
                <a:spcPct val="100000"/>
              </a:lnSpc>
            </a:pPr>
            <a:r>
              <a:rPr sz="1500" spc="-65">
                <a:solidFill>
                  <a:srgbClr val="0C285A"/>
                </a:solidFill>
                <a:latin typeface="Verdana"/>
                <a:cs typeface="Verdana"/>
              </a:rPr>
              <a:t>O</a:t>
            </a:r>
            <a:r>
              <a:rPr sz="1500" spc="-120">
                <a:solidFill>
                  <a:srgbClr val="0C285A"/>
                </a:solidFill>
                <a:latin typeface="Verdana"/>
                <a:cs typeface="Verdana"/>
              </a:rPr>
              <a:t> </a:t>
            </a:r>
            <a:r>
              <a:rPr sz="1500" spc="-80">
                <a:solidFill>
                  <a:srgbClr val="0C285A"/>
                </a:solidFill>
                <a:latin typeface="Verdana"/>
                <a:cs typeface="Verdana"/>
              </a:rPr>
              <a:t>TRCT</a:t>
            </a:r>
            <a:r>
              <a:rPr sz="1500" spc="-114">
                <a:solidFill>
                  <a:srgbClr val="0C285A"/>
                </a:solidFill>
                <a:latin typeface="Verdana"/>
                <a:cs typeface="Verdana"/>
              </a:rPr>
              <a:t> é </a:t>
            </a:r>
            <a:r>
              <a:rPr sz="1500" spc="-100">
                <a:solidFill>
                  <a:srgbClr val="0C285A"/>
                </a:solidFill>
                <a:latin typeface="Verdana"/>
                <a:cs typeface="Verdana"/>
              </a:rPr>
              <a:t>o</a:t>
            </a:r>
            <a:r>
              <a:rPr sz="1500" spc="-114">
                <a:solidFill>
                  <a:srgbClr val="0C285A"/>
                </a:solidFill>
                <a:latin typeface="Verdana"/>
                <a:cs typeface="Verdana"/>
              </a:rPr>
              <a:t> </a:t>
            </a:r>
            <a:r>
              <a:rPr sz="1500" spc="-120">
                <a:solidFill>
                  <a:srgbClr val="0C285A"/>
                </a:solidFill>
                <a:latin typeface="Verdana"/>
                <a:cs typeface="Verdana"/>
              </a:rPr>
              <a:t>documento</a:t>
            </a:r>
            <a:r>
              <a:rPr sz="1500" spc="-114">
                <a:solidFill>
                  <a:srgbClr val="0C285A"/>
                </a:solidFill>
                <a:latin typeface="Verdana"/>
                <a:cs typeface="Verdana"/>
              </a:rPr>
              <a:t> </a:t>
            </a:r>
            <a:r>
              <a:rPr sz="1500" spc="-110">
                <a:solidFill>
                  <a:srgbClr val="0C285A"/>
                </a:solidFill>
                <a:latin typeface="Verdana"/>
                <a:cs typeface="Verdana"/>
              </a:rPr>
              <a:t>que</a:t>
            </a:r>
            <a:r>
              <a:rPr sz="1500" spc="-114">
                <a:solidFill>
                  <a:srgbClr val="0C285A"/>
                </a:solidFill>
                <a:latin typeface="Verdana"/>
                <a:cs typeface="Verdana"/>
              </a:rPr>
              <a:t> formaliza a </a:t>
            </a:r>
            <a:r>
              <a:rPr sz="1500" spc="-90">
                <a:solidFill>
                  <a:srgbClr val="0C285A"/>
                </a:solidFill>
                <a:latin typeface="Verdana"/>
                <a:cs typeface="Verdana"/>
              </a:rPr>
              <a:t>rescisão</a:t>
            </a:r>
            <a:r>
              <a:rPr sz="1500" spc="-114">
                <a:solidFill>
                  <a:srgbClr val="0C285A"/>
                </a:solidFill>
                <a:latin typeface="Verdana"/>
                <a:cs typeface="Verdana"/>
              </a:rPr>
              <a:t> </a:t>
            </a:r>
            <a:r>
              <a:rPr sz="1500" spc="-100">
                <a:solidFill>
                  <a:srgbClr val="0C285A"/>
                </a:solidFill>
                <a:latin typeface="Verdana"/>
                <a:cs typeface="Verdana"/>
              </a:rPr>
              <a:t>do</a:t>
            </a:r>
            <a:r>
              <a:rPr sz="1500" spc="-114">
                <a:solidFill>
                  <a:srgbClr val="0C285A"/>
                </a:solidFill>
                <a:latin typeface="Verdana"/>
                <a:cs typeface="Verdana"/>
              </a:rPr>
              <a:t> </a:t>
            </a:r>
            <a:r>
              <a:rPr sz="1500" spc="-100">
                <a:solidFill>
                  <a:srgbClr val="0C285A"/>
                </a:solidFill>
                <a:latin typeface="Verdana"/>
                <a:cs typeface="Verdana"/>
              </a:rPr>
              <a:t>vínculo</a:t>
            </a:r>
            <a:r>
              <a:rPr sz="1500" spc="-114">
                <a:solidFill>
                  <a:srgbClr val="0C285A"/>
                </a:solidFill>
                <a:latin typeface="Verdana"/>
                <a:cs typeface="Verdana"/>
              </a:rPr>
              <a:t> </a:t>
            </a:r>
            <a:r>
              <a:rPr sz="1500" spc="-125">
                <a:solidFill>
                  <a:srgbClr val="0C285A"/>
                </a:solidFill>
                <a:latin typeface="Verdana"/>
                <a:cs typeface="Verdana"/>
              </a:rPr>
              <a:t>entre</a:t>
            </a:r>
            <a:r>
              <a:rPr sz="1500" spc="-114">
                <a:solidFill>
                  <a:srgbClr val="0C285A"/>
                </a:solidFill>
                <a:latin typeface="Verdana"/>
                <a:cs typeface="Verdana"/>
              </a:rPr>
              <a:t> </a:t>
            </a:r>
            <a:r>
              <a:rPr sz="1500" spc="-120">
                <a:solidFill>
                  <a:srgbClr val="0C285A"/>
                </a:solidFill>
                <a:latin typeface="Verdana"/>
                <a:cs typeface="Verdana"/>
              </a:rPr>
              <a:t>empresa</a:t>
            </a:r>
            <a:r>
              <a:rPr sz="1500" spc="-114">
                <a:solidFill>
                  <a:srgbClr val="0C285A"/>
                </a:solidFill>
                <a:latin typeface="Verdana"/>
                <a:cs typeface="Verdana"/>
              </a:rPr>
              <a:t> e </a:t>
            </a:r>
            <a:r>
              <a:rPr sz="1500" spc="-120">
                <a:solidFill>
                  <a:srgbClr val="0C285A"/>
                </a:solidFill>
                <a:latin typeface="Verdana"/>
                <a:cs typeface="Verdana"/>
              </a:rPr>
              <a:t>colaborador,</a:t>
            </a:r>
            <a:r>
              <a:rPr sz="1500" spc="-114">
                <a:solidFill>
                  <a:srgbClr val="0C285A"/>
                </a:solidFill>
                <a:latin typeface="Verdana"/>
                <a:cs typeface="Verdana"/>
              </a:rPr>
              <a:t> </a:t>
            </a:r>
            <a:r>
              <a:rPr sz="1500" spc="-70">
                <a:solidFill>
                  <a:srgbClr val="0C285A"/>
                </a:solidFill>
                <a:latin typeface="Verdana"/>
                <a:cs typeface="Verdana"/>
              </a:rPr>
              <a:t>registran- </a:t>
            </a:r>
            <a:r>
              <a:rPr sz="1500" spc="-100">
                <a:solidFill>
                  <a:srgbClr val="0C285A"/>
                </a:solidFill>
                <a:latin typeface="Verdana"/>
                <a:cs typeface="Verdana"/>
              </a:rPr>
              <a:t>do</a:t>
            </a:r>
            <a:r>
              <a:rPr sz="1500" spc="-110">
                <a:solidFill>
                  <a:srgbClr val="0C285A"/>
                </a:solidFill>
                <a:latin typeface="Verdana"/>
                <a:cs typeface="Verdana"/>
              </a:rPr>
              <a:t> as </a:t>
            </a:r>
            <a:r>
              <a:rPr sz="1500" spc="-125">
                <a:solidFill>
                  <a:srgbClr val="0C285A"/>
                </a:solidFill>
                <a:latin typeface="Verdana"/>
                <a:cs typeface="Verdana"/>
              </a:rPr>
              <a:t>verbas</a:t>
            </a:r>
            <a:r>
              <a:rPr sz="1500" spc="-105">
                <a:solidFill>
                  <a:srgbClr val="0C285A"/>
                </a:solidFill>
                <a:latin typeface="Verdana"/>
                <a:cs typeface="Verdana"/>
              </a:rPr>
              <a:t> </a:t>
            </a:r>
            <a:r>
              <a:rPr sz="1500" spc="-95">
                <a:solidFill>
                  <a:srgbClr val="0C285A"/>
                </a:solidFill>
                <a:latin typeface="Verdana"/>
                <a:cs typeface="Verdana"/>
              </a:rPr>
              <a:t>rescisórias</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as</a:t>
            </a:r>
            <a:r>
              <a:rPr sz="1500" spc="-105">
                <a:solidFill>
                  <a:srgbClr val="0C285A"/>
                </a:solidFill>
                <a:latin typeface="Verdana"/>
                <a:cs typeface="Verdana"/>
              </a:rPr>
              <a:t> </a:t>
            </a:r>
            <a:r>
              <a:rPr sz="1500" spc="-80">
                <a:solidFill>
                  <a:srgbClr val="0C285A"/>
                </a:solidFill>
                <a:latin typeface="Verdana"/>
                <a:cs typeface="Verdana"/>
              </a:rPr>
              <a:t>condições</a:t>
            </a:r>
            <a:r>
              <a:rPr sz="1500" spc="-110">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25">
                <a:solidFill>
                  <a:srgbClr val="0C285A"/>
                </a:solidFill>
                <a:latin typeface="Verdana"/>
                <a:cs typeface="Verdana"/>
              </a:rPr>
              <a:t>desligamento.</a:t>
            </a:r>
            <a:r>
              <a:rPr sz="1500" spc="-105">
                <a:solidFill>
                  <a:srgbClr val="0C285A"/>
                </a:solidFill>
                <a:latin typeface="Verdana"/>
                <a:cs typeface="Verdana"/>
              </a:rPr>
              <a:t> </a:t>
            </a:r>
            <a:r>
              <a:rPr sz="1500" spc="-90">
                <a:solidFill>
                  <a:srgbClr val="0C285A"/>
                </a:solidFill>
                <a:latin typeface="Verdana"/>
                <a:cs typeface="Verdana"/>
              </a:rPr>
              <a:t>Ele</a:t>
            </a:r>
            <a:r>
              <a:rPr sz="1500" spc="-110">
                <a:solidFill>
                  <a:srgbClr val="0C285A"/>
                </a:solidFill>
                <a:latin typeface="Verdana"/>
                <a:cs typeface="Verdana"/>
              </a:rPr>
              <a:t> </a:t>
            </a:r>
            <a:r>
              <a:rPr sz="1500" spc="-125">
                <a:solidFill>
                  <a:srgbClr val="0C285A"/>
                </a:solidFill>
                <a:latin typeface="Verdana"/>
                <a:cs typeface="Verdana"/>
              </a:rPr>
              <a:t>garante</a:t>
            </a:r>
            <a:r>
              <a:rPr sz="1500" spc="-110">
                <a:solidFill>
                  <a:srgbClr val="0C285A"/>
                </a:solidFill>
                <a:latin typeface="Verdana"/>
                <a:cs typeface="Verdana"/>
              </a:rPr>
              <a:t> que</a:t>
            </a:r>
            <a:r>
              <a:rPr sz="1500" spc="-105">
                <a:solidFill>
                  <a:srgbClr val="0C285A"/>
                </a:solidFill>
                <a:latin typeface="Verdana"/>
                <a:cs typeface="Verdana"/>
              </a:rPr>
              <a:t> </a:t>
            </a:r>
            <a:r>
              <a:rPr sz="1500" spc="-80">
                <a:solidFill>
                  <a:srgbClr val="0C285A"/>
                </a:solidFill>
                <a:latin typeface="Verdana"/>
                <a:cs typeface="Verdana"/>
              </a:rPr>
              <a:t>os</a:t>
            </a:r>
            <a:r>
              <a:rPr sz="1500" spc="-110">
                <a:solidFill>
                  <a:srgbClr val="0C285A"/>
                </a:solidFill>
                <a:latin typeface="Verdana"/>
                <a:cs typeface="Verdana"/>
              </a:rPr>
              <a:t> </a:t>
            </a:r>
            <a:r>
              <a:rPr sz="1500" spc="-95">
                <a:solidFill>
                  <a:srgbClr val="0C285A"/>
                </a:solidFill>
                <a:latin typeface="Verdana"/>
                <a:cs typeface="Verdana"/>
              </a:rPr>
              <a:t>direitos</a:t>
            </a:r>
            <a:r>
              <a:rPr sz="1500" spc="-110">
                <a:solidFill>
                  <a:srgbClr val="0C285A"/>
                </a:solidFill>
                <a:latin typeface="Verdana"/>
                <a:cs typeface="Verdana"/>
              </a:rPr>
              <a:t> previstos</a:t>
            </a:r>
            <a:r>
              <a:rPr sz="1500" spc="-105">
                <a:solidFill>
                  <a:srgbClr val="0C285A"/>
                </a:solidFill>
                <a:latin typeface="Verdana"/>
                <a:cs typeface="Verdana"/>
              </a:rPr>
              <a:t> </a:t>
            </a:r>
            <a:r>
              <a:rPr sz="1500" spc="-25">
                <a:solidFill>
                  <a:srgbClr val="0C285A"/>
                </a:solidFill>
                <a:latin typeface="Verdana"/>
                <a:cs typeface="Verdana"/>
              </a:rPr>
              <a:t>em </a:t>
            </a:r>
            <a:r>
              <a:rPr sz="1500" spc="-80">
                <a:solidFill>
                  <a:srgbClr val="0C285A"/>
                </a:solidFill>
                <a:latin typeface="Verdana"/>
                <a:cs typeface="Verdana"/>
              </a:rPr>
              <a:t>lei</a:t>
            </a:r>
            <a:r>
              <a:rPr sz="1500" spc="-114">
                <a:solidFill>
                  <a:srgbClr val="0C285A"/>
                </a:solidFill>
                <a:latin typeface="Verdana"/>
                <a:cs typeface="Verdana"/>
              </a:rPr>
              <a:t> </a:t>
            </a:r>
            <a:r>
              <a:rPr sz="1500" spc="-135">
                <a:solidFill>
                  <a:srgbClr val="0C285A"/>
                </a:solidFill>
                <a:latin typeface="Verdana"/>
                <a:cs typeface="Verdana"/>
              </a:rPr>
              <a:t>estejam</a:t>
            </a:r>
            <a:r>
              <a:rPr sz="1500" spc="-114">
                <a:solidFill>
                  <a:srgbClr val="0C285A"/>
                </a:solidFill>
                <a:latin typeface="Verdana"/>
                <a:cs typeface="Verdana"/>
              </a:rPr>
              <a:t> </a:t>
            </a:r>
            <a:r>
              <a:rPr sz="1500" spc="-95">
                <a:solidFill>
                  <a:srgbClr val="0C285A"/>
                </a:solidFill>
                <a:latin typeface="Verdana"/>
                <a:cs typeface="Verdana"/>
              </a:rPr>
              <a:t>descritos</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135">
                <a:solidFill>
                  <a:srgbClr val="0C285A"/>
                </a:solidFill>
                <a:latin typeface="Verdana"/>
                <a:cs typeface="Verdana"/>
              </a:rPr>
              <a:t>forma</a:t>
            </a:r>
            <a:r>
              <a:rPr sz="1500" spc="-114">
                <a:solidFill>
                  <a:srgbClr val="0C285A"/>
                </a:solidFill>
                <a:latin typeface="Verdana"/>
                <a:cs typeface="Verdana"/>
              </a:rPr>
              <a:t> </a:t>
            </a:r>
            <a:r>
              <a:rPr sz="1500" spc="-100">
                <a:solidFill>
                  <a:srgbClr val="0C285A"/>
                </a:solidFill>
                <a:latin typeface="Verdana"/>
                <a:cs typeface="Verdana"/>
              </a:rPr>
              <a:t>clara</a:t>
            </a:r>
            <a:r>
              <a:rPr sz="1500" spc="-110">
                <a:solidFill>
                  <a:srgbClr val="0C285A"/>
                </a:solidFill>
                <a:latin typeface="Verdana"/>
                <a:cs typeface="Verdana"/>
              </a:rPr>
              <a:t> </a:t>
            </a:r>
            <a:r>
              <a:rPr sz="1500" spc="-114">
                <a:solidFill>
                  <a:srgbClr val="0C285A"/>
                </a:solidFill>
                <a:latin typeface="Verdana"/>
                <a:cs typeface="Verdana"/>
              </a:rPr>
              <a:t>e </a:t>
            </a:r>
            <a:r>
              <a:rPr sz="1500" spc="-45">
                <a:solidFill>
                  <a:srgbClr val="0C285A"/>
                </a:solidFill>
                <a:latin typeface="Verdana"/>
                <a:cs typeface="Verdana"/>
              </a:rPr>
              <a:t>transparente.</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156845" algn="just">
              <a:lnSpc>
                <a:spcPct val="100000"/>
              </a:lnSpc>
            </a:pPr>
            <a:r>
              <a:rPr sz="1500" spc="-60">
                <a:solidFill>
                  <a:srgbClr val="0C285A"/>
                </a:solidFill>
                <a:latin typeface="Verdana"/>
                <a:cs typeface="Verdana"/>
              </a:rPr>
              <a:t>É</a:t>
            </a:r>
            <a:r>
              <a:rPr sz="1500" spc="-150">
                <a:solidFill>
                  <a:srgbClr val="0C285A"/>
                </a:solidFill>
                <a:latin typeface="Verdana"/>
                <a:cs typeface="Verdana"/>
              </a:rPr>
              <a:t> </a:t>
            </a:r>
            <a:r>
              <a:rPr sz="1500" spc="-80">
                <a:solidFill>
                  <a:srgbClr val="0C285A"/>
                </a:solidFill>
                <a:latin typeface="Verdana"/>
                <a:cs typeface="Verdana"/>
              </a:rPr>
              <a:t>essencial</a:t>
            </a:r>
            <a:r>
              <a:rPr sz="1500" spc="-150">
                <a:solidFill>
                  <a:srgbClr val="0C285A"/>
                </a:solidFill>
                <a:latin typeface="Verdana"/>
                <a:cs typeface="Verdana"/>
              </a:rPr>
              <a:t> </a:t>
            </a:r>
            <a:r>
              <a:rPr sz="1500" spc="-114">
                <a:solidFill>
                  <a:srgbClr val="0C285A"/>
                </a:solidFill>
                <a:latin typeface="Verdana"/>
                <a:cs typeface="Verdana"/>
              </a:rPr>
              <a:t>para</a:t>
            </a:r>
            <a:r>
              <a:rPr sz="1500" spc="-150">
                <a:solidFill>
                  <a:srgbClr val="0C285A"/>
                </a:solidFill>
                <a:latin typeface="Verdana"/>
                <a:cs typeface="Verdana"/>
              </a:rPr>
              <a:t> </a:t>
            </a:r>
            <a:r>
              <a:rPr sz="1500" spc="-114">
                <a:solidFill>
                  <a:srgbClr val="0C285A"/>
                </a:solidFill>
                <a:latin typeface="Verdana"/>
                <a:cs typeface="Verdana"/>
              </a:rPr>
              <a:t>comprovar</a:t>
            </a:r>
            <a:r>
              <a:rPr sz="1500" spc="-150">
                <a:solidFill>
                  <a:srgbClr val="0C285A"/>
                </a:solidFill>
                <a:latin typeface="Verdana"/>
                <a:cs typeface="Verdana"/>
              </a:rPr>
              <a:t> </a:t>
            </a:r>
            <a:r>
              <a:rPr sz="1500" spc="-105">
                <a:solidFill>
                  <a:srgbClr val="0C285A"/>
                </a:solidFill>
                <a:latin typeface="Verdana"/>
                <a:cs typeface="Verdana"/>
              </a:rPr>
              <a:t>que</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114">
                <a:solidFill>
                  <a:srgbClr val="0C285A"/>
                </a:solidFill>
                <a:latin typeface="Verdana"/>
                <a:cs typeface="Verdana"/>
              </a:rPr>
              <a:t>empresa</a:t>
            </a:r>
            <a:r>
              <a:rPr sz="1500" spc="-150">
                <a:solidFill>
                  <a:srgbClr val="0C285A"/>
                </a:solidFill>
                <a:latin typeface="Verdana"/>
                <a:cs typeface="Verdana"/>
              </a:rPr>
              <a:t> </a:t>
            </a:r>
            <a:r>
              <a:rPr sz="1500" spc="-110">
                <a:solidFill>
                  <a:srgbClr val="0C285A"/>
                </a:solidFill>
                <a:latin typeface="Verdana"/>
                <a:cs typeface="Verdana"/>
              </a:rPr>
              <a:t>cumpriu</a:t>
            </a:r>
            <a:r>
              <a:rPr sz="1500" spc="-150">
                <a:solidFill>
                  <a:srgbClr val="0C285A"/>
                </a:solidFill>
                <a:latin typeface="Verdana"/>
                <a:cs typeface="Verdana"/>
              </a:rPr>
              <a:t> </a:t>
            </a:r>
            <a:r>
              <a:rPr sz="1500" spc="-114">
                <a:solidFill>
                  <a:srgbClr val="0C285A"/>
                </a:solidFill>
                <a:latin typeface="Verdana"/>
                <a:cs typeface="Verdana"/>
              </a:rPr>
              <a:t>corretamente</a:t>
            </a:r>
            <a:r>
              <a:rPr sz="1500" spc="-150">
                <a:solidFill>
                  <a:srgbClr val="0C285A"/>
                </a:solidFill>
                <a:latin typeface="Verdana"/>
                <a:cs typeface="Verdana"/>
              </a:rPr>
              <a:t> </a:t>
            </a:r>
            <a:r>
              <a:rPr sz="1500" spc="-105">
                <a:solidFill>
                  <a:srgbClr val="0C285A"/>
                </a:solidFill>
                <a:latin typeface="Verdana"/>
                <a:cs typeface="Verdana"/>
              </a:rPr>
              <a:t>suas</a:t>
            </a:r>
            <a:r>
              <a:rPr sz="1500" spc="-150">
                <a:solidFill>
                  <a:srgbClr val="0C285A"/>
                </a:solidFill>
                <a:latin typeface="Verdana"/>
                <a:cs typeface="Verdana"/>
              </a:rPr>
              <a:t> </a:t>
            </a:r>
            <a:r>
              <a:rPr sz="1500" spc="-90">
                <a:solidFill>
                  <a:srgbClr val="0C285A"/>
                </a:solidFill>
                <a:latin typeface="Verdana"/>
                <a:cs typeface="Verdana"/>
              </a:rPr>
              <a:t>obrigações</a:t>
            </a:r>
            <a:r>
              <a:rPr sz="1500" spc="-150">
                <a:solidFill>
                  <a:srgbClr val="0C285A"/>
                </a:solidFill>
                <a:latin typeface="Verdana"/>
                <a:cs typeface="Verdana"/>
              </a:rPr>
              <a:t> </a:t>
            </a:r>
            <a:r>
              <a:rPr sz="1500" spc="-105">
                <a:solidFill>
                  <a:srgbClr val="0C285A"/>
                </a:solidFill>
                <a:latin typeface="Verdana"/>
                <a:cs typeface="Verdana"/>
              </a:rPr>
              <a:t>trabalhistas</a:t>
            </a:r>
            <a:r>
              <a:rPr sz="1500" spc="-150">
                <a:solidFill>
                  <a:srgbClr val="0C285A"/>
                </a:solidFill>
                <a:latin typeface="Verdana"/>
                <a:cs typeface="Verdana"/>
              </a:rPr>
              <a:t> </a:t>
            </a:r>
            <a:r>
              <a:rPr sz="1500" spc="-105">
                <a:solidFill>
                  <a:srgbClr val="0C285A"/>
                </a:solidFill>
                <a:latin typeface="Verdana"/>
                <a:cs typeface="Verdana"/>
              </a:rPr>
              <a:t>no</a:t>
            </a:r>
            <a:r>
              <a:rPr sz="1500" spc="-60">
                <a:solidFill>
                  <a:srgbClr val="0C285A"/>
                </a:solidFill>
                <a:latin typeface="Verdana"/>
                <a:cs typeface="Verdana"/>
              </a:rPr>
              <a:t> </a:t>
            </a:r>
            <a:r>
              <a:rPr sz="1500" spc="-130">
                <a:solidFill>
                  <a:srgbClr val="0C285A"/>
                </a:solidFill>
                <a:latin typeface="Verdana"/>
                <a:cs typeface="Verdana"/>
              </a:rPr>
              <a:t>momento</a:t>
            </a:r>
            <a:r>
              <a:rPr sz="1500" spc="-150">
                <a:solidFill>
                  <a:srgbClr val="0C285A"/>
                </a:solidFill>
                <a:latin typeface="Verdana"/>
                <a:cs typeface="Verdana"/>
              </a:rPr>
              <a:t> </a:t>
            </a:r>
            <a:r>
              <a:rPr sz="1500" spc="-95">
                <a:solidFill>
                  <a:srgbClr val="0C285A"/>
                </a:solidFill>
                <a:latin typeface="Verdana"/>
                <a:cs typeface="Verdana"/>
              </a:rPr>
              <a:t>do</a:t>
            </a:r>
            <a:r>
              <a:rPr sz="1500" spc="-150">
                <a:solidFill>
                  <a:srgbClr val="0C285A"/>
                </a:solidFill>
                <a:latin typeface="Verdana"/>
                <a:cs typeface="Verdana"/>
              </a:rPr>
              <a:t> </a:t>
            </a:r>
            <a:r>
              <a:rPr sz="1500" spc="-120">
                <a:solidFill>
                  <a:srgbClr val="0C285A"/>
                </a:solidFill>
                <a:latin typeface="Verdana"/>
                <a:cs typeface="Verdana"/>
              </a:rPr>
              <a:t>desligamento.</a:t>
            </a:r>
            <a:r>
              <a:rPr sz="1500" spc="-150">
                <a:solidFill>
                  <a:srgbClr val="0C285A"/>
                </a:solidFill>
                <a:latin typeface="Verdana"/>
                <a:cs typeface="Verdana"/>
              </a:rPr>
              <a:t> </a:t>
            </a:r>
            <a:r>
              <a:rPr sz="1500" spc="-114">
                <a:solidFill>
                  <a:srgbClr val="0C285A"/>
                </a:solidFill>
                <a:latin typeface="Verdana"/>
                <a:cs typeface="Verdana"/>
              </a:rPr>
              <a:t>Serve</a:t>
            </a:r>
            <a:r>
              <a:rPr sz="1500" spc="-150">
                <a:solidFill>
                  <a:srgbClr val="0C285A"/>
                </a:solidFill>
                <a:latin typeface="Verdana"/>
                <a:cs typeface="Verdana"/>
              </a:rPr>
              <a:t> </a:t>
            </a:r>
            <a:r>
              <a:rPr sz="1500" spc="-110">
                <a:solidFill>
                  <a:srgbClr val="0C285A"/>
                </a:solidFill>
                <a:latin typeface="Verdana"/>
                <a:cs typeface="Verdana"/>
              </a:rPr>
              <a:t>como</a:t>
            </a:r>
            <a:r>
              <a:rPr sz="1500" spc="-150">
                <a:solidFill>
                  <a:srgbClr val="0C285A"/>
                </a:solidFill>
                <a:latin typeface="Verdana"/>
                <a:cs typeface="Verdana"/>
              </a:rPr>
              <a:t> </a:t>
            </a:r>
            <a:r>
              <a:rPr sz="1500" spc="-120">
                <a:solidFill>
                  <a:srgbClr val="0C285A"/>
                </a:solidFill>
                <a:latin typeface="Verdana"/>
                <a:cs typeface="Verdana"/>
              </a:rPr>
              <a:t>prova</a:t>
            </a:r>
            <a:r>
              <a:rPr sz="1500" spc="-150">
                <a:solidFill>
                  <a:srgbClr val="0C285A"/>
                </a:solidFill>
                <a:latin typeface="Verdana"/>
                <a:cs typeface="Verdana"/>
              </a:rPr>
              <a:t> </a:t>
            </a:r>
            <a:r>
              <a:rPr sz="1500" spc="-155">
                <a:solidFill>
                  <a:srgbClr val="0C285A"/>
                </a:solidFill>
                <a:latin typeface="Verdana"/>
                <a:cs typeface="Verdana"/>
              </a:rPr>
              <a:t>em</a:t>
            </a:r>
            <a:r>
              <a:rPr sz="1500" spc="-150">
                <a:solidFill>
                  <a:srgbClr val="0C285A"/>
                </a:solidFill>
                <a:latin typeface="Verdana"/>
                <a:cs typeface="Verdana"/>
              </a:rPr>
              <a:t> </a:t>
            </a:r>
            <a:r>
              <a:rPr sz="1500" spc="-110">
                <a:solidFill>
                  <a:srgbClr val="0C285A"/>
                </a:solidFill>
                <a:latin typeface="Verdana"/>
                <a:cs typeface="Verdana"/>
              </a:rPr>
              <a:t>homologações,</a:t>
            </a:r>
            <a:r>
              <a:rPr sz="1500" spc="-150">
                <a:solidFill>
                  <a:srgbClr val="0C285A"/>
                </a:solidFill>
                <a:latin typeface="Verdana"/>
                <a:cs typeface="Verdana"/>
              </a:rPr>
              <a:t> </a:t>
            </a:r>
            <a:r>
              <a:rPr sz="1500" spc="-100">
                <a:solidFill>
                  <a:srgbClr val="0C285A"/>
                </a:solidFill>
                <a:latin typeface="Verdana"/>
                <a:cs typeface="Verdana"/>
              </a:rPr>
              <a:t>auditorias</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90">
                <a:solidFill>
                  <a:srgbClr val="0C285A"/>
                </a:solidFill>
                <a:latin typeface="Verdana"/>
                <a:cs typeface="Verdana"/>
              </a:rPr>
              <a:t>fiscalizações,</a:t>
            </a:r>
            <a:r>
              <a:rPr sz="1500" spc="-150">
                <a:solidFill>
                  <a:srgbClr val="0C285A"/>
                </a:solidFill>
                <a:latin typeface="Verdana"/>
                <a:cs typeface="Verdana"/>
              </a:rPr>
              <a:t> </a:t>
            </a:r>
            <a:r>
              <a:rPr sz="1500" spc="-95">
                <a:solidFill>
                  <a:srgbClr val="0C285A"/>
                </a:solidFill>
                <a:latin typeface="Verdana"/>
                <a:cs typeface="Verdana"/>
              </a:rPr>
              <a:t>asse-</a:t>
            </a:r>
            <a:r>
              <a:rPr sz="1500" spc="-85">
                <a:solidFill>
                  <a:srgbClr val="0C285A"/>
                </a:solidFill>
                <a:latin typeface="Verdana"/>
                <a:cs typeface="Verdana"/>
              </a:rPr>
              <a:t> </a:t>
            </a:r>
            <a:r>
              <a:rPr sz="1500" spc="-110">
                <a:solidFill>
                  <a:srgbClr val="0C285A"/>
                </a:solidFill>
                <a:latin typeface="Verdana"/>
                <a:cs typeface="Verdana"/>
              </a:rPr>
              <a:t>gurando</a:t>
            </a:r>
            <a:r>
              <a:rPr sz="1500" spc="-150">
                <a:solidFill>
                  <a:srgbClr val="0C285A"/>
                </a:solidFill>
                <a:latin typeface="Verdana"/>
                <a:cs typeface="Verdana"/>
              </a:rPr>
              <a:t> </a:t>
            </a:r>
            <a:r>
              <a:rPr sz="1500" spc="-100">
                <a:solidFill>
                  <a:srgbClr val="0C285A"/>
                </a:solidFill>
                <a:latin typeface="Verdana"/>
                <a:cs typeface="Verdana"/>
              </a:rPr>
              <a:t>segurança</a:t>
            </a:r>
            <a:r>
              <a:rPr sz="1500" spc="-150">
                <a:solidFill>
                  <a:srgbClr val="0C285A"/>
                </a:solidFill>
                <a:latin typeface="Verdana"/>
                <a:cs typeface="Verdana"/>
              </a:rPr>
              <a:t> </a:t>
            </a:r>
            <a:r>
              <a:rPr sz="1500" spc="-95">
                <a:solidFill>
                  <a:srgbClr val="0C285A"/>
                </a:solidFill>
                <a:latin typeface="Verdana"/>
                <a:cs typeface="Verdana"/>
              </a:rPr>
              <a:t>jurídica</a:t>
            </a:r>
            <a:r>
              <a:rPr sz="1500" spc="-150">
                <a:solidFill>
                  <a:srgbClr val="0C285A"/>
                </a:solidFill>
                <a:latin typeface="Verdana"/>
                <a:cs typeface="Verdana"/>
              </a:rPr>
              <a:t> </a:t>
            </a:r>
            <a:r>
              <a:rPr sz="1500" spc="-114">
                <a:solidFill>
                  <a:srgbClr val="0C285A"/>
                </a:solidFill>
                <a:latin typeface="Verdana"/>
                <a:cs typeface="Verdana"/>
              </a:rPr>
              <a:t>para</a:t>
            </a:r>
            <a:r>
              <a:rPr sz="1500" spc="-150">
                <a:solidFill>
                  <a:srgbClr val="0C285A"/>
                </a:solidFill>
                <a:latin typeface="Verdana"/>
                <a:cs typeface="Verdana"/>
              </a:rPr>
              <a:t> </a:t>
            </a:r>
            <a:r>
              <a:rPr sz="1500" spc="-120">
                <a:solidFill>
                  <a:srgbClr val="0C285A"/>
                </a:solidFill>
                <a:latin typeface="Verdana"/>
                <a:cs typeface="Verdana"/>
              </a:rPr>
              <a:t>ambas</a:t>
            </a:r>
            <a:r>
              <a:rPr sz="1500" spc="-150">
                <a:solidFill>
                  <a:srgbClr val="0C285A"/>
                </a:solidFill>
                <a:latin typeface="Verdana"/>
                <a:cs typeface="Verdana"/>
              </a:rPr>
              <a:t> </a:t>
            </a:r>
            <a:r>
              <a:rPr sz="1500" spc="-105">
                <a:solidFill>
                  <a:srgbClr val="0C285A"/>
                </a:solidFill>
                <a:latin typeface="Verdana"/>
                <a:cs typeface="Verdana"/>
              </a:rPr>
              <a:t>as</a:t>
            </a:r>
            <a:r>
              <a:rPr sz="1500" spc="-150">
                <a:solidFill>
                  <a:srgbClr val="0C285A"/>
                </a:solidFill>
                <a:latin typeface="Verdana"/>
                <a:cs typeface="Verdana"/>
              </a:rPr>
              <a:t> </a:t>
            </a:r>
            <a:r>
              <a:rPr sz="1500" spc="-120">
                <a:solidFill>
                  <a:srgbClr val="0C285A"/>
                </a:solidFill>
                <a:latin typeface="Verdana"/>
                <a:cs typeface="Verdana"/>
              </a:rPr>
              <a:t>partes.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5080">
              <a:lnSpc>
                <a:spcPct val="100000"/>
              </a:lnSpc>
            </a:pPr>
            <a:r>
              <a:rPr sz="1500" spc="-65">
                <a:solidFill>
                  <a:srgbClr val="0C285A"/>
                </a:solidFill>
                <a:latin typeface="Verdana"/>
                <a:cs typeface="Verdana"/>
              </a:rPr>
              <a:t>O</a:t>
            </a:r>
            <a:r>
              <a:rPr sz="1500" spc="-120">
                <a:solidFill>
                  <a:srgbClr val="0C285A"/>
                </a:solidFill>
                <a:latin typeface="Verdana"/>
                <a:cs typeface="Verdana"/>
              </a:rPr>
              <a:t> </a:t>
            </a:r>
            <a:r>
              <a:rPr sz="1500" spc="-80">
                <a:solidFill>
                  <a:srgbClr val="0C285A"/>
                </a:solidFill>
                <a:latin typeface="Verdana"/>
                <a:cs typeface="Verdana"/>
              </a:rPr>
              <a:t>TRCT</a:t>
            </a:r>
            <a:r>
              <a:rPr sz="1500" spc="-114">
                <a:solidFill>
                  <a:srgbClr val="0C285A"/>
                </a:solidFill>
                <a:latin typeface="Verdana"/>
                <a:cs typeface="Verdana"/>
              </a:rPr>
              <a:t> é</a:t>
            </a:r>
            <a:r>
              <a:rPr sz="1500" spc="-120">
                <a:solidFill>
                  <a:srgbClr val="0C285A"/>
                </a:solidFill>
                <a:latin typeface="Verdana"/>
                <a:cs typeface="Verdana"/>
              </a:rPr>
              <a:t> </a:t>
            </a:r>
            <a:r>
              <a:rPr sz="1500" spc="-95">
                <a:solidFill>
                  <a:srgbClr val="0C285A"/>
                </a:solidFill>
                <a:latin typeface="Verdana"/>
                <a:cs typeface="Verdana"/>
              </a:rPr>
              <a:t>utilizado</a:t>
            </a:r>
            <a:r>
              <a:rPr sz="1500" spc="-114">
                <a:solidFill>
                  <a:srgbClr val="0C285A"/>
                </a:solidFill>
                <a:latin typeface="Verdana"/>
                <a:cs typeface="Verdana"/>
              </a:rPr>
              <a:t> como </a:t>
            </a:r>
            <a:r>
              <a:rPr sz="1500" spc="-110">
                <a:solidFill>
                  <a:srgbClr val="0C285A"/>
                </a:solidFill>
                <a:latin typeface="Verdana"/>
                <a:cs typeface="Verdana"/>
              </a:rPr>
              <a:t>base</a:t>
            </a:r>
            <a:r>
              <a:rPr sz="1500" spc="-120">
                <a:solidFill>
                  <a:srgbClr val="0C285A"/>
                </a:solidFill>
                <a:latin typeface="Verdana"/>
                <a:cs typeface="Verdana"/>
              </a:rPr>
              <a:t> para</a:t>
            </a:r>
            <a:r>
              <a:rPr sz="1500" spc="-114">
                <a:solidFill>
                  <a:srgbClr val="0C285A"/>
                </a:solidFill>
                <a:latin typeface="Verdana"/>
                <a:cs typeface="Verdana"/>
              </a:rPr>
              <a:t> validar </a:t>
            </a:r>
            <a:r>
              <a:rPr sz="1500" spc="-100">
                <a:solidFill>
                  <a:srgbClr val="0C285A"/>
                </a:solidFill>
                <a:latin typeface="Verdana"/>
                <a:cs typeface="Verdana"/>
              </a:rPr>
              <a:t>o</a:t>
            </a:r>
            <a:r>
              <a:rPr sz="1500" spc="-120">
                <a:solidFill>
                  <a:srgbClr val="0C285A"/>
                </a:solidFill>
                <a:latin typeface="Verdana"/>
                <a:cs typeface="Verdana"/>
              </a:rPr>
              <a:t> comprovante</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120">
                <a:solidFill>
                  <a:srgbClr val="0C285A"/>
                </a:solidFill>
                <a:latin typeface="Verdana"/>
                <a:cs typeface="Verdana"/>
              </a:rPr>
              <a:t>pagamento </a:t>
            </a:r>
            <a:r>
              <a:rPr sz="1500" spc="-110">
                <a:solidFill>
                  <a:srgbClr val="0C285A"/>
                </a:solidFill>
                <a:latin typeface="Verdana"/>
                <a:cs typeface="Verdana"/>
              </a:rPr>
              <a:t>de</a:t>
            </a:r>
            <a:r>
              <a:rPr sz="1500" spc="-114">
                <a:solidFill>
                  <a:srgbClr val="0C285A"/>
                </a:solidFill>
                <a:latin typeface="Verdana"/>
                <a:cs typeface="Verdana"/>
              </a:rPr>
              <a:t> </a:t>
            </a:r>
            <a:r>
              <a:rPr sz="1500" spc="-110">
                <a:solidFill>
                  <a:srgbClr val="0C285A"/>
                </a:solidFill>
                <a:latin typeface="Verdana"/>
                <a:cs typeface="Verdana"/>
              </a:rPr>
              <a:t>rescisão,</a:t>
            </a:r>
            <a:r>
              <a:rPr sz="1500" spc="-120">
                <a:solidFill>
                  <a:srgbClr val="0C285A"/>
                </a:solidFill>
                <a:latin typeface="Verdana"/>
                <a:cs typeface="Verdana"/>
              </a:rPr>
              <a:t> </a:t>
            </a:r>
            <a:r>
              <a:rPr sz="1500" spc="-85">
                <a:solidFill>
                  <a:srgbClr val="0C285A"/>
                </a:solidFill>
                <a:latin typeface="Verdana"/>
                <a:cs typeface="Verdana"/>
              </a:rPr>
              <a:t>pois</a:t>
            </a:r>
            <a:r>
              <a:rPr sz="1500" spc="-114">
                <a:solidFill>
                  <a:srgbClr val="0C285A"/>
                </a:solidFill>
                <a:latin typeface="Verdana"/>
                <a:cs typeface="Verdana"/>
              </a:rPr>
              <a:t> </a:t>
            </a:r>
            <a:r>
              <a:rPr sz="1500" spc="-80">
                <a:solidFill>
                  <a:srgbClr val="0C285A"/>
                </a:solidFill>
                <a:latin typeface="Verdana"/>
                <a:cs typeface="Verdana"/>
              </a:rPr>
              <a:t>os</a:t>
            </a:r>
            <a:r>
              <a:rPr sz="1500" spc="-114">
                <a:solidFill>
                  <a:srgbClr val="0C285A"/>
                </a:solidFill>
                <a:latin typeface="Verdana"/>
                <a:cs typeface="Verdana"/>
              </a:rPr>
              <a:t> </a:t>
            </a:r>
            <a:r>
              <a:rPr sz="1500" spc="-25">
                <a:solidFill>
                  <a:srgbClr val="0C285A"/>
                </a:solidFill>
                <a:latin typeface="Verdana"/>
                <a:cs typeface="Verdana"/>
              </a:rPr>
              <a:t>va- </a:t>
            </a:r>
            <a:r>
              <a:rPr sz="1500" spc="-95">
                <a:solidFill>
                  <a:srgbClr val="0C285A"/>
                </a:solidFill>
                <a:latin typeface="Verdana"/>
                <a:cs typeface="Verdana"/>
              </a:rPr>
              <a:t>lores</a:t>
            </a:r>
            <a:r>
              <a:rPr sz="1500" spc="-114">
                <a:solidFill>
                  <a:srgbClr val="0C285A"/>
                </a:solidFill>
                <a:latin typeface="Verdana"/>
                <a:cs typeface="Verdana"/>
              </a:rPr>
              <a:t> </a:t>
            </a:r>
            <a:r>
              <a:rPr sz="1500" spc="-140">
                <a:solidFill>
                  <a:srgbClr val="0C285A"/>
                </a:solidFill>
                <a:latin typeface="Verdana"/>
                <a:cs typeface="Verdana"/>
              </a:rPr>
              <a:t>devem</a:t>
            </a:r>
            <a:r>
              <a:rPr sz="1500" spc="-110">
                <a:solidFill>
                  <a:srgbClr val="0C285A"/>
                </a:solidFill>
                <a:latin typeface="Verdana"/>
                <a:cs typeface="Verdana"/>
              </a:rPr>
              <a:t> </a:t>
            </a:r>
            <a:r>
              <a:rPr sz="1500" spc="-105">
                <a:solidFill>
                  <a:srgbClr val="0C285A"/>
                </a:solidFill>
                <a:latin typeface="Verdana"/>
                <a:cs typeface="Verdana"/>
              </a:rPr>
              <a:t>coincidir.</a:t>
            </a:r>
            <a:r>
              <a:rPr sz="1500" spc="-110">
                <a:solidFill>
                  <a:srgbClr val="0C285A"/>
                </a:solidFill>
                <a:latin typeface="Verdana"/>
                <a:cs typeface="Verdana"/>
              </a:rPr>
              <a:t> </a:t>
            </a:r>
            <a:r>
              <a:rPr sz="1500" spc="-50">
                <a:solidFill>
                  <a:srgbClr val="0C285A"/>
                </a:solidFill>
                <a:latin typeface="Verdana"/>
                <a:cs typeface="Verdana"/>
              </a:rPr>
              <a:t>A</a:t>
            </a:r>
            <a:r>
              <a:rPr sz="1500" spc="-110">
                <a:solidFill>
                  <a:srgbClr val="0C285A"/>
                </a:solidFill>
                <a:latin typeface="Verdana"/>
                <a:cs typeface="Verdana"/>
              </a:rPr>
              <a:t> </a:t>
            </a:r>
            <a:r>
              <a:rPr sz="1500" spc="-114">
                <a:solidFill>
                  <a:srgbClr val="0C285A"/>
                </a:solidFill>
                <a:latin typeface="Verdana"/>
                <a:cs typeface="Verdana"/>
              </a:rPr>
              <a:t>assinatura</a:t>
            </a:r>
            <a:r>
              <a:rPr sz="1500" spc="-110">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00">
                <a:solidFill>
                  <a:srgbClr val="0C285A"/>
                </a:solidFill>
                <a:latin typeface="Verdana"/>
                <a:cs typeface="Verdana"/>
              </a:rPr>
              <a:t>colaborador</a:t>
            </a:r>
            <a:r>
              <a:rPr sz="1500" spc="-110">
                <a:solidFill>
                  <a:srgbClr val="0C285A"/>
                </a:solidFill>
                <a:latin typeface="Verdana"/>
                <a:cs typeface="Verdana"/>
              </a:rPr>
              <a:t> confirma</a:t>
            </a:r>
            <a:r>
              <a:rPr sz="1500" spc="-114">
                <a:solidFill>
                  <a:srgbClr val="0C285A"/>
                </a:solidFill>
                <a:latin typeface="Verdana"/>
                <a:cs typeface="Verdana"/>
              </a:rPr>
              <a:t> a</a:t>
            </a:r>
            <a:r>
              <a:rPr sz="1500" spc="-110">
                <a:solidFill>
                  <a:srgbClr val="0C285A"/>
                </a:solidFill>
                <a:latin typeface="Verdana"/>
                <a:cs typeface="Verdana"/>
              </a:rPr>
              <a:t> </a:t>
            </a:r>
            <a:r>
              <a:rPr sz="1500" spc="-114">
                <a:solidFill>
                  <a:srgbClr val="0C285A"/>
                </a:solidFill>
                <a:latin typeface="Verdana"/>
                <a:cs typeface="Verdana"/>
              </a:rPr>
              <a:t>quitação,</a:t>
            </a:r>
            <a:r>
              <a:rPr sz="1500" spc="-110">
                <a:solidFill>
                  <a:srgbClr val="0C285A"/>
                </a:solidFill>
                <a:latin typeface="Verdana"/>
                <a:cs typeface="Verdana"/>
              </a:rPr>
              <a:t> </a:t>
            </a:r>
            <a:r>
              <a:rPr sz="1500" spc="-165">
                <a:solidFill>
                  <a:srgbClr val="0C285A"/>
                </a:solidFill>
                <a:latin typeface="Verdana"/>
                <a:cs typeface="Verdana"/>
              </a:rPr>
              <a:t>mas,</a:t>
            </a:r>
            <a:r>
              <a:rPr sz="1500" spc="-110">
                <a:solidFill>
                  <a:srgbClr val="0C285A"/>
                </a:solidFill>
                <a:latin typeface="Verdana"/>
                <a:cs typeface="Verdana"/>
              </a:rPr>
              <a:t> </a:t>
            </a:r>
            <a:r>
              <a:rPr sz="1500" spc="-160">
                <a:solidFill>
                  <a:srgbClr val="0C285A"/>
                </a:solidFill>
                <a:latin typeface="Verdana"/>
                <a:cs typeface="Verdana"/>
              </a:rPr>
              <a:t>em</a:t>
            </a:r>
            <a:r>
              <a:rPr sz="1500" spc="-110">
                <a:solidFill>
                  <a:srgbClr val="0C285A"/>
                </a:solidFill>
                <a:latin typeface="Verdana"/>
                <a:cs typeface="Verdana"/>
              </a:rPr>
              <a:t> </a:t>
            </a:r>
            <a:r>
              <a:rPr sz="1500" spc="-80">
                <a:solidFill>
                  <a:srgbClr val="0C285A"/>
                </a:solidFill>
                <a:latin typeface="Verdana"/>
                <a:cs typeface="Verdana"/>
              </a:rPr>
              <a:t>caso</a:t>
            </a:r>
            <a:r>
              <a:rPr sz="1500" spc="-110">
                <a:solidFill>
                  <a:srgbClr val="0C285A"/>
                </a:solidFill>
                <a:latin typeface="Verdana"/>
                <a:cs typeface="Verdana"/>
              </a:rPr>
              <a:t> de </a:t>
            </a:r>
            <a:r>
              <a:rPr sz="1500" spc="-130">
                <a:solidFill>
                  <a:srgbClr val="0C285A"/>
                </a:solidFill>
                <a:latin typeface="Verdana"/>
                <a:cs typeface="Verdana"/>
              </a:rPr>
              <a:t>recusa,</a:t>
            </a:r>
            <a:r>
              <a:rPr sz="1500" spc="-110">
                <a:solidFill>
                  <a:srgbClr val="0C285A"/>
                </a:solidFill>
                <a:latin typeface="Verdana"/>
                <a:cs typeface="Verdana"/>
              </a:rPr>
              <a:t> </a:t>
            </a:r>
            <a:r>
              <a:rPr sz="1500" spc="-50">
                <a:solidFill>
                  <a:srgbClr val="0C285A"/>
                </a:solidFill>
                <a:latin typeface="Verdana"/>
                <a:cs typeface="Verdana"/>
              </a:rPr>
              <a:t>o </a:t>
            </a:r>
            <a:r>
              <a:rPr sz="1500" spc="-120">
                <a:solidFill>
                  <a:srgbClr val="0C285A"/>
                </a:solidFill>
                <a:latin typeface="Verdana"/>
                <a:cs typeface="Verdana"/>
              </a:rPr>
              <a:t>comprovante</a:t>
            </a:r>
            <a:r>
              <a:rPr sz="1500" spc="-105">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a:t>
            </a:r>
            <a:r>
              <a:rPr sz="1500" spc="-120">
                <a:solidFill>
                  <a:srgbClr val="0C285A"/>
                </a:solidFill>
                <a:latin typeface="Verdana"/>
                <a:cs typeface="Verdana"/>
              </a:rPr>
              <a:t>pagamento</a:t>
            </a:r>
            <a:r>
              <a:rPr sz="1500" spc="-105">
                <a:solidFill>
                  <a:srgbClr val="0C285A"/>
                </a:solidFill>
                <a:latin typeface="Verdana"/>
                <a:cs typeface="Verdana"/>
              </a:rPr>
              <a:t> substitui</a:t>
            </a:r>
            <a:r>
              <a:rPr sz="1500" spc="-100">
                <a:solidFill>
                  <a:srgbClr val="0C285A"/>
                </a:solidFill>
                <a:latin typeface="Verdana"/>
                <a:cs typeface="Verdana"/>
              </a:rPr>
              <a:t> </a:t>
            </a:r>
            <a:r>
              <a:rPr sz="1500" spc="-95">
                <a:solidFill>
                  <a:srgbClr val="0C285A"/>
                </a:solidFill>
                <a:latin typeface="Verdana"/>
                <a:cs typeface="Verdana"/>
              </a:rPr>
              <a:t>essa</a:t>
            </a:r>
            <a:r>
              <a:rPr sz="1500" spc="-105">
                <a:solidFill>
                  <a:srgbClr val="0C285A"/>
                </a:solidFill>
                <a:latin typeface="Verdana"/>
                <a:cs typeface="Verdana"/>
              </a:rPr>
              <a:t> </a:t>
            </a:r>
            <a:r>
              <a:rPr sz="1500" spc="-120">
                <a:solidFill>
                  <a:srgbClr val="0C285A"/>
                </a:solidFill>
                <a:latin typeface="Verdana"/>
                <a:cs typeface="Verdana"/>
              </a:rPr>
              <a:t>validação.</a:t>
            </a:r>
            <a:r>
              <a:rPr sz="1500" spc="-100">
                <a:solidFill>
                  <a:srgbClr val="0C285A"/>
                </a:solidFill>
                <a:latin typeface="Verdana"/>
                <a:cs typeface="Verdana"/>
              </a:rPr>
              <a:t> </a:t>
            </a:r>
            <a:r>
              <a:rPr sz="1500" spc="-90">
                <a:solidFill>
                  <a:srgbClr val="0C285A"/>
                </a:solidFill>
                <a:latin typeface="Verdana"/>
                <a:cs typeface="Verdana"/>
              </a:rPr>
              <a:t>Ele</a:t>
            </a:r>
            <a:r>
              <a:rPr sz="1500" spc="-105">
                <a:solidFill>
                  <a:srgbClr val="0C285A"/>
                </a:solidFill>
                <a:latin typeface="Verdana"/>
                <a:cs typeface="Verdana"/>
              </a:rPr>
              <a:t> </a:t>
            </a:r>
            <a:r>
              <a:rPr sz="1500" spc="-140">
                <a:solidFill>
                  <a:srgbClr val="0C285A"/>
                </a:solidFill>
                <a:latin typeface="Verdana"/>
                <a:cs typeface="Verdana"/>
              </a:rPr>
              <a:t>também</a:t>
            </a:r>
            <a:r>
              <a:rPr sz="1500" spc="-100">
                <a:solidFill>
                  <a:srgbClr val="0C285A"/>
                </a:solidFill>
                <a:latin typeface="Verdana"/>
                <a:cs typeface="Verdana"/>
              </a:rPr>
              <a:t> </a:t>
            </a:r>
            <a:r>
              <a:rPr sz="1500" spc="-105">
                <a:solidFill>
                  <a:srgbClr val="0C285A"/>
                </a:solidFill>
                <a:latin typeface="Verdana"/>
                <a:cs typeface="Verdana"/>
              </a:rPr>
              <a:t>reforça informações</a:t>
            </a:r>
            <a:r>
              <a:rPr sz="1500" spc="-100">
                <a:solidFill>
                  <a:srgbClr val="0C285A"/>
                </a:solidFill>
                <a:latin typeface="Verdana"/>
                <a:cs typeface="Verdana"/>
              </a:rPr>
              <a:t> </a:t>
            </a:r>
            <a:r>
              <a:rPr sz="1500" spc="-110">
                <a:solidFill>
                  <a:srgbClr val="0C285A"/>
                </a:solidFill>
                <a:latin typeface="Verdana"/>
                <a:cs typeface="Verdana"/>
              </a:rPr>
              <a:t>de</a:t>
            </a:r>
            <a:r>
              <a:rPr sz="1500" spc="-105">
                <a:solidFill>
                  <a:srgbClr val="0C285A"/>
                </a:solidFill>
                <a:latin typeface="Verdana"/>
                <a:cs typeface="Verdana"/>
              </a:rPr>
              <a:t> </a:t>
            </a:r>
            <a:r>
              <a:rPr sz="1500" spc="-70">
                <a:solidFill>
                  <a:srgbClr val="0C285A"/>
                </a:solidFill>
                <a:latin typeface="Verdana"/>
                <a:cs typeface="Verdana"/>
              </a:rPr>
              <a:t>documen- </a:t>
            </a:r>
            <a:r>
              <a:rPr sz="1500" spc="-105">
                <a:solidFill>
                  <a:srgbClr val="0C285A"/>
                </a:solidFill>
                <a:latin typeface="Verdana"/>
                <a:cs typeface="Verdana"/>
              </a:rPr>
              <a:t>tos</a:t>
            </a:r>
            <a:r>
              <a:rPr sz="1500" spc="-110">
                <a:solidFill>
                  <a:srgbClr val="0C285A"/>
                </a:solidFill>
                <a:latin typeface="Verdana"/>
                <a:cs typeface="Verdana"/>
              </a:rPr>
              <a:t> </a:t>
            </a:r>
            <a:r>
              <a:rPr sz="1500" spc="-114">
                <a:solidFill>
                  <a:srgbClr val="0C285A"/>
                </a:solidFill>
                <a:latin typeface="Verdana"/>
                <a:cs typeface="Verdana"/>
              </a:rPr>
              <a:t>como</a:t>
            </a:r>
            <a:r>
              <a:rPr sz="1500" spc="-110">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95">
                <a:solidFill>
                  <a:srgbClr val="0C285A"/>
                </a:solidFill>
                <a:latin typeface="Verdana"/>
                <a:cs typeface="Verdana"/>
              </a:rPr>
              <a:t>carta</a:t>
            </a:r>
            <a:r>
              <a:rPr sz="1500" spc="-110">
                <a:solidFill>
                  <a:srgbClr val="0C285A"/>
                </a:solidFill>
                <a:latin typeface="Verdana"/>
                <a:cs typeface="Verdana"/>
              </a:rPr>
              <a:t> de desligamento</a:t>
            </a:r>
            <a:r>
              <a:rPr sz="1500" spc="-105">
                <a:solidFill>
                  <a:srgbClr val="0C285A"/>
                </a:solidFill>
                <a:latin typeface="Verdana"/>
                <a:cs typeface="Verdana"/>
              </a:rPr>
              <a:t> </a:t>
            </a:r>
            <a:r>
              <a:rPr sz="1500" spc="-110">
                <a:solidFill>
                  <a:srgbClr val="0C285A"/>
                </a:solidFill>
                <a:latin typeface="Verdana"/>
                <a:cs typeface="Verdana"/>
              </a:rPr>
              <a:t>ou </a:t>
            </a:r>
            <a:r>
              <a:rPr sz="1500" spc="-90">
                <a:solidFill>
                  <a:srgbClr val="0C285A"/>
                </a:solidFill>
                <a:latin typeface="Verdana"/>
                <a:cs typeface="Verdana"/>
              </a:rPr>
              <a:t>pedido</a:t>
            </a:r>
            <a:r>
              <a:rPr sz="1500" spc="-110">
                <a:solidFill>
                  <a:srgbClr val="0C285A"/>
                </a:solidFill>
                <a:latin typeface="Verdana"/>
                <a:cs typeface="Verdana"/>
              </a:rPr>
              <a:t> de</a:t>
            </a:r>
            <a:r>
              <a:rPr sz="1500" spc="-105">
                <a:solidFill>
                  <a:srgbClr val="0C285A"/>
                </a:solidFill>
                <a:latin typeface="Verdana"/>
                <a:cs typeface="Verdana"/>
              </a:rPr>
              <a:t> </a:t>
            </a:r>
            <a:r>
              <a:rPr sz="1500" spc="-125">
                <a:solidFill>
                  <a:srgbClr val="0C285A"/>
                </a:solidFill>
                <a:latin typeface="Verdana"/>
                <a:cs typeface="Verdana"/>
              </a:rPr>
              <a:t>demissão,</a:t>
            </a:r>
            <a:r>
              <a:rPr sz="1500" spc="-110">
                <a:solidFill>
                  <a:srgbClr val="0C285A"/>
                </a:solidFill>
                <a:latin typeface="Verdana"/>
                <a:cs typeface="Verdana"/>
              </a:rPr>
              <a:t> </a:t>
            </a:r>
            <a:r>
              <a:rPr sz="1500" spc="-114">
                <a:solidFill>
                  <a:srgbClr val="0C285A"/>
                </a:solidFill>
                <a:latin typeface="Verdana"/>
                <a:cs typeface="Verdana"/>
              </a:rPr>
              <a:t>garantindo</a:t>
            </a:r>
            <a:r>
              <a:rPr sz="1500" spc="-110">
                <a:solidFill>
                  <a:srgbClr val="0C285A"/>
                </a:solidFill>
                <a:latin typeface="Verdana"/>
                <a:cs typeface="Verdana"/>
              </a:rPr>
              <a:t> </a:t>
            </a:r>
            <a:r>
              <a:rPr sz="1500" spc="-105">
                <a:solidFill>
                  <a:srgbClr val="0C285A"/>
                </a:solidFill>
                <a:latin typeface="Verdana"/>
                <a:cs typeface="Verdana"/>
              </a:rPr>
              <a:t>rastreabilidade </a:t>
            </a:r>
            <a:r>
              <a:rPr sz="1500" spc="-110">
                <a:solidFill>
                  <a:srgbClr val="0C285A"/>
                </a:solidFill>
                <a:latin typeface="Verdana"/>
                <a:cs typeface="Verdana"/>
              </a:rPr>
              <a:t>no </a:t>
            </a:r>
            <a:r>
              <a:rPr sz="1500" spc="-10">
                <a:solidFill>
                  <a:srgbClr val="0C285A"/>
                </a:solidFill>
                <a:latin typeface="Verdana"/>
                <a:cs typeface="Verdana"/>
              </a:rPr>
              <a:t>processo.</a:t>
            </a:r>
            <a:endParaRPr sz="1500">
              <a:latin typeface="Verdana"/>
              <a:cs typeface="Verdan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905638"/>
            <a:ext cx="5563870" cy="729615"/>
          </a:xfrm>
          <a:prstGeom prst="rect">
            <a:avLst/>
          </a:prstGeom>
        </p:spPr>
        <p:txBody>
          <a:bodyPr vert="horz" wrap="square" lIns="0" tIns="12700" rIns="0" bIns="0" rtlCol="0">
            <a:spAutoFit/>
          </a:bodyPr>
          <a:lstStyle/>
          <a:p>
            <a:pPr marL="21590">
              <a:lnSpc>
                <a:spcPts val="2770"/>
              </a:lnSpc>
              <a:spcBef>
                <a:spcPts val="100"/>
              </a:spcBef>
            </a:pPr>
            <a:r>
              <a:rPr sz="2400" b="1" i="1" spc="-225">
                <a:solidFill>
                  <a:srgbClr val="FFFFFF"/>
                </a:solidFill>
                <a:latin typeface="Trebuchet MS"/>
                <a:cs typeface="Trebuchet MS"/>
              </a:rPr>
              <a:t>Termo</a:t>
            </a:r>
            <a:r>
              <a:rPr sz="2400" b="1" i="1" spc="-155">
                <a:solidFill>
                  <a:srgbClr val="FFFFFF"/>
                </a:solidFill>
                <a:latin typeface="Trebuchet MS"/>
                <a:cs typeface="Trebuchet MS"/>
              </a:rPr>
              <a:t> </a:t>
            </a:r>
            <a:r>
              <a:rPr sz="2400" b="1" i="1" spc="-170">
                <a:solidFill>
                  <a:srgbClr val="FFFFFF"/>
                </a:solidFill>
                <a:latin typeface="Trebuchet MS"/>
                <a:cs typeface="Trebuchet MS"/>
              </a:rPr>
              <a:t>de</a:t>
            </a:r>
            <a:r>
              <a:rPr sz="2400" b="1" i="1" spc="-150">
                <a:solidFill>
                  <a:srgbClr val="FFFFFF"/>
                </a:solidFill>
                <a:latin typeface="Trebuchet MS"/>
                <a:cs typeface="Trebuchet MS"/>
              </a:rPr>
              <a:t> </a:t>
            </a:r>
            <a:r>
              <a:rPr sz="2400" b="1" i="1" spc="-170">
                <a:solidFill>
                  <a:srgbClr val="FFFFFF"/>
                </a:solidFill>
                <a:latin typeface="Trebuchet MS"/>
                <a:cs typeface="Trebuchet MS"/>
              </a:rPr>
              <a:t>Rescisão</a:t>
            </a:r>
            <a:r>
              <a:rPr sz="2400" b="1" i="1" spc="-150">
                <a:solidFill>
                  <a:srgbClr val="FFFFFF"/>
                </a:solidFill>
                <a:latin typeface="Trebuchet MS"/>
                <a:cs typeface="Trebuchet MS"/>
              </a:rPr>
              <a:t> </a:t>
            </a:r>
            <a:r>
              <a:rPr sz="2400" b="1" i="1" spc="-170">
                <a:solidFill>
                  <a:srgbClr val="FFFFFF"/>
                </a:solidFill>
                <a:latin typeface="Trebuchet MS"/>
                <a:cs typeface="Trebuchet MS"/>
              </a:rPr>
              <a:t>de</a:t>
            </a:r>
            <a:r>
              <a:rPr sz="2400" b="1" i="1" spc="-150">
                <a:solidFill>
                  <a:srgbClr val="FFFFFF"/>
                </a:solidFill>
                <a:latin typeface="Trebuchet MS"/>
                <a:cs typeface="Trebuchet MS"/>
              </a:rPr>
              <a:t> </a:t>
            </a:r>
            <a:r>
              <a:rPr sz="2400" b="1" i="1" spc="-145">
                <a:solidFill>
                  <a:srgbClr val="FFFFFF"/>
                </a:solidFill>
                <a:latin typeface="Trebuchet MS"/>
                <a:cs typeface="Trebuchet MS"/>
              </a:rPr>
              <a:t>Contrato</a:t>
            </a:r>
            <a:r>
              <a:rPr sz="2400" b="1" i="1" spc="-155">
                <a:solidFill>
                  <a:srgbClr val="FFFFFF"/>
                </a:solidFill>
                <a:latin typeface="Trebuchet MS"/>
                <a:cs typeface="Trebuchet MS"/>
              </a:rPr>
              <a:t> </a:t>
            </a:r>
            <a:r>
              <a:rPr sz="2400" b="1" i="1" spc="-170">
                <a:solidFill>
                  <a:srgbClr val="FFFFFF"/>
                </a:solidFill>
                <a:latin typeface="Trebuchet MS"/>
                <a:cs typeface="Trebuchet MS"/>
              </a:rPr>
              <a:t>de</a:t>
            </a:r>
            <a:r>
              <a:rPr sz="2400" b="1" i="1" spc="-150">
                <a:solidFill>
                  <a:srgbClr val="FFFFFF"/>
                </a:solidFill>
                <a:latin typeface="Trebuchet MS"/>
                <a:cs typeface="Trebuchet MS"/>
              </a:rPr>
              <a:t> </a:t>
            </a:r>
            <a:r>
              <a:rPr sz="2400" b="1" i="1" spc="-165">
                <a:solidFill>
                  <a:srgbClr val="FFFFFF"/>
                </a:solidFill>
                <a:latin typeface="Trebuchet MS"/>
                <a:cs typeface="Trebuchet MS"/>
              </a:rPr>
              <a:t>Trabalho</a:t>
            </a:r>
            <a:endParaRPr sz="2400">
              <a:latin typeface="Trebuchet MS"/>
              <a:cs typeface="Trebuchet MS"/>
            </a:endParaRPr>
          </a:p>
          <a:p>
            <a:pPr marL="12700">
              <a:lnSpc>
                <a:spcPts val="2770"/>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1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1378585" cy="787400"/>
          </a:xfrm>
          <a:prstGeom prst="rect">
            <a:avLst/>
          </a:prstGeom>
        </p:spPr>
        <p:txBody>
          <a:bodyPr vert="horz" wrap="square" lIns="0" tIns="12700" rIns="0" bIns="0" rtlCol="0">
            <a:spAutoFit/>
          </a:bodyPr>
          <a:lstStyle/>
          <a:p>
            <a:pPr marL="12700">
              <a:lnSpc>
                <a:spcPct val="100000"/>
              </a:lnSpc>
              <a:spcBef>
                <a:spcPts val="100"/>
              </a:spcBef>
            </a:pPr>
            <a:r>
              <a:rPr spc="-290"/>
              <a:t>TRCT</a:t>
            </a:r>
          </a:p>
        </p:txBody>
      </p:sp>
      <p:grpSp>
        <p:nvGrpSpPr>
          <p:cNvPr id="4" name="object 4"/>
          <p:cNvGrpSpPr/>
          <p:nvPr/>
        </p:nvGrpSpPr>
        <p:grpSpPr>
          <a:xfrm>
            <a:off x="786076" y="2040404"/>
            <a:ext cx="4008120" cy="5146040"/>
            <a:chOff x="917994" y="2187003"/>
            <a:chExt cx="4008120" cy="5146040"/>
          </a:xfrm>
        </p:grpSpPr>
        <p:pic>
          <p:nvPicPr>
            <p:cNvPr id="5" name="object 5"/>
            <p:cNvPicPr/>
            <p:nvPr/>
          </p:nvPicPr>
          <p:blipFill>
            <a:blip r:embed="rId2" cstate="print"/>
            <a:stretch>
              <a:fillRect/>
            </a:stretch>
          </p:blipFill>
          <p:spPr>
            <a:xfrm>
              <a:off x="955039" y="2187003"/>
              <a:ext cx="3417938" cy="5145620"/>
            </a:xfrm>
            <a:prstGeom prst="rect">
              <a:avLst/>
            </a:prstGeom>
          </p:spPr>
        </p:pic>
        <p:sp>
          <p:nvSpPr>
            <p:cNvPr id="6" name="object 6"/>
            <p:cNvSpPr/>
            <p:nvPr/>
          </p:nvSpPr>
          <p:spPr>
            <a:xfrm>
              <a:off x="930694" y="2397709"/>
              <a:ext cx="3459479" cy="4922520"/>
            </a:xfrm>
            <a:custGeom>
              <a:avLst/>
              <a:gdLst/>
              <a:ahLst/>
              <a:cxnLst/>
              <a:rect l="l" t="t" r="r" b="b"/>
              <a:pathLst>
                <a:path w="3459479" h="4922520">
                  <a:moveTo>
                    <a:pt x="25209" y="158203"/>
                  </a:moveTo>
                  <a:lnTo>
                    <a:pt x="572211" y="158203"/>
                  </a:lnTo>
                  <a:lnTo>
                    <a:pt x="572211" y="0"/>
                  </a:lnTo>
                  <a:lnTo>
                    <a:pt x="25209" y="0"/>
                  </a:lnTo>
                  <a:lnTo>
                    <a:pt x="25209" y="158203"/>
                  </a:lnTo>
                  <a:close/>
                </a:path>
                <a:path w="3459479" h="4922520">
                  <a:moveTo>
                    <a:pt x="828001" y="158203"/>
                  </a:moveTo>
                  <a:lnTo>
                    <a:pt x="1983397" y="158203"/>
                  </a:lnTo>
                  <a:lnTo>
                    <a:pt x="1983397" y="0"/>
                  </a:lnTo>
                  <a:lnTo>
                    <a:pt x="828001" y="0"/>
                  </a:lnTo>
                  <a:lnTo>
                    <a:pt x="828001" y="158203"/>
                  </a:lnTo>
                  <a:close/>
                </a:path>
                <a:path w="3459479" h="4922520">
                  <a:moveTo>
                    <a:pt x="622807" y="688174"/>
                  </a:moveTo>
                  <a:lnTo>
                    <a:pt x="1544205" y="688174"/>
                  </a:lnTo>
                  <a:lnTo>
                    <a:pt x="1544205" y="529971"/>
                  </a:lnTo>
                  <a:lnTo>
                    <a:pt x="622807" y="529971"/>
                  </a:lnTo>
                  <a:lnTo>
                    <a:pt x="622807" y="688174"/>
                  </a:lnTo>
                  <a:close/>
                </a:path>
                <a:path w="3459479" h="4922520">
                  <a:moveTo>
                    <a:pt x="25209" y="1596402"/>
                  </a:moveTo>
                  <a:lnTo>
                    <a:pt x="1634210" y="1596402"/>
                  </a:lnTo>
                  <a:lnTo>
                    <a:pt x="1634210" y="1438198"/>
                  </a:lnTo>
                  <a:lnTo>
                    <a:pt x="25209" y="1438198"/>
                  </a:lnTo>
                  <a:lnTo>
                    <a:pt x="25209" y="1596402"/>
                  </a:lnTo>
                  <a:close/>
                </a:path>
                <a:path w="3459479" h="4922520">
                  <a:moveTo>
                    <a:pt x="1954809" y="1844802"/>
                  </a:moveTo>
                  <a:lnTo>
                    <a:pt x="2528811" y="1844802"/>
                  </a:lnTo>
                  <a:lnTo>
                    <a:pt x="2528811" y="1686598"/>
                  </a:lnTo>
                  <a:lnTo>
                    <a:pt x="1954809" y="1686598"/>
                  </a:lnTo>
                  <a:lnTo>
                    <a:pt x="1954809" y="1844802"/>
                  </a:lnTo>
                  <a:close/>
                </a:path>
                <a:path w="3459479" h="4922520">
                  <a:moveTo>
                    <a:pt x="0" y="4922215"/>
                  </a:moveTo>
                  <a:lnTo>
                    <a:pt x="3459403" y="4922215"/>
                  </a:lnTo>
                  <a:lnTo>
                    <a:pt x="3459403" y="2191207"/>
                  </a:lnTo>
                  <a:lnTo>
                    <a:pt x="0" y="2191207"/>
                  </a:lnTo>
                  <a:lnTo>
                    <a:pt x="0" y="4922215"/>
                  </a:lnTo>
                  <a:close/>
                </a:path>
                <a:path w="3459479" h="4922520">
                  <a:moveTo>
                    <a:pt x="2707208" y="987996"/>
                  </a:moveTo>
                  <a:lnTo>
                    <a:pt x="3131807" y="987996"/>
                  </a:lnTo>
                  <a:lnTo>
                    <a:pt x="3131807" y="829792"/>
                  </a:lnTo>
                  <a:lnTo>
                    <a:pt x="2707208" y="829792"/>
                  </a:lnTo>
                  <a:lnTo>
                    <a:pt x="2707208" y="987996"/>
                  </a:lnTo>
                  <a:close/>
                </a:path>
              </a:pathLst>
            </a:custGeom>
            <a:ln w="25400">
              <a:solidFill>
                <a:srgbClr val="0C285A"/>
              </a:solidFill>
            </a:ln>
          </p:spPr>
          <p:txBody>
            <a:bodyPr wrap="square" lIns="0" tIns="0" rIns="0" bIns="0" rtlCol="0"/>
            <a:lstStyle/>
            <a:p>
              <a:endParaRPr/>
            </a:p>
          </p:txBody>
        </p:sp>
        <p:sp>
          <p:nvSpPr>
            <p:cNvPr id="7" name="object 7"/>
            <p:cNvSpPr/>
            <p:nvPr/>
          </p:nvSpPr>
          <p:spPr>
            <a:xfrm>
              <a:off x="1155599" y="2304002"/>
              <a:ext cx="3708400" cy="117475"/>
            </a:xfrm>
            <a:custGeom>
              <a:avLst/>
              <a:gdLst/>
              <a:ahLst/>
              <a:cxnLst/>
              <a:rect l="l" t="t" r="r" b="b"/>
              <a:pathLst>
                <a:path w="3708400" h="117475">
                  <a:moveTo>
                    <a:pt x="0" y="81000"/>
                  </a:moveTo>
                  <a:lnTo>
                    <a:pt x="0" y="0"/>
                  </a:lnTo>
                  <a:lnTo>
                    <a:pt x="3708006" y="0"/>
                  </a:lnTo>
                  <a:lnTo>
                    <a:pt x="3708006" y="117259"/>
                  </a:lnTo>
                </a:path>
              </a:pathLst>
            </a:custGeom>
            <a:ln w="25400">
              <a:solidFill>
                <a:srgbClr val="0C285A"/>
              </a:solidFill>
            </a:ln>
          </p:spPr>
          <p:txBody>
            <a:bodyPr wrap="square" lIns="0" tIns="0" rIns="0" bIns="0" rtlCol="0"/>
            <a:lstStyle/>
            <a:p>
              <a:endParaRPr/>
            </a:p>
          </p:txBody>
        </p:sp>
        <p:sp>
          <p:nvSpPr>
            <p:cNvPr id="8" name="object 8"/>
            <p:cNvSpPr/>
            <p:nvPr/>
          </p:nvSpPr>
          <p:spPr>
            <a:xfrm>
              <a:off x="4814044" y="2373036"/>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9" name="object 9"/>
            <p:cNvSpPr/>
            <p:nvPr/>
          </p:nvSpPr>
          <p:spPr>
            <a:xfrm>
              <a:off x="2926800" y="2291308"/>
              <a:ext cx="1148715" cy="186055"/>
            </a:xfrm>
            <a:custGeom>
              <a:avLst/>
              <a:gdLst/>
              <a:ahLst/>
              <a:cxnLst/>
              <a:rect l="l" t="t" r="r" b="b"/>
              <a:pathLst>
                <a:path w="1148714" h="186055">
                  <a:moveTo>
                    <a:pt x="0" y="185496"/>
                  </a:moveTo>
                  <a:lnTo>
                    <a:pt x="1148397" y="185496"/>
                  </a:lnTo>
                  <a:lnTo>
                    <a:pt x="1148397" y="0"/>
                  </a:lnTo>
                </a:path>
              </a:pathLst>
            </a:custGeom>
            <a:ln w="25399">
              <a:solidFill>
                <a:srgbClr val="0C285A"/>
              </a:solidFill>
            </a:ln>
          </p:spPr>
          <p:txBody>
            <a:bodyPr wrap="square" lIns="0" tIns="0" rIns="0" bIns="0" rtlCol="0"/>
            <a:lstStyle/>
            <a:p>
              <a:endParaRPr/>
            </a:p>
          </p:txBody>
        </p:sp>
        <p:sp>
          <p:nvSpPr>
            <p:cNvPr id="10" name="object 10"/>
            <p:cNvSpPr/>
            <p:nvPr/>
          </p:nvSpPr>
          <p:spPr>
            <a:xfrm>
              <a:off x="2487599" y="3006775"/>
              <a:ext cx="2388870" cy="572135"/>
            </a:xfrm>
            <a:custGeom>
              <a:avLst/>
              <a:gdLst/>
              <a:ahLst/>
              <a:cxnLst/>
              <a:rect l="l" t="t" r="r" b="b"/>
              <a:pathLst>
                <a:path w="2388870" h="572135">
                  <a:moveTo>
                    <a:pt x="0" y="0"/>
                  </a:moveTo>
                  <a:lnTo>
                    <a:pt x="521995" y="0"/>
                  </a:lnTo>
                  <a:lnTo>
                    <a:pt x="521995" y="496023"/>
                  </a:lnTo>
                  <a:lnTo>
                    <a:pt x="2388704" y="496023"/>
                  </a:lnTo>
                  <a:lnTo>
                    <a:pt x="2388704" y="571627"/>
                  </a:lnTo>
                </a:path>
              </a:pathLst>
            </a:custGeom>
            <a:ln w="25400">
              <a:solidFill>
                <a:srgbClr val="0C285A"/>
              </a:solidFill>
            </a:ln>
          </p:spPr>
          <p:txBody>
            <a:bodyPr wrap="square" lIns="0" tIns="0" rIns="0" bIns="0" rtlCol="0"/>
            <a:lstStyle/>
            <a:p>
              <a:endParaRPr/>
            </a:p>
          </p:txBody>
        </p:sp>
        <p:sp>
          <p:nvSpPr>
            <p:cNvPr id="11" name="object 11"/>
            <p:cNvSpPr/>
            <p:nvPr/>
          </p:nvSpPr>
          <p:spPr>
            <a:xfrm>
              <a:off x="4826744" y="3530175"/>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2" name="object 12"/>
            <p:cNvSpPr/>
            <p:nvPr/>
          </p:nvSpPr>
          <p:spPr>
            <a:xfrm>
              <a:off x="4075200" y="3324040"/>
              <a:ext cx="262890" cy="179070"/>
            </a:xfrm>
            <a:custGeom>
              <a:avLst/>
              <a:gdLst/>
              <a:ahLst/>
              <a:cxnLst/>
              <a:rect l="l" t="t" r="r" b="b"/>
              <a:pathLst>
                <a:path w="262889" h="179070">
                  <a:moveTo>
                    <a:pt x="0" y="0"/>
                  </a:moveTo>
                  <a:lnTo>
                    <a:pt x="262801" y="0"/>
                  </a:lnTo>
                  <a:lnTo>
                    <a:pt x="262801" y="178765"/>
                  </a:lnTo>
                </a:path>
              </a:pathLst>
            </a:custGeom>
            <a:ln w="25400">
              <a:solidFill>
                <a:srgbClr val="0C285A"/>
              </a:solidFill>
            </a:ln>
          </p:spPr>
          <p:txBody>
            <a:bodyPr wrap="square" lIns="0" tIns="0" rIns="0" bIns="0" rtlCol="0"/>
            <a:lstStyle/>
            <a:p>
              <a:endParaRPr/>
            </a:p>
          </p:txBody>
        </p:sp>
        <p:sp>
          <p:nvSpPr>
            <p:cNvPr id="13" name="object 13"/>
            <p:cNvSpPr/>
            <p:nvPr/>
          </p:nvSpPr>
          <p:spPr>
            <a:xfrm>
              <a:off x="1630800" y="3999483"/>
              <a:ext cx="3182620" cy="628650"/>
            </a:xfrm>
            <a:custGeom>
              <a:avLst/>
              <a:gdLst/>
              <a:ahLst/>
              <a:cxnLst/>
              <a:rect l="l" t="t" r="r" b="b"/>
              <a:pathLst>
                <a:path w="3182620" h="628650">
                  <a:moveTo>
                    <a:pt x="0" y="0"/>
                  </a:moveTo>
                  <a:lnTo>
                    <a:pt x="0" y="396113"/>
                  </a:lnTo>
                  <a:lnTo>
                    <a:pt x="3182404" y="396113"/>
                  </a:lnTo>
                  <a:lnTo>
                    <a:pt x="3182404" y="628586"/>
                  </a:lnTo>
                </a:path>
              </a:pathLst>
            </a:custGeom>
            <a:ln w="25400">
              <a:solidFill>
                <a:srgbClr val="0C285A"/>
              </a:solidFill>
            </a:ln>
          </p:spPr>
          <p:txBody>
            <a:bodyPr wrap="square" lIns="0" tIns="0" rIns="0" bIns="0" rtlCol="0"/>
            <a:lstStyle/>
            <a:p>
              <a:endParaRPr/>
            </a:p>
          </p:txBody>
        </p:sp>
        <p:sp>
          <p:nvSpPr>
            <p:cNvPr id="14" name="object 14"/>
            <p:cNvSpPr/>
            <p:nvPr/>
          </p:nvSpPr>
          <p:spPr>
            <a:xfrm>
              <a:off x="4763644" y="4579835"/>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5" name="object 15"/>
            <p:cNvSpPr/>
            <p:nvPr/>
          </p:nvSpPr>
          <p:spPr>
            <a:xfrm>
              <a:off x="3472200" y="4215601"/>
              <a:ext cx="603250" cy="182245"/>
            </a:xfrm>
            <a:custGeom>
              <a:avLst/>
              <a:gdLst/>
              <a:ahLst/>
              <a:cxnLst/>
              <a:rect l="l" t="t" r="r" b="b"/>
              <a:pathLst>
                <a:path w="603250" h="182245">
                  <a:moveTo>
                    <a:pt x="0" y="0"/>
                  </a:moveTo>
                  <a:lnTo>
                    <a:pt x="602996" y="0"/>
                  </a:lnTo>
                  <a:lnTo>
                    <a:pt x="602996" y="181800"/>
                  </a:lnTo>
                </a:path>
              </a:pathLst>
            </a:custGeom>
            <a:ln w="25400">
              <a:solidFill>
                <a:srgbClr val="0C285A"/>
              </a:solidFill>
            </a:ln>
          </p:spPr>
          <p:txBody>
            <a:bodyPr wrap="square" lIns="0" tIns="0" rIns="0" bIns="0" rtlCol="0"/>
            <a:lstStyle/>
            <a:p>
              <a:endParaRPr/>
            </a:p>
          </p:txBody>
        </p:sp>
        <p:sp>
          <p:nvSpPr>
            <p:cNvPr id="16" name="object 16"/>
            <p:cNvSpPr/>
            <p:nvPr/>
          </p:nvSpPr>
          <p:spPr>
            <a:xfrm>
              <a:off x="4385646" y="5508006"/>
              <a:ext cx="355600" cy="92075"/>
            </a:xfrm>
            <a:custGeom>
              <a:avLst/>
              <a:gdLst/>
              <a:ahLst/>
              <a:cxnLst/>
              <a:rect l="l" t="t" r="r" b="b"/>
              <a:pathLst>
                <a:path w="355600" h="92075">
                  <a:moveTo>
                    <a:pt x="0" y="0"/>
                  </a:moveTo>
                  <a:lnTo>
                    <a:pt x="355549" y="0"/>
                  </a:lnTo>
                  <a:lnTo>
                    <a:pt x="355549" y="92062"/>
                  </a:lnTo>
                </a:path>
              </a:pathLst>
            </a:custGeom>
            <a:ln w="25400">
              <a:solidFill>
                <a:srgbClr val="0C285A"/>
              </a:solidFill>
            </a:ln>
          </p:spPr>
          <p:txBody>
            <a:bodyPr wrap="square" lIns="0" tIns="0" rIns="0" bIns="0" rtlCol="0"/>
            <a:lstStyle/>
            <a:p>
              <a:endParaRPr/>
            </a:p>
          </p:txBody>
        </p:sp>
        <p:sp>
          <p:nvSpPr>
            <p:cNvPr id="17" name="object 17"/>
            <p:cNvSpPr/>
            <p:nvPr/>
          </p:nvSpPr>
          <p:spPr>
            <a:xfrm>
              <a:off x="4691643" y="5551831"/>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grpSp>
      <p:grpSp>
        <p:nvGrpSpPr>
          <p:cNvPr id="18" name="object 18"/>
          <p:cNvGrpSpPr/>
          <p:nvPr/>
        </p:nvGrpSpPr>
        <p:grpSpPr>
          <a:xfrm>
            <a:off x="7063195" y="2188679"/>
            <a:ext cx="2689860" cy="3670935"/>
            <a:chOff x="7063195" y="2188679"/>
            <a:chExt cx="2689860" cy="3670935"/>
          </a:xfrm>
        </p:grpSpPr>
        <p:pic>
          <p:nvPicPr>
            <p:cNvPr id="19" name="object 19"/>
            <p:cNvPicPr/>
            <p:nvPr/>
          </p:nvPicPr>
          <p:blipFill>
            <a:blip r:embed="rId3" cstate="print"/>
            <a:stretch>
              <a:fillRect/>
            </a:stretch>
          </p:blipFill>
          <p:spPr>
            <a:xfrm>
              <a:off x="7348232" y="2188692"/>
              <a:ext cx="2404808" cy="3211322"/>
            </a:xfrm>
            <a:prstGeom prst="rect">
              <a:avLst/>
            </a:prstGeom>
          </p:spPr>
        </p:pic>
        <p:sp>
          <p:nvSpPr>
            <p:cNvPr id="20" name="object 20"/>
            <p:cNvSpPr/>
            <p:nvPr/>
          </p:nvSpPr>
          <p:spPr>
            <a:xfrm>
              <a:off x="7360932" y="2201379"/>
              <a:ext cx="2379980" cy="3186430"/>
            </a:xfrm>
            <a:custGeom>
              <a:avLst/>
              <a:gdLst/>
              <a:ahLst/>
              <a:cxnLst/>
              <a:rect l="l" t="t" r="r" b="b"/>
              <a:pathLst>
                <a:path w="2379979" h="3186429">
                  <a:moveTo>
                    <a:pt x="0" y="3185922"/>
                  </a:moveTo>
                  <a:lnTo>
                    <a:pt x="2379395" y="3185922"/>
                  </a:lnTo>
                  <a:lnTo>
                    <a:pt x="2379395" y="0"/>
                  </a:lnTo>
                  <a:lnTo>
                    <a:pt x="0" y="0"/>
                  </a:lnTo>
                  <a:lnTo>
                    <a:pt x="0" y="3185922"/>
                  </a:lnTo>
                  <a:close/>
                </a:path>
              </a:pathLst>
            </a:custGeom>
            <a:ln w="25400">
              <a:solidFill>
                <a:srgbClr val="0C285A"/>
              </a:solidFill>
            </a:ln>
          </p:spPr>
          <p:txBody>
            <a:bodyPr wrap="square" lIns="0" tIns="0" rIns="0" bIns="0" rtlCol="0"/>
            <a:lstStyle/>
            <a:p>
              <a:endParaRPr/>
            </a:p>
          </p:txBody>
        </p:sp>
        <p:sp>
          <p:nvSpPr>
            <p:cNvPr id="21" name="object 21"/>
            <p:cNvSpPr/>
            <p:nvPr/>
          </p:nvSpPr>
          <p:spPr>
            <a:xfrm>
              <a:off x="7112750" y="5310005"/>
              <a:ext cx="258445" cy="461645"/>
            </a:xfrm>
            <a:custGeom>
              <a:avLst/>
              <a:gdLst/>
              <a:ahLst/>
              <a:cxnLst/>
              <a:rect l="l" t="t" r="r" b="b"/>
              <a:pathLst>
                <a:path w="258445" h="461645">
                  <a:moveTo>
                    <a:pt x="0" y="461060"/>
                  </a:moveTo>
                  <a:lnTo>
                    <a:pt x="0" y="0"/>
                  </a:lnTo>
                  <a:lnTo>
                    <a:pt x="258254" y="0"/>
                  </a:lnTo>
                </a:path>
              </a:pathLst>
            </a:custGeom>
            <a:ln w="25400">
              <a:solidFill>
                <a:srgbClr val="0C285A"/>
              </a:solidFill>
            </a:ln>
          </p:spPr>
          <p:txBody>
            <a:bodyPr wrap="square" lIns="0" tIns="0" rIns="0" bIns="0" rtlCol="0"/>
            <a:lstStyle/>
            <a:p>
              <a:endParaRPr/>
            </a:p>
          </p:txBody>
        </p:sp>
        <p:sp>
          <p:nvSpPr>
            <p:cNvPr id="22" name="object 22"/>
            <p:cNvSpPr/>
            <p:nvPr/>
          </p:nvSpPr>
          <p:spPr>
            <a:xfrm>
              <a:off x="7063195" y="5722835"/>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pic>
          <p:nvPicPr>
            <p:cNvPr id="23" name="object 23"/>
            <p:cNvPicPr/>
            <p:nvPr/>
          </p:nvPicPr>
          <p:blipFill>
            <a:blip r:embed="rId4" cstate="print"/>
            <a:stretch>
              <a:fillRect/>
            </a:stretch>
          </p:blipFill>
          <p:spPr>
            <a:xfrm>
              <a:off x="7583295" y="4057637"/>
              <a:ext cx="301563" cy="135699"/>
            </a:xfrm>
            <a:prstGeom prst="rect">
              <a:avLst/>
            </a:prstGeom>
          </p:spPr>
        </p:pic>
        <p:pic>
          <p:nvPicPr>
            <p:cNvPr id="24" name="object 24"/>
            <p:cNvPicPr/>
            <p:nvPr/>
          </p:nvPicPr>
          <p:blipFill>
            <a:blip r:embed="rId5" cstate="print"/>
            <a:stretch>
              <a:fillRect/>
            </a:stretch>
          </p:blipFill>
          <p:spPr>
            <a:xfrm>
              <a:off x="7590632" y="3841635"/>
              <a:ext cx="377932" cy="113398"/>
            </a:xfrm>
            <a:prstGeom prst="rect">
              <a:avLst/>
            </a:prstGeom>
          </p:spPr>
        </p:pic>
      </p:grpSp>
      <p:sp>
        <p:nvSpPr>
          <p:cNvPr id="25" name="object 25"/>
          <p:cNvSpPr txBox="1"/>
          <p:nvPr/>
        </p:nvSpPr>
        <p:spPr>
          <a:xfrm>
            <a:off x="4595905" y="2527882"/>
            <a:ext cx="2162810" cy="695960"/>
          </a:xfrm>
          <a:prstGeom prst="rect">
            <a:avLst/>
          </a:prstGeom>
        </p:spPr>
        <p:txBody>
          <a:bodyPr vert="horz" wrap="square" lIns="0" tIns="12700" rIns="0" bIns="0" rtlCol="0">
            <a:spAutoFit/>
          </a:bodyPr>
          <a:lstStyle/>
          <a:p>
            <a:pPr marL="12700" marR="5080" algn="just">
              <a:lnSpc>
                <a:spcPct val="100000"/>
              </a:lnSpc>
              <a:spcBef>
                <a:spcPts val="100"/>
              </a:spcBef>
            </a:pPr>
            <a:r>
              <a:rPr sz="1100" b="1" spc="-75">
                <a:solidFill>
                  <a:srgbClr val="222E54"/>
                </a:solidFill>
                <a:latin typeface="Arial"/>
                <a:cs typeface="Arial"/>
              </a:rPr>
              <a:t>1º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80">
                <a:solidFill>
                  <a:srgbClr val="222E54"/>
                </a:solidFill>
                <a:latin typeface="Verdana"/>
                <a:cs typeface="Verdana"/>
              </a:rPr>
              <a:t>Confirmar</a:t>
            </a:r>
            <a:r>
              <a:rPr sz="1100" spc="-110">
                <a:solidFill>
                  <a:srgbClr val="222E54"/>
                </a:solidFill>
                <a:latin typeface="Verdana"/>
                <a:cs typeface="Verdana"/>
              </a:rPr>
              <a:t> </a:t>
            </a:r>
            <a:r>
              <a:rPr sz="1100" spc="-80">
                <a:solidFill>
                  <a:srgbClr val="222E54"/>
                </a:solidFill>
                <a:latin typeface="Verdana"/>
                <a:cs typeface="Verdana"/>
              </a:rPr>
              <a:t>Razão</a:t>
            </a:r>
            <a:r>
              <a:rPr sz="1100" spc="-110">
                <a:solidFill>
                  <a:srgbClr val="222E54"/>
                </a:solidFill>
                <a:latin typeface="Verdana"/>
                <a:cs typeface="Verdana"/>
              </a:rPr>
              <a:t> </a:t>
            </a:r>
            <a:r>
              <a:rPr sz="1100" spc="-60">
                <a:solidFill>
                  <a:srgbClr val="222E54"/>
                </a:solidFill>
                <a:latin typeface="Verdana"/>
                <a:cs typeface="Verdana"/>
              </a:rPr>
              <a:t>Social</a:t>
            </a:r>
            <a:r>
              <a:rPr sz="1100" spc="-55">
                <a:solidFill>
                  <a:srgbClr val="222E54"/>
                </a:solidFill>
                <a:latin typeface="Verdana"/>
                <a:cs typeface="Verdana"/>
              </a:rPr>
              <a:t> </a:t>
            </a:r>
            <a:r>
              <a:rPr sz="1100" spc="-80">
                <a:solidFill>
                  <a:srgbClr val="222E54"/>
                </a:solidFill>
                <a:latin typeface="Verdana"/>
                <a:cs typeface="Verdana"/>
              </a:rPr>
              <a:t>e/ou</a:t>
            </a:r>
            <a:r>
              <a:rPr sz="1100" spc="-110">
                <a:solidFill>
                  <a:srgbClr val="222E54"/>
                </a:solidFill>
                <a:latin typeface="Verdana"/>
                <a:cs typeface="Verdana"/>
              </a:rPr>
              <a:t> </a:t>
            </a:r>
            <a:r>
              <a:rPr sz="1100" spc="-45">
                <a:solidFill>
                  <a:srgbClr val="222E54"/>
                </a:solidFill>
                <a:latin typeface="Verdana"/>
                <a:cs typeface="Verdana"/>
              </a:rPr>
              <a:t>CNPJ</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85">
                <a:solidFill>
                  <a:srgbClr val="222E54"/>
                </a:solidFill>
                <a:latin typeface="Verdana"/>
                <a:cs typeface="Verdana"/>
              </a:rPr>
              <a:t>Fornecedor.</a:t>
            </a:r>
            <a:r>
              <a:rPr sz="1100" spc="-110">
                <a:solidFill>
                  <a:srgbClr val="222E54"/>
                </a:solidFill>
                <a:latin typeface="Verdana"/>
                <a:cs typeface="Verdana"/>
              </a:rPr>
              <a:t> </a:t>
            </a:r>
            <a:r>
              <a:rPr sz="1100" spc="-30">
                <a:solidFill>
                  <a:srgbClr val="222E54"/>
                </a:solidFill>
                <a:latin typeface="Verdana"/>
                <a:cs typeface="Verdana"/>
              </a:rPr>
              <a:t>A</a:t>
            </a:r>
            <a:r>
              <a:rPr sz="1100" spc="-110">
                <a:solidFill>
                  <a:srgbClr val="222E54"/>
                </a:solidFill>
                <a:latin typeface="Verdana"/>
                <a:cs typeface="Verdana"/>
              </a:rPr>
              <a:t> </a:t>
            </a:r>
            <a:r>
              <a:rPr sz="1100" spc="-90">
                <a:solidFill>
                  <a:srgbClr val="222E54"/>
                </a:solidFill>
                <a:latin typeface="Verdana"/>
                <a:cs typeface="Verdana"/>
              </a:rPr>
              <a:t>razão</a:t>
            </a:r>
            <a:r>
              <a:rPr sz="1100" spc="-50">
                <a:solidFill>
                  <a:srgbClr val="222E54"/>
                </a:solidFill>
                <a:latin typeface="Verdana"/>
                <a:cs typeface="Verdana"/>
              </a:rPr>
              <a:t> </a:t>
            </a:r>
            <a:r>
              <a:rPr sz="1100" spc="-55">
                <a:solidFill>
                  <a:srgbClr val="222E54"/>
                </a:solidFill>
                <a:latin typeface="Verdana"/>
                <a:cs typeface="Verdana"/>
              </a:rPr>
              <a:t>social</a:t>
            </a:r>
            <a:r>
              <a:rPr sz="1100" spc="-110">
                <a:solidFill>
                  <a:srgbClr val="222E54"/>
                </a:solidFill>
                <a:latin typeface="Verdana"/>
                <a:cs typeface="Verdana"/>
              </a:rPr>
              <a:t> </a:t>
            </a:r>
            <a:r>
              <a:rPr sz="1100" spc="-80">
                <a:solidFill>
                  <a:srgbClr val="222E54"/>
                </a:solidFill>
                <a:latin typeface="Verdana"/>
                <a:cs typeface="Verdana"/>
              </a:rPr>
              <a:t>e</a:t>
            </a:r>
            <a:r>
              <a:rPr sz="1100" spc="-110">
                <a:solidFill>
                  <a:srgbClr val="222E54"/>
                </a:solidFill>
                <a:latin typeface="Verdana"/>
                <a:cs typeface="Verdana"/>
              </a:rPr>
              <a:t> </a:t>
            </a:r>
            <a:r>
              <a:rPr sz="1100" spc="-60">
                <a:solidFill>
                  <a:srgbClr val="222E54"/>
                </a:solidFill>
                <a:latin typeface="Verdana"/>
                <a:cs typeface="Verdana"/>
              </a:rPr>
              <a:t>o</a:t>
            </a:r>
            <a:r>
              <a:rPr sz="1100" spc="-110">
                <a:solidFill>
                  <a:srgbClr val="222E54"/>
                </a:solidFill>
                <a:latin typeface="Verdana"/>
                <a:cs typeface="Verdana"/>
              </a:rPr>
              <a:t> </a:t>
            </a:r>
            <a:r>
              <a:rPr sz="1100" spc="-45">
                <a:solidFill>
                  <a:srgbClr val="222E54"/>
                </a:solidFill>
                <a:latin typeface="Verdana"/>
                <a:cs typeface="Verdana"/>
              </a:rPr>
              <a:t>CNPJ</a:t>
            </a:r>
            <a:r>
              <a:rPr sz="1100" spc="-110">
                <a:solidFill>
                  <a:srgbClr val="222E54"/>
                </a:solidFill>
                <a:latin typeface="Verdana"/>
                <a:cs typeface="Verdana"/>
              </a:rPr>
              <a:t> </a:t>
            </a:r>
            <a:r>
              <a:rPr sz="1100" spc="-100">
                <a:solidFill>
                  <a:srgbClr val="222E54"/>
                </a:solidFill>
                <a:latin typeface="Verdana"/>
                <a:cs typeface="Verdana"/>
              </a:rPr>
              <a:t>devem</a:t>
            </a:r>
            <a:r>
              <a:rPr sz="1100" spc="-110">
                <a:solidFill>
                  <a:srgbClr val="222E54"/>
                </a:solidFill>
                <a:latin typeface="Verdana"/>
                <a:cs typeface="Verdana"/>
              </a:rPr>
              <a:t> </a:t>
            </a:r>
            <a:r>
              <a:rPr sz="1100" spc="-80">
                <a:solidFill>
                  <a:srgbClr val="222E54"/>
                </a:solidFill>
                <a:latin typeface="Verdana"/>
                <a:cs typeface="Verdana"/>
              </a:rPr>
              <a:t>ser</a:t>
            </a:r>
            <a:r>
              <a:rPr sz="1100" spc="-110">
                <a:solidFill>
                  <a:srgbClr val="222E54"/>
                </a:solidFill>
                <a:latin typeface="Verdana"/>
                <a:cs typeface="Verdana"/>
              </a:rPr>
              <a:t> </a:t>
            </a:r>
            <a:r>
              <a:rPr sz="1100" spc="-60">
                <a:solidFill>
                  <a:srgbClr val="222E54"/>
                </a:solidFill>
                <a:latin typeface="Verdana"/>
                <a:cs typeface="Verdana"/>
              </a:rPr>
              <a:t>os</a:t>
            </a:r>
            <a:r>
              <a:rPr sz="1100" spc="-110">
                <a:solidFill>
                  <a:srgbClr val="222E54"/>
                </a:solidFill>
                <a:latin typeface="Verdana"/>
                <a:cs typeface="Verdana"/>
              </a:rPr>
              <a:t> </a:t>
            </a:r>
            <a:r>
              <a:rPr sz="1100" spc="-95">
                <a:solidFill>
                  <a:srgbClr val="222E54"/>
                </a:solidFill>
                <a:latin typeface="Verdana"/>
                <a:cs typeface="Verdana"/>
              </a:rPr>
              <a:t>mes-</a:t>
            </a:r>
            <a:r>
              <a:rPr sz="1100" spc="-70">
                <a:solidFill>
                  <a:srgbClr val="222E54"/>
                </a:solidFill>
                <a:latin typeface="Verdana"/>
                <a:cs typeface="Verdana"/>
              </a:rPr>
              <a:t> </a:t>
            </a:r>
            <a:r>
              <a:rPr sz="1100" spc="-90">
                <a:solidFill>
                  <a:srgbClr val="222E54"/>
                </a:solidFill>
                <a:latin typeface="Verdana"/>
                <a:cs typeface="Verdana"/>
              </a:rPr>
              <a:t>mos</a:t>
            </a:r>
            <a:r>
              <a:rPr sz="1100" spc="-110">
                <a:solidFill>
                  <a:srgbClr val="222E54"/>
                </a:solidFill>
                <a:latin typeface="Verdana"/>
                <a:cs typeface="Verdana"/>
              </a:rPr>
              <a:t> </a:t>
            </a:r>
            <a:r>
              <a:rPr sz="1100" spc="-75">
                <a:solidFill>
                  <a:srgbClr val="222E54"/>
                </a:solidFill>
                <a:latin typeface="Verdana"/>
                <a:cs typeface="Verdana"/>
              </a:rPr>
              <a:t>cadastrados</a:t>
            </a:r>
            <a:r>
              <a:rPr sz="1100" spc="-110">
                <a:solidFill>
                  <a:srgbClr val="222E54"/>
                </a:solidFill>
                <a:latin typeface="Verdana"/>
                <a:cs typeface="Verdana"/>
              </a:rPr>
              <a:t> </a:t>
            </a:r>
            <a:r>
              <a:rPr sz="1100" spc="-70">
                <a:solidFill>
                  <a:srgbClr val="222E54"/>
                </a:solidFill>
                <a:latin typeface="Verdana"/>
                <a:cs typeface="Verdana"/>
              </a:rPr>
              <a:t>no</a:t>
            </a:r>
            <a:r>
              <a:rPr sz="1100" spc="-110">
                <a:solidFill>
                  <a:srgbClr val="222E54"/>
                </a:solidFill>
                <a:latin typeface="Verdana"/>
                <a:cs typeface="Verdana"/>
              </a:rPr>
              <a:t> </a:t>
            </a:r>
            <a:r>
              <a:rPr sz="1100" spc="-100">
                <a:solidFill>
                  <a:srgbClr val="222E54"/>
                </a:solidFill>
                <a:latin typeface="Verdana"/>
                <a:cs typeface="Verdana"/>
              </a:rPr>
              <a:t>sistema.</a:t>
            </a:r>
            <a:endParaRPr sz="1100">
              <a:latin typeface="Verdana"/>
              <a:cs typeface="Verdana"/>
            </a:endParaRPr>
          </a:p>
        </p:txBody>
      </p:sp>
      <p:sp>
        <p:nvSpPr>
          <p:cNvPr id="30" name="object 30"/>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68</a:t>
            </a:fld>
            <a:endParaRPr spc="-25"/>
          </a:p>
        </p:txBody>
      </p:sp>
      <p:sp>
        <p:nvSpPr>
          <p:cNvPr id="31" name="object 31"/>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2" name="object 32"/>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6" name="object 26"/>
          <p:cNvSpPr txBox="1"/>
          <p:nvPr/>
        </p:nvSpPr>
        <p:spPr>
          <a:xfrm>
            <a:off x="4604846" y="3664901"/>
            <a:ext cx="2155190"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spc="15">
                <a:solidFill>
                  <a:srgbClr val="222E54"/>
                </a:solidFill>
                <a:latin typeface="Arial"/>
                <a:cs typeface="Arial"/>
              </a:rPr>
              <a:t>2º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75">
                <a:solidFill>
                  <a:srgbClr val="222E54"/>
                </a:solidFill>
                <a:latin typeface="Verdana"/>
                <a:cs typeface="Verdana"/>
              </a:rPr>
              <a:t>Verificar</a:t>
            </a:r>
            <a:r>
              <a:rPr sz="1100" spc="-110">
                <a:solidFill>
                  <a:srgbClr val="222E54"/>
                </a:solidFill>
                <a:latin typeface="Verdana"/>
                <a:cs typeface="Verdana"/>
              </a:rPr>
              <a:t> </a:t>
            </a:r>
            <a:r>
              <a:rPr sz="1100" spc="-70">
                <a:solidFill>
                  <a:srgbClr val="222E54"/>
                </a:solidFill>
                <a:latin typeface="Verdana"/>
                <a:cs typeface="Verdana"/>
              </a:rPr>
              <a:t>se</a:t>
            </a:r>
            <a:r>
              <a:rPr sz="1100" spc="-110">
                <a:solidFill>
                  <a:srgbClr val="222E54"/>
                </a:solidFill>
                <a:latin typeface="Verdana"/>
                <a:cs typeface="Verdana"/>
              </a:rPr>
              <a:t> </a:t>
            </a:r>
            <a:r>
              <a:rPr sz="1100" spc="-60">
                <a:solidFill>
                  <a:srgbClr val="222E54"/>
                </a:solidFill>
                <a:latin typeface="Verdana"/>
                <a:cs typeface="Verdana"/>
              </a:rPr>
              <a:t>o</a:t>
            </a:r>
            <a:r>
              <a:rPr sz="1100" spc="-110">
                <a:solidFill>
                  <a:srgbClr val="222E54"/>
                </a:solidFill>
                <a:latin typeface="Verdana"/>
                <a:cs typeface="Verdana"/>
              </a:rPr>
              <a:t> </a:t>
            </a:r>
            <a:r>
              <a:rPr sz="1100" b="1" spc="-25">
                <a:solidFill>
                  <a:srgbClr val="222E54"/>
                </a:solidFill>
                <a:latin typeface="Arial"/>
                <a:cs typeface="Arial"/>
              </a:rPr>
              <a:t>nome</a:t>
            </a:r>
            <a:r>
              <a:rPr sz="1100" b="1" spc="-30">
                <a:solidFill>
                  <a:srgbClr val="222E54"/>
                </a:solidFill>
                <a:latin typeface="Arial"/>
                <a:cs typeface="Arial"/>
              </a:rPr>
              <a:t> </a:t>
            </a:r>
            <a:r>
              <a:rPr sz="1100" spc="-80">
                <a:solidFill>
                  <a:srgbClr val="222E54"/>
                </a:solidFill>
                <a:latin typeface="Verdana"/>
                <a:cs typeface="Verdana"/>
              </a:rPr>
              <a:t>e</a:t>
            </a:r>
            <a:r>
              <a:rPr sz="1100" spc="-110">
                <a:solidFill>
                  <a:srgbClr val="222E54"/>
                </a:solidFill>
                <a:latin typeface="Verdana"/>
                <a:cs typeface="Verdana"/>
              </a:rPr>
              <a:t> </a:t>
            </a:r>
            <a:r>
              <a:rPr sz="1100" spc="-60">
                <a:solidFill>
                  <a:srgbClr val="222E54"/>
                </a:solidFill>
                <a:latin typeface="Verdana"/>
                <a:cs typeface="Verdana"/>
              </a:rPr>
              <a:t>o</a:t>
            </a:r>
            <a:r>
              <a:rPr sz="1100" spc="-35">
                <a:solidFill>
                  <a:srgbClr val="222E54"/>
                </a:solidFill>
                <a:latin typeface="Verdana"/>
                <a:cs typeface="Verdana"/>
              </a:rPr>
              <a:t> </a:t>
            </a:r>
            <a:r>
              <a:rPr sz="1100" b="1" spc="-40">
                <a:solidFill>
                  <a:srgbClr val="222E54"/>
                </a:solidFill>
                <a:latin typeface="Arial"/>
                <a:cs typeface="Arial"/>
              </a:rPr>
              <a:t>CPF</a:t>
            </a:r>
            <a:r>
              <a:rPr sz="1100" b="1" spc="-30">
                <a:solidFill>
                  <a:srgbClr val="222E54"/>
                </a:solidFill>
                <a:latin typeface="Arial"/>
                <a:cs typeface="Arial"/>
              </a:rPr>
              <a:t> </a:t>
            </a:r>
            <a:r>
              <a:rPr sz="1100" spc="-65">
                <a:solidFill>
                  <a:srgbClr val="222E54"/>
                </a:solidFill>
                <a:latin typeface="Verdana"/>
                <a:cs typeface="Verdana"/>
              </a:rPr>
              <a:t>do</a:t>
            </a:r>
            <a:r>
              <a:rPr sz="1100" spc="-110">
                <a:solidFill>
                  <a:srgbClr val="222E54"/>
                </a:solidFill>
                <a:latin typeface="Verdana"/>
                <a:cs typeface="Verdana"/>
              </a:rPr>
              <a:t> </a:t>
            </a:r>
            <a:r>
              <a:rPr sz="1100" spc="-70">
                <a:solidFill>
                  <a:srgbClr val="222E54"/>
                </a:solidFill>
                <a:latin typeface="Verdana"/>
                <a:cs typeface="Verdana"/>
              </a:rPr>
              <a:t>funcionário</a:t>
            </a:r>
            <a:r>
              <a:rPr sz="1100" spc="-110">
                <a:solidFill>
                  <a:srgbClr val="222E54"/>
                </a:solidFill>
                <a:latin typeface="Verdana"/>
                <a:cs typeface="Verdana"/>
              </a:rPr>
              <a:t> </a:t>
            </a:r>
            <a:r>
              <a:rPr sz="1100" spc="-80">
                <a:solidFill>
                  <a:srgbClr val="222E54"/>
                </a:solidFill>
                <a:latin typeface="Verdana"/>
                <a:cs typeface="Verdana"/>
              </a:rPr>
              <a:t>está</a:t>
            </a:r>
            <a:r>
              <a:rPr sz="1100" spc="-110">
                <a:solidFill>
                  <a:srgbClr val="222E54"/>
                </a:solidFill>
                <a:latin typeface="Verdana"/>
                <a:cs typeface="Verdana"/>
              </a:rPr>
              <a:t> </a:t>
            </a:r>
            <a:r>
              <a:rPr sz="1100" spc="-75">
                <a:solidFill>
                  <a:srgbClr val="222E54"/>
                </a:solidFill>
                <a:latin typeface="Verdana"/>
                <a:cs typeface="Verdana"/>
              </a:rPr>
              <a:t>de</a:t>
            </a:r>
            <a:r>
              <a:rPr sz="1100" spc="-110">
                <a:solidFill>
                  <a:srgbClr val="222E54"/>
                </a:solidFill>
                <a:latin typeface="Verdana"/>
                <a:cs typeface="Verdana"/>
              </a:rPr>
              <a:t> </a:t>
            </a:r>
            <a:r>
              <a:rPr sz="1100" spc="-65">
                <a:solidFill>
                  <a:srgbClr val="222E54"/>
                </a:solidFill>
                <a:latin typeface="Verdana"/>
                <a:cs typeface="Verdana"/>
              </a:rPr>
              <a:t>acordo</a:t>
            </a:r>
            <a:r>
              <a:rPr sz="1100" spc="-35">
                <a:solidFill>
                  <a:srgbClr val="222E54"/>
                </a:solidFill>
                <a:latin typeface="Verdana"/>
                <a:cs typeface="Verdana"/>
              </a:rPr>
              <a:t> </a:t>
            </a:r>
            <a:r>
              <a:rPr sz="1100" spc="-80">
                <a:solidFill>
                  <a:srgbClr val="222E54"/>
                </a:solidFill>
                <a:latin typeface="Verdana"/>
                <a:cs typeface="Verdana"/>
              </a:rPr>
              <a:t>com</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100">
                <a:solidFill>
                  <a:srgbClr val="222E54"/>
                </a:solidFill>
                <a:latin typeface="Verdana"/>
                <a:cs typeface="Verdana"/>
              </a:rPr>
              <a:t>modal.</a:t>
            </a:r>
            <a:endParaRPr sz="1100">
              <a:latin typeface="Verdana"/>
              <a:cs typeface="Verdana"/>
            </a:endParaRPr>
          </a:p>
        </p:txBody>
      </p:sp>
      <p:sp>
        <p:nvSpPr>
          <p:cNvPr id="27" name="object 27"/>
          <p:cNvSpPr txBox="1"/>
          <p:nvPr/>
        </p:nvSpPr>
        <p:spPr>
          <a:xfrm>
            <a:off x="4595905" y="4771744"/>
            <a:ext cx="2214245"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 </a:t>
            </a:r>
            <a:r>
              <a:rPr sz="1100" b="1" spc="-55">
                <a:solidFill>
                  <a:srgbClr val="222E54"/>
                </a:solidFill>
                <a:latin typeface="Arial"/>
                <a:cs typeface="Arial"/>
              </a:rPr>
              <a:t>PASSO:</a:t>
            </a:r>
            <a:r>
              <a:rPr sz="1100" b="1" spc="15">
                <a:solidFill>
                  <a:srgbClr val="222E54"/>
                </a:solidFill>
                <a:latin typeface="Arial"/>
                <a:cs typeface="Arial"/>
              </a:rPr>
              <a:t> </a:t>
            </a:r>
            <a:r>
              <a:rPr sz="1100" spc="-50">
                <a:solidFill>
                  <a:srgbClr val="222E54"/>
                </a:solidFill>
                <a:latin typeface="Verdana"/>
                <a:cs typeface="Verdana"/>
              </a:rPr>
              <a:t>O</a:t>
            </a:r>
            <a:r>
              <a:rPr sz="1100" spc="-65">
                <a:solidFill>
                  <a:srgbClr val="222E54"/>
                </a:solidFill>
                <a:latin typeface="Verdana"/>
                <a:cs typeface="Verdana"/>
              </a:rPr>
              <a:t> </a:t>
            </a:r>
            <a:r>
              <a:rPr sz="1100" spc="-90">
                <a:solidFill>
                  <a:srgbClr val="222E54"/>
                </a:solidFill>
                <a:latin typeface="Verdana"/>
                <a:cs typeface="Verdana"/>
              </a:rPr>
              <a:t>documento</a:t>
            </a:r>
            <a:r>
              <a:rPr sz="1100" spc="-65">
                <a:solidFill>
                  <a:srgbClr val="222E54"/>
                </a:solidFill>
                <a:latin typeface="Verdana"/>
                <a:cs typeface="Verdana"/>
              </a:rPr>
              <a:t> </a:t>
            </a:r>
            <a:r>
              <a:rPr sz="1100" spc="-95">
                <a:solidFill>
                  <a:srgbClr val="222E54"/>
                </a:solidFill>
                <a:latin typeface="Verdana"/>
                <a:cs typeface="Verdana"/>
              </a:rPr>
              <a:t>deve</a:t>
            </a:r>
            <a:r>
              <a:rPr sz="1100" spc="-65">
                <a:solidFill>
                  <a:srgbClr val="222E54"/>
                </a:solidFill>
                <a:latin typeface="Verdana"/>
                <a:cs typeface="Verdana"/>
              </a:rPr>
              <a:t> </a:t>
            </a:r>
            <a:r>
              <a:rPr sz="1100" spc="-45">
                <a:solidFill>
                  <a:srgbClr val="222E54"/>
                </a:solidFill>
                <a:latin typeface="Verdana"/>
                <a:cs typeface="Verdana"/>
              </a:rPr>
              <a:t>con- </a:t>
            </a:r>
            <a:r>
              <a:rPr sz="1100" spc="-95">
                <a:solidFill>
                  <a:srgbClr val="222E54"/>
                </a:solidFill>
                <a:latin typeface="Verdana"/>
                <a:cs typeface="Verdana"/>
              </a:rPr>
              <a:t>ter a data</a:t>
            </a:r>
            <a:r>
              <a:rPr sz="1100" spc="-90">
                <a:solidFill>
                  <a:srgbClr val="222E54"/>
                </a:solidFill>
                <a:latin typeface="Verdana"/>
                <a:cs typeface="Verdana"/>
              </a:rPr>
              <a:t> </a:t>
            </a:r>
            <a:r>
              <a:rPr sz="1100" spc="-85">
                <a:solidFill>
                  <a:srgbClr val="222E54"/>
                </a:solidFill>
                <a:latin typeface="Verdana"/>
                <a:cs typeface="Verdana"/>
              </a:rPr>
              <a:t>e</a:t>
            </a:r>
            <a:r>
              <a:rPr sz="1100" spc="-95">
                <a:solidFill>
                  <a:srgbClr val="222E54"/>
                </a:solidFill>
                <a:latin typeface="Verdana"/>
                <a:cs typeface="Verdana"/>
              </a:rPr>
              <a:t> </a:t>
            </a:r>
            <a:r>
              <a:rPr sz="1100" spc="-65">
                <a:solidFill>
                  <a:srgbClr val="222E54"/>
                </a:solidFill>
                <a:latin typeface="Verdana"/>
                <a:cs typeface="Verdana"/>
              </a:rPr>
              <a:t>o</a:t>
            </a:r>
            <a:r>
              <a:rPr sz="1100" spc="-95">
                <a:solidFill>
                  <a:srgbClr val="222E54"/>
                </a:solidFill>
                <a:latin typeface="Verdana"/>
                <a:cs typeface="Verdana"/>
              </a:rPr>
              <a:t> motivo</a:t>
            </a:r>
            <a:r>
              <a:rPr sz="1100" spc="-90">
                <a:solidFill>
                  <a:srgbClr val="222E54"/>
                </a:solidFill>
                <a:latin typeface="Verdana"/>
                <a:cs typeface="Verdana"/>
              </a:rPr>
              <a:t> </a:t>
            </a:r>
            <a:r>
              <a:rPr sz="1100" spc="-85">
                <a:solidFill>
                  <a:srgbClr val="222E54"/>
                </a:solidFill>
                <a:latin typeface="Verdana"/>
                <a:cs typeface="Verdana"/>
              </a:rPr>
              <a:t>da</a:t>
            </a:r>
            <a:r>
              <a:rPr sz="1100" spc="-95">
                <a:solidFill>
                  <a:srgbClr val="222E54"/>
                </a:solidFill>
                <a:latin typeface="Verdana"/>
                <a:cs typeface="Verdana"/>
              </a:rPr>
              <a:t> </a:t>
            </a:r>
            <a:r>
              <a:rPr sz="1100" spc="-10">
                <a:solidFill>
                  <a:srgbClr val="222E54"/>
                </a:solidFill>
                <a:latin typeface="Verdana"/>
                <a:cs typeface="Verdana"/>
              </a:rPr>
              <a:t>demissão.</a:t>
            </a:r>
            <a:endParaRPr sz="1100">
              <a:latin typeface="Verdana"/>
              <a:cs typeface="Verdana"/>
            </a:endParaRPr>
          </a:p>
        </p:txBody>
      </p:sp>
      <p:sp>
        <p:nvSpPr>
          <p:cNvPr id="28" name="object 28"/>
          <p:cNvSpPr txBox="1"/>
          <p:nvPr/>
        </p:nvSpPr>
        <p:spPr>
          <a:xfrm>
            <a:off x="4606941" y="5691529"/>
            <a:ext cx="2151380"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 </a:t>
            </a:r>
            <a:r>
              <a:rPr sz="1100" b="1" spc="-55">
                <a:solidFill>
                  <a:srgbClr val="222E54"/>
                </a:solidFill>
                <a:latin typeface="Arial"/>
                <a:cs typeface="Arial"/>
              </a:rPr>
              <a:t>PASSO:</a:t>
            </a:r>
            <a:r>
              <a:rPr sz="1100" b="1" spc="20">
                <a:solidFill>
                  <a:srgbClr val="222E54"/>
                </a:solidFill>
                <a:latin typeface="Arial"/>
                <a:cs typeface="Arial"/>
              </a:rPr>
              <a:t> </a:t>
            </a:r>
            <a:r>
              <a:rPr sz="1100" spc="-50">
                <a:solidFill>
                  <a:srgbClr val="222E54"/>
                </a:solidFill>
                <a:latin typeface="Verdana"/>
                <a:cs typeface="Verdana"/>
              </a:rPr>
              <a:t>O</a:t>
            </a:r>
            <a:r>
              <a:rPr sz="1100" spc="-65">
                <a:solidFill>
                  <a:srgbClr val="222E54"/>
                </a:solidFill>
                <a:latin typeface="Verdana"/>
                <a:cs typeface="Verdana"/>
              </a:rPr>
              <a:t> </a:t>
            </a:r>
            <a:r>
              <a:rPr sz="1100" spc="-90">
                <a:solidFill>
                  <a:srgbClr val="222E54"/>
                </a:solidFill>
                <a:latin typeface="Verdana"/>
                <a:cs typeface="Verdana"/>
              </a:rPr>
              <a:t>documento</a:t>
            </a:r>
            <a:r>
              <a:rPr sz="1100" spc="-60">
                <a:solidFill>
                  <a:srgbClr val="222E54"/>
                </a:solidFill>
                <a:latin typeface="Verdana"/>
                <a:cs typeface="Verdana"/>
              </a:rPr>
              <a:t> </a:t>
            </a:r>
            <a:r>
              <a:rPr sz="1100" spc="-20">
                <a:solidFill>
                  <a:srgbClr val="222E54"/>
                </a:solidFill>
                <a:latin typeface="Verdana"/>
                <a:cs typeface="Verdana"/>
              </a:rPr>
              <a:t>deve </a:t>
            </a:r>
            <a:r>
              <a:rPr sz="1100" spc="-90">
                <a:solidFill>
                  <a:srgbClr val="222E54"/>
                </a:solidFill>
                <a:latin typeface="Verdana"/>
                <a:cs typeface="Verdana"/>
              </a:rPr>
              <a:t>apresentar</a:t>
            </a:r>
            <a:r>
              <a:rPr sz="1100" spc="-95">
                <a:solidFill>
                  <a:srgbClr val="222E54"/>
                </a:solidFill>
                <a:latin typeface="Verdana"/>
                <a:cs typeface="Verdana"/>
              </a:rPr>
              <a:t> </a:t>
            </a:r>
            <a:r>
              <a:rPr sz="1100" b="1" spc="-20">
                <a:solidFill>
                  <a:srgbClr val="222E54"/>
                </a:solidFill>
                <a:latin typeface="Arial"/>
                <a:cs typeface="Arial"/>
              </a:rPr>
              <a:t>todas</a:t>
            </a:r>
            <a:r>
              <a:rPr sz="1100" b="1" spc="5">
                <a:solidFill>
                  <a:srgbClr val="222E54"/>
                </a:solidFill>
                <a:latin typeface="Arial"/>
                <a:cs typeface="Arial"/>
              </a:rPr>
              <a:t> </a:t>
            </a:r>
            <a:r>
              <a:rPr sz="1100" spc="-85">
                <a:solidFill>
                  <a:srgbClr val="222E54"/>
                </a:solidFill>
                <a:latin typeface="Verdana"/>
                <a:cs typeface="Verdana"/>
              </a:rPr>
              <a:t>as</a:t>
            </a:r>
            <a:r>
              <a:rPr sz="1100" spc="-75">
                <a:solidFill>
                  <a:srgbClr val="222E54"/>
                </a:solidFill>
                <a:latin typeface="Verdana"/>
                <a:cs typeface="Verdana"/>
              </a:rPr>
              <a:t> </a:t>
            </a:r>
            <a:r>
              <a:rPr sz="1100" spc="-10">
                <a:solidFill>
                  <a:srgbClr val="222E54"/>
                </a:solidFill>
                <a:latin typeface="Verdana"/>
                <a:cs typeface="Verdana"/>
              </a:rPr>
              <a:t>movimenta- </a:t>
            </a:r>
            <a:r>
              <a:rPr sz="1100" spc="-60">
                <a:solidFill>
                  <a:srgbClr val="222E54"/>
                </a:solidFill>
                <a:latin typeface="Verdana"/>
                <a:cs typeface="Verdana"/>
              </a:rPr>
              <a:t>ções</a:t>
            </a:r>
            <a:r>
              <a:rPr sz="1100" spc="-80">
                <a:solidFill>
                  <a:srgbClr val="222E54"/>
                </a:solidFill>
                <a:latin typeface="Verdana"/>
                <a:cs typeface="Verdana"/>
              </a:rPr>
              <a:t> </a:t>
            </a:r>
            <a:r>
              <a:rPr sz="1100" spc="-90">
                <a:solidFill>
                  <a:srgbClr val="222E54"/>
                </a:solidFill>
                <a:latin typeface="Verdana"/>
                <a:cs typeface="Verdana"/>
              </a:rPr>
              <a:t>referentes</a:t>
            </a:r>
            <a:r>
              <a:rPr sz="1100" spc="-80">
                <a:solidFill>
                  <a:srgbClr val="222E54"/>
                </a:solidFill>
                <a:latin typeface="Verdana"/>
                <a:cs typeface="Verdana"/>
              </a:rPr>
              <a:t> </a:t>
            </a:r>
            <a:r>
              <a:rPr sz="1100" spc="-95">
                <a:solidFill>
                  <a:srgbClr val="222E54"/>
                </a:solidFill>
                <a:latin typeface="Verdana"/>
                <a:cs typeface="Verdana"/>
              </a:rPr>
              <a:t>à</a:t>
            </a:r>
            <a:r>
              <a:rPr sz="1100" spc="-80">
                <a:solidFill>
                  <a:srgbClr val="222E54"/>
                </a:solidFill>
                <a:latin typeface="Verdana"/>
                <a:cs typeface="Verdana"/>
              </a:rPr>
              <a:t> </a:t>
            </a:r>
            <a:r>
              <a:rPr sz="1100" spc="-70">
                <a:solidFill>
                  <a:srgbClr val="222E54"/>
                </a:solidFill>
                <a:latin typeface="Verdana"/>
                <a:cs typeface="Verdana"/>
              </a:rPr>
              <a:t>rescisão</a:t>
            </a:r>
            <a:r>
              <a:rPr sz="1100" spc="-80">
                <a:solidFill>
                  <a:srgbClr val="222E54"/>
                </a:solidFill>
                <a:latin typeface="Verdana"/>
                <a:cs typeface="Verdana"/>
              </a:rPr>
              <a:t> </a:t>
            </a:r>
            <a:r>
              <a:rPr sz="1100" spc="-85">
                <a:solidFill>
                  <a:srgbClr val="222E54"/>
                </a:solidFill>
                <a:latin typeface="Verdana"/>
                <a:cs typeface="Verdana"/>
              </a:rPr>
              <a:t>e</a:t>
            </a:r>
            <a:r>
              <a:rPr sz="1100" spc="-80">
                <a:solidFill>
                  <a:srgbClr val="222E54"/>
                </a:solidFill>
                <a:latin typeface="Verdana"/>
                <a:cs typeface="Verdana"/>
              </a:rPr>
              <a:t> </a:t>
            </a:r>
            <a:r>
              <a:rPr sz="1100" spc="-65">
                <a:solidFill>
                  <a:srgbClr val="222E54"/>
                </a:solidFill>
                <a:latin typeface="Verdana"/>
                <a:cs typeface="Verdana"/>
              </a:rPr>
              <a:t>o</a:t>
            </a:r>
            <a:r>
              <a:rPr sz="1100" spc="-80">
                <a:solidFill>
                  <a:srgbClr val="222E54"/>
                </a:solidFill>
                <a:latin typeface="Verdana"/>
                <a:cs typeface="Verdana"/>
              </a:rPr>
              <a:t> </a:t>
            </a:r>
            <a:r>
              <a:rPr sz="1100" spc="-60">
                <a:solidFill>
                  <a:srgbClr val="222E54"/>
                </a:solidFill>
                <a:latin typeface="Verdana"/>
                <a:cs typeface="Verdana"/>
              </a:rPr>
              <a:t>total </a:t>
            </a:r>
            <a:r>
              <a:rPr sz="1100" spc="-80">
                <a:solidFill>
                  <a:srgbClr val="222E54"/>
                </a:solidFill>
                <a:latin typeface="Verdana"/>
                <a:cs typeface="Verdana"/>
              </a:rPr>
              <a:t>de</a:t>
            </a:r>
            <a:r>
              <a:rPr sz="1100" spc="-60">
                <a:solidFill>
                  <a:srgbClr val="222E54"/>
                </a:solidFill>
                <a:latin typeface="Verdana"/>
                <a:cs typeface="Verdana"/>
              </a:rPr>
              <a:t> </a:t>
            </a:r>
            <a:r>
              <a:rPr sz="1100" spc="-95">
                <a:solidFill>
                  <a:srgbClr val="222E54"/>
                </a:solidFill>
                <a:latin typeface="Verdana"/>
                <a:cs typeface="Verdana"/>
              </a:rPr>
              <a:t>verbas</a:t>
            </a:r>
            <a:r>
              <a:rPr sz="1100" spc="-55">
                <a:solidFill>
                  <a:srgbClr val="222E54"/>
                </a:solidFill>
                <a:latin typeface="Verdana"/>
                <a:cs typeface="Verdana"/>
              </a:rPr>
              <a:t> </a:t>
            </a:r>
            <a:r>
              <a:rPr sz="1100" spc="-85">
                <a:solidFill>
                  <a:srgbClr val="222E54"/>
                </a:solidFill>
                <a:latin typeface="Verdana"/>
                <a:cs typeface="Verdana"/>
              </a:rPr>
              <a:t>trabalhistas</a:t>
            </a:r>
            <a:r>
              <a:rPr sz="1100" spc="-55">
                <a:solidFill>
                  <a:srgbClr val="222E54"/>
                </a:solidFill>
                <a:latin typeface="Verdana"/>
                <a:cs typeface="Verdana"/>
              </a:rPr>
              <a:t> </a:t>
            </a:r>
            <a:r>
              <a:rPr sz="1100" spc="-10">
                <a:solidFill>
                  <a:srgbClr val="222E54"/>
                </a:solidFill>
                <a:latin typeface="Verdana"/>
                <a:cs typeface="Verdana"/>
              </a:rPr>
              <a:t>devidas.</a:t>
            </a:r>
            <a:endParaRPr sz="1100">
              <a:latin typeface="Verdana"/>
              <a:cs typeface="Verdana"/>
            </a:endParaRPr>
          </a:p>
        </p:txBody>
      </p:sp>
      <p:sp>
        <p:nvSpPr>
          <p:cNvPr id="29" name="object 29"/>
          <p:cNvSpPr txBox="1"/>
          <p:nvPr/>
        </p:nvSpPr>
        <p:spPr>
          <a:xfrm>
            <a:off x="6962283" y="5884315"/>
            <a:ext cx="3249930" cy="1198880"/>
          </a:xfrm>
          <a:prstGeom prst="rect">
            <a:avLst/>
          </a:prstGeom>
        </p:spPr>
        <p:txBody>
          <a:bodyPr vert="horz" wrap="square" lIns="0" tIns="12700" rIns="0" bIns="0" rtlCol="0">
            <a:spAutoFit/>
          </a:bodyPr>
          <a:lstStyle/>
          <a:p>
            <a:pPr marL="12700" marR="5080">
              <a:lnSpc>
                <a:spcPct val="100000"/>
              </a:lnSpc>
              <a:spcBef>
                <a:spcPts val="100"/>
              </a:spcBef>
            </a:pPr>
            <a:r>
              <a:rPr sz="1100" b="1" spc="-50">
                <a:solidFill>
                  <a:srgbClr val="222E54"/>
                </a:solidFill>
                <a:latin typeface="Arial"/>
                <a:cs typeface="Arial"/>
              </a:rPr>
              <a:t>ATENÇÃO:</a:t>
            </a:r>
            <a:r>
              <a:rPr sz="1100" b="1" spc="-10">
                <a:solidFill>
                  <a:srgbClr val="222E54"/>
                </a:solidFill>
                <a:latin typeface="Arial"/>
                <a:cs typeface="Arial"/>
              </a:rPr>
              <a:t> </a:t>
            </a:r>
            <a:r>
              <a:rPr sz="1100" spc="-45">
                <a:solidFill>
                  <a:srgbClr val="222E54"/>
                </a:solidFill>
                <a:latin typeface="Verdana"/>
                <a:cs typeface="Verdana"/>
              </a:rPr>
              <a:t>No</a:t>
            </a:r>
            <a:r>
              <a:rPr sz="1100" spc="-75">
                <a:solidFill>
                  <a:srgbClr val="222E54"/>
                </a:solidFill>
                <a:latin typeface="Verdana"/>
                <a:cs typeface="Verdana"/>
              </a:rPr>
              <a:t> </a:t>
            </a:r>
            <a:r>
              <a:rPr sz="1100" spc="-90">
                <a:solidFill>
                  <a:srgbClr val="222E54"/>
                </a:solidFill>
                <a:latin typeface="Verdana"/>
                <a:cs typeface="Verdana"/>
              </a:rPr>
              <a:t>verso</a:t>
            </a:r>
            <a:r>
              <a:rPr sz="1100" spc="-75">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55">
                <a:solidFill>
                  <a:srgbClr val="222E54"/>
                </a:solidFill>
                <a:latin typeface="Verdana"/>
                <a:cs typeface="Verdana"/>
              </a:rPr>
              <a:t>TRCT</a:t>
            </a:r>
            <a:r>
              <a:rPr sz="1100" spc="-80">
                <a:solidFill>
                  <a:srgbClr val="222E54"/>
                </a:solidFill>
                <a:latin typeface="Verdana"/>
                <a:cs typeface="Verdana"/>
              </a:rPr>
              <a:t> </a:t>
            </a:r>
            <a:r>
              <a:rPr sz="1100" spc="-85">
                <a:solidFill>
                  <a:srgbClr val="222E54"/>
                </a:solidFill>
                <a:latin typeface="Verdana"/>
                <a:cs typeface="Verdana"/>
              </a:rPr>
              <a:t>é</a:t>
            </a:r>
            <a:r>
              <a:rPr sz="1100" spc="-75">
                <a:solidFill>
                  <a:srgbClr val="222E54"/>
                </a:solidFill>
                <a:latin typeface="Verdana"/>
                <a:cs typeface="Verdana"/>
              </a:rPr>
              <a:t> </a:t>
            </a:r>
            <a:r>
              <a:rPr sz="1100" spc="-90">
                <a:solidFill>
                  <a:srgbClr val="222E54"/>
                </a:solidFill>
                <a:latin typeface="Verdana"/>
                <a:cs typeface="Verdana"/>
              </a:rPr>
              <a:t>importante</a:t>
            </a:r>
            <a:r>
              <a:rPr sz="1100" spc="-75">
                <a:solidFill>
                  <a:srgbClr val="222E54"/>
                </a:solidFill>
                <a:latin typeface="Verdana"/>
                <a:cs typeface="Verdana"/>
              </a:rPr>
              <a:t> </a:t>
            </a:r>
            <a:r>
              <a:rPr sz="1100" spc="-10">
                <a:solidFill>
                  <a:srgbClr val="222E54"/>
                </a:solidFill>
                <a:latin typeface="Verdana"/>
                <a:cs typeface="Verdana"/>
              </a:rPr>
              <a:t>conter </a:t>
            </a:r>
            <a:r>
              <a:rPr sz="1100" spc="-65">
                <a:solidFill>
                  <a:srgbClr val="222E54"/>
                </a:solidFill>
                <a:latin typeface="Verdana"/>
                <a:cs typeface="Verdana"/>
              </a:rPr>
              <a:t>os</a:t>
            </a:r>
            <a:r>
              <a:rPr sz="1100" spc="-80">
                <a:solidFill>
                  <a:srgbClr val="222E54"/>
                </a:solidFill>
                <a:latin typeface="Verdana"/>
                <a:cs typeface="Verdana"/>
              </a:rPr>
              <a:t> </a:t>
            </a:r>
            <a:r>
              <a:rPr sz="1100" spc="-75">
                <a:solidFill>
                  <a:srgbClr val="222E54"/>
                </a:solidFill>
                <a:latin typeface="Verdana"/>
                <a:cs typeface="Verdana"/>
              </a:rPr>
              <a:t>dados</a:t>
            </a:r>
            <a:r>
              <a:rPr sz="1100" spc="-80">
                <a:solidFill>
                  <a:srgbClr val="222E54"/>
                </a:solidFill>
                <a:latin typeface="Verdana"/>
                <a:cs typeface="Verdana"/>
              </a:rPr>
              <a:t> </a:t>
            </a:r>
            <a:r>
              <a:rPr sz="1100" spc="-65">
                <a:solidFill>
                  <a:srgbClr val="222E54"/>
                </a:solidFill>
                <a:latin typeface="Verdana"/>
                <a:cs typeface="Verdana"/>
              </a:rPr>
              <a:t>essenciais</a:t>
            </a:r>
            <a:r>
              <a:rPr sz="1100" spc="-75">
                <a:solidFill>
                  <a:srgbClr val="222E54"/>
                </a:solidFill>
                <a:latin typeface="Verdana"/>
                <a:cs typeface="Verdana"/>
              </a:rPr>
              <a:t> </a:t>
            </a:r>
            <a:r>
              <a:rPr sz="1100" spc="-85">
                <a:solidFill>
                  <a:srgbClr val="222E54"/>
                </a:solidFill>
                <a:latin typeface="Verdana"/>
                <a:cs typeface="Verdana"/>
              </a:rPr>
              <a:t>da</a:t>
            </a:r>
            <a:r>
              <a:rPr sz="1100" spc="-80">
                <a:solidFill>
                  <a:srgbClr val="222E54"/>
                </a:solidFill>
                <a:latin typeface="Verdana"/>
                <a:cs typeface="Verdana"/>
              </a:rPr>
              <a:t> </a:t>
            </a:r>
            <a:r>
              <a:rPr sz="1100" spc="-95">
                <a:solidFill>
                  <a:srgbClr val="222E54"/>
                </a:solidFill>
                <a:latin typeface="Verdana"/>
                <a:cs typeface="Verdana"/>
              </a:rPr>
              <a:t>empresa</a:t>
            </a:r>
            <a:r>
              <a:rPr sz="1100" spc="-80">
                <a:solidFill>
                  <a:srgbClr val="222E54"/>
                </a:solidFill>
                <a:latin typeface="Verdana"/>
                <a:cs typeface="Verdana"/>
              </a:rPr>
              <a:t> </a:t>
            </a:r>
            <a:r>
              <a:rPr sz="1100" spc="-85">
                <a:solidFill>
                  <a:srgbClr val="222E54"/>
                </a:solidFill>
                <a:latin typeface="Verdana"/>
                <a:cs typeface="Verdana"/>
              </a:rPr>
              <a:t>e</a:t>
            </a:r>
            <a:r>
              <a:rPr sz="1100" spc="-75">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a:t>
            </a:r>
            <a:r>
              <a:rPr sz="1100" spc="-10">
                <a:solidFill>
                  <a:srgbClr val="222E54"/>
                </a:solidFill>
                <a:latin typeface="Verdana"/>
                <a:cs typeface="Verdana"/>
              </a:rPr>
              <a:t>colaborador </a:t>
            </a:r>
            <a:r>
              <a:rPr sz="1100" spc="-80">
                <a:solidFill>
                  <a:srgbClr val="222E54"/>
                </a:solidFill>
                <a:latin typeface="Verdana"/>
                <a:cs typeface="Verdana"/>
              </a:rPr>
              <a:t>(</a:t>
            </a:r>
            <a:r>
              <a:rPr sz="1100" b="1" spc="-80">
                <a:solidFill>
                  <a:srgbClr val="222E54"/>
                </a:solidFill>
                <a:latin typeface="Arial"/>
                <a:cs typeface="Arial"/>
              </a:rPr>
              <a:t>CNPJ,</a:t>
            </a:r>
            <a:r>
              <a:rPr sz="1100" b="1" spc="-25">
                <a:solidFill>
                  <a:srgbClr val="222E54"/>
                </a:solidFill>
                <a:latin typeface="Arial"/>
                <a:cs typeface="Arial"/>
              </a:rPr>
              <a:t> </a:t>
            </a:r>
            <a:r>
              <a:rPr sz="1100" b="1" spc="-30">
                <a:solidFill>
                  <a:srgbClr val="222E54"/>
                </a:solidFill>
                <a:latin typeface="Arial"/>
                <a:cs typeface="Arial"/>
              </a:rPr>
              <a:t>Razão</a:t>
            </a:r>
            <a:r>
              <a:rPr sz="1100" b="1" spc="-25">
                <a:solidFill>
                  <a:srgbClr val="222E54"/>
                </a:solidFill>
                <a:latin typeface="Arial"/>
                <a:cs typeface="Arial"/>
              </a:rPr>
              <a:t> </a:t>
            </a:r>
            <a:r>
              <a:rPr sz="1100" b="1" spc="-20">
                <a:solidFill>
                  <a:srgbClr val="222E54"/>
                </a:solidFill>
                <a:latin typeface="Arial"/>
                <a:cs typeface="Arial"/>
              </a:rPr>
              <a:t>Social,</a:t>
            </a:r>
            <a:r>
              <a:rPr sz="1100" b="1" spc="-25">
                <a:solidFill>
                  <a:srgbClr val="222E54"/>
                </a:solidFill>
                <a:latin typeface="Arial"/>
                <a:cs typeface="Arial"/>
              </a:rPr>
              <a:t> </a:t>
            </a:r>
            <a:r>
              <a:rPr sz="1100" b="1" spc="-45">
                <a:solidFill>
                  <a:srgbClr val="222E54"/>
                </a:solidFill>
                <a:latin typeface="Arial"/>
                <a:cs typeface="Arial"/>
              </a:rPr>
              <a:t>CPF</a:t>
            </a:r>
            <a:r>
              <a:rPr sz="1100" b="1" spc="-25">
                <a:solidFill>
                  <a:srgbClr val="222E54"/>
                </a:solidFill>
                <a:latin typeface="Arial"/>
                <a:cs typeface="Arial"/>
              </a:rPr>
              <a:t> </a:t>
            </a:r>
            <a:r>
              <a:rPr sz="1100" b="1">
                <a:solidFill>
                  <a:srgbClr val="222E54"/>
                </a:solidFill>
                <a:latin typeface="Arial"/>
                <a:cs typeface="Arial"/>
              </a:rPr>
              <a:t>e</a:t>
            </a:r>
            <a:r>
              <a:rPr sz="1100" b="1" spc="-20">
                <a:solidFill>
                  <a:srgbClr val="222E54"/>
                </a:solidFill>
                <a:latin typeface="Arial"/>
                <a:cs typeface="Arial"/>
              </a:rPr>
              <a:t> </a:t>
            </a:r>
            <a:r>
              <a:rPr sz="1100" b="1" spc="-45">
                <a:solidFill>
                  <a:srgbClr val="222E54"/>
                </a:solidFill>
                <a:latin typeface="Arial"/>
                <a:cs typeface="Arial"/>
              </a:rPr>
              <a:t>Nome</a:t>
            </a:r>
            <a:r>
              <a:rPr sz="1100" spc="-45">
                <a:solidFill>
                  <a:srgbClr val="222E54"/>
                </a:solidFill>
                <a:latin typeface="Verdana"/>
                <a:cs typeface="Verdana"/>
              </a:rPr>
              <a:t>)</a:t>
            </a:r>
            <a:r>
              <a:rPr sz="1100" spc="-95">
                <a:solidFill>
                  <a:srgbClr val="222E54"/>
                </a:solidFill>
                <a:latin typeface="Verdana"/>
                <a:cs typeface="Verdana"/>
              </a:rPr>
              <a:t> </a:t>
            </a:r>
            <a:r>
              <a:rPr sz="1100" spc="-85">
                <a:solidFill>
                  <a:srgbClr val="222E54"/>
                </a:solidFill>
                <a:latin typeface="Verdana"/>
                <a:cs typeface="Verdana"/>
              </a:rPr>
              <a:t>e</a:t>
            </a:r>
            <a:r>
              <a:rPr sz="1100" spc="-95">
                <a:solidFill>
                  <a:srgbClr val="222E54"/>
                </a:solidFill>
                <a:latin typeface="Verdana"/>
                <a:cs typeface="Verdana"/>
              </a:rPr>
              <a:t> </a:t>
            </a:r>
            <a:r>
              <a:rPr sz="1100" spc="-105">
                <a:solidFill>
                  <a:srgbClr val="222E54"/>
                </a:solidFill>
                <a:latin typeface="Verdana"/>
                <a:cs typeface="Verdana"/>
              </a:rPr>
              <a:t>também</a:t>
            </a:r>
            <a:r>
              <a:rPr sz="1100" spc="-90">
                <a:solidFill>
                  <a:srgbClr val="222E54"/>
                </a:solidFill>
                <a:latin typeface="Verdana"/>
                <a:cs typeface="Verdana"/>
              </a:rPr>
              <a:t> </a:t>
            </a:r>
            <a:r>
              <a:rPr sz="1100" spc="-95">
                <a:solidFill>
                  <a:srgbClr val="222E54"/>
                </a:solidFill>
                <a:latin typeface="Verdana"/>
                <a:cs typeface="Verdana"/>
              </a:rPr>
              <a:t>a </a:t>
            </a:r>
            <a:r>
              <a:rPr sz="1100" spc="-25">
                <a:solidFill>
                  <a:srgbClr val="222E54"/>
                </a:solidFill>
                <a:latin typeface="Verdana"/>
                <a:cs typeface="Verdana"/>
              </a:rPr>
              <a:t>as- </a:t>
            </a:r>
            <a:r>
              <a:rPr sz="1100" spc="-90">
                <a:solidFill>
                  <a:srgbClr val="222E54"/>
                </a:solidFill>
                <a:latin typeface="Verdana"/>
                <a:cs typeface="Verdana"/>
              </a:rPr>
              <a:t>sinatura</a:t>
            </a:r>
            <a:r>
              <a:rPr sz="1100" spc="-70">
                <a:solidFill>
                  <a:srgbClr val="222E54"/>
                </a:solidFill>
                <a:latin typeface="Verdana"/>
                <a:cs typeface="Verdana"/>
              </a:rPr>
              <a:t> do </a:t>
            </a:r>
            <a:r>
              <a:rPr sz="1100" spc="-90">
                <a:solidFill>
                  <a:srgbClr val="222E54"/>
                </a:solidFill>
                <a:latin typeface="Verdana"/>
                <a:cs typeface="Verdana"/>
              </a:rPr>
              <a:t>colaborador.</a:t>
            </a:r>
            <a:r>
              <a:rPr sz="1100" spc="-65">
                <a:solidFill>
                  <a:srgbClr val="222E54"/>
                </a:solidFill>
                <a:latin typeface="Verdana"/>
                <a:cs typeface="Verdana"/>
              </a:rPr>
              <a:t> Caso</a:t>
            </a:r>
            <a:r>
              <a:rPr sz="1100" spc="-70">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75">
                <a:solidFill>
                  <a:srgbClr val="222E54"/>
                </a:solidFill>
                <a:latin typeface="Verdana"/>
                <a:cs typeface="Verdana"/>
              </a:rPr>
              <a:t>colaborador</a:t>
            </a:r>
            <a:r>
              <a:rPr sz="1100" spc="-65">
                <a:solidFill>
                  <a:srgbClr val="222E54"/>
                </a:solidFill>
                <a:latin typeface="Verdana"/>
                <a:cs typeface="Verdana"/>
              </a:rPr>
              <a:t> </a:t>
            </a:r>
            <a:r>
              <a:rPr sz="1100" spc="-75">
                <a:solidFill>
                  <a:srgbClr val="222E54"/>
                </a:solidFill>
                <a:latin typeface="Verdana"/>
                <a:cs typeface="Verdana"/>
              </a:rPr>
              <a:t>se</a:t>
            </a:r>
            <a:r>
              <a:rPr sz="1100" spc="-70">
                <a:solidFill>
                  <a:srgbClr val="222E54"/>
                </a:solidFill>
                <a:latin typeface="Verdana"/>
                <a:cs typeface="Verdana"/>
              </a:rPr>
              <a:t> </a:t>
            </a:r>
            <a:r>
              <a:rPr sz="1100" spc="-25">
                <a:solidFill>
                  <a:srgbClr val="222E54"/>
                </a:solidFill>
                <a:latin typeface="Verdana"/>
                <a:cs typeface="Verdana"/>
              </a:rPr>
              <a:t>ne- </a:t>
            </a:r>
            <a:r>
              <a:rPr sz="1100" spc="-90">
                <a:solidFill>
                  <a:srgbClr val="222E54"/>
                </a:solidFill>
                <a:latin typeface="Verdana"/>
                <a:cs typeface="Verdana"/>
              </a:rPr>
              <a:t>gue</a:t>
            </a:r>
            <a:r>
              <a:rPr sz="1100" spc="-75">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a:t>
            </a:r>
            <a:r>
              <a:rPr sz="1100" spc="-80">
                <a:solidFill>
                  <a:srgbClr val="222E54"/>
                </a:solidFill>
                <a:latin typeface="Verdana"/>
                <a:cs typeface="Verdana"/>
              </a:rPr>
              <a:t>assinar</a:t>
            </a:r>
            <a:r>
              <a:rPr sz="1100" spc="-75">
                <a:solidFill>
                  <a:srgbClr val="222E54"/>
                </a:solidFill>
                <a:latin typeface="Verdana"/>
                <a:cs typeface="Verdana"/>
              </a:rPr>
              <a:t> </a:t>
            </a:r>
            <a:r>
              <a:rPr sz="1100" spc="-85">
                <a:solidFill>
                  <a:srgbClr val="222E54"/>
                </a:solidFill>
                <a:latin typeface="Verdana"/>
                <a:cs typeface="Verdana"/>
              </a:rPr>
              <a:t>é</a:t>
            </a:r>
            <a:r>
              <a:rPr sz="1100" spc="-70">
                <a:solidFill>
                  <a:srgbClr val="222E54"/>
                </a:solidFill>
                <a:latin typeface="Verdana"/>
                <a:cs typeface="Verdana"/>
              </a:rPr>
              <a:t> </a:t>
            </a:r>
            <a:r>
              <a:rPr sz="1100" spc="-90">
                <a:solidFill>
                  <a:srgbClr val="222E54"/>
                </a:solidFill>
                <a:latin typeface="Verdana"/>
                <a:cs typeface="Verdana"/>
              </a:rPr>
              <a:t>importante</a:t>
            </a:r>
            <a:r>
              <a:rPr sz="1100" spc="-70">
                <a:solidFill>
                  <a:srgbClr val="222E54"/>
                </a:solidFill>
                <a:latin typeface="Verdana"/>
                <a:cs typeface="Verdana"/>
              </a:rPr>
              <a:t> </a:t>
            </a:r>
            <a:r>
              <a:rPr sz="1100" spc="-80">
                <a:solidFill>
                  <a:srgbClr val="222E54"/>
                </a:solidFill>
                <a:latin typeface="Verdana"/>
                <a:cs typeface="Verdana"/>
              </a:rPr>
              <a:t>que</a:t>
            </a:r>
            <a:r>
              <a:rPr sz="1100" spc="-75">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80">
                <a:solidFill>
                  <a:srgbClr val="222E54"/>
                </a:solidFill>
                <a:latin typeface="Verdana"/>
                <a:cs typeface="Verdana"/>
              </a:rPr>
              <a:t>fornecedor</a:t>
            </a:r>
            <a:r>
              <a:rPr sz="1100" spc="-70">
                <a:solidFill>
                  <a:srgbClr val="222E54"/>
                </a:solidFill>
                <a:latin typeface="Verdana"/>
                <a:cs typeface="Verdana"/>
              </a:rPr>
              <a:t> </a:t>
            </a:r>
            <a:r>
              <a:rPr sz="1100" spc="-105">
                <a:solidFill>
                  <a:srgbClr val="222E54"/>
                </a:solidFill>
                <a:latin typeface="Verdana"/>
                <a:cs typeface="Verdana"/>
              </a:rPr>
              <a:t>anexe</a:t>
            </a:r>
            <a:r>
              <a:rPr sz="1100" spc="-75">
                <a:solidFill>
                  <a:srgbClr val="222E54"/>
                </a:solidFill>
                <a:latin typeface="Verdana"/>
                <a:cs typeface="Verdana"/>
              </a:rPr>
              <a:t> </a:t>
            </a:r>
            <a:r>
              <a:rPr sz="1100" spc="-50">
                <a:solidFill>
                  <a:srgbClr val="222E54"/>
                </a:solidFill>
                <a:latin typeface="Verdana"/>
                <a:cs typeface="Verdana"/>
              </a:rPr>
              <a:t>o </a:t>
            </a:r>
            <a:r>
              <a:rPr sz="1100" spc="-95">
                <a:solidFill>
                  <a:srgbClr val="222E54"/>
                </a:solidFill>
                <a:latin typeface="Verdana"/>
                <a:cs typeface="Verdana"/>
              </a:rPr>
              <a:t>comprovante</a:t>
            </a:r>
            <a:r>
              <a:rPr sz="1100" spc="-65">
                <a:solidFill>
                  <a:srgbClr val="222E54"/>
                </a:solidFill>
                <a:latin typeface="Verdana"/>
                <a:cs typeface="Verdana"/>
              </a:rPr>
              <a:t> </a:t>
            </a:r>
            <a:r>
              <a:rPr sz="1100" spc="-80">
                <a:solidFill>
                  <a:srgbClr val="222E54"/>
                </a:solidFill>
                <a:latin typeface="Verdana"/>
                <a:cs typeface="Verdana"/>
              </a:rPr>
              <a:t>de</a:t>
            </a:r>
            <a:r>
              <a:rPr sz="1100" spc="-65">
                <a:solidFill>
                  <a:srgbClr val="222E54"/>
                </a:solidFill>
                <a:latin typeface="Verdana"/>
                <a:cs typeface="Verdana"/>
              </a:rPr>
              <a:t> </a:t>
            </a:r>
            <a:r>
              <a:rPr sz="1100" spc="-95">
                <a:solidFill>
                  <a:srgbClr val="222E54"/>
                </a:solidFill>
                <a:latin typeface="Verdana"/>
                <a:cs typeface="Verdana"/>
              </a:rPr>
              <a:t>pagamento</a:t>
            </a:r>
            <a:r>
              <a:rPr sz="1100" spc="-65">
                <a:solidFill>
                  <a:srgbClr val="222E54"/>
                </a:solidFill>
                <a:latin typeface="Verdana"/>
                <a:cs typeface="Verdana"/>
              </a:rPr>
              <a:t> </a:t>
            </a:r>
            <a:r>
              <a:rPr sz="1100" spc="-85">
                <a:solidFill>
                  <a:srgbClr val="222E54"/>
                </a:solidFill>
                <a:latin typeface="Verdana"/>
                <a:cs typeface="Verdana"/>
              </a:rPr>
              <a:t>expressando</a:t>
            </a:r>
            <a:r>
              <a:rPr sz="1100" spc="-65">
                <a:solidFill>
                  <a:srgbClr val="222E54"/>
                </a:solidFill>
                <a:latin typeface="Verdana"/>
                <a:cs typeface="Verdana"/>
              </a:rPr>
              <a:t> </a:t>
            </a:r>
            <a:r>
              <a:rPr sz="1100" spc="-80">
                <a:solidFill>
                  <a:srgbClr val="222E54"/>
                </a:solidFill>
                <a:latin typeface="Verdana"/>
                <a:cs typeface="Verdana"/>
              </a:rPr>
              <a:t>que</a:t>
            </a:r>
            <a:r>
              <a:rPr sz="1100" spc="-60">
                <a:solidFill>
                  <a:srgbClr val="222E54"/>
                </a:solidFill>
                <a:latin typeface="Verdana"/>
                <a:cs typeface="Verdana"/>
              </a:rPr>
              <a:t> </a:t>
            </a:r>
            <a:r>
              <a:rPr sz="1100" spc="-50">
                <a:solidFill>
                  <a:srgbClr val="222E54"/>
                </a:solidFill>
                <a:latin typeface="Verdana"/>
                <a:cs typeface="Verdana"/>
              </a:rPr>
              <a:t>houve </a:t>
            </a:r>
            <a:r>
              <a:rPr sz="1100" spc="-65">
                <a:solidFill>
                  <a:srgbClr val="222E54"/>
                </a:solidFill>
                <a:latin typeface="Verdana"/>
                <a:cs typeface="Verdana"/>
              </a:rPr>
              <a:t>o</a:t>
            </a:r>
            <a:r>
              <a:rPr sz="1100" spc="-80">
                <a:solidFill>
                  <a:srgbClr val="222E54"/>
                </a:solidFill>
                <a:latin typeface="Verdana"/>
                <a:cs typeface="Verdana"/>
              </a:rPr>
              <a:t> </a:t>
            </a:r>
            <a:r>
              <a:rPr sz="1100" spc="-70">
                <a:solidFill>
                  <a:srgbClr val="222E54"/>
                </a:solidFill>
                <a:latin typeface="Verdana"/>
                <a:cs typeface="Verdana"/>
              </a:rPr>
              <a:t>deposito</a:t>
            </a:r>
            <a:r>
              <a:rPr sz="1100" spc="-80">
                <a:solidFill>
                  <a:srgbClr val="222E54"/>
                </a:solidFill>
                <a:latin typeface="Verdana"/>
                <a:cs typeface="Verdana"/>
              </a:rPr>
              <a:t> de </a:t>
            </a:r>
            <a:r>
              <a:rPr sz="1100" spc="-85">
                <a:solidFill>
                  <a:srgbClr val="222E54"/>
                </a:solidFill>
                <a:latin typeface="Verdana"/>
                <a:cs typeface="Verdana"/>
              </a:rPr>
              <a:t>todas</a:t>
            </a:r>
            <a:r>
              <a:rPr sz="1100" spc="-75">
                <a:solidFill>
                  <a:srgbClr val="222E54"/>
                </a:solidFill>
                <a:latin typeface="Verdana"/>
                <a:cs typeface="Verdana"/>
              </a:rPr>
              <a:t> </a:t>
            </a:r>
            <a:r>
              <a:rPr sz="1100" spc="-85">
                <a:solidFill>
                  <a:srgbClr val="222E54"/>
                </a:solidFill>
                <a:latin typeface="Verdana"/>
                <a:cs typeface="Verdana"/>
              </a:rPr>
              <a:t>as</a:t>
            </a:r>
            <a:r>
              <a:rPr sz="1100" spc="-80">
                <a:solidFill>
                  <a:srgbClr val="222E54"/>
                </a:solidFill>
                <a:latin typeface="Verdana"/>
                <a:cs typeface="Verdana"/>
              </a:rPr>
              <a:t> </a:t>
            </a:r>
            <a:r>
              <a:rPr sz="1100" spc="-95">
                <a:solidFill>
                  <a:srgbClr val="222E54"/>
                </a:solidFill>
                <a:latin typeface="Verdana"/>
                <a:cs typeface="Verdana"/>
              </a:rPr>
              <a:t>verbas</a:t>
            </a:r>
            <a:r>
              <a:rPr sz="1100" spc="-80">
                <a:solidFill>
                  <a:srgbClr val="222E54"/>
                </a:solidFill>
                <a:latin typeface="Verdana"/>
                <a:cs typeface="Verdana"/>
              </a:rPr>
              <a:t> </a:t>
            </a:r>
            <a:r>
              <a:rPr sz="1100" spc="-10">
                <a:solidFill>
                  <a:srgbClr val="222E54"/>
                </a:solidFill>
                <a:latin typeface="Verdana"/>
                <a:cs typeface="Verdana"/>
              </a:rPr>
              <a:t>rescisórias.</a:t>
            </a:r>
            <a:endParaRPr sz="1100">
              <a:latin typeface="Verdana"/>
              <a:cs typeface="Verdana"/>
            </a:endParaRPr>
          </a:p>
        </p:txBody>
      </p:sp>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7BA4524-F68B-E9D3-A74E-74ED34ADF5F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990766" y="247943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FE61598-32D6-BD09-340E-294F098A3B6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2141657" y="247943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483EE68-EF58-7933-979B-3EA38ED4C8F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986118" y="263142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07E3E84-24BE-D544-55B4-BFC710BD2C6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986118" y="277802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B8D23D8-E66C-E940-B19F-D90D12E37C8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2275983" y="277802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CD55BBF-F5CC-02D8-0A51-F43778B08BD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3118793" y="277802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4934E47-65A7-F3F8-8795-F928641D3D3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3006134" y="262276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F822431-632D-DC6F-C8B5-3DE304CCFF5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986118" y="298326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AA8870B-5EC2-E8A1-818D-79F8240933C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1169337" y="298326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6443623-FE6F-5FF3-8448-6BD934056C4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920159" y="316651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2272B76-12F2-06ED-7012-5157E5970CE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920159" y="331311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F481D71-9DCA-AA92-C765-BB44F5256FD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920159" y="346704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B62EF7C-9129-7A87-F282-4FB73735441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2144065" y="331311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2C1D10C-B15B-51B6-61D6-0A8BB80BD19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2788999" y="331311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ADED8F1-4D49-6293-428C-A9DBD1AAA2D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2664409" y="298326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83F81B6-A9B9-E05B-4ECC-597AF345657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2210024" y="316651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6E4CFB4-6065-EB90-8EDD-918C8EE15DD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2920916" y="316651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5B5E720-BEE1-63C8-7BE1-D0F39B293AD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7402811" y="242427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5A085D4-134B-2DFA-8402-78B0E5A5FB1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7404180" y="252575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F4922A9-A92B-81A0-530B-BBEEA43C8C6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7404180" y="263370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D81803E-D5FF-DAB1-74E2-51A01ED3F0C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7937448" y="316710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DC0ABA4-3D03-603E-4162-5475801A025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1568024" y="4300433"/>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53670">
              <a:lnSpc>
                <a:spcPts val="5850"/>
              </a:lnSpc>
              <a:spcBef>
                <a:spcPts val="100"/>
              </a:spcBef>
            </a:pPr>
            <a:r>
              <a:rPr spc="-260"/>
              <a:t>Carta</a:t>
            </a:r>
            <a:r>
              <a:rPr spc="-345"/>
              <a:t> </a:t>
            </a:r>
            <a:r>
              <a:rPr spc="-200"/>
              <a:t>de</a:t>
            </a:r>
            <a:r>
              <a:rPr spc="-340"/>
              <a:t> </a:t>
            </a:r>
            <a:r>
              <a:rPr spc="-204"/>
              <a:t>Desligamento</a:t>
            </a:r>
          </a:p>
          <a:p>
            <a:pPr marL="171450">
              <a:lnSpc>
                <a:spcPts val="2730"/>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69</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1160268" y="2429819"/>
            <a:ext cx="8362315" cy="39116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37465">
              <a:lnSpc>
                <a:spcPct val="100000"/>
              </a:lnSpc>
            </a:pPr>
            <a:r>
              <a:rPr sz="1500" spc="-50">
                <a:solidFill>
                  <a:srgbClr val="0C285A"/>
                </a:solidFill>
                <a:latin typeface="Verdana"/>
                <a:cs typeface="Verdana"/>
              </a:rPr>
              <a:t>A</a:t>
            </a:r>
            <a:r>
              <a:rPr sz="1500" spc="-114">
                <a:solidFill>
                  <a:srgbClr val="0C285A"/>
                </a:solidFill>
                <a:latin typeface="Verdana"/>
                <a:cs typeface="Verdana"/>
              </a:rPr>
              <a:t> </a:t>
            </a:r>
            <a:r>
              <a:rPr sz="1500" spc="-95">
                <a:solidFill>
                  <a:srgbClr val="0C285A"/>
                </a:solidFill>
                <a:latin typeface="Verdana"/>
                <a:cs typeface="Verdana"/>
              </a:rPr>
              <a:t>carta</a:t>
            </a:r>
            <a:r>
              <a:rPr sz="1500" spc="-110">
                <a:solidFill>
                  <a:srgbClr val="0C285A"/>
                </a:solidFill>
                <a:latin typeface="Verdana"/>
                <a:cs typeface="Verdana"/>
              </a:rPr>
              <a:t> de desligamento </a:t>
            </a:r>
            <a:r>
              <a:rPr sz="1500" spc="-150">
                <a:solidFill>
                  <a:srgbClr val="0C285A"/>
                </a:solidFill>
                <a:latin typeface="Verdana"/>
                <a:cs typeface="Verdana"/>
              </a:rPr>
              <a:t>tem</a:t>
            </a:r>
            <a:r>
              <a:rPr sz="1500" spc="-110">
                <a:solidFill>
                  <a:srgbClr val="0C285A"/>
                </a:solidFill>
                <a:latin typeface="Verdana"/>
                <a:cs typeface="Verdana"/>
              </a:rPr>
              <a:t> </a:t>
            </a:r>
            <a:r>
              <a:rPr sz="1500" spc="-114">
                <a:solidFill>
                  <a:srgbClr val="0C285A"/>
                </a:solidFill>
                <a:latin typeface="Verdana"/>
                <a:cs typeface="Verdana"/>
              </a:rPr>
              <a:t>como</a:t>
            </a:r>
            <a:r>
              <a:rPr sz="1500" spc="-110">
                <a:solidFill>
                  <a:srgbClr val="0C285A"/>
                </a:solidFill>
                <a:latin typeface="Verdana"/>
                <a:cs typeface="Verdana"/>
              </a:rPr>
              <a:t> </a:t>
            </a:r>
            <a:r>
              <a:rPr sz="1500" spc="-100">
                <a:solidFill>
                  <a:srgbClr val="0C285A"/>
                </a:solidFill>
                <a:latin typeface="Verdana"/>
                <a:cs typeface="Verdana"/>
              </a:rPr>
              <a:t>função</a:t>
            </a:r>
            <a:r>
              <a:rPr sz="1500" spc="-110">
                <a:solidFill>
                  <a:srgbClr val="0C285A"/>
                </a:solidFill>
                <a:latin typeface="Verdana"/>
                <a:cs typeface="Verdana"/>
              </a:rPr>
              <a:t> </a:t>
            </a:r>
            <a:r>
              <a:rPr sz="1500" spc="-120">
                <a:solidFill>
                  <a:srgbClr val="0C285A"/>
                </a:solidFill>
                <a:latin typeface="Verdana"/>
                <a:cs typeface="Verdana"/>
              </a:rPr>
              <a:t>formalizar</a:t>
            </a:r>
            <a:r>
              <a:rPr sz="1500" spc="-110">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100">
                <a:solidFill>
                  <a:srgbClr val="0C285A"/>
                </a:solidFill>
                <a:latin typeface="Verdana"/>
                <a:cs typeface="Verdana"/>
              </a:rPr>
              <a:t>iniciativa</a:t>
            </a:r>
            <a:r>
              <a:rPr sz="1500" spc="-110">
                <a:solidFill>
                  <a:srgbClr val="0C285A"/>
                </a:solidFill>
                <a:latin typeface="Verdana"/>
                <a:cs typeface="Verdana"/>
              </a:rPr>
              <a:t> da</a:t>
            </a:r>
            <a:r>
              <a:rPr sz="1500" spc="-114">
                <a:solidFill>
                  <a:srgbClr val="0C285A"/>
                </a:solidFill>
                <a:latin typeface="Verdana"/>
                <a:cs typeface="Verdana"/>
              </a:rPr>
              <a:t> </a:t>
            </a:r>
            <a:r>
              <a:rPr sz="1500" spc="-120">
                <a:solidFill>
                  <a:srgbClr val="0C285A"/>
                </a:solidFill>
                <a:latin typeface="Verdana"/>
                <a:cs typeface="Verdana"/>
              </a:rPr>
              <a:t>empresa</a:t>
            </a:r>
            <a:r>
              <a:rPr sz="1500" spc="-110">
                <a:solidFill>
                  <a:srgbClr val="0C285A"/>
                </a:solidFill>
                <a:latin typeface="Verdana"/>
                <a:cs typeface="Verdana"/>
              </a:rPr>
              <a:t> </a:t>
            </a:r>
            <a:r>
              <a:rPr sz="1500" spc="-160">
                <a:solidFill>
                  <a:srgbClr val="0C285A"/>
                </a:solidFill>
                <a:latin typeface="Verdana"/>
                <a:cs typeface="Verdana"/>
              </a:rPr>
              <a:t>em</a:t>
            </a:r>
            <a:r>
              <a:rPr sz="1500" spc="-110">
                <a:solidFill>
                  <a:srgbClr val="0C285A"/>
                </a:solidFill>
                <a:latin typeface="Verdana"/>
                <a:cs typeface="Verdana"/>
              </a:rPr>
              <a:t> </a:t>
            </a:r>
            <a:r>
              <a:rPr sz="1500" spc="-114">
                <a:solidFill>
                  <a:srgbClr val="0C285A"/>
                </a:solidFill>
                <a:latin typeface="Verdana"/>
                <a:cs typeface="Verdana"/>
              </a:rPr>
              <a:t>encerrar</a:t>
            </a:r>
            <a:r>
              <a:rPr sz="1500" spc="-110">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a:t>
            </a:r>
            <a:r>
              <a:rPr sz="1500" spc="-10">
                <a:solidFill>
                  <a:srgbClr val="0C285A"/>
                </a:solidFill>
                <a:latin typeface="Verdana"/>
                <a:cs typeface="Verdana"/>
              </a:rPr>
              <a:t>vínculo </a:t>
            </a:r>
            <a:r>
              <a:rPr sz="1500" spc="-110">
                <a:solidFill>
                  <a:srgbClr val="0C285A"/>
                </a:solidFill>
                <a:latin typeface="Verdana"/>
                <a:cs typeface="Verdana"/>
              </a:rPr>
              <a:t>empregatício com </a:t>
            </a:r>
            <a:r>
              <a:rPr sz="1500" spc="-100">
                <a:solidFill>
                  <a:srgbClr val="0C285A"/>
                </a:solidFill>
                <a:latin typeface="Verdana"/>
                <a:cs typeface="Verdana"/>
              </a:rPr>
              <a:t>o</a:t>
            </a:r>
            <a:r>
              <a:rPr sz="1500" spc="-110">
                <a:solidFill>
                  <a:srgbClr val="0C285A"/>
                </a:solidFill>
                <a:latin typeface="Verdana"/>
                <a:cs typeface="Verdana"/>
              </a:rPr>
              <a:t> </a:t>
            </a:r>
            <a:r>
              <a:rPr sz="1500" spc="-120">
                <a:solidFill>
                  <a:srgbClr val="0C285A"/>
                </a:solidFill>
                <a:latin typeface="Verdana"/>
                <a:cs typeface="Verdana"/>
              </a:rPr>
              <a:t>colaborador,</a:t>
            </a:r>
            <a:r>
              <a:rPr sz="1500" spc="-110">
                <a:solidFill>
                  <a:srgbClr val="0C285A"/>
                </a:solidFill>
                <a:latin typeface="Verdana"/>
                <a:cs typeface="Verdana"/>
              </a:rPr>
              <a:t> registrando</a:t>
            </a:r>
            <a:r>
              <a:rPr sz="1500" spc="-105">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85">
                <a:solidFill>
                  <a:srgbClr val="0C285A"/>
                </a:solidFill>
                <a:latin typeface="Verdana"/>
                <a:cs typeface="Verdana"/>
              </a:rPr>
              <a:t>decisão</a:t>
            </a:r>
            <a:r>
              <a:rPr sz="1500" spc="-110">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20">
                <a:solidFill>
                  <a:srgbClr val="0C285A"/>
                </a:solidFill>
                <a:latin typeface="Verdana"/>
                <a:cs typeface="Verdana"/>
              </a:rPr>
              <a:t>empregador</a:t>
            </a:r>
            <a:r>
              <a:rPr sz="1500" spc="-11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10">
                <a:solidFill>
                  <a:srgbClr val="0C285A"/>
                </a:solidFill>
                <a:latin typeface="Verdana"/>
                <a:cs typeface="Verdana"/>
              </a:rPr>
              <a:t>as </a:t>
            </a:r>
            <a:r>
              <a:rPr sz="1500" spc="-80">
                <a:solidFill>
                  <a:srgbClr val="0C285A"/>
                </a:solidFill>
                <a:latin typeface="Verdana"/>
                <a:cs typeface="Verdana"/>
              </a:rPr>
              <a:t>condições</a:t>
            </a:r>
            <a:r>
              <a:rPr sz="1500" spc="-110">
                <a:solidFill>
                  <a:srgbClr val="0C285A"/>
                </a:solidFill>
                <a:latin typeface="Verdana"/>
                <a:cs typeface="Verdana"/>
              </a:rPr>
              <a:t> </a:t>
            </a:r>
            <a:r>
              <a:rPr sz="1500" spc="-160">
                <a:solidFill>
                  <a:srgbClr val="0C285A"/>
                </a:solidFill>
                <a:latin typeface="Verdana"/>
                <a:cs typeface="Verdana"/>
              </a:rPr>
              <a:t>em</a:t>
            </a:r>
            <a:r>
              <a:rPr sz="1500" spc="-110">
                <a:solidFill>
                  <a:srgbClr val="0C285A"/>
                </a:solidFill>
                <a:latin typeface="Verdana"/>
                <a:cs typeface="Verdana"/>
              </a:rPr>
              <a:t> que </a:t>
            </a:r>
            <a:r>
              <a:rPr sz="1500" spc="-50">
                <a:solidFill>
                  <a:srgbClr val="0C285A"/>
                </a:solidFill>
                <a:latin typeface="Verdana"/>
                <a:cs typeface="Verdana"/>
              </a:rPr>
              <a:t>o </a:t>
            </a:r>
            <a:r>
              <a:rPr sz="1500" spc="-114">
                <a:solidFill>
                  <a:srgbClr val="0C285A"/>
                </a:solidFill>
                <a:latin typeface="Verdana"/>
                <a:cs typeface="Verdana"/>
              </a:rPr>
              <a:t>contrato</a:t>
            </a:r>
            <a:r>
              <a:rPr sz="1500" spc="-110">
                <a:solidFill>
                  <a:srgbClr val="0C285A"/>
                </a:solidFill>
                <a:latin typeface="Verdana"/>
                <a:cs typeface="Verdana"/>
              </a:rPr>
              <a:t> </a:t>
            </a:r>
            <a:r>
              <a:rPr sz="1500" spc="-114">
                <a:solidFill>
                  <a:srgbClr val="0C285A"/>
                </a:solidFill>
                <a:latin typeface="Verdana"/>
                <a:cs typeface="Verdana"/>
              </a:rPr>
              <a:t>será</a:t>
            </a:r>
            <a:r>
              <a:rPr sz="1500" spc="-105">
                <a:solidFill>
                  <a:srgbClr val="0C285A"/>
                </a:solidFill>
                <a:latin typeface="Verdana"/>
                <a:cs typeface="Verdana"/>
              </a:rPr>
              <a:t> </a:t>
            </a:r>
            <a:r>
              <a:rPr sz="1500" spc="-110">
                <a:solidFill>
                  <a:srgbClr val="0C285A"/>
                </a:solidFill>
                <a:latin typeface="Verdana"/>
                <a:cs typeface="Verdana"/>
              </a:rPr>
              <a:t>finalizado.</a:t>
            </a:r>
            <a:r>
              <a:rPr sz="1500" spc="-105">
                <a:solidFill>
                  <a:srgbClr val="0C285A"/>
                </a:solidFill>
                <a:latin typeface="Verdana"/>
                <a:cs typeface="Verdana"/>
              </a:rPr>
              <a:t> </a:t>
            </a:r>
            <a:r>
              <a:rPr sz="1500" spc="-90">
                <a:solidFill>
                  <a:srgbClr val="0C285A"/>
                </a:solidFill>
                <a:latin typeface="Verdana"/>
                <a:cs typeface="Verdana"/>
              </a:rPr>
              <a:t>Ela</a:t>
            </a:r>
            <a:r>
              <a:rPr sz="1500" spc="-110">
                <a:solidFill>
                  <a:srgbClr val="0C285A"/>
                </a:solidFill>
                <a:latin typeface="Verdana"/>
                <a:cs typeface="Verdana"/>
              </a:rPr>
              <a:t> </a:t>
            </a:r>
            <a:r>
              <a:rPr sz="1500" spc="-125">
                <a:solidFill>
                  <a:srgbClr val="0C285A"/>
                </a:solidFill>
                <a:latin typeface="Verdana"/>
                <a:cs typeface="Verdana"/>
              </a:rPr>
              <a:t>garante</a:t>
            </a:r>
            <a:r>
              <a:rPr sz="1500" spc="-105">
                <a:solidFill>
                  <a:srgbClr val="0C285A"/>
                </a:solidFill>
                <a:latin typeface="Verdana"/>
                <a:cs typeface="Verdana"/>
              </a:rPr>
              <a:t> </a:t>
            </a:r>
            <a:r>
              <a:rPr sz="1500" spc="-110">
                <a:solidFill>
                  <a:srgbClr val="0C285A"/>
                </a:solidFill>
                <a:latin typeface="Verdana"/>
                <a:cs typeface="Verdana"/>
              </a:rPr>
              <a:t>que</a:t>
            </a:r>
            <a:r>
              <a:rPr sz="1500" spc="-105">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95">
                <a:solidFill>
                  <a:srgbClr val="0C285A"/>
                </a:solidFill>
                <a:latin typeface="Verdana"/>
                <a:cs typeface="Verdana"/>
              </a:rPr>
              <a:t>comunicação</a:t>
            </a:r>
            <a:r>
              <a:rPr sz="1500" spc="-105">
                <a:solidFill>
                  <a:srgbClr val="0C285A"/>
                </a:solidFill>
                <a:latin typeface="Verdana"/>
                <a:cs typeface="Verdana"/>
              </a:rPr>
              <a:t> </a:t>
            </a:r>
            <a:r>
              <a:rPr sz="1500" spc="-100">
                <a:solidFill>
                  <a:srgbClr val="0C285A"/>
                </a:solidFill>
                <a:latin typeface="Verdana"/>
                <a:cs typeface="Verdana"/>
              </a:rPr>
              <a:t>do</a:t>
            </a:r>
            <a:r>
              <a:rPr sz="1500" spc="-105">
                <a:solidFill>
                  <a:srgbClr val="0C285A"/>
                </a:solidFill>
                <a:latin typeface="Verdana"/>
                <a:cs typeface="Verdana"/>
              </a:rPr>
              <a:t> </a:t>
            </a:r>
            <a:r>
              <a:rPr sz="1500" spc="-110">
                <a:solidFill>
                  <a:srgbClr val="0C285A"/>
                </a:solidFill>
                <a:latin typeface="Verdana"/>
                <a:cs typeface="Verdana"/>
              </a:rPr>
              <a:t>desligamento </a:t>
            </a:r>
            <a:r>
              <a:rPr sz="1500" spc="-120">
                <a:solidFill>
                  <a:srgbClr val="0C285A"/>
                </a:solidFill>
                <a:latin typeface="Verdana"/>
                <a:cs typeface="Verdana"/>
              </a:rPr>
              <a:t>esteja</a:t>
            </a:r>
            <a:r>
              <a:rPr sz="1500" spc="-105">
                <a:solidFill>
                  <a:srgbClr val="0C285A"/>
                </a:solidFill>
                <a:latin typeface="Verdana"/>
                <a:cs typeface="Verdana"/>
              </a:rPr>
              <a:t> </a:t>
            </a:r>
            <a:r>
              <a:rPr sz="1500" spc="-120">
                <a:solidFill>
                  <a:srgbClr val="0C285A"/>
                </a:solidFill>
                <a:latin typeface="Verdana"/>
                <a:cs typeface="Verdana"/>
              </a:rPr>
              <a:t>devidamente</a:t>
            </a:r>
            <a:r>
              <a:rPr sz="1500" spc="-105">
                <a:solidFill>
                  <a:srgbClr val="0C285A"/>
                </a:solidFill>
                <a:latin typeface="Verdana"/>
                <a:cs typeface="Verdana"/>
              </a:rPr>
              <a:t> </a:t>
            </a:r>
            <a:r>
              <a:rPr sz="1500" spc="-20">
                <a:solidFill>
                  <a:srgbClr val="0C285A"/>
                </a:solidFill>
                <a:latin typeface="Verdana"/>
                <a:cs typeface="Verdana"/>
              </a:rPr>
              <a:t>docu- </a:t>
            </a:r>
            <a:r>
              <a:rPr sz="1500" spc="-130">
                <a:solidFill>
                  <a:srgbClr val="0C285A"/>
                </a:solidFill>
                <a:latin typeface="Verdana"/>
                <a:cs typeface="Verdana"/>
              </a:rPr>
              <a:t>mentada</a:t>
            </a:r>
            <a:r>
              <a:rPr sz="1500" spc="-125">
                <a:solidFill>
                  <a:srgbClr val="0C285A"/>
                </a:solidFill>
                <a:latin typeface="Verdana"/>
                <a:cs typeface="Verdana"/>
              </a:rPr>
              <a:t> </a:t>
            </a:r>
            <a:r>
              <a:rPr sz="1500" spc="-114">
                <a:solidFill>
                  <a:srgbClr val="0C285A"/>
                </a:solidFill>
                <a:latin typeface="Verdana"/>
                <a:cs typeface="Verdana"/>
              </a:rPr>
              <a:t>e</a:t>
            </a:r>
            <a:r>
              <a:rPr sz="1500" spc="-120">
                <a:solidFill>
                  <a:srgbClr val="0C285A"/>
                </a:solidFill>
                <a:latin typeface="Verdana"/>
                <a:cs typeface="Verdana"/>
              </a:rPr>
              <a:t> </a:t>
            </a:r>
            <a:r>
              <a:rPr sz="1500" spc="-110">
                <a:solidFill>
                  <a:srgbClr val="0C285A"/>
                </a:solidFill>
                <a:latin typeface="Verdana"/>
                <a:cs typeface="Verdana"/>
              </a:rPr>
              <a:t>que</a:t>
            </a:r>
            <a:r>
              <a:rPr sz="1500" spc="-125">
                <a:solidFill>
                  <a:srgbClr val="0C285A"/>
                </a:solidFill>
                <a:latin typeface="Verdana"/>
                <a:cs typeface="Verdana"/>
              </a:rPr>
              <a:t> </a:t>
            </a:r>
            <a:r>
              <a:rPr sz="1500" spc="-100">
                <a:solidFill>
                  <a:srgbClr val="0C285A"/>
                </a:solidFill>
                <a:latin typeface="Verdana"/>
                <a:cs typeface="Verdana"/>
              </a:rPr>
              <a:t>o</a:t>
            </a:r>
            <a:r>
              <a:rPr sz="1500" spc="-120">
                <a:solidFill>
                  <a:srgbClr val="0C285A"/>
                </a:solidFill>
                <a:latin typeface="Verdana"/>
                <a:cs typeface="Verdana"/>
              </a:rPr>
              <a:t> </a:t>
            </a:r>
            <a:r>
              <a:rPr sz="1500" spc="-90">
                <a:solidFill>
                  <a:srgbClr val="0C285A"/>
                </a:solidFill>
                <a:latin typeface="Verdana"/>
                <a:cs typeface="Verdana"/>
              </a:rPr>
              <a:t>processo</a:t>
            </a:r>
            <a:r>
              <a:rPr sz="1500" spc="-120">
                <a:solidFill>
                  <a:srgbClr val="0C285A"/>
                </a:solidFill>
                <a:latin typeface="Verdana"/>
                <a:cs typeface="Verdana"/>
              </a:rPr>
              <a:t> </a:t>
            </a:r>
            <a:r>
              <a:rPr sz="1500" spc="-105">
                <a:solidFill>
                  <a:srgbClr val="0C285A"/>
                </a:solidFill>
                <a:latin typeface="Verdana"/>
                <a:cs typeface="Verdana"/>
              </a:rPr>
              <a:t>ocorra</a:t>
            </a:r>
            <a:r>
              <a:rPr sz="1500" spc="-125">
                <a:solidFill>
                  <a:srgbClr val="0C285A"/>
                </a:solidFill>
                <a:latin typeface="Verdana"/>
                <a:cs typeface="Verdana"/>
              </a:rPr>
              <a:t> </a:t>
            </a:r>
            <a:r>
              <a:rPr sz="1500" spc="-110">
                <a:solidFill>
                  <a:srgbClr val="0C285A"/>
                </a:solidFill>
                <a:latin typeface="Verdana"/>
                <a:cs typeface="Verdana"/>
              </a:rPr>
              <a:t>de</a:t>
            </a:r>
            <a:r>
              <a:rPr sz="1500" spc="-120">
                <a:solidFill>
                  <a:srgbClr val="0C285A"/>
                </a:solidFill>
                <a:latin typeface="Verdana"/>
                <a:cs typeface="Verdana"/>
              </a:rPr>
              <a:t> </a:t>
            </a:r>
            <a:r>
              <a:rPr sz="1500" spc="-135">
                <a:solidFill>
                  <a:srgbClr val="0C285A"/>
                </a:solidFill>
                <a:latin typeface="Verdana"/>
                <a:cs typeface="Verdana"/>
              </a:rPr>
              <a:t>forma</a:t>
            </a:r>
            <a:r>
              <a:rPr sz="1500" spc="-120">
                <a:solidFill>
                  <a:srgbClr val="0C285A"/>
                </a:solidFill>
                <a:latin typeface="Verdana"/>
                <a:cs typeface="Verdana"/>
              </a:rPr>
              <a:t> </a:t>
            </a:r>
            <a:r>
              <a:rPr sz="1500" spc="-45">
                <a:solidFill>
                  <a:srgbClr val="0C285A"/>
                </a:solidFill>
                <a:latin typeface="Verdana"/>
                <a:cs typeface="Verdana"/>
              </a:rPr>
              <a:t>transparente.</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45720">
              <a:lnSpc>
                <a:spcPct val="100000"/>
              </a:lnSpc>
            </a:pPr>
            <a:r>
              <a:rPr sz="1500" spc="-85">
                <a:solidFill>
                  <a:srgbClr val="0C285A"/>
                </a:solidFill>
                <a:latin typeface="Verdana"/>
                <a:cs typeface="Verdana"/>
              </a:rPr>
              <a:t>Esse</a:t>
            </a:r>
            <a:r>
              <a:rPr sz="1500" spc="-105">
                <a:solidFill>
                  <a:srgbClr val="0C285A"/>
                </a:solidFill>
                <a:latin typeface="Verdana"/>
                <a:cs typeface="Verdana"/>
              </a:rPr>
              <a:t> </a:t>
            </a:r>
            <a:r>
              <a:rPr sz="1500" spc="-120">
                <a:solidFill>
                  <a:srgbClr val="0C285A"/>
                </a:solidFill>
                <a:latin typeface="Verdana"/>
                <a:cs typeface="Verdana"/>
              </a:rPr>
              <a:t>documento</a:t>
            </a:r>
            <a:r>
              <a:rPr sz="1500" spc="-100">
                <a:solidFill>
                  <a:srgbClr val="0C285A"/>
                </a:solidFill>
                <a:latin typeface="Verdana"/>
                <a:cs typeface="Verdana"/>
              </a:rPr>
              <a:t> </a:t>
            </a:r>
            <a:r>
              <a:rPr sz="1500" spc="-114">
                <a:solidFill>
                  <a:srgbClr val="0C285A"/>
                </a:solidFill>
                <a:latin typeface="Verdana"/>
                <a:cs typeface="Verdana"/>
              </a:rPr>
              <a:t>é</a:t>
            </a:r>
            <a:r>
              <a:rPr sz="1500" spc="-105">
                <a:solidFill>
                  <a:srgbClr val="0C285A"/>
                </a:solidFill>
                <a:latin typeface="Verdana"/>
                <a:cs typeface="Verdana"/>
              </a:rPr>
              <a:t> </a:t>
            </a:r>
            <a:r>
              <a:rPr sz="1500" spc="-85">
                <a:solidFill>
                  <a:srgbClr val="0C285A"/>
                </a:solidFill>
                <a:latin typeface="Verdana"/>
                <a:cs typeface="Verdana"/>
              </a:rPr>
              <a:t>essencial</a:t>
            </a:r>
            <a:r>
              <a:rPr sz="1500" spc="-100">
                <a:solidFill>
                  <a:srgbClr val="0C285A"/>
                </a:solidFill>
                <a:latin typeface="Verdana"/>
                <a:cs typeface="Verdana"/>
              </a:rPr>
              <a:t> </a:t>
            </a:r>
            <a:r>
              <a:rPr sz="1500" spc="-110">
                <a:solidFill>
                  <a:srgbClr val="0C285A"/>
                </a:solidFill>
                <a:latin typeface="Verdana"/>
                <a:cs typeface="Verdana"/>
              </a:rPr>
              <a:t>porque</a:t>
            </a:r>
            <a:r>
              <a:rPr sz="1500" spc="-105">
                <a:solidFill>
                  <a:srgbClr val="0C285A"/>
                </a:solidFill>
                <a:latin typeface="Verdana"/>
                <a:cs typeface="Verdana"/>
              </a:rPr>
              <a:t> </a:t>
            </a:r>
            <a:r>
              <a:rPr sz="1500" spc="-110">
                <a:solidFill>
                  <a:srgbClr val="0C285A"/>
                </a:solidFill>
                <a:latin typeface="Verdana"/>
                <a:cs typeface="Verdana"/>
              </a:rPr>
              <a:t>assegura</a:t>
            </a:r>
            <a:r>
              <a:rPr sz="1500" spc="-100">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10">
                <a:solidFill>
                  <a:srgbClr val="0C285A"/>
                </a:solidFill>
                <a:latin typeface="Verdana"/>
                <a:cs typeface="Verdana"/>
              </a:rPr>
              <a:t>conformidade</a:t>
            </a:r>
            <a:r>
              <a:rPr sz="1500" spc="-100">
                <a:solidFill>
                  <a:srgbClr val="0C285A"/>
                </a:solidFill>
                <a:latin typeface="Verdana"/>
                <a:cs typeface="Verdana"/>
              </a:rPr>
              <a:t> </a:t>
            </a:r>
            <a:r>
              <a:rPr sz="1500" spc="-95">
                <a:solidFill>
                  <a:srgbClr val="0C285A"/>
                </a:solidFill>
                <a:latin typeface="Verdana"/>
                <a:cs typeface="Verdana"/>
              </a:rPr>
              <a:t>legal</a:t>
            </a:r>
            <a:r>
              <a:rPr sz="1500" spc="-105">
                <a:solidFill>
                  <a:srgbClr val="0C285A"/>
                </a:solidFill>
                <a:latin typeface="Verdana"/>
                <a:cs typeface="Verdana"/>
              </a:rPr>
              <a:t> </a:t>
            </a:r>
            <a:r>
              <a:rPr sz="1500" spc="-100">
                <a:solidFill>
                  <a:srgbClr val="0C285A"/>
                </a:solidFill>
                <a:latin typeface="Verdana"/>
                <a:cs typeface="Verdana"/>
              </a:rPr>
              <a:t>do </a:t>
            </a:r>
            <a:r>
              <a:rPr sz="1500" spc="-90">
                <a:solidFill>
                  <a:srgbClr val="0C285A"/>
                </a:solidFill>
                <a:latin typeface="Verdana"/>
                <a:cs typeface="Verdana"/>
              </a:rPr>
              <a:t>processo</a:t>
            </a:r>
            <a:r>
              <a:rPr sz="1500" spc="-105">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a:t>
            </a:r>
            <a:r>
              <a:rPr sz="1500" spc="-125">
                <a:solidFill>
                  <a:srgbClr val="0C285A"/>
                </a:solidFill>
                <a:latin typeface="Verdana"/>
                <a:cs typeface="Verdana"/>
              </a:rPr>
              <a:t>demissão,</a:t>
            </a:r>
            <a:r>
              <a:rPr sz="1500" spc="-105">
                <a:solidFill>
                  <a:srgbClr val="0C285A"/>
                </a:solidFill>
                <a:latin typeface="Verdana"/>
                <a:cs typeface="Verdana"/>
              </a:rPr>
              <a:t> </a:t>
            </a:r>
            <a:r>
              <a:rPr sz="1500" spc="-20">
                <a:solidFill>
                  <a:srgbClr val="0C285A"/>
                </a:solidFill>
                <a:latin typeface="Verdana"/>
                <a:cs typeface="Verdana"/>
              </a:rPr>
              <a:t>ser- </a:t>
            </a:r>
            <a:r>
              <a:rPr sz="1500" spc="-110">
                <a:solidFill>
                  <a:srgbClr val="0C285A"/>
                </a:solidFill>
                <a:latin typeface="Verdana"/>
                <a:cs typeface="Verdana"/>
              </a:rPr>
              <a:t>vindo </a:t>
            </a:r>
            <a:r>
              <a:rPr sz="1500" spc="-114">
                <a:solidFill>
                  <a:srgbClr val="0C285A"/>
                </a:solidFill>
                <a:latin typeface="Verdana"/>
                <a:cs typeface="Verdana"/>
              </a:rPr>
              <a:t>como</a:t>
            </a:r>
            <a:r>
              <a:rPr sz="1500" spc="-105">
                <a:solidFill>
                  <a:srgbClr val="0C285A"/>
                </a:solidFill>
                <a:latin typeface="Verdana"/>
                <a:cs typeface="Verdana"/>
              </a:rPr>
              <a:t> </a:t>
            </a:r>
            <a:r>
              <a:rPr sz="1500" spc="-120">
                <a:solidFill>
                  <a:srgbClr val="0C285A"/>
                </a:solidFill>
                <a:latin typeface="Verdana"/>
                <a:cs typeface="Verdana"/>
              </a:rPr>
              <a:t>prova</a:t>
            </a:r>
            <a:r>
              <a:rPr sz="1500" spc="-110">
                <a:solidFill>
                  <a:srgbClr val="0C285A"/>
                </a:solidFill>
                <a:latin typeface="Verdana"/>
                <a:cs typeface="Verdana"/>
              </a:rPr>
              <a:t> da</a:t>
            </a:r>
            <a:r>
              <a:rPr sz="1500" spc="-105">
                <a:solidFill>
                  <a:srgbClr val="0C285A"/>
                </a:solidFill>
                <a:latin typeface="Verdana"/>
                <a:cs typeface="Verdana"/>
              </a:rPr>
              <a:t> </a:t>
            </a:r>
            <a:r>
              <a:rPr sz="1500" spc="-80">
                <a:solidFill>
                  <a:srgbClr val="0C285A"/>
                </a:solidFill>
                <a:latin typeface="Verdana"/>
                <a:cs typeface="Verdana"/>
              </a:rPr>
              <a:t>ciência</a:t>
            </a:r>
            <a:r>
              <a:rPr sz="1500" spc="-105">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00">
                <a:solidFill>
                  <a:srgbClr val="0C285A"/>
                </a:solidFill>
                <a:latin typeface="Verdana"/>
                <a:cs typeface="Verdana"/>
              </a:rPr>
              <a:t>colaborador</a:t>
            </a:r>
            <a:r>
              <a:rPr sz="1500" spc="-105">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10">
                <a:solidFill>
                  <a:srgbClr val="0C285A"/>
                </a:solidFill>
                <a:latin typeface="Verdana"/>
                <a:cs typeface="Verdana"/>
              </a:rPr>
              <a:t>prevenindo questionamentos</a:t>
            </a:r>
            <a:r>
              <a:rPr sz="1500" spc="-105">
                <a:solidFill>
                  <a:srgbClr val="0C285A"/>
                </a:solidFill>
                <a:latin typeface="Verdana"/>
                <a:cs typeface="Verdana"/>
              </a:rPr>
              <a:t> </a:t>
            </a:r>
            <a:r>
              <a:rPr sz="1500" spc="-120">
                <a:solidFill>
                  <a:srgbClr val="0C285A"/>
                </a:solidFill>
                <a:latin typeface="Verdana"/>
                <a:cs typeface="Verdana"/>
              </a:rPr>
              <a:t>trabalhistas.</a:t>
            </a:r>
            <a:r>
              <a:rPr sz="1500" spc="-110">
                <a:solidFill>
                  <a:srgbClr val="0C285A"/>
                </a:solidFill>
                <a:latin typeface="Verdana"/>
                <a:cs typeface="Verdana"/>
              </a:rPr>
              <a:t> </a:t>
            </a:r>
            <a:r>
              <a:rPr sz="1500" spc="-80">
                <a:solidFill>
                  <a:srgbClr val="0C285A"/>
                </a:solidFill>
                <a:latin typeface="Verdana"/>
                <a:cs typeface="Verdana"/>
              </a:rPr>
              <a:t>Na</a:t>
            </a:r>
            <a:r>
              <a:rPr sz="1500" spc="-105">
                <a:solidFill>
                  <a:srgbClr val="0C285A"/>
                </a:solidFill>
                <a:latin typeface="Verdana"/>
                <a:cs typeface="Verdana"/>
              </a:rPr>
              <a:t> </a:t>
            </a:r>
            <a:r>
              <a:rPr sz="1500" spc="-55">
                <a:solidFill>
                  <a:srgbClr val="0C285A"/>
                </a:solidFill>
                <a:latin typeface="Verdana"/>
                <a:cs typeface="Verdana"/>
              </a:rPr>
              <a:t>valida- </a:t>
            </a:r>
            <a:r>
              <a:rPr sz="1500" spc="-130">
                <a:solidFill>
                  <a:srgbClr val="0C285A"/>
                </a:solidFill>
                <a:latin typeface="Verdana"/>
                <a:cs typeface="Verdana"/>
              </a:rPr>
              <a:t>ção,</a:t>
            </a:r>
            <a:r>
              <a:rPr sz="1500" spc="-110">
                <a:solidFill>
                  <a:srgbClr val="0C285A"/>
                </a:solidFill>
                <a:latin typeface="Verdana"/>
                <a:cs typeface="Verdana"/>
              </a:rPr>
              <a:t> </a:t>
            </a:r>
            <a:r>
              <a:rPr sz="1500" spc="-100">
                <a:solidFill>
                  <a:srgbClr val="0C285A"/>
                </a:solidFill>
                <a:latin typeface="Verdana"/>
                <a:cs typeface="Verdana"/>
              </a:rPr>
              <a:t>ele</a:t>
            </a:r>
            <a:r>
              <a:rPr sz="1500" spc="-110">
                <a:solidFill>
                  <a:srgbClr val="0C285A"/>
                </a:solidFill>
                <a:latin typeface="Verdana"/>
                <a:cs typeface="Verdana"/>
              </a:rPr>
              <a:t> </a:t>
            </a:r>
            <a:r>
              <a:rPr sz="1500" spc="-125">
                <a:solidFill>
                  <a:srgbClr val="0C285A"/>
                </a:solidFill>
                <a:latin typeface="Verdana"/>
                <a:cs typeface="Verdana"/>
              </a:rPr>
              <a:t>demonstra</a:t>
            </a:r>
            <a:r>
              <a:rPr sz="1500" spc="-110">
                <a:solidFill>
                  <a:srgbClr val="0C285A"/>
                </a:solidFill>
                <a:latin typeface="Verdana"/>
                <a:cs typeface="Verdana"/>
              </a:rPr>
              <a:t> que</a:t>
            </a:r>
            <a:r>
              <a:rPr sz="1500" spc="-105">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120">
                <a:solidFill>
                  <a:srgbClr val="0C285A"/>
                </a:solidFill>
                <a:latin typeface="Verdana"/>
                <a:cs typeface="Verdana"/>
              </a:rPr>
              <a:t>empresa</a:t>
            </a:r>
            <a:r>
              <a:rPr sz="1500" spc="-110">
                <a:solidFill>
                  <a:srgbClr val="0C285A"/>
                </a:solidFill>
                <a:latin typeface="Verdana"/>
                <a:cs typeface="Verdana"/>
              </a:rPr>
              <a:t> </a:t>
            </a:r>
            <a:r>
              <a:rPr sz="1500" spc="-100">
                <a:solidFill>
                  <a:srgbClr val="0C285A"/>
                </a:solidFill>
                <a:latin typeface="Verdana"/>
                <a:cs typeface="Verdana"/>
              </a:rPr>
              <a:t>comunicou</a:t>
            </a:r>
            <a:r>
              <a:rPr sz="1500" spc="-110">
                <a:solidFill>
                  <a:srgbClr val="0C285A"/>
                </a:solidFill>
                <a:latin typeface="Verdana"/>
                <a:cs typeface="Verdana"/>
              </a:rPr>
              <a:t> </a:t>
            </a:r>
            <a:r>
              <a:rPr sz="1500" spc="-135">
                <a:solidFill>
                  <a:srgbClr val="0C285A"/>
                </a:solidFill>
                <a:latin typeface="Verdana"/>
                <a:cs typeface="Verdana"/>
              </a:rPr>
              <a:t>formalmente</a:t>
            </a:r>
            <a:r>
              <a:rPr sz="1500" spc="-105">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rescisão, com </a:t>
            </a:r>
            <a:r>
              <a:rPr sz="1500" spc="-114">
                <a:solidFill>
                  <a:srgbClr val="0C285A"/>
                </a:solidFill>
                <a:latin typeface="Verdana"/>
                <a:cs typeface="Verdana"/>
              </a:rPr>
              <a:t>a</a:t>
            </a:r>
            <a:r>
              <a:rPr sz="1500" spc="-105">
                <a:solidFill>
                  <a:srgbClr val="0C285A"/>
                </a:solidFill>
                <a:latin typeface="Verdana"/>
                <a:cs typeface="Verdana"/>
              </a:rPr>
              <a:t> </a:t>
            </a:r>
            <a:r>
              <a:rPr sz="1500" spc="-110">
                <a:solidFill>
                  <a:srgbClr val="0C285A"/>
                </a:solidFill>
                <a:latin typeface="Verdana"/>
                <a:cs typeface="Verdana"/>
              </a:rPr>
              <a:t>devida </a:t>
            </a:r>
            <a:r>
              <a:rPr sz="1500" spc="-105">
                <a:solidFill>
                  <a:srgbClr val="0C285A"/>
                </a:solidFill>
                <a:latin typeface="Verdana"/>
                <a:cs typeface="Verdana"/>
              </a:rPr>
              <a:t>clareza</a:t>
            </a:r>
            <a:r>
              <a:rPr sz="1500" spc="-110">
                <a:solidFill>
                  <a:srgbClr val="0C285A"/>
                </a:solidFill>
                <a:latin typeface="Verdana"/>
                <a:cs typeface="Verdana"/>
              </a:rPr>
              <a:t> </a:t>
            </a:r>
            <a:r>
              <a:rPr sz="1500" spc="-10">
                <a:solidFill>
                  <a:srgbClr val="0C285A"/>
                </a:solidFill>
                <a:latin typeface="Verdana"/>
                <a:cs typeface="Verdana"/>
              </a:rPr>
              <a:t>sobre </a:t>
            </a:r>
            <a:r>
              <a:rPr sz="1500" spc="-100">
                <a:solidFill>
                  <a:srgbClr val="0C285A"/>
                </a:solidFill>
                <a:latin typeface="Verdana"/>
                <a:cs typeface="Verdana"/>
              </a:rPr>
              <a:t>o</a:t>
            </a:r>
            <a:r>
              <a:rPr sz="1500" spc="-114">
                <a:solidFill>
                  <a:srgbClr val="0C285A"/>
                </a:solidFill>
                <a:latin typeface="Verdana"/>
                <a:cs typeface="Verdana"/>
              </a:rPr>
              <a:t> aviso </a:t>
            </a:r>
            <a:r>
              <a:rPr sz="1500" spc="-110">
                <a:solidFill>
                  <a:srgbClr val="0C285A"/>
                </a:solidFill>
                <a:latin typeface="Verdana"/>
                <a:cs typeface="Verdana"/>
              </a:rPr>
              <a:t>prévio</a:t>
            </a:r>
            <a:r>
              <a:rPr sz="1500" spc="-114">
                <a:solidFill>
                  <a:srgbClr val="0C285A"/>
                </a:solidFill>
                <a:latin typeface="Verdana"/>
                <a:cs typeface="Verdana"/>
              </a:rPr>
              <a:t> e </a:t>
            </a:r>
            <a:r>
              <a:rPr sz="1500" spc="-110">
                <a:solidFill>
                  <a:srgbClr val="0C285A"/>
                </a:solidFill>
                <a:latin typeface="Verdana"/>
                <a:cs typeface="Verdana"/>
              </a:rPr>
              <a:t>as </a:t>
            </a:r>
            <a:r>
              <a:rPr sz="1500" spc="-80">
                <a:solidFill>
                  <a:srgbClr val="0C285A"/>
                </a:solidFill>
                <a:latin typeface="Verdana"/>
                <a:cs typeface="Verdana"/>
              </a:rPr>
              <a:t>condições</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120">
                <a:solidFill>
                  <a:srgbClr val="0C285A"/>
                </a:solidFill>
                <a:latin typeface="Verdana"/>
                <a:cs typeface="Verdana"/>
              </a:rPr>
              <a:t>encerramento</a:t>
            </a:r>
            <a:r>
              <a:rPr sz="1500" spc="-114">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0">
                <a:solidFill>
                  <a:srgbClr val="0C285A"/>
                </a:solidFill>
                <a:latin typeface="Verdana"/>
                <a:cs typeface="Verdana"/>
              </a:rPr>
              <a:t>contrato.</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5080">
              <a:lnSpc>
                <a:spcPct val="100000"/>
              </a:lnSpc>
            </a:pPr>
            <a:r>
              <a:rPr sz="1500" spc="-50">
                <a:solidFill>
                  <a:srgbClr val="0C285A"/>
                </a:solidFill>
                <a:latin typeface="Verdana"/>
                <a:cs typeface="Verdana"/>
              </a:rPr>
              <a:t>A</a:t>
            </a:r>
            <a:r>
              <a:rPr sz="1500" spc="-120">
                <a:solidFill>
                  <a:srgbClr val="0C285A"/>
                </a:solidFill>
                <a:latin typeface="Verdana"/>
                <a:cs typeface="Verdana"/>
              </a:rPr>
              <a:t> </a:t>
            </a:r>
            <a:r>
              <a:rPr sz="1500" spc="-95">
                <a:solidFill>
                  <a:srgbClr val="0C285A"/>
                </a:solidFill>
                <a:latin typeface="Verdana"/>
                <a:cs typeface="Verdana"/>
              </a:rPr>
              <a:t>carta</a:t>
            </a:r>
            <a:r>
              <a:rPr sz="1500" spc="-120">
                <a:solidFill>
                  <a:srgbClr val="0C285A"/>
                </a:solidFill>
                <a:latin typeface="Verdana"/>
                <a:cs typeface="Verdana"/>
              </a:rPr>
              <a:t> </a:t>
            </a:r>
            <a:r>
              <a:rPr sz="1500" spc="-110">
                <a:solidFill>
                  <a:srgbClr val="0C285A"/>
                </a:solidFill>
                <a:latin typeface="Verdana"/>
                <a:cs typeface="Verdana"/>
              </a:rPr>
              <a:t>de</a:t>
            </a:r>
            <a:r>
              <a:rPr sz="1500" spc="-120">
                <a:solidFill>
                  <a:srgbClr val="0C285A"/>
                </a:solidFill>
                <a:latin typeface="Verdana"/>
                <a:cs typeface="Verdana"/>
              </a:rPr>
              <a:t> </a:t>
            </a:r>
            <a:r>
              <a:rPr sz="1500" spc="-110">
                <a:solidFill>
                  <a:srgbClr val="0C285A"/>
                </a:solidFill>
                <a:latin typeface="Verdana"/>
                <a:cs typeface="Verdana"/>
              </a:rPr>
              <a:t>desligamento</a:t>
            </a:r>
            <a:r>
              <a:rPr sz="1500" spc="-120">
                <a:solidFill>
                  <a:srgbClr val="0C285A"/>
                </a:solidFill>
                <a:latin typeface="Verdana"/>
                <a:cs typeface="Verdana"/>
              </a:rPr>
              <a:t> </a:t>
            </a:r>
            <a:r>
              <a:rPr sz="1500" spc="-110">
                <a:solidFill>
                  <a:srgbClr val="0C285A"/>
                </a:solidFill>
                <a:latin typeface="Verdana"/>
                <a:cs typeface="Verdana"/>
              </a:rPr>
              <a:t>não</a:t>
            </a:r>
            <a:r>
              <a:rPr sz="1500" spc="-120">
                <a:solidFill>
                  <a:srgbClr val="0C285A"/>
                </a:solidFill>
                <a:latin typeface="Verdana"/>
                <a:cs typeface="Verdana"/>
              </a:rPr>
              <a:t> </a:t>
            </a:r>
            <a:r>
              <a:rPr sz="1500" spc="-90">
                <a:solidFill>
                  <a:srgbClr val="0C285A"/>
                </a:solidFill>
                <a:latin typeface="Verdana"/>
                <a:cs typeface="Verdana"/>
              </a:rPr>
              <a:t>possui</a:t>
            </a:r>
            <a:r>
              <a:rPr sz="1500" spc="-120">
                <a:solidFill>
                  <a:srgbClr val="0C285A"/>
                </a:solidFill>
                <a:latin typeface="Verdana"/>
                <a:cs typeface="Verdana"/>
              </a:rPr>
              <a:t> </a:t>
            </a:r>
            <a:r>
              <a:rPr sz="1500" spc="-110">
                <a:solidFill>
                  <a:srgbClr val="0C285A"/>
                </a:solidFill>
                <a:latin typeface="Verdana"/>
                <a:cs typeface="Verdana"/>
              </a:rPr>
              <a:t>modelo</a:t>
            </a:r>
            <a:r>
              <a:rPr sz="1500" spc="-120">
                <a:solidFill>
                  <a:srgbClr val="0C285A"/>
                </a:solidFill>
                <a:latin typeface="Verdana"/>
                <a:cs typeface="Verdana"/>
              </a:rPr>
              <a:t> </a:t>
            </a:r>
            <a:r>
              <a:rPr sz="1500" spc="-114">
                <a:solidFill>
                  <a:srgbClr val="0C285A"/>
                </a:solidFill>
                <a:latin typeface="Verdana"/>
                <a:cs typeface="Verdana"/>
              </a:rPr>
              <a:t>único,</a:t>
            </a:r>
            <a:r>
              <a:rPr sz="1500" spc="-120">
                <a:solidFill>
                  <a:srgbClr val="0C285A"/>
                </a:solidFill>
                <a:latin typeface="Verdana"/>
                <a:cs typeface="Verdana"/>
              </a:rPr>
              <a:t> </a:t>
            </a:r>
            <a:r>
              <a:rPr sz="1500" spc="-145">
                <a:solidFill>
                  <a:srgbClr val="0C285A"/>
                </a:solidFill>
                <a:latin typeface="Verdana"/>
                <a:cs typeface="Verdana"/>
              </a:rPr>
              <a:t>mas</a:t>
            </a:r>
            <a:r>
              <a:rPr sz="1500" spc="-120">
                <a:solidFill>
                  <a:srgbClr val="0C285A"/>
                </a:solidFill>
                <a:latin typeface="Verdana"/>
                <a:cs typeface="Verdana"/>
              </a:rPr>
              <a:t> </a:t>
            </a:r>
            <a:r>
              <a:rPr sz="1500" spc="-125">
                <a:solidFill>
                  <a:srgbClr val="0C285A"/>
                </a:solidFill>
                <a:latin typeface="Verdana"/>
                <a:cs typeface="Verdana"/>
              </a:rPr>
              <a:t>deve</a:t>
            </a:r>
            <a:r>
              <a:rPr sz="1500" spc="-114">
                <a:solidFill>
                  <a:srgbClr val="0C285A"/>
                </a:solidFill>
                <a:latin typeface="Verdana"/>
                <a:cs typeface="Verdana"/>
              </a:rPr>
              <a:t> </a:t>
            </a:r>
            <a:r>
              <a:rPr sz="1500" spc="-105">
                <a:solidFill>
                  <a:srgbClr val="0C285A"/>
                </a:solidFill>
                <a:latin typeface="Verdana"/>
                <a:cs typeface="Verdana"/>
              </a:rPr>
              <a:t>conter</a:t>
            </a:r>
            <a:r>
              <a:rPr sz="1500" spc="-120">
                <a:solidFill>
                  <a:srgbClr val="0C285A"/>
                </a:solidFill>
                <a:latin typeface="Verdana"/>
                <a:cs typeface="Verdana"/>
              </a:rPr>
              <a:t> </a:t>
            </a:r>
            <a:r>
              <a:rPr sz="1500" spc="-95">
                <a:solidFill>
                  <a:srgbClr val="0C285A"/>
                </a:solidFill>
                <a:latin typeface="Verdana"/>
                <a:cs typeface="Verdana"/>
              </a:rPr>
              <a:t>dados</a:t>
            </a:r>
            <a:r>
              <a:rPr sz="1500" spc="-120">
                <a:solidFill>
                  <a:srgbClr val="0C285A"/>
                </a:solidFill>
                <a:latin typeface="Verdana"/>
                <a:cs typeface="Verdana"/>
              </a:rPr>
              <a:t> </a:t>
            </a:r>
            <a:r>
              <a:rPr sz="1500" spc="-110">
                <a:solidFill>
                  <a:srgbClr val="0C285A"/>
                </a:solidFill>
                <a:latin typeface="Verdana"/>
                <a:cs typeface="Verdana"/>
              </a:rPr>
              <a:t>da</a:t>
            </a:r>
            <a:r>
              <a:rPr sz="1500" spc="-120">
                <a:solidFill>
                  <a:srgbClr val="0C285A"/>
                </a:solidFill>
                <a:latin typeface="Verdana"/>
                <a:cs typeface="Verdana"/>
              </a:rPr>
              <a:t> empresa </a:t>
            </a:r>
            <a:r>
              <a:rPr sz="1500" spc="-114">
                <a:solidFill>
                  <a:srgbClr val="0C285A"/>
                </a:solidFill>
                <a:latin typeface="Verdana"/>
                <a:cs typeface="Verdana"/>
              </a:rPr>
              <a:t>e</a:t>
            </a:r>
            <a:r>
              <a:rPr sz="1500" spc="-120">
                <a:solidFill>
                  <a:srgbClr val="0C285A"/>
                </a:solidFill>
                <a:latin typeface="Verdana"/>
                <a:cs typeface="Verdana"/>
              </a:rPr>
              <a:t> </a:t>
            </a:r>
            <a:r>
              <a:rPr sz="1500" spc="-100">
                <a:solidFill>
                  <a:srgbClr val="0C285A"/>
                </a:solidFill>
                <a:latin typeface="Verdana"/>
                <a:cs typeface="Verdana"/>
              </a:rPr>
              <a:t>do</a:t>
            </a:r>
            <a:r>
              <a:rPr sz="1500" spc="-120">
                <a:solidFill>
                  <a:srgbClr val="0C285A"/>
                </a:solidFill>
                <a:latin typeface="Verdana"/>
                <a:cs typeface="Verdana"/>
              </a:rPr>
              <a:t> </a:t>
            </a:r>
            <a:r>
              <a:rPr sz="1500" spc="-30">
                <a:solidFill>
                  <a:srgbClr val="0C285A"/>
                </a:solidFill>
                <a:latin typeface="Verdana"/>
                <a:cs typeface="Verdana"/>
              </a:rPr>
              <a:t>colabo- </a:t>
            </a:r>
            <a:r>
              <a:rPr sz="1500" spc="-150">
                <a:solidFill>
                  <a:srgbClr val="0C285A"/>
                </a:solidFill>
                <a:latin typeface="Verdana"/>
                <a:cs typeface="Verdana"/>
              </a:rPr>
              <a:t>rador,</a:t>
            </a:r>
            <a:r>
              <a:rPr sz="1500" spc="-110">
                <a:solidFill>
                  <a:srgbClr val="0C285A"/>
                </a:solidFill>
                <a:latin typeface="Verdana"/>
                <a:cs typeface="Verdana"/>
              </a:rPr>
              <a:t> </a:t>
            </a:r>
            <a:r>
              <a:rPr sz="1500" spc="-125">
                <a:solidFill>
                  <a:srgbClr val="0C285A"/>
                </a:solidFill>
                <a:latin typeface="Verdana"/>
                <a:cs typeface="Verdana"/>
              </a:rPr>
              <a:t>além</a:t>
            </a:r>
            <a:r>
              <a:rPr sz="1500" spc="-105">
                <a:solidFill>
                  <a:srgbClr val="0C285A"/>
                </a:solidFill>
                <a:latin typeface="Verdana"/>
                <a:cs typeface="Verdana"/>
              </a:rPr>
              <a:t> </a:t>
            </a:r>
            <a:r>
              <a:rPr sz="1500" spc="-110">
                <a:solidFill>
                  <a:srgbClr val="0C285A"/>
                </a:solidFill>
                <a:latin typeface="Verdana"/>
                <a:cs typeface="Verdana"/>
              </a:rPr>
              <a:t>da</a:t>
            </a:r>
            <a:r>
              <a:rPr sz="1500" spc="-105">
                <a:solidFill>
                  <a:srgbClr val="0C285A"/>
                </a:solidFill>
                <a:latin typeface="Verdana"/>
                <a:cs typeface="Verdana"/>
              </a:rPr>
              <a:t> </a:t>
            </a:r>
            <a:r>
              <a:rPr sz="1500" spc="-110">
                <a:solidFill>
                  <a:srgbClr val="0C285A"/>
                </a:solidFill>
                <a:latin typeface="Verdana"/>
                <a:cs typeface="Verdana"/>
              </a:rPr>
              <a:t>manifestação </a:t>
            </a:r>
            <a:r>
              <a:rPr sz="1500" spc="-120">
                <a:solidFill>
                  <a:srgbClr val="0C285A"/>
                </a:solidFill>
                <a:latin typeface="Verdana"/>
                <a:cs typeface="Verdana"/>
              </a:rPr>
              <a:t>expressa</a:t>
            </a:r>
            <a:r>
              <a:rPr sz="1500" spc="-105">
                <a:solidFill>
                  <a:srgbClr val="0C285A"/>
                </a:solidFill>
                <a:latin typeface="Verdana"/>
                <a:cs typeface="Verdana"/>
              </a:rPr>
              <a:t> </a:t>
            </a:r>
            <a:r>
              <a:rPr sz="1500" spc="-110">
                <a:solidFill>
                  <a:srgbClr val="0C285A"/>
                </a:solidFill>
                <a:latin typeface="Verdana"/>
                <a:cs typeface="Verdana"/>
              </a:rPr>
              <a:t>de</a:t>
            </a:r>
            <a:r>
              <a:rPr sz="1500" spc="-105">
                <a:solidFill>
                  <a:srgbClr val="0C285A"/>
                </a:solidFill>
                <a:latin typeface="Verdana"/>
                <a:cs typeface="Verdana"/>
              </a:rPr>
              <a:t> </a:t>
            </a:r>
            <a:r>
              <a:rPr sz="1500" spc="-120">
                <a:solidFill>
                  <a:srgbClr val="0C285A"/>
                </a:solidFill>
                <a:latin typeface="Verdana"/>
                <a:cs typeface="Verdana"/>
              </a:rPr>
              <a:t>término</a:t>
            </a:r>
            <a:r>
              <a:rPr sz="1500" spc="-110">
                <a:solidFill>
                  <a:srgbClr val="0C285A"/>
                </a:solidFill>
                <a:latin typeface="Verdana"/>
                <a:cs typeface="Verdana"/>
              </a:rPr>
              <a:t> </a:t>
            </a:r>
            <a:r>
              <a:rPr sz="1500" spc="-125">
                <a:solidFill>
                  <a:srgbClr val="0C285A"/>
                </a:solidFill>
                <a:latin typeface="Verdana"/>
                <a:cs typeface="Verdana"/>
              </a:rPr>
              <a:t>contratual.</a:t>
            </a:r>
            <a:r>
              <a:rPr sz="1500" spc="-105">
                <a:solidFill>
                  <a:srgbClr val="0C285A"/>
                </a:solidFill>
                <a:latin typeface="Verdana"/>
                <a:cs typeface="Verdana"/>
              </a:rPr>
              <a:t> </a:t>
            </a:r>
            <a:r>
              <a:rPr sz="1500" spc="-120">
                <a:solidFill>
                  <a:srgbClr val="0C285A"/>
                </a:solidFill>
                <a:latin typeface="Verdana"/>
                <a:cs typeface="Verdana"/>
              </a:rPr>
              <a:t>Sua</a:t>
            </a:r>
            <a:r>
              <a:rPr sz="1500" spc="-105">
                <a:solidFill>
                  <a:srgbClr val="0C285A"/>
                </a:solidFill>
                <a:latin typeface="Verdana"/>
                <a:cs typeface="Verdana"/>
              </a:rPr>
              <a:t> </a:t>
            </a:r>
            <a:r>
              <a:rPr sz="1500" spc="-100">
                <a:solidFill>
                  <a:srgbClr val="0C285A"/>
                </a:solidFill>
                <a:latin typeface="Verdana"/>
                <a:cs typeface="Verdana"/>
              </a:rPr>
              <a:t>análise</a:t>
            </a:r>
            <a:r>
              <a:rPr sz="1500" spc="-110">
                <a:solidFill>
                  <a:srgbClr val="0C285A"/>
                </a:solidFill>
                <a:latin typeface="Verdana"/>
                <a:cs typeface="Verdana"/>
              </a:rPr>
              <a:t> está</a:t>
            </a:r>
            <a:r>
              <a:rPr sz="1500" spc="-105">
                <a:solidFill>
                  <a:srgbClr val="0C285A"/>
                </a:solidFill>
                <a:latin typeface="Verdana"/>
                <a:cs typeface="Verdana"/>
              </a:rPr>
              <a:t> </a:t>
            </a:r>
            <a:r>
              <a:rPr sz="1500" spc="-120">
                <a:solidFill>
                  <a:srgbClr val="0C285A"/>
                </a:solidFill>
                <a:latin typeface="Verdana"/>
                <a:cs typeface="Verdana"/>
              </a:rPr>
              <a:t>diretamente</a:t>
            </a:r>
            <a:r>
              <a:rPr sz="1500" spc="-105">
                <a:solidFill>
                  <a:srgbClr val="0C285A"/>
                </a:solidFill>
                <a:latin typeface="Verdana"/>
                <a:cs typeface="Verdana"/>
              </a:rPr>
              <a:t> </a:t>
            </a:r>
            <a:r>
              <a:rPr sz="1500" spc="-60">
                <a:solidFill>
                  <a:srgbClr val="0C285A"/>
                </a:solidFill>
                <a:latin typeface="Verdana"/>
                <a:cs typeface="Verdana"/>
              </a:rPr>
              <a:t>vinculada </a:t>
            </a:r>
            <a:r>
              <a:rPr sz="1500" spc="-105">
                <a:solidFill>
                  <a:srgbClr val="0C285A"/>
                </a:solidFill>
                <a:latin typeface="Verdana"/>
                <a:cs typeface="Verdana"/>
              </a:rPr>
              <a:t>ao</a:t>
            </a:r>
            <a:r>
              <a:rPr sz="1500" spc="-114">
                <a:solidFill>
                  <a:srgbClr val="0C285A"/>
                </a:solidFill>
                <a:latin typeface="Verdana"/>
                <a:cs typeface="Verdana"/>
              </a:rPr>
              <a:t> </a:t>
            </a:r>
            <a:r>
              <a:rPr sz="1500" spc="-125">
                <a:solidFill>
                  <a:srgbClr val="0C285A"/>
                </a:solidFill>
                <a:latin typeface="Verdana"/>
                <a:cs typeface="Verdana"/>
              </a:rPr>
              <a:t>TRCT,</a:t>
            </a:r>
            <a:r>
              <a:rPr sz="1500" spc="-110">
                <a:solidFill>
                  <a:srgbClr val="0C285A"/>
                </a:solidFill>
                <a:latin typeface="Verdana"/>
                <a:cs typeface="Verdana"/>
              </a:rPr>
              <a:t> que detalha as</a:t>
            </a:r>
            <a:r>
              <a:rPr sz="1500" spc="-114">
                <a:solidFill>
                  <a:srgbClr val="0C285A"/>
                </a:solidFill>
                <a:latin typeface="Verdana"/>
                <a:cs typeface="Verdana"/>
              </a:rPr>
              <a:t> </a:t>
            </a:r>
            <a:r>
              <a:rPr sz="1500" spc="-125">
                <a:solidFill>
                  <a:srgbClr val="0C285A"/>
                </a:solidFill>
                <a:latin typeface="Verdana"/>
                <a:cs typeface="Verdana"/>
              </a:rPr>
              <a:t>verbas</a:t>
            </a:r>
            <a:r>
              <a:rPr sz="1500" spc="-110">
                <a:solidFill>
                  <a:srgbClr val="0C285A"/>
                </a:solidFill>
                <a:latin typeface="Verdana"/>
                <a:cs typeface="Verdana"/>
              </a:rPr>
              <a:t> </a:t>
            </a:r>
            <a:r>
              <a:rPr sz="1500" spc="-105">
                <a:solidFill>
                  <a:srgbClr val="0C285A"/>
                </a:solidFill>
                <a:latin typeface="Verdana"/>
                <a:cs typeface="Verdana"/>
              </a:rPr>
              <a:t>rescisórias,</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95">
                <a:solidFill>
                  <a:srgbClr val="0C285A"/>
                </a:solidFill>
                <a:latin typeface="Verdana"/>
                <a:cs typeface="Verdana"/>
              </a:rPr>
              <a:t>funciona</a:t>
            </a:r>
            <a:r>
              <a:rPr sz="1500" spc="-114">
                <a:solidFill>
                  <a:srgbClr val="0C285A"/>
                </a:solidFill>
                <a:latin typeface="Verdana"/>
                <a:cs typeface="Verdana"/>
              </a:rPr>
              <a:t> como</a:t>
            </a:r>
            <a:r>
              <a:rPr sz="1500" spc="-110">
                <a:solidFill>
                  <a:srgbClr val="0C285A"/>
                </a:solidFill>
                <a:latin typeface="Verdana"/>
                <a:cs typeface="Verdana"/>
              </a:rPr>
              <a:t> </a:t>
            </a:r>
            <a:r>
              <a:rPr sz="1500" spc="-120">
                <a:solidFill>
                  <a:srgbClr val="0C285A"/>
                </a:solidFill>
                <a:latin typeface="Verdana"/>
                <a:cs typeface="Verdana"/>
              </a:rPr>
              <a:t>documento</a:t>
            </a:r>
            <a:r>
              <a:rPr sz="1500" spc="-110">
                <a:solidFill>
                  <a:srgbClr val="0C285A"/>
                </a:solidFill>
                <a:latin typeface="Verdana"/>
                <a:cs typeface="Verdana"/>
              </a:rPr>
              <a:t> de </a:t>
            </a:r>
            <a:r>
              <a:rPr sz="1500" spc="-95">
                <a:solidFill>
                  <a:srgbClr val="0C285A"/>
                </a:solidFill>
                <a:latin typeface="Verdana"/>
                <a:cs typeface="Verdana"/>
              </a:rPr>
              <a:t>apoio</a:t>
            </a:r>
            <a:r>
              <a:rPr sz="1500" spc="-114">
                <a:solidFill>
                  <a:srgbClr val="0C285A"/>
                </a:solidFill>
                <a:latin typeface="Verdana"/>
                <a:cs typeface="Verdana"/>
              </a:rPr>
              <a:t> </a:t>
            </a:r>
            <a:r>
              <a:rPr sz="1500" spc="-120">
                <a:solidFill>
                  <a:srgbClr val="0C285A"/>
                </a:solidFill>
                <a:latin typeface="Verdana"/>
                <a:cs typeface="Verdana"/>
              </a:rPr>
              <a:t>para</a:t>
            </a:r>
            <a:r>
              <a:rPr sz="1500" spc="-110">
                <a:solidFill>
                  <a:srgbClr val="0C285A"/>
                </a:solidFill>
                <a:latin typeface="Verdana"/>
                <a:cs typeface="Verdana"/>
              </a:rPr>
              <a:t> </a:t>
            </a:r>
            <a:r>
              <a:rPr sz="1500" spc="-114">
                <a:solidFill>
                  <a:srgbClr val="0C285A"/>
                </a:solidFill>
                <a:latin typeface="Verdana"/>
                <a:cs typeface="Verdana"/>
              </a:rPr>
              <a:t>confirmar</a:t>
            </a:r>
            <a:r>
              <a:rPr sz="1500" spc="-110">
                <a:solidFill>
                  <a:srgbClr val="0C285A"/>
                </a:solidFill>
                <a:latin typeface="Verdana"/>
                <a:cs typeface="Verdana"/>
              </a:rPr>
              <a:t> </a:t>
            </a:r>
            <a:r>
              <a:rPr sz="1500" spc="-50">
                <a:solidFill>
                  <a:srgbClr val="0C285A"/>
                </a:solidFill>
                <a:latin typeface="Verdana"/>
                <a:cs typeface="Verdana"/>
              </a:rPr>
              <a:t>a </a:t>
            </a:r>
            <a:r>
              <a:rPr sz="1500" spc="-95">
                <a:solidFill>
                  <a:srgbClr val="0C285A"/>
                </a:solidFill>
                <a:latin typeface="Verdana"/>
                <a:cs typeface="Verdana"/>
              </a:rPr>
              <a:t>legalidade</a:t>
            </a:r>
            <a:r>
              <a:rPr sz="1500" spc="-114">
                <a:solidFill>
                  <a:srgbClr val="0C285A"/>
                </a:solidFill>
                <a:latin typeface="Verdana"/>
                <a:cs typeface="Verdana"/>
              </a:rPr>
              <a:t> </a:t>
            </a:r>
            <a:r>
              <a:rPr sz="1500" spc="-100">
                <a:solidFill>
                  <a:srgbClr val="0C285A"/>
                </a:solidFill>
                <a:latin typeface="Verdana"/>
                <a:cs typeface="Verdana"/>
              </a:rPr>
              <a:t>do</a:t>
            </a:r>
            <a:r>
              <a:rPr sz="1500" spc="-114">
                <a:solidFill>
                  <a:srgbClr val="0C285A"/>
                </a:solidFill>
                <a:latin typeface="Verdana"/>
                <a:cs typeface="Verdana"/>
              </a:rPr>
              <a:t> </a:t>
            </a:r>
            <a:r>
              <a:rPr sz="1500" spc="-90">
                <a:solidFill>
                  <a:srgbClr val="0C285A"/>
                </a:solidFill>
                <a:latin typeface="Verdana"/>
                <a:cs typeface="Verdana"/>
              </a:rPr>
              <a:t>processo</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10">
                <a:solidFill>
                  <a:srgbClr val="0C285A"/>
                </a:solidFill>
                <a:latin typeface="Verdana"/>
                <a:cs typeface="Verdana"/>
              </a:rPr>
              <a:t>demissão.</a:t>
            </a:r>
            <a:endParaRPr sz="1500">
              <a:latin typeface="Verdana"/>
              <a:cs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8949" y="914477"/>
            <a:ext cx="3631565" cy="720725"/>
          </a:xfrm>
          <a:prstGeom prst="rect">
            <a:avLst/>
          </a:prstGeom>
        </p:spPr>
        <p:txBody>
          <a:bodyPr vert="horz" wrap="square" lIns="0" tIns="12700" rIns="0" bIns="0" rtlCol="0">
            <a:spAutoFit/>
          </a:bodyPr>
          <a:lstStyle/>
          <a:p>
            <a:pPr marL="21590">
              <a:lnSpc>
                <a:spcPts val="2735"/>
              </a:lnSpc>
              <a:spcBef>
                <a:spcPts val="100"/>
              </a:spcBef>
            </a:pPr>
            <a:r>
              <a:rPr sz="2400" b="1" i="1" spc="-225">
                <a:solidFill>
                  <a:srgbClr val="FFFFFF"/>
                </a:solidFill>
                <a:latin typeface="Trebuchet MS"/>
                <a:cs typeface="Trebuchet MS"/>
              </a:rPr>
              <a:t>FGTS</a:t>
            </a:r>
            <a:r>
              <a:rPr sz="2400" b="1" i="1" spc="-160">
                <a:solidFill>
                  <a:srgbClr val="FFFFFF"/>
                </a:solidFill>
                <a:latin typeface="Trebuchet MS"/>
                <a:cs typeface="Trebuchet MS"/>
              </a:rPr>
              <a:t> </a:t>
            </a:r>
            <a:r>
              <a:rPr sz="2400" b="1" i="1" spc="-25">
                <a:solidFill>
                  <a:srgbClr val="FFFFFF"/>
                </a:solidFill>
                <a:latin typeface="Trebuchet MS"/>
                <a:cs typeface="Trebuchet MS"/>
              </a:rPr>
              <a:t>Digital</a:t>
            </a:r>
            <a:endParaRPr sz="2400">
              <a:latin typeface="Trebuchet MS"/>
              <a:cs typeface="Trebuchet MS"/>
            </a:endParaRPr>
          </a:p>
          <a:p>
            <a:pPr marL="12700">
              <a:lnSpc>
                <a:spcPts val="2735"/>
              </a:lnSpc>
            </a:pPr>
            <a:r>
              <a:rPr sz="2400" i="1" spc="-270">
                <a:solidFill>
                  <a:srgbClr val="FFFFFF"/>
                </a:solidFill>
                <a:latin typeface="Arial"/>
                <a:cs typeface="Arial"/>
              </a:rPr>
              <a:t>Passo</a:t>
            </a:r>
            <a:r>
              <a:rPr sz="2400" i="1" spc="-90">
                <a:solidFill>
                  <a:srgbClr val="FFFFFF"/>
                </a:solidFill>
                <a:latin typeface="Arial"/>
                <a:cs typeface="Arial"/>
              </a:rPr>
              <a:t> a</a:t>
            </a:r>
            <a:r>
              <a:rPr sz="2400" i="1" spc="-85">
                <a:solidFill>
                  <a:srgbClr val="FFFFFF"/>
                </a:solidFill>
                <a:latin typeface="Arial"/>
                <a:cs typeface="Arial"/>
              </a:rPr>
              <a:t> </a:t>
            </a:r>
            <a:r>
              <a:rPr sz="2400" i="1" spc="-270">
                <a:solidFill>
                  <a:srgbClr val="FFFFFF"/>
                </a:solidFill>
                <a:latin typeface="Arial"/>
                <a:cs typeface="Arial"/>
              </a:rPr>
              <a:t>Passo</a:t>
            </a:r>
            <a:r>
              <a:rPr sz="2400" i="1" spc="-85">
                <a:solidFill>
                  <a:srgbClr val="FFFFFF"/>
                </a:solidFill>
                <a:latin typeface="Arial"/>
                <a:cs typeface="Arial"/>
              </a:rPr>
              <a:t> </a:t>
            </a:r>
            <a:r>
              <a:rPr sz="2400" i="1" spc="-75">
                <a:solidFill>
                  <a:srgbClr val="FFFFFF"/>
                </a:solidFill>
                <a:latin typeface="Arial"/>
                <a:cs typeface="Arial"/>
              </a:rPr>
              <a:t>para</a:t>
            </a:r>
            <a:r>
              <a:rPr sz="2400" i="1" spc="-85">
                <a:solidFill>
                  <a:srgbClr val="FFFFFF"/>
                </a:solidFill>
                <a:latin typeface="Arial"/>
                <a:cs typeface="Arial"/>
              </a:rPr>
              <a:t> </a:t>
            </a:r>
            <a:r>
              <a:rPr sz="2400" i="1" spc="-55">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671300" y="211800"/>
            <a:ext cx="7310755" cy="787400"/>
          </a:xfrm>
          <a:prstGeom prst="rect">
            <a:avLst/>
          </a:prstGeom>
        </p:spPr>
        <p:txBody>
          <a:bodyPr vert="horz" wrap="square" lIns="0" tIns="12700" rIns="0" bIns="0" rtlCol="0">
            <a:spAutoFit/>
          </a:bodyPr>
          <a:lstStyle/>
          <a:p>
            <a:pPr marL="12700">
              <a:lnSpc>
                <a:spcPct val="100000"/>
              </a:lnSpc>
              <a:spcBef>
                <a:spcPts val="100"/>
              </a:spcBef>
            </a:pPr>
            <a:r>
              <a:rPr spc="-225"/>
              <a:t>Comprovante</a:t>
            </a:r>
            <a:r>
              <a:rPr spc="-325"/>
              <a:t> </a:t>
            </a:r>
            <a:r>
              <a:rPr spc="-200"/>
              <a:t>de</a:t>
            </a:r>
            <a:r>
              <a:rPr spc="-320"/>
              <a:t> </a:t>
            </a:r>
            <a:r>
              <a:rPr spc="-300"/>
              <a:t>Pagamento</a:t>
            </a:r>
          </a:p>
        </p:txBody>
      </p:sp>
      <p:grpSp>
        <p:nvGrpSpPr>
          <p:cNvPr id="4" name="object 4"/>
          <p:cNvGrpSpPr/>
          <p:nvPr/>
        </p:nvGrpSpPr>
        <p:grpSpPr>
          <a:xfrm>
            <a:off x="457200" y="2619006"/>
            <a:ext cx="8905875" cy="3870325"/>
            <a:chOff x="457200" y="2619006"/>
            <a:chExt cx="8905875" cy="3870325"/>
          </a:xfrm>
        </p:grpSpPr>
        <p:pic>
          <p:nvPicPr>
            <p:cNvPr id="5" name="object 5"/>
            <p:cNvPicPr/>
            <p:nvPr/>
          </p:nvPicPr>
          <p:blipFill>
            <a:blip r:embed="rId2" cstate="print"/>
            <a:stretch>
              <a:fillRect/>
            </a:stretch>
          </p:blipFill>
          <p:spPr>
            <a:xfrm>
              <a:off x="457200" y="2619006"/>
              <a:ext cx="6211798" cy="3869994"/>
            </a:xfrm>
            <a:prstGeom prst="rect">
              <a:avLst/>
            </a:prstGeom>
          </p:spPr>
        </p:pic>
        <p:pic>
          <p:nvPicPr>
            <p:cNvPr id="6" name="object 6"/>
            <p:cNvPicPr/>
            <p:nvPr/>
          </p:nvPicPr>
          <p:blipFill>
            <a:blip r:embed="rId3" cstate="print"/>
            <a:stretch>
              <a:fillRect/>
            </a:stretch>
          </p:blipFill>
          <p:spPr>
            <a:xfrm>
              <a:off x="7478394" y="5203799"/>
              <a:ext cx="1884603" cy="421805"/>
            </a:xfrm>
            <a:prstGeom prst="rect">
              <a:avLst/>
            </a:prstGeom>
          </p:spPr>
        </p:pic>
        <p:sp>
          <p:nvSpPr>
            <p:cNvPr id="7" name="object 7"/>
            <p:cNvSpPr/>
            <p:nvPr/>
          </p:nvSpPr>
          <p:spPr>
            <a:xfrm>
              <a:off x="4939200" y="4264206"/>
              <a:ext cx="169545" cy="0"/>
            </a:xfrm>
            <a:custGeom>
              <a:avLst/>
              <a:gdLst/>
              <a:ahLst/>
              <a:cxnLst/>
              <a:rect l="l" t="t" r="r" b="b"/>
              <a:pathLst>
                <a:path w="169545">
                  <a:moveTo>
                    <a:pt x="0" y="0"/>
                  </a:moveTo>
                  <a:lnTo>
                    <a:pt x="169202" y="0"/>
                  </a:lnTo>
                </a:path>
              </a:pathLst>
            </a:custGeom>
            <a:ln w="25400">
              <a:solidFill>
                <a:srgbClr val="0C285A"/>
              </a:solidFill>
            </a:ln>
          </p:spPr>
          <p:txBody>
            <a:bodyPr wrap="square" lIns="0" tIns="0" rIns="0" bIns="0" rtlCol="0"/>
            <a:lstStyle/>
            <a:p>
              <a:endParaRPr/>
            </a:p>
          </p:txBody>
        </p:sp>
        <p:sp>
          <p:nvSpPr>
            <p:cNvPr id="8" name="object 8"/>
            <p:cNvSpPr/>
            <p:nvPr/>
          </p:nvSpPr>
          <p:spPr>
            <a:xfrm>
              <a:off x="3339096" y="4077106"/>
              <a:ext cx="1595120" cy="1440180"/>
            </a:xfrm>
            <a:custGeom>
              <a:avLst/>
              <a:gdLst/>
              <a:ahLst/>
              <a:cxnLst/>
              <a:rect l="l" t="t" r="r" b="b"/>
              <a:pathLst>
                <a:path w="1595120" h="1440179">
                  <a:moveTo>
                    <a:pt x="0" y="327393"/>
                  </a:moveTo>
                  <a:lnTo>
                    <a:pt x="1594599" y="327393"/>
                  </a:lnTo>
                  <a:lnTo>
                    <a:pt x="1594599" y="0"/>
                  </a:lnTo>
                  <a:lnTo>
                    <a:pt x="0" y="0"/>
                  </a:lnTo>
                  <a:lnTo>
                    <a:pt x="0" y="327393"/>
                  </a:lnTo>
                  <a:close/>
                </a:path>
                <a:path w="1595120" h="1440179">
                  <a:moveTo>
                    <a:pt x="10807" y="1439799"/>
                  </a:moveTo>
                  <a:lnTo>
                    <a:pt x="782358" y="1439799"/>
                  </a:lnTo>
                  <a:lnTo>
                    <a:pt x="782358" y="1295996"/>
                  </a:lnTo>
                  <a:lnTo>
                    <a:pt x="10807" y="1295996"/>
                  </a:lnTo>
                  <a:lnTo>
                    <a:pt x="10807" y="1439799"/>
                  </a:lnTo>
                  <a:close/>
                </a:path>
              </a:pathLst>
            </a:custGeom>
            <a:ln w="25400">
              <a:solidFill>
                <a:srgbClr val="0C285A"/>
              </a:solidFill>
            </a:ln>
          </p:spPr>
          <p:txBody>
            <a:bodyPr wrap="square" lIns="0" tIns="0" rIns="0" bIns="0" rtlCol="0"/>
            <a:lstStyle/>
            <a:p>
              <a:endParaRPr/>
            </a:p>
          </p:txBody>
        </p:sp>
        <p:sp>
          <p:nvSpPr>
            <p:cNvPr id="9" name="object 9"/>
            <p:cNvSpPr/>
            <p:nvPr/>
          </p:nvSpPr>
          <p:spPr>
            <a:xfrm>
              <a:off x="8357501" y="5367693"/>
              <a:ext cx="914400" cy="236854"/>
            </a:xfrm>
            <a:custGeom>
              <a:avLst/>
              <a:gdLst/>
              <a:ahLst/>
              <a:cxnLst/>
              <a:rect l="l" t="t" r="r" b="b"/>
              <a:pathLst>
                <a:path w="914400" h="236854">
                  <a:moveTo>
                    <a:pt x="0" y="236804"/>
                  </a:moveTo>
                  <a:lnTo>
                    <a:pt x="914196" y="236804"/>
                  </a:lnTo>
                  <a:lnTo>
                    <a:pt x="914196" y="0"/>
                  </a:lnTo>
                  <a:lnTo>
                    <a:pt x="0" y="0"/>
                  </a:lnTo>
                  <a:lnTo>
                    <a:pt x="0" y="236804"/>
                  </a:lnTo>
                  <a:close/>
                </a:path>
              </a:pathLst>
            </a:custGeom>
            <a:ln w="25400">
              <a:solidFill>
                <a:srgbClr val="FFFFFE"/>
              </a:solidFill>
            </a:ln>
          </p:spPr>
          <p:txBody>
            <a:bodyPr wrap="square" lIns="0" tIns="0" rIns="0" bIns="0" rtlCol="0"/>
            <a:lstStyle/>
            <a:p>
              <a:endParaRPr/>
            </a:p>
          </p:txBody>
        </p:sp>
        <p:sp>
          <p:nvSpPr>
            <p:cNvPr id="10" name="object 10"/>
            <p:cNvSpPr/>
            <p:nvPr/>
          </p:nvSpPr>
          <p:spPr>
            <a:xfrm>
              <a:off x="3303104" y="5553697"/>
              <a:ext cx="2016125" cy="144145"/>
            </a:xfrm>
            <a:custGeom>
              <a:avLst/>
              <a:gdLst/>
              <a:ahLst/>
              <a:cxnLst/>
              <a:rect l="l" t="t" r="r" b="b"/>
              <a:pathLst>
                <a:path w="2016125" h="144145">
                  <a:moveTo>
                    <a:pt x="0" y="143802"/>
                  </a:moveTo>
                  <a:lnTo>
                    <a:pt x="2015998" y="143802"/>
                  </a:lnTo>
                  <a:lnTo>
                    <a:pt x="2015998" y="0"/>
                  </a:lnTo>
                  <a:lnTo>
                    <a:pt x="0" y="0"/>
                  </a:lnTo>
                  <a:lnTo>
                    <a:pt x="0" y="143802"/>
                  </a:lnTo>
                  <a:close/>
                </a:path>
              </a:pathLst>
            </a:custGeom>
            <a:ln w="25400">
              <a:solidFill>
                <a:srgbClr val="0C285A"/>
              </a:solidFill>
            </a:ln>
          </p:spPr>
          <p:txBody>
            <a:bodyPr wrap="square" lIns="0" tIns="0" rIns="0" bIns="0" rtlCol="0"/>
            <a:lstStyle/>
            <a:p>
              <a:endParaRPr/>
            </a:p>
          </p:txBody>
        </p:sp>
        <p:sp>
          <p:nvSpPr>
            <p:cNvPr id="11" name="object 11"/>
            <p:cNvSpPr/>
            <p:nvPr/>
          </p:nvSpPr>
          <p:spPr>
            <a:xfrm>
              <a:off x="5095900" y="2897999"/>
              <a:ext cx="2054225" cy="1377315"/>
            </a:xfrm>
            <a:custGeom>
              <a:avLst/>
              <a:gdLst/>
              <a:ahLst/>
              <a:cxnLst/>
              <a:rect l="l" t="t" r="r" b="b"/>
              <a:pathLst>
                <a:path w="2054225" h="1377314">
                  <a:moveTo>
                    <a:pt x="0" y="1376997"/>
                  </a:moveTo>
                  <a:lnTo>
                    <a:pt x="0" y="0"/>
                  </a:lnTo>
                  <a:lnTo>
                    <a:pt x="2054059" y="0"/>
                  </a:lnTo>
                </a:path>
              </a:pathLst>
            </a:custGeom>
            <a:ln w="25400">
              <a:solidFill>
                <a:srgbClr val="0C285A"/>
              </a:solidFill>
            </a:ln>
          </p:spPr>
          <p:txBody>
            <a:bodyPr wrap="square" lIns="0" tIns="0" rIns="0" bIns="0" rtlCol="0"/>
            <a:lstStyle/>
            <a:p>
              <a:endParaRPr/>
            </a:p>
          </p:txBody>
        </p:sp>
        <p:sp>
          <p:nvSpPr>
            <p:cNvPr id="12" name="object 12"/>
            <p:cNvSpPr/>
            <p:nvPr/>
          </p:nvSpPr>
          <p:spPr>
            <a:xfrm>
              <a:off x="7101730" y="2848458"/>
              <a:ext cx="136525" cy="99695"/>
            </a:xfrm>
            <a:custGeom>
              <a:avLst/>
              <a:gdLst/>
              <a:ahLst/>
              <a:cxnLst/>
              <a:rect l="l" t="t" r="r" b="b"/>
              <a:pathLst>
                <a:path w="136525" h="99694">
                  <a:moveTo>
                    <a:pt x="0" y="0"/>
                  </a:moveTo>
                  <a:lnTo>
                    <a:pt x="0" y="99085"/>
                  </a:lnTo>
                  <a:lnTo>
                    <a:pt x="136169" y="49542"/>
                  </a:lnTo>
                  <a:lnTo>
                    <a:pt x="0" y="0"/>
                  </a:lnTo>
                  <a:close/>
                </a:path>
              </a:pathLst>
            </a:custGeom>
            <a:solidFill>
              <a:srgbClr val="0C285A"/>
            </a:solidFill>
          </p:spPr>
          <p:txBody>
            <a:bodyPr wrap="square" lIns="0" tIns="0" rIns="0" bIns="0" rtlCol="0"/>
            <a:lstStyle/>
            <a:p>
              <a:endParaRPr/>
            </a:p>
          </p:txBody>
        </p:sp>
        <p:sp>
          <p:nvSpPr>
            <p:cNvPr id="13" name="object 13"/>
            <p:cNvSpPr/>
            <p:nvPr/>
          </p:nvSpPr>
          <p:spPr>
            <a:xfrm>
              <a:off x="4118400" y="4014002"/>
              <a:ext cx="3224530" cy="1472565"/>
            </a:xfrm>
            <a:custGeom>
              <a:avLst/>
              <a:gdLst/>
              <a:ahLst/>
              <a:cxnLst/>
              <a:rect l="l" t="t" r="r" b="b"/>
              <a:pathLst>
                <a:path w="3224529" h="1472564">
                  <a:moveTo>
                    <a:pt x="0" y="1472095"/>
                  </a:moveTo>
                  <a:lnTo>
                    <a:pt x="2826004" y="1472095"/>
                  </a:lnTo>
                  <a:lnTo>
                    <a:pt x="2826004" y="0"/>
                  </a:lnTo>
                  <a:lnTo>
                    <a:pt x="3224060" y="0"/>
                  </a:lnTo>
                </a:path>
              </a:pathLst>
            </a:custGeom>
            <a:ln w="25400">
              <a:solidFill>
                <a:srgbClr val="0C285A"/>
              </a:solidFill>
            </a:ln>
          </p:spPr>
          <p:txBody>
            <a:bodyPr wrap="square" lIns="0" tIns="0" rIns="0" bIns="0" rtlCol="0"/>
            <a:lstStyle/>
            <a:p>
              <a:endParaRPr/>
            </a:p>
          </p:txBody>
        </p:sp>
        <p:sp>
          <p:nvSpPr>
            <p:cNvPr id="14" name="object 14"/>
            <p:cNvSpPr/>
            <p:nvPr/>
          </p:nvSpPr>
          <p:spPr>
            <a:xfrm>
              <a:off x="7294230" y="3964458"/>
              <a:ext cx="136525" cy="99695"/>
            </a:xfrm>
            <a:custGeom>
              <a:avLst/>
              <a:gdLst/>
              <a:ahLst/>
              <a:cxnLst/>
              <a:rect l="l" t="t" r="r" b="b"/>
              <a:pathLst>
                <a:path w="136525" h="99695">
                  <a:moveTo>
                    <a:pt x="0" y="0"/>
                  </a:moveTo>
                  <a:lnTo>
                    <a:pt x="0" y="99085"/>
                  </a:lnTo>
                  <a:lnTo>
                    <a:pt x="136169" y="49542"/>
                  </a:lnTo>
                  <a:lnTo>
                    <a:pt x="0" y="0"/>
                  </a:lnTo>
                  <a:close/>
                </a:path>
              </a:pathLst>
            </a:custGeom>
            <a:solidFill>
              <a:srgbClr val="0C285A"/>
            </a:solidFill>
          </p:spPr>
          <p:txBody>
            <a:bodyPr wrap="square" lIns="0" tIns="0" rIns="0" bIns="0" rtlCol="0"/>
            <a:lstStyle/>
            <a:p>
              <a:endParaRPr/>
            </a:p>
          </p:txBody>
        </p:sp>
        <p:sp>
          <p:nvSpPr>
            <p:cNvPr id="15" name="object 15"/>
            <p:cNvSpPr/>
            <p:nvPr/>
          </p:nvSpPr>
          <p:spPr>
            <a:xfrm>
              <a:off x="6937193" y="5396701"/>
              <a:ext cx="581660" cy="0"/>
            </a:xfrm>
            <a:custGeom>
              <a:avLst/>
              <a:gdLst/>
              <a:ahLst/>
              <a:cxnLst/>
              <a:rect l="l" t="t" r="r" b="b"/>
              <a:pathLst>
                <a:path w="581659">
                  <a:moveTo>
                    <a:pt x="581405" y="0"/>
                  </a:moveTo>
                  <a:lnTo>
                    <a:pt x="0" y="0"/>
                  </a:lnTo>
                </a:path>
              </a:pathLst>
            </a:custGeom>
            <a:ln w="25400">
              <a:solidFill>
                <a:srgbClr val="0C285A"/>
              </a:solidFill>
            </a:ln>
          </p:spPr>
          <p:txBody>
            <a:bodyPr wrap="square" lIns="0" tIns="0" rIns="0" bIns="0" rtlCol="0"/>
            <a:lstStyle/>
            <a:p>
              <a:endParaRPr/>
            </a:p>
          </p:txBody>
        </p:sp>
        <p:sp>
          <p:nvSpPr>
            <p:cNvPr id="16" name="object 16"/>
            <p:cNvSpPr/>
            <p:nvPr/>
          </p:nvSpPr>
          <p:spPr>
            <a:xfrm>
              <a:off x="7512125" y="5396701"/>
              <a:ext cx="833119" cy="0"/>
            </a:xfrm>
            <a:custGeom>
              <a:avLst/>
              <a:gdLst/>
              <a:ahLst/>
              <a:cxnLst/>
              <a:rect l="l" t="t" r="r" b="b"/>
              <a:pathLst>
                <a:path w="833120">
                  <a:moveTo>
                    <a:pt x="832675" y="0"/>
                  </a:moveTo>
                  <a:lnTo>
                    <a:pt x="0" y="0"/>
                  </a:lnTo>
                </a:path>
              </a:pathLst>
            </a:custGeom>
            <a:ln w="25400">
              <a:solidFill>
                <a:srgbClr val="FDFEFF"/>
              </a:solidFill>
            </a:ln>
          </p:spPr>
          <p:txBody>
            <a:bodyPr wrap="square" lIns="0" tIns="0" rIns="0" bIns="0" rtlCol="0"/>
            <a:lstStyle/>
            <a:p>
              <a:endParaRPr/>
            </a:p>
          </p:txBody>
        </p:sp>
        <p:sp>
          <p:nvSpPr>
            <p:cNvPr id="17" name="object 17"/>
            <p:cNvSpPr/>
            <p:nvPr/>
          </p:nvSpPr>
          <p:spPr>
            <a:xfrm>
              <a:off x="5331800" y="5625599"/>
              <a:ext cx="2011045" cy="539750"/>
            </a:xfrm>
            <a:custGeom>
              <a:avLst/>
              <a:gdLst/>
              <a:ahLst/>
              <a:cxnLst/>
              <a:rect l="l" t="t" r="r" b="b"/>
              <a:pathLst>
                <a:path w="2011045" h="539750">
                  <a:moveTo>
                    <a:pt x="0" y="0"/>
                  </a:moveTo>
                  <a:lnTo>
                    <a:pt x="1605394" y="0"/>
                  </a:lnTo>
                  <a:lnTo>
                    <a:pt x="1605394" y="539407"/>
                  </a:lnTo>
                  <a:lnTo>
                    <a:pt x="2010664" y="539407"/>
                  </a:lnTo>
                </a:path>
              </a:pathLst>
            </a:custGeom>
            <a:ln w="25400">
              <a:solidFill>
                <a:srgbClr val="0C285A"/>
              </a:solidFill>
            </a:ln>
          </p:spPr>
          <p:txBody>
            <a:bodyPr wrap="square" lIns="0" tIns="0" rIns="0" bIns="0" rtlCol="0"/>
            <a:lstStyle/>
            <a:p>
              <a:endParaRPr/>
            </a:p>
          </p:txBody>
        </p:sp>
        <p:sp>
          <p:nvSpPr>
            <p:cNvPr id="18" name="object 18"/>
            <p:cNvSpPr/>
            <p:nvPr/>
          </p:nvSpPr>
          <p:spPr>
            <a:xfrm>
              <a:off x="7294230" y="6115458"/>
              <a:ext cx="136525" cy="99695"/>
            </a:xfrm>
            <a:custGeom>
              <a:avLst/>
              <a:gdLst/>
              <a:ahLst/>
              <a:cxnLst/>
              <a:rect l="l" t="t" r="r" b="b"/>
              <a:pathLst>
                <a:path w="136525" h="99695">
                  <a:moveTo>
                    <a:pt x="0" y="0"/>
                  </a:moveTo>
                  <a:lnTo>
                    <a:pt x="0" y="99085"/>
                  </a:lnTo>
                  <a:lnTo>
                    <a:pt x="136169" y="49542"/>
                  </a:lnTo>
                  <a:lnTo>
                    <a:pt x="0" y="0"/>
                  </a:lnTo>
                  <a:close/>
                </a:path>
              </a:pathLst>
            </a:custGeom>
            <a:solidFill>
              <a:srgbClr val="0C285A"/>
            </a:solidFill>
          </p:spPr>
          <p:txBody>
            <a:bodyPr wrap="square" lIns="0" tIns="0" rIns="0" bIns="0" rtlCol="0"/>
            <a:lstStyle/>
            <a:p>
              <a:endParaRPr/>
            </a:p>
          </p:txBody>
        </p:sp>
      </p:grpSp>
      <p:sp>
        <p:nvSpPr>
          <p:cNvPr id="19" name="object 19"/>
          <p:cNvSpPr txBox="1"/>
          <p:nvPr/>
        </p:nvSpPr>
        <p:spPr>
          <a:xfrm>
            <a:off x="7303699" y="2792007"/>
            <a:ext cx="2854325" cy="528320"/>
          </a:xfrm>
          <a:prstGeom prst="rect">
            <a:avLst/>
          </a:prstGeom>
        </p:spPr>
        <p:txBody>
          <a:bodyPr vert="horz" wrap="square" lIns="0" tIns="12700" rIns="0" bIns="0" rtlCol="0">
            <a:spAutoFit/>
          </a:bodyPr>
          <a:lstStyle/>
          <a:p>
            <a:pPr marL="12700" marR="5080">
              <a:lnSpc>
                <a:spcPct val="100000"/>
              </a:lnSpc>
              <a:spcBef>
                <a:spcPts val="100"/>
              </a:spcBef>
            </a:pPr>
            <a:r>
              <a:rPr sz="1100" b="1" spc="-95">
                <a:solidFill>
                  <a:srgbClr val="0C285A"/>
                </a:solidFill>
                <a:latin typeface="Arial"/>
                <a:cs typeface="Arial"/>
              </a:rPr>
              <a:t>1ª</a:t>
            </a:r>
            <a:r>
              <a:rPr sz="1100" b="1" spc="-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5">
                <a:solidFill>
                  <a:srgbClr val="222E55"/>
                </a:solidFill>
                <a:latin typeface="Arial"/>
                <a:cs typeface="Arial"/>
              </a:rPr>
              <a:t> </a:t>
            </a:r>
            <a:r>
              <a:rPr sz="1100" spc="-50">
                <a:solidFill>
                  <a:srgbClr val="242E55"/>
                </a:solidFill>
                <a:latin typeface="Verdana"/>
                <a:cs typeface="Verdana"/>
              </a:rPr>
              <a:t>O</a:t>
            </a:r>
            <a:r>
              <a:rPr sz="1100" spc="-70">
                <a:solidFill>
                  <a:srgbClr val="242E55"/>
                </a:solidFill>
                <a:latin typeface="Verdana"/>
                <a:cs typeface="Verdana"/>
              </a:rPr>
              <a:t> </a:t>
            </a:r>
            <a:r>
              <a:rPr sz="1100" spc="-95">
                <a:solidFill>
                  <a:srgbClr val="242E55"/>
                </a:solidFill>
                <a:latin typeface="Verdana"/>
                <a:cs typeface="Verdana"/>
              </a:rPr>
              <a:t>comprovante</a:t>
            </a:r>
            <a:r>
              <a:rPr sz="1100" spc="-75">
                <a:solidFill>
                  <a:srgbClr val="242E55"/>
                </a:solidFill>
                <a:latin typeface="Verdana"/>
                <a:cs typeface="Verdana"/>
              </a:rPr>
              <a:t> </a:t>
            </a:r>
            <a:r>
              <a:rPr sz="1100" spc="-95">
                <a:solidFill>
                  <a:srgbClr val="242E55"/>
                </a:solidFill>
                <a:latin typeface="Verdana"/>
                <a:cs typeface="Verdana"/>
              </a:rPr>
              <a:t>deve</a:t>
            </a:r>
            <a:r>
              <a:rPr sz="1100" spc="-70">
                <a:solidFill>
                  <a:srgbClr val="242E55"/>
                </a:solidFill>
                <a:latin typeface="Verdana"/>
                <a:cs typeface="Verdana"/>
              </a:rPr>
              <a:t> </a:t>
            </a:r>
            <a:r>
              <a:rPr sz="1100" spc="-80">
                <a:solidFill>
                  <a:srgbClr val="242E55"/>
                </a:solidFill>
                <a:latin typeface="Verdana"/>
                <a:cs typeface="Verdana"/>
              </a:rPr>
              <a:t>conter</a:t>
            </a:r>
            <a:r>
              <a:rPr sz="1100" spc="-70">
                <a:solidFill>
                  <a:srgbClr val="242E55"/>
                </a:solidFill>
                <a:latin typeface="Verdana"/>
                <a:cs typeface="Verdana"/>
              </a:rPr>
              <a:t> </a:t>
            </a:r>
            <a:r>
              <a:rPr sz="1100" spc="-25">
                <a:solidFill>
                  <a:srgbClr val="242E55"/>
                </a:solidFill>
                <a:latin typeface="Verdana"/>
                <a:cs typeface="Verdana"/>
              </a:rPr>
              <a:t>os </a:t>
            </a:r>
            <a:r>
              <a:rPr sz="1100" spc="-75">
                <a:solidFill>
                  <a:srgbClr val="242E55"/>
                </a:solidFill>
                <a:latin typeface="Verdana"/>
                <a:cs typeface="Verdana"/>
              </a:rPr>
              <a:t>dados</a:t>
            </a:r>
            <a:r>
              <a:rPr sz="1100" spc="-80">
                <a:solidFill>
                  <a:srgbClr val="242E55"/>
                </a:solidFill>
                <a:latin typeface="Verdana"/>
                <a:cs typeface="Verdana"/>
              </a:rPr>
              <a:t> </a:t>
            </a:r>
            <a:r>
              <a:rPr sz="1100" spc="-70">
                <a:solidFill>
                  <a:srgbClr val="242E55"/>
                </a:solidFill>
                <a:latin typeface="Verdana"/>
                <a:cs typeface="Verdana"/>
              </a:rPr>
              <a:t>do</a:t>
            </a:r>
            <a:r>
              <a:rPr sz="1100" spc="-75">
                <a:solidFill>
                  <a:srgbClr val="242E55"/>
                </a:solidFill>
                <a:latin typeface="Verdana"/>
                <a:cs typeface="Verdana"/>
              </a:rPr>
              <a:t> </a:t>
            </a:r>
            <a:r>
              <a:rPr sz="1100" spc="-105">
                <a:solidFill>
                  <a:srgbClr val="242E55"/>
                </a:solidFill>
                <a:latin typeface="Verdana"/>
                <a:cs typeface="Verdana"/>
              </a:rPr>
              <a:t>pagador,</a:t>
            </a:r>
            <a:r>
              <a:rPr sz="1100" spc="-75">
                <a:solidFill>
                  <a:srgbClr val="242E55"/>
                </a:solidFill>
                <a:latin typeface="Verdana"/>
                <a:cs typeface="Verdana"/>
              </a:rPr>
              <a:t> </a:t>
            </a:r>
            <a:r>
              <a:rPr sz="1100" spc="-80">
                <a:solidFill>
                  <a:srgbClr val="242E55"/>
                </a:solidFill>
                <a:latin typeface="Verdana"/>
                <a:cs typeface="Verdana"/>
              </a:rPr>
              <a:t>que</a:t>
            </a:r>
            <a:r>
              <a:rPr sz="1100" spc="-75">
                <a:solidFill>
                  <a:srgbClr val="242E55"/>
                </a:solidFill>
                <a:latin typeface="Verdana"/>
                <a:cs typeface="Verdana"/>
              </a:rPr>
              <a:t> </a:t>
            </a:r>
            <a:r>
              <a:rPr sz="1100" spc="-95">
                <a:solidFill>
                  <a:srgbClr val="242E55"/>
                </a:solidFill>
                <a:latin typeface="Verdana"/>
                <a:cs typeface="Verdana"/>
              </a:rPr>
              <a:t>geralmente</a:t>
            </a:r>
            <a:r>
              <a:rPr sz="1100" spc="-75">
                <a:solidFill>
                  <a:srgbClr val="242E55"/>
                </a:solidFill>
                <a:latin typeface="Verdana"/>
                <a:cs typeface="Verdana"/>
              </a:rPr>
              <a:t> </a:t>
            </a:r>
            <a:r>
              <a:rPr sz="1100" spc="-85">
                <a:solidFill>
                  <a:srgbClr val="242E55"/>
                </a:solidFill>
                <a:latin typeface="Verdana"/>
                <a:cs typeface="Verdana"/>
              </a:rPr>
              <a:t>é</a:t>
            </a:r>
            <a:r>
              <a:rPr sz="1100" spc="-75">
                <a:solidFill>
                  <a:srgbClr val="242E55"/>
                </a:solidFill>
                <a:latin typeface="Verdana"/>
                <a:cs typeface="Verdana"/>
              </a:rPr>
              <a:t> </a:t>
            </a:r>
            <a:r>
              <a:rPr sz="1100" spc="-65">
                <a:solidFill>
                  <a:srgbClr val="242E55"/>
                </a:solidFill>
                <a:latin typeface="Verdana"/>
                <a:cs typeface="Verdana"/>
              </a:rPr>
              <a:t>o</a:t>
            </a:r>
            <a:r>
              <a:rPr sz="1100" spc="-75">
                <a:solidFill>
                  <a:srgbClr val="242E55"/>
                </a:solidFill>
                <a:latin typeface="Verdana"/>
                <a:cs typeface="Verdana"/>
              </a:rPr>
              <a:t> </a:t>
            </a:r>
            <a:r>
              <a:rPr sz="1100" spc="-65">
                <a:solidFill>
                  <a:srgbClr val="242E55"/>
                </a:solidFill>
                <a:latin typeface="Verdana"/>
                <a:cs typeface="Verdana"/>
              </a:rPr>
              <a:t>próprio </a:t>
            </a:r>
            <a:r>
              <a:rPr sz="1100" spc="-10">
                <a:solidFill>
                  <a:srgbClr val="242E55"/>
                </a:solidFill>
                <a:latin typeface="Verdana"/>
                <a:cs typeface="Verdana"/>
              </a:rPr>
              <a:t>fornecedor.</a:t>
            </a:r>
            <a:endParaRPr sz="1100">
              <a:latin typeface="Verdana"/>
              <a:cs typeface="Verdana"/>
            </a:endParaRPr>
          </a:p>
        </p:txBody>
      </p:sp>
      <p:sp>
        <p:nvSpPr>
          <p:cNvPr id="22" name="object 22"/>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7</a:t>
            </a:fld>
            <a:endParaRPr spc="-25"/>
          </a:p>
        </p:txBody>
      </p:sp>
      <p:sp>
        <p:nvSpPr>
          <p:cNvPr id="23" name="object 23"/>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4" name="object 24"/>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0" name="object 20"/>
          <p:cNvSpPr txBox="1"/>
          <p:nvPr/>
        </p:nvSpPr>
        <p:spPr>
          <a:xfrm>
            <a:off x="7488383" y="3917430"/>
            <a:ext cx="2633980"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2ª</a:t>
            </a:r>
            <a:r>
              <a:rPr sz="1100" b="1" spc="-2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5">
                <a:solidFill>
                  <a:srgbClr val="222E55"/>
                </a:solidFill>
                <a:latin typeface="Arial"/>
                <a:cs typeface="Arial"/>
              </a:rPr>
              <a:t> </a:t>
            </a:r>
            <a:r>
              <a:rPr sz="1100" spc="-55">
                <a:solidFill>
                  <a:srgbClr val="242E55"/>
                </a:solidFill>
                <a:latin typeface="Verdana"/>
                <a:cs typeface="Verdana"/>
              </a:rPr>
              <a:t>É</a:t>
            </a:r>
            <a:r>
              <a:rPr sz="1100" spc="-85">
                <a:solidFill>
                  <a:srgbClr val="242E55"/>
                </a:solidFill>
                <a:latin typeface="Verdana"/>
                <a:cs typeface="Verdana"/>
              </a:rPr>
              <a:t> </a:t>
            </a:r>
            <a:r>
              <a:rPr sz="1100" spc="-70">
                <a:solidFill>
                  <a:srgbClr val="242E55"/>
                </a:solidFill>
                <a:latin typeface="Verdana"/>
                <a:cs typeface="Verdana"/>
              </a:rPr>
              <a:t>necessário</a:t>
            </a:r>
            <a:r>
              <a:rPr sz="1100" spc="-85">
                <a:solidFill>
                  <a:srgbClr val="242E55"/>
                </a:solidFill>
                <a:latin typeface="Verdana"/>
                <a:cs typeface="Verdana"/>
              </a:rPr>
              <a:t> </a:t>
            </a:r>
            <a:r>
              <a:rPr sz="1100" spc="-80">
                <a:solidFill>
                  <a:srgbClr val="242E55"/>
                </a:solidFill>
                <a:latin typeface="Verdana"/>
                <a:cs typeface="Verdana"/>
              </a:rPr>
              <a:t>verificar</a:t>
            </a:r>
            <a:r>
              <a:rPr sz="1100" spc="-85">
                <a:solidFill>
                  <a:srgbClr val="242E55"/>
                </a:solidFill>
                <a:latin typeface="Verdana"/>
                <a:cs typeface="Verdana"/>
              </a:rPr>
              <a:t> </a:t>
            </a:r>
            <a:r>
              <a:rPr sz="1100" spc="-75">
                <a:solidFill>
                  <a:srgbClr val="242E55"/>
                </a:solidFill>
                <a:latin typeface="Verdana"/>
                <a:cs typeface="Verdana"/>
              </a:rPr>
              <a:t>se</a:t>
            </a:r>
            <a:r>
              <a:rPr sz="1100" spc="-85">
                <a:solidFill>
                  <a:srgbClr val="242E55"/>
                </a:solidFill>
                <a:latin typeface="Verdana"/>
                <a:cs typeface="Verdana"/>
              </a:rPr>
              <a:t> </a:t>
            </a:r>
            <a:r>
              <a:rPr sz="1100" spc="-65">
                <a:solidFill>
                  <a:srgbClr val="242E55"/>
                </a:solidFill>
                <a:latin typeface="Verdana"/>
                <a:cs typeface="Verdana"/>
              </a:rPr>
              <a:t>o</a:t>
            </a:r>
            <a:r>
              <a:rPr sz="1100" spc="-85">
                <a:solidFill>
                  <a:srgbClr val="242E55"/>
                </a:solidFill>
                <a:latin typeface="Verdana"/>
                <a:cs typeface="Verdana"/>
              </a:rPr>
              <a:t> </a:t>
            </a:r>
            <a:r>
              <a:rPr sz="1100" spc="-55">
                <a:solidFill>
                  <a:srgbClr val="242E55"/>
                </a:solidFill>
                <a:latin typeface="Verdana"/>
                <a:cs typeface="Verdana"/>
              </a:rPr>
              <a:t>valor </a:t>
            </a:r>
            <a:r>
              <a:rPr sz="1100" spc="-100">
                <a:solidFill>
                  <a:srgbClr val="242E55"/>
                </a:solidFill>
                <a:latin typeface="Verdana"/>
                <a:cs typeface="Verdana"/>
              </a:rPr>
              <a:t>efetivamente</a:t>
            </a:r>
            <a:r>
              <a:rPr sz="1100" spc="-55">
                <a:solidFill>
                  <a:srgbClr val="242E55"/>
                </a:solidFill>
                <a:latin typeface="Verdana"/>
                <a:cs typeface="Verdana"/>
              </a:rPr>
              <a:t> </a:t>
            </a:r>
            <a:r>
              <a:rPr sz="1100" spc="-75">
                <a:solidFill>
                  <a:srgbClr val="242E55"/>
                </a:solidFill>
                <a:latin typeface="Verdana"/>
                <a:cs typeface="Verdana"/>
              </a:rPr>
              <a:t>pago</a:t>
            </a:r>
            <a:r>
              <a:rPr sz="1100" spc="-50">
                <a:solidFill>
                  <a:srgbClr val="242E55"/>
                </a:solidFill>
                <a:latin typeface="Verdana"/>
                <a:cs typeface="Verdana"/>
              </a:rPr>
              <a:t> </a:t>
            </a:r>
            <a:r>
              <a:rPr sz="1100" spc="-75">
                <a:solidFill>
                  <a:srgbClr val="242E55"/>
                </a:solidFill>
                <a:latin typeface="Verdana"/>
                <a:cs typeface="Verdana"/>
              </a:rPr>
              <a:t>corresponde</a:t>
            </a:r>
            <a:r>
              <a:rPr sz="1100" spc="-50">
                <a:solidFill>
                  <a:srgbClr val="242E55"/>
                </a:solidFill>
                <a:latin typeface="Verdana"/>
                <a:cs typeface="Verdana"/>
              </a:rPr>
              <a:t> </a:t>
            </a:r>
            <a:r>
              <a:rPr sz="1100" spc="-80">
                <a:solidFill>
                  <a:srgbClr val="242E55"/>
                </a:solidFill>
                <a:latin typeface="Verdana"/>
                <a:cs typeface="Verdana"/>
              </a:rPr>
              <a:t>ao</a:t>
            </a:r>
            <a:r>
              <a:rPr sz="1100" spc="-50">
                <a:solidFill>
                  <a:srgbClr val="242E55"/>
                </a:solidFill>
                <a:latin typeface="Verdana"/>
                <a:cs typeface="Verdana"/>
              </a:rPr>
              <a:t> </a:t>
            </a:r>
            <a:r>
              <a:rPr sz="1100" spc="-10">
                <a:solidFill>
                  <a:srgbClr val="242E55"/>
                </a:solidFill>
                <a:latin typeface="Verdana"/>
                <a:cs typeface="Verdana"/>
              </a:rPr>
              <a:t>valor </a:t>
            </a:r>
            <a:r>
              <a:rPr sz="1100" spc="-85">
                <a:solidFill>
                  <a:srgbClr val="242E55"/>
                </a:solidFill>
                <a:latin typeface="Verdana"/>
                <a:cs typeface="Verdana"/>
              </a:rPr>
              <a:t>gerado</a:t>
            </a:r>
            <a:r>
              <a:rPr sz="1100" spc="-75">
                <a:solidFill>
                  <a:srgbClr val="242E55"/>
                </a:solidFill>
                <a:latin typeface="Verdana"/>
                <a:cs typeface="Verdana"/>
              </a:rPr>
              <a:t> </a:t>
            </a:r>
            <a:r>
              <a:rPr sz="1100" spc="-100">
                <a:solidFill>
                  <a:srgbClr val="242E55"/>
                </a:solidFill>
                <a:latin typeface="Verdana"/>
                <a:cs typeface="Verdana"/>
              </a:rPr>
              <a:t>na</a:t>
            </a:r>
            <a:r>
              <a:rPr sz="1100" spc="-70">
                <a:solidFill>
                  <a:srgbClr val="242E55"/>
                </a:solidFill>
                <a:latin typeface="Verdana"/>
                <a:cs typeface="Verdana"/>
              </a:rPr>
              <a:t> </a:t>
            </a:r>
            <a:r>
              <a:rPr sz="1100" spc="-80">
                <a:solidFill>
                  <a:srgbClr val="242E55"/>
                </a:solidFill>
                <a:latin typeface="Verdana"/>
                <a:cs typeface="Verdana"/>
              </a:rPr>
              <a:t>Guia</a:t>
            </a:r>
            <a:r>
              <a:rPr sz="1100" spc="-75">
                <a:solidFill>
                  <a:srgbClr val="242E55"/>
                </a:solidFill>
                <a:latin typeface="Verdana"/>
                <a:cs typeface="Verdana"/>
              </a:rPr>
              <a:t> </a:t>
            </a:r>
            <a:r>
              <a:rPr sz="1100" spc="-70">
                <a:solidFill>
                  <a:srgbClr val="242E55"/>
                </a:solidFill>
                <a:latin typeface="Verdana"/>
                <a:cs typeface="Verdana"/>
              </a:rPr>
              <a:t>do </a:t>
            </a:r>
            <a:r>
              <a:rPr sz="1100" spc="-65">
                <a:solidFill>
                  <a:srgbClr val="242E55"/>
                </a:solidFill>
                <a:latin typeface="Verdana"/>
                <a:cs typeface="Verdana"/>
              </a:rPr>
              <a:t>FGTS</a:t>
            </a:r>
            <a:r>
              <a:rPr sz="1100" spc="-70">
                <a:solidFill>
                  <a:srgbClr val="242E55"/>
                </a:solidFill>
                <a:latin typeface="Verdana"/>
                <a:cs typeface="Verdana"/>
              </a:rPr>
              <a:t> Digital</a:t>
            </a:r>
            <a:r>
              <a:rPr sz="1100" spc="-75">
                <a:solidFill>
                  <a:srgbClr val="242E55"/>
                </a:solidFill>
                <a:latin typeface="Verdana"/>
                <a:cs typeface="Verdana"/>
              </a:rPr>
              <a:t> </a:t>
            </a:r>
            <a:r>
              <a:rPr sz="1100" spc="-10">
                <a:solidFill>
                  <a:srgbClr val="242E55"/>
                </a:solidFill>
                <a:latin typeface="Verdana"/>
                <a:cs typeface="Verdana"/>
              </a:rPr>
              <a:t>(GFD).</a:t>
            </a:r>
            <a:endParaRPr sz="1100">
              <a:latin typeface="Verdana"/>
              <a:cs typeface="Verdana"/>
            </a:endParaRPr>
          </a:p>
        </p:txBody>
      </p:sp>
      <p:sp>
        <p:nvSpPr>
          <p:cNvPr id="21" name="object 21"/>
          <p:cNvSpPr txBox="1"/>
          <p:nvPr/>
        </p:nvSpPr>
        <p:spPr>
          <a:xfrm>
            <a:off x="7538396" y="6052605"/>
            <a:ext cx="2685415"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3ª</a:t>
            </a:r>
            <a:r>
              <a:rPr sz="1100" b="1" spc="-2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20">
                <a:solidFill>
                  <a:srgbClr val="222E55"/>
                </a:solidFill>
                <a:latin typeface="Arial"/>
                <a:cs typeface="Arial"/>
              </a:rPr>
              <a:t> </a:t>
            </a:r>
            <a:r>
              <a:rPr sz="1100" spc="-80">
                <a:solidFill>
                  <a:srgbClr val="242E55"/>
                </a:solidFill>
                <a:latin typeface="Verdana"/>
                <a:cs typeface="Verdana"/>
              </a:rPr>
              <a:t>Confirme</a:t>
            </a:r>
            <a:r>
              <a:rPr sz="1100" spc="-95">
                <a:solidFill>
                  <a:srgbClr val="242E55"/>
                </a:solidFill>
                <a:latin typeface="Verdana"/>
                <a:cs typeface="Verdana"/>
              </a:rPr>
              <a:t> </a:t>
            </a:r>
            <a:r>
              <a:rPr sz="1100" spc="-75">
                <a:solidFill>
                  <a:srgbClr val="242E55"/>
                </a:solidFill>
                <a:latin typeface="Verdana"/>
                <a:cs typeface="Verdana"/>
              </a:rPr>
              <a:t>se</a:t>
            </a:r>
            <a:r>
              <a:rPr sz="1100" spc="-90">
                <a:solidFill>
                  <a:srgbClr val="242E55"/>
                </a:solidFill>
                <a:latin typeface="Verdana"/>
                <a:cs typeface="Verdana"/>
              </a:rPr>
              <a:t> </a:t>
            </a:r>
            <a:r>
              <a:rPr sz="1100" spc="-65">
                <a:solidFill>
                  <a:srgbClr val="242E55"/>
                </a:solidFill>
                <a:latin typeface="Verdana"/>
                <a:cs typeface="Verdana"/>
              </a:rPr>
              <a:t>o</a:t>
            </a:r>
            <a:r>
              <a:rPr sz="1100" spc="-90">
                <a:solidFill>
                  <a:srgbClr val="242E55"/>
                </a:solidFill>
                <a:latin typeface="Verdana"/>
                <a:cs typeface="Verdana"/>
              </a:rPr>
              <a:t> </a:t>
            </a:r>
            <a:r>
              <a:rPr sz="1100" spc="-10">
                <a:solidFill>
                  <a:srgbClr val="242E55"/>
                </a:solidFill>
                <a:latin typeface="Verdana"/>
                <a:cs typeface="Verdana"/>
              </a:rPr>
              <a:t>comprovante </a:t>
            </a:r>
            <a:r>
              <a:rPr sz="1100" spc="-85">
                <a:solidFill>
                  <a:srgbClr val="242E55"/>
                </a:solidFill>
                <a:latin typeface="Verdana"/>
                <a:cs typeface="Verdana"/>
              </a:rPr>
              <a:t>enviado</a:t>
            </a:r>
            <a:r>
              <a:rPr sz="1100" spc="-95">
                <a:solidFill>
                  <a:srgbClr val="242E55"/>
                </a:solidFill>
                <a:latin typeface="Verdana"/>
                <a:cs typeface="Verdana"/>
              </a:rPr>
              <a:t> </a:t>
            </a:r>
            <a:r>
              <a:rPr sz="1100" spc="-114">
                <a:solidFill>
                  <a:srgbClr val="242E55"/>
                </a:solidFill>
                <a:latin typeface="Verdana"/>
                <a:cs typeface="Verdana"/>
              </a:rPr>
              <a:t>tem</a:t>
            </a:r>
            <a:r>
              <a:rPr sz="1100" spc="-95">
                <a:solidFill>
                  <a:srgbClr val="242E55"/>
                </a:solidFill>
                <a:latin typeface="Verdana"/>
                <a:cs typeface="Verdana"/>
              </a:rPr>
              <a:t> </a:t>
            </a:r>
            <a:r>
              <a:rPr sz="1100" b="1" spc="-10">
                <a:solidFill>
                  <a:srgbClr val="242E55"/>
                </a:solidFill>
                <a:latin typeface="Arial"/>
                <a:cs typeface="Arial"/>
              </a:rPr>
              <a:t>autenticação</a:t>
            </a:r>
            <a:r>
              <a:rPr sz="1100" b="1" spc="-25">
                <a:solidFill>
                  <a:srgbClr val="242E55"/>
                </a:solidFill>
                <a:latin typeface="Arial"/>
                <a:cs typeface="Arial"/>
              </a:rPr>
              <a:t> </a:t>
            </a:r>
            <a:r>
              <a:rPr sz="1100" b="1" spc="-10">
                <a:solidFill>
                  <a:srgbClr val="242E55"/>
                </a:solidFill>
                <a:latin typeface="Arial"/>
                <a:cs typeface="Arial"/>
              </a:rPr>
              <a:t>bancária</a:t>
            </a:r>
            <a:r>
              <a:rPr sz="1100" b="1" spc="-15">
                <a:solidFill>
                  <a:srgbClr val="242E55"/>
                </a:solidFill>
                <a:latin typeface="Arial"/>
                <a:cs typeface="Arial"/>
              </a:rPr>
              <a:t> </a:t>
            </a:r>
            <a:r>
              <a:rPr sz="1100" spc="-25">
                <a:solidFill>
                  <a:srgbClr val="242E55"/>
                </a:solidFill>
                <a:latin typeface="Verdana"/>
                <a:cs typeface="Verdana"/>
              </a:rPr>
              <a:t>ou </a:t>
            </a:r>
            <a:r>
              <a:rPr sz="1100" spc="-100">
                <a:solidFill>
                  <a:srgbClr val="242E55"/>
                </a:solidFill>
                <a:latin typeface="Verdana"/>
                <a:cs typeface="Verdana"/>
              </a:rPr>
              <a:t>alguma</a:t>
            </a:r>
            <a:r>
              <a:rPr sz="1100" spc="-65">
                <a:solidFill>
                  <a:srgbClr val="242E55"/>
                </a:solidFill>
                <a:latin typeface="Verdana"/>
                <a:cs typeface="Verdana"/>
              </a:rPr>
              <a:t> </a:t>
            </a:r>
            <a:r>
              <a:rPr sz="1100" spc="-85">
                <a:solidFill>
                  <a:srgbClr val="242E55"/>
                </a:solidFill>
                <a:latin typeface="Verdana"/>
                <a:cs typeface="Verdana"/>
              </a:rPr>
              <a:t>informação</a:t>
            </a:r>
            <a:r>
              <a:rPr sz="1100" spc="-65">
                <a:solidFill>
                  <a:srgbClr val="242E55"/>
                </a:solidFill>
                <a:latin typeface="Verdana"/>
                <a:cs typeface="Verdana"/>
              </a:rPr>
              <a:t> </a:t>
            </a:r>
            <a:r>
              <a:rPr sz="1100" spc="-80">
                <a:solidFill>
                  <a:srgbClr val="242E55"/>
                </a:solidFill>
                <a:latin typeface="Verdana"/>
                <a:cs typeface="Verdana"/>
              </a:rPr>
              <a:t>de</a:t>
            </a:r>
            <a:r>
              <a:rPr sz="1100" spc="-65">
                <a:solidFill>
                  <a:srgbClr val="242E55"/>
                </a:solidFill>
                <a:latin typeface="Verdana"/>
                <a:cs typeface="Verdana"/>
              </a:rPr>
              <a:t> </a:t>
            </a:r>
            <a:r>
              <a:rPr sz="1100" spc="-80">
                <a:solidFill>
                  <a:srgbClr val="242E55"/>
                </a:solidFill>
                <a:latin typeface="Verdana"/>
                <a:cs typeface="Verdana"/>
              </a:rPr>
              <a:t>confirmação</a:t>
            </a:r>
            <a:r>
              <a:rPr sz="1100" spc="-60">
                <a:solidFill>
                  <a:srgbClr val="242E55"/>
                </a:solidFill>
                <a:latin typeface="Verdana"/>
                <a:cs typeface="Verdana"/>
              </a:rPr>
              <a:t> </a:t>
            </a:r>
            <a:r>
              <a:rPr sz="1100" spc="-80">
                <a:solidFill>
                  <a:srgbClr val="242E55"/>
                </a:solidFill>
                <a:latin typeface="Verdana"/>
                <a:cs typeface="Verdana"/>
              </a:rPr>
              <a:t>de</a:t>
            </a:r>
            <a:r>
              <a:rPr sz="1100" spc="-65">
                <a:solidFill>
                  <a:srgbClr val="242E55"/>
                </a:solidFill>
                <a:latin typeface="Verdana"/>
                <a:cs typeface="Verdana"/>
              </a:rPr>
              <a:t> </a:t>
            </a:r>
            <a:r>
              <a:rPr sz="1100" spc="-25">
                <a:solidFill>
                  <a:srgbClr val="242E55"/>
                </a:solidFill>
                <a:latin typeface="Verdana"/>
                <a:cs typeface="Verdana"/>
              </a:rPr>
              <a:t>pa- </a:t>
            </a:r>
            <a:r>
              <a:rPr sz="1100" spc="-100">
                <a:solidFill>
                  <a:srgbClr val="242E55"/>
                </a:solidFill>
                <a:latin typeface="Verdana"/>
                <a:cs typeface="Verdana"/>
              </a:rPr>
              <a:t>gamento</a:t>
            </a:r>
            <a:r>
              <a:rPr sz="1100" spc="-60">
                <a:solidFill>
                  <a:srgbClr val="242E55"/>
                </a:solidFill>
                <a:latin typeface="Verdana"/>
                <a:cs typeface="Verdana"/>
              </a:rPr>
              <a:t> </a:t>
            </a:r>
            <a:r>
              <a:rPr sz="1100" spc="-80">
                <a:solidFill>
                  <a:srgbClr val="242E55"/>
                </a:solidFill>
                <a:latin typeface="Verdana"/>
                <a:cs typeface="Verdana"/>
              </a:rPr>
              <a:t>como</a:t>
            </a:r>
            <a:r>
              <a:rPr sz="1100" spc="-60">
                <a:solidFill>
                  <a:srgbClr val="242E55"/>
                </a:solidFill>
                <a:latin typeface="Verdana"/>
                <a:cs typeface="Verdana"/>
              </a:rPr>
              <a:t> </a:t>
            </a:r>
            <a:r>
              <a:rPr sz="1100" spc="-95">
                <a:solidFill>
                  <a:srgbClr val="242E55"/>
                </a:solidFill>
                <a:latin typeface="Verdana"/>
                <a:cs typeface="Verdana"/>
              </a:rPr>
              <a:t>“status”</a:t>
            </a:r>
            <a:r>
              <a:rPr sz="1100" spc="-75">
                <a:solidFill>
                  <a:srgbClr val="242E55"/>
                </a:solidFill>
                <a:latin typeface="Verdana"/>
                <a:cs typeface="Verdana"/>
              </a:rPr>
              <a:t> </a:t>
            </a:r>
            <a:r>
              <a:rPr sz="1100" b="1" spc="-20">
                <a:solidFill>
                  <a:srgbClr val="242E55"/>
                </a:solidFill>
                <a:latin typeface="Arial"/>
                <a:cs typeface="Arial"/>
              </a:rPr>
              <a:t>efetivado,</a:t>
            </a:r>
            <a:r>
              <a:rPr sz="1100" b="1" spc="5">
                <a:solidFill>
                  <a:srgbClr val="242E55"/>
                </a:solidFill>
                <a:latin typeface="Arial"/>
                <a:cs typeface="Arial"/>
              </a:rPr>
              <a:t> </a:t>
            </a:r>
            <a:r>
              <a:rPr sz="1100" b="1" spc="-10">
                <a:solidFill>
                  <a:srgbClr val="242E55"/>
                </a:solidFill>
                <a:latin typeface="Arial"/>
                <a:cs typeface="Arial"/>
              </a:rPr>
              <a:t>concluí- </a:t>
            </a:r>
            <a:r>
              <a:rPr sz="1100" b="1" spc="-20">
                <a:solidFill>
                  <a:srgbClr val="242E55"/>
                </a:solidFill>
                <a:latin typeface="Arial"/>
                <a:cs typeface="Arial"/>
              </a:rPr>
              <a:t>do,</a:t>
            </a:r>
            <a:r>
              <a:rPr sz="1100" b="1" spc="-50">
                <a:solidFill>
                  <a:srgbClr val="242E55"/>
                </a:solidFill>
                <a:latin typeface="Arial"/>
                <a:cs typeface="Arial"/>
              </a:rPr>
              <a:t> </a:t>
            </a:r>
            <a:r>
              <a:rPr sz="1100" b="1" spc="-10">
                <a:solidFill>
                  <a:srgbClr val="242E55"/>
                </a:solidFill>
                <a:latin typeface="Arial"/>
                <a:cs typeface="Arial"/>
              </a:rPr>
              <a:t>realizado</a:t>
            </a:r>
            <a:r>
              <a:rPr sz="1100" b="1" spc="-50">
                <a:solidFill>
                  <a:srgbClr val="242E55"/>
                </a:solidFill>
                <a:latin typeface="Arial"/>
                <a:cs typeface="Arial"/>
              </a:rPr>
              <a:t> </a:t>
            </a:r>
            <a:r>
              <a:rPr sz="1100" b="1">
                <a:solidFill>
                  <a:srgbClr val="242E55"/>
                </a:solidFill>
                <a:latin typeface="Arial"/>
                <a:cs typeface="Arial"/>
              </a:rPr>
              <a:t>e</a:t>
            </a:r>
            <a:r>
              <a:rPr sz="1100" b="1" spc="-45">
                <a:solidFill>
                  <a:srgbClr val="242E55"/>
                </a:solidFill>
                <a:latin typeface="Arial"/>
                <a:cs typeface="Arial"/>
              </a:rPr>
              <a:t> </a:t>
            </a:r>
            <a:r>
              <a:rPr sz="1100" b="1" spc="-20">
                <a:solidFill>
                  <a:srgbClr val="242E55"/>
                </a:solidFill>
                <a:latin typeface="Arial"/>
                <a:cs typeface="Arial"/>
              </a:rPr>
              <a:t>etc.</a:t>
            </a:r>
            <a:endParaRPr sz="1100">
              <a:latin typeface="Arial"/>
              <a:cs typeface="Arial"/>
            </a:endParaRPr>
          </a:p>
        </p:txBody>
      </p:sp>
      <p:grpSp>
        <p:nvGrpSpPr>
          <p:cNvPr id="26" name="Group 25">
            <a:extLst>
              <a:ext uri="{FF2B5EF4-FFF2-40B4-BE49-F238E27FC236}">
                <a16:creationId xmlns:a16="http://schemas.microsoft.com/office/drawing/2014/main" id="{08AEA9A7-7E4A-FB1C-990E-9775A5BBFF42}"/>
              </a:ext>
            </a:extLst>
          </p:cNvPr>
          <p:cNvGrpSpPr/>
          <p:nvPr/>
        </p:nvGrpSpPr>
        <p:grpSpPr>
          <a:xfrm>
            <a:off x="3361956" y="3847377"/>
            <a:ext cx="1692535" cy="104627"/>
            <a:chOff x="3253568" y="4344068"/>
            <a:chExt cx="1692535" cy="57599"/>
          </a:xfrm>
        </p:grpSpPr>
        <p:pic>
          <p:nvPicPr>
            <p:cNvPr id="2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8A20D45-F71E-DE18-606A-5A503AC1E51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10DDFA9-DBDE-D85F-7A3A-A9B95DE0849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57C8CCD0-3F19-60FE-B28F-F7C95498482A}"/>
              </a:ext>
            </a:extLst>
          </p:cNvPr>
          <p:cNvGrpSpPr/>
          <p:nvPr/>
        </p:nvGrpSpPr>
        <p:grpSpPr>
          <a:xfrm>
            <a:off x="3361956" y="3969206"/>
            <a:ext cx="1692535" cy="104627"/>
            <a:chOff x="3253568" y="4344068"/>
            <a:chExt cx="1692535" cy="57599"/>
          </a:xfrm>
        </p:grpSpPr>
        <p:pic>
          <p:nvPicPr>
            <p:cNvPr id="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B2C151F-DBDD-2707-142E-60D6153671D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723FD23-B251-418D-8890-818545FFB46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6C036D59-8117-8844-CD49-DB483D292FC2}"/>
              </a:ext>
            </a:extLst>
          </p:cNvPr>
          <p:cNvGrpSpPr/>
          <p:nvPr/>
        </p:nvGrpSpPr>
        <p:grpSpPr>
          <a:xfrm>
            <a:off x="4932100" y="3852577"/>
            <a:ext cx="1692535" cy="104627"/>
            <a:chOff x="3253568" y="4344068"/>
            <a:chExt cx="1692535" cy="57599"/>
          </a:xfrm>
        </p:grpSpPr>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2F99AE4-93EF-01B4-5832-46E22C2C2CC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AFCB96E-17C4-BF0D-CA86-B99CB7D5842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3FB56516-E3BB-ED7E-C15F-0F7D748D055C}"/>
              </a:ext>
            </a:extLst>
          </p:cNvPr>
          <p:cNvGrpSpPr/>
          <p:nvPr/>
        </p:nvGrpSpPr>
        <p:grpSpPr>
          <a:xfrm>
            <a:off x="3365237" y="4126342"/>
            <a:ext cx="1537858" cy="104627"/>
            <a:chOff x="3253568" y="4344068"/>
            <a:chExt cx="1537858" cy="57599"/>
          </a:xfrm>
        </p:grpSpPr>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C462B39-9483-51AA-B24A-326A4F0D9E2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1644ADD-8B56-5755-B22E-02A459FD411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7F765249-0E75-978D-77F2-E384F1B7A1DB}"/>
              </a:ext>
            </a:extLst>
          </p:cNvPr>
          <p:cNvGrpSpPr/>
          <p:nvPr/>
        </p:nvGrpSpPr>
        <p:grpSpPr>
          <a:xfrm>
            <a:off x="3329903" y="4232017"/>
            <a:ext cx="1581151" cy="162358"/>
            <a:chOff x="3253568" y="4344068"/>
            <a:chExt cx="1537858" cy="57599"/>
          </a:xfrm>
        </p:grpSpPr>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F05744F-0E73-D539-CCD2-099EF8AD1DD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CBB360F-3F16-5987-AD32-6C80B1E863E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37">
            <a:extLst>
              <a:ext uri="{FF2B5EF4-FFF2-40B4-BE49-F238E27FC236}">
                <a16:creationId xmlns:a16="http://schemas.microsoft.com/office/drawing/2014/main" id="{199073BB-04C8-1632-0875-75257C782A8F}"/>
              </a:ext>
            </a:extLst>
          </p:cNvPr>
          <p:cNvGrpSpPr/>
          <p:nvPr/>
        </p:nvGrpSpPr>
        <p:grpSpPr>
          <a:xfrm>
            <a:off x="3214926" y="4766034"/>
            <a:ext cx="1581151" cy="119060"/>
            <a:chOff x="3253568" y="4344068"/>
            <a:chExt cx="1537858" cy="57599"/>
          </a:xfrm>
        </p:grpSpPr>
        <p:pic>
          <p:nvPicPr>
            <p:cNvPr id="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CFC68E2-36B6-02EC-A6C1-5F9B60617A0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7637884-C733-955D-ED57-1D3E802018D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37">
            <a:extLst>
              <a:ext uri="{FF2B5EF4-FFF2-40B4-BE49-F238E27FC236}">
                <a16:creationId xmlns:a16="http://schemas.microsoft.com/office/drawing/2014/main" id="{E3D79BB3-AAFC-359D-D395-46FA6E3F0108}"/>
              </a:ext>
            </a:extLst>
          </p:cNvPr>
          <p:cNvGrpSpPr/>
          <p:nvPr/>
        </p:nvGrpSpPr>
        <p:grpSpPr>
          <a:xfrm>
            <a:off x="3344824" y="4563973"/>
            <a:ext cx="1581151" cy="119059"/>
            <a:chOff x="3253568" y="4344068"/>
            <a:chExt cx="1537858" cy="57599"/>
          </a:xfrm>
        </p:grpSpPr>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93EF2C0-FF25-F0A1-1E18-0E6DB26524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989527B-7FA9-41FA-5AD5-42ECEDD6F64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37">
            <a:extLst>
              <a:ext uri="{FF2B5EF4-FFF2-40B4-BE49-F238E27FC236}">
                <a16:creationId xmlns:a16="http://schemas.microsoft.com/office/drawing/2014/main" id="{BD2B6CB2-C167-66A9-36F1-BE37A619B85A}"/>
              </a:ext>
            </a:extLst>
          </p:cNvPr>
          <p:cNvGrpSpPr/>
          <p:nvPr/>
        </p:nvGrpSpPr>
        <p:grpSpPr>
          <a:xfrm>
            <a:off x="3359273" y="4881498"/>
            <a:ext cx="1581151" cy="147926"/>
            <a:chOff x="3253568" y="4344068"/>
            <a:chExt cx="1537858" cy="57599"/>
          </a:xfrm>
        </p:grpSpPr>
        <p:pic>
          <p:nvPicPr>
            <p:cNvPr id="5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00E79B7-5E49-0036-AAC4-BC922F1FEC3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31F8D80-A671-93B6-9C59-C5760A17915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37">
            <a:extLst>
              <a:ext uri="{FF2B5EF4-FFF2-40B4-BE49-F238E27FC236}">
                <a16:creationId xmlns:a16="http://schemas.microsoft.com/office/drawing/2014/main" id="{CDF6C661-8370-FE81-1718-B53A791AD68A}"/>
              </a:ext>
            </a:extLst>
          </p:cNvPr>
          <p:cNvGrpSpPr/>
          <p:nvPr/>
        </p:nvGrpSpPr>
        <p:grpSpPr>
          <a:xfrm>
            <a:off x="3325214" y="5547409"/>
            <a:ext cx="1581151" cy="147926"/>
            <a:chOff x="3253568" y="4344068"/>
            <a:chExt cx="1537858" cy="57599"/>
          </a:xfrm>
        </p:grpSpPr>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9E3CEB8-08CB-2A3D-DA7D-047E81BC3C9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DD70CF6-8B04-5014-CF19-479835349D2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37">
            <a:extLst>
              <a:ext uri="{FF2B5EF4-FFF2-40B4-BE49-F238E27FC236}">
                <a16:creationId xmlns:a16="http://schemas.microsoft.com/office/drawing/2014/main" id="{CDAF53CD-D5A9-050E-BFC7-FCCCBF3D05C5}"/>
              </a:ext>
            </a:extLst>
          </p:cNvPr>
          <p:cNvGrpSpPr/>
          <p:nvPr/>
        </p:nvGrpSpPr>
        <p:grpSpPr>
          <a:xfrm>
            <a:off x="3771778" y="5547409"/>
            <a:ext cx="1581151" cy="147926"/>
            <a:chOff x="3253568" y="4344068"/>
            <a:chExt cx="1537858" cy="57599"/>
          </a:xfrm>
        </p:grpSpPr>
        <p:pic>
          <p:nvPicPr>
            <p:cNvPr id="5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DECED1D-F846-EC86-F7CA-03C854CFA1F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B64E87C-FA96-6E62-73DC-417D3E73AB9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37">
            <a:extLst>
              <a:ext uri="{FF2B5EF4-FFF2-40B4-BE49-F238E27FC236}">
                <a16:creationId xmlns:a16="http://schemas.microsoft.com/office/drawing/2014/main" id="{DDF9E132-0963-5102-C6C1-1F8551DCEA10}"/>
              </a:ext>
            </a:extLst>
          </p:cNvPr>
          <p:cNvGrpSpPr/>
          <p:nvPr/>
        </p:nvGrpSpPr>
        <p:grpSpPr>
          <a:xfrm>
            <a:off x="3356754" y="5690104"/>
            <a:ext cx="1581151" cy="147926"/>
            <a:chOff x="3253568" y="4344068"/>
            <a:chExt cx="1537858" cy="57599"/>
          </a:xfrm>
        </p:grpSpPr>
        <p:pic>
          <p:nvPicPr>
            <p:cNvPr id="5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429C5B4-83B4-A31D-E670-BB2674241B0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CFEA88F-8573-1D88-AF56-6D935404D97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37">
            <a:extLst>
              <a:ext uri="{FF2B5EF4-FFF2-40B4-BE49-F238E27FC236}">
                <a16:creationId xmlns:a16="http://schemas.microsoft.com/office/drawing/2014/main" id="{BD55C939-A961-CEE4-7265-9C13AAEF2BB7}"/>
              </a:ext>
            </a:extLst>
          </p:cNvPr>
          <p:cNvGrpSpPr/>
          <p:nvPr/>
        </p:nvGrpSpPr>
        <p:grpSpPr>
          <a:xfrm>
            <a:off x="4007149" y="5690104"/>
            <a:ext cx="1581151" cy="147926"/>
            <a:chOff x="3253568" y="4344068"/>
            <a:chExt cx="1537858" cy="57599"/>
          </a:xfrm>
        </p:grpSpPr>
        <p:pic>
          <p:nvPicPr>
            <p:cNvPr id="5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1591230-5E34-DFFC-2CFF-F4A11C12EDB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5E4EECF-34D9-7951-8967-2AD1C365700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3110" b="36850"/>
            <a:stretch>
              <a:fillRect/>
            </a:stretch>
          </p:blipFill>
          <p:spPr bwMode="auto">
            <a:xfrm>
              <a:off x="3933757" y="4344068"/>
              <a:ext cx="857669" cy="5759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53670">
              <a:lnSpc>
                <a:spcPts val="5850"/>
              </a:lnSpc>
              <a:spcBef>
                <a:spcPts val="100"/>
              </a:spcBef>
            </a:pPr>
            <a:r>
              <a:rPr spc="-260"/>
              <a:t>Carta</a:t>
            </a:r>
            <a:r>
              <a:rPr spc="-345"/>
              <a:t> </a:t>
            </a:r>
            <a:r>
              <a:rPr spc="-200"/>
              <a:t>de</a:t>
            </a:r>
            <a:r>
              <a:rPr spc="-340"/>
              <a:t> </a:t>
            </a:r>
            <a:r>
              <a:rPr spc="-204"/>
              <a:t>Desligamento</a:t>
            </a:r>
          </a:p>
          <a:p>
            <a:pPr marL="171450">
              <a:lnSpc>
                <a:spcPts val="273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grpSp>
        <p:nvGrpSpPr>
          <p:cNvPr id="3" name="object 3"/>
          <p:cNvGrpSpPr/>
          <p:nvPr/>
        </p:nvGrpSpPr>
        <p:grpSpPr>
          <a:xfrm>
            <a:off x="2664714" y="2529014"/>
            <a:ext cx="5362575" cy="4490720"/>
            <a:chOff x="2664714" y="2529014"/>
            <a:chExt cx="5362575" cy="4490720"/>
          </a:xfrm>
        </p:grpSpPr>
        <p:pic>
          <p:nvPicPr>
            <p:cNvPr id="4" name="object 4"/>
            <p:cNvPicPr/>
            <p:nvPr/>
          </p:nvPicPr>
          <p:blipFill>
            <a:blip r:embed="rId2" cstate="print"/>
            <a:stretch>
              <a:fillRect/>
            </a:stretch>
          </p:blipFill>
          <p:spPr>
            <a:xfrm>
              <a:off x="2664714" y="2529014"/>
              <a:ext cx="5362575" cy="3981488"/>
            </a:xfrm>
            <a:prstGeom prst="rect">
              <a:avLst/>
            </a:prstGeom>
          </p:spPr>
        </p:pic>
        <p:pic>
          <p:nvPicPr>
            <p:cNvPr id="5" name="object 5"/>
            <p:cNvPicPr/>
            <p:nvPr/>
          </p:nvPicPr>
          <p:blipFill>
            <a:blip r:embed="rId3" cstate="print"/>
            <a:stretch>
              <a:fillRect/>
            </a:stretch>
          </p:blipFill>
          <p:spPr>
            <a:xfrm>
              <a:off x="2664714" y="4705375"/>
              <a:ext cx="5362573" cy="2314115"/>
            </a:xfrm>
            <a:prstGeom prst="rect">
              <a:avLst/>
            </a:prstGeom>
          </p:spPr>
        </p:pic>
        <p:sp>
          <p:nvSpPr>
            <p:cNvPr id="6" name="object 6"/>
            <p:cNvSpPr/>
            <p:nvPr/>
          </p:nvSpPr>
          <p:spPr>
            <a:xfrm>
              <a:off x="2773895" y="3090875"/>
              <a:ext cx="5000625" cy="3727450"/>
            </a:xfrm>
            <a:custGeom>
              <a:avLst/>
              <a:gdLst/>
              <a:ahLst/>
              <a:cxnLst/>
              <a:rect l="l" t="t" r="r" b="b"/>
              <a:pathLst>
                <a:path w="5000625" h="3727450">
                  <a:moveTo>
                    <a:pt x="0" y="3727424"/>
                  </a:moveTo>
                  <a:lnTo>
                    <a:pt x="2189187" y="3727424"/>
                  </a:lnTo>
                  <a:lnTo>
                    <a:pt x="2189187" y="1906015"/>
                  </a:lnTo>
                  <a:lnTo>
                    <a:pt x="0" y="1906015"/>
                  </a:lnTo>
                  <a:lnTo>
                    <a:pt x="0" y="3727424"/>
                  </a:lnTo>
                  <a:close/>
                </a:path>
                <a:path w="5000625" h="3727450">
                  <a:moveTo>
                    <a:pt x="57607" y="1317193"/>
                  </a:moveTo>
                  <a:lnTo>
                    <a:pt x="5000205" y="1317193"/>
                  </a:lnTo>
                  <a:lnTo>
                    <a:pt x="5000205" y="811593"/>
                  </a:lnTo>
                  <a:lnTo>
                    <a:pt x="57607" y="811593"/>
                  </a:lnTo>
                  <a:lnTo>
                    <a:pt x="57607" y="1317193"/>
                  </a:lnTo>
                  <a:close/>
                </a:path>
                <a:path w="5000625" h="3727450">
                  <a:moveTo>
                    <a:pt x="57607" y="122008"/>
                  </a:moveTo>
                  <a:lnTo>
                    <a:pt x="1245412" y="122008"/>
                  </a:lnTo>
                  <a:lnTo>
                    <a:pt x="1245412" y="0"/>
                  </a:lnTo>
                  <a:lnTo>
                    <a:pt x="57607" y="0"/>
                  </a:lnTo>
                  <a:lnTo>
                    <a:pt x="57607" y="122008"/>
                  </a:lnTo>
                  <a:close/>
                </a:path>
              </a:pathLst>
            </a:custGeom>
            <a:ln w="25400">
              <a:solidFill>
                <a:srgbClr val="0C285A"/>
              </a:solidFill>
            </a:ln>
          </p:spPr>
          <p:txBody>
            <a:bodyPr wrap="square" lIns="0" tIns="0" rIns="0" bIns="0" rtlCol="0"/>
            <a:lstStyle/>
            <a:p>
              <a:endParaRPr/>
            </a:p>
          </p:txBody>
        </p:sp>
        <p:sp>
          <p:nvSpPr>
            <p:cNvPr id="7" name="object 7"/>
            <p:cNvSpPr/>
            <p:nvPr/>
          </p:nvSpPr>
          <p:spPr>
            <a:xfrm>
              <a:off x="2849500" y="3307911"/>
              <a:ext cx="1551940" cy="128270"/>
            </a:xfrm>
            <a:custGeom>
              <a:avLst/>
              <a:gdLst/>
              <a:ahLst/>
              <a:cxnLst/>
              <a:rect l="l" t="t" r="r" b="b"/>
              <a:pathLst>
                <a:path w="1551939" h="128270">
                  <a:moveTo>
                    <a:pt x="0" y="0"/>
                  </a:moveTo>
                  <a:lnTo>
                    <a:pt x="0" y="128193"/>
                  </a:lnTo>
                  <a:lnTo>
                    <a:pt x="1551406" y="128193"/>
                  </a:lnTo>
                  <a:lnTo>
                    <a:pt x="1551406" y="79349"/>
                  </a:lnTo>
                  <a:lnTo>
                    <a:pt x="1551406" y="0"/>
                  </a:lnTo>
                  <a:lnTo>
                    <a:pt x="0" y="0"/>
                  </a:lnTo>
                  <a:close/>
                </a:path>
              </a:pathLst>
            </a:custGeom>
            <a:ln w="25400">
              <a:solidFill>
                <a:srgbClr val="0C285A"/>
              </a:solidFill>
            </a:ln>
          </p:spPr>
          <p:txBody>
            <a:bodyPr wrap="square" lIns="0" tIns="0" rIns="0" bIns="0" rtlCol="0"/>
            <a:lstStyle/>
            <a:p>
              <a:endParaRPr/>
            </a:p>
          </p:txBody>
        </p:sp>
        <p:sp>
          <p:nvSpPr>
            <p:cNvPr id="8" name="object 8"/>
            <p:cNvSpPr/>
            <p:nvPr/>
          </p:nvSpPr>
          <p:spPr>
            <a:xfrm>
              <a:off x="5448693" y="5064671"/>
              <a:ext cx="779780" cy="142875"/>
            </a:xfrm>
            <a:custGeom>
              <a:avLst/>
              <a:gdLst/>
              <a:ahLst/>
              <a:cxnLst/>
              <a:rect l="l" t="t" r="r" b="b"/>
              <a:pathLst>
                <a:path w="779779" h="142875">
                  <a:moveTo>
                    <a:pt x="0" y="142608"/>
                  </a:moveTo>
                  <a:lnTo>
                    <a:pt x="779195" y="142608"/>
                  </a:lnTo>
                  <a:lnTo>
                    <a:pt x="779195" y="0"/>
                  </a:lnTo>
                  <a:lnTo>
                    <a:pt x="0" y="0"/>
                  </a:lnTo>
                  <a:lnTo>
                    <a:pt x="0" y="142608"/>
                  </a:lnTo>
                  <a:close/>
                </a:path>
              </a:pathLst>
            </a:custGeom>
            <a:ln w="25400">
              <a:solidFill>
                <a:srgbClr val="0C285A"/>
              </a:solidFill>
            </a:ln>
          </p:spPr>
          <p:txBody>
            <a:bodyPr wrap="square" lIns="0" tIns="0" rIns="0" bIns="0" rtlCol="0"/>
            <a:lstStyle/>
            <a:p>
              <a:endParaRPr/>
            </a:p>
          </p:txBody>
        </p:sp>
      </p:grpSp>
      <p:sp>
        <p:nvSpPr>
          <p:cNvPr id="9" name="object 9"/>
          <p:cNvSpPr txBox="1"/>
          <p:nvPr/>
        </p:nvSpPr>
        <p:spPr>
          <a:xfrm>
            <a:off x="444500" y="2743883"/>
            <a:ext cx="1847850" cy="528320"/>
          </a:xfrm>
          <a:prstGeom prst="rect">
            <a:avLst/>
          </a:prstGeom>
        </p:spPr>
        <p:txBody>
          <a:bodyPr vert="horz" wrap="square" lIns="0" tIns="12700" rIns="0" bIns="0" rtlCol="0">
            <a:spAutoFit/>
          </a:bodyPr>
          <a:lstStyle/>
          <a:p>
            <a:pPr marL="12700" marR="5080">
              <a:lnSpc>
                <a:spcPct val="100000"/>
              </a:lnSpc>
              <a:spcBef>
                <a:spcPts val="100"/>
              </a:spcBef>
            </a:pPr>
            <a:r>
              <a:rPr sz="1100" b="1" spc="-95">
                <a:solidFill>
                  <a:srgbClr val="0C285A"/>
                </a:solidFill>
                <a:latin typeface="Arial"/>
                <a:cs typeface="Arial"/>
              </a:rPr>
              <a:t>1ª</a:t>
            </a:r>
            <a:r>
              <a:rPr sz="1100" b="1" spc="-1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0">
                <a:solidFill>
                  <a:srgbClr val="222E55"/>
                </a:solidFill>
                <a:latin typeface="Arial"/>
                <a:cs typeface="Arial"/>
              </a:rPr>
              <a:t> </a:t>
            </a:r>
            <a:r>
              <a:rPr sz="1100" spc="-50">
                <a:solidFill>
                  <a:srgbClr val="242E55"/>
                </a:solidFill>
                <a:latin typeface="Verdana"/>
                <a:cs typeface="Verdana"/>
              </a:rPr>
              <a:t>O</a:t>
            </a:r>
            <a:r>
              <a:rPr sz="1100" spc="-75">
                <a:solidFill>
                  <a:srgbClr val="242E55"/>
                </a:solidFill>
                <a:latin typeface="Verdana"/>
                <a:cs typeface="Verdana"/>
              </a:rPr>
              <a:t> </a:t>
            </a:r>
            <a:r>
              <a:rPr sz="1100" spc="-90">
                <a:solidFill>
                  <a:srgbClr val="242E55"/>
                </a:solidFill>
                <a:latin typeface="Verdana"/>
                <a:cs typeface="Verdana"/>
              </a:rPr>
              <a:t>documento</a:t>
            </a:r>
            <a:r>
              <a:rPr sz="1100" spc="-75">
                <a:solidFill>
                  <a:srgbClr val="242E55"/>
                </a:solidFill>
                <a:latin typeface="Verdana"/>
                <a:cs typeface="Verdana"/>
              </a:rPr>
              <a:t> </a:t>
            </a:r>
            <a:r>
              <a:rPr sz="1100" spc="-70">
                <a:solidFill>
                  <a:srgbClr val="242E55"/>
                </a:solidFill>
                <a:latin typeface="Verdana"/>
                <a:cs typeface="Verdana"/>
              </a:rPr>
              <a:t>deve </a:t>
            </a:r>
            <a:r>
              <a:rPr sz="1100" spc="-80">
                <a:solidFill>
                  <a:srgbClr val="242E55"/>
                </a:solidFill>
                <a:latin typeface="Verdana"/>
                <a:cs typeface="Verdana"/>
              </a:rPr>
              <a:t>conter </a:t>
            </a:r>
            <a:r>
              <a:rPr sz="1100" spc="-65">
                <a:solidFill>
                  <a:srgbClr val="242E55"/>
                </a:solidFill>
                <a:latin typeface="Verdana"/>
                <a:cs typeface="Verdana"/>
              </a:rPr>
              <a:t>os</a:t>
            </a:r>
            <a:r>
              <a:rPr sz="1100" spc="-80">
                <a:solidFill>
                  <a:srgbClr val="242E55"/>
                </a:solidFill>
                <a:latin typeface="Verdana"/>
                <a:cs typeface="Verdana"/>
              </a:rPr>
              <a:t> </a:t>
            </a:r>
            <a:r>
              <a:rPr sz="1100" spc="-75">
                <a:solidFill>
                  <a:srgbClr val="242E55"/>
                </a:solidFill>
                <a:latin typeface="Verdana"/>
                <a:cs typeface="Verdana"/>
              </a:rPr>
              <a:t>dados </a:t>
            </a:r>
            <a:r>
              <a:rPr sz="1100" spc="-85">
                <a:solidFill>
                  <a:srgbClr val="242E55"/>
                </a:solidFill>
                <a:latin typeface="Verdana"/>
                <a:cs typeface="Verdana"/>
              </a:rPr>
              <a:t>da</a:t>
            </a:r>
            <a:r>
              <a:rPr sz="1100" spc="-80">
                <a:solidFill>
                  <a:srgbClr val="242E55"/>
                </a:solidFill>
                <a:latin typeface="Verdana"/>
                <a:cs typeface="Verdana"/>
              </a:rPr>
              <a:t> </a:t>
            </a:r>
            <a:r>
              <a:rPr sz="1100" spc="-45">
                <a:solidFill>
                  <a:srgbClr val="242E55"/>
                </a:solidFill>
                <a:latin typeface="Verdana"/>
                <a:cs typeface="Verdana"/>
              </a:rPr>
              <a:t>empresa, </a:t>
            </a:r>
            <a:r>
              <a:rPr sz="1100" spc="-85">
                <a:solidFill>
                  <a:srgbClr val="242E55"/>
                </a:solidFill>
                <a:latin typeface="Verdana"/>
                <a:cs typeface="Verdana"/>
              </a:rPr>
              <a:t>Razão</a:t>
            </a:r>
            <a:r>
              <a:rPr sz="1100" spc="-65">
                <a:solidFill>
                  <a:srgbClr val="242E55"/>
                </a:solidFill>
                <a:latin typeface="Verdana"/>
                <a:cs typeface="Verdana"/>
              </a:rPr>
              <a:t> Social </a:t>
            </a:r>
            <a:r>
              <a:rPr sz="1100" spc="-85">
                <a:solidFill>
                  <a:srgbClr val="242E55"/>
                </a:solidFill>
                <a:latin typeface="Verdana"/>
                <a:cs typeface="Verdana"/>
              </a:rPr>
              <a:t>e/ou</a:t>
            </a:r>
            <a:r>
              <a:rPr sz="1100" spc="-65">
                <a:solidFill>
                  <a:srgbClr val="242E55"/>
                </a:solidFill>
                <a:latin typeface="Verdana"/>
                <a:cs typeface="Verdana"/>
              </a:rPr>
              <a:t> </a:t>
            </a:r>
            <a:r>
              <a:rPr sz="1100" spc="-20">
                <a:solidFill>
                  <a:srgbClr val="242E55"/>
                </a:solidFill>
                <a:latin typeface="Verdana"/>
                <a:cs typeface="Verdana"/>
              </a:rPr>
              <a:t>CNPJ.</a:t>
            </a:r>
            <a:endParaRPr sz="1100">
              <a:latin typeface="Verdana"/>
              <a:cs typeface="Verdana"/>
            </a:endParaRPr>
          </a:p>
        </p:txBody>
      </p:sp>
      <p:sp>
        <p:nvSpPr>
          <p:cNvPr id="10" name="object 10"/>
          <p:cNvSpPr txBox="1"/>
          <p:nvPr/>
        </p:nvSpPr>
        <p:spPr>
          <a:xfrm>
            <a:off x="8287537" y="2997997"/>
            <a:ext cx="1956435"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42E55"/>
                </a:solidFill>
                <a:latin typeface="Arial"/>
                <a:cs typeface="Arial"/>
              </a:rPr>
              <a:t>2ª</a:t>
            </a:r>
            <a:r>
              <a:rPr sz="1100" b="1" spc="-10">
                <a:solidFill>
                  <a:srgbClr val="242E55"/>
                </a:solidFill>
                <a:latin typeface="Arial"/>
                <a:cs typeface="Arial"/>
              </a:rPr>
              <a:t> </a:t>
            </a:r>
            <a:r>
              <a:rPr sz="1100" b="1" spc="-65">
                <a:solidFill>
                  <a:srgbClr val="242E55"/>
                </a:solidFill>
                <a:latin typeface="Arial"/>
                <a:cs typeface="Arial"/>
              </a:rPr>
              <a:t>ETAPA:</a:t>
            </a:r>
            <a:r>
              <a:rPr sz="1100" b="1" spc="-10">
                <a:solidFill>
                  <a:srgbClr val="242E55"/>
                </a:solidFill>
                <a:latin typeface="Arial"/>
                <a:cs typeface="Arial"/>
              </a:rPr>
              <a:t> </a:t>
            </a:r>
            <a:r>
              <a:rPr sz="1100" spc="-90">
                <a:solidFill>
                  <a:srgbClr val="242E55"/>
                </a:solidFill>
                <a:latin typeface="Verdana"/>
                <a:cs typeface="Verdana"/>
              </a:rPr>
              <a:t>apresentar</a:t>
            </a:r>
            <a:r>
              <a:rPr sz="1100" spc="-80">
                <a:solidFill>
                  <a:srgbClr val="242E55"/>
                </a:solidFill>
                <a:latin typeface="Verdana"/>
                <a:cs typeface="Verdana"/>
              </a:rPr>
              <a:t> </a:t>
            </a:r>
            <a:r>
              <a:rPr sz="1100" spc="-65">
                <a:solidFill>
                  <a:srgbClr val="242E55"/>
                </a:solidFill>
                <a:latin typeface="Verdana"/>
                <a:cs typeface="Verdana"/>
              </a:rPr>
              <a:t>os</a:t>
            </a:r>
            <a:r>
              <a:rPr sz="1100" spc="-80">
                <a:solidFill>
                  <a:srgbClr val="242E55"/>
                </a:solidFill>
                <a:latin typeface="Verdana"/>
                <a:cs typeface="Verdana"/>
              </a:rPr>
              <a:t> </a:t>
            </a:r>
            <a:r>
              <a:rPr sz="1100" spc="-55">
                <a:solidFill>
                  <a:srgbClr val="242E55"/>
                </a:solidFill>
                <a:latin typeface="Verdana"/>
                <a:cs typeface="Verdana"/>
              </a:rPr>
              <a:t>dados </a:t>
            </a:r>
            <a:r>
              <a:rPr sz="1100" spc="-70">
                <a:solidFill>
                  <a:srgbClr val="242E55"/>
                </a:solidFill>
                <a:latin typeface="Verdana"/>
                <a:cs typeface="Verdana"/>
              </a:rPr>
              <a:t>do</a:t>
            </a:r>
            <a:r>
              <a:rPr sz="1100" spc="-60">
                <a:solidFill>
                  <a:srgbClr val="242E55"/>
                </a:solidFill>
                <a:latin typeface="Verdana"/>
                <a:cs typeface="Verdana"/>
              </a:rPr>
              <a:t> </a:t>
            </a:r>
            <a:r>
              <a:rPr sz="1100" spc="-75">
                <a:solidFill>
                  <a:srgbClr val="242E55"/>
                </a:solidFill>
                <a:latin typeface="Verdana"/>
                <a:cs typeface="Verdana"/>
              </a:rPr>
              <a:t>funcionário</a:t>
            </a:r>
            <a:r>
              <a:rPr sz="1100" spc="-55">
                <a:solidFill>
                  <a:srgbClr val="242E55"/>
                </a:solidFill>
                <a:latin typeface="Verdana"/>
                <a:cs typeface="Verdana"/>
              </a:rPr>
              <a:t> </a:t>
            </a:r>
            <a:r>
              <a:rPr sz="1100" spc="-10">
                <a:solidFill>
                  <a:srgbClr val="242E55"/>
                </a:solidFill>
                <a:latin typeface="Verdana"/>
                <a:cs typeface="Verdana"/>
              </a:rPr>
              <a:t>desligado.</a:t>
            </a:r>
            <a:endParaRPr sz="1100">
              <a:latin typeface="Verdana"/>
              <a:cs typeface="Verdana"/>
            </a:endParaRPr>
          </a:p>
        </p:txBody>
      </p:sp>
      <p:sp>
        <p:nvSpPr>
          <p:cNvPr id="11" name="object 11"/>
          <p:cNvSpPr txBox="1"/>
          <p:nvPr/>
        </p:nvSpPr>
        <p:spPr>
          <a:xfrm>
            <a:off x="8312404" y="4670765"/>
            <a:ext cx="1614805"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5"/>
                </a:solidFill>
                <a:latin typeface="Arial"/>
                <a:cs typeface="Arial"/>
              </a:rPr>
              <a:t>4ª</a:t>
            </a:r>
            <a:r>
              <a:rPr sz="1100" b="1" spc="-20">
                <a:solidFill>
                  <a:srgbClr val="222E55"/>
                </a:solidFill>
                <a:latin typeface="Arial"/>
                <a:cs typeface="Arial"/>
              </a:rPr>
              <a:t> </a:t>
            </a:r>
            <a:r>
              <a:rPr sz="1100" b="1" spc="-65">
                <a:solidFill>
                  <a:srgbClr val="222E55"/>
                </a:solidFill>
                <a:latin typeface="Arial"/>
                <a:cs typeface="Arial"/>
              </a:rPr>
              <a:t>ETAPA:</a:t>
            </a:r>
            <a:r>
              <a:rPr sz="1100" b="1" spc="-20">
                <a:solidFill>
                  <a:srgbClr val="222E55"/>
                </a:solidFill>
                <a:latin typeface="Arial"/>
                <a:cs typeface="Arial"/>
              </a:rPr>
              <a:t> </a:t>
            </a:r>
            <a:r>
              <a:rPr sz="1100" spc="-75">
                <a:solidFill>
                  <a:srgbClr val="222E55"/>
                </a:solidFill>
                <a:latin typeface="Verdana"/>
                <a:cs typeface="Verdana"/>
              </a:rPr>
              <a:t>Conferir</a:t>
            </a:r>
            <a:r>
              <a:rPr sz="1100" spc="-85">
                <a:solidFill>
                  <a:srgbClr val="222E55"/>
                </a:solidFill>
                <a:latin typeface="Verdana"/>
                <a:cs typeface="Verdana"/>
              </a:rPr>
              <a:t> </a:t>
            </a:r>
            <a:r>
              <a:rPr sz="1100" spc="-95">
                <a:solidFill>
                  <a:srgbClr val="222E55"/>
                </a:solidFill>
                <a:latin typeface="Verdana"/>
                <a:cs typeface="Verdana"/>
              </a:rPr>
              <a:t>a</a:t>
            </a:r>
            <a:r>
              <a:rPr sz="1100" spc="-85">
                <a:solidFill>
                  <a:srgbClr val="222E55"/>
                </a:solidFill>
                <a:latin typeface="Verdana"/>
                <a:cs typeface="Verdana"/>
              </a:rPr>
              <a:t> </a:t>
            </a:r>
            <a:r>
              <a:rPr sz="1100" spc="-75">
                <a:solidFill>
                  <a:srgbClr val="222E55"/>
                </a:solidFill>
                <a:latin typeface="Verdana"/>
                <a:cs typeface="Verdana"/>
              </a:rPr>
              <a:t>data </a:t>
            </a:r>
            <a:r>
              <a:rPr sz="1100" spc="-90">
                <a:solidFill>
                  <a:srgbClr val="222E55"/>
                </a:solidFill>
                <a:latin typeface="Verdana"/>
                <a:cs typeface="Verdana"/>
              </a:rPr>
              <a:t>registrada</a:t>
            </a:r>
            <a:r>
              <a:rPr sz="1100" spc="-55">
                <a:solidFill>
                  <a:srgbClr val="222E55"/>
                </a:solidFill>
                <a:latin typeface="Verdana"/>
                <a:cs typeface="Verdana"/>
              </a:rPr>
              <a:t> </a:t>
            </a:r>
            <a:r>
              <a:rPr sz="1100" spc="-75">
                <a:solidFill>
                  <a:srgbClr val="222E55"/>
                </a:solidFill>
                <a:latin typeface="Verdana"/>
                <a:cs typeface="Verdana"/>
              </a:rPr>
              <a:t>no</a:t>
            </a:r>
            <a:r>
              <a:rPr sz="1100" spc="-55">
                <a:solidFill>
                  <a:srgbClr val="222E55"/>
                </a:solidFill>
                <a:latin typeface="Verdana"/>
                <a:cs typeface="Verdana"/>
              </a:rPr>
              <a:t> </a:t>
            </a:r>
            <a:r>
              <a:rPr sz="1100" spc="-75">
                <a:solidFill>
                  <a:srgbClr val="222E55"/>
                </a:solidFill>
                <a:latin typeface="Verdana"/>
                <a:cs typeface="Verdana"/>
              </a:rPr>
              <a:t>documento.</a:t>
            </a:r>
            <a:endParaRPr sz="1100">
              <a:latin typeface="Verdana"/>
              <a:cs typeface="Verdana"/>
            </a:endParaRPr>
          </a:p>
        </p:txBody>
      </p:sp>
      <p:sp>
        <p:nvSpPr>
          <p:cNvPr id="12" name="object 12"/>
          <p:cNvSpPr txBox="1"/>
          <p:nvPr/>
        </p:nvSpPr>
        <p:spPr>
          <a:xfrm>
            <a:off x="444639" y="4177624"/>
            <a:ext cx="2113915"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3ª</a:t>
            </a:r>
            <a:r>
              <a:rPr sz="1100" b="1" spc="-2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25">
                <a:solidFill>
                  <a:srgbClr val="222E55"/>
                </a:solidFill>
                <a:latin typeface="Arial"/>
                <a:cs typeface="Arial"/>
              </a:rPr>
              <a:t> </a:t>
            </a:r>
            <a:r>
              <a:rPr sz="1100" spc="-70">
                <a:solidFill>
                  <a:srgbClr val="242E55"/>
                </a:solidFill>
                <a:latin typeface="Verdana"/>
                <a:cs typeface="Verdana"/>
              </a:rPr>
              <a:t>Checar</a:t>
            </a:r>
            <a:r>
              <a:rPr sz="1100" spc="-95">
                <a:solidFill>
                  <a:srgbClr val="242E55"/>
                </a:solidFill>
                <a:latin typeface="Verdana"/>
                <a:cs typeface="Verdana"/>
              </a:rPr>
              <a:t> a</a:t>
            </a:r>
            <a:r>
              <a:rPr sz="1100" spc="-90">
                <a:solidFill>
                  <a:srgbClr val="242E55"/>
                </a:solidFill>
                <a:latin typeface="Verdana"/>
                <a:cs typeface="Verdana"/>
              </a:rPr>
              <a:t> </a:t>
            </a:r>
            <a:r>
              <a:rPr sz="1100" spc="-75">
                <a:solidFill>
                  <a:srgbClr val="242E55"/>
                </a:solidFill>
                <a:latin typeface="Verdana"/>
                <a:cs typeface="Verdana"/>
              </a:rPr>
              <a:t>manifestação </a:t>
            </a:r>
            <a:r>
              <a:rPr sz="1100" spc="-80">
                <a:solidFill>
                  <a:srgbClr val="242E55"/>
                </a:solidFill>
                <a:latin typeface="Verdana"/>
                <a:cs typeface="Verdana"/>
              </a:rPr>
              <a:t>de</a:t>
            </a:r>
            <a:r>
              <a:rPr sz="1100" spc="-75">
                <a:solidFill>
                  <a:srgbClr val="242E55"/>
                </a:solidFill>
                <a:latin typeface="Verdana"/>
                <a:cs typeface="Verdana"/>
              </a:rPr>
              <a:t> </a:t>
            </a:r>
            <a:r>
              <a:rPr sz="1100" spc="-70">
                <a:solidFill>
                  <a:srgbClr val="242E55"/>
                </a:solidFill>
                <a:latin typeface="Verdana"/>
                <a:cs typeface="Verdana"/>
              </a:rPr>
              <a:t>finalização</a:t>
            </a:r>
            <a:r>
              <a:rPr sz="1100" spc="-75">
                <a:solidFill>
                  <a:srgbClr val="242E55"/>
                </a:solidFill>
                <a:latin typeface="Verdana"/>
                <a:cs typeface="Verdana"/>
              </a:rPr>
              <a:t> </a:t>
            </a:r>
            <a:r>
              <a:rPr sz="1100" spc="-70">
                <a:solidFill>
                  <a:srgbClr val="242E55"/>
                </a:solidFill>
                <a:latin typeface="Verdana"/>
                <a:cs typeface="Verdana"/>
              </a:rPr>
              <a:t>do</a:t>
            </a:r>
            <a:r>
              <a:rPr sz="1100" spc="-75">
                <a:solidFill>
                  <a:srgbClr val="242E55"/>
                </a:solidFill>
                <a:latin typeface="Verdana"/>
                <a:cs typeface="Verdana"/>
              </a:rPr>
              <a:t> </a:t>
            </a:r>
            <a:r>
              <a:rPr sz="1100" spc="-100">
                <a:solidFill>
                  <a:srgbClr val="242E55"/>
                </a:solidFill>
                <a:latin typeface="Verdana"/>
                <a:cs typeface="Verdana"/>
              </a:rPr>
              <a:t>contrato.</a:t>
            </a:r>
            <a:r>
              <a:rPr sz="1100" spc="-75">
                <a:solidFill>
                  <a:srgbClr val="242E55"/>
                </a:solidFill>
                <a:latin typeface="Verdana"/>
                <a:cs typeface="Verdana"/>
              </a:rPr>
              <a:t> </a:t>
            </a:r>
            <a:r>
              <a:rPr sz="1100" spc="-30">
                <a:solidFill>
                  <a:srgbClr val="242E55"/>
                </a:solidFill>
                <a:latin typeface="Verdana"/>
                <a:cs typeface="Verdana"/>
              </a:rPr>
              <a:t>A</a:t>
            </a:r>
            <a:r>
              <a:rPr sz="1100" spc="-75">
                <a:solidFill>
                  <a:srgbClr val="242E55"/>
                </a:solidFill>
                <a:latin typeface="Verdana"/>
                <a:cs typeface="Verdana"/>
              </a:rPr>
              <a:t> </a:t>
            </a:r>
            <a:r>
              <a:rPr sz="1100" spc="-50">
                <a:solidFill>
                  <a:srgbClr val="242E55"/>
                </a:solidFill>
                <a:latin typeface="Verdana"/>
                <a:cs typeface="Verdana"/>
              </a:rPr>
              <a:t>carta</a:t>
            </a:r>
            <a:endParaRPr sz="1100">
              <a:latin typeface="Verdana"/>
              <a:cs typeface="Verdana"/>
            </a:endParaRPr>
          </a:p>
        </p:txBody>
      </p:sp>
      <p:sp>
        <p:nvSpPr>
          <p:cNvPr id="13" name="object 13"/>
          <p:cNvSpPr txBox="1"/>
          <p:nvPr/>
        </p:nvSpPr>
        <p:spPr>
          <a:xfrm>
            <a:off x="444639" y="4512904"/>
            <a:ext cx="2092960" cy="1214120"/>
          </a:xfrm>
          <a:prstGeom prst="rect">
            <a:avLst/>
          </a:prstGeom>
        </p:spPr>
        <p:txBody>
          <a:bodyPr vert="horz" wrap="square" lIns="0" tIns="10160" rIns="0" bIns="0" rtlCol="0">
            <a:spAutoFit/>
          </a:bodyPr>
          <a:lstStyle/>
          <a:p>
            <a:pPr marL="12700" marR="5080">
              <a:lnSpc>
                <a:spcPct val="101499"/>
              </a:lnSpc>
              <a:spcBef>
                <a:spcPts val="80"/>
              </a:spcBef>
            </a:pPr>
            <a:r>
              <a:rPr sz="1100" spc="-95">
                <a:solidFill>
                  <a:srgbClr val="242E55"/>
                </a:solidFill>
                <a:latin typeface="Verdana"/>
                <a:cs typeface="Verdana"/>
              </a:rPr>
              <a:t>deve</a:t>
            </a:r>
            <a:r>
              <a:rPr sz="1100" spc="-75">
                <a:solidFill>
                  <a:srgbClr val="242E55"/>
                </a:solidFill>
                <a:latin typeface="Verdana"/>
                <a:cs typeface="Verdana"/>
              </a:rPr>
              <a:t> </a:t>
            </a:r>
            <a:r>
              <a:rPr sz="1100" spc="-100">
                <a:solidFill>
                  <a:srgbClr val="242E55"/>
                </a:solidFill>
                <a:latin typeface="Verdana"/>
                <a:cs typeface="Verdana"/>
              </a:rPr>
              <a:t>trazer</a:t>
            </a:r>
            <a:r>
              <a:rPr sz="1100" spc="-75">
                <a:solidFill>
                  <a:srgbClr val="242E55"/>
                </a:solidFill>
                <a:latin typeface="Verdana"/>
                <a:cs typeface="Verdana"/>
              </a:rPr>
              <a:t> </a:t>
            </a:r>
            <a:r>
              <a:rPr sz="1100" spc="-80">
                <a:solidFill>
                  <a:srgbClr val="242E55"/>
                </a:solidFill>
                <a:latin typeface="Verdana"/>
                <a:cs typeface="Verdana"/>
              </a:rPr>
              <a:t>de</a:t>
            </a:r>
            <a:r>
              <a:rPr sz="1100" spc="-75">
                <a:solidFill>
                  <a:srgbClr val="242E55"/>
                </a:solidFill>
                <a:latin typeface="Verdana"/>
                <a:cs typeface="Verdana"/>
              </a:rPr>
              <a:t> </a:t>
            </a:r>
            <a:r>
              <a:rPr sz="1100" spc="-105">
                <a:solidFill>
                  <a:srgbClr val="242E55"/>
                </a:solidFill>
                <a:latin typeface="Verdana"/>
                <a:cs typeface="Verdana"/>
              </a:rPr>
              <a:t>forma</a:t>
            </a:r>
            <a:r>
              <a:rPr sz="1100" spc="-75">
                <a:solidFill>
                  <a:srgbClr val="242E55"/>
                </a:solidFill>
                <a:latin typeface="Verdana"/>
                <a:cs typeface="Verdana"/>
              </a:rPr>
              <a:t> </a:t>
            </a:r>
            <a:r>
              <a:rPr sz="1100" spc="-90">
                <a:solidFill>
                  <a:srgbClr val="242E55"/>
                </a:solidFill>
                <a:latin typeface="Verdana"/>
                <a:cs typeface="Verdana"/>
              </a:rPr>
              <a:t>expressa</a:t>
            </a:r>
            <a:r>
              <a:rPr sz="1100" spc="-75">
                <a:solidFill>
                  <a:srgbClr val="242E55"/>
                </a:solidFill>
                <a:latin typeface="Verdana"/>
                <a:cs typeface="Verdana"/>
              </a:rPr>
              <a:t> </a:t>
            </a:r>
            <a:r>
              <a:rPr sz="1100" spc="-50">
                <a:solidFill>
                  <a:srgbClr val="242E55"/>
                </a:solidFill>
                <a:latin typeface="Verdana"/>
                <a:cs typeface="Verdana"/>
              </a:rPr>
              <a:t>a </a:t>
            </a:r>
            <a:r>
              <a:rPr sz="1100" b="1" spc="-20">
                <a:solidFill>
                  <a:srgbClr val="242E55"/>
                </a:solidFill>
                <a:latin typeface="Arial"/>
                <a:cs typeface="Arial"/>
              </a:rPr>
              <a:t>intenção</a:t>
            </a:r>
            <a:r>
              <a:rPr sz="1100" b="1" spc="-40">
                <a:solidFill>
                  <a:srgbClr val="242E55"/>
                </a:solidFill>
                <a:latin typeface="Arial"/>
                <a:cs typeface="Arial"/>
              </a:rPr>
              <a:t> </a:t>
            </a:r>
            <a:r>
              <a:rPr sz="1100" b="1">
                <a:solidFill>
                  <a:srgbClr val="242E55"/>
                </a:solidFill>
                <a:latin typeface="Arial"/>
                <a:cs typeface="Arial"/>
              </a:rPr>
              <a:t>da</a:t>
            </a:r>
            <a:r>
              <a:rPr sz="1100" b="1" spc="-35">
                <a:solidFill>
                  <a:srgbClr val="242E55"/>
                </a:solidFill>
                <a:latin typeface="Arial"/>
                <a:cs typeface="Arial"/>
              </a:rPr>
              <a:t> </a:t>
            </a:r>
            <a:r>
              <a:rPr sz="1100" b="1" spc="-20">
                <a:solidFill>
                  <a:srgbClr val="242E55"/>
                </a:solidFill>
                <a:latin typeface="Arial"/>
                <a:cs typeface="Arial"/>
              </a:rPr>
              <a:t>empresa</a:t>
            </a:r>
            <a:r>
              <a:rPr sz="1100" b="1" spc="-40">
                <a:solidFill>
                  <a:srgbClr val="242E55"/>
                </a:solidFill>
                <a:latin typeface="Arial"/>
                <a:cs typeface="Arial"/>
              </a:rPr>
              <a:t> </a:t>
            </a:r>
            <a:r>
              <a:rPr sz="1100" b="1">
                <a:solidFill>
                  <a:srgbClr val="242E55"/>
                </a:solidFill>
                <a:latin typeface="Arial"/>
                <a:cs typeface="Arial"/>
              </a:rPr>
              <a:t>em</a:t>
            </a:r>
            <a:r>
              <a:rPr sz="1100" b="1" spc="-35">
                <a:solidFill>
                  <a:srgbClr val="242E55"/>
                </a:solidFill>
                <a:latin typeface="Arial"/>
                <a:cs typeface="Arial"/>
              </a:rPr>
              <a:t> </a:t>
            </a:r>
            <a:r>
              <a:rPr sz="1100" b="1" spc="-10">
                <a:solidFill>
                  <a:srgbClr val="242E55"/>
                </a:solidFill>
                <a:latin typeface="Arial"/>
                <a:cs typeface="Arial"/>
              </a:rPr>
              <a:t>encer- </a:t>
            </a:r>
            <a:r>
              <a:rPr sz="1100" b="1">
                <a:solidFill>
                  <a:srgbClr val="242E55"/>
                </a:solidFill>
                <a:latin typeface="Arial"/>
                <a:cs typeface="Arial"/>
              </a:rPr>
              <a:t>rar</a:t>
            </a:r>
            <a:r>
              <a:rPr sz="1100" b="1" spc="-45">
                <a:solidFill>
                  <a:srgbClr val="242E55"/>
                </a:solidFill>
                <a:latin typeface="Arial"/>
                <a:cs typeface="Arial"/>
              </a:rPr>
              <a:t> </a:t>
            </a:r>
            <a:r>
              <a:rPr sz="1100" b="1" spc="-50">
                <a:solidFill>
                  <a:srgbClr val="242E55"/>
                </a:solidFill>
                <a:latin typeface="Arial"/>
                <a:cs typeface="Arial"/>
              </a:rPr>
              <a:t>o</a:t>
            </a:r>
            <a:r>
              <a:rPr sz="1100" b="1" spc="-40">
                <a:solidFill>
                  <a:srgbClr val="242E55"/>
                </a:solidFill>
                <a:latin typeface="Arial"/>
                <a:cs typeface="Arial"/>
              </a:rPr>
              <a:t> </a:t>
            </a:r>
            <a:r>
              <a:rPr sz="1100" b="1" spc="-20">
                <a:solidFill>
                  <a:srgbClr val="242E55"/>
                </a:solidFill>
                <a:latin typeface="Arial"/>
                <a:cs typeface="Arial"/>
              </a:rPr>
              <a:t>contrato</a:t>
            </a:r>
            <a:r>
              <a:rPr sz="1100" b="1" spc="-40">
                <a:solidFill>
                  <a:srgbClr val="242E55"/>
                </a:solidFill>
                <a:latin typeface="Arial"/>
                <a:cs typeface="Arial"/>
              </a:rPr>
              <a:t> </a:t>
            </a:r>
            <a:r>
              <a:rPr sz="1100" b="1">
                <a:solidFill>
                  <a:srgbClr val="242E55"/>
                </a:solidFill>
                <a:latin typeface="Arial"/>
                <a:cs typeface="Arial"/>
              </a:rPr>
              <a:t>de</a:t>
            </a:r>
            <a:r>
              <a:rPr sz="1100" b="1" spc="-45">
                <a:solidFill>
                  <a:srgbClr val="242E55"/>
                </a:solidFill>
                <a:latin typeface="Arial"/>
                <a:cs typeface="Arial"/>
              </a:rPr>
              <a:t> </a:t>
            </a:r>
            <a:r>
              <a:rPr sz="1100" b="1" spc="-10">
                <a:solidFill>
                  <a:srgbClr val="242E55"/>
                </a:solidFill>
                <a:latin typeface="Arial"/>
                <a:cs typeface="Arial"/>
              </a:rPr>
              <a:t>trabalho.</a:t>
            </a:r>
            <a:r>
              <a:rPr sz="1100" b="1" spc="-30">
                <a:solidFill>
                  <a:srgbClr val="242E55"/>
                </a:solidFill>
                <a:latin typeface="Arial"/>
                <a:cs typeface="Arial"/>
              </a:rPr>
              <a:t> </a:t>
            </a:r>
            <a:r>
              <a:rPr sz="1100" spc="-20">
                <a:solidFill>
                  <a:srgbClr val="242E55"/>
                </a:solidFill>
                <a:latin typeface="Verdana"/>
                <a:cs typeface="Verdana"/>
              </a:rPr>
              <a:t>Além </a:t>
            </a:r>
            <a:r>
              <a:rPr sz="1100" spc="-85">
                <a:solidFill>
                  <a:srgbClr val="242E55"/>
                </a:solidFill>
                <a:latin typeface="Verdana"/>
                <a:cs typeface="Verdana"/>
              </a:rPr>
              <a:t>disso,</a:t>
            </a:r>
            <a:r>
              <a:rPr sz="1100" spc="-70">
                <a:solidFill>
                  <a:srgbClr val="242E55"/>
                </a:solidFill>
                <a:latin typeface="Verdana"/>
                <a:cs typeface="Verdana"/>
              </a:rPr>
              <a:t> </a:t>
            </a:r>
            <a:r>
              <a:rPr sz="1100" spc="-95">
                <a:solidFill>
                  <a:srgbClr val="242E55"/>
                </a:solidFill>
                <a:latin typeface="Verdana"/>
                <a:cs typeface="Verdana"/>
              </a:rPr>
              <a:t>deve</a:t>
            </a:r>
            <a:r>
              <a:rPr sz="1100" spc="-70">
                <a:solidFill>
                  <a:srgbClr val="242E55"/>
                </a:solidFill>
                <a:latin typeface="Verdana"/>
                <a:cs typeface="Verdana"/>
              </a:rPr>
              <a:t> </a:t>
            </a:r>
            <a:r>
              <a:rPr sz="1100" spc="-80">
                <a:solidFill>
                  <a:srgbClr val="242E55"/>
                </a:solidFill>
                <a:latin typeface="Verdana"/>
                <a:cs typeface="Verdana"/>
              </a:rPr>
              <a:t>constar</a:t>
            </a:r>
            <a:r>
              <a:rPr sz="1100" spc="-70">
                <a:solidFill>
                  <a:srgbClr val="242E55"/>
                </a:solidFill>
                <a:latin typeface="Verdana"/>
                <a:cs typeface="Verdana"/>
              </a:rPr>
              <a:t> </a:t>
            </a:r>
            <a:r>
              <a:rPr sz="1100" spc="-95">
                <a:solidFill>
                  <a:srgbClr val="242E55"/>
                </a:solidFill>
                <a:latin typeface="Verdana"/>
                <a:cs typeface="Verdana"/>
              </a:rPr>
              <a:t>a</a:t>
            </a:r>
            <a:r>
              <a:rPr sz="1100" spc="-65">
                <a:solidFill>
                  <a:srgbClr val="242E55"/>
                </a:solidFill>
                <a:latin typeface="Verdana"/>
                <a:cs typeface="Verdana"/>
              </a:rPr>
              <a:t> </a:t>
            </a:r>
            <a:r>
              <a:rPr sz="1100" spc="-10">
                <a:solidFill>
                  <a:srgbClr val="242E55"/>
                </a:solidFill>
                <a:latin typeface="Verdana"/>
                <a:cs typeface="Verdana"/>
              </a:rPr>
              <a:t>definição </a:t>
            </a:r>
            <a:r>
              <a:rPr sz="1100" spc="-80">
                <a:solidFill>
                  <a:srgbClr val="242E55"/>
                </a:solidFill>
                <a:latin typeface="Verdana"/>
                <a:cs typeface="Verdana"/>
              </a:rPr>
              <a:t>sobre</a:t>
            </a:r>
            <a:r>
              <a:rPr sz="1100" spc="-75">
                <a:solidFill>
                  <a:srgbClr val="242E55"/>
                </a:solidFill>
                <a:latin typeface="Verdana"/>
                <a:cs typeface="Verdana"/>
              </a:rPr>
              <a:t> </a:t>
            </a:r>
            <a:r>
              <a:rPr sz="1100" spc="-65">
                <a:solidFill>
                  <a:srgbClr val="242E55"/>
                </a:solidFill>
                <a:latin typeface="Verdana"/>
                <a:cs typeface="Verdana"/>
              </a:rPr>
              <a:t>o</a:t>
            </a:r>
            <a:r>
              <a:rPr sz="1100" spc="-70">
                <a:solidFill>
                  <a:srgbClr val="242E55"/>
                </a:solidFill>
                <a:latin typeface="Verdana"/>
                <a:cs typeface="Verdana"/>
              </a:rPr>
              <a:t> </a:t>
            </a:r>
            <a:r>
              <a:rPr sz="1100" spc="-85">
                <a:solidFill>
                  <a:srgbClr val="242E55"/>
                </a:solidFill>
                <a:latin typeface="Verdana"/>
                <a:cs typeface="Verdana"/>
              </a:rPr>
              <a:t>aviso</a:t>
            </a:r>
            <a:r>
              <a:rPr sz="1100" spc="-70">
                <a:solidFill>
                  <a:srgbClr val="242E55"/>
                </a:solidFill>
                <a:latin typeface="Verdana"/>
                <a:cs typeface="Verdana"/>
              </a:rPr>
              <a:t> </a:t>
            </a:r>
            <a:r>
              <a:rPr sz="1100" spc="-100">
                <a:solidFill>
                  <a:srgbClr val="242E55"/>
                </a:solidFill>
                <a:latin typeface="Verdana"/>
                <a:cs typeface="Verdana"/>
              </a:rPr>
              <a:t>prévio,</a:t>
            </a:r>
            <a:r>
              <a:rPr sz="1100" spc="-70">
                <a:solidFill>
                  <a:srgbClr val="242E55"/>
                </a:solidFill>
                <a:latin typeface="Verdana"/>
                <a:cs typeface="Verdana"/>
              </a:rPr>
              <a:t> </a:t>
            </a:r>
            <a:r>
              <a:rPr sz="1100" spc="-65">
                <a:solidFill>
                  <a:srgbClr val="242E55"/>
                </a:solidFill>
                <a:latin typeface="Verdana"/>
                <a:cs typeface="Verdana"/>
              </a:rPr>
              <a:t>indicando</a:t>
            </a:r>
            <a:r>
              <a:rPr sz="1100" spc="-75">
                <a:solidFill>
                  <a:srgbClr val="242E55"/>
                </a:solidFill>
                <a:latin typeface="Verdana"/>
                <a:cs typeface="Verdana"/>
              </a:rPr>
              <a:t> </a:t>
            </a:r>
            <a:r>
              <a:rPr sz="1100" spc="-35">
                <a:solidFill>
                  <a:srgbClr val="242E55"/>
                </a:solidFill>
                <a:latin typeface="Verdana"/>
                <a:cs typeface="Verdana"/>
              </a:rPr>
              <a:t>se </a:t>
            </a:r>
            <a:r>
              <a:rPr sz="1100" spc="-90">
                <a:solidFill>
                  <a:srgbClr val="242E55"/>
                </a:solidFill>
                <a:latin typeface="Verdana"/>
                <a:cs typeface="Verdana"/>
              </a:rPr>
              <a:t>será</a:t>
            </a:r>
            <a:r>
              <a:rPr sz="1100" spc="-75">
                <a:solidFill>
                  <a:srgbClr val="242E55"/>
                </a:solidFill>
                <a:latin typeface="Verdana"/>
                <a:cs typeface="Verdana"/>
              </a:rPr>
              <a:t> </a:t>
            </a:r>
            <a:r>
              <a:rPr sz="1100" spc="-80">
                <a:solidFill>
                  <a:srgbClr val="242E55"/>
                </a:solidFill>
                <a:latin typeface="Verdana"/>
                <a:cs typeface="Verdana"/>
              </a:rPr>
              <a:t>cumprido</a:t>
            </a:r>
            <a:r>
              <a:rPr sz="1100" spc="-70">
                <a:solidFill>
                  <a:srgbClr val="242E55"/>
                </a:solidFill>
                <a:latin typeface="Verdana"/>
                <a:cs typeface="Verdana"/>
              </a:rPr>
              <a:t> pelo </a:t>
            </a:r>
            <a:r>
              <a:rPr sz="1100" spc="-10">
                <a:solidFill>
                  <a:srgbClr val="242E55"/>
                </a:solidFill>
                <a:latin typeface="Verdana"/>
                <a:cs typeface="Verdana"/>
              </a:rPr>
              <a:t>colaborador </a:t>
            </a:r>
            <a:r>
              <a:rPr sz="1100" spc="-80">
                <a:solidFill>
                  <a:srgbClr val="242E55"/>
                </a:solidFill>
                <a:latin typeface="Verdana"/>
                <a:cs typeface="Verdana"/>
              </a:rPr>
              <a:t>ou</a:t>
            </a:r>
            <a:r>
              <a:rPr sz="1100" spc="-75">
                <a:solidFill>
                  <a:srgbClr val="242E55"/>
                </a:solidFill>
                <a:latin typeface="Verdana"/>
                <a:cs typeface="Verdana"/>
              </a:rPr>
              <a:t> indenizado pela </a:t>
            </a:r>
            <a:r>
              <a:rPr sz="1100" spc="-10">
                <a:solidFill>
                  <a:srgbClr val="242E55"/>
                </a:solidFill>
                <a:latin typeface="Verdana"/>
                <a:cs typeface="Verdana"/>
              </a:rPr>
              <a:t>empresa.</a:t>
            </a:r>
            <a:endParaRPr sz="1100">
              <a:latin typeface="Verdana"/>
              <a:cs typeface="Verdana"/>
            </a:endParaRPr>
          </a:p>
        </p:txBody>
      </p:sp>
      <p:sp>
        <p:nvSpPr>
          <p:cNvPr id="14" name="object 14"/>
          <p:cNvSpPr txBox="1"/>
          <p:nvPr/>
        </p:nvSpPr>
        <p:spPr>
          <a:xfrm>
            <a:off x="5461685" y="5530339"/>
            <a:ext cx="2348865" cy="1198880"/>
          </a:xfrm>
          <a:prstGeom prst="rect">
            <a:avLst/>
          </a:prstGeom>
        </p:spPr>
        <p:txBody>
          <a:bodyPr vert="horz" wrap="square" lIns="0" tIns="12700" rIns="0" bIns="0" rtlCol="0">
            <a:spAutoFit/>
          </a:bodyPr>
          <a:lstStyle/>
          <a:p>
            <a:pPr marL="12700" marR="60960">
              <a:lnSpc>
                <a:spcPct val="100000"/>
              </a:lnSpc>
              <a:spcBef>
                <a:spcPts val="100"/>
              </a:spcBef>
            </a:pPr>
            <a:r>
              <a:rPr sz="1100" b="1">
                <a:solidFill>
                  <a:srgbClr val="0C285A"/>
                </a:solidFill>
                <a:latin typeface="Arial"/>
                <a:cs typeface="Arial"/>
              </a:rPr>
              <a:t>5ª</a:t>
            </a:r>
            <a:r>
              <a:rPr sz="1100" b="1" spc="-1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5">
                <a:solidFill>
                  <a:srgbClr val="222E55"/>
                </a:solidFill>
                <a:latin typeface="Arial"/>
                <a:cs typeface="Arial"/>
              </a:rPr>
              <a:t> </a:t>
            </a:r>
            <a:r>
              <a:rPr sz="1100" spc="-80">
                <a:solidFill>
                  <a:srgbClr val="242E55"/>
                </a:solidFill>
                <a:latin typeface="Verdana"/>
                <a:cs typeface="Verdana"/>
              </a:rPr>
              <a:t>Para </a:t>
            </a:r>
            <a:r>
              <a:rPr sz="1100" spc="-85">
                <a:solidFill>
                  <a:srgbClr val="242E55"/>
                </a:solidFill>
                <a:latin typeface="Verdana"/>
                <a:cs typeface="Verdana"/>
              </a:rPr>
              <a:t>ser </a:t>
            </a:r>
            <a:r>
              <a:rPr sz="1100" spc="-95">
                <a:solidFill>
                  <a:srgbClr val="242E55"/>
                </a:solidFill>
                <a:latin typeface="Verdana"/>
                <a:cs typeface="Verdana"/>
              </a:rPr>
              <a:t>válido,</a:t>
            </a:r>
            <a:r>
              <a:rPr sz="1100" spc="-80">
                <a:solidFill>
                  <a:srgbClr val="242E55"/>
                </a:solidFill>
                <a:latin typeface="Verdana"/>
                <a:cs typeface="Verdana"/>
              </a:rPr>
              <a:t> </a:t>
            </a:r>
            <a:r>
              <a:rPr sz="1100" spc="-65">
                <a:solidFill>
                  <a:srgbClr val="242E55"/>
                </a:solidFill>
                <a:latin typeface="Verdana"/>
                <a:cs typeface="Verdana"/>
              </a:rPr>
              <a:t>o</a:t>
            </a:r>
            <a:r>
              <a:rPr sz="1100" spc="-80">
                <a:solidFill>
                  <a:srgbClr val="242E55"/>
                </a:solidFill>
                <a:latin typeface="Verdana"/>
                <a:cs typeface="Verdana"/>
              </a:rPr>
              <a:t> </a:t>
            </a:r>
            <a:r>
              <a:rPr sz="1100" spc="-20">
                <a:solidFill>
                  <a:srgbClr val="242E55"/>
                </a:solidFill>
                <a:latin typeface="Verdana"/>
                <a:cs typeface="Verdana"/>
              </a:rPr>
              <a:t>docu- </a:t>
            </a:r>
            <a:r>
              <a:rPr sz="1100" spc="-105">
                <a:solidFill>
                  <a:srgbClr val="242E55"/>
                </a:solidFill>
                <a:latin typeface="Verdana"/>
                <a:cs typeface="Verdana"/>
              </a:rPr>
              <a:t>mento</a:t>
            </a:r>
            <a:r>
              <a:rPr sz="1100" spc="-65">
                <a:solidFill>
                  <a:srgbClr val="242E55"/>
                </a:solidFill>
                <a:latin typeface="Verdana"/>
                <a:cs typeface="Verdana"/>
              </a:rPr>
              <a:t> </a:t>
            </a:r>
            <a:r>
              <a:rPr sz="1100" spc="-70">
                <a:solidFill>
                  <a:srgbClr val="242E55"/>
                </a:solidFill>
                <a:latin typeface="Verdana"/>
                <a:cs typeface="Verdana"/>
              </a:rPr>
              <a:t>precisa</a:t>
            </a:r>
            <a:r>
              <a:rPr sz="1100" spc="-65">
                <a:solidFill>
                  <a:srgbClr val="242E55"/>
                </a:solidFill>
                <a:latin typeface="Verdana"/>
                <a:cs typeface="Verdana"/>
              </a:rPr>
              <a:t> </a:t>
            </a:r>
            <a:r>
              <a:rPr sz="1100" spc="-80">
                <a:solidFill>
                  <a:srgbClr val="242E55"/>
                </a:solidFill>
                <a:latin typeface="Verdana"/>
                <a:cs typeface="Verdana"/>
              </a:rPr>
              <a:t>conter</a:t>
            </a:r>
            <a:r>
              <a:rPr sz="1100" spc="-65">
                <a:solidFill>
                  <a:srgbClr val="242E55"/>
                </a:solidFill>
                <a:latin typeface="Verdana"/>
                <a:cs typeface="Verdana"/>
              </a:rPr>
              <a:t> </a:t>
            </a:r>
            <a:r>
              <a:rPr sz="1100" spc="-95">
                <a:solidFill>
                  <a:srgbClr val="242E55"/>
                </a:solidFill>
                <a:latin typeface="Verdana"/>
                <a:cs typeface="Verdana"/>
              </a:rPr>
              <a:t>a</a:t>
            </a:r>
            <a:r>
              <a:rPr sz="1100" spc="-65">
                <a:solidFill>
                  <a:srgbClr val="242E55"/>
                </a:solidFill>
                <a:latin typeface="Verdana"/>
                <a:cs typeface="Verdana"/>
              </a:rPr>
              <a:t> </a:t>
            </a:r>
            <a:r>
              <a:rPr sz="1100" spc="-90">
                <a:solidFill>
                  <a:srgbClr val="242E55"/>
                </a:solidFill>
                <a:latin typeface="Verdana"/>
                <a:cs typeface="Verdana"/>
              </a:rPr>
              <a:t>assinatura</a:t>
            </a:r>
            <a:r>
              <a:rPr sz="1100" spc="-60">
                <a:solidFill>
                  <a:srgbClr val="242E55"/>
                </a:solidFill>
                <a:latin typeface="Verdana"/>
                <a:cs typeface="Verdana"/>
              </a:rPr>
              <a:t> </a:t>
            </a:r>
            <a:r>
              <a:rPr sz="1100" spc="-25">
                <a:solidFill>
                  <a:srgbClr val="242E55"/>
                </a:solidFill>
                <a:latin typeface="Verdana"/>
                <a:cs typeface="Verdana"/>
              </a:rPr>
              <a:t>do </a:t>
            </a:r>
            <a:r>
              <a:rPr sz="1100" spc="-75">
                <a:solidFill>
                  <a:srgbClr val="242E55"/>
                </a:solidFill>
                <a:latin typeface="Verdana"/>
                <a:cs typeface="Verdana"/>
              </a:rPr>
              <a:t>funcionário</a:t>
            </a:r>
            <a:r>
              <a:rPr sz="1100" spc="-70">
                <a:solidFill>
                  <a:srgbClr val="242E55"/>
                </a:solidFill>
                <a:latin typeface="Verdana"/>
                <a:cs typeface="Verdana"/>
              </a:rPr>
              <a:t> desligado </a:t>
            </a:r>
            <a:r>
              <a:rPr sz="1100" spc="-85">
                <a:solidFill>
                  <a:srgbClr val="242E55"/>
                </a:solidFill>
                <a:latin typeface="Verdana"/>
                <a:cs typeface="Verdana"/>
              </a:rPr>
              <a:t>e</a:t>
            </a:r>
            <a:r>
              <a:rPr sz="1100" spc="-70">
                <a:solidFill>
                  <a:srgbClr val="242E55"/>
                </a:solidFill>
                <a:latin typeface="Verdana"/>
                <a:cs typeface="Verdana"/>
              </a:rPr>
              <a:t> </a:t>
            </a:r>
            <a:r>
              <a:rPr sz="1100" spc="-95">
                <a:solidFill>
                  <a:srgbClr val="242E55"/>
                </a:solidFill>
                <a:latin typeface="Verdana"/>
                <a:cs typeface="Verdana"/>
              </a:rPr>
              <a:t>a</a:t>
            </a:r>
            <a:r>
              <a:rPr sz="1100" spc="-70">
                <a:solidFill>
                  <a:srgbClr val="242E55"/>
                </a:solidFill>
                <a:latin typeface="Verdana"/>
                <a:cs typeface="Verdana"/>
              </a:rPr>
              <a:t> </a:t>
            </a:r>
            <a:r>
              <a:rPr sz="1100" spc="-30">
                <a:solidFill>
                  <a:srgbClr val="242E55"/>
                </a:solidFill>
                <a:latin typeface="Verdana"/>
                <a:cs typeface="Verdana"/>
              </a:rPr>
              <a:t>assinatura </a:t>
            </a:r>
            <a:r>
              <a:rPr sz="1100" spc="-80">
                <a:solidFill>
                  <a:srgbClr val="242E55"/>
                </a:solidFill>
                <a:latin typeface="Verdana"/>
                <a:cs typeface="Verdana"/>
              </a:rPr>
              <a:t>de </a:t>
            </a:r>
            <a:r>
              <a:rPr sz="1100" spc="-130">
                <a:solidFill>
                  <a:srgbClr val="242E55"/>
                </a:solidFill>
                <a:latin typeface="Verdana"/>
                <a:cs typeface="Verdana"/>
              </a:rPr>
              <a:t>um</a:t>
            </a:r>
            <a:r>
              <a:rPr sz="1100" spc="-80">
                <a:solidFill>
                  <a:srgbClr val="242E55"/>
                </a:solidFill>
                <a:latin typeface="Verdana"/>
                <a:cs typeface="Verdana"/>
              </a:rPr>
              <a:t> </a:t>
            </a:r>
            <a:r>
              <a:rPr sz="1100" spc="-90">
                <a:solidFill>
                  <a:srgbClr val="242E55"/>
                </a:solidFill>
                <a:latin typeface="Verdana"/>
                <a:cs typeface="Verdana"/>
              </a:rPr>
              <a:t>representante</a:t>
            </a:r>
            <a:r>
              <a:rPr sz="1100" spc="-80">
                <a:solidFill>
                  <a:srgbClr val="242E55"/>
                </a:solidFill>
                <a:latin typeface="Verdana"/>
                <a:cs typeface="Verdana"/>
              </a:rPr>
              <a:t> </a:t>
            </a:r>
            <a:r>
              <a:rPr sz="1100" spc="-85">
                <a:solidFill>
                  <a:srgbClr val="242E55"/>
                </a:solidFill>
                <a:latin typeface="Verdana"/>
                <a:cs typeface="Verdana"/>
              </a:rPr>
              <a:t>da</a:t>
            </a:r>
            <a:r>
              <a:rPr sz="1100" spc="-80">
                <a:solidFill>
                  <a:srgbClr val="242E55"/>
                </a:solidFill>
                <a:latin typeface="Verdana"/>
                <a:cs typeface="Verdana"/>
              </a:rPr>
              <a:t> </a:t>
            </a:r>
            <a:r>
              <a:rPr sz="1100" spc="-10">
                <a:solidFill>
                  <a:srgbClr val="242E55"/>
                </a:solidFill>
                <a:latin typeface="Verdana"/>
                <a:cs typeface="Verdana"/>
              </a:rPr>
              <a:t>empresa.</a:t>
            </a:r>
            <a:endParaRPr sz="1100">
              <a:latin typeface="Verdana"/>
              <a:cs typeface="Verdana"/>
            </a:endParaRPr>
          </a:p>
          <a:p>
            <a:pPr marL="12700" marR="5080">
              <a:lnSpc>
                <a:spcPct val="100000"/>
              </a:lnSpc>
            </a:pPr>
            <a:r>
              <a:rPr sz="1100" spc="-85">
                <a:solidFill>
                  <a:srgbClr val="242E55"/>
                </a:solidFill>
                <a:latin typeface="Verdana"/>
                <a:cs typeface="Verdana"/>
              </a:rPr>
              <a:t>Ambas</a:t>
            </a:r>
            <a:r>
              <a:rPr sz="1100" spc="-60">
                <a:solidFill>
                  <a:srgbClr val="242E55"/>
                </a:solidFill>
                <a:latin typeface="Verdana"/>
                <a:cs typeface="Verdana"/>
              </a:rPr>
              <a:t> </a:t>
            </a:r>
            <a:r>
              <a:rPr sz="1100" spc="-75">
                <a:solidFill>
                  <a:srgbClr val="242E55"/>
                </a:solidFill>
                <a:latin typeface="Verdana"/>
                <a:cs typeface="Verdana"/>
              </a:rPr>
              <a:t>são</a:t>
            </a:r>
            <a:r>
              <a:rPr sz="1100" spc="-60">
                <a:solidFill>
                  <a:srgbClr val="242E55"/>
                </a:solidFill>
                <a:latin typeface="Verdana"/>
                <a:cs typeface="Verdana"/>
              </a:rPr>
              <a:t> </a:t>
            </a:r>
            <a:r>
              <a:rPr sz="1100" spc="-85">
                <a:solidFill>
                  <a:srgbClr val="242E55"/>
                </a:solidFill>
                <a:latin typeface="Verdana"/>
                <a:cs typeface="Verdana"/>
              </a:rPr>
              <a:t>indispensáveis,</a:t>
            </a:r>
            <a:r>
              <a:rPr sz="1100" spc="-55">
                <a:solidFill>
                  <a:srgbClr val="242E55"/>
                </a:solidFill>
                <a:latin typeface="Verdana"/>
                <a:cs typeface="Verdana"/>
              </a:rPr>
              <a:t> </a:t>
            </a:r>
            <a:r>
              <a:rPr sz="1100" spc="-65">
                <a:solidFill>
                  <a:srgbClr val="242E55"/>
                </a:solidFill>
                <a:latin typeface="Verdana"/>
                <a:cs typeface="Verdana"/>
              </a:rPr>
              <a:t>pois</a:t>
            </a:r>
            <a:r>
              <a:rPr sz="1100" spc="-60">
                <a:solidFill>
                  <a:srgbClr val="242E55"/>
                </a:solidFill>
                <a:latin typeface="Verdana"/>
                <a:cs typeface="Verdana"/>
              </a:rPr>
              <a:t> </a:t>
            </a:r>
            <a:r>
              <a:rPr sz="1100" spc="-20">
                <a:solidFill>
                  <a:srgbClr val="242E55"/>
                </a:solidFill>
                <a:latin typeface="Verdana"/>
                <a:cs typeface="Verdana"/>
              </a:rPr>
              <a:t>for- </a:t>
            </a:r>
            <a:r>
              <a:rPr sz="1100" spc="-100">
                <a:solidFill>
                  <a:srgbClr val="242E55"/>
                </a:solidFill>
                <a:latin typeface="Verdana"/>
                <a:cs typeface="Verdana"/>
              </a:rPr>
              <a:t>malizam</a:t>
            </a:r>
            <a:r>
              <a:rPr sz="1100" spc="-65">
                <a:solidFill>
                  <a:srgbClr val="242E55"/>
                </a:solidFill>
                <a:latin typeface="Verdana"/>
                <a:cs typeface="Verdana"/>
              </a:rPr>
              <a:t> </a:t>
            </a:r>
            <a:r>
              <a:rPr sz="1100" spc="-95">
                <a:solidFill>
                  <a:srgbClr val="242E55"/>
                </a:solidFill>
                <a:latin typeface="Verdana"/>
                <a:cs typeface="Verdana"/>
              </a:rPr>
              <a:t>a</a:t>
            </a:r>
            <a:r>
              <a:rPr sz="1100" spc="-65">
                <a:solidFill>
                  <a:srgbClr val="242E55"/>
                </a:solidFill>
                <a:latin typeface="Verdana"/>
                <a:cs typeface="Verdana"/>
              </a:rPr>
              <a:t> </a:t>
            </a:r>
            <a:r>
              <a:rPr sz="1100" spc="-60">
                <a:solidFill>
                  <a:srgbClr val="242E55"/>
                </a:solidFill>
                <a:latin typeface="Verdana"/>
                <a:cs typeface="Verdana"/>
              </a:rPr>
              <a:t>ciência </a:t>
            </a:r>
            <a:r>
              <a:rPr sz="1100" spc="-85">
                <a:solidFill>
                  <a:srgbClr val="242E55"/>
                </a:solidFill>
                <a:latin typeface="Verdana"/>
                <a:cs typeface="Verdana"/>
              </a:rPr>
              <a:t>e</a:t>
            </a:r>
            <a:r>
              <a:rPr sz="1100" spc="-65">
                <a:solidFill>
                  <a:srgbClr val="242E55"/>
                </a:solidFill>
                <a:latin typeface="Verdana"/>
                <a:cs typeface="Verdana"/>
              </a:rPr>
              <a:t> </a:t>
            </a:r>
            <a:r>
              <a:rPr sz="1100" spc="-70">
                <a:solidFill>
                  <a:srgbClr val="242E55"/>
                </a:solidFill>
                <a:latin typeface="Verdana"/>
                <a:cs typeface="Verdana"/>
              </a:rPr>
              <a:t>concordância</a:t>
            </a:r>
            <a:r>
              <a:rPr sz="1100" spc="-65">
                <a:solidFill>
                  <a:srgbClr val="242E55"/>
                </a:solidFill>
                <a:latin typeface="Verdana"/>
                <a:cs typeface="Verdana"/>
              </a:rPr>
              <a:t> </a:t>
            </a:r>
            <a:r>
              <a:rPr sz="1100" spc="-45">
                <a:solidFill>
                  <a:srgbClr val="242E55"/>
                </a:solidFill>
                <a:latin typeface="Verdana"/>
                <a:cs typeface="Verdana"/>
              </a:rPr>
              <a:t>das </a:t>
            </a:r>
            <a:r>
              <a:rPr sz="1100" spc="-80">
                <a:solidFill>
                  <a:srgbClr val="242E55"/>
                </a:solidFill>
                <a:latin typeface="Verdana"/>
                <a:cs typeface="Verdana"/>
              </a:rPr>
              <a:t>partes</a:t>
            </a:r>
            <a:r>
              <a:rPr sz="1100" spc="-85">
                <a:solidFill>
                  <a:srgbClr val="242E55"/>
                </a:solidFill>
                <a:latin typeface="Verdana"/>
                <a:cs typeface="Verdana"/>
              </a:rPr>
              <a:t> </a:t>
            </a:r>
            <a:r>
              <a:rPr sz="1100" spc="-80">
                <a:solidFill>
                  <a:srgbClr val="242E55"/>
                </a:solidFill>
                <a:latin typeface="Verdana"/>
                <a:cs typeface="Verdana"/>
              </a:rPr>
              <a:t>sobre</a:t>
            </a:r>
            <a:r>
              <a:rPr sz="1100" spc="-85">
                <a:solidFill>
                  <a:srgbClr val="242E55"/>
                </a:solidFill>
                <a:latin typeface="Verdana"/>
                <a:cs typeface="Verdana"/>
              </a:rPr>
              <a:t> </a:t>
            </a:r>
            <a:r>
              <a:rPr sz="1100" spc="-65">
                <a:solidFill>
                  <a:srgbClr val="242E55"/>
                </a:solidFill>
                <a:latin typeface="Verdana"/>
                <a:cs typeface="Verdana"/>
              </a:rPr>
              <a:t>o</a:t>
            </a:r>
            <a:r>
              <a:rPr sz="1100" spc="-80">
                <a:solidFill>
                  <a:srgbClr val="242E55"/>
                </a:solidFill>
                <a:latin typeface="Verdana"/>
                <a:cs typeface="Verdana"/>
              </a:rPr>
              <a:t> </a:t>
            </a:r>
            <a:r>
              <a:rPr sz="1100" spc="-10">
                <a:solidFill>
                  <a:srgbClr val="242E55"/>
                </a:solidFill>
                <a:latin typeface="Verdana"/>
                <a:cs typeface="Verdana"/>
              </a:rPr>
              <a:t>desligamento.</a:t>
            </a:r>
            <a:endParaRPr sz="1100">
              <a:latin typeface="Verdana"/>
              <a:cs typeface="Verdana"/>
            </a:endParaRPr>
          </a:p>
        </p:txBody>
      </p:sp>
      <p:sp>
        <p:nvSpPr>
          <p:cNvPr id="15" name="object 15"/>
          <p:cNvSpPr txBox="1"/>
          <p:nvPr/>
        </p:nvSpPr>
        <p:spPr>
          <a:xfrm>
            <a:off x="8134146" y="5386168"/>
            <a:ext cx="2044064" cy="1534160"/>
          </a:xfrm>
          <a:prstGeom prst="rect">
            <a:avLst/>
          </a:prstGeom>
        </p:spPr>
        <p:txBody>
          <a:bodyPr vert="horz" wrap="square" lIns="0" tIns="12700" rIns="0" bIns="0" rtlCol="0">
            <a:spAutoFit/>
          </a:bodyPr>
          <a:lstStyle/>
          <a:p>
            <a:pPr marL="12700" marR="5080">
              <a:lnSpc>
                <a:spcPct val="100000"/>
              </a:lnSpc>
              <a:spcBef>
                <a:spcPts val="100"/>
              </a:spcBef>
            </a:pPr>
            <a:r>
              <a:rPr sz="1100" b="1" spc="-55">
                <a:solidFill>
                  <a:srgbClr val="242E55"/>
                </a:solidFill>
                <a:latin typeface="Arial"/>
                <a:cs typeface="Arial"/>
              </a:rPr>
              <a:t>ATENÇÃO:</a:t>
            </a:r>
            <a:r>
              <a:rPr sz="1100" b="1" spc="5">
                <a:solidFill>
                  <a:srgbClr val="242E55"/>
                </a:solidFill>
                <a:latin typeface="Arial"/>
                <a:cs typeface="Arial"/>
              </a:rPr>
              <a:t> </a:t>
            </a:r>
            <a:r>
              <a:rPr sz="1100" spc="-70">
                <a:solidFill>
                  <a:srgbClr val="242E55"/>
                </a:solidFill>
                <a:latin typeface="Verdana"/>
                <a:cs typeface="Verdana"/>
              </a:rPr>
              <a:t>Assim</a:t>
            </a:r>
            <a:r>
              <a:rPr sz="1100" spc="-75">
                <a:solidFill>
                  <a:srgbClr val="242E55"/>
                </a:solidFill>
                <a:latin typeface="Verdana"/>
                <a:cs typeface="Verdana"/>
              </a:rPr>
              <a:t> </a:t>
            </a:r>
            <a:r>
              <a:rPr sz="1100" spc="-80">
                <a:solidFill>
                  <a:srgbClr val="242E55"/>
                </a:solidFill>
                <a:latin typeface="Verdana"/>
                <a:cs typeface="Verdana"/>
              </a:rPr>
              <a:t>como</a:t>
            </a:r>
            <a:r>
              <a:rPr sz="1100" spc="-70">
                <a:solidFill>
                  <a:srgbClr val="242E55"/>
                </a:solidFill>
                <a:latin typeface="Verdana"/>
                <a:cs typeface="Verdana"/>
              </a:rPr>
              <a:t> </a:t>
            </a:r>
            <a:r>
              <a:rPr sz="1100" spc="-65">
                <a:solidFill>
                  <a:srgbClr val="242E55"/>
                </a:solidFill>
                <a:latin typeface="Verdana"/>
                <a:cs typeface="Verdana"/>
              </a:rPr>
              <a:t>o</a:t>
            </a:r>
            <a:r>
              <a:rPr sz="1100" spc="-75">
                <a:solidFill>
                  <a:srgbClr val="242E55"/>
                </a:solidFill>
                <a:latin typeface="Verdana"/>
                <a:cs typeface="Verdana"/>
              </a:rPr>
              <a:t> </a:t>
            </a:r>
            <a:r>
              <a:rPr sz="1100" spc="-20">
                <a:solidFill>
                  <a:srgbClr val="242E55"/>
                </a:solidFill>
                <a:latin typeface="Verdana"/>
                <a:cs typeface="Verdana"/>
              </a:rPr>
              <a:t>pedi- </a:t>
            </a:r>
            <a:r>
              <a:rPr sz="1100" spc="-70">
                <a:solidFill>
                  <a:srgbClr val="242E55"/>
                </a:solidFill>
                <a:latin typeface="Verdana"/>
                <a:cs typeface="Verdana"/>
              </a:rPr>
              <a:t>do</a:t>
            </a:r>
            <a:r>
              <a:rPr sz="1100" spc="-85">
                <a:solidFill>
                  <a:srgbClr val="242E55"/>
                </a:solidFill>
                <a:latin typeface="Verdana"/>
                <a:cs typeface="Verdana"/>
              </a:rPr>
              <a:t> </a:t>
            </a:r>
            <a:r>
              <a:rPr sz="1100" spc="-80">
                <a:solidFill>
                  <a:srgbClr val="242E55"/>
                </a:solidFill>
                <a:latin typeface="Verdana"/>
                <a:cs typeface="Verdana"/>
              </a:rPr>
              <a:t>de </a:t>
            </a:r>
            <a:r>
              <a:rPr sz="1100" spc="-95">
                <a:solidFill>
                  <a:srgbClr val="242E55"/>
                </a:solidFill>
                <a:latin typeface="Verdana"/>
                <a:cs typeface="Verdana"/>
              </a:rPr>
              <a:t>demissão,</a:t>
            </a:r>
            <a:r>
              <a:rPr sz="1100" spc="-80">
                <a:solidFill>
                  <a:srgbClr val="242E55"/>
                </a:solidFill>
                <a:latin typeface="Verdana"/>
                <a:cs typeface="Verdana"/>
              </a:rPr>
              <a:t> </a:t>
            </a:r>
            <a:r>
              <a:rPr sz="1100" spc="-95">
                <a:solidFill>
                  <a:srgbClr val="242E55"/>
                </a:solidFill>
                <a:latin typeface="Verdana"/>
                <a:cs typeface="Verdana"/>
              </a:rPr>
              <a:t>a</a:t>
            </a:r>
            <a:r>
              <a:rPr sz="1100" spc="-80">
                <a:solidFill>
                  <a:srgbClr val="242E55"/>
                </a:solidFill>
                <a:latin typeface="Verdana"/>
                <a:cs typeface="Verdana"/>
              </a:rPr>
              <a:t> </a:t>
            </a:r>
            <a:r>
              <a:rPr sz="1100" spc="-75">
                <a:solidFill>
                  <a:srgbClr val="242E55"/>
                </a:solidFill>
                <a:latin typeface="Verdana"/>
                <a:cs typeface="Verdana"/>
              </a:rPr>
              <a:t>carta</a:t>
            </a:r>
            <a:r>
              <a:rPr sz="1100" spc="-80">
                <a:solidFill>
                  <a:srgbClr val="242E55"/>
                </a:solidFill>
                <a:latin typeface="Verdana"/>
                <a:cs typeface="Verdana"/>
              </a:rPr>
              <a:t> de </a:t>
            </a:r>
            <a:r>
              <a:rPr sz="1100" spc="-60">
                <a:solidFill>
                  <a:srgbClr val="242E55"/>
                </a:solidFill>
                <a:latin typeface="Verdana"/>
                <a:cs typeface="Verdana"/>
              </a:rPr>
              <a:t>desli- </a:t>
            </a:r>
            <a:r>
              <a:rPr sz="1100" spc="-100">
                <a:solidFill>
                  <a:srgbClr val="242E55"/>
                </a:solidFill>
                <a:latin typeface="Verdana"/>
                <a:cs typeface="Verdana"/>
              </a:rPr>
              <a:t>gamento</a:t>
            </a:r>
            <a:r>
              <a:rPr sz="1100" spc="-80">
                <a:solidFill>
                  <a:srgbClr val="242E55"/>
                </a:solidFill>
                <a:latin typeface="Verdana"/>
                <a:cs typeface="Verdana"/>
              </a:rPr>
              <a:t> </a:t>
            </a:r>
            <a:r>
              <a:rPr sz="1100" spc="-85">
                <a:solidFill>
                  <a:srgbClr val="242E55"/>
                </a:solidFill>
                <a:latin typeface="Verdana"/>
                <a:cs typeface="Verdana"/>
              </a:rPr>
              <a:t>não</a:t>
            </a:r>
            <a:r>
              <a:rPr sz="1100" spc="-75">
                <a:solidFill>
                  <a:srgbClr val="242E55"/>
                </a:solidFill>
                <a:latin typeface="Verdana"/>
                <a:cs typeface="Verdana"/>
              </a:rPr>
              <a:t> </a:t>
            </a:r>
            <a:r>
              <a:rPr sz="1100" spc="-70">
                <a:solidFill>
                  <a:srgbClr val="242E55"/>
                </a:solidFill>
                <a:latin typeface="Verdana"/>
                <a:cs typeface="Verdana"/>
              </a:rPr>
              <a:t>possui</a:t>
            </a:r>
            <a:r>
              <a:rPr sz="1100" spc="-80">
                <a:solidFill>
                  <a:srgbClr val="242E55"/>
                </a:solidFill>
                <a:latin typeface="Verdana"/>
                <a:cs typeface="Verdana"/>
              </a:rPr>
              <a:t> </a:t>
            </a:r>
            <a:r>
              <a:rPr sz="1100" spc="-130">
                <a:solidFill>
                  <a:srgbClr val="242E55"/>
                </a:solidFill>
                <a:latin typeface="Verdana"/>
                <a:cs typeface="Verdana"/>
              </a:rPr>
              <a:t>um</a:t>
            </a:r>
            <a:r>
              <a:rPr sz="1100" spc="-75">
                <a:solidFill>
                  <a:srgbClr val="242E55"/>
                </a:solidFill>
                <a:latin typeface="Verdana"/>
                <a:cs typeface="Verdana"/>
              </a:rPr>
              <a:t> </a:t>
            </a:r>
            <a:r>
              <a:rPr sz="1100" spc="-10">
                <a:solidFill>
                  <a:srgbClr val="242E55"/>
                </a:solidFill>
                <a:latin typeface="Verdana"/>
                <a:cs typeface="Verdana"/>
              </a:rPr>
              <a:t>modelo </a:t>
            </a:r>
            <a:r>
              <a:rPr sz="1100" spc="-85">
                <a:solidFill>
                  <a:srgbClr val="242E55"/>
                </a:solidFill>
                <a:latin typeface="Verdana"/>
                <a:cs typeface="Verdana"/>
              </a:rPr>
              <a:t>único,</a:t>
            </a:r>
            <a:r>
              <a:rPr sz="1100" spc="-70">
                <a:solidFill>
                  <a:srgbClr val="242E55"/>
                </a:solidFill>
                <a:latin typeface="Verdana"/>
                <a:cs typeface="Verdana"/>
              </a:rPr>
              <a:t> podendo </a:t>
            </a:r>
            <a:r>
              <a:rPr sz="1100" spc="-100">
                <a:solidFill>
                  <a:srgbClr val="242E55"/>
                </a:solidFill>
                <a:latin typeface="Verdana"/>
                <a:cs typeface="Verdana"/>
              </a:rPr>
              <a:t>variar</a:t>
            </a:r>
            <a:r>
              <a:rPr sz="1100" spc="-70">
                <a:solidFill>
                  <a:srgbClr val="242E55"/>
                </a:solidFill>
                <a:latin typeface="Verdana"/>
                <a:cs typeface="Verdana"/>
              </a:rPr>
              <a:t> </a:t>
            </a:r>
            <a:r>
              <a:rPr sz="1100" spc="-80">
                <a:solidFill>
                  <a:srgbClr val="242E55"/>
                </a:solidFill>
                <a:latin typeface="Verdana"/>
                <a:cs typeface="Verdana"/>
              </a:rPr>
              <a:t>de</a:t>
            </a:r>
            <a:r>
              <a:rPr sz="1100" spc="-70">
                <a:solidFill>
                  <a:srgbClr val="242E55"/>
                </a:solidFill>
                <a:latin typeface="Verdana"/>
                <a:cs typeface="Verdana"/>
              </a:rPr>
              <a:t> </a:t>
            </a:r>
            <a:r>
              <a:rPr sz="1100" spc="-10">
                <a:solidFill>
                  <a:srgbClr val="242E55"/>
                </a:solidFill>
                <a:latin typeface="Verdana"/>
                <a:cs typeface="Verdana"/>
              </a:rPr>
              <a:t>acordo </a:t>
            </a:r>
            <a:r>
              <a:rPr sz="1100" spc="-85">
                <a:solidFill>
                  <a:srgbClr val="242E55"/>
                </a:solidFill>
                <a:latin typeface="Verdana"/>
                <a:cs typeface="Verdana"/>
              </a:rPr>
              <a:t>com</a:t>
            </a:r>
            <a:r>
              <a:rPr sz="1100" spc="-75">
                <a:solidFill>
                  <a:srgbClr val="242E55"/>
                </a:solidFill>
                <a:latin typeface="Verdana"/>
                <a:cs typeface="Verdana"/>
              </a:rPr>
              <a:t> cada</a:t>
            </a:r>
            <a:r>
              <a:rPr sz="1100" spc="-70">
                <a:solidFill>
                  <a:srgbClr val="242E55"/>
                </a:solidFill>
                <a:latin typeface="Verdana"/>
                <a:cs typeface="Verdana"/>
              </a:rPr>
              <a:t> </a:t>
            </a:r>
            <a:r>
              <a:rPr sz="1100" spc="-95">
                <a:solidFill>
                  <a:srgbClr val="242E55"/>
                </a:solidFill>
                <a:latin typeface="Verdana"/>
                <a:cs typeface="Verdana"/>
              </a:rPr>
              <a:t>fornecedor.</a:t>
            </a:r>
            <a:r>
              <a:rPr sz="1100" spc="-70">
                <a:solidFill>
                  <a:srgbClr val="242E55"/>
                </a:solidFill>
                <a:latin typeface="Verdana"/>
                <a:cs typeface="Verdana"/>
              </a:rPr>
              <a:t> </a:t>
            </a:r>
            <a:r>
              <a:rPr sz="1100" spc="-50">
                <a:solidFill>
                  <a:srgbClr val="242E55"/>
                </a:solidFill>
                <a:latin typeface="Verdana"/>
                <a:cs typeface="Verdana"/>
              </a:rPr>
              <a:t>O</a:t>
            </a:r>
            <a:r>
              <a:rPr sz="1100" spc="-75">
                <a:solidFill>
                  <a:srgbClr val="242E55"/>
                </a:solidFill>
                <a:latin typeface="Verdana"/>
                <a:cs typeface="Verdana"/>
              </a:rPr>
              <a:t> </a:t>
            </a:r>
            <a:r>
              <a:rPr sz="1100" spc="-10">
                <a:solidFill>
                  <a:srgbClr val="242E55"/>
                </a:solidFill>
                <a:latin typeface="Verdana"/>
                <a:cs typeface="Verdana"/>
              </a:rPr>
              <a:t>impor- </a:t>
            </a:r>
            <a:r>
              <a:rPr sz="1100" spc="-95">
                <a:solidFill>
                  <a:srgbClr val="242E55"/>
                </a:solidFill>
                <a:latin typeface="Verdana"/>
                <a:cs typeface="Verdana"/>
              </a:rPr>
              <a:t>tante</a:t>
            </a:r>
            <a:r>
              <a:rPr sz="1100" spc="-85">
                <a:solidFill>
                  <a:srgbClr val="242E55"/>
                </a:solidFill>
                <a:latin typeface="Verdana"/>
                <a:cs typeface="Verdana"/>
              </a:rPr>
              <a:t> é </a:t>
            </a:r>
            <a:r>
              <a:rPr sz="1100" spc="-80">
                <a:solidFill>
                  <a:srgbClr val="242E55"/>
                </a:solidFill>
                <a:latin typeface="Verdana"/>
                <a:cs typeface="Verdana"/>
              </a:rPr>
              <a:t>que</a:t>
            </a:r>
            <a:r>
              <a:rPr sz="1100" spc="-85">
                <a:solidFill>
                  <a:srgbClr val="242E55"/>
                </a:solidFill>
                <a:latin typeface="Verdana"/>
                <a:cs typeface="Verdana"/>
              </a:rPr>
              <a:t> </a:t>
            </a:r>
            <a:r>
              <a:rPr sz="1100" spc="-75">
                <a:solidFill>
                  <a:srgbClr val="242E55"/>
                </a:solidFill>
                <a:latin typeface="Verdana"/>
                <a:cs typeface="Verdana"/>
              </a:rPr>
              <a:t>todos</a:t>
            </a:r>
            <a:r>
              <a:rPr sz="1100" spc="-85">
                <a:solidFill>
                  <a:srgbClr val="242E55"/>
                </a:solidFill>
                <a:latin typeface="Verdana"/>
                <a:cs typeface="Verdana"/>
              </a:rPr>
              <a:t> </a:t>
            </a:r>
            <a:r>
              <a:rPr sz="1100" spc="-65">
                <a:solidFill>
                  <a:srgbClr val="242E55"/>
                </a:solidFill>
                <a:latin typeface="Verdana"/>
                <a:cs typeface="Verdana"/>
              </a:rPr>
              <a:t>os</a:t>
            </a:r>
            <a:r>
              <a:rPr sz="1100" spc="-85">
                <a:solidFill>
                  <a:srgbClr val="242E55"/>
                </a:solidFill>
                <a:latin typeface="Verdana"/>
                <a:cs typeface="Verdana"/>
              </a:rPr>
              <a:t> </a:t>
            </a:r>
            <a:r>
              <a:rPr sz="1100" spc="-10">
                <a:solidFill>
                  <a:srgbClr val="242E55"/>
                </a:solidFill>
                <a:latin typeface="Verdana"/>
                <a:cs typeface="Verdana"/>
              </a:rPr>
              <a:t>elementos </a:t>
            </a:r>
            <a:r>
              <a:rPr sz="1100" spc="-70">
                <a:solidFill>
                  <a:srgbClr val="242E55"/>
                </a:solidFill>
                <a:latin typeface="Verdana"/>
                <a:cs typeface="Verdana"/>
              </a:rPr>
              <a:t>listados</a:t>
            </a:r>
            <a:r>
              <a:rPr sz="1100" spc="-65">
                <a:solidFill>
                  <a:srgbClr val="242E55"/>
                </a:solidFill>
                <a:latin typeface="Verdana"/>
                <a:cs typeface="Verdana"/>
              </a:rPr>
              <a:t> </a:t>
            </a:r>
            <a:r>
              <a:rPr sz="1100" spc="-85">
                <a:solidFill>
                  <a:srgbClr val="242E55"/>
                </a:solidFill>
                <a:latin typeface="Verdana"/>
                <a:cs typeface="Verdana"/>
              </a:rPr>
              <a:t>acima</a:t>
            </a:r>
            <a:r>
              <a:rPr sz="1100" spc="-60">
                <a:solidFill>
                  <a:srgbClr val="242E55"/>
                </a:solidFill>
                <a:latin typeface="Verdana"/>
                <a:cs typeface="Verdana"/>
              </a:rPr>
              <a:t> </a:t>
            </a:r>
            <a:r>
              <a:rPr sz="1100" spc="-100">
                <a:solidFill>
                  <a:srgbClr val="242E55"/>
                </a:solidFill>
                <a:latin typeface="Verdana"/>
                <a:cs typeface="Verdana"/>
              </a:rPr>
              <a:t>estejam</a:t>
            </a:r>
            <a:r>
              <a:rPr sz="1100" spc="-60">
                <a:solidFill>
                  <a:srgbClr val="242E55"/>
                </a:solidFill>
                <a:latin typeface="Verdana"/>
                <a:cs typeface="Verdana"/>
              </a:rPr>
              <a:t> </a:t>
            </a:r>
            <a:r>
              <a:rPr sz="1100" spc="-10">
                <a:solidFill>
                  <a:srgbClr val="242E55"/>
                </a:solidFill>
                <a:latin typeface="Verdana"/>
                <a:cs typeface="Verdana"/>
              </a:rPr>
              <a:t>presen- </a:t>
            </a:r>
            <a:r>
              <a:rPr sz="1100" spc="-85">
                <a:solidFill>
                  <a:srgbClr val="242E55"/>
                </a:solidFill>
                <a:latin typeface="Verdana"/>
                <a:cs typeface="Verdana"/>
              </a:rPr>
              <a:t>tes</a:t>
            </a:r>
            <a:r>
              <a:rPr sz="1100" spc="-70">
                <a:solidFill>
                  <a:srgbClr val="242E55"/>
                </a:solidFill>
                <a:latin typeface="Verdana"/>
                <a:cs typeface="Verdana"/>
              </a:rPr>
              <a:t> </a:t>
            </a:r>
            <a:r>
              <a:rPr sz="1100" spc="-95">
                <a:solidFill>
                  <a:srgbClr val="242E55"/>
                </a:solidFill>
                <a:latin typeface="Verdana"/>
                <a:cs typeface="Verdana"/>
              </a:rPr>
              <a:t>para</a:t>
            </a:r>
            <a:r>
              <a:rPr sz="1100" spc="-70">
                <a:solidFill>
                  <a:srgbClr val="242E55"/>
                </a:solidFill>
                <a:latin typeface="Verdana"/>
                <a:cs typeface="Verdana"/>
              </a:rPr>
              <a:t> </a:t>
            </a:r>
            <a:r>
              <a:rPr sz="1100" spc="-90">
                <a:solidFill>
                  <a:srgbClr val="242E55"/>
                </a:solidFill>
                <a:latin typeface="Verdana"/>
                <a:cs typeface="Verdana"/>
              </a:rPr>
              <a:t>garantir</a:t>
            </a:r>
            <a:r>
              <a:rPr sz="1100" spc="-70">
                <a:solidFill>
                  <a:srgbClr val="242E55"/>
                </a:solidFill>
                <a:latin typeface="Verdana"/>
                <a:cs typeface="Verdana"/>
              </a:rPr>
              <a:t> </a:t>
            </a:r>
            <a:r>
              <a:rPr sz="1100" spc="-95">
                <a:solidFill>
                  <a:srgbClr val="242E55"/>
                </a:solidFill>
                <a:latin typeface="Verdana"/>
                <a:cs typeface="Verdana"/>
              </a:rPr>
              <a:t>a</a:t>
            </a:r>
            <a:r>
              <a:rPr sz="1100" spc="-70">
                <a:solidFill>
                  <a:srgbClr val="242E55"/>
                </a:solidFill>
                <a:latin typeface="Verdana"/>
                <a:cs typeface="Verdana"/>
              </a:rPr>
              <a:t> </a:t>
            </a:r>
            <a:r>
              <a:rPr sz="1100" spc="-85">
                <a:solidFill>
                  <a:srgbClr val="242E55"/>
                </a:solidFill>
                <a:latin typeface="Verdana"/>
                <a:cs typeface="Verdana"/>
              </a:rPr>
              <a:t>validade</a:t>
            </a:r>
            <a:r>
              <a:rPr sz="1100" spc="-70">
                <a:solidFill>
                  <a:srgbClr val="242E55"/>
                </a:solidFill>
                <a:latin typeface="Verdana"/>
                <a:cs typeface="Verdana"/>
              </a:rPr>
              <a:t> </a:t>
            </a:r>
            <a:r>
              <a:rPr sz="1100" spc="-25">
                <a:solidFill>
                  <a:srgbClr val="242E55"/>
                </a:solidFill>
                <a:latin typeface="Verdana"/>
                <a:cs typeface="Verdana"/>
              </a:rPr>
              <a:t>do </a:t>
            </a:r>
            <a:r>
              <a:rPr sz="1100" spc="-10">
                <a:solidFill>
                  <a:srgbClr val="242E55"/>
                </a:solidFill>
                <a:latin typeface="Verdana"/>
                <a:cs typeface="Verdana"/>
              </a:rPr>
              <a:t>documento.</a:t>
            </a:r>
            <a:endParaRPr sz="1100">
              <a:latin typeface="Verdana"/>
              <a:cs typeface="Verdana"/>
            </a:endParaRPr>
          </a:p>
        </p:txBody>
      </p:sp>
      <p:grpSp>
        <p:nvGrpSpPr>
          <p:cNvPr id="16" name="object 16"/>
          <p:cNvGrpSpPr/>
          <p:nvPr/>
        </p:nvGrpSpPr>
        <p:grpSpPr>
          <a:xfrm>
            <a:off x="472445" y="2516295"/>
            <a:ext cx="7804150" cy="3164205"/>
            <a:chOff x="472445" y="2516295"/>
            <a:chExt cx="7804150" cy="3164205"/>
          </a:xfrm>
        </p:grpSpPr>
        <p:sp>
          <p:nvSpPr>
            <p:cNvPr id="17" name="object 17"/>
            <p:cNvSpPr/>
            <p:nvPr/>
          </p:nvSpPr>
          <p:spPr>
            <a:xfrm>
              <a:off x="521996" y="2528995"/>
              <a:ext cx="2315210" cy="577850"/>
            </a:xfrm>
            <a:custGeom>
              <a:avLst/>
              <a:gdLst/>
              <a:ahLst/>
              <a:cxnLst/>
              <a:rect l="l" t="t" r="r" b="b"/>
              <a:pathLst>
                <a:path w="2315210" h="577850">
                  <a:moveTo>
                    <a:pt x="2314803" y="577799"/>
                  </a:moveTo>
                  <a:lnTo>
                    <a:pt x="2109609" y="577799"/>
                  </a:lnTo>
                  <a:lnTo>
                    <a:pt x="2109609" y="0"/>
                  </a:lnTo>
                  <a:lnTo>
                    <a:pt x="0" y="0"/>
                  </a:lnTo>
                  <a:lnTo>
                    <a:pt x="0" y="90258"/>
                  </a:lnTo>
                </a:path>
              </a:pathLst>
            </a:custGeom>
            <a:ln w="25400">
              <a:solidFill>
                <a:srgbClr val="222E55"/>
              </a:solidFill>
            </a:ln>
          </p:spPr>
          <p:txBody>
            <a:bodyPr wrap="square" lIns="0" tIns="0" rIns="0" bIns="0" rtlCol="0"/>
            <a:lstStyle/>
            <a:p>
              <a:endParaRPr/>
            </a:p>
          </p:txBody>
        </p:sp>
        <p:sp>
          <p:nvSpPr>
            <p:cNvPr id="18" name="object 18"/>
            <p:cNvSpPr/>
            <p:nvPr/>
          </p:nvSpPr>
          <p:spPr>
            <a:xfrm>
              <a:off x="472445" y="2571009"/>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19" name="object 19"/>
            <p:cNvSpPr/>
            <p:nvPr/>
          </p:nvSpPr>
          <p:spPr>
            <a:xfrm>
              <a:off x="565202" y="3981606"/>
              <a:ext cx="2272030" cy="104139"/>
            </a:xfrm>
            <a:custGeom>
              <a:avLst/>
              <a:gdLst/>
              <a:ahLst/>
              <a:cxnLst/>
              <a:rect l="l" t="t" r="r" b="b"/>
              <a:pathLst>
                <a:path w="2272030" h="104139">
                  <a:moveTo>
                    <a:pt x="2271598" y="0"/>
                  </a:moveTo>
                  <a:lnTo>
                    <a:pt x="0" y="0"/>
                  </a:lnTo>
                  <a:lnTo>
                    <a:pt x="0" y="103759"/>
                  </a:lnTo>
                </a:path>
              </a:pathLst>
            </a:custGeom>
            <a:ln w="25400">
              <a:solidFill>
                <a:srgbClr val="222E55"/>
              </a:solidFill>
            </a:ln>
          </p:spPr>
          <p:txBody>
            <a:bodyPr wrap="square" lIns="0" tIns="0" rIns="0" bIns="0" rtlCol="0"/>
            <a:lstStyle/>
            <a:p>
              <a:endParaRPr/>
            </a:p>
          </p:txBody>
        </p:sp>
        <p:sp>
          <p:nvSpPr>
            <p:cNvPr id="20" name="object 20"/>
            <p:cNvSpPr/>
            <p:nvPr/>
          </p:nvSpPr>
          <p:spPr>
            <a:xfrm>
              <a:off x="515644" y="4037115"/>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21" name="object 21"/>
            <p:cNvSpPr/>
            <p:nvPr/>
          </p:nvSpPr>
          <p:spPr>
            <a:xfrm>
              <a:off x="4402800" y="3101663"/>
              <a:ext cx="3717290" cy="252095"/>
            </a:xfrm>
            <a:custGeom>
              <a:avLst/>
              <a:gdLst/>
              <a:ahLst/>
              <a:cxnLst/>
              <a:rect l="l" t="t" r="r" b="b"/>
              <a:pathLst>
                <a:path w="3717290" h="252095">
                  <a:moveTo>
                    <a:pt x="0" y="251713"/>
                  </a:moveTo>
                  <a:lnTo>
                    <a:pt x="3292195" y="251713"/>
                  </a:lnTo>
                  <a:lnTo>
                    <a:pt x="3292195" y="0"/>
                  </a:lnTo>
                  <a:lnTo>
                    <a:pt x="3717264" y="0"/>
                  </a:lnTo>
                </a:path>
              </a:pathLst>
            </a:custGeom>
            <a:ln w="25400">
              <a:solidFill>
                <a:srgbClr val="222E55"/>
              </a:solidFill>
            </a:ln>
          </p:spPr>
          <p:txBody>
            <a:bodyPr wrap="square" lIns="0" tIns="0" rIns="0" bIns="0" rtlCol="0"/>
            <a:lstStyle/>
            <a:p>
              <a:endParaRPr/>
            </a:p>
          </p:txBody>
        </p:sp>
        <p:sp>
          <p:nvSpPr>
            <p:cNvPr id="22" name="object 22"/>
            <p:cNvSpPr/>
            <p:nvPr/>
          </p:nvSpPr>
          <p:spPr>
            <a:xfrm>
              <a:off x="8071830" y="3052130"/>
              <a:ext cx="136525" cy="99695"/>
            </a:xfrm>
            <a:custGeom>
              <a:avLst/>
              <a:gdLst/>
              <a:ahLst/>
              <a:cxnLst/>
              <a:rect l="l" t="t" r="r" b="b"/>
              <a:pathLst>
                <a:path w="136525" h="99694">
                  <a:moveTo>
                    <a:pt x="0" y="0"/>
                  </a:moveTo>
                  <a:lnTo>
                    <a:pt x="0" y="99085"/>
                  </a:lnTo>
                  <a:lnTo>
                    <a:pt x="136169" y="49529"/>
                  </a:lnTo>
                  <a:lnTo>
                    <a:pt x="0" y="0"/>
                  </a:lnTo>
                  <a:close/>
                </a:path>
              </a:pathLst>
            </a:custGeom>
            <a:solidFill>
              <a:srgbClr val="222E55"/>
            </a:solidFill>
          </p:spPr>
          <p:txBody>
            <a:bodyPr wrap="square" lIns="0" tIns="0" rIns="0" bIns="0" rtlCol="0"/>
            <a:lstStyle/>
            <a:p>
              <a:endParaRPr/>
            </a:p>
          </p:txBody>
        </p:sp>
        <p:sp>
          <p:nvSpPr>
            <p:cNvPr id="23" name="object 23"/>
            <p:cNvSpPr/>
            <p:nvPr/>
          </p:nvSpPr>
          <p:spPr>
            <a:xfrm>
              <a:off x="6240599" y="4769994"/>
              <a:ext cx="1948180" cy="353695"/>
            </a:xfrm>
            <a:custGeom>
              <a:avLst/>
              <a:gdLst/>
              <a:ahLst/>
              <a:cxnLst/>
              <a:rect l="l" t="t" r="r" b="b"/>
              <a:pathLst>
                <a:path w="1948179" h="353695">
                  <a:moveTo>
                    <a:pt x="0" y="353694"/>
                  </a:moveTo>
                  <a:lnTo>
                    <a:pt x="1427403" y="353694"/>
                  </a:lnTo>
                  <a:lnTo>
                    <a:pt x="1427403" y="0"/>
                  </a:lnTo>
                  <a:lnTo>
                    <a:pt x="1947862" y="0"/>
                  </a:lnTo>
                </a:path>
              </a:pathLst>
            </a:custGeom>
            <a:ln w="25400">
              <a:solidFill>
                <a:srgbClr val="222E55"/>
              </a:solidFill>
            </a:ln>
          </p:spPr>
          <p:txBody>
            <a:bodyPr wrap="square" lIns="0" tIns="0" rIns="0" bIns="0" rtlCol="0"/>
            <a:lstStyle/>
            <a:p>
              <a:endParaRPr/>
            </a:p>
          </p:txBody>
        </p:sp>
        <p:sp>
          <p:nvSpPr>
            <p:cNvPr id="24" name="object 24"/>
            <p:cNvSpPr/>
            <p:nvPr/>
          </p:nvSpPr>
          <p:spPr>
            <a:xfrm>
              <a:off x="8140231" y="4720443"/>
              <a:ext cx="136525" cy="99695"/>
            </a:xfrm>
            <a:custGeom>
              <a:avLst/>
              <a:gdLst/>
              <a:ahLst/>
              <a:cxnLst/>
              <a:rect l="l" t="t" r="r" b="b"/>
              <a:pathLst>
                <a:path w="136525" h="99695">
                  <a:moveTo>
                    <a:pt x="0" y="0"/>
                  </a:moveTo>
                  <a:lnTo>
                    <a:pt x="0" y="99085"/>
                  </a:lnTo>
                  <a:lnTo>
                    <a:pt x="136169" y="49555"/>
                  </a:lnTo>
                  <a:lnTo>
                    <a:pt x="0" y="0"/>
                  </a:lnTo>
                  <a:close/>
                </a:path>
              </a:pathLst>
            </a:custGeom>
            <a:solidFill>
              <a:srgbClr val="222E55"/>
            </a:solidFill>
          </p:spPr>
          <p:txBody>
            <a:bodyPr wrap="square" lIns="0" tIns="0" rIns="0" bIns="0" rtlCol="0"/>
            <a:lstStyle/>
            <a:p>
              <a:endParaRPr/>
            </a:p>
          </p:txBody>
        </p:sp>
        <p:sp>
          <p:nvSpPr>
            <p:cNvPr id="25" name="object 25"/>
            <p:cNvSpPr/>
            <p:nvPr/>
          </p:nvSpPr>
          <p:spPr>
            <a:xfrm>
              <a:off x="4975789" y="5630373"/>
              <a:ext cx="340360" cy="0"/>
            </a:xfrm>
            <a:custGeom>
              <a:avLst/>
              <a:gdLst/>
              <a:ahLst/>
              <a:cxnLst/>
              <a:rect l="l" t="t" r="r" b="b"/>
              <a:pathLst>
                <a:path w="340360">
                  <a:moveTo>
                    <a:pt x="0" y="0"/>
                  </a:moveTo>
                  <a:lnTo>
                    <a:pt x="339877" y="0"/>
                  </a:lnTo>
                </a:path>
              </a:pathLst>
            </a:custGeom>
            <a:ln w="25400">
              <a:solidFill>
                <a:srgbClr val="222E55"/>
              </a:solidFill>
            </a:ln>
          </p:spPr>
          <p:txBody>
            <a:bodyPr wrap="square" lIns="0" tIns="0" rIns="0" bIns="0" rtlCol="0"/>
            <a:lstStyle/>
            <a:p>
              <a:endParaRPr/>
            </a:p>
          </p:txBody>
        </p:sp>
        <p:sp>
          <p:nvSpPr>
            <p:cNvPr id="26" name="object 26"/>
            <p:cNvSpPr/>
            <p:nvPr/>
          </p:nvSpPr>
          <p:spPr>
            <a:xfrm>
              <a:off x="5267430" y="5580843"/>
              <a:ext cx="136525" cy="99695"/>
            </a:xfrm>
            <a:custGeom>
              <a:avLst/>
              <a:gdLst/>
              <a:ahLst/>
              <a:cxnLst/>
              <a:rect l="l" t="t" r="r" b="b"/>
              <a:pathLst>
                <a:path w="136525" h="99695">
                  <a:moveTo>
                    <a:pt x="0" y="0"/>
                  </a:moveTo>
                  <a:lnTo>
                    <a:pt x="0" y="99085"/>
                  </a:lnTo>
                  <a:lnTo>
                    <a:pt x="136169" y="49530"/>
                  </a:lnTo>
                  <a:lnTo>
                    <a:pt x="0" y="0"/>
                  </a:lnTo>
                  <a:close/>
                </a:path>
              </a:pathLst>
            </a:custGeom>
            <a:solidFill>
              <a:srgbClr val="222E55"/>
            </a:solidFill>
          </p:spPr>
          <p:txBody>
            <a:bodyPr wrap="square" lIns="0" tIns="0" rIns="0" bIns="0" rtlCol="0"/>
            <a:lstStyle/>
            <a:p>
              <a:endParaRPr/>
            </a:p>
          </p:txBody>
        </p:sp>
      </p:grpSp>
      <p:sp>
        <p:nvSpPr>
          <p:cNvPr id="27" name="object 27"/>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70</a:t>
            </a:fld>
            <a:endParaRPr spc="-25"/>
          </a:p>
        </p:txBody>
      </p:sp>
      <p:sp>
        <p:nvSpPr>
          <p:cNvPr id="28" name="object 28"/>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9" name="object 29"/>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E928CEC-0755-33D2-CF03-5E5169AD5E7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3182578" y="313100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C05C8F3-B1F6-CDDE-6033-02EE186DB4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3182279" y="331312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5F12A71-202C-B927-9BC3-0900732B016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848788" y="355131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4C7C631-53E1-58D6-26E9-D3757240BFB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135111" y="355131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EE0FF7A-F637-5C17-3E4D-47511019534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5429374" y="355131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DAF7A5B-7A95-EBDB-7C63-AF39EDDAD9F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904168" y="5123411"/>
            <a:ext cx="1885872" cy="6008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6653F49-C241-155C-5C32-7CFC2345A67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904370" y="5885638"/>
            <a:ext cx="1989151" cy="49753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33D3EE3-E954-39F8-D271-907EBB7985E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761445" y="2820852"/>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53670">
              <a:lnSpc>
                <a:spcPts val="5850"/>
              </a:lnSpc>
              <a:spcBef>
                <a:spcPts val="100"/>
              </a:spcBef>
            </a:pPr>
            <a:r>
              <a:rPr spc="-204"/>
              <a:t>Pedido</a:t>
            </a:r>
            <a:r>
              <a:rPr spc="-345"/>
              <a:t> </a:t>
            </a:r>
            <a:r>
              <a:rPr spc="-200"/>
              <a:t>de</a:t>
            </a:r>
            <a:r>
              <a:rPr spc="-340"/>
              <a:t> </a:t>
            </a:r>
            <a:r>
              <a:rPr spc="-165"/>
              <a:t>Demissão</a:t>
            </a:r>
          </a:p>
          <a:p>
            <a:pPr marL="171450">
              <a:lnSpc>
                <a:spcPts val="2730"/>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71</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1160268" y="2429819"/>
            <a:ext cx="8323580" cy="41402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19050">
              <a:lnSpc>
                <a:spcPct val="100000"/>
              </a:lnSpc>
            </a:pPr>
            <a:r>
              <a:rPr sz="1500" spc="-65">
                <a:solidFill>
                  <a:srgbClr val="0C285A"/>
                </a:solidFill>
                <a:latin typeface="Verdana"/>
                <a:cs typeface="Verdana"/>
              </a:rPr>
              <a:t>O</a:t>
            </a:r>
            <a:r>
              <a:rPr sz="1500" spc="-114">
                <a:solidFill>
                  <a:srgbClr val="0C285A"/>
                </a:solidFill>
                <a:latin typeface="Verdana"/>
                <a:cs typeface="Verdana"/>
              </a:rPr>
              <a:t> </a:t>
            </a:r>
            <a:r>
              <a:rPr sz="1500" spc="-90">
                <a:solidFill>
                  <a:srgbClr val="0C285A"/>
                </a:solidFill>
                <a:latin typeface="Verdana"/>
                <a:cs typeface="Verdana"/>
              </a:rPr>
              <a:t>pedido</a:t>
            </a:r>
            <a:r>
              <a:rPr sz="1500" spc="-110">
                <a:solidFill>
                  <a:srgbClr val="0C285A"/>
                </a:solidFill>
                <a:latin typeface="Verdana"/>
                <a:cs typeface="Verdana"/>
              </a:rPr>
              <a:t> de</a:t>
            </a:r>
            <a:r>
              <a:rPr sz="1500" spc="-114">
                <a:solidFill>
                  <a:srgbClr val="0C285A"/>
                </a:solidFill>
                <a:latin typeface="Verdana"/>
                <a:cs typeface="Verdana"/>
              </a:rPr>
              <a:t> </a:t>
            </a:r>
            <a:r>
              <a:rPr sz="1500" spc="-105">
                <a:solidFill>
                  <a:srgbClr val="0C285A"/>
                </a:solidFill>
                <a:latin typeface="Verdana"/>
                <a:cs typeface="Verdana"/>
              </a:rPr>
              <a:t>demissão</a:t>
            </a:r>
            <a:r>
              <a:rPr sz="1500" spc="-110">
                <a:solidFill>
                  <a:srgbClr val="0C285A"/>
                </a:solidFill>
                <a:latin typeface="Verdana"/>
                <a:cs typeface="Verdana"/>
              </a:rPr>
              <a:t> </a:t>
            </a:r>
            <a:r>
              <a:rPr sz="1500" spc="-150">
                <a:solidFill>
                  <a:srgbClr val="0C285A"/>
                </a:solidFill>
                <a:latin typeface="Verdana"/>
                <a:cs typeface="Verdana"/>
              </a:rPr>
              <a:t>tem</a:t>
            </a:r>
            <a:r>
              <a:rPr sz="1500" spc="-114">
                <a:solidFill>
                  <a:srgbClr val="0C285A"/>
                </a:solidFill>
                <a:latin typeface="Verdana"/>
                <a:cs typeface="Verdana"/>
              </a:rPr>
              <a:t> como</a:t>
            </a:r>
            <a:r>
              <a:rPr sz="1500" spc="-110">
                <a:solidFill>
                  <a:srgbClr val="0C285A"/>
                </a:solidFill>
                <a:latin typeface="Verdana"/>
                <a:cs typeface="Verdana"/>
              </a:rPr>
              <a:t> </a:t>
            </a:r>
            <a:r>
              <a:rPr sz="1500" spc="-100">
                <a:solidFill>
                  <a:srgbClr val="0C285A"/>
                </a:solidFill>
                <a:latin typeface="Verdana"/>
                <a:cs typeface="Verdana"/>
              </a:rPr>
              <a:t>função</a:t>
            </a:r>
            <a:r>
              <a:rPr sz="1500" spc="-110">
                <a:solidFill>
                  <a:srgbClr val="0C285A"/>
                </a:solidFill>
                <a:latin typeface="Verdana"/>
                <a:cs typeface="Verdana"/>
              </a:rPr>
              <a:t> </a:t>
            </a:r>
            <a:r>
              <a:rPr sz="1500" spc="-120">
                <a:solidFill>
                  <a:srgbClr val="0C285A"/>
                </a:solidFill>
                <a:latin typeface="Verdana"/>
                <a:cs typeface="Verdana"/>
              </a:rPr>
              <a:t>formalizar</a:t>
            </a:r>
            <a:r>
              <a:rPr sz="1500" spc="-114">
                <a:solidFill>
                  <a:srgbClr val="0C285A"/>
                </a:solidFill>
                <a:latin typeface="Verdana"/>
                <a:cs typeface="Verdana"/>
              </a:rPr>
              <a:t> a</a:t>
            </a:r>
            <a:r>
              <a:rPr sz="1500" spc="-110">
                <a:solidFill>
                  <a:srgbClr val="0C285A"/>
                </a:solidFill>
                <a:latin typeface="Verdana"/>
                <a:cs typeface="Verdana"/>
              </a:rPr>
              <a:t> </a:t>
            </a:r>
            <a:r>
              <a:rPr sz="1500" spc="-100">
                <a:solidFill>
                  <a:srgbClr val="0C285A"/>
                </a:solidFill>
                <a:latin typeface="Verdana"/>
                <a:cs typeface="Verdana"/>
              </a:rPr>
              <a:t>iniciativa</a:t>
            </a:r>
            <a:r>
              <a:rPr sz="1500" spc="-114">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00">
                <a:solidFill>
                  <a:srgbClr val="0C285A"/>
                </a:solidFill>
                <a:latin typeface="Verdana"/>
                <a:cs typeface="Verdana"/>
              </a:rPr>
              <a:t>colaborador</a:t>
            </a:r>
            <a:r>
              <a:rPr sz="1500" spc="-114">
                <a:solidFill>
                  <a:srgbClr val="0C285A"/>
                </a:solidFill>
                <a:latin typeface="Verdana"/>
                <a:cs typeface="Verdana"/>
              </a:rPr>
              <a:t> </a:t>
            </a:r>
            <a:r>
              <a:rPr sz="1500" spc="-160">
                <a:solidFill>
                  <a:srgbClr val="0C285A"/>
                </a:solidFill>
                <a:latin typeface="Verdana"/>
                <a:cs typeface="Verdana"/>
              </a:rPr>
              <a:t>em</a:t>
            </a:r>
            <a:r>
              <a:rPr sz="1500" spc="-110">
                <a:solidFill>
                  <a:srgbClr val="0C285A"/>
                </a:solidFill>
                <a:latin typeface="Verdana"/>
                <a:cs typeface="Verdana"/>
              </a:rPr>
              <a:t> encerrar </a:t>
            </a:r>
            <a:r>
              <a:rPr sz="1500" spc="-100">
                <a:solidFill>
                  <a:srgbClr val="0C285A"/>
                </a:solidFill>
                <a:latin typeface="Verdana"/>
                <a:cs typeface="Verdana"/>
              </a:rPr>
              <a:t>o</a:t>
            </a:r>
            <a:r>
              <a:rPr sz="1500" spc="-114">
                <a:solidFill>
                  <a:srgbClr val="0C285A"/>
                </a:solidFill>
                <a:latin typeface="Verdana"/>
                <a:cs typeface="Verdana"/>
              </a:rPr>
              <a:t> </a:t>
            </a:r>
            <a:r>
              <a:rPr sz="1500" spc="-40">
                <a:solidFill>
                  <a:srgbClr val="0C285A"/>
                </a:solidFill>
                <a:latin typeface="Verdana"/>
                <a:cs typeface="Verdana"/>
              </a:rPr>
              <a:t>víncu- </a:t>
            </a:r>
            <a:r>
              <a:rPr sz="1500" spc="-80">
                <a:solidFill>
                  <a:srgbClr val="0C285A"/>
                </a:solidFill>
                <a:latin typeface="Verdana"/>
                <a:cs typeface="Verdana"/>
              </a:rPr>
              <a:t>lo</a:t>
            </a:r>
            <a:r>
              <a:rPr sz="1500" spc="-105">
                <a:solidFill>
                  <a:srgbClr val="0C285A"/>
                </a:solidFill>
                <a:latin typeface="Verdana"/>
                <a:cs typeface="Verdana"/>
              </a:rPr>
              <a:t> </a:t>
            </a:r>
            <a:r>
              <a:rPr sz="1500" spc="-120">
                <a:solidFill>
                  <a:srgbClr val="0C285A"/>
                </a:solidFill>
                <a:latin typeface="Verdana"/>
                <a:cs typeface="Verdana"/>
              </a:rPr>
              <a:t>empregatício,</a:t>
            </a:r>
            <a:r>
              <a:rPr sz="1500" spc="-100">
                <a:solidFill>
                  <a:srgbClr val="0C285A"/>
                </a:solidFill>
                <a:latin typeface="Verdana"/>
                <a:cs typeface="Verdana"/>
              </a:rPr>
              <a:t> </a:t>
            </a:r>
            <a:r>
              <a:rPr sz="1500" spc="-110">
                <a:solidFill>
                  <a:srgbClr val="0C285A"/>
                </a:solidFill>
                <a:latin typeface="Verdana"/>
                <a:cs typeface="Verdana"/>
              </a:rPr>
              <a:t>registrando</a:t>
            </a:r>
            <a:r>
              <a:rPr sz="1500" spc="-100">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a:t>
            </a:r>
            <a:r>
              <a:rPr sz="1500" spc="-130">
                <a:solidFill>
                  <a:srgbClr val="0C285A"/>
                </a:solidFill>
                <a:latin typeface="Verdana"/>
                <a:cs typeface="Verdana"/>
              </a:rPr>
              <a:t>maneira</a:t>
            </a:r>
            <a:r>
              <a:rPr sz="1500" spc="-105">
                <a:solidFill>
                  <a:srgbClr val="0C285A"/>
                </a:solidFill>
                <a:latin typeface="Verdana"/>
                <a:cs typeface="Verdana"/>
              </a:rPr>
              <a:t> </a:t>
            </a:r>
            <a:r>
              <a:rPr sz="1500" spc="-120">
                <a:solidFill>
                  <a:srgbClr val="0C285A"/>
                </a:solidFill>
                <a:latin typeface="Verdana"/>
                <a:cs typeface="Verdana"/>
              </a:rPr>
              <a:t>expressa</a:t>
            </a:r>
            <a:r>
              <a:rPr sz="1500" spc="-100">
                <a:solidFill>
                  <a:srgbClr val="0C285A"/>
                </a:solidFill>
                <a:latin typeface="Verdana"/>
                <a:cs typeface="Verdana"/>
              </a:rPr>
              <a:t> </a:t>
            </a:r>
            <a:r>
              <a:rPr sz="1500" spc="-114">
                <a:solidFill>
                  <a:srgbClr val="0C285A"/>
                </a:solidFill>
                <a:latin typeface="Verdana"/>
                <a:cs typeface="Verdana"/>
              </a:rPr>
              <a:t>sua</a:t>
            </a:r>
            <a:r>
              <a:rPr sz="1500" spc="-100">
                <a:solidFill>
                  <a:srgbClr val="0C285A"/>
                </a:solidFill>
                <a:latin typeface="Verdana"/>
                <a:cs typeface="Verdana"/>
              </a:rPr>
              <a:t> </a:t>
            </a:r>
            <a:r>
              <a:rPr sz="1500" spc="-85">
                <a:solidFill>
                  <a:srgbClr val="0C285A"/>
                </a:solidFill>
                <a:latin typeface="Verdana"/>
                <a:cs typeface="Verdana"/>
              </a:rPr>
              <a:t>decisão</a:t>
            </a:r>
            <a:r>
              <a:rPr sz="1500" spc="-100">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a:t>
            </a:r>
            <a:r>
              <a:rPr sz="1500" spc="-105">
                <a:solidFill>
                  <a:srgbClr val="0C285A"/>
                </a:solidFill>
                <a:latin typeface="Verdana"/>
                <a:cs typeface="Verdana"/>
              </a:rPr>
              <a:t>desligar-</a:t>
            </a:r>
            <a:r>
              <a:rPr sz="1500" spc="-100">
                <a:solidFill>
                  <a:srgbClr val="0C285A"/>
                </a:solidFill>
                <a:latin typeface="Verdana"/>
                <a:cs typeface="Verdana"/>
              </a:rPr>
              <a:t>se</a:t>
            </a:r>
            <a:r>
              <a:rPr sz="1500" spc="-105">
                <a:solidFill>
                  <a:srgbClr val="0C285A"/>
                </a:solidFill>
                <a:latin typeface="Verdana"/>
                <a:cs typeface="Verdana"/>
              </a:rPr>
              <a:t> </a:t>
            </a:r>
            <a:r>
              <a:rPr sz="1500" spc="-110">
                <a:solidFill>
                  <a:srgbClr val="0C285A"/>
                </a:solidFill>
                <a:latin typeface="Verdana"/>
                <a:cs typeface="Verdana"/>
              </a:rPr>
              <a:t>da</a:t>
            </a:r>
            <a:r>
              <a:rPr sz="1500" spc="-100">
                <a:solidFill>
                  <a:srgbClr val="0C285A"/>
                </a:solidFill>
                <a:latin typeface="Verdana"/>
                <a:cs typeface="Verdana"/>
              </a:rPr>
              <a:t> </a:t>
            </a:r>
            <a:r>
              <a:rPr sz="1500" spc="-140">
                <a:solidFill>
                  <a:srgbClr val="0C285A"/>
                </a:solidFill>
                <a:latin typeface="Verdana"/>
                <a:cs typeface="Verdana"/>
              </a:rPr>
              <a:t>empresa.</a:t>
            </a:r>
            <a:r>
              <a:rPr sz="1500" spc="-100">
                <a:solidFill>
                  <a:srgbClr val="0C285A"/>
                </a:solidFill>
                <a:latin typeface="Verdana"/>
                <a:cs typeface="Verdana"/>
              </a:rPr>
              <a:t> </a:t>
            </a:r>
            <a:r>
              <a:rPr sz="1500" spc="-90">
                <a:solidFill>
                  <a:srgbClr val="0C285A"/>
                </a:solidFill>
                <a:latin typeface="Verdana"/>
                <a:cs typeface="Verdana"/>
              </a:rPr>
              <a:t>Ele</a:t>
            </a:r>
            <a:r>
              <a:rPr sz="1500" spc="-100">
                <a:solidFill>
                  <a:srgbClr val="0C285A"/>
                </a:solidFill>
                <a:latin typeface="Verdana"/>
                <a:cs typeface="Verdana"/>
              </a:rPr>
              <a:t> </a:t>
            </a:r>
            <a:r>
              <a:rPr sz="1500" spc="-25">
                <a:solidFill>
                  <a:srgbClr val="0C285A"/>
                </a:solidFill>
                <a:latin typeface="Verdana"/>
                <a:cs typeface="Verdana"/>
              </a:rPr>
              <a:t>as- </a:t>
            </a:r>
            <a:r>
              <a:rPr sz="1500" spc="-114">
                <a:solidFill>
                  <a:srgbClr val="0C285A"/>
                </a:solidFill>
                <a:latin typeface="Verdana"/>
                <a:cs typeface="Verdana"/>
              </a:rPr>
              <a:t>segura</a:t>
            </a:r>
            <a:r>
              <a:rPr sz="1500" spc="-100">
                <a:solidFill>
                  <a:srgbClr val="0C285A"/>
                </a:solidFill>
                <a:latin typeface="Verdana"/>
                <a:cs typeface="Verdana"/>
              </a:rPr>
              <a:t> </a:t>
            </a:r>
            <a:r>
              <a:rPr sz="1500" spc="-110">
                <a:solidFill>
                  <a:srgbClr val="0C285A"/>
                </a:solidFill>
                <a:latin typeface="Verdana"/>
                <a:cs typeface="Verdana"/>
              </a:rPr>
              <a:t>que</a:t>
            </a:r>
            <a:r>
              <a:rPr sz="1500" spc="-95">
                <a:solidFill>
                  <a:srgbClr val="0C285A"/>
                </a:solidFill>
                <a:latin typeface="Verdana"/>
                <a:cs typeface="Verdana"/>
              </a:rPr>
              <a:t> </a:t>
            </a:r>
            <a:r>
              <a:rPr sz="1500" spc="-114">
                <a:solidFill>
                  <a:srgbClr val="0C285A"/>
                </a:solidFill>
                <a:latin typeface="Verdana"/>
                <a:cs typeface="Verdana"/>
              </a:rPr>
              <a:t>a</a:t>
            </a:r>
            <a:r>
              <a:rPr sz="1500" spc="-95">
                <a:solidFill>
                  <a:srgbClr val="0C285A"/>
                </a:solidFill>
                <a:latin typeface="Verdana"/>
                <a:cs typeface="Verdana"/>
              </a:rPr>
              <a:t> </a:t>
            </a:r>
            <a:r>
              <a:rPr sz="1500" spc="-110">
                <a:solidFill>
                  <a:srgbClr val="0C285A"/>
                </a:solidFill>
                <a:latin typeface="Verdana"/>
                <a:cs typeface="Verdana"/>
              </a:rPr>
              <a:t>manifestação</a:t>
            </a:r>
            <a:r>
              <a:rPr sz="1500" spc="-100">
                <a:solidFill>
                  <a:srgbClr val="0C285A"/>
                </a:solidFill>
                <a:latin typeface="Verdana"/>
                <a:cs typeface="Verdana"/>
              </a:rPr>
              <a:t> </a:t>
            </a:r>
            <a:r>
              <a:rPr sz="1500" spc="-110">
                <a:solidFill>
                  <a:srgbClr val="0C285A"/>
                </a:solidFill>
                <a:latin typeface="Verdana"/>
                <a:cs typeface="Verdana"/>
              </a:rPr>
              <a:t>de</a:t>
            </a:r>
            <a:r>
              <a:rPr sz="1500" spc="-95">
                <a:solidFill>
                  <a:srgbClr val="0C285A"/>
                </a:solidFill>
                <a:latin typeface="Verdana"/>
                <a:cs typeface="Verdana"/>
              </a:rPr>
              <a:t> </a:t>
            </a:r>
            <a:r>
              <a:rPr sz="1500" spc="-125">
                <a:solidFill>
                  <a:srgbClr val="0C285A"/>
                </a:solidFill>
                <a:latin typeface="Verdana"/>
                <a:cs typeface="Verdana"/>
              </a:rPr>
              <a:t>vontade</a:t>
            </a:r>
            <a:r>
              <a:rPr sz="1500" spc="-95">
                <a:solidFill>
                  <a:srgbClr val="0C285A"/>
                </a:solidFill>
                <a:latin typeface="Verdana"/>
                <a:cs typeface="Verdana"/>
              </a:rPr>
              <a:t> </a:t>
            </a:r>
            <a:r>
              <a:rPr sz="1500" spc="-100">
                <a:solidFill>
                  <a:srgbClr val="0C285A"/>
                </a:solidFill>
                <a:latin typeface="Verdana"/>
                <a:cs typeface="Verdana"/>
              </a:rPr>
              <a:t>do </a:t>
            </a:r>
            <a:r>
              <a:rPr sz="1500" spc="-114">
                <a:solidFill>
                  <a:srgbClr val="0C285A"/>
                </a:solidFill>
                <a:latin typeface="Verdana"/>
                <a:cs typeface="Verdana"/>
              </a:rPr>
              <a:t>trabalhador</a:t>
            </a:r>
            <a:r>
              <a:rPr sz="1500" spc="-95">
                <a:solidFill>
                  <a:srgbClr val="0C285A"/>
                </a:solidFill>
                <a:latin typeface="Verdana"/>
                <a:cs typeface="Verdana"/>
              </a:rPr>
              <a:t> </a:t>
            </a:r>
            <a:r>
              <a:rPr sz="1500" spc="-105">
                <a:solidFill>
                  <a:srgbClr val="0C285A"/>
                </a:solidFill>
                <a:latin typeface="Verdana"/>
                <a:cs typeface="Verdana"/>
              </a:rPr>
              <a:t>fique</a:t>
            </a:r>
            <a:r>
              <a:rPr sz="1500" spc="-95">
                <a:solidFill>
                  <a:srgbClr val="0C285A"/>
                </a:solidFill>
                <a:latin typeface="Verdana"/>
                <a:cs typeface="Verdana"/>
              </a:rPr>
              <a:t> </a:t>
            </a:r>
            <a:r>
              <a:rPr sz="1500" spc="-130">
                <a:solidFill>
                  <a:srgbClr val="0C285A"/>
                </a:solidFill>
                <a:latin typeface="Verdana"/>
                <a:cs typeface="Verdana"/>
              </a:rPr>
              <a:t>documentada,</a:t>
            </a:r>
            <a:r>
              <a:rPr sz="1500" spc="-100">
                <a:solidFill>
                  <a:srgbClr val="0C285A"/>
                </a:solidFill>
                <a:latin typeface="Verdana"/>
                <a:cs typeface="Verdana"/>
              </a:rPr>
              <a:t> </a:t>
            </a:r>
            <a:r>
              <a:rPr sz="1500" spc="-110">
                <a:solidFill>
                  <a:srgbClr val="0C285A"/>
                </a:solidFill>
                <a:latin typeface="Verdana"/>
                <a:cs typeface="Verdana"/>
              </a:rPr>
              <a:t>dando</a:t>
            </a:r>
            <a:r>
              <a:rPr sz="1500" spc="-95">
                <a:solidFill>
                  <a:srgbClr val="0C285A"/>
                </a:solidFill>
                <a:latin typeface="Verdana"/>
                <a:cs typeface="Verdana"/>
              </a:rPr>
              <a:t> </a:t>
            </a:r>
            <a:r>
              <a:rPr sz="1500" spc="-110">
                <a:solidFill>
                  <a:srgbClr val="0C285A"/>
                </a:solidFill>
                <a:latin typeface="Verdana"/>
                <a:cs typeface="Verdana"/>
              </a:rPr>
              <a:t>transparência</a:t>
            </a:r>
            <a:r>
              <a:rPr sz="1500" spc="-95">
                <a:solidFill>
                  <a:srgbClr val="0C285A"/>
                </a:solidFill>
                <a:latin typeface="Verdana"/>
                <a:cs typeface="Verdana"/>
              </a:rPr>
              <a:t> </a:t>
            </a:r>
            <a:r>
              <a:rPr sz="1500" spc="-25">
                <a:solidFill>
                  <a:srgbClr val="0C285A"/>
                </a:solidFill>
                <a:latin typeface="Verdana"/>
                <a:cs typeface="Verdana"/>
              </a:rPr>
              <a:t>ao </a:t>
            </a:r>
            <a:r>
              <a:rPr sz="1500" spc="-90">
                <a:solidFill>
                  <a:srgbClr val="0C285A"/>
                </a:solidFill>
                <a:latin typeface="Verdana"/>
                <a:cs typeface="Verdana"/>
              </a:rPr>
              <a:t>processo</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120">
                <a:solidFill>
                  <a:srgbClr val="0C285A"/>
                </a:solidFill>
                <a:latin typeface="Verdana"/>
                <a:cs typeface="Verdana"/>
              </a:rPr>
              <a:t>término</a:t>
            </a:r>
            <a:r>
              <a:rPr sz="1500" spc="-114">
                <a:solidFill>
                  <a:srgbClr val="0C285A"/>
                </a:solidFill>
                <a:latin typeface="Verdana"/>
                <a:cs typeface="Verdana"/>
              </a:rPr>
              <a:t> </a:t>
            </a:r>
            <a:r>
              <a:rPr sz="1500" spc="-30">
                <a:solidFill>
                  <a:srgbClr val="0C285A"/>
                </a:solidFill>
                <a:latin typeface="Verdana"/>
                <a:cs typeface="Verdana"/>
              </a:rPr>
              <a:t>contratual.</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5080">
              <a:lnSpc>
                <a:spcPct val="100000"/>
              </a:lnSpc>
            </a:pPr>
            <a:r>
              <a:rPr sz="1500" spc="-85">
                <a:solidFill>
                  <a:srgbClr val="0C285A"/>
                </a:solidFill>
                <a:latin typeface="Verdana"/>
                <a:cs typeface="Verdana"/>
              </a:rPr>
              <a:t>Esse</a:t>
            </a:r>
            <a:r>
              <a:rPr sz="1500" spc="-105">
                <a:solidFill>
                  <a:srgbClr val="0C285A"/>
                </a:solidFill>
                <a:latin typeface="Verdana"/>
                <a:cs typeface="Verdana"/>
              </a:rPr>
              <a:t> </a:t>
            </a:r>
            <a:r>
              <a:rPr sz="1500" spc="-120">
                <a:solidFill>
                  <a:srgbClr val="0C285A"/>
                </a:solidFill>
                <a:latin typeface="Verdana"/>
                <a:cs typeface="Verdana"/>
              </a:rPr>
              <a:t>documento</a:t>
            </a:r>
            <a:r>
              <a:rPr sz="1500" spc="-105">
                <a:solidFill>
                  <a:srgbClr val="0C285A"/>
                </a:solidFill>
                <a:latin typeface="Verdana"/>
                <a:cs typeface="Verdana"/>
              </a:rPr>
              <a:t> </a:t>
            </a:r>
            <a:r>
              <a:rPr sz="1500" spc="-114">
                <a:solidFill>
                  <a:srgbClr val="0C285A"/>
                </a:solidFill>
                <a:latin typeface="Verdana"/>
                <a:cs typeface="Verdana"/>
              </a:rPr>
              <a:t>é</a:t>
            </a:r>
            <a:r>
              <a:rPr sz="1500" spc="-100">
                <a:solidFill>
                  <a:srgbClr val="0C285A"/>
                </a:solidFill>
                <a:latin typeface="Verdana"/>
                <a:cs typeface="Verdana"/>
              </a:rPr>
              <a:t> </a:t>
            </a:r>
            <a:r>
              <a:rPr sz="1500" spc="-120">
                <a:solidFill>
                  <a:srgbClr val="0C285A"/>
                </a:solidFill>
                <a:latin typeface="Verdana"/>
                <a:cs typeface="Verdana"/>
              </a:rPr>
              <a:t>fundamental</a:t>
            </a:r>
            <a:r>
              <a:rPr sz="1500" spc="-105">
                <a:solidFill>
                  <a:srgbClr val="0C285A"/>
                </a:solidFill>
                <a:latin typeface="Verdana"/>
                <a:cs typeface="Verdana"/>
              </a:rPr>
              <a:t> </a:t>
            </a:r>
            <a:r>
              <a:rPr sz="1500" spc="-110">
                <a:solidFill>
                  <a:srgbClr val="0C285A"/>
                </a:solidFill>
                <a:latin typeface="Verdana"/>
                <a:cs typeface="Verdana"/>
              </a:rPr>
              <a:t>porque</a:t>
            </a:r>
            <a:r>
              <a:rPr sz="1500" spc="-100">
                <a:solidFill>
                  <a:srgbClr val="0C285A"/>
                </a:solidFill>
                <a:latin typeface="Verdana"/>
                <a:cs typeface="Verdana"/>
              </a:rPr>
              <a:t> </a:t>
            </a:r>
            <a:r>
              <a:rPr sz="1500" spc="-125">
                <a:solidFill>
                  <a:srgbClr val="0C285A"/>
                </a:solidFill>
                <a:latin typeface="Verdana"/>
                <a:cs typeface="Verdana"/>
              </a:rPr>
              <a:t>garante</a:t>
            </a:r>
            <a:r>
              <a:rPr sz="1500" spc="-105">
                <a:solidFill>
                  <a:srgbClr val="0C285A"/>
                </a:solidFill>
                <a:latin typeface="Verdana"/>
                <a:cs typeface="Verdana"/>
              </a:rPr>
              <a:t> segurança</a:t>
            </a:r>
            <a:r>
              <a:rPr sz="1500" spc="-100">
                <a:solidFill>
                  <a:srgbClr val="0C285A"/>
                </a:solidFill>
                <a:latin typeface="Verdana"/>
                <a:cs typeface="Verdana"/>
              </a:rPr>
              <a:t> jurídica</a:t>
            </a:r>
            <a:r>
              <a:rPr sz="1500" spc="-105">
                <a:solidFill>
                  <a:srgbClr val="0C285A"/>
                </a:solidFill>
                <a:latin typeface="Verdana"/>
                <a:cs typeface="Verdana"/>
              </a:rPr>
              <a:t> </a:t>
            </a:r>
            <a:r>
              <a:rPr sz="1500" spc="-114">
                <a:solidFill>
                  <a:srgbClr val="0C285A"/>
                </a:solidFill>
                <a:latin typeface="Verdana"/>
                <a:cs typeface="Verdana"/>
              </a:rPr>
              <a:t>tanto</a:t>
            </a:r>
            <a:r>
              <a:rPr sz="1500" spc="-100">
                <a:solidFill>
                  <a:srgbClr val="0C285A"/>
                </a:solidFill>
                <a:latin typeface="Verdana"/>
                <a:cs typeface="Verdana"/>
              </a:rPr>
              <a:t> </a:t>
            </a:r>
            <a:r>
              <a:rPr sz="1500" spc="-120">
                <a:solidFill>
                  <a:srgbClr val="0C285A"/>
                </a:solidFill>
                <a:latin typeface="Verdana"/>
                <a:cs typeface="Verdana"/>
              </a:rPr>
              <a:t>para</a:t>
            </a:r>
            <a:r>
              <a:rPr sz="1500" spc="-105">
                <a:solidFill>
                  <a:srgbClr val="0C285A"/>
                </a:solidFill>
                <a:latin typeface="Verdana"/>
                <a:cs typeface="Verdana"/>
              </a:rPr>
              <a:t> </a:t>
            </a:r>
            <a:r>
              <a:rPr sz="1500" spc="-100">
                <a:solidFill>
                  <a:srgbClr val="0C285A"/>
                </a:solidFill>
                <a:latin typeface="Verdana"/>
                <a:cs typeface="Verdana"/>
              </a:rPr>
              <a:t>o colaborador</a:t>
            </a:r>
            <a:r>
              <a:rPr sz="1500" spc="-105">
                <a:solidFill>
                  <a:srgbClr val="0C285A"/>
                </a:solidFill>
                <a:latin typeface="Verdana"/>
                <a:cs typeface="Verdana"/>
              </a:rPr>
              <a:t> </a:t>
            </a:r>
            <a:r>
              <a:rPr sz="1500" spc="-45">
                <a:solidFill>
                  <a:srgbClr val="0C285A"/>
                </a:solidFill>
                <a:latin typeface="Verdana"/>
                <a:cs typeface="Verdana"/>
              </a:rPr>
              <a:t>quanto </a:t>
            </a:r>
            <a:r>
              <a:rPr sz="1500" spc="-120">
                <a:solidFill>
                  <a:srgbClr val="0C285A"/>
                </a:solidFill>
                <a:latin typeface="Verdana"/>
                <a:cs typeface="Verdana"/>
              </a:rPr>
              <a:t>para</a:t>
            </a:r>
            <a:r>
              <a:rPr sz="1500" spc="-110">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140">
                <a:solidFill>
                  <a:srgbClr val="0C285A"/>
                </a:solidFill>
                <a:latin typeface="Verdana"/>
                <a:cs typeface="Verdana"/>
              </a:rPr>
              <a:t>empresa,</a:t>
            </a:r>
            <a:r>
              <a:rPr sz="1500" spc="-105">
                <a:solidFill>
                  <a:srgbClr val="0C285A"/>
                </a:solidFill>
                <a:latin typeface="Verdana"/>
                <a:cs typeface="Verdana"/>
              </a:rPr>
              <a:t> </a:t>
            </a:r>
            <a:r>
              <a:rPr sz="1500" spc="-110">
                <a:solidFill>
                  <a:srgbClr val="0C285A"/>
                </a:solidFill>
                <a:latin typeface="Verdana"/>
                <a:cs typeface="Verdana"/>
              </a:rPr>
              <a:t>evitando questionamentos </a:t>
            </a:r>
            <a:r>
              <a:rPr sz="1500" spc="-114">
                <a:solidFill>
                  <a:srgbClr val="0C285A"/>
                </a:solidFill>
                <a:latin typeface="Verdana"/>
                <a:cs typeface="Verdana"/>
              </a:rPr>
              <a:t>futuros</a:t>
            </a:r>
            <a:r>
              <a:rPr sz="1500" spc="-105">
                <a:solidFill>
                  <a:srgbClr val="0C285A"/>
                </a:solidFill>
                <a:latin typeface="Verdana"/>
                <a:cs typeface="Verdana"/>
              </a:rPr>
              <a:t> sobre</a:t>
            </a:r>
            <a:r>
              <a:rPr sz="1500" spc="-110">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135">
                <a:solidFill>
                  <a:srgbClr val="0C285A"/>
                </a:solidFill>
                <a:latin typeface="Verdana"/>
                <a:cs typeface="Verdana"/>
              </a:rPr>
              <a:t>forma</a:t>
            </a:r>
            <a:r>
              <a:rPr sz="1500" spc="-105">
                <a:solidFill>
                  <a:srgbClr val="0C285A"/>
                </a:solidFill>
                <a:latin typeface="Verdana"/>
                <a:cs typeface="Verdana"/>
              </a:rPr>
              <a:t> </a:t>
            </a:r>
            <a:r>
              <a:rPr sz="1500" spc="-110">
                <a:solidFill>
                  <a:srgbClr val="0C285A"/>
                </a:solidFill>
                <a:latin typeface="Verdana"/>
                <a:cs typeface="Verdana"/>
              </a:rPr>
              <a:t>de </a:t>
            </a:r>
            <a:r>
              <a:rPr sz="1500" spc="-125">
                <a:solidFill>
                  <a:srgbClr val="0C285A"/>
                </a:solidFill>
                <a:latin typeface="Verdana"/>
                <a:cs typeface="Verdana"/>
              </a:rPr>
              <a:t>desligamento.</a:t>
            </a:r>
            <a:r>
              <a:rPr sz="1500" spc="-110">
                <a:solidFill>
                  <a:srgbClr val="0C285A"/>
                </a:solidFill>
                <a:latin typeface="Verdana"/>
                <a:cs typeface="Verdana"/>
              </a:rPr>
              <a:t> </a:t>
            </a:r>
            <a:r>
              <a:rPr sz="1500" spc="-80">
                <a:solidFill>
                  <a:srgbClr val="0C285A"/>
                </a:solidFill>
                <a:latin typeface="Verdana"/>
                <a:cs typeface="Verdana"/>
              </a:rPr>
              <a:t>Na</a:t>
            </a:r>
            <a:r>
              <a:rPr sz="1500" spc="-105">
                <a:solidFill>
                  <a:srgbClr val="0C285A"/>
                </a:solidFill>
                <a:latin typeface="Verdana"/>
                <a:cs typeface="Verdana"/>
              </a:rPr>
              <a:t> </a:t>
            </a:r>
            <a:r>
              <a:rPr sz="1500" spc="-10">
                <a:solidFill>
                  <a:srgbClr val="0C285A"/>
                </a:solidFill>
                <a:latin typeface="Verdana"/>
                <a:cs typeface="Verdana"/>
              </a:rPr>
              <a:t>validação, </a:t>
            </a:r>
            <a:r>
              <a:rPr sz="1500" spc="-100">
                <a:solidFill>
                  <a:srgbClr val="0C285A"/>
                </a:solidFill>
                <a:latin typeface="Verdana"/>
                <a:cs typeface="Verdana"/>
              </a:rPr>
              <a:t>ele</a:t>
            </a:r>
            <a:r>
              <a:rPr sz="1500" spc="-114">
                <a:solidFill>
                  <a:srgbClr val="0C285A"/>
                </a:solidFill>
                <a:latin typeface="Verdana"/>
                <a:cs typeface="Verdana"/>
              </a:rPr>
              <a:t> </a:t>
            </a:r>
            <a:r>
              <a:rPr sz="1500" spc="-120">
                <a:solidFill>
                  <a:srgbClr val="0C285A"/>
                </a:solidFill>
                <a:latin typeface="Verdana"/>
                <a:cs typeface="Verdana"/>
              </a:rPr>
              <a:t>comprova</a:t>
            </a:r>
            <a:r>
              <a:rPr sz="1500" spc="-110">
                <a:solidFill>
                  <a:srgbClr val="0C285A"/>
                </a:solidFill>
                <a:latin typeface="Verdana"/>
                <a:cs typeface="Verdana"/>
              </a:rPr>
              <a:t> que</a:t>
            </a:r>
            <a:r>
              <a:rPr sz="1500" spc="-114">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a:t>
            </a:r>
            <a:r>
              <a:rPr sz="1500" spc="-120">
                <a:solidFill>
                  <a:srgbClr val="0C285A"/>
                </a:solidFill>
                <a:latin typeface="Verdana"/>
                <a:cs typeface="Verdana"/>
              </a:rPr>
              <a:t>término</a:t>
            </a:r>
            <a:r>
              <a:rPr sz="1500" spc="-114">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14">
                <a:solidFill>
                  <a:srgbClr val="0C285A"/>
                </a:solidFill>
                <a:latin typeface="Verdana"/>
                <a:cs typeface="Verdana"/>
              </a:rPr>
              <a:t>contrato </a:t>
            </a:r>
            <a:r>
              <a:rPr sz="1500" spc="-105">
                <a:solidFill>
                  <a:srgbClr val="0C285A"/>
                </a:solidFill>
                <a:latin typeface="Verdana"/>
                <a:cs typeface="Verdana"/>
              </a:rPr>
              <a:t>partiu</a:t>
            </a:r>
            <a:r>
              <a:rPr sz="1500" spc="-110">
                <a:solidFill>
                  <a:srgbClr val="0C285A"/>
                </a:solidFill>
                <a:latin typeface="Verdana"/>
                <a:cs typeface="Verdana"/>
              </a:rPr>
              <a:t> </a:t>
            </a:r>
            <a:r>
              <a:rPr sz="1500" spc="-100">
                <a:solidFill>
                  <a:srgbClr val="0C285A"/>
                </a:solidFill>
                <a:latin typeface="Verdana"/>
                <a:cs typeface="Verdana"/>
              </a:rPr>
              <a:t>do</a:t>
            </a:r>
            <a:r>
              <a:rPr sz="1500" spc="-114">
                <a:solidFill>
                  <a:srgbClr val="0C285A"/>
                </a:solidFill>
                <a:latin typeface="Verdana"/>
                <a:cs typeface="Verdana"/>
              </a:rPr>
              <a:t> </a:t>
            </a:r>
            <a:r>
              <a:rPr sz="1500" spc="-100">
                <a:solidFill>
                  <a:srgbClr val="0C285A"/>
                </a:solidFill>
                <a:latin typeface="Verdana"/>
                <a:cs typeface="Verdana"/>
              </a:rPr>
              <a:t>funcionário</a:t>
            </a:r>
            <a:r>
              <a:rPr sz="1500" spc="-110">
                <a:solidFill>
                  <a:srgbClr val="0C285A"/>
                </a:solidFill>
                <a:latin typeface="Verdana"/>
                <a:cs typeface="Verdana"/>
              </a:rPr>
              <a:t> </a:t>
            </a:r>
            <a:r>
              <a:rPr sz="1500" spc="-114">
                <a:solidFill>
                  <a:srgbClr val="0C285A"/>
                </a:solidFill>
                <a:latin typeface="Verdana"/>
                <a:cs typeface="Verdana"/>
              </a:rPr>
              <a:t>e </a:t>
            </a:r>
            <a:r>
              <a:rPr sz="1500" spc="-120">
                <a:solidFill>
                  <a:srgbClr val="0C285A"/>
                </a:solidFill>
                <a:latin typeface="Verdana"/>
                <a:cs typeface="Verdana"/>
              </a:rPr>
              <a:t>permite</a:t>
            </a:r>
            <a:r>
              <a:rPr sz="1500" spc="-110">
                <a:solidFill>
                  <a:srgbClr val="0C285A"/>
                </a:solidFill>
                <a:latin typeface="Verdana"/>
                <a:cs typeface="Verdana"/>
              </a:rPr>
              <a:t> </a:t>
            </a:r>
            <a:r>
              <a:rPr sz="1500" spc="-100">
                <a:solidFill>
                  <a:srgbClr val="0C285A"/>
                </a:solidFill>
                <a:latin typeface="Verdana"/>
                <a:cs typeface="Verdana"/>
              </a:rPr>
              <a:t>conferir</a:t>
            </a:r>
            <a:r>
              <a:rPr sz="1500" spc="-114">
                <a:solidFill>
                  <a:srgbClr val="0C285A"/>
                </a:solidFill>
                <a:latin typeface="Verdana"/>
                <a:cs typeface="Verdana"/>
              </a:rPr>
              <a:t> </a:t>
            </a:r>
            <a:r>
              <a:rPr sz="1500" spc="-100">
                <a:solidFill>
                  <a:srgbClr val="0C285A"/>
                </a:solidFill>
                <a:latin typeface="Verdana"/>
                <a:cs typeface="Verdana"/>
              </a:rPr>
              <a:t>se</a:t>
            </a:r>
            <a:r>
              <a:rPr sz="1500" spc="-110">
                <a:solidFill>
                  <a:srgbClr val="0C285A"/>
                </a:solidFill>
                <a:latin typeface="Verdana"/>
                <a:cs typeface="Verdana"/>
              </a:rPr>
              <a:t> </a:t>
            </a:r>
            <a:r>
              <a:rPr sz="1500" spc="-135">
                <a:solidFill>
                  <a:srgbClr val="0C285A"/>
                </a:solidFill>
                <a:latin typeface="Verdana"/>
                <a:cs typeface="Verdana"/>
              </a:rPr>
              <a:t>foram</a:t>
            </a:r>
            <a:r>
              <a:rPr sz="1500" spc="-114">
                <a:solidFill>
                  <a:srgbClr val="0C285A"/>
                </a:solidFill>
                <a:latin typeface="Verdana"/>
                <a:cs typeface="Verdana"/>
              </a:rPr>
              <a:t> </a:t>
            </a:r>
            <a:r>
              <a:rPr sz="1500" spc="-10">
                <a:solidFill>
                  <a:srgbClr val="0C285A"/>
                </a:solidFill>
                <a:latin typeface="Verdana"/>
                <a:cs typeface="Verdana"/>
              </a:rPr>
              <a:t>observa- </a:t>
            </a:r>
            <a:r>
              <a:rPr sz="1500" spc="-105">
                <a:solidFill>
                  <a:srgbClr val="0C285A"/>
                </a:solidFill>
                <a:latin typeface="Verdana"/>
                <a:cs typeface="Verdana"/>
              </a:rPr>
              <a:t>das</a:t>
            </a:r>
            <a:r>
              <a:rPr sz="1500" spc="-120">
                <a:solidFill>
                  <a:srgbClr val="0C285A"/>
                </a:solidFill>
                <a:latin typeface="Verdana"/>
                <a:cs typeface="Verdana"/>
              </a:rPr>
              <a:t> </a:t>
            </a:r>
            <a:r>
              <a:rPr sz="1500" spc="-110">
                <a:solidFill>
                  <a:srgbClr val="0C285A"/>
                </a:solidFill>
                <a:latin typeface="Verdana"/>
                <a:cs typeface="Verdana"/>
              </a:rPr>
              <a:t>as</a:t>
            </a:r>
            <a:r>
              <a:rPr sz="1500" spc="-120">
                <a:solidFill>
                  <a:srgbClr val="0C285A"/>
                </a:solidFill>
                <a:latin typeface="Verdana"/>
                <a:cs typeface="Verdana"/>
              </a:rPr>
              <a:t> </a:t>
            </a:r>
            <a:r>
              <a:rPr sz="1500" spc="-114">
                <a:solidFill>
                  <a:srgbClr val="0C285A"/>
                </a:solidFill>
                <a:latin typeface="Verdana"/>
                <a:cs typeface="Verdana"/>
              </a:rPr>
              <a:t>regras legais,</a:t>
            </a:r>
            <a:r>
              <a:rPr sz="1500" spc="-120">
                <a:solidFill>
                  <a:srgbClr val="0C285A"/>
                </a:solidFill>
                <a:latin typeface="Verdana"/>
                <a:cs typeface="Verdana"/>
              </a:rPr>
              <a:t> </a:t>
            </a:r>
            <a:r>
              <a:rPr sz="1500" spc="-114">
                <a:solidFill>
                  <a:srgbClr val="0C285A"/>
                </a:solidFill>
                <a:latin typeface="Verdana"/>
                <a:cs typeface="Verdana"/>
              </a:rPr>
              <a:t>como aviso</a:t>
            </a:r>
            <a:r>
              <a:rPr sz="1500" spc="-120">
                <a:solidFill>
                  <a:srgbClr val="0C285A"/>
                </a:solidFill>
                <a:latin typeface="Verdana"/>
                <a:cs typeface="Verdana"/>
              </a:rPr>
              <a:t> </a:t>
            </a:r>
            <a:r>
              <a:rPr sz="1500" spc="-110">
                <a:solidFill>
                  <a:srgbClr val="0C285A"/>
                </a:solidFill>
                <a:latin typeface="Verdana"/>
                <a:cs typeface="Verdana"/>
              </a:rPr>
              <a:t>prévio</a:t>
            </a:r>
            <a:r>
              <a:rPr sz="1500" spc="-114">
                <a:solidFill>
                  <a:srgbClr val="0C285A"/>
                </a:solidFill>
                <a:latin typeface="Verdana"/>
                <a:cs typeface="Verdana"/>
              </a:rPr>
              <a:t> e</a:t>
            </a:r>
            <a:r>
              <a:rPr sz="1500" spc="-120">
                <a:solidFill>
                  <a:srgbClr val="0C285A"/>
                </a:solidFill>
                <a:latin typeface="Verdana"/>
                <a:cs typeface="Verdana"/>
              </a:rPr>
              <a:t> </a:t>
            </a:r>
            <a:r>
              <a:rPr sz="1500" spc="-114">
                <a:solidFill>
                  <a:srgbClr val="0C285A"/>
                </a:solidFill>
                <a:latin typeface="Verdana"/>
                <a:cs typeface="Verdana"/>
              </a:rPr>
              <a:t>prazos</a:t>
            </a:r>
            <a:r>
              <a:rPr sz="1500" spc="-120">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10">
                <a:solidFill>
                  <a:srgbClr val="0C285A"/>
                </a:solidFill>
                <a:latin typeface="Verdana"/>
                <a:cs typeface="Verdana"/>
              </a:rPr>
              <a:t>entrega.</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54610">
              <a:lnSpc>
                <a:spcPct val="100000"/>
              </a:lnSpc>
            </a:pPr>
            <a:r>
              <a:rPr sz="1500" spc="-65">
                <a:solidFill>
                  <a:srgbClr val="0C285A"/>
                </a:solidFill>
                <a:latin typeface="Verdana"/>
                <a:cs typeface="Verdana"/>
              </a:rPr>
              <a:t>O</a:t>
            </a:r>
            <a:r>
              <a:rPr sz="1500" spc="-120">
                <a:solidFill>
                  <a:srgbClr val="0C285A"/>
                </a:solidFill>
                <a:latin typeface="Verdana"/>
                <a:cs typeface="Verdana"/>
              </a:rPr>
              <a:t> </a:t>
            </a:r>
            <a:r>
              <a:rPr sz="1500" spc="-90">
                <a:solidFill>
                  <a:srgbClr val="0C285A"/>
                </a:solidFill>
                <a:latin typeface="Verdana"/>
                <a:cs typeface="Verdana"/>
              </a:rPr>
              <a:t>pedido</a:t>
            </a:r>
            <a:r>
              <a:rPr sz="1500" spc="-120">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105">
                <a:solidFill>
                  <a:srgbClr val="0C285A"/>
                </a:solidFill>
                <a:latin typeface="Verdana"/>
                <a:cs typeface="Verdana"/>
              </a:rPr>
              <a:t>demissão</a:t>
            </a:r>
            <a:r>
              <a:rPr sz="1500" spc="-120">
                <a:solidFill>
                  <a:srgbClr val="0C285A"/>
                </a:solidFill>
                <a:latin typeface="Verdana"/>
                <a:cs typeface="Verdana"/>
              </a:rPr>
              <a:t> </a:t>
            </a:r>
            <a:r>
              <a:rPr sz="1500" spc="-110">
                <a:solidFill>
                  <a:srgbClr val="0C285A"/>
                </a:solidFill>
                <a:latin typeface="Verdana"/>
                <a:cs typeface="Verdana"/>
              </a:rPr>
              <a:t>não</a:t>
            </a:r>
            <a:r>
              <a:rPr sz="1500" spc="-120">
                <a:solidFill>
                  <a:srgbClr val="0C285A"/>
                </a:solidFill>
                <a:latin typeface="Verdana"/>
                <a:cs typeface="Verdana"/>
              </a:rPr>
              <a:t> </a:t>
            </a:r>
            <a:r>
              <a:rPr sz="1500" spc="-90">
                <a:solidFill>
                  <a:srgbClr val="0C285A"/>
                </a:solidFill>
                <a:latin typeface="Verdana"/>
                <a:cs typeface="Verdana"/>
              </a:rPr>
              <a:t>possui</a:t>
            </a:r>
            <a:r>
              <a:rPr sz="1500" spc="-114">
                <a:solidFill>
                  <a:srgbClr val="0C285A"/>
                </a:solidFill>
                <a:latin typeface="Verdana"/>
                <a:cs typeface="Verdana"/>
              </a:rPr>
              <a:t> </a:t>
            </a:r>
            <a:r>
              <a:rPr sz="1500" spc="-165">
                <a:solidFill>
                  <a:srgbClr val="0C285A"/>
                </a:solidFill>
                <a:latin typeface="Verdana"/>
                <a:cs typeface="Verdana"/>
              </a:rPr>
              <a:t>um</a:t>
            </a:r>
            <a:r>
              <a:rPr sz="1500" spc="-120">
                <a:solidFill>
                  <a:srgbClr val="0C285A"/>
                </a:solidFill>
                <a:latin typeface="Verdana"/>
                <a:cs typeface="Verdana"/>
              </a:rPr>
              <a:t> </a:t>
            </a:r>
            <a:r>
              <a:rPr sz="1500" spc="-110">
                <a:solidFill>
                  <a:srgbClr val="0C285A"/>
                </a:solidFill>
                <a:latin typeface="Verdana"/>
                <a:cs typeface="Verdana"/>
              </a:rPr>
              <a:t>modelo</a:t>
            </a:r>
            <a:r>
              <a:rPr sz="1500" spc="-120">
                <a:solidFill>
                  <a:srgbClr val="0C285A"/>
                </a:solidFill>
                <a:latin typeface="Verdana"/>
                <a:cs typeface="Verdana"/>
              </a:rPr>
              <a:t> </a:t>
            </a:r>
            <a:r>
              <a:rPr sz="1500" spc="-114">
                <a:solidFill>
                  <a:srgbClr val="0C285A"/>
                </a:solidFill>
                <a:latin typeface="Verdana"/>
                <a:cs typeface="Verdana"/>
              </a:rPr>
              <a:t>único, </a:t>
            </a:r>
            <a:r>
              <a:rPr sz="1500" spc="-95">
                <a:solidFill>
                  <a:srgbClr val="0C285A"/>
                </a:solidFill>
                <a:latin typeface="Verdana"/>
                <a:cs typeface="Verdana"/>
              </a:rPr>
              <a:t>podendo</a:t>
            </a:r>
            <a:r>
              <a:rPr sz="1500" spc="-120">
                <a:solidFill>
                  <a:srgbClr val="0C285A"/>
                </a:solidFill>
                <a:latin typeface="Verdana"/>
                <a:cs typeface="Verdana"/>
              </a:rPr>
              <a:t> </a:t>
            </a:r>
            <a:r>
              <a:rPr sz="1500" spc="-105">
                <a:solidFill>
                  <a:srgbClr val="0C285A"/>
                </a:solidFill>
                <a:latin typeface="Verdana"/>
                <a:cs typeface="Verdana"/>
              </a:rPr>
              <a:t>ser</a:t>
            </a:r>
            <a:r>
              <a:rPr sz="1500" spc="-120">
                <a:solidFill>
                  <a:srgbClr val="0C285A"/>
                </a:solidFill>
                <a:latin typeface="Verdana"/>
                <a:cs typeface="Verdana"/>
              </a:rPr>
              <a:t> </a:t>
            </a:r>
            <a:r>
              <a:rPr sz="1500" spc="-114">
                <a:solidFill>
                  <a:srgbClr val="0C285A"/>
                </a:solidFill>
                <a:latin typeface="Verdana"/>
                <a:cs typeface="Verdana"/>
              </a:rPr>
              <a:t>manuscrito </a:t>
            </a:r>
            <a:r>
              <a:rPr sz="1500" spc="-110">
                <a:solidFill>
                  <a:srgbClr val="0C285A"/>
                </a:solidFill>
                <a:latin typeface="Verdana"/>
                <a:cs typeface="Verdana"/>
              </a:rPr>
              <a:t>ou</a:t>
            </a:r>
            <a:r>
              <a:rPr sz="1500" spc="-120">
                <a:solidFill>
                  <a:srgbClr val="0C285A"/>
                </a:solidFill>
                <a:latin typeface="Verdana"/>
                <a:cs typeface="Verdana"/>
              </a:rPr>
              <a:t> </a:t>
            </a:r>
            <a:r>
              <a:rPr sz="1500" spc="-110">
                <a:solidFill>
                  <a:srgbClr val="0C285A"/>
                </a:solidFill>
                <a:latin typeface="Verdana"/>
                <a:cs typeface="Verdana"/>
              </a:rPr>
              <a:t>digitado,</a:t>
            </a:r>
            <a:r>
              <a:rPr sz="1500" spc="-114">
                <a:solidFill>
                  <a:srgbClr val="0C285A"/>
                </a:solidFill>
                <a:latin typeface="Verdana"/>
                <a:cs typeface="Verdana"/>
              </a:rPr>
              <a:t> </a:t>
            </a:r>
            <a:r>
              <a:rPr sz="1500" spc="-10">
                <a:solidFill>
                  <a:srgbClr val="0C285A"/>
                </a:solidFill>
                <a:latin typeface="Verdana"/>
                <a:cs typeface="Verdana"/>
              </a:rPr>
              <a:t>desde </a:t>
            </a:r>
            <a:r>
              <a:rPr sz="1500" spc="-110">
                <a:solidFill>
                  <a:srgbClr val="0C285A"/>
                </a:solidFill>
                <a:latin typeface="Verdana"/>
                <a:cs typeface="Verdana"/>
              </a:rPr>
              <a:t>que </a:t>
            </a:r>
            <a:r>
              <a:rPr sz="1500" spc="-105">
                <a:solidFill>
                  <a:srgbClr val="0C285A"/>
                </a:solidFill>
                <a:latin typeface="Verdana"/>
                <a:cs typeface="Verdana"/>
              </a:rPr>
              <a:t>contenha </a:t>
            </a:r>
            <a:r>
              <a:rPr sz="1500" spc="-110">
                <a:solidFill>
                  <a:srgbClr val="0C285A"/>
                </a:solidFill>
                <a:latin typeface="Verdana"/>
                <a:cs typeface="Verdana"/>
              </a:rPr>
              <a:t>as</a:t>
            </a:r>
            <a:r>
              <a:rPr sz="1500" spc="-105">
                <a:solidFill>
                  <a:srgbClr val="0C285A"/>
                </a:solidFill>
                <a:latin typeface="Verdana"/>
                <a:cs typeface="Verdana"/>
              </a:rPr>
              <a:t> informações </a:t>
            </a:r>
            <a:r>
              <a:rPr sz="1500" spc="-85">
                <a:solidFill>
                  <a:srgbClr val="0C285A"/>
                </a:solidFill>
                <a:latin typeface="Verdana"/>
                <a:cs typeface="Verdana"/>
              </a:rPr>
              <a:t>essenciais</a:t>
            </a:r>
            <a:r>
              <a:rPr sz="1500" spc="-110">
                <a:solidFill>
                  <a:srgbClr val="0C285A"/>
                </a:solidFill>
                <a:latin typeface="Verdana"/>
                <a:cs typeface="Verdana"/>
              </a:rPr>
              <a:t> de</a:t>
            </a:r>
            <a:r>
              <a:rPr sz="1500" spc="-105">
                <a:solidFill>
                  <a:srgbClr val="0C285A"/>
                </a:solidFill>
                <a:latin typeface="Verdana"/>
                <a:cs typeface="Verdana"/>
              </a:rPr>
              <a:t> </a:t>
            </a:r>
            <a:r>
              <a:rPr sz="1500" spc="-90">
                <a:solidFill>
                  <a:srgbClr val="0C285A"/>
                </a:solidFill>
                <a:latin typeface="Verdana"/>
                <a:cs typeface="Verdana"/>
              </a:rPr>
              <a:t>identificação</a:t>
            </a:r>
            <a:r>
              <a:rPr sz="1500" spc="-105">
                <a:solidFill>
                  <a:srgbClr val="0C285A"/>
                </a:solidFill>
                <a:latin typeface="Verdana"/>
                <a:cs typeface="Verdana"/>
              </a:rPr>
              <a:t> </a:t>
            </a:r>
            <a:r>
              <a:rPr sz="1500" spc="-100">
                <a:solidFill>
                  <a:srgbClr val="0C285A"/>
                </a:solidFill>
                <a:latin typeface="Verdana"/>
                <a:cs typeface="Verdana"/>
              </a:rPr>
              <a:t>do</a:t>
            </a:r>
            <a:r>
              <a:rPr sz="1500" spc="-105">
                <a:solidFill>
                  <a:srgbClr val="0C285A"/>
                </a:solidFill>
                <a:latin typeface="Verdana"/>
                <a:cs typeface="Verdana"/>
              </a:rPr>
              <a:t> </a:t>
            </a:r>
            <a:r>
              <a:rPr sz="1500" spc="-120">
                <a:solidFill>
                  <a:srgbClr val="0C285A"/>
                </a:solidFill>
                <a:latin typeface="Verdana"/>
                <a:cs typeface="Verdana"/>
              </a:rPr>
              <a:t>colaborador,</a:t>
            </a:r>
            <a:r>
              <a:rPr sz="1500" spc="-110">
                <a:solidFill>
                  <a:srgbClr val="0C285A"/>
                </a:solidFill>
                <a:latin typeface="Verdana"/>
                <a:cs typeface="Verdana"/>
              </a:rPr>
              <a:t> </a:t>
            </a:r>
            <a:r>
              <a:rPr sz="1500" spc="-120">
                <a:solidFill>
                  <a:srgbClr val="0C285A"/>
                </a:solidFill>
                <a:latin typeface="Verdana"/>
                <a:cs typeface="Verdana"/>
              </a:rPr>
              <a:t>empresa</a:t>
            </a:r>
            <a:r>
              <a:rPr sz="1500" spc="-105">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0">
                <a:solidFill>
                  <a:srgbClr val="0C285A"/>
                </a:solidFill>
                <a:latin typeface="Verdana"/>
                <a:cs typeface="Verdana"/>
              </a:rPr>
              <a:t>manifesta- </a:t>
            </a:r>
            <a:r>
              <a:rPr sz="1500" spc="-85">
                <a:solidFill>
                  <a:srgbClr val="0C285A"/>
                </a:solidFill>
                <a:latin typeface="Verdana"/>
                <a:cs typeface="Verdana"/>
              </a:rPr>
              <a:t>ção</a:t>
            </a:r>
            <a:r>
              <a:rPr sz="1500" spc="-114">
                <a:solidFill>
                  <a:srgbClr val="0C285A"/>
                </a:solidFill>
                <a:latin typeface="Verdana"/>
                <a:cs typeface="Verdana"/>
              </a:rPr>
              <a:t> </a:t>
            </a:r>
            <a:r>
              <a:rPr sz="1500" spc="-100">
                <a:solidFill>
                  <a:srgbClr val="0C285A"/>
                </a:solidFill>
                <a:latin typeface="Verdana"/>
                <a:cs typeface="Verdana"/>
              </a:rPr>
              <a:t>clara</a:t>
            </a:r>
            <a:r>
              <a:rPr sz="1500" spc="-114">
                <a:solidFill>
                  <a:srgbClr val="0C285A"/>
                </a:solidFill>
                <a:latin typeface="Verdana"/>
                <a:cs typeface="Verdana"/>
              </a:rPr>
              <a:t> </a:t>
            </a:r>
            <a:r>
              <a:rPr sz="1500" spc="-100">
                <a:solidFill>
                  <a:srgbClr val="0C285A"/>
                </a:solidFill>
                <a:latin typeface="Verdana"/>
                <a:cs typeface="Verdana"/>
              </a:rPr>
              <a:t>do</a:t>
            </a:r>
            <a:r>
              <a:rPr sz="1500" spc="-114">
                <a:solidFill>
                  <a:srgbClr val="0C285A"/>
                </a:solidFill>
                <a:latin typeface="Verdana"/>
                <a:cs typeface="Verdana"/>
              </a:rPr>
              <a:t> </a:t>
            </a:r>
            <a:r>
              <a:rPr sz="1500" spc="-125">
                <a:solidFill>
                  <a:srgbClr val="0C285A"/>
                </a:solidFill>
                <a:latin typeface="Verdana"/>
                <a:cs typeface="Verdana"/>
              </a:rPr>
              <a:t>desligamento.</a:t>
            </a:r>
            <a:r>
              <a:rPr sz="1500" spc="-114">
                <a:solidFill>
                  <a:srgbClr val="0C285A"/>
                </a:solidFill>
                <a:latin typeface="Verdana"/>
                <a:cs typeface="Verdana"/>
              </a:rPr>
              <a:t> </a:t>
            </a:r>
            <a:r>
              <a:rPr sz="1500" spc="-120">
                <a:solidFill>
                  <a:srgbClr val="0C285A"/>
                </a:solidFill>
                <a:latin typeface="Verdana"/>
                <a:cs typeface="Verdana"/>
              </a:rPr>
              <a:t>Sua</a:t>
            </a:r>
            <a:r>
              <a:rPr sz="1500" spc="-114">
                <a:solidFill>
                  <a:srgbClr val="0C285A"/>
                </a:solidFill>
                <a:latin typeface="Verdana"/>
                <a:cs typeface="Verdana"/>
              </a:rPr>
              <a:t> </a:t>
            </a:r>
            <a:r>
              <a:rPr sz="1500" spc="-100">
                <a:solidFill>
                  <a:srgbClr val="0C285A"/>
                </a:solidFill>
                <a:latin typeface="Verdana"/>
                <a:cs typeface="Verdana"/>
              </a:rPr>
              <a:t>análise</a:t>
            </a:r>
            <a:r>
              <a:rPr sz="1500" spc="-114">
                <a:solidFill>
                  <a:srgbClr val="0C285A"/>
                </a:solidFill>
                <a:latin typeface="Verdana"/>
                <a:cs typeface="Verdana"/>
              </a:rPr>
              <a:t> </a:t>
            </a:r>
            <a:r>
              <a:rPr sz="1500" spc="-110">
                <a:solidFill>
                  <a:srgbClr val="0C285A"/>
                </a:solidFill>
                <a:latin typeface="Verdana"/>
                <a:cs typeface="Verdana"/>
              </a:rPr>
              <a:t>está</a:t>
            </a:r>
            <a:r>
              <a:rPr sz="1500" spc="-114">
                <a:solidFill>
                  <a:srgbClr val="0C285A"/>
                </a:solidFill>
                <a:latin typeface="Verdana"/>
                <a:cs typeface="Verdana"/>
              </a:rPr>
              <a:t> </a:t>
            </a:r>
            <a:r>
              <a:rPr sz="1500" spc="-105">
                <a:solidFill>
                  <a:srgbClr val="0C285A"/>
                </a:solidFill>
                <a:latin typeface="Verdana"/>
                <a:cs typeface="Verdana"/>
              </a:rPr>
              <a:t>vinculada</a:t>
            </a:r>
            <a:r>
              <a:rPr sz="1500" spc="-110">
                <a:solidFill>
                  <a:srgbClr val="0C285A"/>
                </a:solidFill>
                <a:latin typeface="Verdana"/>
                <a:cs typeface="Verdana"/>
              </a:rPr>
              <a:t> </a:t>
            </a:r>
            <a:r>
              <a:rPr sz="1500" spc="-105">
                <a:solidFill>
                  <a:srgbClr val="0C285A"/>
                </a:solidFill>
                <a:latin typeface="Verdana"/>
                <a:cs typeface="Verdana"/>
              </a:rPr>
              <a:t>ao</a:t>
            </a:r>
            <a:r>
              <a:rPr sz="1500" spc="-114">
                <a:solidFill>
                  <a:srgbClr val="0C285A"/>
                </a:solidFill>
                <a:latin typeface="Verdana"/>
                <a:cs typeface="Verdana"/>
              </a:rPr>
              <a:t> </a:t>
            </a:r>
            <a:r>
              <a:rPr sz="1500" spc="-125">
                <a:solidFill>
                  <a:srgbClr val="0C285A"/>
                </a:solidFill>
                <a:latin typeface="Verdana"/>
                <a:cs typeface="Verdana"/>
              </a:rPr>
              <a:t>TRCT,</a:t>
            </a:r>
            <a:r>
              <a:rPr sz="1500" spc="-114">
                <a:solidFill>
                  <a:srgbClr val="0C285A"/>
                </a:solidFill>
                <a:latin typeface="Verdana"/>
                <a:cs typeface="Verdana"/>
              </a:rPr>
              <a:t> </a:t>
            </a:r>
            <a:r>
              <a:rPr sz="1500" spc="-110">
                <a:solidFill>
                  <a:srgbClr val="0C285A"/>
                </a:solidFill>
                <a:latin typeface="Verdana"/>
                <a:cs typeface="Verdana"/>
              </a:rPr>
              <a:t>que</a:t>
            </a:r>
            <a:r>
              <a:rPr sz="1500" spc="-114">
                <a:solidFill>
                  <a:srgbClr val="0C285A"/>
                </a:solidFill>
                <a:latin typeface="Verdana"/>
                <a:cs typeface="Verdana"/>
              </a:rPr>
              <a:t> </a:t>
            </a:r>
            <a:r>
              <a:rPr sz="1500" spc="-110">
                <a:solidFill>
                  <a:srgbClr val="0C285A"/>
                </a:solidFill>
                <a:latin typeface="Verdana"/>
                <a:cs typeface="Verdana"/>
              </a:rPr>
              <a:t>detalha</a:t>
            </a:r>
            <a:r>
              <a:rPr sz="1500" spc="-114">
                <a:solidFill>
                  <a:srgbClr val="0C285A"/>
                </a:solidFill>
                <a:latin typeface="Verdana"/>
                <a:cs typeface="Verdana"/>
              </a:rPr>
              <a:t> </a:t>
            </a:r>
            <a:r>
              <a:rPr sz="1500" spc="-110">
                <a:solidFill>
                  <a:srgbClr val="0C285A"/>
                </a:solidFill>
                <a:latin typeface="Verdana"/>
                <a:cs typeface="Verdana"/>
              </a:rPr>
              <a:t>as</a:t>
            </a:r>
            <a:r>
              <a:rPr sz="1500" spc="-114">
                <a:solidFill>
                  <a:srgbClr val="0C285A"/>
                </a:solidFill>
                <a:latin typeface="Verdana"/>
                <a:cs typeface="Verdana"/>
              </a:rPr>
              <a:t> </a:t>
            </a:r>
            <a:r>
              <a:rPr sz="1500" spc="-125">
                <a:solidFill>
                  <a:srgbClr val="0C285A"/>
                </a:solidFill>
                <a:latin typeface="Verdana"/>
                <a:cs typeface="Verdana"/>
              </a:rPr>
              <a:t>verbas</a:t>
            </a:r>
            <a:r>
              <a:rPr sz="1500" spc="-114">
                <a:solidFill>
                  <a:srgbClr val="0C285A"/>
                </a:solidFill>
                <a:latin typeface="Verdana"/>
                <a:cs typeface="Verdana"/>
              </a:rPr>
              <a:t> </a:t>
            </a:r>
            <a:r>
              <a:rPr sz="1500" spc="-10">
                <a:solidFill>
                  <a:srgbClr val="0C285A"/>
                </a:solidFill>
                <a:latin typeface="Verdana"/>
                <a:cs typeface="Verdana"/>
              </a:rPr>
              <a:t>rescisórias, </a:t>
            </a:r>
            <a:r>
              <a:rPr sz="1500" spc="-114">
                <a:solidFill>
                  <a:srgbClr val="0C285A"/>
                </a:solidFill>
                <a:latin typeface="Verdana"/>
                <a:cs typeface="Verdana"/>
              </a:rPr>
              <a:t>e</a:t>
            </a:r>
            <a:r>
              <a:rPr sz="1500" spc="-110">
                <a:solidFill>
                  <a:srgbClr val="0C285A"/>
                </a:solidFill>
                <a:latin typeface="Verdana"/>
                <a:cs typeface="Verdana"/>
              </a:rPr>
              <a:t> </a:t>
            </a:r>
            <a:r>
              <a:rPr sz="1500" spc="-100">
                <a:solidFill>
                  <a:srgbClr val="0C285A"/>
                </a:solidFill>
                <a:latin typeface="Verdana"/>
                <a:cs typeface="Verdana"/>
              </a:rPr>
              <a:t>pode</a:t>
            </a:r>
            <a:r>
              <a:rPr sz="1500" spc="-105">
                <a:solidFill>
                  <a:srgbClr val="0C285A"/>
                </a:solidFill>
                <a:latin typeface="Verdana"/>
                <a:cs typeface="Verdana"/>
              </a:rPr>
              <a:t> servir </a:t>
            </a:r>
            <a:r>
              <a:rPr sz="1500" spc="-114">
                <a:solidFill>
                  <a:srgbClr val="0C285A"/>
                </a:solidFill>
                <a:latin typeface="Verdana"/>
                <a:cs typeface="Verdana"/>
              </a:rPr>
              <a:t>como</a:t>
            </a:r>
            <a:r>
              <a:rPr sz="1500" spc="-110">
                <a:solidFill>
                  <a:srgbClr val="0C285A"/>
                </a:solidFill>
                <a:latin typeface="Verdana"/>
                <a:cs typeface="Verdana"/>
              </a:rPr>
              <a:t> base</a:t>
            </a:r>
            <a:r>
              <a:rPr sz="1500" spc="-105">
                <a:solidFill>
                  <a:srgbClr val="0C285A"/>
                </a:solidFill>
                <a:latin typeface="Verdana"/>
                <a:cs typeface="Verdana"/>
              </a:rPr>
              <a:t> </a:t>
            </a:r>
            <a:r>
              <a:rPr sz="1500" spc="-120">
                <a:solidFill>
                  <a:srgbClr val="0C285A"/>
                </a:solidFill>
                <a:latin typeface="Verdana"/>
                <a:cs typeface="Verdana"/>
              </a:rPr>
              <a:t>para</a:t>
            </a:r>
            <a:r>
              <a:rPr sz="1500" spc="-105">
                <a:solidFill>
                  <a:srgbClr val="0C285A"/>
                </a:solidFill>
                <a:latin typeface="Verdana"/>
                <a:cs typeface="Verdana"/>
              </a:rPr>
              <a:t> </a:t>
            </a:r>
            <a:r>
              <a:rPr sz="1500" spc="-114">
                <a:solidFill>
                  <a:srgbClr val="0C285A"/>
                </a:solidFill>
                <a:latin typeface="Verdana"/>
                <a:cs typeface="Verdana"/>
              </a:rPr>
              <a:t>validar</a:t>
            </a:r>
            <a:r>
              <a:rPr sz="1500" spc="-105">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100">
                <a:solidFill>
                  <a:srgbClr val="0C285A"/>
                </a:solidFill>
                <a:latin typeface="Verdana"/>
                <a:cs typeface="Verdana"/>
              </a:rPr>
              <a:t>ausência</a:t>
            </a:r>
            <a:r>
              <a:rPr sz="1500" spc="-105">
                <a:solidFill>
                  <a:srgbClr val="0C285A"/>
                </a:solidFill>
                <a:latin typeface="Verdana"/>
                <a:cs typeface="Verdana"/>
              </a:rPr>
              <a:t> </a:t>
            </a:r>
            <a:r>
              <a:rPr sz="1500" spc="-110">
                <a:solidFill>
                  <a:srgbClr val="0C285A"/>
                </a:solidFill>
                <a:latin typeface="Verdana"/>
                <a:cs typeface="Verdana"/>
              </a:rPr>
              <a:t>de</a:t>
            </a:r>
            <a:r>
              <a:rPr sz="1500" spc="-105">
                <a:solidFill>
                  <a:srgbClr val="0C285A"/>
                </a:solidFill>
                <a:latin typeface="Verdana"/>
                <a:cs typeface="Verdana"/>
              </a:rPr>
              <a:t> </a:t>
            </a:r>
            <a:r>
              <a:rPr sz="1500" spc="-120">
                <a:solidFill>
                  <a:srgbClr val="0C285A"/>
                </a:solidFill>
                <a:latin typeface="Verdana"/>
                <a:cs typeface="Verdana"/>
              </a:rPr>
              <a:t>determinadas</a:t>
            </a:r>
            <a:r>
              <a:rPr sz="1500" spc="-110">
                <a:solidFill>
                  <a:srgbClr val="0C285A"/>
                </a:solidFill>
                <a:latin typeface="Verdana"/>
                <a:cs typeface="Verdana"/>
              </a:rPr>
              <a:t> </a:t>
            </a:r>
            <a:r>
              <a:rPr sz="1500" spc="-125">
                <a:solidFill>
                  <a:srgbClr val="0C285A"/>
                </a:solidFill>
                <a:latin typeface="Verdana"/>
                <a:cs typeface="Verdana"/>
              </a:rPr>
              <a:t>verbas</a:t>
            </a:r>
            <a:r>
              <a:rPr sz="1500" spc="-105">
                <a:solidFill>
                  <a:srgbClr val="0C285A"/>
                </a:solidFill>
                <a:latin typeface="Verdana"/>
                <a:cs typeface="Verdana"/>
              </a:rPr>
              <a:t> indenizatórias </a:t>
            </a:r>
            <a:r>
              <a:rPr sz="1500" spc="-110">
                <a:solidFill>
                  <a:srgbClr val="0C285A"/>
                </a:solidFill>
                <a:latin typeface="Verdana"/>
                <a:cs typeface="Verdana"/>
              </a:rPr>
              <a:t>que</a:t>
            </a:r>
            <a:r>
              <a:rPr sz="1500" spc="-105">
                <a:solidFill>
                  <a:srgbClr val="0C285A"/>
                </a:solidFill>
                <a:latin typeface="Verdana"/>
                <a:cs typeface="Verdana"/>
              </a:rPr>
              <a:t> </a:t>
            </a:r>
            <a:r>
              <a:rPr sz="1500" spc="-110">
                <a:solidFill>
                  <a:srgbClr val="0C285A"/>
                </a:solidFill>
                <a:latin typeface="Verdana"/>
                <a:cs typeface="Verdana"/>
              </a:rPr>
              <a:t>não </a:t>
            </a:r>
            <a:r>
              <a:rPr sz="1500" spc="-25">
                <a:solidFill>
                  <a:srgbClr val="0C285A"/>
                </a:solidFill>
                <a:latin typeface="Verdana"/>
                <a:cs typeface="Verdana"/>
              </a:rPr>
              <a:t>se </a:t>
            </a:r>
            <a:r>
              <a:rPr sz="1500" spc="-100">
                <a:solidFill>
                  <a:srgbClr val="0C285A"/>
                </a:solidFill>
                <a:latin typeface="Verdana"/>
                <a:cs typeface="Verdana"/>
              </a:rPr>
              <a:t>aplicam</a:t>
            </a:r>
            <a:r>
              <a:rPr sz="1500" spc="-110">
                <a:solidFill>
                  <a:srgbClr val="0C285A"/>
                </a:solidFill>
                <a:latin typeface="Verdana"/>
                <a:cs typeface="Verdana"/>
              </a:rPr>
              <a:t> quando </a:t>
            </a:r>
            <a:r>
              <a:rPr sz="1500" spc="-114">
                <a:solidFill>
                  <a:srgbClr val="0C285A"/>
                </a:solidFill>
                <a:latin typeface="Verdana"/>
                <a:cs typeface="Verdana"/>
              </a:rPr>
              <a:t>a</a:t>
            </a:r>
            <a:r>
              <a:rPr sz="1500" spc="-105">
                <a:solidFill>
                  <a:srgbClr val="0C285A"/>
                </a:solidFill>
                <a:latin typeface="Verdana"/>
                <a:cs typeface="Verdana"/>
              </a:rPr>
              <a:t> </a:t>
            </a:r>
            <a:r>
              <a:rPr sz="1500" spc="-90">
                <a:solidFill>
                  <a:srgbClr val="0C285A"/>
                </a:solidFill>
                <a:latin typeface="Verdana"/>
                <a:cs typeface="Verdana"/>
              </a:rPr>
              <a:t>rescisão</a:t>
            </a:r>
            <a:r>
              <a:rPr sz="1500" spc="-110">
                <a:solidFill>
                  <a:srgbClr val="0C285A"/>
                </a:solidFill>
                <a:latin typeface="Verdana"/>
                <a:cs typeface="Verdana"/>
              </a:rPr>
              <a:t> </a:t>
            </a:r>
            <a:r>
              <a:rPr sz="1500" spc="-114">
                <a:solidFill>
                  <a:srgbClr val="0C285A"/>
                </a:solidFill>
                <a:latin typeface="Verdana"/>
                <a:cs typeface="Verdana"/>
              </a:rPr>
              <a:t>é</a:t>
            </a:r>
            <a:r>
              <a:rPr sz="1500" spc="-105">
                <a:solidFill>
                  <a:srgbClr val="0C285A"/>
                </a:solidFill>
                <a:latin typeface="Verdana"/>
                <a:cs typeface="Verdana"/>
              </a:rPr>
              <a:t> </a:t>
            </a:r>
            <a:r>
              <a:rPr sz="1500" spc="-90">
                <a:solidFill>
                  <a:srgbClr val="0C285A"/>
                </a:solidFill>
                <a:latin typeface="Verdana"/>
                <a:cs typeface="Verdana"/>
              </a:rPr>
              <a:t>solicitada</a:t>
            </a:r>
            <a:r>
              <a:rPr sz="1500" spc="-110">
                <a:solidFill>
                  <a:srgbClr val="0C285A"/>
                </a:solidFill>
                <a:latin typeface="Verdana"/>
                <a:cs typeface="Verdana"/>
              </a:rPr>
              <a:t> </a:t>
            </a:r>
            <a:r>
              <a:rPr sz="1500" spc="-90">
                <a:solidFill>
                  <a:srgbClr val="0C285A"/>
                </a:solidFill>
                <a:latin typeface="Verdana"/>
                <a:cs typeface="Verdana"/>
              </a:rPr>
              <a:t>pelo</a:t>
            </a:r>
            <a:r>
              <a:rPr sz="1500" spc="-105">
                <a:solidFill>
                  <a:srgbClr val="0C285A"/>
                </a:solidFill>
                <a:latin typeface="Verdana"/>
                <a:cs typeface="Verdana"/>
              </a:rPr>
              <a:t> </a:t>
            </a:r>
            <a:r>
              <a:rPr sz="1500" spc="-20">
                <a:solidFill>
                  <a:srgbClr val="0C285A"/>
                </a:solidFill>
                <a:latin typeface="Verdana"/>
                <a:cs typeface="Verdana"/>
              </a:rPr>
              <a:t>funcionário.</a:t>
            </a:r>
            <a:endParaRPr sz="1500">
              <a:latin typeface="Verdana"/>
              <a:cs typeface="Verdan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53670">
              <a:lnSpc>
                <a:spcPts val="5850"/>
              </a:lnSpc>
              <a:spcBef>
                <a:spcPts val="100"/>
              </a:spcBef>
            </a:pPr>
            <a:r>
              <a:rPr spc="-204"/>
              <a:t>Pedido</a:t>
            </a:r>
            <a:r>
              <a:rPr spc="-345"/>
              <a:t> </a:t>
            </a:r>
            <a:r>
              <a:rPr spc="-200"/>
              <a:t>de</a:t>
            </a:r>
            <a:r>
              <a:rPr spc="-340"/>
              <a:t> </a:t>
            </a:r>
            <a:r>
              <a:rPr spc="-165"/>
              <a:t>Demissão</a:t>
            </a:r>
          </a:p>
          <a:p>
            <a:pPr marL="171450">
              <a:lnSpc>
                <a:spcPts val="273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grpSp>
        <p:nvGrpSpPr>
          <p:cNvPr id="3" name="object 3"/>
          <p:cNvGrpSpPr/>
          <p:nvPr/>
        </p:nvGrpSpPr>
        <p:grpSpPr>
          <a:xfrm>
            <a:off x="551644" y="2489276"/>
            <a:ext cx="7242809" cy="3572510"/>
            <a:chOff x="551644" y="2489276"/>
            <a:chExt cx="7242809" cy="3572510"/>
          </a:xfrm>
        </p:grpSpPr>
        <p:pic>
          <p:nvPicPr>
            <p:cNvPr id="4" name="object 4"/>
            <p:cNvPicPr/>
            <p:nvPr/>
          </p:nvPicPr>
          <p:blipFill>
            <a:blip r:embed="rId2" cstate="print"/>
            <a:stretch>
              <a:fillRect/>
            </a:stretch>
          </p:blipFill>
          <p:spPr>
            <a:xfrm>
              <a:off x="3122993" y="2588399"/>
              <a:ext cx="4311002" cy="3009595"/>
            </a:xfrm>
            <a:prstGeom prst="rect">
              <a:avLst/>
            </a:prstGeom>
          </p:spPr>
        </p:pic>
        <p:sp>
          <p:nvSpPr>
            <p:cNvPr id="5" name="object 5"/>
            <p:cNvSpPr/>
            <p:nvPr/>
          </p:nvSpPr>
          <p:spPr>
            <a:xfrm>
              <a:off x="3169894" y="2874695"/>
              <a:ext cx="4179570" cy="2710815"/>
            </a:xfrm>
            <a:custGeom>
              <a:avLst/>
              <a:gdLst/>
              <a:ahLst/>
              <a:cxnLst/>
              <a:rect l="l" t="t" r="r" b="b"/>
              <a:pathLst>
                <a:path w="4179570" h="2710815">
                  <a:moveTo>
                    <a:pt x="50406" y="208686"/>
                  </a:moveTo>
                  <a:lnTo>
                    <a:pt x="4107408" y="208686"/>
                  </a:lnTo>
                  <a:lnTo>
                    <a:pt x="4107408" y="0"/>
                  </a:lnTo>
                  <a:lnTo>
                    <a:pt x="50406" y="0"/>
                  </a:lnTo>
                  <a:lnTo>
                    <a:pt x="50406" y="208686"/>
                  </a:lnTo>
                  <a:close/>
                </a:path>
                <a:path w="4179570" h="2710815">
                  <a:moveTo>
                    <a:pt x="0" y="1972589"/>
                  </a:moveTo>
                  <a:lnTo>
                    <a:pt x="3873398" y="1972589"/>
                  </a:lnTo>
                  <a:lnTo>
                    <a:pt x="3873398" y="1727987"/>
                  </a:lnTo>
                  <a:lnTo>
                    <a:pt x="0" y="1727987"/>
                  </a:lnTo>
                  <a:lnTo>
                    <a:pt x="0" y="1972589"/>
                  </a:lnTo>
                  <a:close/>
                </a:path>
                <a:path w="4179570" h="2710815">
                  <a:moveTo>
                    <a:pt x="50406" y="1169797"/>
                  </a:moveTo>
                  <a:lnTo>
                    <a:pt x="4179404" y="1169797"/>
                  </a:lnTo>
                  <a:lnTo>
                    <a:pt x="4179404" y="413994"/>
                  </a:lnTo>
                  <a:lnTo>
                    <a:pt x="50406" y="413994"/>
                  </a:lnTo>
                  <a:lnTo>
                    <a:pt x="50406" y="1169797"/>
                  </a:lnTo>
                  <a:close/>
                </a:path>
                <a:path w="4179570" h="2710815">
                  <a:moveTo>
                    <a:pt x="18008" y="2710586"/>
                  </a:moveTo>
                  <a:lnTo>
                    <a:pt x="2811411" y="2710586"/>
                  </a:lnTo>
                  <a:lnTo>
                    <a:pt x="2811411" y="2052002"/>
                  </a:lnTo>
                  <a:lnTo>
                    <a:pt x="18008" y="2052002"/>
                  </a:lnTo>
                  <a:lnTo>
                    <a:pt x="18008" y="2710586"/>
                  </a:lnTo>
                  <a:close/>
                </a:path>
              </a:pathLst>
            </a:custGeom>
            <a:ln w="25400">
              <a:solidFill>
                <a:srgbClr val="0C285A"/>
              </a:solidFill>
            </a:ln>
          </p:spPr>
          <p:txBody>
            <a:bodyPr wrap="square" lIns="0" tIns="0" rIns="0" bIns="0" rtlCol="0"/>
            <a:lstStyle/>
            <a:p>
              <a:endParaRPr/>
            </a:p>
          </p:txBody>
        </p:sp>
        <p:sp>
          <p:nvSpPr>
            <p:cNvPr id="6" name="object 6"/>
            <p:cNvSpPr/>
            <p:nvPr/>
          </p:nvSpPr>
          <p:spPr>
            <a:xfrm>
              <a:off x="601204" y="2501976"/>
              <a:ext cx="2606675" cy="477520"/>
            </a:xfrm>
            <a:custGeom>
              <a:avLst/>
              <a:gdLst/>
              <a:ahLst/>
              <a:cxnLst/>
              <a:rect l="l" t="t" r="r" b="b"/>
              <a:pathLst>
                <a:path w="2606675" h="477519">
                  <a:moveTo>
                    <a:pt x="2606395" y="477050"/>
                  </a:moveTo>
                  <a:lnTo>
                    <a:pt x="2422791" y="477050"/>
                  </a:lnTo>
                  <a:lnTo>
                    <a:pt x="2422791" y="0"/>
                  </a:lnTo>
                  <a:lnTo>
                    <a:pt x="0" y="0"/>
                  </a:lnTo>
                  <a:lnTo>
                    <a:pt x="0" y="102869"/>
                  </a:lnTo>
                </a:path>
              </a:pathLst>
            </a:custGeom>
            <a:ln w="25400">
              <a:solidFill>
                <a:srgbClr val="222E55"/>
              </a:solidFill>
            </a:ln>
          </p:spPr>
          <p:txBody>
            <a:bodyPr wrap="square" lIns="0" tIns="0" rIns="0" bIns="0" rtlCol="0"/>
            <a:lstStyle/>
            <a:p>
              <a:endParaRPr/>
            </a:p>
          </p:txBody>
        </p:sp>
        <p:sp>
          <p:nvSpPr>
            <p:cNvPr id="7" name="object 7"/>
            <p:cNvSpPr/>
            <p:nvPr/>
          </p:nvSpPr>
          <p:spPr>
            <a:xfrm>
              <a:off x="551644" y="2556622"/>
              <a:ext cx="99695" cy="136525"/>
            </a:xfrm>
            <a:custGeom>
              <a:avLst/>
              <a:gdLst/>
              <a:ahLst/>
              <a:cxnLst/>
              <a:rect l="l" t="t" r="r" b="b"/>
              <a:pathLst>
                <a:path w="99695" h="136525">
                  <a:moveTo>
                    <a:pt x="99110" y="0"/>
                  </a:moveTo>
                  <a:lnTo>
                    <a:pt x="0" y="0"/>
                  </a:lnTo>
                  <a:lnTo>
                    <a:pt x="49555" y="136156"/>
                  </a:lnTo>
                  <a:lnTo>
                    <a:pt x="99110" y="0"/>
                  </a:lnTo>
                  <a:close/>
                </a:path>
              </a:pathLst>
            </a:custGeom>
            <a:solidFill>
              <a:srgbClr val="222E55"/>
            </a:solidFill>
          </p:spPr>
          <p:txBody>
            <a:bodyPr wrap="square" lIns="0" tIns="0" rIns="0" bIns="0" rtlCol="0"/>
            <a:lstStyle/>
            <a:p>
              <a:endParaRPr/>
            </a:p>
          </p:txBody>
        </p:sp>
        <p:sp>
          <p:nvSpPr>
            <p:cNvPr id="8" name="object 8"/>
            <p:cNvSpPr/>
            <p:nvPr/>
          </p:nvSpPr>
          <p:spPr>
            <a:xfrm>
              <a:off x="615593" y="4154042"/>
              <a:ext cx="2565400" cy="477520"/>
            </a:xfrm>
            <a:custGeom>
              <a:avLst/>
              <a:gdLst/>
              <a:ahLst/>
              <a:cxnLst/>
              <a:rect l="l" t="t" r="r" b="b"/>
              <a:pathLst>
                <a:path w="2565400" h="477520">
                  <a:moveTo>
                    <a:pt x="2565006" y="477050"/>
                  </a:moveTo>
                  <a:lnTo>
                    <a:pt x="2381402" y="477050"/>
                  </a:lnTo>
                  <a:lnTo>
                    <a:pt x="2381402" y="0"/>
                  </a:lnTo>
                  <a:lnTo>
                    <a:pt x="0" y="0"/>
                  </a:lnTo>
                  <a:lnTo>
                    <a:pt x="0" y="86575"/>
                  </a:lnTo>
                </a:path>
              </a:pathLst>
            </a:custGeom>
            <a:ln w="25400">
              <a:solidFill>
                <a:srgbClr val="222E55"/>
              </a:solidFill>
            </a:ln>
          </p:spPr>
          <p:txBody>
            <a:bodyPr wrap="square" lIns="0" tIns="0" rIns="0" bIns="0" rtlCol="0"/>
            <a:lstStyle/>
            <a:p>
              <a:endParaRPr/>
            </a:p>
          </p:txBody>
        </p:sp>
        <p:sp>
          <p:nvSpPr>
            <p:cNvPr id="9" name="object 9"/>
            <p:cNvSpPr/>
            <p:nvPr/>
          </p:nvSpPr>
          <p:spPr>
            <a:xfrm>
              <a:off x="566044" y="4192391"/>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10" name="object 10"/>
            <p:cNvSpPr/>
            <p:nvPr/>
          </p:nvSpPr>
          <p:spPr>
            <a:xfrm>
              <a:off x="7362000" y="3168609"/>
              <a:ext cx="344170" cy="565150"/>
            </a:xfrm>
            <a:custGeom>
              <a:avLst/>
              <a:gdLst/>
              <a:ahLst/>
              <a:cxnLst/>
              <a:rect l="l" t="t" r="r" b="b"/>
              <a:pathLst>
                <a:path w="344170" h="565150">
                  <a:moveTo>
                    <a:pt x="0" y="564578"/>
                  </a:moveTo>
                  <a:lnTo>
                    <a:pt x="208800" y="564578"/>
                  </a:lnTo>
                  <a:lnTo>
                    <a:pt x="208800" y="0"/>
                  </a:lnTo>
                  <a:lnTo>
                    <a:pt x="344055" y="0"/>
                  </a:lnTo>
                </a:path>
              </a:pathLst>
            </a:custGeom>
            <a:ln w="25400">
              <a:solidFill>
                <a:srgbClr val="222E55"/>
              </a:solidFill>
            </a:ln>
          </p:spPr>
          <p:txBody>
            <a:bodyPr wrap="square" lIns="0" tIns="0" rIns="0" bIns="0" rtlCol="0"/>
            <a:lstStyle/>
            <a:p>
              <a:endParaRPr/>
            </a:p>
          </p:txBody>
        </p:sp>
        <p:sp>
          <p:nvSpPr>
            <p:cNvPr id="11" name="object 11"/>
            <p:cNvSpPr/>
            <p:nvPr/>
          </p:nvSpPr>
          <p:spPr>
            <a:xfrm>
              <a:off x="7657830" y="3119052"/>
              <a:ext cx="136525" cy="99695"/>
            </a:xfrm>
            <a:custGeom>
              <a:avLst/>
              <a:gdLst/>
              <a:ahLst/>
              <a:cxnLst/>
              <a:rect l="l" t="t" r="r" b="b"/>
              <a:pathLst>
                <a:path w="136525" h="99694">
                  <a:moveTo>
                    <a:pt x="0" y="0"/>
                  </a:moveTo>
                  <a:lnTo>
                    <a:pt x="0" y="99110"/>
                  </a:lnTo>
                  <a:lnTo>
                    <a:pt x="136169" y="49555"/>
                  </a:lnTo>
                  <a:lnTo>
                    <a:pt x="0" y="0"/>
                  </a:lnTo>
                  <a:close/>
                </a:path>
              </a:pathLst>
            </a:custGeom>
            <a:solidFill>
              <a:srgbClr val="222E55"/>
            </a:solidFill>
          </p:spPr>
          <p:txBody>
            <a:bodyPr wrap="square" lIns="0" tIns="0" rIns="0" bIns="0" rtlCol="0"/>
            <a:lstStyle/>
            <a:p>
              <a:endParaRPr/>
            </a:p>
          </p:txBody>
        </p:sp>
        <p:sp>
          <p:nvSpPr>
            <p:cNvPr id="12" name="object 12"/>
            <p:cNvSpPr/>
            <p:nvPr/>
          </p:nvSpPr>
          <p:spPr>
            <a:xfrm>
              <a:off x="5993999" y="4643790"/>
              <a:ext cx="1712595" cy="479425"/>
            </a:xfrm>
            <a:custGeom>
              <a:avLst/>
              <a:gdLst/>
              <a:ahLst/>
              <a:cxnLst/>
              <a:rect l="l" t="t" r="r" b="b"/>
              <a:pathLst>
                <a:path w="1712595" h="479425">
                  <a:moveTo>
                    <a:pt x="0" y="479005"/>
                  </a:moveTo>
                  <a:lnTo>
                    <a:pt x="1440002" y="479005"/>
                  </a:lnTo>
                  <a:lnTo>
                    <a:pt x="1440002" y="0"/>
                  </a:lnTo>
                  <a:lnTo>
                    <a:pt x="1712061" y="0"/>
                  </a:lnTo>
                </a:path>
              </a:pathLst>
            </a:custGeom>
            <a:ln w="25400">
              <a:solidFill>
                <a:srgbClr val="222E55"/>
              </a:solidFill>
            </a:ln>
          </p:spPr>
          <p:txBody>
            <a:bodyPr wrap="square" lIns="0" tIns="0" rIns="0" bIns="0" rtlCol="0"/>
            <a:lstStyle/>
            <a:p>
              <a:endParaRPr/>
            </a:p>
          </p:txBody>
        </p:sp>
        <p:sp>
          <p:nvSpPr>
            <p:cNvPr id="13" name="object 13"/>
            <p:cNvSpPr/>
            <p:nvPr/>
          </p:nvSpPr>
          <p:spPr>
            <a:xfrm>
              <a:off x="7657830" y="4594237"/>
              <a:ext cx="136525" cy="99695"/>
            </a:xfrm>
            <a:custGeom>
              <a:avLst/>
              <a:gdLst/>
              <a:ahLst/>
              <a:cxnLst/>
              <a:rect l="l" t="t" r="r" b="b"/>
              <a:pathLst>
                <a:path w="136525" h="99695">
                  <a:moveTo>
                    <a:pt x="0" y="0"/>
                  </a:moveTo>
                  <a:lnTo>
                    <a:pt x="0" y="99110"/>
                  </a:lnTo>
                  <a:lnTo>
                    <a:pt x="136169" y="49555"/>
                  </a:lnTo>
                  <a:lnTo>
                    <a:pt x="0" y="0"/>
                  </a:lnTo>
                  <a:close/>
                </a:path>
              </a:pathLst>
            </a:custGeom>
            <a:solidFill>
              <a:srgbClr val="222E55"/>
            </a:solidFill>
          </p:spPr>
          <p:txBody>
            <a:bodyPr wrap="square" lIns="0" tIns="0" rIns="0" bIns="0" rtlCol="0"/>
            <a:lstStyle/>
            <a:p>
              <a:endParaRPr/>
            </a:p>
          </p:txBody>
        </p:sp>
        <p:sp>
          <p:nvSpPr>
            <p:cNvPr id="14" name="object 14"/>
            <p:cNvSpPr/>
            <p:nvPr/>
          </p:nvSpPr>
          <p:spPr>
            <a:xfrm>
              <a:off x="2871001" y="5597979"/>
              <a:ext cx="3724275" cy="414020"/>
            </a:xfrm>
            <a:custGeom>
              <a:avLst/>
              <a:gdLst/>
              <a:ahLst/>
              <a:cxnLst/>
              <a:rect l="l" t="t" r="r" b="b"/>
              <a:pathLst>
                <a:path w="3724275" h="414020">
                  <a:moveTo>
                    <a:pt x="3724198" y="0"/>
                  </a:moveTo>
                  <a:lnTo>
                    <a:pt x="3724198" y="153022"/>
                  </a:lnTo>
                  <a:lnTo>
                    <a:pt x="0" y="153022"/>
                  </a:lnTo>
                  <a:lnTo>
                    <a:pt x="0" y="414019"/>
                  </a:lnTo>
                  <a:lnTo>
                    <a:pt x="101066" y="414019"/>
                  </a:lnTo>
                </a:path>
              </a:pathLst>
            </a:custGeom>
            <a:ln w="25400">
              <a:solidFill>
                <a:srgbClr val="222E55"/>
              </a:solidFill>
            </a:ln>
          </p:spPr>
          <p:txBody>
            <a:bodyPr wrap="square" lIns="0" tIns="0" rIns="0" bIns="0" rtlCol="0"/>
            <a:lstStyle/>
            <a:p>
              <a:endParaRPr/>
            </a:p>
          </p:txBody>
        </p:sp>
        <p:sp>
          <p:nvSpPr>
            <p:cNvPr id="15" name="object 15"/>
            <p:cNvSpPr/>
            <p:nvPr/>
          </p:nvSpPr>
          <p:spPr>
            <a:xfrm>
              <a:off x="2923830" y="5962438"/>
              <a:ext cx="136525" cy="99695"/>
            </a:xfrm>
            <a:custGeom>
              <a:avLst/>
              <a:gdLst/>
              <a:ahLst/>
              <a:cxnLst/>
              <a:rect l="l" t="t" r="r" b="b"/>
              <a:pathLst>
                <a:path w="136525" h="99695">
                  <a:moveTo>
                    <a:pt x="0" y="0"/>
                  </a:moveTo>
                  <a:lnTo>
                    <a:pt x="0" y="99085"/>
                  </a:lnTo>
                  <a:lnTo>
                    <a:pt x="136169" y="49555"/>
                  </a:lnTo>
                  <a:lnTo>
                    <a:pt x="0" y="0"/>
                  </a:lnTo>
                  <a:close/>
                </a:path>
              </a:pathLst>
            </a:custGeom>
            <a:solidFill>
              <a:srgbClr val="222E55"/>
            </a:solidFill>
          </p:spPr>
          <p:txBody>
            <a:bodyPr wrap="square" lIns="0" tIns="0" rIns="0" bIns="0" rtlCol="0"/>
            <a:lstStyle/>
            <a:p>
              <a:endParaRPr/>
            </a:p>
          </p:txBody>
        </p:sp>
      </p:grpSp>
      <p:sp>
        <p:nvSpPr>
          <p:cNvPr id="16" name="object 16"/>
          <p:cNvSpPr txBox="1"/>
          <p:nvPr/>
        </p:nvSpPr>
        <p:spPr>
          <a:xfrm>
            <a:off x="7847544" y="4536917"/>
            <a:ext cx="2395855" cy="13055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4ª</a:t>
            </a:r>
            <a:r>
              <a:rPr sz="1100" b="1" spc="-20">
                <a:solidFill>
                  <a:srgbClr val="0C285A"/>
                </a:solidFill>
                <a:latin typeface="Arial"/>
                <a:cs typeface="Arial"/>
              </a:rPr>
              <a:t> </a:t>
            </a:r>
            <a:r>
              <a:rPr sz="1100" b="1" spc="-70">
                <a:solidFill>
                  <a:srgbClr val="0C285A"/>
                </a:solidFill>
                <a:latin typeface="Arial"/>
                <a:cs typeface="Arial"/>
              </a:rPr>
              <a:t>ETAPA</a:t>
            </a:r>
            <a:r>
              <a:rPr sz="1100" b="1" spc="-70">
                <a:solidFill>
                  <a:srgbClr val="222E55"/>
                </a:solidFill>
                <a:latin typeface="Arial"/>
                <a:cs typeface="Arial"/>
              </a:rPr>
              <a:t>:</a:t>
            </a:r>
            <a:r>
              <a:rPr sz="1100" b="1" spc="-5">
                <a:solidFill>
                  <a:srgbClr val="222E55"/>
                </a:solidFill>
                <a:latin typeface="Arial"/>
                <a:cs typeface="Arial"/>
              </a:rPr>
              <a:t> </a:t>
            </a:r>
            <a:r>
              <a:rPr sz="1200" spc="-65">
                <a:solidFill>
                  <a:srgbClr val="242E55"/>
                </a:solidFill>
                <a:latin typeface="Verdana"/>
                <a:cs typeface="Verdana"/>
              </a:rPr>
              <a:t>O</a:t>
            </a:r>
            <a:r>
              <a:rPr sz="1200" spc="-90">
                <a:solidFill>
                  <a:srgbClr val="242E55"/>
                </a:solidFill>
                <a:latin typeface="Verdana"/>
                <a:cs typeface="Verdana"/>
              </a:rPr>
              <a:t> </a:t>
            </a:r>
            <a:r>
              <a:rPr sz="1200" spc="-75">
                <a:solidFill>
                  <a:srgbClr val="242E55"/>
                </a:solidFill>
                <a:latin typeface="Verdana"/>
                <a:cs typeface="Verdana"/>
              </a:rPr>
              <a:t>pedido</a:t>
            </a:r>
            <a:r>
              <a:rPr sz="1200" spc="-90">
                <a:solidFill>
                  <a:srgbClr val="242E55"/>
                </a:solidFill>
                <a:latin typeface="Verdana"/>
                <a:cs typeface="Verdana"/>
              </a:rPr>
              <a:t> de</a:t>
            </a:r>
            <a:r>
              <a:rPr sz="1200" spc="-95">
                <a:solidFill>
                  <a:srgbClr val="242E55"/>
                </a:solidFill>
                <a:latin typeface="Verdana"/>
                <a:cs typeface="Verdana"/>
              </a:rPr>
              <a:t> </a:t>
            </a:r>
            <a:r>
              <a:rPr sz="1200" spc="-10">
                <a:solidFill>
                  <a:srgbClr val="242E55"/>
                </a:solidFill>
                <a:latin typeface="Verdana"/>
                <a:cs typeface="Verdana"/>
              </a:rPr>
              <a:t>demissão </a:t>
            </a:r>
            <a:r>
              <a:rPr sz="1200" spc="-100">
                <a:solidFill>
                  <a:srgbClr val="242E55"/>
                </a:solidFill>
                <a:latin typeface="Verdana"/>
                <a:cs typeface="Verdana"/>
              </a:rPr>
              <a:t>deve</a:t>
            </a:r>
            <a:r>
              <a:rPr sz="1200" spc="-95">
                <a:solidFill>
                  <a:srgbClr val="242E55"/>
                </a:solidFill>
                <a:latin typeface="Verdana"/>
                <a:cs typeface="Verdana"/>
              </a:rPr>
              <a:t> </a:t>
            </a:r>
            <a:r>
              <a:rPr sz="1200" spc="-90">
                <a:solidFill>
                  <a:srgbClr val="242E55"/>
                </a:solidFill>
                <a:latin typeface="Verdana"/>
                <a:cs typeface="Verdana"/>
              </a:rPr>
              <a:t>estar</a:t>
            </a:r>
            <a:r>
              <a:rPr sz="1200" spc="-95">
                <a:solidFill>
                  <a:srgbClr val="242E55"/>
                </a:solidFill>
                <a:latin typeface="Verdana"/>
                <a:cs typeface="Verdana"/>
              </a:rPr>
              <a:t> </a:t>
            </a:r>
            <a:r>
              <a:rPr sz="1200" spc="-90">
                <a:solidFill>
                  <a:srgbClr val="242E55"/>
                </a:solidFill>
                <a:latin typeface="Verdana"/>
                <a:cs typeface="Verdana"/>
              </a:rPr>
              <a:t>datado</a:t>
            </a:r>
            <a:r>
              <a:rPr sz="1200" spc="-95">
                <a:solidFill>
                  <a:srgbClr val="242E55"/>
                </a:solidFill>
                <a:latin typeface="Verdana"/>
                <a:cs typeface="Verdana"/>
              </a:rPr>
              <a:t> e </a:t>
            </a:r>
            <a:r>
              <a:rPr sz="1200" spc="-85">
                <a:solidFill>
                  <a:srgbClr val="242E55"/>
                </a:solidFill>
                <a:latin typeface="Verdana"/>
                <a:cs typeface="Verdana"/>
              </a:rPr>
              <a:t>conter</a:t>
            </a:r>
            <a:r>
              <a:rPr sz="1200" spc="-95">
                <a:solidFill>
                  <a:srgbClr val="242E55"/>
                </a:solidFill>
                <a:latin typeface="Verdana"/>
                <a:cs typeface="Verdana"/>
              </a:rPr>
              <a:t> </a:t>
            </a:r>
            <a:r>
              <a:rPr sz="1200" spc="-100">
                <a:solidFill>
                  <a:srgbClr val="242E55"/>
                </a:solidFill>
                <a:latin typeface="Verdana"/>
                <a:cs typeface="Verdana"/>
              </a:rPr>
              <a:t>a</a:t>
            </a:r>
            <a:r>
              <a:rPr sz="1200" spc="-95">
                <a:solidFill>
                  <a:srgbClr val="242E55"/>
                </a:solidFill>
                <a:latin typeface="Verdana"/>
                <a:cs typeface="Verdana"/>
              </a:rPr>
              <a:t> </a:t>
            </a:r>
            <a:r>
              <a:rPr sz="1200" spc="-20">
                <a:solidFill>
                  <a:srgbClr val="242E55"/>
                </a:solidFill>
                <a:latin typeface="Verdana"/>
                <a:cs typeface="Verdana"/>
              </a:rPr>
              <a:t>assi- </a:t>
            </a:r>
            <a:r>
              <a:rPr sz="1200" spc="-110">
                <a:solidFill>
                  <a:srgbClr val="242E55"/>
                </a:solidFill>
                <a:latin typeface="Verdana"/>
                <a:cs typeface="Verdana"/>
              </a:rPr>
              <a:t>natura</a:t>
            </a:r>
            <a:r>
              <a:rPr sz="1200" spc="-105">
                <a:solidFill>
                  <a:srgbClr val="242E55"/>
                </a:solidFill>
                <a:latin typeface="Verdana"/>
                <a:cs typeface="Verdana"/>
              </a:rPr>
              <a:t> </a:t>
            </a:r>
            <a:r>
              <a:rPr sz="1200" spc="-75">
                <a:solidFill>
                  <a:srgbClr val="242E55"/>
                </a:solidFill>
                <a:latin typeface="Verdana"/>
                <a:cs typeface="Verdana"/>
              </a:rPr>
              <a:t>do</a:t>
            </a:r>
            <a:r>
              <a:rPr sz="1200" spc="-105">
                <a:solidFill>
                  <a:srgbClr val="242E55"/>
                </a:solidFill>
                <a:latin typeface="Verdana"/>
                <a:cs typeface="Verdana"/>
              </a:rPr>
              <a:t> </a:t>
            </a:r>
            <a:r>
              <a:rPr sz="1200" spc="-90">
                <a:solidFill>
                  <a:srgbClr val="242E55"/>
                </a:solidFill>
                <a:latin typeface="Verdana"/>
                <a:cs typeface="Verdana"/>
              </a:rPr>
              <a:t>colaborador.</a:t>
            </a:r>
            <a:r>
              <a:rPr sz="1200" spc="-105">
                <a:solidFill>
                  <a:srgbClr val="242E55"/>
                </a:solidFill>
                <a:latin typeface="Verdana"/>
                <a:cs typeface="Verdana"/>
              </a:rPr>
              <a:t> </a:t>
            </a:r>
            <a:r>
              <a:rPr sz="1200" spc="-40">
                <a:solidFill>
                  <a:srgbClr val="242E55"/>
                </a:solidFill>
                <a:latin typeface="Verdana"/>
                <a:cs typeface="Verdana"/>
              </a:rPr>
              <a:t>A</a:t>
            </a:r>
            <a:r>
              <a:rPr sz="1200" spc="-105">
                <a:solidFill>
                  <a:srgbClr val="242E55"/>
                </a:solidFill>
                <a:latin typeface="Verdana"/>
                <a:cs typeface="Verdana"/>
              </a:rPr>
              <a:t> </a:t>
            </a:r>
            <a:r>
              <a:rPr sz="1200" spc="-85">
                <a:solidFill>
                  <a:srgbClr val="242E55"/>
                </a:solidFill>
                <a:latin typeface="Verdana"/>
                <a:cs typeface="Verdana"/>
              </a:rPr>
              <a:t>assinatura </a:t>
            </a:r>
            <a:r>
              <a:rPr sz="1200" spc="-90">
                <a:solidFill>
                  <a:srgbClr val="242E55"/>
                </a:solidFill>
                <a:latin typeface="Verdana"/>
                <a:cs typeface="Verdana"/>
              </a:rPr>
              <a:t>de</a:t>
            </a:r>
            <a:r>
              <a:rPr sz="1200" spc="-75">
                <a:solidFill>
                  <a:srgbClr val="242E55"/>
                </a:solidFill>
                <a:latin typeface="Verdana"/>
                <a:cs typeface="Verdana"/>
              </a:rPr>
              <a:t> </a:t>
            </a:r>
            <a:r>
              <a:rPr sz="1200" spc="-135">
                <a:solidFill>
                  <a:srgbClr val="242E55"/>
                </a:solidFill>
                <a:latin typeface="Verdana"/>
                <a:cs typeface="Verdana"/>
              </a:rPr>
              <a:t>um</a:t>
            </a:r>
            <a:r>
              <a:rPr sz="1200" spc="-75">
                <a:solidFill>
                  <a:srgbClr val="242E55"/>
                </a:solidFill>
                <a:latin typeface="Verdana"/>
                <a:cs typeface="Verdana"/>
              </a:rPr>
              <a:t> </a:t>
            </a:r>
            <a:r>
              <a:rPr sz="1200" spc="-100">
                <a:solidFill>
                  <a:srgbClr val="242E55"/>
                </a:solidFill>
                <a:latin typeface="Verdana"/>
                <a:cs typeface="Verdana"/>
              </a:rPr>
              <a:t>representante</a:t>
            </a:r>
            <a:r>
              <a:rPr sz="1200" spc="-75">
                <a:solidFill>
                  <a:srgbClr val="242E55"/>
                </a:solidFill>
                <a:latin typeface="Verdana"/>
                <a:cs typeface="Verdana"/>
              </a:rPr>
              <a:t> </a:t>
            </a:r>
            <a:r>
              <a:rPr sz="1200" spc="-95">
                <a:solidFill>
                  <a:srgbClr val="242E55"/>
                </a:solidFill>
                <a:latin typeface="Verdana"/>
                <a:cs typeface="Verdana"/>
              </a:rPr>
              <a:t>da</a:t>
            </a:r>
            <a:r>
              <a:rPr sz="1200" spc="-75">
                <a:solidFill>
                  <a:srgbClr val="242E55"/>
                </a:solidFill>
                <a:latin typeface="Verdana"/>
                <a:cs typeface="Verdana"/>
              </a:rPr>
              <a:t> </a:t>
            </a:r>
            <a:r>
              <a:rPr sz="1200" spc="-10">
                <a:solidFill>
                  <a:srgbClr val="242E55"/>
                </a:solidFill>
                <a:latin typeface="Verdana"/>
                <a:cs typeface="Verdana"/>
              </a:rPr>
              <a:t>empre-</a:t>
            </a:r>
            <a:endParaRPr sz="1200">
              <a:latin typeface="Verdana"/>
              <a:cs typeface="Verdana"/>
            </a:endParaRPr>
          </a:p>
          <a:p>
            <a:pPr marL="12700" marR="219710">
              <a:lnSpc>
                <a:spcPct val="100000"/>
              </a:lnSpc>
            </a:pPr>
            <a:r>
              <a:rPr sz="1200" spc="-85">
                <a:solidFill>
                  <a:srgbClr val="242E55"/>
                </a:solidFill>
                <a:latin typeface="Verdana"/>
                <a:cs typeface="Verdana"/>
              </a:rPr>
              <a:t>sa</a:t>
            </a:r>
            <a:r>
              <a:rPr sz="1200" spc="-100">
                <a:solidFill>
                  <a:srgbClr val="242E55"/>
                </a:solidFill>
                <a:latin typeface="Verdana"/>
                <a:cs typeface="Verdana"/>
              </a:rPr>
              <a:t> </a:t>
            </a:r>
            <a:r>
              <a:rPr sz="1200" b="1" spc="-30">
                <a:solidFill>
                  <a:srgbClr val="242E55"/>
                </a:solidFill>
                <a:latin typeface="Arial"/>
                <a:cs typeface="Arial"/>
              </a:rPr>
              <a:t>não</a:t>
            </a:r>
            <a:r>
              <a:rPr sz="1200" b="1" spc="-25">
                <a:solidFill>
                  <a:srgbClr val="242E55"/>
                </a:solidFill>
                <a:latin typeface="Arial"/>
                <a:cs typeface="Arial"/>
              </a:rPr>
              <a:t> </a:t>
            </a:r>
            <a:r>
              <a:rPr sz="1200" b="1">
                <a:solidFill>
                  <a:srgbClr val="242E55"/>
                </a:solidFill>
                <a:latin typeface="Arial"/>
                <a:cs typeface="Arial"/>
              </a:rPr>
              <a:t>é</a:t>
            </a:r>
            <a:r>
              <a:rPr sz="1200" b="1" spc="-30">
                <a:solidFill>
                  <a:srgbClr val="242E55"/>
                </a:solidFill>
                <a:latin typeface="Arial"/>
                <a:cs typeface="Arial"/>
              </a:rPr>
              <a:t> </a:t>
            </a:r>
            <a:r>
              <a:rPr sz="1200" b="1" spc="-35">
                <a:solidFill>
                  <a:srgbClr val="242E55"/>
                </a:solidFill>
                <a:latin typeface="Arial"/>
                <a:cs typeface="Arial"/>
              </a:rPr>
              <a:t>obrigatória</a:t>
            </a:r>
            <a:r>
              <a:rPr sz="1200" spc="-35">
                <a:solidFill>
                  <a:srgbClr val="242E55"/>
                </a:solidFill>
                <a:latin typeface="Verdana"/>
                <a:cs typeface="Verdana"/>
              </a:rPr>
              <a:t>,</a:t>
            </a:r>
            <a:r>
              <a:rPr sz="1200" spc="-95">
                <a:solidFill>
                  <a:srgbClr val="242E55"/>
                </a:solidFill>
                <a:latin typeface="Verdana"/>
                <a:cs typeface="Verdana"/>
              </a:rPr>
              <a:t> </a:t>
            </a:r>
            <a:r>
              <a:rPr sz="1200" spc="-114">
                <a:solidFill>
                  <a:srgbClr val="242E55"/>
                </a:solidFill>
                <a:latin typeface="Verdana"/>
                <a:cs typeface="Verdana"/>
              </a:rPr>
              <a:t>mas</a:t>
            </a:r>
            <a:r>
              <a:rPr sz="1200" spc="-100">
                <a:solidFill>
                  <a:srgbClr val="242E55"/>
                </a:solidFill>
                <a:latin typeface="Verdana"/>
                <a:cs typeface="Verdana"/>
              </a:rPr>
              <a:t> a </a:t>
            </a:r>
            <a:r>
              <a:rPr sz="1200" spc="-25">
                <a:solidFill>
                  <a:srgbClr val="242E55"/>
                </a:solidFill>
                <a:latin typeface="Verdana"/>
                <a:cs typeface="Verdana"/>
              </a:rPr>
              <a:t>do </a:t>
            </a:r>
            <a:r>
              <a:rPr sz="1200" spc="-80">
                <a:solidFill>
                  <a:srgbClr val="242E55"/>
                </a:solidFill>
                <a:latin typeface="Verdana"/>
                <a:cs typeface="Verdana"/>
              </a:rPr>
              <a:t>funcionário</a:t>
            </a:r>
            <a:r>
              <a:rPr sz="1200" spc="-60">
                <a:solidFill>
                  <a:srgbClr val="242E55"/>
                </a:solidFill>
                <a:latin typeface="Verdana"/>
                <a:cs typeface="Verdana"/>
              </a:rPr>
              <a:t> </a:t>
            </a:r>
            <a:r>
              <a:rPr sz="1200" spc="-95">
                <a:solidFill>
                  <a:srgbClr val="242E55"/>
                </a:solidFill>
                <a:latin typeface="Verdana"/>
                <a:cs typeface="Verdana"/>
              </a:rPr>
              <a:t>é</a:t>
            </a:r>
            <a:r>
              <a:rPr sz="1200" spc="-60">
                <a:solidFill>
                  <a:srgbClr val="242E55"/>
                </a:solidFill>
                <a:latin typeface="Verdana"/>
                <a:cs typeface="Verdana"/>
              </a:rPr>
              <a:t> </a:t>
            </a:r>
            <a:r>
              <a:rPr sz="1200" spc="-85">
                <a:solidFill>
                  <a:srgbClr val="242E55"/>
                </a:solidFill>
                <a:latin typeface="Verdana"/>
                <a:cs typeface="Verdana"/>
              </a:rPr>
              <a:t>indispensável</a:t>
            </a:r>
            <a:r>
              <a:rPr sz="1200" spc="-60">
                <a:solidFill>
                  <a:srgbClr val="242E55"/>
                </a:solidFill>
                <a:latin typeface="Verdana"/>
                <a:cs typeface="Verdana"/>
              </a:rPr>
              <a:t> </a:t>
            </a:r>
            <a:r>
              <a:rPr sz="1200" spc="-80">
                <a:solidFill>
                  <a:srgbClr val="242E55"/>
                </a:solidFill>
                <a:latin typeface="Verdana"/>
                <a:cs typeface="Verdana"/>
              </a:rPr>
              <a:t>para </a:t>
            </a:r>
            <a:r>
              <a:rPr sz="1200" spc="-95">
                <a:solidFill>
                  <a:srgbClr val="242E55"/>
                </a:solidFill>
                <a:latin typeface="Verdana"/>
                <a:cs typeface="Verdana"/>
              </a:rPr>
              <a:t>validar</a:t>
            </a:r>
            <a:r>
              <a:rPr sz="1200" spc="-85">
                <a:solidFill>
                  <a:srgbClr val="242E55"/>
                </a:solidFill>
                <a:latin typeface="Verdana"/>
                <a:cs typeface="Verdana"/>
              </a:rPr>
              <a:t> </a:t>
            </a:r>
            <a:r>
              <a:rPr sz="1200" spc="-75">
                <a:solidFill>
                  <a:srgbClr val="242E55"/>
                </a:solidFill>
                <a:latin typeface="Verdana"/>
                <a:cs typeface="Verdana"/>
              </a:rPr>
              <a:t>o</a:t>
            </a:r>
            <a:r>
              <a:rPr sz="1200" spc="-85">
                <a:solidFill>
                  <a:srgbClr val="242E55"/>
                </a:solidFill>
                <a:latin typeface="Verdana"/>
                <a:cs typeface="Verdana"/>
              </a:rPr>
              <a:t> </a:t>
            </a:r>
            <a:r>
              <a:rPr sz="1200" spc="-10">
                <a:solidFill>
                  <a:srgbClr val="242E55"/>
                </a:solidFill>
                <a:latin typeface="Verdana"/>
                <a:cs typeface="Verdana"/>
              </a:rPr>
              <a:t>documento.</a:t>
            </a:r>
            <a:endParaRPr sz="1200">
              <a:latin typeface="Verdana"/>
              <a:cs typeface="Verdana"/>
            </a:endParaRPr>
          </a:p>
        </p:txBody>
      </p:sp>
      <p:sp>
        <p:nvSpPr>
          <p:cNvPr id="24" name="object 2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72</a:t>
            </a:fld>
            <a:endParaRPr spc="-25"/>
          </a:p>
        </p:txBody>
      </p:sp>
      <p:sp>
        <p:nvSpPr>
          <p:cNvPr id="25" name="object 2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6" name="object 2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7" name="object 17"/>
          <p:cNvSpPr txBox="1"/>
          <p:nvPr/>
        </p:nvSpPr>
        <p:spPr>
          <a:xfrm>
            <a:off x="7847605" y="3043538"/>
            <a:ext cx="2318385" cy="391160"/>
          </a:xfrm>
          <a:prstGeom prst="rect">
            <a:avLst/>
          </a:prstGeom>
        </p:spPr>
        <p:txBody>
          <a:bodyPr vert="horz" wrap="square" lIns="0" tIns="12700" rIns="0" bIns="0" rtlCol="0">
            <a:spAutoFit/>
          </a:bodyPr>
          <a:lstStyle/>
          <a:p>
            <a:pPr marL="12700" marR="5080" indent="-635">
              <a:lnSpc>
                <a:spcPct val="100000"/>
              </a:lnSpc>
              <a:spcBef>
                <a:spcPts val="100"/>
              </a:spcBef>
            </a:pPr>
            <a:r>
              <a:rPr sz="1100" b="1">
                <a:solidFill>
                  <a:srgbClr val="0C285A"/>
                </a:solidFill>
                <a:latin typeface="Arial"/>
                <a:cs typeface="Arial"/>
              </a:rPr>
              <a:t>2ª</a:t>
            </a:r>
            <a:r>
              <a:rPr sz="1100" b="1" spc="-2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5">
                <a:solidFill>
                  <a:srgbClr val="222E55"/>
                </a:solidFill>
                <a:latin typeface="Arial"/>
                <a:cs typeface="Arial"/>
              </a:rPr>
              <a:t> </a:t>
            </a:r>
            <a:r>
              <a:rPr sz="1200" spc="-65">
                <a:solidFill>
                  <a:srgbClr val="242E55"/>
                </a:solidFill>
                <a:latin typeface="Verdana"/>
                <a:cs typeface="Verdana"/>
              </a:rPr>
              <a:t>O</a:t>
            </a:r>
            <a:r>
              <a:rPr sz="1200" spc="-90">
                <a:solidFill>
                  <a:srgbClr val="242E55"/>
                </a:solidFill>
                <a:latin typeface="Verdana"/>
                <a:cs typeface="Verdana"/>
              </a:rPr>
              <a:t> </a:t>
            </a:r>
            <a:r>
              <a:rPr sz="1200" spc="-95">
                <a:solidFill>
                  <a:srgbClr val="242E55"/>
                </a:solidFill>
                <a:latin typeface="Verdana"/>
                <a:cs typeface="Verdana"/>
              </a:rPr>
              <a:t>documento </a:t>
            </a:r>
            <a:r>
              <a:rPr sz="1200" spc="-100">
                <a:solidFill>
                  <a:srgbClr val="242E55"/>
                </a:solidFill>
                <a:latin typeface="Verdana"/>
                <a:cs typeface="Verdana"/>
              </a:rPr>
              <a:t>deve</a:t>
            </a:r>
            <a:r>
              <a:rPr sz="1200" spc="-90">
                <a:solidFill>
                  <a:srgbClr val="242E55"/>
                </a:solidFill>
                <a:latin typeface="Verdana"/>
                <a:cs typeface="Verdana"/>
              </a:rPr>
              <a:t> </a:t>
            </a:r>
            <a:r>
              <a:rPr sz="1200" spc="-50">
                <a:solidFill>
                  <a:srgbClr val="242E55"/>
                </a:solidFill>
                <a:latin typeface="Verdana"/>
                <a:cs typeface="Verdana"/>
              </a:rPr>
              <a:t>con- </a:t>
            </a:r>
            <a:r>
              <a:rPr sz="1200" spc="-105">
                <a:solidFill>
                  <a:srgbClr val="242E55"/>
                </a:solidFill>
                <a:latin typeface="Verdana"/>
                <a:cs typeface="Verdana"/>
              </a:rPr>
              <a:t>ter</a:t>
            </a:r>
            <a:r>
              <a:rPr sz="1200" spc="-95">
                <a:solidFill>
                  <a:srgbClr val="242E55"/>
                </a:solidFill>
                <a:latin typeface="Verdana"/>
                <a:cs typeface="Verdana"/>
              </a:rPr>
              <a:t> </a:t>
            </a:r>
            <a:r>
              <a:rPr sz="1200" spc="-70">
                <a:solidFill>
                  <a:srgbClr val="242E55"/>
                </a:solidFill>
                <a:latin typeface="Verdana"/>
                <a:cs typeface="Verdana"/>
              </a:rPr>
              <a:t>os</a:t>
            </a:r>
            <a:r>
              <a:rPr sz="1200" spc="-95">
                <a:solidFill>
                  <a:srgbClr val="242E55"/>
                </a:solidFill>
                <a:latin typeface="Verdana"/>
                <a:cs typeface="Verdana"/>
              </a:rPr>
              <a:t> </a:t>
            </a:r>
            <a:r>
              <a:rPr sz="1200" spc="-80">
                <a:solidFill>
                  <a:srgbClr val="242E55"/>
                </a:solidFill>
                <a:latin typeface="Verdana"/>
                <a:cs typeface="Verdana"/>
              </a:rPr>
              <a:t>dados</a:t>
            </a:r>
            <a:r>
              <a:rPr sz="1200" spc="-95">
                <a:solidFill>
                  <a:srgbClr val="242E55"/>
                </a:solidFill>
                <a:latin typeface="Verdana"/>
                <a:cs typeface="Verdana"/>
              </a:rPr>
              <a:t> </a:t>
            </a:r>
            <a:r>
              <a:rPr sz="1200" spc="-75">
                <a:solidFill>
                  <a:srgbClr val="242E55"/>
                </a:solidFill>
                <a:latin typeface="Verdana"/>
                <a:cs typeface="Verdana"/>
              </a:rPr>
              <a:t>do</a:t>
            </a:r>
            <a:r>
              <a:rPr sz="1200" spc="-90">
                <a:solidFill>
                  <a:srgbClr val="242E55"/>
                </a:solidFill>
                <a:latin typeface="Verdana"/>
                <a:cs typeface="Verdana"/>
              </a:rPr>
              <a:t> </a:t>
            </a:r>
            <a:r>
              <a:rPr sz="1200" spc="-10">
                <a:solidFill>
                  <a:srgbClr val="242E55"/>
                </a:solidFill>
                <a:latin typeface="Verdana"/>
                <a:cs typeface="Verdana"/>
              </a:rPr>
              <a:t>funcionário.</a:t>
            </a:r>
            <a:endParaRPr sz="1200">
              <a:latin typeface="Verdana"/>
              <a:cs typeface="Verdana"/>
            </a:endParaRPr>
          </a:p>
        </p:txBody>
      </p:sp>
      <p:sp>
        <p:nvSpPr>
          <p:cNvPr id="18" name="object 18"/>
          <p:cNvSpPr txBox="1"/>
          <p:nvPr/>
        </p:nvSpPr>
        <p:spPr>
          <a:xfrm>
            <a:off x="444500" y="2708116"/>
            <a:ext cx="2454910" cy="391160"/>
          </a:xfrm>
          <a:prstGeom prst="rect">
            <a:avLst/>
          </a:prstGeom>
        </p:spPr>
        <p:txBody>
          <a:bodyPr vert="horz" wrap="square" lIns="0" tIns="12700" rIns="0" bIns="0" rtlCol="0">
            <a:spAutoFit/>
          </a:bodyPr>
          <a:lstStyle/>
          <a:p>
            <a:pPr marL="12700" marR="5080" indent="-635">
              <a:lnSpc>
                <a:spcPct val="100000"/>
              </a:lnSpc>
              <a:spcBef>
                <a:spcPts val="100"/>
              </a:spcBef>
            </a:pPr>
            <a:r>
              <a:rPr sz="1100" b="1" spc="-95">
                <a:solidFill>
                  <a:srgbClr val="0C285A"/>
                </a:solidFill>
                <a:latin typeface="Arial"/>
                <a:cs typeface="Arial"/>
              </a:rPr>
              <a:t>1ª</a:t>
            </a:r>
            <a:r>
              <a:rPr sz="1100" b="1" spc="-15">
                <a:solidFill>
                  <a:srgbClr val="0C285A"/>
                </a:solidFill>
                <a:latin typeface="Arial"/>
                <a:cs typeface="Arial"/>
              </a:rPr>
              <a:t> </a:t>
            </a:r>
            <a:r>
              <a:rPr sz="1100" b="1" spc="-70">
                <a:solidFill>
                  <a:srgbClr val="0C285A"/>
                </a:solidFill>
                <a:latin typeface="Arial"/>
                <a:cs typeface="Arial"/>
              </a:rPr>
              <a:t>ETAPA</a:t>
            </a:r>
            <a:r>
              <a:rPr sz="1100" b="1" spc="-70">
                <a:solidFill>
                  <a:srgbClr val="222E55"/>
                </a:solidFill>
                <a:latin typeface="Arial"/>
                <a:cs typeface="Arial"/>
              </a:rPr>
              <a:t>:</a:t>
            </a:r>
            <a:r>
              <a:rPr sz="1100" b="1" spc="-5">
                <a:solidFill>
                  <a:srgbClr val="222E55"/>
                </a:solidFill>
                <a:latin typeface="Arial"/>
                <a:cs typeface="Arial"/>
              </a:rPr>
              <a:t> </a:t>
            </a:r>
            <a:r>
              <a:rPr sz="1200" spc="-90">
                <a:solidFill>
                  <a:srgbClr val="242E55"/>
                </a:solidFill>
                <a:latin typeface="Verdana"/>
                <a:cs typeface="Verdana"/>
              </a:rPr>
              <a:t>Confirme</a:t>
            </a:r>
            <a:r>
              <a:rPr sz="1200" spc="-85">
                <a:solidFill>
                  <a:srgbClr val="242E55"/>
                </a:solidFill>
                <a:latin typeface="Verdana"/>
                <a:cs typeface="Verdana"/>
              </a:rPr>
              <a:t> </a:t>
            </a:r>
            <a:r>
              <a:rPr sz="1200" spc="-80">
                <a:solidFill>
                  <a:srgbClr val="242E55"/>
                </a:solidFill>
                <a:latin typeface="Verdana"/>
                <a:cs typeface="Verdana"/>
              </a:rPr>
              <a:t>se</a:t>
            </a:r>
            <a:r>
              <a:rPr sz="1200" spc="-90">
                <a:solidFill>
                  <a:srgbClr val="242E55"/>
                </a:solidFill>
                <a:latin typeface="Verdana"/>
                <a:cs typeface="Verdana"/>
              </a:rPr>
              <a:t> </a:t>
            </a:r>
            <a:r>
              <a:rPr sz="1200" spc="-75">
                <a:solidFill>
                  <a:srgbClr val="242E55"/>
                </a:solidFill>
                <a:latin typeface="Verdana"/>
                <a:cs typeface="Verdana"/>
              </a:rPr>
              <a:t>o</a:t>
            </a:r>
            <a:r>
              <a:rPr sz="1200" spc="-90">
                <a:solidFill>
                  <a:srgbClr val="242E55"/>
                </a:solidFill>
                <a:latin typeface="Verdana"/>
                <a:cs typeface="Verdana"/>
              </a:rPr>
              <a:t> </a:t>
            </a:r>
            <a:r>
              <a:rPr sz="1200" spc="-40">
                <a:solidFill>
                  <a:srgbClr val="242E55"/>
                </a:solidFill>
                <a:latin typeface="Verdana"/>
                <a:cs typeface="Verdana"/>
              </a:rPr>
              <a:t>documento </a:t>
            </a:r>
            <a:r>
              <a:rPr sz="1200" spc="-95">
                <a:solidFill>
                  <a:srgbClr val="242E55"/>
                </a:solidFill>
                <a:latin typeface="Verdana"/>
                <a:cs typeface="Verdana"/>
              </a:rPr>
              <a:t>apresenta</a:t>
            </a:r>
            <a:r>
              <a:rPr sz="1200" spc="-85">
                <a:solidFill>
                  <a:srgbClr val="242E55"/>
                </a:solidFill>
                <a:latin typeface="Verdana"/>
                <a:cs typeface="Verdana"/>
              </a:rPr>
              <a:t> </a:t>
            </a:r>
            <a:r>
              <a:rPr sz="1200" spc="-75">
                <a:solidFill>
                  <a:srgbClr val="242E55"/>
                </a:solidFill>
                <a:latin typeface="Verdana"/>
                <a:cs typeface="Verdana"/>
              </a:rPr>
              <a:t>o</a:t>
            </a:r>
            <a:r>
              <a:rPr sz="1200" spc="-85">
                <a:solidFill>
                  <a:srgbClr val="242E55"/>
                </a:solidFill>
                <a:latin typeface="Verdana"/>
                <a:cs typeface="Verdana"/>
              </a:rPr>
              <a:t> </a:t>
            </a:r>
            <a:r>
              <a:rPr sz="1200" spc="-60">
                <a:solidFill>
                  <a:srgbClr val="242E55"/>
                </a:solidFill>
                <a:latin typeface="Verdana"/>
                <a:cs typeface="Verdana"/>
              </a:rPr>
              <a:t>CNPJ</a:t>
            </a:r>
            <a:r>
              <a:rPr sz="1200" spc="-85">
                <a:solidFill>
                  <a:srgbClr val="242E55"/>
                </a:solidFill>
                <a:latin typeface="Verdana"/>
                <a:cs typeface="Verdana"/>
              </a:rPr>
              <a:t> </a:t>
            </a:r>
            <a:r>
              <a:rPr sz="1200" spc="-90">
                <a:solidFill>
                  <a:srgbClr val="242E55"/>
                </a:solidFill>
                <a:latin typeface="Verdana"/>
                <a:cs typeface="Verdana"/>
              </a:rPr>
              <a:t>e/ou</a:t>
            </a:r>
            <a:r>
              <a:rPr sz="1200" spc="-85">
                <a:solidFill>
                  <a:srgbClr val="242E55"/>
                </a:solidFill>
                <a:latin typeface="Verdana"/>
                <a:cs typeface="Verdana"/>
              </a:rPr>
              <a:t> </a:t>
            </a:r>
            <a:r>
              <a:rPr sz="1200" spc="-95">
                <a:solidFill>
                  <a:srgbClr val="242E55"/>
                </a:solidFill>
                <a:latin typeface="Verdana"/>
                <a:cs typeface="Verdana"/>
              </a:rPr>
              <a:t>Razão</a:t>
            </a:r>
            <a:r>
              <a:rPr sz="1200" spc="-85">
                <a:solidFill>
                  <a:srgbClr val="242E55"/>
                </a:solidFill>
                <a:latin typeface="Verdana"/>
                <a:cs typeface="Verdana"/>
              </a:rPr>
              <a:t> </a:t>
            </a:r>
            <a:r>
              <a:rPr sz="1200" spc="-55">
                <a:solidFill>
                  <a:srgbClr val="242E55"/>
                </a:solidFill>
                <a:latin typeface="Verdana"/>
                <a:cs typeface="Verdana"/>
              </a:rPr>
              <a:t>Social</a:t>
            </a:r>
            <a:endParaRPr sz="1200">
              <a:latin typeface="Verdana"/>
              <a:cs typeface="Verdana"/>
            </a:endParaRPr>
          </a:p>
        </p:txBody>
      </p:sp>
      <p:sp>
        <p:nvSpPr>
          <p:cNvPr id="19" name="object 19"/>
          <p:cNvSpPr txBox="1"/>
          <p:nvPr/>
        </p:nvSpPr>
        <p:spPr>
          <a:xfrm>
            <a:off x="444540" y="3073876"/>
            <a:ext cx="2517140" cy="574040"/>
          </a:xfrm>
          <a:prstGeom prst="rect">
            <a:avLst/>
          </a:prstGeom>
        </p:spPr>
        <p:txBody>
          <a:bodyPr vert="horz" wrap="square" lIns="0" tIns="12700" rIns="0" bIns="0" rtlCol="0">
            <a:spAutoFit/>
          </a:bodyPr>
          <a:lstStyle/>
          <a:p>
            <a:pPr marL="12700" marR="5080">
              <a:lnSpc>
                <a:spcPct val="100000"/>
              </a:lnSpc>
              <a:spcBef>
                <a:spcPts val="100"/>
              </a:spcBef>
            </a:pPr>
            <a:r>
              <a:rPr sz="1200" spc="-95">
                <a:solidFill>
                  <a:srgbClr val="242E55"/>
                </a:solidFill>
                <a:latin typeface="Verdana"/>
                <a:cs typeface="Verdana"/>
              </a:rPr>
              <a:t>da</a:t>
            </a:r>
            <a:r>
              <a:rPr sz="1200" spc="-90">
                <a:solidFill>
                  <a:srgbClr val="242E55"/>
                </a:solidFill>
                <a:latin typeface="Verdana"/>
                <a:cs typeface="Verdana"/>
              </a:rPr>
              <a:t> </a:t>
            </a:r>
            <a:r>
              <a:rPr sz="1200" spc="-114">
                <a:solidFill>
                  <a:srgbClr val="242E55"/>
                </a:solidFill>
                <a:latin typeface="Verdana"/>
                <a:cs typeface="Verdana"/>
              </a:rPr>
              <a:t>empresa,</a:t>
            </a:r>
            <a:r>
              <a:rPr sz="1200" spc="-85">
                <a:solidFill>
                  <a:srgbClr val="242E55"/>
                </a:solidFill>
                <a:latin typeface="Verdana"/>
                <a:cs typeface="Verdana"/>
              </a:rPr>
              <a:t> </a:t>
            </a:r>
            <a:r>
              <a:rPr sz="1200" spc="-95">
                <a:solidFill>
                  <a:srgbClr val="242E55"/>
                </a:solidFill>
                <a:latin typeface="Verdana"/>
                <a:cs typeface="Verdana"/>
              </a:rPr>
              <a:t>que</a:t>
            </a:r>
            <a:r>
              <a:rPr sz="1200" spc="-85">
                <a:solidFill>
                  <a:srgbClr val="242E55"/>
                </a:solidFill>
                <a:latin typeface="Verdana"/>
                <a:cs typeface="Verdana"/>
              </a:rPr>
              <a:t> </a:t>
            </a:r>
            <a:r>
              <a:rPr sz="1200" spc="-114">
                <a:solidFill>
                  <a:srgbClr val="242E55"/>
                </a:solidFill>
                <a:latin typeface="Verdana"/>
                <a:cs typeface="Verdana"/>
              </a:rPr>
              <a:t>devem</a:t>
            </a:r>
            <a:r>
              <a:rPr sz="1200" spc="-85">
                <a:solidFill>
                  <a:srgbClr val="242E55"/>
                </a:solidFill>
                <a:latin typeface="Verdana"/>
                <a:cs typeface="Verdana"/>
              </a:rPr>
              <a:t> </a:t>
            </a:r>
            <a:r>
              <a:rPr sz="1200" spc="-90">
                <a:solidFill>
                  <a:srgbClr val="242E55"/>
                </a:solidFill>
                <a:latin typeface="Verdana"/>
                <a:cs typeface="Verdana"/>
              </a:rPr>
              <a:t>estar</a:t>
            </a:r>
            <a:r>
              <a:rPr sz="1200" spc="-85">
                <a:solidFill>
                  <a:srgbClr val="242E55"/>
                </a:solidFill>
                <a:latin typeface="Verdana"/>
                <a:cs typeface="Verdana"/>
              </a:rPr>
              <a:t> </a:t>
            </a:r>
            <a:r>
              <a:rPr sz="1200" spc="-25">
                <a:solidFill>
                  <a:srgbClr val="242E55"/>
                </a:solidFill>
                <a:latin typeface="Verdana"/>
                <a:cs typeface="Verdana"/>
              </a:rPr>
              <a:t>de </a:t>
            </a:r>
            <a:r>
              <a:rPr sz="1200" spc="-75">
                <a:solidFill>
                  <a:srgbClr val="242E55"/>
                </a:solidFill>
                <a:latin typeface="Verdana"/>
                <a:cs typeface="Verdana"/>
              </a:rPr>
              <a:t>acordo</a:t>
            </a:r>
            <a:r>
              <a:rPr sz="1200" spc="-90">
                <a:solidFill>
                  <a:srgbClr val="242E55"/>
                </a:solidFill>
                <a:latin typeface="Verdana"/>
                <a:cs typeface="Verdana"/>
              </a:rPr>
              <a:t> com</a:t>
            </a:r>
            <a:r>
              <a:rPr sz="1200" spc="-85">
                <a:solidFill>
                  <a:srgbClr val="242E55"/>
                </a:solidFill>
                <a:latin typeface="Verdana"/>
                <a:cs typeface="Verdana"/>
              </a:rPr>
              <a:t> </a:t>
            </a:r>
            <a:r>
              <a:rPr sz="1200" spc="-70">
                <a:solidFill>
                  <a:srgbClr val="242E55"/>
                </a:solidFill>
                <a:latin typeface="Verdana"/>
                <a:cs typeface="Verdana"/>
              </a:rPr>
              <a:t>os</a:t>
            </a:r>
            <a:r>
              <a:rPr sz="1200" spc="-85">
                <a:solidFill>
                  <a:srgbClr val="242E55"/>
                </a:solidFill>
                <a:latin typeface="Verdana"/>
                <a:cs typeface="Verdana"/>
              </a:rPr>
              <a:t> </a:t>
            </a:r>
            <a:r>
              <a:rPr sz="1200" spc="-80">
                <a:solidFill>
                  <a:srgbClr val="242E55"/>
                </a:solidFill>
                <a:latin typeface="Verdana"/>
                <a:cs typeface="Verdana"/>
              </a:rPr>
              <a:t>dados</a:t>
            </a:r>
            <a:r>
              <a:rPr sz="1200" spc="-85">
                <a:solidFill>
                  <a:srgbClr val="242E55"/>
                </a:solidFill>
                <a:latin typeface="Verdana"/>
                <a:cs typeface="Verdana"/>
              </a:rPr>
              <a:t> </a:t>
            </a:r>
            <a:r>
              <a:rPr sz="1200" spc="-75">
                <a:solidFill>
                  <a:srgbClr val="242E55"/>
                </a:solidFill>
                <a:latin typeface="Verdana"/>
                <a:cs typeface="Verdana"/>
              </a:rPr>
              <a:t>do</a:t>
            </a:r>
            <a:r>
              <a:rPr sz="1200" spc="-90">
                <a:solidFill>
                  <a:srgbClr val="242E55"/>
                </a:solidFill>
                <a:latin typeface="Verdana"/>
                <a:cs typeface="Verdana"/>
              </a:rPr>
              <a:t> contrato</a:t>
            </a:r>
            <a:r>
              <a:rPr sz="1200" spc="-85">
                <a:solidFill>
                  <a:srgbClr val="242E55"/>
                </a:solidFill>
                <a:latin typeface="Verdana"/>
                <a:cs typeface="Verdana"/>
              </a:rPr>
              <a:t> </a:t>
            </a:r>
            <a:r>
              <a:rPr sz="1200" spc="-105">
                <a:solidFill>
                  <a:srgbClr val="242E55"/>
                </a:solidFill>
                <a:latin typeface="Verdana"/>
                <a:cs typeface="Verdana"/>
              </a:rPr>
              <a:t>em </a:t>
            </a:r>
            <a:r>
              <a:rPr sz="1200" spc="-10">
                <a:solidFill>
                  <a:srgbClr val="242E55"/>
                </a:solidFill>
                <a:latin typeface="Verdana"/>
                <a:cs typeface="Verdana"/>
              </a:rPr>
              <a:t>análise.</a:t>
            </a:r>
            <a:endParaRPr sz="1200">
              <a:latin typeface="Verdana"/>
              <a:cs typeface="Verdana"/>
            </a:endParaRPr>
          </a:p>
        </p:txBody>
      </p:sp>
      <p:sp>
        <p:nvSpPr>
          <p:cNvPr id="20" name="object 20"/>
          <p:cNvSpPr txBox="1"/>
          <p:nvPr/>
        </p:nvSpPr>
        <p:spPr>
          <a:xfrm>
            <a:off x="3110321" y="5915983"/>
            <a:ext cx="4272915" cy="756920"/>
          </a:xfrm>
          <a:prstGeom prst="rect">
            <a:avLst/>
          </a:prstGeom>
        </p:spPr>
        <p:txBody>
          <a:bodyPr vert="horz" wrap="square" lIns="0" tIns="12700" rIns="0" bIns="0" rtlCol="0">
            <a:spAutoFit/>
          </a:bodyPr>
          <a:lstStyle/>
          <a:p>
            <a:pPr marL="12700" marR="5080">
              <a:lnSpc>
                <a:spcPct val="100000"/>
              </a:lnSpc>
              <a:spcBef>
                <a:spcPts val="100"/>
              </a:spcBef>
            </a:pPr>
            <a:r>
              <a:rPr sz="1200" b="1" spc="-45">
                <a:solidFill>
                  <a:srgbClr val="242E55"/>
                </a:solidFill>
                <a:latin typeface="Arial"/>
                <a:cs typeface="Arial"/>
              </a:rPr>
              <a:t>ATENÇÃO:</a:t>
            </a:r>
            <a:r>
              <a:rPr sz="1200" b="1" spc="5">
                <a:solidFill>
                  <a:srgbClr val="242E55"/>
                </a:solidFill>
                <a:latin typeface="Arial"/>
                <a:cs typeface="Arial"/>
              </a:rPr>
              <a:t> </a:t>
            </a:r>
            <a:r>
              <a:rPr sz="1200" spc="-90">
                <a:solidFill>
                  <a:srgbClr val="242E55"/>
                </a:solidFill>
                <a:latin typeface="Verdana"/>
                <a:cs typeface="Verdana"/>
              </a:rPr>
              <a:t>Diferente</a:t>
            </a:r>
            <a:r>
              <a:rPr sz="1200" spc="-80">
                <a:solidFill>
                  <a:srgbClr val="242E55"/>
                </a:solidFill>
                <a:latin typeface="Verdana"/>
                <a:cs typeface="Verdana"/>
              </a:rPr>
              <a:t> </a:t>
            </a:r>
            <a:r>
              <a:rPr sz="1200" spc="-90">
                <a:solidFill>
                  <a:srgbClr val="242E55"/>
                </a:solidFill>
                <a:latin typeface="Verdana"/>
                <a:cs typeface="Verdana"/>
              </a:rPr>
              <a:t>de</a:t>
            </a:r>
            <a:r>
              <a:rPr sz="1200" spc="-85">
                <a:solidFill>
                  <a:srgbClr val="242E55"/>
                </a:solidFill>
                <a:latin typeface="Verdana"/>
                <a:cs typeface="Verdana"/>
              </a:rPr>
              <a:t> </a:t>
            </a:r>
            <a:r>
              <a:rPr sz="1200" spc="-90">
                <a:solidFill>
                  <a:srgbClr val="242E55"/>
                </a:solidFill>
                <a:latin typeface="Verdana"/>
                <a:cs typeface="Verdana"/>
              </a:rPr>
              <a:t>outros</a:t>
            </a:r>
            <a:r>
              <a:rPr sz="1200" spc="-80">
                <a:solidFill>
                  <a:srgbClr val="242E55"/>
                </a:solidFill>
                <a:latin typeface="Verdana"/>
                <a:cs typeface="Verdana"/>
              </a:rPr>
              <a:t> </a:t>
            </a:r>
            <a:r>
              <a:rPr sz="1200" spc="-100">
                <a:solidFill>
                  <a:srgbClr val="242E55"/>
                </a:solidFill>
                <a:latin typeface="Verdana"/>
                <a:cs typeface="Verdana"/>
              </a:rPr>
              <a:t>documentos,</a:t>
            </a:r>
            <a:r>
              <a:rPr sz="1200" spc="-80">
                <a:solidFill>
                  <a:srgbClr val="242E55"/>
                </a:solidFill>
                <a:latin typeface="Verdana"/>
                <a:cs typeface="Verdana"/>
              </a:rPr>
              <a:t> </a:t>
            </a:r>
            <a:r>
              <a:rPr sz="1200" spc="-75">
                <a:solidFill>
                  <a:srgbClr val="242E55"/>
                </a:solidFill>
                <a:latin typeface="Verdana"/>
                <a:cs typeface="Verdana"/>
              </a:rPr>
              <a:t>o</a:t>
            </a:r>
            <a:r>
              <a:rPr sz="1200" spc="-85">
                <a:solidFill>
                  <a:srgbClr val="242E55"/>
                </a:solidFill>
                <a:latin typeface="Verdana"/>
                <a:cs typeface="Verdana"/>
              </a:rPr>
              <a:t> </a:t>
            </a:r>
            <a:r>
              <a:rPr sz="1200" spc="-75">
                <a:solidFill>
                  <a:srgbClr val="242E55"/>
                </a:solidFill>
                <a:latin typeface="Verdana"/>
                <a:cs typeface="Verdana"/>
              </a:rPr>
              <a:t>pedido</a:t>
            </a:r>
            <a:r>
              <a:rPr sz="1200" spc="-80">
                <a:solidFill>
                  <a:srgbClr val="242E55"/>
                </a:solidFill>
                <a:latin typeface="Verdana"/>
                <a:cs typeface="Verdana"/>
              </a:rPr>
              <a:t> </a:t>
            </a:r>
            <a:r>
              <a:rPr sz="1200" spc="-90">
                <a:solidFill>
                  <a:srgbClr val="242E55"/>
                </a:solidFill>
                <a:latin typeface="Verdana"/>
                <a:cs typeface="Verdana"/>
              </a:rPr>
              <a:t>de</a:t>
            </a:r>
            <a:r>
              <a:rPr sz="1200" spc="-85">
                <a:solidFill>
                  <a:srgbClr val="242E55"/>
                </a:solidFill>
                <a:latin typeface="Verdana"/>
                <a:cs typeface="Verdana"/>
              </a:rPr>
              <a:t> </a:t>
            </a:r>
            <a:r>
              <a:rPr sz="1200" spc="-25">
                <a:solidFill>
                  <a:srgbClr val="242E55"/>
                </a:solidFill>
                <a:latin typeface="Verdana"/>
                <a:cs typeface="Verdana"/>
              </a:rPr>
              <a:t>de- </a:t>
            </a:r>
            <a:r>
              <a:rPr sz="1200" spc="-90">
                <a:solidFill>
                  <a:srgbClr val="242E55"/>
                </a:solidFill>
                <a:latin typeface="Verdana"/>
                <a:cs typeface="Verdana"/>
              </a:rPr>
              <a:t>missão não </a:t>
            </a:r>
            <a:r>
              <a:rPr sz="1200" spc="-75">
                <a:solidFill>
                  <a:srgbClr val="242E55"/>
                </a:solidFill>
                <a:latin typeface="Verdana"/>
                <a:cs typeface="Verdana"/>
              </a:rPr>
              <a:t>possui</a:t>
            </a:r>
            <a:r>
              <a:rPr sz="1200" spc="-90">
                <a:solidFill>
                  <a:srgbClr val="242E55"/>
                </a:solidFill>
                <a:latin typeface="Verdana"/>
                <a:cs typeface="Verdana"/>
              </a:rPr>
              <a:t> </a:t>
            </a:r>
            <a:r>
              <a:rPr sz="1200" spc="-95">
                <a:solidFill>
                  <a:srgbClr val="242E55"/>
                </a:solidFill>
                <a:latin typeface="Verdana"/>
                <a:cs typeface="Verdana"/>
              </a:rPr>
              <a:t>padrão</a:t>
            </a:r>
            <a:r>
              <a:rPr sz="1200" spc="-90">
                <a:solidFill>
                  <a:srgbClr val="242E55"/>
                </a:solidFill>
                <a:latin typeface="Verdana"/>
                <a:cs typeface="Verdana"/>
              </a:rPr>
              <a:t> </a:t>
            </a:r>
            <a:r>
              <a:rPr sz="1200" spc="-95">
                <a:solidFill>
                  <a:srgbClr val="242E55"/>
                </a:solidFill>
                <a:latin typeface="Verdana"/>
                <a:cs typeface="Verdana"/>
              </a:rPr>
              <a:t>único.</a:t>
            </a:r>
            <a:r>
              <a:rPr sz="1200" spc="-85">
                <a:solidFill>
                  <a:srgbClr val="242E55"/>
                </a:solidFill>
                <a:latin typeface="Verdana"/>
                <a:cs typeface="Verdana"/>
              </a:rPr>
              <a:t> </a:t>
            </a:r>
            <a:r>
              <a:rPr sz="1200" spc="-65">
                <a:solidFill>
                  <a:srgbClr val="242E55"/>
                </a:solidFill>
                <a:latin typeface="Verdana"/>
                <a:cs typeface="Verdana"/>
              </a:rPr>
              <a:t>Pode</a:t>
            </a:r>
            <a:r>
              <a:rPr sz="1200" spc="-90">
                <a:solidFill>
                  <a:srgbClr val="242E55"/>
                </a:solidFill>
                <a:latin typeface="Verdana"/>
                <a:cs typeface="Verdana"/>
              </a:rPr>
              <a:t> ser </a:t>
            </a:r>
            <a:r>
              <a:rPr sz="1200" b="1" spc="-20">
                <a:solidFill>
                  <a:srgbClr val="242E55"/>
                </a:solidFill>
                <a:latin typeface="Arial"/>
                <a:cs typeface="Arial"/>
              </a:rPr>
              <a:t>escrito</a:t>
            </a:r>
            <a:r>
              <a:rPr sz="1200" b="1" spc="-15">
                <a:solidFill>
                  <a:srgbClr val="242E55"/>
                </a:solidFill>
                <a:latin typeface="Arial"/>
                <a:cs typeface="Arial"/>
              </a:rPr>
              <a:t> </a:t>
            </a:r>
            <a:r>
              <a:rPr sz="1200" b="1">
                <a:solidFill>
                  <a:srgbClr val="242E55"/>
                </a:solidFill>
                <a:latin typeface="Arial"/>
                <a:cs typeface="Arial"/>
              </a:rPr>
              <a:t>à</a:t>
            </a:r>
            <a:r>
              <a:rPr sz="1200" b="1" spc="-15">
                <a:solidFill>
                  <a:srgbClr val="242E55"/>
                </a:solidFill>
                <a:latin typeface="Arial"/>
                <a:cs typeface="Arial"/>
              </a:rPr>
              <a:t> </a:t>
            </a:r>
            <a:r>
              <a:rPr sz="1200" b="1" spc="-20">
                <a:solidFill>
                  <a:srgbClr val="242E55"/>
                </a:solidFill>
                <a:latin typeface="Arial"/>
                <a:cs typeface="Arial"/>
              </a:rPr>
              <a:t>mão</a:t>
            </a:r>
            <a:r>
              <a:rPr sz="1200" b="1" spc="-15">
                <a:solidFill>
                  <a:srgbClr val="242E55"/>
                </a:solidFill>
                <a:latin typeface="Arial"/>
                <a:cs typeface="Arial"/>
              </a:rPr>
              <a:t> </a:t>
            </a:r>
            <a:r>
              <a:rPr sz="1200" b="1" spc="-50">
                <a:solidFill>
                  <a:srgbClr val="242E55"/>
                </a:solidFill>
                <a:latin typeface="Arial"/>
                <a:cs typeface="Arial"/>
              </a:rPr>
              <a:t>ou</a:t>
            </a:r>
            <a:r>
              <a:rPr sz="1200" b="1" spc="-15">
                <a:solidFill>
                  <a:srgbClr val="242E55"/>
                </a:solidFill>
                <a:latin typeface="Arial"/>
                <a:cs typeface="Arial"/>
              </a:rPr>
              <a:t> </a:t>
            </a:r>
            <a:r>
              <a:rPr sz="1200" b="1" spc="-25">
                <a:solidFill>
                  <a:srgbClr val="242E55"/>
                </a:solidFill>
                <a:latin typeface="Arial"/>
                <a:cs typeface="Arial"/>
              </a:rPr>
              <a:t>di- </a:t>
            </a:r>
            <a:r>
              <a:rPr sz="1200" b="1" spc="-45">
                <a:solidFill>
                  <a:srgbClr val="242E55"/>
                </a:solidFill>
                <a:latin typeface="Arial"/>
                <a:cs typeface="Arial"/>
              </a:rPr>
              <a:t>gitado</a:t>
            </a:r>
            <a:r>
              <a:rPr sz="1200" spc="-45">
                <a:solidFill>
                  <a:srgbClr val="242E55"/>
                </a:solidFill>
                <a:latin typeface="Verdana"/>
                <a:cs typeface="Verdana"/>
              </a:rPr>
              <a:t>,</a:t>
            </a:r>
            <a:r>
              <a:rPr sz="1200" spc="-80">
                <a:solidFill>
                  <a:srgbClr val="242E55"/>
                </a:solidFill>
                <a:latin typeface="Verdana"/>
                <a:cs typeface="Verdana"/>
              </a:rPr>
              <a:t> </a:t>
            </a:r>
            <a:r>
              <a:rPr sz="1200" spc="-114">
                <a:solidFill>
                  <a:srgbClr val="242E55"/>
                </a:solidFill>
                <a:latin typeface="Verdana"/>
                <a:cs typeface="Verdana"/>
              </a:rPr>
              <a:t>mas</a:t>
            </a:r>
            <a:r>
              <a:rPr sz="1200" spc="-75">
                <a:solidFill>
                  <a:srgbClr val="242E55"/>
                </a:solidFill>
                <a:latin typeface="Verdana"/>
                <a:cs typeface="Verdana"/>
              </a:rPr>
              <a:t> </a:t>
            </a:r>
            <a:r>
              <a:rPr sz="1200" spc="-100">
                <a:solidFill>
                  <a:srgbClr val="242E55"/>
                </a:solidFill>
                <a:latin typeface="Verdana"/>
                <a:cs typeface="Verdana"/>
              </a:rPr>
              <a:t>deve</a:t>
            </a:r>
            <a:r>
              <a:rPr sz="1200" spc="-80">
                <a:solidFill>
                  <a:srgbClr val="242E55"/>
                </a:solidFill>
                <a:latin typeface="Verdana"/>
                <a:cs typeface="Verdana"/>
              </a:rPr>
              <a:t> </a:t>
            </a:r>
            <a:r>
              <a:rPr sz="1200" spc="-100">
                <a:solidFill>
                  <a:srgbClr val="242E55"/>
                </a:solidFill>
                <a:latin typeface="Verdana"/>
                <a:cs typeface="Verdana"/>
              </a:rPr>
              <a:t>sempre</a:t>
            </a:r>
            <a:r>
              <a:rPr sz="1200" spc="-75">
                <a:solidFill>
                  <a:srgbClr val="242E55"/>
                </a:solidFill>
                <a:latin typeface="Verdana"/>
                <a:cs typeface="Verdana"/>
              </a:rPr>
              <a:t> </a:t>
            </a:r>
            <a:r>
              <a:rPr sz="1200" spc="-95">
                <a:solidFill>
                  <a:srgbClr val="242E55"/>
                </a:solidFill>
                <a:latin typeface="Verdana"/>
                <a:cs typeface="Verdana"/>
              </a:rPr>
              <a:t>apresentar</a:t>
            </a:r>
            <a:r>
              <a:rPr sz="1200" spc="-80">
                <a:solidFill>
                  <a:srgbClr val="242E55"/>
                </a:solidFill>
                <a:latin typeface="Verdana"/>
                <a:cs typeface="Verdana"/>
              </a:rPr>
              <a:t> </a:t>
            </a:r>
            <a:r>
              <a:rPr sz="1200" spc="-90">
                <a:solidFill>
                  <a:srgbClr val="242E55"/>
                </a:solidFill>
                <a:latin typeface="Verdana"/>
                <a:cs typeface="Verdana"/>
              </a:rPr>
              <a:t>as</a:t>
            </a:r>
            <a:r>
              <a:rPr sz="1200" spc="-75">
                <a:solidFill>
                  <a:srgbClr val="242E55"/>
                </a:solidFill>
                <a:latin typeface="Verdana"/>
                <a:cs typeface="Verdana"/>
              </a:rPr>
              <a:t> </a:t>
            </a:r>
            <a:r>
              <a:rPr sz="1200" spc="-85">
                <a:solidFill>
                  <a:srgbClr val="242E55"/>
                </a:solidFill>
                <a:latin typeface="Verdana"/>
                <a:cs typeface="Verdana"/>
              </a:rPr>
              <a:t>informações</a:t>
            </a:r>
            <a:r>
              <a:rPr sz="1200" spc="-80">
                <a:solidFill>
                  <a:srgbClr val="242E55"/>
                </a:solidFill>
                <a:latin typeface="Verdana"/>
                <a:cs typeface="Verdana"/>
              </a:rPr>
              <a:t> </a:t>
            </a:r>
            <a:r>
              <a:rPr sz="1200" spc="-55">
                <a:solidFill>
                  <a:srgbClr val="242E55"/>
                </a:solidFill>
                <a:latin typeface="Verdana"/>
                <a:cs typeface="Verdana"/>
              </a:rPr>
              <a:t>essenciais </a:t>
            </a:r>
            <a:r>
              <a:rPr sz="1200" spc="-80">
                <a:solidFill>
                  <a:srgbClr val="242E55"/>
                </a:solidFill>
                <a:latin typeface="Verdana"/>
                <a:cs typeface="Verdana"/>
              </a:rPr>
              <a:t>listadas</a:t>
            </a:r>
            <a:r>
              <a:rPr sz="1200" spc="-85">
                <a:solidFill>
                  <a:srgbClr val="242E55"/>
                </a:solidFill>
                <a:latin typeface="Verdana"/>
                <a:cs typeface="Verdana"/>
              </a:rPr>
              <a:t> </a:t>
            </a:r>
            <a:r>
              <a:rPr sz="1200" spc="-90">
                <a:solidFill>
                  <a:srgbClr val="242E55"/>
                </a:solidFill>
                <a:latin typeface="Verdana"/>
                <a:cs typeface="Verdana"/>
              </a:rPr>
              <a:t>acima</a:t>
            </a:r>
            <a:r>
              <a:rPr sz="1200" spc="-80">
                <a:solidFill>
                  <a:srgbClr val="242E55"/>
                </a:solidFill>
                <a:latin typeface="Verdana"/>
                <a:cs typeface="Verdana"/>
              </a:rPr>
              <a:t> </a:t>
            </a:r>
            <a:r>
              <a:rPr sz="1200" spc="-100">
                <a:solidFill>
                  <a:srgbClr val="242E55"/>
                </a:solidFill>
                <a:latin typeface="Verdana"/>
                <a:cs typeface="Verdana"/>
              </a:rPr>
              <a:t>para</a:t>
            </a:r>
            <a:r>
              <a:rPr sz="1200" spc="-80">
                <a:solidFill>
                  <a:srgbClr val="242E55"/>
                </a:solidFill>
                <a:latin typeface="Verdana"/>
                <a:cs typeface="Verdana"/>
              </a:rPr>
              <a:t> </a:t>
            </a:r>
            <a:r>
              <a:rPr sz="1200" spc="-90">
                <a:solidFill>
                  <a:srgbClr val="242E55"/>
                </a:solidFill>
                <a:latin typeface="Verdana"/>
                <a:cs typeface="Verdana"/>
              </a:rPr>
              <a:t>ser</a:t>
            </a:r>
            <a:r>
              <a:rPr sz="1200" spc="-80">
                <a:solidFill>
                  <a:srgbClr val="242E55"/>
                </a:solidFill>
                <a:latin typeface="Verdana"/>
                <a:cs typeface="Verdana"/>
              </a:rPr>
              <a:t> </a:t>
            </a:r>
            <a:r>
              <a:rPr sz="1200" spc="-75">
                <a:solidFill>
                  <a:srgbClr val="242E55"/>
                </a:solidFill>
                <a:latin typeface="Verdana"/>
                <a:cs typeface="Verdana"/>
              </a:rPr>
              <a:t>considerado</a:t>
            </a:r>
            <a:r>
              <a:rPr sz="1200" spc="-80">
                <a:solidFill>
                  <a:srgbClr val="242E55"/>
                </a:solidFill>
                <a:latin typeface="Verdana"/>
                <a:cs typeface="Verdana"/>
              </a:rPr>
              <a:t> </a:t>
            </a:r>
            <a:r>
              <a:rPr sz="1200" spc="-10">
                <a:solidFill>
                  <a:srgbClr val="242E55"/>
                </a:solidFill>
                <a:latin typeface="Verdana"/>
                <a:cs typeface="Verdana"/>
              </a:rPr>
              <a:t>válido.</a:t>
            </a:r>
            <a:endParaRPr sz="1200">
              <a:latin typeface="Verdana"/>
              <a:cs typeface="Verdana"/>
            </a:endParaRPr>
          </a:p>
        </p:txBody>
      </p:sp>
      <p:sp>
        <p:nvSpPr>
          <p:cNvPr id="21" name="object 21"/>
          <p:cNvSpPr txBox="1"/>
          <p:nvPr/>
        </p:nvSpPr>
        <p:spPr>
          <a:xfrm>
            <a:off x="444500" y="4309216"/>
            <a:ext cx="2400935" cy="3911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3ª</a:t>
            </a:r>
            <a:r>
              <a:rPr sz="1100" b="1" spc="-20">
                <a:solidFill>
                  <a:srgbClr val="0C285A"/>
                </a:solidFill>
                <a:latin typeface="Arial"/>
                <a:cs typeface="Arial"/>
              </a:rPr>
              <a:t> </a:t>
            </a:r>
            <a:r>
              <a:rPr sz="1100" b="1" spc="-70">
                <a:solidFill>
                  <a:srgbClr val="0C285A"/>
                </a:solidFill>
                <a:latin typeface="Arial"/>
                <a:cs typeface="Arial"/>
              </a:rPr>
              <a:t>ETAPA</a:t>
            </a:r>
            <a:r>
              <a:rPr sz="1100" b="1" spc="-70">
                <a:solidFill>
                  <a:srgbClr val="222E55"/>
                </a:solidFill>
                <a:latin typeface="Arial"/>
                <a:cs typeface="Arial"/>
              </a:rPr>
              <a:t>:</a:t>
            </a:r>
            <a:r>
              <a:rPr sz="1100" b="1" spc="-10">
                <a:solidFill>
                  <a:srgbClr val="222E55"/>
                </a:solidFill>
                <a:latin typeface="Arial"/>
                <a:cs typeface="Arial"/>
              </a:rPr>
              <a:t> </a:t>
            </a:r>
            <a:r>
              <a:rPr sz="1200" spc="-60">
                <a:solidFill>
                  <a:srgbClr val="242E55"/>
                </a:solidFill>
                <a:latin typeface="Verdana"/>
                <a:cs typeface="Verdana"/>
              </a:rPr>
              <a:t>É</a:t>
            </a:r>
            <a:r>
              <a:rPr sz="1200" spc="-95">
                <a:solidFill>
                  <a:srgbClr val="242E55"/>
                </a:solidFill>
                <a:latin typeface="Verdana"/>
                <a:cs typeface="Verdana"/>
              </a:rPr>
              <a:t> </a:t>
            </a:r>
            <a:r>
              <a:rPr sz="1200" spc="-75">
                <a:solidFill>
                  <a:srgbClr val="242E55"/>
                </a:solidFill>
                <a:latin typeface="Verdana"/>
                <a:cs typeface="Verdana"/>
              </a:rPr>
              <a:t>necessário</a:t>
            </a:r>
            <a:r>
              <a:rPr sz="1200" spc="-95">
                <a:solidFill>
                  <a:srgbClr val="242E55"/>
                </a:solidFill>
                <a:latin typeface="Verdana"/>
                <a:cs typeface="Verdana"/>
              </a:rPr>
              <a:t> que </a:t>
            </a:r>
            <a:r>
              <a:rPr sz="1200" spc="-75">
                <a:solidFill>
                  <a:srgbClr val="242E55"/>
                </a:solidFill>
                <a:latin typeface="Verdana"/>
                <a:cs typeface="Verdana"/>
              </a:rPr>
              <a:t>o</a:t>
            </a:r>
            <a:r>
              <a:rPr sz="1200" spc="-95">
                <a:solidFill>
                  <a:srgbClr val="242E55"/>
                </a:solidFill>
                <a:latin typeface="Verdana"/>
                <a:cs typeface="Verdana"/>
              </a:rPr>
              <a:t> </a:t>
            </a:r>
            <a:r>
              <a:rPr sz="1200" spc="-55">
                <a:solidFill>
                  <a:srgbClr val="242E55"/>
                </a:solidFill>
                <a:latin typeface="Verdana"/>
                <a:cs typeface="Verdana"/>
              </a:rPr>
              <a:t>docu- </a:t>
            </a:r>
            <a:r>
              <a:rPr sz="1200" spc="-105">
                <a:solidFill>
                  <a:srgbClr val="242E55"/>
                </a:solidFill>
                <a:latin typeface="Verdana"/>
                <a:cs typeface="Verdana"/>
              </a:rPr>
              <a:t>mento</a:t>
            </a:r>
            <a:r>
              <a:rPr sz="1200" spc="-80">
                <a:solidFill>
                  <a:srgbClr val="242E55"/>
                </a:solidFill>
                <a:latin typeface="Verdana"/>
                <a:cs typeface="Verdana"/>
              </a:rPr>
              <a:t> </a:t>
            </a:r>
            <a:r>
              <a:rPr sz="1200" spc="-125">
                <a:solidFill>
                  <a:srgbClr val="242E55"/>
                </a:solidFill>
                <a:latin typeface="Verdana"/>
                <a:cs typeface="Verdana"/>
              </a:rPr>
              <a:t>traga,</a:t>
            </a:r>
            <a:r>
              <a:rPr sz="1200" spc="-75">
                <a:solidFill>
                  <a:srgbClr val="242E55"/>
                </a:solidFill>
                <a:latin typeface="Verdana"/>
                <a:cs typeface="Verdana"/>
              </a:rPr>
              <a:t> </a:t>
            </a:r>
            <a:r>
              <a:rPr sz="1200" spc="-90">
                <a:solidFill>
                  <a:srgbClr val="242E55"/>
                </a:solidFill>
                <a:latin typeface="Verdana"/>
                <a:cs typeface="Verdana"/>
              </a:rPr>
              <a:t>de</a:t>
            </a:r>
            <a:r>
              <a:rPr sz="1200" spc="-75">
                <a:solidFill>
                  <a:srgbClr val="242E55"/>
                </a:solidFill>
                <a:latin typeface="Verdana"/>
                <a:cs typeface="Verdana"/>
              </a:rPr>
              <a:t> </a:t>
            </a:r>
            <a:r>
              <a:rPr sz="1200" spc="-114">
                <a:solidFill>
                  <a:srgbClr val="242E55"/>
                </a:solidFill>
                <a:latin typeface="Verdana"/>
                <a:cs typeface="Verdana"/>
              </a:rPr>
              <a:t>forma</a:t>
            </a:r>
            <a:r>
              <a:rPr sz="1200" spc="-75">
                <a:solidFill>
                  <a:srgbClr val="242E55"/>
                </a:solidFill>
                <a:latin typeface="Verdana"/>
                <a:cs typeface="Verdana"/>
              </a:rPr>
              <a:t> </a:t>
            </a:r>
            <a:r>
              <a:rPr sz="1200" spc="-110">
                <a:solidFill>
                  <a:srgbClr val="242E55"/>
                </a:solidFill>
                <a:latin typeface="Verdana"/>
                <a:cs typeface="Verdana"/>
              </a:rPr>
              <a:t>expressa,</a:t>
            </a:r>
            <a:r>
              <a:rPr sz="1200" spc="-75">
                <a:solidFill>
                  <a:srgbClr val="242E55"/>
                </a:solidFill>
                <a:latin typeface="Verdana"/>
                <a:cs typeface="Verdana"/>
              </a:rPr>
              <a:t> </a:t>
            </a:r>
            <a:r>
              <a:rPr sz="1200" spc="-50">
                <a:solidFill>
                  <a:srgbClr val="242E55"/>
                </a:solidFill>
                <a:latin typeface="Verdana"/>
                <a:cs typeface="Verdana"/>
              </a:rPr>
              <a:t>o</a:t>
            </a:r>
            <a:endParaRPr sz="1200">
              <a:latin typeface="Verdana"/>
              <a:cs typeface="Verdana"/>
            </a:endParaRPr>
          </a:p>
        </p:txBody>
      </p:sp>
      <p:sp>
        <p:nvSpPr>
          <p:cNvPr id="22" name="object 22"/>
          <p:cNvSpPr txBox="1"/>
          <p:nvPr/>
        </p:nvSpPr>
        <p:spPr>
          <a:xfrm>
            <a:off x="444503" y="4674976"/>
            <a:ext cx="2381885" cy="208279"/>
          </a:xfrm>
          <a:prstGeom prst="rect">
            <a:avLst/>
          </a:prstGeom>
        </p:spPr>
        <p:txBody>
          <a:bodyPr vert="horz" wrap="square" lIns="0" tIns="12700" rIns="0" bIns="0" rtlCol="0">
            <a:spAutoFit/>
          </a:bodyPr>
          <a:lstStyle/>
          <a:p>
            <a:pPr marL="12700">
              <a:lnSpc>
                <a:spcPct val="100000"/>
              </a:lnSpc>
              <a:spcBef>
                <a:spcPts val="100"/>
              </a:spcBef>
            </a:pPr>
            <a:r>
              <a:rPr sz="1200" b="1" spc="-20">
                <a:solidFill>
                  <a:srgbClr val="242E55"/>
                </a:solidFill>
                <a:latin typeface="Arial"/>
                <a:cs typeface="Arial"/>
              </a:rPr>
              <a:t>pedido</a:t>
            </a:r>
            <a:r>
              <a:rPr sz="1200" b="1" spc="-45">
                <a:solidFill>
                  <a:srgbClr val="242E55"/>
                </a:solidFill>
                <a:latin typeface="Arial"/>
                <a:cs typeface="Arial"/>
              </a:rPr>
              <a:t> </a:t>
            </a:r>
            <a:r>
              <a:rPr sz="1200" b="1">
                <a:solidFill>
                  <a:srgbClr val="242E55"/>
                </a:solidFill>
                <a:latin typeface="Arial"/>
                <a:cs typeface="Arial"/>
              </a:rPr>
              <a:t>de</a:t>
            </a:r>
            <a:r>
              <a:rPr sz="1200" b="1" spc="-40">
                <a:solidFill>
                  <a:srgbClr val="242E55"/>
                </a:solidFill>
                <a:latin typeface="Arial"/>
                <a:cs typeface="Arial"/>
              </a:rPr>
              <a:t> </a:t>
            </a:r>
            <a:r>
              <a:rPr sz="1200" b="1" spc="-30">
                <a:solidFill>
                  <a:srgbClr val="242E55"/>
                </a:solidFill>
                <a:latin typeface="Arial"/>
                <a:cs typeface="Arial"/>
              </a:rPr>
              <a:t>demissão</a:t>
            </a:r>
            <a:r>
              <a:rPr sz="1200" b="1" spc="-40">
                <a:solidFill>
                  <a:srgbClr val="242E55"/>
                </a:solidFill>
                <a:latin typeface="Arial"/>
                <a:cs typeface="Arial"/>
              </a:rPr>
              <a:t> </a:t>
            </a:r>
            <a:r>
              <a:rPr sz="1200" b="1" spc="-20">
                <a:solidFill>
                  <a:srgbClr val="242E55"/>
                </a:solidFill>
                <a:latin typeface="Arial"/>
                <a:cs typeface="Arial"/>
              </a:rPr>
              <a:t>do</a:t>
            </a:r>
            <a:r>
              <a:rPr sz="1200" b="1" spc="-40">
                <a:solidFill>
                  <a:srgbClr val="242E55"/>
                </a:solidFill>
                <a:latin typeface="Arial"/>
                <a:cs typeface="Arial"/>
              </a:rPr>
              <a:t> </a:t>
            </a:r>
            <a:r>
              <a:rPr sz="1200" b="1" spc="-10">
                <a:solidFill>
                  <a:srgbClr val="242E55"/>
                </a:solidFill>
                <a:latin typeface="Arial"/>
                <a:cs typeface="Arial"/>
              </a:rPr>
              <a:t>colabora-</a:t>
            </a:r>
            <a:endParaRPr sz="1200">
              <a:latin typeface="Arial"/>
              <a:cs typeface="Arial"/>
            </a:endParaRPr>
          </a:p>
        </p:txBody>
      </p:sp>
      <p:sp>
        <p:nvSpPr>
          <p:cNvPr id="23" name="object 23"/>
          <p:cNvSpPr txBox="1"/>
          <p:nvPr/>
        </p:nvSpPr>
        <p:spPr>
          <a:xfrm>
            <a:off x="444503" y="4857856"/>
            <a:ext cx="2441575" cy="391160"/>
          </a:xfrm>
          <a:prstGeom prst="rect">
            <a:avLst/>
          </a:prstGeom>
        </p:spPr>
        <p:txBody>
          <a:bodyPr vert="horz" wrap="square" lIns="0" tIns="12700" rIns="0" bIns="0" rtlCol="0">
            <a:spAutoFit/>
          </a:bodyPr>
          <a:lstStyle/>
          <a:p>
            <a:pPr marL="12700" marR="5080">
              <a:lnSpc>
                <a:spcPct val="100000"/>
              </a:lnSpc>
              <a:spcBef>
                <a:spcPts val="100"/>
              </a:spcBef>
            </a:pPr>
            <a:r>
              <a:rPr sz="1200" b="1" spc="-70">
                <a:solidFill>
                  <a:srgbClr val="242E55"/>
                </a:solidFill>
                <a:latin typeface="Arial"/>
                <a:cs typeface="Arial"/>
              </a:rPr>
              <a:t>dor</a:t>
            </a:r>
            <a:r>
              <a:rPr sz="1200" spc="-70">
                <a:solidFill>
                  <a:srgbClr val="242E55"/>
                </a:solidFill>
                <a:latin typeface="Verdana"/>
                <a:cs typeface="Verdana"/>
              </a:rPr>
              <a:t>,</a:t>
            </a:r>
            <a:r>
              <a:rPr sz="1200" spc="-85">
                <a:solidFill>
                  <a:srgbClr val="242E55"/>
                </a:solidFill>
                <a:latin typeface="Verdana"/>
                <a:cs typeface="Verdana"/>
              </a:rPr>
              <a:t> </a:t>
            </a:r>
            <a:r>
              <a:rPr sz="1200" spc="-70">
                <a:solidFill>
                  <a:srgbClr val="242E55"/>
                </a:solidFill>
                <a:latin typeface="Verdana"/>
                <a:cs typeface="Verdana"/>
              </a:rPr>
              <a:t>especificando</a:t>
            </a:r>
            <a:r>
              <a:rPr sz="1200" spc="-80">
                <a:solidFill>
                  <a:srgbClr val="242E55"/>
                </a:solidFill>
                <a:latin typeface="Verdana"/>
                <a:cs typeface="Verdana"/>
              </a:rPr>
              <a:t> se </a:t>
            </a:r>
            <a:r>
              <a:rPr sz="1200" spc="-114">
                <a:solidFill>
                  <a:srgbClr val="242E55"/>
                </a:solidFill>
                <a:latin typeface="Verdana"/>
                <a:cs typeface="Verdana"/>
              </a:rPr>
              <a:t>haverá</a:t>
            </a:r>
            <a:r>
              <a:rPr sz="1200" spc="-85">
                <a:solidFill>
                  <a:srgbClr val="242E55"/>
                </a:solidFill>
                <a:latin typeface="Verdana"/>
                <a:cs typeface="Verdana"/>
              </a:rPr>
              <a:t> </a:t>
            </a:r>
            <a:r>
              <a:rPr sz="1200" spc="-90">
                <a:solidFill>
                  <a:srgbClr val="242E55"/>
                </a:solidFill>
                <a:latin typeface="Verdana"/>
                <a:cs typeface="Verdana"/>
              </a:rPr>
              <a:t>ou</a:t>
            </a:r>
            <a:r>
              <a:rPr sz="1200" spc="-80">
                <a:solidFill>
                  <a:srgbClr val="242E55"/>
                </a:solidFill>
                <a:latin typeface="Verdana"/>
                <a:cs typeface="Verdana"/>
              </a:rPr>
              <a:t> </a:t>
            </a:r>
            <a:r>
              <a:rPr sz="1200" spc="-60">
                <a:solidFill>
                  <a:srgbClr val="242E55"/>
                </a:solidFill>
                <a:latin typeface="Verdana"/>
                <a:cs typeface="Verdana"/>
              </a:rPr>
              <a:t>não </a:t>
            </a:r>
            <a:r>
              <a:rPr sz="1200" spc="-75">
                <a:solidFill>
                  <a:srgbClr val="242E55"/>
                </a:solidFill>
                <a:latin typeface="Verdana"/>
                <a:cs typeface="Verdana"/>
              </a:rPr>
              <a:t>o</a:t>
            </a:r>
            <a:r>
              <a:rPr sz="1200" spc="-85">
                <a:solidFill>
                  <a:srgbClr val="242E55"/>
                </a:solidFill>
                <a:latin typeface="Verdana"/>
                <a:cs typeface="Verdana"/>
              </a:rPr>
              <a:t> </a:t>
            </a:r>
            <a:r>
              <a:rPr sz="1200" spc="-100">
                <a:solidFill>
                  <a:srgbClr val="242E55"/>
                </a:solidFill>
                <a:latin typeface="Verdana"/>
                <a:cs typeface="Verdana"/>
              </a:rPr>
              <a:t>cumprimento</a:t>
            </a:r>
            <a:r>
              <a:rPr sz="1200" spc="-80">
                <a:solidFill>
                  <a:srgbClr val="242E55"/>
                </a:solidFill>
                <a:latin typeface="Verdana"/>
                <a:cs typeface="Verdana"/>
              </a:rPr>
              <a:t> </a:t>
            </a:r>
            <a:r>
              <a:rPr sz="1200" spc="-75">
                <a:solidFill>
                  <a:srgbClr val="242E55"/>
                </a:solidFill>
                <a:latin typeface="Verdana"/>
                <a:cs typeface="Verdana"/>
              </a:rPr>
              <a:t>do</a:t>
            </a:r>
            <a:r>
              <a:rPr sz="1200" spc="-80">
                <a:solidFill>
                  <a:srgbClr val="242E55"/>
                </a:solidFill>
                <a:latin typeface="Verdana"/>
                <a:cs typeface="Verdana"/>
              </a:rPr>
              <a:t> </a:t>
            </a:r>
            <a:r>
              <a:rPr sz="1200" spc="-95">
                <a:solidFill>
                  <a:srgbClr val="242E55"/>
                </a:solidFill>
                <a:latin typeface="Verdana"/>
                <a:cs typeface="Verdana"/>
              </a:rPr>
              <a:t>aviso</a:t>
            </a:r>
            <a:r>
              <a:rPr sz="1200" spc="-85">
                <a:solidFill>
                  <a:srgbClr val="242E55"/>
                </a:solidFill>
                <a:latin typeface="Verdana"/>
                <a:cs typeface="Verdana"/>
              </a:rPr>
              <a:t> </a:t>
            </a:r>
            <a:r>
              <a:rPr sz="1200" spc="-10">
                <a:solidFill>
                  <a:srgbClr val="242E55"/>
                </a:solidFill>
                <a:latin typeface="Verdana"/>
                <a:cs typeface="Verdana"/>
              </a:rPr>
              <a:t>prévio.</a:t>
            </a:r>
            <a:endParaRPr sz="1200">
              <a:latin typeface="Verdana"/>
              <a:cs typeface="Verdana"/>
            </a:endParaRPr>
          </a:p>
        </p:txBody>
      </p:sp>
      <p:pic>
        <p:nvPicPr>
          <p:cNvPr id="2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D9CE55F-1194-35FA-1545-9A5CB48E41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610821" y="294885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8328C80-C81B-F4A5-7FD4-54EC32DADD7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a:off x="3952485" y="2944878"/>
            <a:ext cx="1290029" cy="9827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73544A4-65BE-7179-423E-59C16D36158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969312" y="293995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D783426-6F8F-68CB-45AE-F36FEE725B6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746038" y="332900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8376359-5232-9C1C-A738-6DCB4613CF3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531651" y="313844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854A517-E2D4-AB99-D839-FF03C4F8E8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778746" y="364659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53E8E2B-6497-472D-37D2-95181A34F04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110817" y="392449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AF0D885-DB45-F126-6859-B917D077CD5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778746" y="392449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43DDBC7-95B7-E1D0-8B2D-F4CC10D1640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666636" y="411504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51A14FE-A279-CB1F-890C-52BEEACAD2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595647" y="411504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E94C43B-066D-FA7D-0D4D-D1330C9C5E7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349972" y="411504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3675CFE-99FC-0B5D-5180-11619BFCAE3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460189" y="430560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88F9F92-C600-4890-7A20-6F181D58057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698870" y="430560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7DED525-F589-59B0-4750-0C59465D56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174813" y="5059923"/>
            <a:ext cx="1711091" cy="19565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3EDF5BD-D3E4-6972-1D4E-9DBCB40C421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103388" y="5353667"/>
            <a:ext cx="1488644" cy="2036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D4544C0-9C8A-AB8C-9C6C-624C1F071F2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397140" y="3924493"/>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4800" y="381139"/>
            <a:ext cx="5486400" cy="1115060"/>
          </a:xfrm>
          <a:prstGeom prst="rect">
            <a:avLst/>
          </a:prstGeom>
        </p:spPr>
        <p:txBody>
          <a:bodyPr vert="horz" wrap="square" lIns="0" tIns="12700" rIns="0" bIns="0" rtlCol="0">
            <a:spAutoFit/>
          </a:bodyPr>
          <a:lstStyle/>
          <a:p>
            <a:pPr marL="12700">
              <a:lnSpc>
                <a:spcPts val="5850"/>
              </a:lnSpc>
              <a:spcBef>
                <a:spcPts val="100"/>
              </a:spcBef>
            </a:pPr>
            <a:r>
              <a:rPr spc="-740"/>
              <a:t>T</a:t>
            </a:r>
            <a:r>
              <a:rPr spc="-215"/>
              <a:t>ermo</a:t>
            </a:r>
            <a:r>
              <a:rPr spc="-360"/>
              <a:t> </a:t>
            </a:r>
            <a:r>
              <a:rPr spc="-200"/>
              <a:t>de</a:t>
            </a:r>
            <a:r>
              <a:rPr spc="-345"/>
              <a:t> </a:t>
            </a:r>
            <a:r>
              <a:rPr spc="-434"/>
              <a:t>Justa</a:t>
            </a:r>
            <a:r>
              <a:rPr spc="-345"/>
              <a:t> </a:t>
            </a:r>
            <a:r>
              <a:rPr spc="-195"/>
              <a:t>Causa</a:t>
            </a:r>
          </a:p>
          <a:p>
            <a:pPr marL="30480">
              <a:lnSpc>
                <a:spcPts val="2730"/>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73</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1160268" y="2429819"/>
            <a:ext cx="8353425" cy="43688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15240">
              <a:lnSpc>
                <a:spcPct val="100000"/>
              </a:lnSpc>
            </a:pPr>
            <a:r>
              <a:rPr sz="1500" spc="50">
                <a:solidFill>
                  <a:srgbClr val="0C285A"/>
                </a:solidFill>
                <a:latin typeface="Tahoma"/>
                <a:cs typeface="Tahoma"/>
              </a:rPr>
              <a:t>O</a:t>
            </a:r>
            <a:r>
              <a:rPr sz="1500" spc="-75">
                <a:solidFill>
                  <a:srgbClr val="0C285A"/>
                </a:solidFill>
                <a:latin typeface="Tahoma"/>
                <a:cs typeface="Tahoma"/>
              </a:rPr>
              <a:t> </a:t>
            </a:r>
            <a:r>
              <a:rPr sz="1500" spc="-65">
                <a:solidFill>
                  <a:srgbClr val="0C285A"/>
                </a:solidFill>
                <a:latin typeface="Tahoma"/>
                <a:cs typeface="Tahoma"/>
              </a:rPr>
              <a:t>Termo</a:t>
            </a:r>
            <a:r>
              <a:rPr sz="1500" spc="-70">
                <a:solidFill>
                  <a:srgbClr val="0C285A"/>
                </a:solidFill>
                <a:latin typeface="Tahoma"/>
                <a:cs typeface="Tahoma"/>
              </a:rPr>
              <a:t> </a:t>
            </a:r>
            <a:r>
              <a:rPr sz="1500">
                <a:solidFill>
                  <a:srgbClr val="0C285A"/>
                </a:solidFill>
                <a:latin typeface="Tahoma"/>
                <a:cs typeface="Tahoma"/>
              </a:rPr>
              <a:t>de</a:t>
            </a:r>
            <a:r>
              <a:rPr sz="1500" spc="-75">
                <a:solidFill>
                  <a:srgbClr val="0C285A"/>
                </a:solidFill>
                <a:latin typeface="Tahoma"/>
                <a:cs typeface="Tahoma"/>
              </a:rPr>
              <a:t> </a:t>
            </a:r>
            <a:r>
              <a:rPr sz="1500" spc="-45">
                <a:solidFill>
                  <a:srgbClr val="0C285A"/>
                </a:solidFill>
                <a:latin typeface="Tahoma"/>
                <a:cs typeface="Tahoma"/>
              </a:rPr>
              <a:t>Justa</a:t>
            </a:r>
            <a:r>
              <a:rPr sz="1500" spc="-70">
                <a:solidFill>
                  <a:srgbClr val="0C285A"/>
                </a:solidFill>
                <a:latin typeface="Tahoma"/>
                <a:cs typeface="Tahoma"/>
              </a:rPr>
              <a:t> </a:t>
            </a:r>
            <a:r>
              <a:rPr sz="1500">
                <a:solidFill>
                  <a:srgbClr val="0C285A"/>
                </a:solidFill>
                <a:latin typeface="Tahoma"/>
                <a:cs typeface="Tahoma"/>
              </a:rPr>
              <a:t>Causa</a:t>
            </a:r>
            <a:r>
              <a:rPr sz="1500" spc="-70">
                <a:solidFill>
                  <a:srgbClr val="0C285A"/>
                </a:solidFill>
                <a:latin typeface="Tahoma"/>
                <a:cs typeface="Tahoma"/>
              </a:rPr>
              <a:t> </a:t>
            </a:r>
            <a:r>
              <a:rPr sz="1500" spc="-40">
                <a:solidFill>
                  <a:srgbClr val="0C285A"/>
                </a:solidFill>
                <a:latin typeface="Tahoma"/>
                <a:cs typeface="Tahoma"/>
              </a:rPr>
              <a:t>tem</a:t>
            </a:r>
            <a:r>
              <a:rPr sz="1500" spc="-75">
                <a:solidFill>
                  <a:srgbClr val="0C285A"/>
                </a:solidFill>
                <a:latin typeface="Tahoma"/>
                <a:cs typeface="Tahoma"/>
              </a:rPr>
              <a:t> </a:t>
            </a:r>
            <a:r>
              <a:rPr sz="1500">
                <a:solidFill>
                  <a:srgbClr val="0C285A"/>
                </a:solidFill>
                <a:latin typeface="Tahoma"/>
                <a:cs typeface="Tahoma"/>
              </a:rPr>
              <a:t>como</a:t>
            </a:r>
            <a:r>
              <a:rPr sz="1500" spc="-70">
                <a:solidFill>
                  <a:srgbClr val="0C285A"/>
                </a:solidFill>
                <a:latin typeface="Tahoma"/>
                <a:cs typeface="Tahoma"/>
              </a:rPr>
              <a:t> </a:t>
            </a:r>
            <a:r>
              <a:rPr sz="1500" spc="-20">
                <a:solidFill>
                  <a:srgbClr val="0C285A"/>
                </a:solidFill>
                <a:latin typeface="Tahoma"/>
                <a:cs typeface="Tahoma"/>
              </a:rPr>
              <a:t>função</a:t>
            </a:r>
            <a:r>
              <a:rPr sz="1500" spc="-75">
                <a:solidFill>
                  <a:srgbClr val="0C285A"/>
                </a:solidFill>
                <a:latin typeface="Tahoma"/>
                <a:cs typeface="Tahoma"/>
              </a:rPr>
              <a:t> </a:t>
            </a:r>
            <a:r>
              <a:rPr sz="1500" spc="-30">
                <a:solidFill>
                  <a:srgbClr val="0C285A"/>
                </a:solidFill>
                <a:latin typeface="Tahoma"/>
                <a:cs typeface="Tahoma"/>
              </a:rPr>
              <a:t>formalizar</a:t>
            </a:r>
            <a:r>
              <a:rPr sz="1500" spc="-70">
                <a:solidFill>
                  <a:srgbClr val="0C285A"/>
                </a:solidFill>
                <a:latin typeface="Tahoma"/>
                <a:cs typeface="Tahoma"/>
              </a:rPr>
              <a:t> </a:t>
            </a:r>
            <a:r>
              <a:rPr sz="1500">
                <a:solidFill>
                  <a:srgbClr val="0C285A"/>
                </a:solidFill>
                <a:latin typeface="Tahoma"/>
                <a:cs typeface="Tahoma"/>
              </a:rPr>
              <a:t>a</a:t>
            </a:r>
            <a:r>
              <a:rPr sz="1500" spc="-70">
                <a:solidFill>
                  <a:srgbClr val="0C285A"/>
                </a:solidFill>
                <a:latin typeface="Tahoma"/>
                <a:cs typeface="Tahoma"/>
              </a:rPr>
              <a:t> </a:t>
            </a:r>
            <a:r>
              <a:rPr sz="1500">
                <a:solidFill>
                  <a:srgbClr val="0C285A"/>
                </a:solidFill>
                <a:latin typeface="Tahoma"/>
                <a:cs typeface="Tahoma"/>
              </a:rPr>
              <a:t>rescisão</a:t>
            </a:r>
            <a:r>
              <a:rPr sz="1500" spc="-75">
                <a:solidFill>
                  <a:srgbClr val="0C285A"/>
                </a:solidFill>
                <a:latin typeface="Tahoma"/>
                <a:cs typeface="Tahoma"/>
              </a:rPr>
              <a:t> </a:t>
            </a:r>
            <a:r>
              <a:rPr sz="1500">
                <a:solidFill>
                  <a:srgbClr val="0C285A"/>
                </a:solidFill>
                <a:latin typeface="Tahoma"/>
                <a:cs typeface="Tahoma"/>
              </a:rPr>
              <a:t>do</a:t>
            </a:r>
            <a:r>
              <a:rPr sz="1500" spc="-70">
                <a:solidFill>
                  <a:srgbClr val="0C285A"/>
                </a:solidFill>
                <a:latin typeface="Tahoma"/>
                <a:cs typeface="Tahoma"/>
              </a:rPr>
              <a:t> </a:t>
            </a:r>
            <a:r>
              <a:rPr sz="1500" spc="-30">
                <a:solidFill>
                  <a:srgbClr val="0C285A"/>
                </a:solidFill>
                <a:latin typeface="Tahoma"/>
                <a:cs typeface="Tahoma"/>
              </a:rPr>
              <a:t>contrato</a:t>
            </a:r>
            <a:r>
              <a:rPr sz="1500" spc="-70">
                <a:solidFill>
                  <a:srgbClr val="0C285A"/>
                </a:solidFill>
                <a:latin typeface="Tahoma"/>
                <a:cs typeface="Tahoma"/>
              </a:rPr>
              <a:t> </a:t>
            </a:r>
            <a:r>
              <a:rPr sz="1500">
                <a:solidFill>
                  <a:srgbClr val="0C285A"/>
                </a:solidFill>
                <a:latin typeface="Tahoma"/>
                <a:cs typeface="Tahoma"/>
              </a:rPr>
              <a:t>de</a:t>
            </a:r>
            <a:r>
              <a:rPr sz="1500" spc="-75">
                <a:solidFill>
                  <a:srgbClr val="0C285A"/>
                </a:solidFill>
                <a:latin typeface="Tahoma"/>
                <a:cs typeface="Tahoma"/>
              </a:rPr>
              <a:t> </a:t>
            </a:r>
            <a:r>
              <a:rPr sz="1500" spc="-25">
                <a:solidFill>
                  <a:srgbClr val="0C285A"/>
                </a:solidFill>
                <a:latin typeface="Tahoma"/>
                <a:cs typeface="Tahoma"/>
              </a:rPr>
              <a:t>trabalho</a:t>
            </a:r>
            <a:r>
              <a:rPr sz="1500" spc="-70">
                <a:solidFill>
                  <a:srgbClr val="0C285A"/>
                </a:solidFill>
                <a:latin typeface="Tahoma"/>
                <a:cs typeface="Tahoma"/>
              </a:rPr>
              <a:t> </a:t>
            </a:r>
            <a:r>
              <a:rPr sz="1500" spc="-10">
                <a:solidFill>
                  <a:srgbClr val="0C285A"/>
                </a:solidFill>
                <a:latin typeface="Tahoma"/>
                <a:cs typeface="Tahoma"/>
              </a:rPr>
              <a:t>quando</a:t>
            </a:r>
            <a:r>
              <a:rPr sz="1500" spc="-75">
                <a:solidFill>
                  <a:srgbClr val="0C285A"/>
                </a:solidFill>
                <a:latin typeface="Tahoma"/>
                <a:cs typeface="Tahoma"/>
              </a:rPr>
              <a:t> </a:t>
            </a:r>
            <a:r>
              <a:rPr sz="1500" spc="-25">
                <a:solidFill>
                  <a:srgbClr val="0C285A"/>
                </a:solidFill>
                <a:latin typeface="Tahoma"/>
                <a:cs typeface="Tahoma"/>
              </a:rPr>
              <a:t>há </a:t>
            </a:r>
            <a:r>
              <a:rPr sz="1500" spc="-35">
                <a:solidFill>
                  <a:srgbClr val="0C285A"/>
                </a:solidFill>
                <a:latin typeface="Tahoma"/>
                <a:cs typeface="Tahoma"/>
              </a:rPr>
              <a:t>falta</a:t>
            </a:r>
            <a:r>
              <a:rPr sz="1500" spc="-75">
                <a:solidFill>
                  <a:srgbClr val="0C285A"/>
                </a:solidFill>
                <a:latin typeface="Tahoma"/>
                <a:cs typeface="Tahoma"/>
              </a:rPr>
              <a:t> </a:t>
            </a:r>
            <a:r>
              <a:rPr sz="1500" spc="-35">
                <a:solidFill>
                  <a:srgbClr val="0C285A"/>
                </a:solidFill>
                <a:latin typeface="Tahoma"/>
                <a:cs typeface="Tahoma"/>
              </a:rPr>
              <a:t>grave</a:t>
            </a:r>
            <a:r>
              <a:rPr sz="1500" spc="-75">
                <a:solidFill>
                  <a:srgbClr val="0C285A"/>
                </a:solidFill>
                <a:latin typeface="Tahoma"/>
                <a:cs typeface="Tahoma"/>
              </a:rPr>
              <a:t> </a:t>
            </a:r>
            <a:r>
              <a:rPr sz="1500" spc="-10">
                <a:solidFill>
                  <a:srgbClr val="0C285A"/>
                </a:solidFill>
                <a:latin typeface="Tahoma"/>
                <a:cs typeface="Tahoma"/>
              </a:rPr>
              <a:t>cometida</a:t>
            </a:r>
            <a:r>
              <a:rPr sz="1500" spc="-75">
                <a:solidFill>
                  <a:srgbClr val="0C285A"/>
                </a:solidFill>
                <a:latin typeface="Tahoma"/>
                <a:cs typeface="Tahoma"/>
              </a:rPr>
              <a:t> </a:t>
            </a:r>
            <a:r>
              <a:rPr sz="1500">
                <a:solidFill>
                  <a:srgbClr val="0C285A"/>
                </a:solidFill>
                <a:latin typeface="Tahoma"/>
                <a:cs typeface="Tahoma"/>
              </a:rPr>
              <a:t>pelo</a:t>
            </a:r>
            <a:r>
              <a:rPr sz="1500" spc="-75">
                <a:solidFill>
                  <a:srgbClr val="0C285A"/>
                </a:solidFill>
                <a:latin typeface="Tahoma"/>
                <a:cs typeface="Tahoma"/>
              </a:rPr>
              <a:t> </a:t>
            </a:r>
            <a:r>
              <a:rPr sz="1500" spc="-35">
                <a:solidFill>
                  <a:srgbClr val="0C285A"/>
                </a:solidFill>
                <a:latin typeface="Tahoma"/>
                <a:cs typeface="Tahoma"/>
              </a:rPr>
              <a:t>colaborador,</a:t>
            </a:r>
            <a:r>
              <a:rPr sz="1500" spc="-75">
                <a:solidFill>
                  <a:srgbClr val="0C285A"/>
                </a:solidFill>
                <a:latin typeface="Tahoma"/>
                <a:cs typeface="Tahoma"/>
              </a:rPr>
              <a:t> </a:t>
            </a:r>
            <a:r>
              <a:rPr sz="1500" spc="-10">
                <a:solidFill>
                  <a:srgbClr val="0C285A"/>
                </a:solidFill>
                <a:latin typeface="Tahoma"/>
                <a:cs typeface="Tahoma"/>
              </a:rPr>
              <a:t>em</a:t>
            </a:r>
            <a:r>
              <a:rPr sz="1500" spc="-75">
                <a:solidFill>
                  <a:srgbClr val="0C285A"/>
                </a:solidFill>
                <a:latin typeface="Tahoma"/>
                <a:cs typeface="Tahoma"/>
              </a:rPr>
              <a:t> </a:t>
            </a:r>
            <a:r>
              <a:rPr sz="1500" spc="-20">
                <a:solidFill>
                  <a:srgbClr val="0C285A"/>
                </a:solidFill>
                <a:latin typeface="Tahoma"/>
                <a:cs typeface="Tahoma"/>
              </a:rPr>
              <a:t>conformidade</a:t>
            </a:r>
            <a:r>
              <a:rPr sz="1500" spc="-75">
                <a:solidFill>
                  <a:srgbClr val="0C285A"/>
                </a:solidFill>
                <a:latin typeface="Tahoma"/>
                <a:cs typeface="Tahoma"/>
              </a:rPr>
              <a:t> </a:t>
            </a:r>
            <a:r>
              <a:rPr sz="1500">
                <a:solidFill>
                  <a:srgbClr val="0C285A"/>
                </a:solidFill>
                <a:latin typeface="Tahoma"/>
                <a:cs typeface="Tahoma"/>
              </a:rPr>
              <a:t>com</a:t>
            </a:r>
            <a:r>
              <a:rPr sz="1500" spc="-75">
                <a:solidFill>
                  <a:srgbClr val="0C285A"/>
                </a:solidFill>
                <a:latin typeface="Tahoma"/>
                <a:cs typeface="Tahoma"/>
              </a:rPr>
              <a:t> </a:t>
            </a:r>
            <a:r>
              <a:rPr sz="1500">
                <a:solidFill>
                  <a:srgbClr val="0C285A"/>
                </a:solidFill>
                <a:latin typeface="Tahoma"/>
                <a:cs typeface="Tahoma"/>
              </a:rPr>
              <a:t>os</a:t>
            </a:r>
            <a:r>
              <a:rPr sz="1500" spc="-75">
                <a:solidFill>
                  <a:srgbClr val="0C285A"/>
                </a:solidFill>
                <a:latin typeface="Tahoma"/>
                <a:cs typeface="Tahoma"/>
              </a:rPr>
              <a:t> </a:t>
            </a:r>
            <a:r>
              <a:rPr sz="1500" spc="-10">
                <a:solidFill>
                  <a:srgbClr val="0C285A"/>
                </a:solidFill>
                <a:latin typeface="Tahoma"/>
                <a:cs typeface="Tahoma"/>
              </a:rPr>
              <a:t>artigos</a:t>
            </a:r>
            <a:r>
              <a:rPr sz="1500" spc="-75">
                <a:solidFill>
                  <a:srgbClr val="0C285A"/>
                </a:solidFill>
                <a:latin typeface="Tahoma"/>
                <a:cs typeface="Tahoma"/>
              </a:rPr>
              <a:t> </a:t>
            </a:r>
            <a:r>
              <a:rPr sz="1500" spc="-40">
                <a:solidFill>
                  <a:srgbClr val="0C285A"/>
                </a:solidFill>
                <a:latin typeface="Tahoma"/>
                <a:cs typeface="Tahoma"/>
              </a:rPr>
              <a:t>482</a:t>
            </a:r>
            <a:r>
              <a:rPr sz="1500" spc="-75">
                <a:solidFill>
                  <a:srgbClr val="0C285A"/>
                </a:solidFill>
                <a:latin typeface="Tahoma"/>
                <a:cs typeface="Tahoma"/>
              </a:rPr>
              <a:t> </a:t>
            </a:r>
            <a:r>
              <a:rPr sz="1500">
                <a:solidFill>
                  <a:srgbClr val="0C285A"/>
                </a:solidFill>
                <a:latin typeface="Tahoma"/>
                <a:cs typeface="Tahoma"/>
              </a:rPr>
              <a:t>e</a:t>
            </a:r>
            <a:r>
              <a:rPr sz="1500" spc="-75">
                <a:solidFill>
                  <a:srgbClr val="0C285A"/>
                </a:solidFill>
                <a:latin typeface="Tahoma"/>
                <a:cs typeface="Tahoma"/>
              </a:rPr>
              <a:t> </a:t>
            </a:r>
            <a:r>
              <a:rPr sz="1500" spc="-10">
                <a:solidFill>
                  <a:srgbClr val="0C285A"/>
                </a:solidFill>
                <a:latin typeface="Tahoma"/>
                <a:cs typeface="Tahoma"/>
              </a:rPr>
              <a:t>483</a:t>
            </a:r>
            <a:r>
              <a:rPr sz="1500" spc="-75">
                <a:solidFill>
                  <a:srgbClr val="0C285A"/>
                </a:solidFill>
                <a:latin typeface="Tahoma"/>
                <a:cs typeface="Tahoma"/>
              </a:rPr>
              <a:t> </a:t>
            </a:r>
            <a:r>
              <a:rPr sz="1500">
                <a:solidFill>
                  <a:srgbClr val="0C285A"/>
                </a:solidFill>
                <a:latin typeface="Tahoma"/>
                <a:cs typeface="Tahoma"/>
              </a:rPr>
              <a:t>da</a:t>
            </a:r>
            <a:r>
              <a:rPr sz="1500" spc="-75">
                <a:solidFill>
                  <a:srgbClr val="0C285A"/>
                </a:solidFill>
                <a:latin typeface="Tahoma"/>
                <a:cs typeface="Tahoma"/>
              </a:rPr>
              <a:t> </a:t>
            </a:r>
            <a:r>
              <a:rPr sz="1500" spc="-80">
                <a:solidFill>
                  <a:srgbClr val="0C285A"/>
                </a:solidFill>
                <a:latin typeface="Tahoma"/>
                <a:cs typeface="Tahoma"/>
              </a:rPr>
              <a:t>CLT.</a:t>
            </a:r>
            <a:r>
              <a:rPr sz="1500" spc="-75">
                <a:solidFill>
                  <a:srgbClr val="0C285A"/>
                </a:solidFill>
                <a:latin typeface="Tahoma"/>
                <a:cs typeface="Tahoma"/>
              </a:rPr>
              <a:t> </a:t>
            </a:r>
            <a:r>
              <a:rPr sz="1500">
                <a:solidFill>
                  <a:srgbClr val="0C285A"/>
                </a:solidFill>
                <a:latin typeface="Tahoma"/>
                <a:cs typeface="Tahoma"/>
              </a:rPr>
              <a:t>Ele</a:t>
            </a:r>
            <a:r>
              <a:rPr sz="1500" spc="-75">
                <a:solidFill>
                  <a:srgbClr val="0C285A"/>
                </a:solidFill>
                <a:latin typeface="Tahoma"/>
                <a:cs typeface="Tahoma"/>
              </a:rPr>
              <a:t> </a:t>
            </a:r>
            <a:r>
              <a:rPr sz="1500" spc="-10">
                <a:solidFill>
                  <a:srgbClr val="0C285A"/>
                </a:solidFill>
                <a:latin typeface="Tahoma"/>
                <a:cs typeface="Tahoma"/>
              </a:rPr>
              <a:t>registra </a:t>
            </a:r>
            <a:r>
              <a:rPr sz="1500">
                <a:solidFill>
                  <a:srgbClr val="0C285A"/>
                </a:solidFill>
                <a:latin typeface="Tahoma"/>
                <a:cs typeface="Tahoma"/>
              </a:rPr>
              <a:t>de</a:t>
            </a:r>
            <a:r>
              <a:rPr sz="1500" spc="-80">
                <a:solidFill>
                  <a:srgbClr val="0C285A"/>
                </a:solidFill>
                <a:latin typeface="Tahoma"/>
                <a:cs typeface="Tahoma"/>
              </a:rPr>
              <a:t> </a:t>
            </a:r>
            <a:r>
              <a:rPr sz="1500" spc="-40">
                <a:solidFill>
                  <a:srgbClr val="0C285A"/>
                </a:solidFill>
                <a:latin typeface="Tahoma"/>
                <a:cs typeface="Tahoma"/>
              </a:rPr>
              <a:t>forma</a:t>
            </a:r>
            <a:r>
              <a:rPr sz="1500" spc="-75">
                <a:solidFill>
                  <a:srgbClr val="0C285A"/>
                </a:solidFill>
                <a:latin typeface="Tahoma"/>
                <a:cs typeface="Tahoma"/>
              </a:rPr>
              <a:t> </a:t>
            </a:r>
            <a:r>
              <a:rPr sz="1500" spc="-10">
                <a:solidFill>
                  <a:srgbClr val="0C285A"/>
                </a:solidFill>
                <a:latin typeface="Tahoma"/>
                <a:cs typeface="Tahoma"/>
              </a:rPr>
              <a:t>clara</a:t>
            </a:r>
            <a:r>
              <a:rPr sz="1500" spc="-75">
                <a:solidFill>
                  <a:srgbClr val="0C285A"/>
                </a:solidFill>
                <a:latin typeface="Tahoma"/>
                <a:cs typeface="Tahoma"/>
              </a:rPr>
              <a:t> </a:t>
            </a:r>
            <a:r>
              <a:rPr sz="1500">
                <a:solidFill>
                  <a:srgbClr val="0C285A"/>
                </a:solidFill>
                <a:latin typeface="Tahoma"/>
                <a:cs typeface="Tahoma"/>
              </a:rPr>
              <a:t>o</a:t>
            </a:r>
            <a:r>
              <a:rPr sz="1500" spc="-75">
                <a:solidFill>
                  <a:srgbClr val="0C285A"/>
                </a:solidFill>
                <a:latin typeface="Tahoma"/>
                <a:cs typeface="Tahoma"/>
              </a:rPr>
              <a:t> </a:t>
            </a:r>
            <a:r>
              <a:rPr sz="1500" spc="-25">
                <a:solidFill>
                  <a:srgbClr val="0C285A"/>
                </a:solidFill>
                <a:latin typeface="Tahoma"/>
                <a:cs typeface="Tahoma"/>
              </a:rPr>
              <a:t>motivo</a:t>
            </a:r>
            <a:r>
              <a:rPr sz="1500" spc="-75">
                <a:solidFill>
                  <a:srgbClr val="0C285A"/>
                </a:solidFill>
                <a:latin typeface="Tahoma"/>
                <a:cs typeface="Tahoma"/>
              </a:rPr>
              <a:t> </a:t>
            </a:r>
            <a:r>
              <a:rPr sz="1500">
                <a:solidFill>
                  <a:srgbClr val="0C285A"/>
                </a:solidFill>
                <a:latin typeface="Tahoma"/>
                <a:cs typeface="Tahoma"/>
              </a:rPr>
              <a:t>da</a:t>
            </a:r>
            <a:r>
              <a:rPr sz="1500" spc="-75">
                <a:solidFill>
                  <a:srgbClr val="0C285A"/>
                </a:solidFill>
                <a:latin typeface="Tahoma"/>
                <a:cs typeface="Tahoma"/>
              </a:rPr>
              <a:t> </a:t>
            </a:r>
            <a:r>
              <a:rPr sz="1500" spc="-25">
                <a:solidFill>
                  <a:srgbClr val="0C285A"/>
                </a:solidFill>
                <a:latin typeface="Tahoma"/>
                <a:cs typeface="Tahoma"/>
              </a:rPr>
              <a:t>rescisão,</a:t>
            </a:r>
            <a:r>
              <a:rPr sz="1500" spc="-75">
                <a:solidFill>
                  <a:srgbClr val="0C285A"/>
                </a:solidFill>
                <a:latin typeface="Tahoma"/>
                <a:cs typeface="Tahoma"/>
              </a:rPr>
              <a:t> </a:t>
            </a:r>
            <a:r>
              <a:rPr sz="1500" spc="-10">
                <a:solidFill>
                  <a:srgbClr val="0C285A"/>
                </a:solidFill>
                <a:latin typeface="Tahoma"/>
                <a:cs typeface="Tahoma"/>
              </a:rPr>
              <a:t>servindo</a:t>
            </a:r>
            <a:r>
              <a:rPr sz="1500" spc="-75">
                <a:solidFill>
                  <a:srgbClr val="0C285A"/>
                </a:solidFill>
                <a:latin typeface="Tahoma"/>
                <a:cs typeface="Tahoma"/>
              </a:rPr>
              <a:t> </a:t>
            </a:r>
            <a:r>
              <a:rPr sz="1500">
                <a:solidFill>
                  <a:srgbClr val="0C285A"/>
                </a:solidFill>
                <a:latin typeface="Tahoma"/>
                <a:cs typeface="Tahoma"/>
              </a:rPr>
              <a:t>como</a:t>
            </a:r>
            <a:r>
              <a:rPr sz="1500" spc="-75">
                <a:solidFill>
                  <a:srgbClr val="0C285A"/>
                </a:solidFill>
                <a:latin typeface="Tahoma"/>
                <a:cs typeface="Tahoma"/>
              </a:rPr>
              <a:t> </a:t>
            </a:r>
            <a:r>
              <a:rPr sz="1500" spc="-20">
                <a:solidFill>
                  <a:srgbClr val="0C285A"/>
                </a:solidFill>
                <a:latin typeface="Tahoma"/>
                <a:cs typeface="Tahoma"/>
              </a:rPr>
              <a:t>documento</a:t>
            </a:r>
            <a:r>
              <a:rPr sz="1500" spc="-75">
                <a:solidFill>
                  <a:srgbClr val="0C285A"/>
                </a:solidFill>
                <a:latin typeface="Tahoma"/>
                <a:cs typeface="Tahoma"/>
              </a:rPr>
              <a:t> </a:t>
            </a:r>
            <a:r>
              <a:rPr sz="1500" spc="-10">
                <a:solidFill>
                  <a:srgbClr val="0C285A"/>
                </a:solidFill>
                <a:latin typeface="Tahoma"/>
                <a:cs typeface="Tahoma"/>
              </a:rPr>
              <a:t>oficial</a:t>
            </a:r>
            <a:r>
              <a:rPr sz="1500" spc="-80">
                <a:solidFill>
                  <a:srgbClr val="0C285A"/>
                </a:solidFill>
                <a:latin typeface="Tahoma"/>
                <a:cs typeface="Tahoma"/>
              </a:rPr>
              <a:t> </a:t>
            </a:r>
            <a:r>
              <a:rPr sz="1500">
                <a:solidFill>
                  <a:srgbClr val="0C285A"/>
                </a:solidFill>
                <a:latin typeface="Tahoma"/>
                <a:cs typeface="Tahoma"/>
              </a:rPr>
              <a:t>que</a:t>
            </a:r>
            <a:r>
              <a:rPr sz="1500" spc="-75">
                <a:solidFill>
                  <a:srgbClr val="0C285A"/>
                </a:solidFill>
                <a:latin typeface="Tahoma"/>
                <a:cs typeface="Tahoma"/>
              </a:rPr>
              <a:t> </a:t>
            </a:r>
            <a:r>
              <a:rPr sz="1500" spc="-10">
                <a:solidFill>
                  <a:srgbClr val="0C285A"/>
                </a:solidFill>
                <a:latin typeface="Tahoma"/>
                <a:cs typeface="Tahoma"/>
              </a:rPr>
              <a:t>comprova</a:t>
            </a:r>
            <a:r>
              <a:rPr sz="1500" spc="-75">
                <a:solidFill>
                  <a:srgbClr val="0C285A"/>
                </a:solidFill>
                <a:latin typeface="Tahoma"/>
                <a:cs typeface="Tahoma"/>
              </a:rPr>
              <a:t> </a:t>
            </a:r>
            <a:r>
              <a:rPr sz="1500">
                <a:solidFill>
                  <a:srgbClr val="0C285A"/>
                </a:solidFill>
                <a:latin typeface="Tahoma"/>
                <a:cs typeface="Tahoma"/>
              </a:rPr>
              <a:t>a</a:t>
            </a:r>
            <a:r>
              <a:rPr sz="1500" spc="-75">
                <a:solidFill>
                  <a:srgbClr val="0C285A"/>
                </a:solidFill>
                <a:latin typeface="Tahoma"/>
                <a:cs typeface="Tahoma"/>
              </a:rPr>
              <a:t> </a:t>
            </a:r>
            <a:r>
              <a:rPr sz="1500" spc="-10">
                <a:solidFill>
                  <a:srgbClr val="0C285A"/>
                </a:solidFill>
                <a:latin typeface="Tahoma"/>
                <a:cs typeface="Tahoma"/>
              </a:rPr>
              <a:t>legalidade</a:t>
            </a:r>
            <a:r>
              <a:rPr sz="1500" spc="-75">
                <a:solidFill>
                  <a:srgbClr val="0C285A"/>
                </a:solidFill>
                <a:latin typeface="Tahoma"/>
                <a:cs typeface="Tahoma"/>
              </a:rPr>
              <a:t> </a:t>
            </a:r>
            <a:r>
              <a:rPr sz="1500" spc="-25">
                <a:solidFill>
                  <a:srgbClr val="0C285A"/>
                </a:solidFill>
                <a:latin typeface="Tahoma"/>
                <a:cs typeface="Tahoma"/>
              </a:rPr>
              <a:t>da </a:t>
            </a:r>
            <a:r>
              <a:rPr sz="1500">
                <a:solidFill>
                  <a:srgbClr val="0C285A"/>
                </a:solidFill>
                <a:latin typeface="Tahoma"/>
                <a:cs typeface="Tahoma"/>
              </a:rPr>
              <a:t>decisão</a:t>
            </a:r>
            <a:r>
              <a:rPr sz="1500" spc="-90">
                <a:solidFill>
                  <a:srgbClr val="0C285A"/>
                </a:solidFill>
                <a:latin typeface="Tahoma"/>
                <a:cs typeface="Tahoma"/>
              </a:rPr>
              <a:t> </a:t>
            </a:r>
            <a:r>
              <a:rPr sz="1500">
                <a:solidFill>
                  <a:srgbClr val="0C285A"/>
                </a:solidFill>
                <a:latin typeface="Tahoma"/>
                <a:cs typeface="Tahoma"/>
              </a:rPr>
              <a:t>da</a:t>
            </a:r>
            <a:r>
              <a:rPr sz="1500" spc="-85">
                <a:solidFill>
                  <a:srgbClr val="0C285A"/>
                </a:solidFill>
                <a:latin typeface="Tahoma"/>
                <a:cs typeface="Tahoma"/>
              </a:rPr>
              <a:t> </a:t>
            </a:r>
            <a:r>
              <a:rPr sz="1500" spc="-10">
                <a:solidFill>
                  <a:srgbClr val="0C285A"/>
                </a:solidFill>
                <a:latin typeface="Tahoma"/>
                <a:cs typeface="Tahoma"/>
              </a:rPr>
              <a:t>empresa.</a:t>
            </a:r>
            <a:endParaRPr sz="1500">
              <a:latin typeface="Tahoma"/>
              <a:cs typeface="Tahom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5080">
              <a:lnSpc>
                <a:spcPct val="100000"/>
              </a:lnSpc>
            </a:pPr>
            <a:r>
              <a:rPr sz="1500">
                <a:solidFill>
                  <a:srgbClr val="0C285A"/>
                </a:solidFill>
                <a:latin typeface="Tahoma"/>
                <a:cs typeface="Tahoma"/>
              </a:rPr>
              <a:t>Esse</a:t>
            </a:r>
            <a:r>
              <a:rPr sz="1500" spc="-75">
                <a:solidFill>
                  <a:srgbClr val="0C285A"/>
                </a:solidFill>
                <a:latin typeface="Tahoma"/>
                <a:cs typeface="Tahoma"/>
              </a:rPr>
              <a:t> </a:t>
            </a:r>
            <a:r>
              <a:rPr sz="1500" spc="-20">
                <a:solidFill>
                  <a:srgbClr val="0C285A"/>
                </a:solidFill>
                <a:latin typeface="Tahoma"/>
                <a:cs typeface="Tahoma"/>
              </a:rPr>
              <a:t>documento</a:t>
            </a:r>
            <a:r>
              <a:rPr sz="1500" spc="-75">
                <a:solidFill>
                  <a:srgbClr val="0C285A"/>
                </a:solidFill>
                <a:latin typeface="Tahoma"/>
                <a:cs typeface="Tahoma"/>
              </a:rPr>
              <a:t> </a:t>
            </a:r>
            <a:r>
              <a:rPr sz="1500">
                <a:solidFill>
                  <a:srgbClr val="0C285A"/>
                </a:solidFill>
                <a:latin typeface="Tahoma"/>
                <a:cs typeface="Tahoma"/>
              </a:rPr>
              <a:t>é</a:t>
            </a:r>
            <a:r>
              <a:rPr sz="1500" spc="-70">
                <a:solidFill>
                  <a:srgbClr val="0C285A"/>
                </a:solidFill>
                <a:latin typeface="Tahoma"/>
                <a:cs typeface="Tahoma"/>
              </a:rPr>
              <a:t> </a:t>
            </a:r>
            <a:r>
              <a:rPr sz="1500" spc="-20">
                <a:solidFill>
                  <a:srgbClr val="0C285A"/>
                </a:solidFill>
                <a:latin typeface="Tahoma"/>
                <a:cs typeface="Tahoma"/>
              </a:rPr>
              <a:t>importante</a:t>
            </a:r>
            <a:r>
              <a:rPr sz="1500" spc="-75">
                <a:solidFill>
                  <a:srgbClr val="0C285A"/>
                </a:solidFill>
                <a:latin typeface="Tahoma"/>
                <a:cs typeface="Tahoma"/>
              </a:rPr>
              <a:t> </a:t>
            </a:r>
            <a:r>
              <a:rPr sz="1500" spc="-10">
                <a:solidFill>
                  <a:srgbClr val="0C285A"/>
                </a:solidFill>
                <a:latin typeface="Tahoma"/>
                <a:cs typeface="Tahoma"/>
              </a:rPr>
              <a:t>porque</a:t>
            </a:r>
            <a:r>
              <a:rPr sz="1500" spc="-70">
                <a:solidFill>
                  <a:srgbClr val="0C285A"/>
                </a:solidFill>
                <a:latin typeface="Tahoma"/>
                <a:cs typeface="Tahoma"/>
              </a:rPr>
              <a:t> </a:t>
            </a:r>
            <a:r>
              <a:rPr sz="1500" spc="-10">
                <a:solidFill>
                  <a:srgbClr val="0C285A"/>
                </a:solidFill>
                <a:latin typeface="Tahoma"/>
                <a:cs typeface="Tahoma"/>
              </a:rPr>
              <a:t>assegura</a:t>
            </a:r>
            <a:r>
              <a:rPr sz="1500" spc="-75">
                <a:solidFill>
                  <a:srgbClr val="0C285A"/>
                </a:solidFill>
                <a:latin typeface="Tahoma"/>
                <a:cs typeface="Tahoma"/>
              </a:rPr>
              <a:t> </a:t>
            </a:r>
            <a:r>
              <a:rPr sz="1500" spc="-10">
                <a:solidFill>
                  <a:srgbClr val="0C285A"/>
                </a:solidFill>
                <a:latin typeface="Tahoma"/>
                <a:cs typeface="Tahoma"/>
              </a:rPr>
              <a:t>respaldo</a:t>
            </a:r>
            <a:r>
              <a:rPr sz="1500" spc="-75">
                <a:solidFill>
                  <a:srgbClr val="0C285A"/>
                </a:solidFill>
                <a:latin typeface="Tahoma"/>
                <a:cs typeface="Tahoma"/>
              </a:rPr>
              <a:t> </a:t>
            </a:r>
            <a:r>
              <a:rPr sz="1500" spc="-10">
                <a:solidFill>
                  <a:srgbClr val="0C285A"/>
                </a:solidFill>
                <a:latin typeface="Tahoma"/>
                <a:cs typeface="Tahoma"/>
              </a:rPr>
              <a:t>jurídico</a:t>
            </a:r>
            <a:r>
              <a:rPr sz="1500" spc="-70">
                <a:solidFill>
                  <a:srgbClr val="0C285A"/>
                </a:solidFill>
                <a:latin typeface="Tahoma"/>
                <a:cs typeface="Tahoma"/>
              </a:rPr>
              <a:t> </a:t>
            </a:r>
            <a:r>
              <a:rPr sz="1500">
                <a:solidFill>
                  <a:srgbClr val="0C285A"/>
                </a:solidFill>
                <a:latin typeface="Tahoma"/>
                <a:cs typeface="Tahoma"/>
              </a:rPr>
              <a:t>à</a:t>
            </a:r>
            <a:r>
              <a:rPr sz="1500" spc="-75">
                <a:solidFill>
                  <a:srgbClr val="0C285A"/>
                </a:solidFill>
                <a:latin typeface="Tahoma"/>
                <a:cs typeface="Tahoma"/>
              </a:rPr>
              <a:t> </a:t>
            </a:r>
            <a:r>
              <a:rPr sz="1500" spc="-20">
                <a:solidFill>
                  <a:srgbClr val="0C285A"/>
                </a:solidFill>
                <a:latin typeface="Tahoma"/>
                <a:cs typeface="Tahoma"/>
              </a:rPr>
              <a:t>empresa</a:t>
            </a:r>
            <a:r>
              <a:rPr sz="1500" spc="-70">
                <a:solidFill>
                  <a:srgbClr val="0C285A"/>
                </a:solidFill>
                <a:latin typeface="Tahoma"/>
                <a:cs typeface="Tahoma"/>
              </a:rPr>
              <a:t> </a:t>
            </a:r>
            <a:r>
              <a:rPr sz="1500" spc="-10">
                <a:solidFill>
                  <a:srgbClr val="0C285A"/>
                </a:solidFill>
                <a:latin typeface="Tahoma"/>
                <a:cs typeface="Tahoma"/>
              </a:rPr>
              <a:t>em</a:t>
            </a:r>
            <a:r>
              <a:rPr sz="1500" spc="-75">
                <a:solidFill>
                  <a:srgbClr val="0C285A"/>
                </a:solidFill>
                <a:latin typeface="Tahoma"/>
                <a:cs typeface="Tahoma"/>
              </a:rPr>
              <a:t> </a:t>
            </a:r>
            <a:r>
              <a:rPr sz="1500">
                <a:solidFill>
                  <a:srgbClr val="0C285A"/>
                </a:solidFill>
                <a:latin typeface="Tahoma"/>
                <a:cs typeface="Tahoma"/>
              </a:rPr>
              <a:t>casos</a:t>
            </a:r>
            <a:r>
              <a:rPr sz="1500" spc="-70">
                <a:solidFill>
                  <a:srgbClr val="0C285A"/>
                </a:solidFill>
                <a:latin typeface="Tahoma"/>
                <a:cs typeface="Tahoma"/>
              </a:rPr>
              <a:t> </a:t>
            </a:r>
            <a:r>
              <a:rPr sz="1500">
                <a:solidFill>
                  <a:srgbClr val="0C285A"/>
                </a:solidFill>
                <a:latin typeface="Tahoma"/>
                <a:cs typeface="Tahoma"/>
              </a:rPr>
              <a:t>de</a:t>
            </a:r>
            <a:r>
              <a:rPr sz="1500" spc="-75">
                <a:solidFill>
                  <a:srgbClr val="0C285A"/>
                </a:solidFill>
                <a:latin typeface="Tahoma"/>
                <a:cs typeface="Tahoma"/>
              </a:rPr>
              <a:t> </a:t>
            </a:r>
            <a:r>
              <a:rPr sz="1500" spc="-10">
                <a:solidFill>
                  <a:srgbClr val="0C285A"/>
                </a:solidFill>
                <a:latin typeface="Tahoma"/>
                <a:cs typeface="Tahoma"/>
              </a:rPr>
              <a:t>desligamen- </a:t>
            </a:r>
            <a:r>
              <a:rPr sz="1500" spc="-45">
                <a:solidFill>
                  <a:srgbClr val="0C285A"/>
                </a:solidFill>
                <a:latin typeface="Tahoma"/>
                <a:cs typeface="Tahoma"/>
              </a:rPr>
              <a:t>to</a:t>
            </a:r>
            <a:r>
              <a:rPr sz="1500" spc="-65">
                <a:solidFill>
                  <a:srgbClr val="0C285A"/>
                </a:solidFill>
                <a:latin typeface="Tahoma"/>
                <a:cs typeface="Tahoma"/>
              </a:rPr>
              <a:t> </a:t>
            </a:r>
            <a:r>
              <a:rPr sz="1500">
                <a:solidFill>
                  <a:srgbClr val="0C285A"/>
                </a:solidFill>
                <a:latin typeface="Tahoma"/>
                <a:cs typeface="Tahoma"/>
              </a:rPr>
              <a:t>por</a:t>
            </a:r>
            <a:r>
              <a:rPr sz="1500" spc="-60">
                <a:solidFill>
                  <a:srgbClr val="0C285A"/>
                </a:solidFill>
                <a:latin typeface="Tahoma"/>
                <a:cs typeface="Tahoma"/>
              </a:rPr>
              <a:t> </a:t>
            </a:r>
            <a:r>
              <a:rPr sz="1500" spc="-40">
                <a:solidFill>
                  <a:srgbClr val="0C285A"/>
                </a:solidFill>
                <a:latin typeface="Tahoma"/>
                <a:cs typeface="Tahoma"/>
              </a:rPr>
              <a:t>justa</a:t>
            </a:r>
            <a:r>
              <a:rPr sz="1500" spc="-60">
                <a:solidFill>
                  <a:srgbClr val="0C285A"/>
                </a:solidFill>
                <a:latin typeface="Tahoma"/>
                <a:cs typeface="Tahoma"/>
              </a:rPr>
              <a:t> </a:t>
            </a:r>
            <a:r>
              <a:rPr sz="1500" spc="-35">
                <a:solidFill>
                  <a:srgbClr val="0C285A"/>
                </a:solidFill>
                <a:latin typeface="Tahoma"/>
                <a:cs typeface="Tahoma"/>
              </a:rPr>
              <a:t>causa,</a:t>
            </a:r>
            <a:r>
              <a:rPr sz="1500" spc="-60">
                <a:solidFill>
                  <a:srgbClr val="0C285A"/>
                </a:solidFill>
                <a:latin typeface="Tahoma"/>
                <a:cs typeface="Tahoma"/>
              </a:rPr>
              <a:t> </a:t>
            </a:r>
            <a:r>
              <a:rPr sz="1500" spc="-20">
                <a:solidFill>
                  <a:srgbClr val="0C285A"/>
                </a:solidFill>
                <a:latin typeface="Tahoma"/>
                <a:cs typeface="Tahoma"/>
              </a:rPr>
              <a:t>evitando</a:t>
            </a:r>
            <a:r>
              <a:rPr sz="1500" spc="-60">
                <a:solidFill>
                  <a:srgbClr val="0C285A"/>
                </a:solidFill>
                <a:latin typeface="Tahoma"/>
                <a:cs typeface="Tahoma"/>
              </a:rPr>
              <a:t> </a:t>
            </a:r>
            <a:r>
              <a:rPr sz="1500">
                <a:solidFill>
                  <a:srgbClr val="0C285A"/>
                </a:solidFill>
                <a:latin typeface="Tahoma"/>
                <a:cs typeface="Tahoma"/>
              </a:rPr>
              <a:t>riscos</a:t>
            </a:r>
            <a:r>
              <a:rPr sz="1500" spc="-60">
                <a:solidFill>
                  <a:srgbClr val="0C285A"/>
                </a:solidFill>
                <a:latin typeface="Tahoma"/>
                <a:cs typeface="Tahoma"/>
              </a:rPr>
              <a:t> </a:t>
            </a:r>
            <a:r>
              <a:rPr sz="1500" spc="-25">
                <a:solidFill>
                  <a:srgbClr val="0C285A"/>
                </a:solidFill>
                <a:latin typeface="Tahoma"/>
                <a:cs typeface="Tahoma"/>
              </a:rPr>
              <a:t>trabalhistas</a:t>
            </a:r>
            <a:r>
              <a:rPr sz="1500" spc="-65">
                <a:solidFill>
                  <a:srgbClr val="0C285A"/>
                </a:solidFill>
                <a:latin typeface="Tahoma"/>
                <a:cs typeface="Tahoma"/>
              </a:rPr>
              <a:t> </a:t>
            </a:r>
            <a:r>
              <a:rPr sz="1500" spc="-50">
                <a:solidFill>
                  <a:srgbClr val="0C285A"/>
                </a:solidFill>
                <a:latin typeface="Tahoma"/>
                <a:cs typeface="Tahoma"/>
              </a:rPr>
              <a:t>futuros.</a:t>
            </a:r>
            <a:r>
              <a:rPr sz="1500" spc="-60">
                <a:solidFill>
                  <a:srgbClr val="0C285A"/>
                </a:solidFill>
                <a:latin typeface="Tahoma"/>
                <a:cs typeface="Tahoma"/>
              </a:rPr>
              <a:t> </a:t>
            </a:r>
            <a:r>
              <a:rPr sz="1500">
                <a:solidFill>
                  <a:srgbClr val="0C285A"/>
                </a:solidFill>
                <a:latin typeface="Tahoma"/>
                <a:cs typeface="Tahoma"/>
              </a:rPr>
              <a:t>Na</a:t>
            </a:r>
            <a:r>
              <a:rPr sz="1500" spc="-60">
                <a:solidFill>
                  <a:srgbClr val="0C285A"/>
                </a:solidFill>
                <a:latin typeface="Tahoma"/>
                <a:cs typeface="Tahoma"/>
              </a:rPr>
              <a:t> </a:t>
            </a:r>
            <a:r>
              <a:rPr sz="1500" spc="-30">
                <a:solidFill>
                  <a:srgbClr val="0C285A"/>
                </a:solidFill>
                <a:latin typeface="Tahoma"/>
                <a:cs typeface="Tahoma"/>
              </a:rPr>
              <a:t>validação,</a:t>
            </a:r>
            <a:r>
              <a:rPr sz="1500" spc="-60">
                <a:solidFill>
                  <a:srgbClr val="0C285A"/>
                </a:solidFill>
                <a:latin typeface="Tahoma"/>
                <a:cs typeface="Tahoma"/>
              </a:rPr>
              <a:t> </a:t>
            </a:r>
            <a:r>
              <a:rPr sz="1500">
                <a:solidFill>
                  <a:srgbClr val="0C285A"/>
                </a:solidFill>
                <a:latin typeface="Tahoma"/>
                <a:cs typeface="Tahoma"/>
              </a:rPr>
              <a:t>é</a:t>
            </a:r>
            <a:r>
              <a:rPr sz="1500" spc="-60">
                <a:solidFill>
                  <a:srgbClr val="0C285A"/>
                </a:solidFill>
                <a:latin typeface="Tahoma"/>
                <a:cs typeface="Tahoma"/>
              </a:rPr>
              <a:t> </a:t>
            </a:r>
            <a:r>
              <a:rPr sz="1500" spc="-10">
                <a:solidFill>
                  <a:srgbClr val="0C285A"/>
                </a:solidFill>
                <a:latin typeface="Tahoma"/>
                <a:cs typeface="Tahoma"/>
              </a:rPr>
              <a:t>necessário</a:t>
            </a:r>
            <a:r>
              <a:rPr sz="1500" spc="-60">
                <a:solidFill>
                  <a:srgbClr val="0C285A"/>
                </a:solidFill>
                <a:latin typeface="Tahoma"/>
                <a:cs typeface="Tahoma"/>
              </a:rPr>
              <a:t> </a:t>
            </a:r>
            <a:r>
              <a:rPr sz="1500" spc="-25">
                <a:solidFill>
                  <a:srgbClr val="0C285A"/>
                </a:solidFill>
                <a:latin typeface="Tahoma"/>
                <a:cs typeface="Tahoma"/>
              </a:rPr>
              <a:t>verificar</a:t>
            </a:r>
            <a:r>
              <a:rPr sz="1500" spc="-65">
                <a:solidFill>
                  <a:srgbClr val="0C285A"/>
                </a:solidFill>
                <a:latin typeface="Tahoma"/>
                <a:cs typeface="Tahoma"/>
              </a:rPr>
              <a:t> </a:t>
            </a:r>
            <a:r>
              <a:rPr sz="1500">
                <a:solidFill>
                  <a:srgbClr val="0C285A"/>
                </a:solidFill>
                <a:latin typeface="Tahoma"/>
                <a:cs typeface="Tahoma"/>
              </a:rPr>
              <a:t>se</a:t>
            </a:r>
            <a:r>
              <a:rPr sz="1500" spc="-60">
                <a:solidFill>
                  <a:srgbClr val="0C285A"/>
                </a:solidFill>
                <a:latin typeface="Tahoma"/>
                <a:cs typeface="Tahoma"/>
              </a:rPr>
              <a:t> </a:t>
            </a:r>
            <a:r>
              <a:rPr sz="1500" spc="-10">
                <a:solidFill>
                  <a:srgbClr val="0C285A"/>
                </a:solidFill>
                <a:latin typeface="Tahoma"/>
                <a:cs typeface="Tahoma"/>
              </a:rPr>
              <a:t>constam </a:t>
            </a:r>
            <a:r>
              <a:rPr sz="1500">
                <a:solidFill>
                  <a:srgbClr val="0C285A"/>
                </a:solidFill>
                <a:latin typeface="Tahoma"/>
                <a:cs typeface="Tahoma"/>
              </a:rPr>
              <a:t>a</a:t>
            </a:r>
            <a:r>
              <a:rPr sz="1500" spc="-75">
                <a:solidFill>
                  <a:srgbClr val="0C285A"/>
                </a:solidFill>
                <a:latin typeface="Tahoma"/>
                <a:cs typeface="Tahoma"/>
              </a:rPr>
              <a:t> </a:t>
            </a:r>
            <a:r>
              <a:rPr sz="1500" spc="-10">
                <a:solidFill>
                  <a:srgbClr val="0C285A"/>
                </a:solidFill>
                <a:latin typeface="Tahoma"/>
                <a:cs typeface="Tahoma"/>
              </a:rPr>
              <a:t>identificação</a:t>
            </a:r>
            <a:r>
              <a:rPr sz="1500" spc="-75">
                <a:solidFill>
                  <a:srgbClr val="0C285A"/>
                </a:solidFill>
                <a:latin typeface="Tahoma"/>
                <a:cs typeface="Tahoma"/>
              </a:rPr>
              <a:t> </a:t>
            </a:r>
            <a:r>
              <a:rPr sz="1500" spc="-10">
                <a:solidFill>
                  <a:srgbClr val="0C285A"/>
                </a:solidFill>
                <a:latin typeface="Tahoma"/>
                <a:cs typeface="Tahoma"/>
              </a:rPr>
              <a:t>completa</a:t>
            </a:r>
            <a:r>
              <a:rPr sz="1500" spc="-75">
                <a:solidFill>
                  <a:srgbClr val="0C285A"/>
                </a:solidFill>
                <a:latin typeface="Tahoma"/>
                <a:cs typeface="Tahoma"/>
              </a:rPr>
              <a:t> </a:t>
            </a:r>
            <a:r>
              <a:rPr sz="1500">
                <a:solidFill>
                  <a:srgbClr val="0C285A"/>
                </a:solidFill>
                <a:latin typeface="Tahoma"/>
                <a:cs typeface="Tahoma"/>
              </a:rPr>
              <a:t>do</a:t>
            </a:r>
            <a:r>
              <a:rPr sz="1500" spc="-75">
                <a:solidFill>
                  <a:srgbClr val="0C285A"/>
                </a:solidFill>
                <a:latin typeface="Tahoma"/>
                <a:cs typeface="Tahoma"/>
              </a:rPr>
              <a:t> </a:t>
            </a:r>
            <a:r>
              <a:rPr sz="1500" spc="-45">
                <a:solidFill>
                  <a:srgbClr val="0C285A"/>
                </a:solidFill>
                <a:latin typeface="Tahoma"/>
                <a:cs typeface="Tahoma"/>
              </a:rPr>
              <a:t>trabalhador,</a:t>
            </a:r>
            <a:r>
              <a:rPr sz="1500" spc="-75">
                <a:solidFill>
                  <a:srgbClr val="0C285A"/>
                </a:solidFill>
                <a:latin typeface="Tahoma"/>
                <a:cs typeface="Tahoma"/>
              </a:rPr>
              <a:t> </a:t>
            </a:r>
            <a:r>
              <a:rPr sz="1500">
                <a:solidFill>
                  <a:srgbClr val="0C285A"/>
                </a:solidFill>
                <a:latin typeface="Tahoma"/>
                <a:cs typeface="Tahoma"/>
              </a:rPr>
              <a:t>a</a:t>
            </a:r>
            <a:r>
              <a:rPr sz="1500" spc="-75">
                <a:solidFill>
                  <a:srgbClr val="0C285A"/>
                </a:solidFill>
                <a:latin typeface="Tahoma"/>
                <a:cs typeface="Tahoma"/>
              </a:rPr>
              <a:t> </a:t>
            </a:r>
            <a:r>
              <a:rPr sz="1500">
                <a:solidFill>
                  <a:srgbClr val="0C285A"/>
                </a:solidFill>
                <a:latin typeface="Tahoma"/>
                <a:cs typeface="Tahoma"/>
              </a:rPr>
              <a:t>descrição</a:t>
            </a:r>
            <a:r>
              <a:rPr sz="1500" spc="-70">
                <a:solidFill>
                  <a:srgbClr val="0C285A"/>
                </a:solidFill>
                <a:latin typeface="Tahoma"/>
                <a:cs typeface="Tahoma"/>
              </a:rPr>
              <a:t> </a:t>
            </a:r>
            <a:r>
              <a:rPr sz="1500">
                <a:solidFill>
                  <a:srgbClr val="0C285A"/>
                </a:solidFill>
                <a:latin typeface="Tahoma"/>
                <a:cs typeface="Tahoma"/>
              </a:rPr>
              <a:t>do</a:t>
            </a:r>
            <a:r>
              <a:rPr sz="1500" spc="-75">
                <a:solidFill>
                  <a:srgbClr val="0C285A"/>
                </a:solidFill>
                <a:latin typeface="Tahoma"/>
                <a:cs typeface="Tahoma"/>
              </a:rPr>
              <a:t> </a:t>
            </a:r>
            <a:r>
              <a:rPr sz="1500" spc="-25">
                <a:solidFill>
                  <a:srgbClr val="0C285A"/>
                </a:solidFill>
                <a:latin typeface="Tahoma"/>
                <a:cs typeface="Tahoma"/>
              </a:rPr>
              <a:t>motivo</a:t>
            </a:r>
            <a:r>
              <a:rPr sz="1500" spc="-75">
                <a:solidFill>
                  <a:srgbClr val="0C285A"/>
                </a:solidFill>
                <a:latin typeface="Tahoma"/>
                <a:cs typeface="Tahoma"/>
              </a:rPr>
              <a:t> </a:t>
            </a:r>
            <a:r>
              <a:rPr sz="1500">
                <a:solidFill>
                  <a:srgbClr val="0C285A"/>
                </a:solidFill>
                <a:latin typeface="Tahoma"/>
                <a:cs typeface="Tahoma"/>
              </a:rPr>
              <a:t>da</a:t>
            </a:r>
            <a:r>
              <a:rPr sz="1500" spc="-75">
                <a:solidFill>
                  <a:srgbClr val="0C285A"/>
                </a:solidFill>
                <a:latin typeface="Tahoma"/>
                <a:cs typeface="Tahoma"/>
              </a:rPr>
              <a:t> </a:t>
            </a:r>
            <a:r>
              <a:rPr sz="1500" spc="-40">
                <a:solidFill>
                  <a:srgbClr val="0C285A"/>
                </a:solidFill>
                <a:latin typeface="Tahoma"/>
                <a:cs typeface="Tahoma"/>
              </a:rPr>
              <a:t>justa</a:t>
            </a:r>
            <a:r>
              <a:rPr sz="1500" spc="-75">
                <a:solidFill>
                  <a:srgbClr val="0C285A"/>
                </a:solidFill>
                <a:latin typeface="Tahoma"/>
                <a:cs typeface="Tahoma"/>
              </a:rPr>
              <a:t> </a:t>
            </a:r>
            <a:r>
              <a:rPr sz="1500">
                <a:solidFill>
                  <a:srgbClr val="0C285A"/>
                </a:solidFill>
                <a:latin typeface="Tahoma"/>
                <a:cs typeface="Tahoma"/>
              </a:rPr>
              <a:t>causa</a:t>
            </a:r>
            <a:r>
              <a:rPr sz="1500" spc="-75">
                <a:solidFill>
                  <a:srgbClr val="0C285A"/>
                </a:solidFill>
                <a:latin typeface="Tahoma"/>
                <a:cs typeface="Tahoma"/>
              </a:rPr>
              <a:t> </a:t>
            </a:r>
            <a:r>
              <a:rPr sz="1500" spc="-20">
                <a:solidFill>
                  <a:srgbClr val="0C285A"/>
                </a:solidFill>
                <a:latin typeface="Tahoma"/>
                <a:cs typeface="Tahoma"/>
              </a:rPr>
              <a:t>conforme</a:t>
            </a:r>
            <a:r>
              <a:rPr sz="1500" spc="-70">
                <a:solidFill>
                  <a:srgbClr val="0C285A"/>
                </a:solidFill>
                <a:latin typeface="Tahoma"/>
                <a:cs typeface="Tahoma"/>
              </a:rPr>
              <a:t> </a:t>
            </a:r>
            <a:r>
              <a:rPr sz="1500" spc="-25">
                <a:solidFill>
                  <a:srgbClr val="0C285A"/>
                </a:solidFill>
                <a:latin typeface="Tahoma"/>
                <a:cs typeface="Tahoma"/>
              </a:rPr>
              <a:t>previsto</a:t>
            </a:r>
            <a:r>
              <a:rPr sz="1500" spc="-75">
                <a:solidFill>
                  <a:srgbClr val="0C285A"/>
                </a:solidFill>
                <a:latin typeface="Tahoma"/>
                <a:cs typeface="Tahoma"/>
              </a:rPr>
              <a:t> </a:t>
            </a:r>
            <a:r>
              <a:rPr sz="1500" spc="-25">
                <a:solidFill>
                  <a:srgbClr val="0C285A"/>
                </a:solidFill>
                <a:latin typeface="Tahoma"/>
                <a:cs typeface="Tahoma"/>
              </a:rPr>
              <a:t>na legislação,</a:t>
            </a:r>
            <a:r>
              <a:rPr sz="1500" spc="-75">
                <a:solidFill>
                  <a:srgbClr val="0C285A"/>
                </a:solidFill>
                <a:latin typeface="Tahoma"/>
                <a:cs typeface="Tahoma"/>
              </a:rPr>
              <a:t> </a:t>
            </a:r>
            <a:r>
              <a:rPr sz="1500">
                <a:solidFill>
                  <a:srgbClr val="0C285A"/>
                </a:solidFill>
                <a:latin typeface="Tahoma"/>
                <a:cs typeface="Tahoma"/>
              </a:rPr>
              <a:t>a</a:t>
            </a:r>
            <a:r>
              <a:rPr sz="1500" spc="-70">
                <a:solidFill>
                  <a:srgbClr val="0C285A"/>
                </a:solidFill>
                <a:latin typeface="Tahoma"/>
                <a:cs typeface="Tahoma"/>
              </a:rPr>
              <a:t> </a:t>
            </a:r>
            <a:r>
              <a:rPr sz="1500" spc="-25">
                <a:solidFill>
                  <a:srgbClr val="0C285A"/>
                </a:solidFill>
                <a:latin typeface="Tahoma"/>
                <a:cs typeface="Tahoma"/>
              </a:rPr>
              <a:t>data</a:t>
            </a:r>
            <a:r>
              <a:rPr sz="1500" spc="-70">
                <a:solidFill>
                  <a:srgbClr val="0C285A"/>
                </a:solidFill>
                <a:latin typeface="Tahoma"/>
                <a:cs typeface="Tahoma"/>
              </a:rPr>
              <a:t> </a:t>
            </a:r>
            <a:r>
              <a:rPr sz="1500">
                <a:solidFill>
                  <a:srgbClr val="0C285A"/>
                </a:solidFill>
                <a:latin typeface="Tahoma"/>
                <a:cs typeface="Tahoma"/>
              </a:rPr>
              <a:t>de</a:t>
            </a:r>
            <a:r>
              <a:rPr sz="1500" spc="-70">
                <a:solidFill>
                  <a:srgbClr val="0C285A"/>
                </a:solidFill>
                <a:latin typeface="Tahoma"/>
                <a:cs typeface="Tahoma"/>
              </a:rPr>
              <a:t> </a:t>
            </a:r>
            <a:r>
              <a:rPr sz="1500" spc="-20">
                <a:solidFill>
                  <a:srgbClr val="0C285A"/>
                </a:solidFill>
                <a:latin typeface="Tahoma"/>
                <a:cs typeface="Tahoma"/>
              </a:rPr>
              <a:t>desligamento</a:t>
            </a:r>
            <a:r>
              <a:rPr sz="1500" spc="-70">
                <a:solidFill>
                  <a:srgbClr val="0C285A"/>
                </a:solidFill>
                <a:latin typeface="Tahoma"/>
                <a:cs typeface="Tahoma"/>
              </a:rPr>
              <a:t> </a:t>
            </a:r>
            <a:r>
              <a:rPr sz="1500">
                <a:solidFill>
                  <a:srgbClr val="0C285A"/>
                </a:solidFill>
                <a:latin typeface="Tahoma"/>
                <a:cs typeface="Tahoma"/>
              </a:rPr>
              <a:t>e</a:t>
            </a:r>
            <a:r>
              <a:rPr sz="1500" spc="-70">
                <a:solidFill>
                  <a:srgbClr val="0C285A"/>
                </a:solidFill>
                <a:latin typeface="Tahoma"/>
                <a:cs typeface="Tahoma"/>
              </a:rPr>
              <a:t> </a:t>
            </a:r>
            <a:r>
              <a:rPr sz="1500">
                <a:solidFill>
                  <a:srgbClr val="0C285A"/>
                </a:solidFill>
                <a:latin typeface="Tahoma"/>
                <a:cs typeface="Tahoma"/>
              </a:rPr>
              <a:t>as</a:t>
            </a:r>
            <a:r>
              <a:rPr sz="1500" spc="-70">
                <a:solidFill>
                  <a:srgbClr val="0C285A"/>
                </a:solidFill>
                <a:latin typeface="Tahoma"/>
                <a:cs typeface="Tahoma"/>
              </a:rPr>
              <a:t> </a:t>
            </a:r>
            <a:r>
              <a:rPr sz="1500" spc="-25">
                <a:solidFill>
                  <a:srgbClr val="0C285A"/>
                </a:solidFill>
                <a:latin typeface="Tahoma"/>
                <a:cs typeface="Tahoma"/>
              </a:rPr>
              <a:t>assinaturas</a:t>
            </a:r>
            <a:r>
              <a:rPr sz="1500" spc="-75">
                <a:solidFill>
                  <a:srgbClr val="0C285A"/>
                </a:solidFill>
                <a:latin typeface="Tahoma"/>
                <a:cs typeface="Tahoma"/>
              </a:rPr>
              <a:t> </a:t>
            </a:r>
            <a:r>
              <a:rPr sz="1500">
                <a:solidFill>
                  <a:srgbClr val="0C285A"/>
                </a:solidFill>
                <a:latin typeface="Tahoma"/>
                <a:cs typeface="Tahoma"/>
              </a:rPr>
              <a:t>da</a:t>
            </a:r>
            <a:r>
              <a:rPr sz="1500" spc="-70">
                <a:solidFill>
                  <a:srgbClr val="0C285A"/>
                </a:solidFill>
                <a:latin typeface="Tahoma"/>
                <a:cs typeface="Tahoma"/>
              </a:rPr>
              <a:t> </a:t>
            </a:r>
            <a:r>
              <a:rPr sz="1500" spc="-40">
                <a:solidFill>
                  <a:srgbClr val="0C285A"/>
                </a:solidFill>
                <a:latin typeface="Tahoma"/>
                <a:cs typeface="Tahoma"/>
              </a:rPr>
              <a:t>empresa.</a:t>
            </a:r>
            <a:r>
              <a:rPr sz="1500" spc="-70">
                <a:solidFill>
                  <a:srgbClr val="0C285A"/>
                </a:solidFill>
                <a:latin typeface="Tahoma"/>
                <a:cs typeface="Tahoma"/>
              </a:rPr>
              <a:t> </a:t>
            </a:r>
            <a:r>
              <a:rPr sz="1500" spc="50">
                <a:solidFill>
                  <a:srgbClr val="0C285A"/>
                </a:solidFill>
                <a:latin typeface="Tahoma"/>
                <a:cs typeface="Tahoma"/>
              </a:rPr>
              <a:t>O</a:t>
            </a:r>
            <a:r>
              <a:rPr sz="1500" spc="-70">
                <a:solidFill>
                  <a:srgbClr val="0C285A"/>
                </a:solidFill>
                <a:latin typeface="Tahoma"/>
                <a:cs typeface="Tahoma"/>
              </a:rPr>
              <a:t> </a:t>
            </a:r>
            <a:r>
              <a:rPr sz="1500" spc="-20">
                <a:solidFill>
                  <a:srgbClr val="0C285A"/>
                </a:solidFill>
                <a:latin typeface="Tahoma"/>
                <a:cs typeface="Tahoma"/>
              </a:rPr>
              <a:t>documento</a:t>
            </a:r>
            <a:r>
              <a:rPr sz="1500" spc="-70">
                <a:solidFill>
                  <a:srgbClr val="0C285A"/>
                </a:solidFill>
                <a:latin typeface="Tahoma"/>
                <a:cs typeface="Tahoma"/>
              </a:rPr>
              <a:t> </a:t>
            </a:r>
            <a:r>
              <a:rPr sz="1500" spc="-20">
                <a:solidFill>
                  <a:srgbClr val="0C285A"/>
                </a:solidFill>
                <a:latin typeface="Tahoma"/>
                <a:cs typeface="Tahoma"/>
              </a:rPr>
              <a:t>também</a:t>
            </a:r>
            <a:r>
              <a:rPr sz="1500" spc="-70">
                <a:solidFill>
                  <a:srgbClr val="0C285A"/>
                </a:solidFill>
                <a:latin typeface="Tahoma"/>
                <a:cs typeface="Tahoma"/>
              </a:rPr>
              <a:t> </a:t>
            </a:r>
            <a:r>
              <a:rPr sz="1500" spc="-20">
                <a:solidFill>
                  <a:srgbClr val="0C285A"/>
                </a:solidFill>
                <a:latin typeface="Tahoma"/>
                <a:cs typeface="Tahoma"/>
              </a:rPr>
              <a:t>deve</a:t>
            </a:r>
            <a:r>
              <a:rPr sz="1500" spc="-70">
                <a:solidFill>
                  <a:srgbClr val="0C285A"/>
                </a:solidFill>
                <a:latin typeface="Tahoma"/>
                <a:cs typeface="Tahoma"/>
              </a:rPr>
              <a:t> </a:t>
            </a:r>
            <a:r>
              <a:rPr sz="1500" spc="-10">
                <a:solidFill>
                  <a:srgbClr val="0C285A"/>
                </a:solidFill>
                <a:latin typeface="Tahoma"/>
                <a:cs typeface="Tahoma"/>
              </a:rPr>
              <a:t>estar compatível</a:t>
            </a:r>
            <a:r>
              <a:rPr sz="1500" spc="-85">
                <a:solidFill>
                  <a:srgbClr val="0C285A"/>
                </a:solidFill>
                <a:latin typeface="Tahoma"/>
                <a:cs typeface="Tahoma"/>
              </a:rPr>
              <a:t> </a:t>
            </a:r>
            <a:r>
              <a:rPr sz="1500">
                <a:solidFill>
                  <a:srgbClr val="0C285A"/>
                </a:solidFill>
                <a:latin typeface="Tahoma"/>
                <a:cs typeface="Tahoma"/>
              </a:rPr>
              <a:t>com</a:t>
            </a:r>
            <a:r>
              <a:rPr sz="1500" spc="-80">
                <a:solidFill>
                  <a:srgbClr val="0C285A"/>
                </a:solidFill>
                <a:latin typeface="Tahoma"/>
                <a:cs typeface="Tahoma"/>
              </a:rPr>
              <a:t> </a:t>
            </a:r>
            <a:r>
              <a:rPr sz="1500">
                <a:solidFill>
                  <a:srgbClr val="0C285A"/>
                </a:solidFill>
                <a:latin typeface="Tahoma"/>
                <a:cs typeface="Tahoma"/>
              </a:rPr>
              <a:t>o</a:t>
            </a:r>
            <a:r>
              <a:rPr sz="1500" spc="-80">
                <a:solidFill>
                  <a:srgbClr val="0C285A"/>
                </a:solidFill>
                <a:latin typeface="Tahoma"/>
                <a:cs typeface="Tahoma"/>
              </a:rPr>
              <a:t> </a:t>
            </a:r>
            <a:r>
              <a:rPr sz="1500">
                <a:solidFill>
                  <a:srgbClr val="0C285A"/>
                </a:solidFill>
                <a:latin typeface="Tahoma"/>
                <a:cs typeface="Tahoma"/>
              </a:rPr>
              <a:t>TRCT</a:t>
            </a:r>
            <a:r>
              <a:rPr sz="1500" spc="-80">
                <a:solidFill>
                  <a:srgbClr val="0C285A"/>
                </a:solidFill>
                <a:latin typeface="Tahoma"/>
                <a:cs typeface="Tahoma"/>
              </a:rPr>
              <a:t> </a:t>
            </a:r>
            <a:r>
              <a:rPr sz="1500">
                <a:solidFill>
                  <a:srgbClr val="0C285A"/>
                </a:solidFill>
                <a:latin typeface="Tahoma"/>
                <a:cs typeface="Tahoma"/>
              </a:rPr>
              <a:t>e</a:t>
            </a:r>
            <a:r>
              <a:rPr sz="1500" spc="-80">
                <a:solidFill>
                  <a:srgbClr val="0C285A"/>
                </a:solidFill>
                <a:latin typeface="Tahoma"/>
                <a:cs typeface="Tahoma"/>
              </a:rPr>
              <a:t> </a:t>
            </a:r>
            <a:r>
              <a:rPr sz="1500" spc="-10">
                <a:solidFill>
                  <a:srgbClr val="0C285A"/>
                </a:solidFill>
                <a:latin typeface="Tahoma"/>
                <a:cs typeface="Tahoma"/>
              </a:rPr>
              <a:t>demais</a:t>
            </a:r>
            <a:r>
              <a:rPr sz="1500" spc="-80">
                <a:solidFill>
                  <a:srgbClr val="0C285A"/>
                </a:solidFill>
                <a:latin typeface="Tahoma"/>
                <a:cs typeface="Tahoma"/>
              </a:rPr>
              <a:t> </a:t>
            </a:r>
            <a:r>
              <a:rPr sz="1500" spc="-20">
                <a:solidFill>
                  <a:srgbClr val="0C285A"/>
                </a:solidFill>
                <a:latin typeface="Tahoma"/>
                <a:cs typeface="Tahoma"/>
              </a:rPr>
              <a:t>registros</a:t>
            </a:r>
            <a:r>
              <a:rPr sz="1500" spc="-80">
                <a:solidFill>
                  <a:srgbClr val="0C285A"/>
                </a:solidFill>
                <a:latin typeface="Tahoma"/>
                <a:cs typeface="Tahoma"/>
              </a:rPr>
              <a:t> </a:t>
            </a:r>
            <a:r>
              <a:rPr sz="1500" spc="-10">
                <a:solidFill>
                  <a:srgbClr val="0C285A"/>
                </a:solidFill>
                <a:latin typeface="Tahoma"/>
                <a:cs typeface="Tahoma"/>
              </a:rPr>
              <a:t>rescisórios.</a:t>
            </a:r>
            <a:endParaRPr sz="1500">
              <a:latin typeface="Tahoma"/>
              <a:cs typeface="Tahom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155575">
              <a:lnSpc>
                <a:spcPct val="100000"/>
              </a:lnSpc>
            </a:pPr>
            <a:r>
              <a:rPr sz="1500" spc="70">
                <a:solidFill>
                  <a:srgbClr val="0C285A"/>
                </a:solidFill>
                <a:latin typeface="Tahoma"/>
                <a:cs typeface="Tahoma"/>
              </a:rPr>
              <a:t>A</a:t>
            </a:r>
            <a:r>
              <a:rPr sz="1500" spc="-85">
                <a:solidFill>
                  <a:srgbClr val="0C285A"/>
                </a:solidFill>
                <a:latin typeface="Tahoma"/>
                <a:cs typeface="Tahoma"/>
              </a:rPr>
              <a:t> </a:t>
            </a:r>
            <a:r>
              <a:rPr sz="1500" spc="-40">
                <a:solidFill>
                  <a:srgbClr val="0C285A"/>
                </a:solidFill>
                <a:latin typeface="Tahoma"/>
                <a:cs typeface="Tahoma"/>
              </a:rPr>
              <a:t>justa</a:t>
            </a:r>
            <a:r>
              <a:rPr sz="1500" spc="-80">
                <a:solidFill>
                  <a:srgbClr val="0C285A"/>
                </a:solidFill>
                <a:latin typeface="Tahoma"/>
                <a:cs typeface="Tahoma"/>
              </a:rPr>
              <a:t> </a:t>
            </a:r>
            <a:r>
              <a:rPr sz="1500">
                <a:solidFill>
                  <a:srgbClr val="0C285A"/>
                </a:solidFill>
                <a:latin typeface="Tahoma"/>
                <a:cs typeface="Tahoma"/>
              </a:rPr>
              <a:t>causa</a:t>
            </a:r>
            <a:r>
              <a:rPr sz="1500" spc="-85">
                <a:solidFill>
                  <a:srgbClr val="0C285A"/>
                </a:solidFill>
                <a:latin typeface="Tahoma"/>
                <a:cs typeface="Tahoma"/>
              </a:rPr>
              <a:t> </a:t>
            </a:r>
            <a:r>
              <a:rPr sz="1500">
                <a:solidFill>
                  <a:srgbClr val="0C285A"/>
                </a:solidFill>
                <a:latin typeface="Tahoma"/>
                <a:cs typeface="Tahoma"/>
              </a:rPr>
              <a:t>é</a:t>
            </a:r>
            <a:r>
              <a:rPr sz="1500" spc="-80">
                <a:solidFill>
                  <a:srgbClr val="0C285A"/>
                </a:solidFill>
                <a:latin typeface="Tahoma"/>
                <a:cs typeface="Tahoma"/>
              </a:rPr>
              <a:t> </a:t>
            </a:r>
            <a:r>
              <a:rPr sz="1500">
                <a:solidFill>
                  <a:srgbClr val="0C285A"/>
                </a:solidFill>
                <a:latin typeface="Tahoma"/>
                <a:cs typeface="Tahoma"/>
              </a:rPr>
              <a:t>a</a:t>
            </a:r>
            <a:r>
              <a:rPr sz="1500" spc="-85">
                <a:solidFill>
                  <a:srgbClr val="0C285A"/>
                </a:solidFill>
                <a:latin typeface="Tahoma"/>
                <a:cs typeface="Tahoma"/>
              </a:rPr>
              <a:t> </a:t>
            </a:r>
            <a:r>
              <a:rPr sz="1500" spc="-10">
                <a:solidFill>
                  <a:srgbClr val="0C285A"/>
                </a:solidFill>
                <a:latin typeface="Tahoma"/>
                <a:cs typeface="Tahoma"/>
              </a:rPr>
              <a:t>penalidade</a:t>
            </a:r>
            <a:r>
              <a:rPr sz="1500" spc="-80">
                <a:solidFill>
                  <a:srgbClr val="0C285A"/>
                </a:solidFill>
                <a:latin typeface="Tahoma"/>
                <a:cs typeface="Tahoma"/>
              </a:rPr>
              <a:t> </a:t>
            </a:r>
            <a:r>
              <a:rPr sz="1500" spc="-30">
                <a:solidFill>
                  <a:srgbClr val="0C285A"/>
                </a:solidFill>
                <a:latin typeface="Tahoma"/>
                <a:cs typeface="Tahoma"/>
              </a:rPr>
              <a:t>máxima</a:t>
            </a:r>
            <a:r>
              <a:rPr sz="1500" spc="-80">
                <a:solidFill>
                  <a:srgbClr val="0C285A"/>
                </a:solidFill>
                <a:latin typeface="Tahoma"/>
                <a:cs typeface="Tahoma"/>
              </a:rPr>
              <a:t> </a:t>
            </a:r>
            <a:r>
              <a:rPr sz="1500">
                <a:solidFill>
                  <a:srgbClr val="0C285A"/>
                </a:solidFill>
                <a:latin typeface="Tahoma"/>
                <a:cs typeface="Tahoma"/>
              </a:rPr>
              <a:t>aplicada</a:t>
            </a:r>
            <a:r>
              <a:rPr sz="1500" spc="-85">
                <a:solidFill>
                  <a:srgbClr val="0C285A"/>
                </a:solidFill>
                <a:latin typeface="Tahoma"/>
                <a:cs typeface="Tahoma"/>
              </a:rPr>
              <a:t> </a:t>
            </a:r>
            <a:r>
              <a:rPr sz="1500">
                <a:solidFill>
                  <a:srgbClr val="0C285A"/>
                </a:solidFill>
                <a:latin typeface="Tahoma"/>
                <a:cs typeface="Tahoma"/>
              </a:rPr>
              <a:t>ao</a:t>
            </a:r>
            <a:r>
              <a:rPr sz="1500" spc="-80">
                <a:solidFill>
                  <a:srgbClr val="0C285A"/>
                </a:solidFill>
                <a:latin typeface="Tahoma"/>
                <a:cs typeface="Tahoma"/>
              </a:rPr>
              <a:t> </a:t>
            </a:r>
            <a:r>
              <a:rPr sz="1500" spc="-25">
                <a:solidFill>
                  <a:srgbClr val="0C285A"/>
                </a:solidFill>
                <a:latin typeface="Tahoma"/>
                <a:cs typeface="Tahoma"/>
              </a:rPr>
              <a:t>trabalhador</a:t>
            </a:r>
            <a:r>
              <a:rPr sz="1500" spc="-85">
                <a:solidFill>
                  <a:srgbClr val="0C285A"/>
                </a:solidFill>
                <a:latin typeface="Tahoma"/>
                <a:cs typeface="Tahoma"/>
              </a:rPr>
              <a:t> </a:t>
            </a:r>
            <a:r>
              <a:rPr sz="1500">
                <a:solidFill>
                  <a:srgbClr val="0C285A"/>
                </a:solidFill>
                <a:latin typeface="Tahoma"/>
                <a:cs typeface="Tahoma"/>
              </a:rPr>
              <a:t>e</a:t>
            </a:r>
            <a:r>
              <a:rPr sz="1500" spc="-80">
                <a:solidFill>
                  <a:srgbClr val="0C285A"/>
                </a:solidFill>
                <a:latin typeface="Tahoma"/>
                <a:cs typeface="Tahoma"/>
              </a:rPr>
              <a:t> </a:t>
            </a:r>
            <a:r>
              <a:rPr sz="1500" spc="-20">
                <a:solidFill>
                  <a:srgbClr val="0C285A"/>
                </a:solidFill>
                <a:latin typeface="Tahoma"/>
                <a:cs typeface="Tahoma"/>
              </a:rPr>
              <a:t>deve</a:t>
            </a:r>
            <a:r>
              <a:rPr sz="1500" spc="-80">
                <a:solidFill>
                  <a:srgbClr val="0C285A"/>
                </a:solidFill>
                <a:latin typeface="Tahoma"/>
                <a:cs typeface="Tahoma"/>
              </a:rPr>
              <a:t> </a:t>
            </a:r>
            <a:r>
              <a:rPr sz="1500" spc="-20">
                <a:solidFill>
                  <a:srgbClr val="0C285A"/>
                </a:solidFill>
                <a:latin typeface="Tahoma"/>
                <a:cs typeface="Tahoma"/>
              </a:rPr>
              <a:t>ser</a:t>
            </a:r>
            <a:r>
              <a:rPr sz="1500" spc="-85">
                <a:solidFill>
                  <a:srgbClr val="0C285A"/>
                </a:solidFill>
                <a:latin typeface="Tahoma"/>
                <a:cs typeface="Tahoma"/>
              </a:rPr>
              <a:t> </a:t>
            </a:r>
            <a:r>
              <a:rPr sz="1500" spc="-30">
                <a:solidFill>
                  <a:srgbClr val="0C285A"/>
                </a:solidFill>
                <a:latin typeface="Tahoma"/>
                <a:cs typeface="Tahoma"/>
              </a:rPr>
              <a:t>fundamentada</a:t>
            </a:r>
            <a:r>
              <a:rPr sz="1500" spc="-80">
                <a:solidFill>
                  <a:srgbClr val="0C285A"/>
                </a:solidFill>
                <a:latin typeface="Tahoma"/>
                <a:cs typeface="Tahoma"/>
              </a:rPr>
              <a:t> </a:t>
            </a:r>
            <a:r>
              <a:rPr sz="1500" spc="-10">
                <a:solidFill>
                  <a:srgbClr val="0C285A"/>
                </a:solidFill>
                <a:latin typeface="Tahoma"/>
                <a:cs typeface="Tahoma"/>
              </a:rPr>
              <a:t>em</a:t>
            </a:r>
            <a:r>
              <a:rPr sz="1500" spc="-85">
                <a:solidFill>
                  <a:srgbClr val="0C285A"/>
                </a:solidFill>
                <a:latin typeface="Tahoma"/>
                <a:cs typeface="Tahoma"/>
              </a:rPr>
              <a:t> </a:t>
            </a:r>
            <a:r>
              <a:rPr sz="1500" spc="-20">
                <a:solidFill>
                  <a:srgbClr val="0C285A"/>
                </a:solidFill>
                <a:latin typeface="Tahoma"/>
                <a:cs typeface="Tahoma"/>
              </a:rPr>
              <a:t>uma</a:t>
            </a:r>
            <a:r>
              <a:rPr sz="1500" spc="-80">
                <a:solidFill>
                  <a:srgbClr val="0C285A"/>
                </a:solidFill>
                <a:latin typeface="Tahoma"/>
                <a:cs typeface="Tahoma"/>
              </a:rPr>
              <a:t> </a:t>
            </a:r>
            <a:r>
              <a:rPr sz="1500" spc="-25">
                <a:solidFill>
                  <a:srgbClr val="0C285A"/>
                </a:solidFill>
                <a:latin typeface="Tahoma"/>
                <a:cs typeface="Tahoma"/>
              </a:rPr>
              <a:t>das </a:t>
            </a:r>
            <a:r>
              <a:rPr sz="1500" spc="-10">
                <a:solidFill>
                  <a:srgbClr val="0C285A"/>
                </a:solidFill>
                <a:latin typeface="Tahoma"/>
                <a:cs typeface="Tahoma"/>
              </a:rPr>
              <a:t>hipóteses</a:t>
            </a:r>
            <a:r>
              <a:rPr sz="1500" spc="-70">
                <a:solidFill>
                  <a:srgbClr val="0C285A"/>
                </a:solidFill>
                <a:latin typeface="Tahoma"/>
                <a:cs typeface="Tahoma"/>
              </a:rPr>
              <a:t> </a:t>
            </a:r>
            <a:r>
              <a:rPr sz="1500" spc="-25">
                <a:solidFill>
                  <a:srgbClr val="0C285A"/>
                </a:solidFill>
                <a:latin typeface="Tahoma"/>
                <a:cs typeface="Tahoma"/>
              </a:rPr>
              <a:t>previstas</a:t>
            </a:r>
            <a:r>
              <a:rPr sz="1500" spc="-65">
                <a:solidFill>
                  <a:srgbClr val="0C285A"/>
                </a:solidFill>
                <a:latin typeface="Tahoma"/>
                <a:cs typeface="Tahoma"/>
              </a:rPr>
              <a:t> </a:t>
            </a:r>
            <a:r>
              <a:rPr sz="1500" spc="-10">
                <a:solidFill>
                  <a:srgbClr val="0C285A"/>
                </a:solidFill>
                <a:latin typeface="Tahoma"/>
                <a:cs typeface="Tahoma"/>
              </a:rPr>
              <a:t>em</a:t>
            </a:r>
            <a:r>
              <a:rPr sz="1500" spc="-70">
                <a:solidFill>
                  <a:srgbClr val="0C285A"/>
                </a:solidFill>
                <a:latin typeface="Tahoma"/>
                <a:cs typeface="Tahoma"/>
              </a:rPr>
              <a:t> </a:t>
            </a:r>
            <a:r>
              <a:rPr sz="1500" spc="-55">
                <a:solidFill>
                  <a:srgbClr val="0C285A"/>
                </a:solidFill>
                <a:latin typeface="Tahoma"/>
                <a:cs typeface="Tahoma"/>
              </a:rPr>
              <a:t>lei,</a:t>
            </a:r>
            <a:r>
              <a:rPr sz="1500" spc="-65">
                <a:solidFill>
                  <a:srgbClr val="0C285A"/>
                </a:solidFill>
                <a:latin typeface="Tahoma"/>
                <a:cs typeface="Tahoma"/>
              </a:rPr>
              <a:t> </a:t>
            </a:r>
            <a:r>
              <a:rPr sz="1500">
                <a:solidFill>
                  <a:srgbClr val="0C285A"/>
                </a:solidFill>
                <a:latin typeface="Tahoma"/>
                <a:cs typeface="Tahoma"/>
              </a:rPr>
              <a:t>como</a:t>
            </a:r>
            <a:r>
              <a:rPr sz="1500" spc="-70">
                <a:solidFill>
                  <a:srgbClr val="0C285A"/>
                </a:solidFill>
                <a:latin typeface="Tahoma"/>
                <a:cs typeface="Tahoma"/>
              </a:rPr>
              <a:t> </a:t>
            </a:r>
            <a:r>
              <a:rPr sz="1500" spc="-10">
                <a:solidFill>
                  <a:srgbClr val="0C285A"/>
                </a:solidFill>
                <a:latin typeface="Tahoma"/>
                <a:cs typeface="Tahoma"/>
              </a:rPr>
              <a:t>indisciplina,</a:t>
            </a:r>
            <a:r>
              <a:rPr sz="1500" spc="-65">
                <a:solidFill>
                  <a:srgbClr val="0C285A"/>
                </a:solidFill>
                <a:latin typeface="Tahoma"/>
                <a:cs typeface="Tahoma"/>
              </a:rPr>
              <a:t> </a:t>
            </a:r>
            <a:r>
              <a:rPr sz="1500" spc="-25">
                <a:solidFill>
                  <a:srgbClr val="0C285A"/>
                </a:solidFill>
                <a:latin typeface="Tahoma"/>
                <a:cs typeface="Tahoma"/>
              </a:rPr>
              <a:t>insubordinação,</a:t>
            </a:r>
            <a:r>
              <a:rPr sz="1500" spc="-65">
                <a:solidFill>
                  <a:srgbClr val="0C285A"/>
                </a:solidFill>
                <a:latin typeface="Tahoma"/>
                <a:cs typeface="Tahoma"/>
              </a:rPr>
              <a:t> </a:t>
            </a:r>
            <a:r>
              <a:rPr sz="1500" spc="-10">
                <a:solidFill>
                  <a:srgbClr val="0C285A"/>
                </a:solidFill>
                <a:latin typeface="Tahoma"/>
                <a:cs typeface="Tahoma"/>
              </a:rPr>
              <a:t>abandono</a:t>
            </a:r>
            <a:r>
              <a:rPr sz="1500" spc="-70">
                <a:solidFill>
                  <a:srgbClr val="0C285A"/>
                </a:solidFill>
                <a:latin typeface="Tahoma"/>
                <a:cs typeface="Tahoma"/>
              </a:rPr>
              <a:t> </a:t>
            </a:r>
            <a:r>
              <a:rPr sz="1500">
                <a:solidFill>
                  <a:srgbClr val="0C285A"/>
                </a:solidFill>
                <a:latin typeface="Tahoma"/>
                <a:cs typeface="Tahoma"/>
              </a:rPr>
              <a:t>de</a:t>
            </a:r>
            <a:r>
              <a:rPr sz="1500" spc="-65">
                <a:solidFill>
                  <a:srgbClr val="0C285A"/>
                </a:solidFill>
                <a:latin typeface="Tahoma"/>
                <a:cs typeface="Tahoma"/>
              </a:rPr>
              <a:t> </a:t>
            </a:r>
            <a:r>
              <a:rPr sz="1500" spc="-40">
                <a:solidFill>
                  <a:srgbClr val="0C285A"/>
                </a:solidFill>
                <a:latin typeface="Tahoma"/>
                <a:cs typeface="Tahoma"/>
              </a:rPr>
              <a:t>emprego,</a:t>
            </a:r>
            <a:r>
              <a:rPr sz="1500" spc="-70">
                <a:solidFill>
                  <a:srgbClr val="0C285A"/>
                </a:solidFill>
                <a:latin typeface="Tahoma"/>
                <a:cs typeface="Tahoma"/>
              </a:rPr>
              <a:t> </a:t>
            </a:r>
            <a:r>
              <a:rPr sz="1500" spc="-40">
                <a:solidFill>
                  <a:srgbClr val="0C285A"/>
                </a:solidFill>
                <a:latin typeface="Tahoma"/>
                <a:cs typeface="Tahoma"/>
              </a:rPr>
              <a:t>ato</a:t>
            </a:r>
            <a:r>
              <a:rPr sz="1500" spc="-65">
                <a:solidFill>
                  <a:srgbClr val="0C285A"/>
                </a:solidFill>
                <a:latin typeface="Tahoma"/>
                <a:cs typeface="Tahoma"/>
              </a:rPr>
              <a:t> </a:t>
            </a:r>
            <a:r>
              <a:rPr sz="1500">
                <a:solidFill>
                  <a:srgbClr val="0C285A"/>
                </a:solidFill>
                <a:latin typeface="Tahoma"/>
                <a:cs typeface="Tahoma"/>
              </a:rPr>
              <a:t>de</a:t>
            </a:r>
            <a:r>
              <a:rPr sz="1500" spc="-65">
                <a:solidFill>
                  <a:srgbClr val="0C285A"/>
                </a:solidFill>
                <a:latin typeface="Tahoma"/>
                <a:cs typeface="Tahoma"/>
              </a:rPr>
              <a:t> </a:t>
            </a:r>
            <a:r>
              <a:rPr sz="1500" spc="-10">
                <a:solidFill>
                  <a:srgbClr val="0C285A"/>
                </a:solidFill>
                <a:latin typeface="Tahoma"/>
                <a:cs typeface="Tahoma"/>
              </a:rPr>
              <a:t>impro- </a:t>
            </a:r>
            <a:r>
              <a:rPr sz="1500" spc="-25">
                <a:solidFill>
                  <a:srgbClr val="0C285A"/>
                </a:solidFill>
                <a:latin typeface="Tahoma"/>
                <a:cs typeface="Tahoma"/>
              </a:rPr>
              <a:t>bidade,</a:t>
            </a:r>
            <a:r>
              <a:rPr sz="1500" spc="-75">
                <a:solidFill>
                  <a:srgbClr val="0C285A"/>
                </a:solidFill>
                <a:latin typeface="Tahoma"/>
                <a:cs typeface="Tahoma"/>
              </a:rPr>
              <a:t> </a:t>
            </a:r>
            <a:r>
              <a:rPr sz="1500" spc="-45">
                <a:solidFill>
                  <a:srgbClr val="0C285A"/>
                </a:solidFill>
                <a:latin typeface="Tahoma"/>
                <a:cs typeface="Tahoma"/>
              </a:rPr>
              <a:t>entre</a:t>
            </a:r>
            <a:r>
              <a:rPr sz="1500" spc="-70">
                <a:solidFill>
                  <a:srgbClr val="0C285A"/>
                </a:solidFill>
                <a:latin typeface="Tahoma"/>
                <a:cs typeface="Tahoma"/>
              </a:rPr>
              <a:t> </a:t>
            </a:r>
            <a:r>
              <a:rPr sz="1500" spc="-50">
                <a:solidFill>
                  <a:srgbClr val="0C285A"/>
                </a:solidFill>
                <a:latin typeface="Tahoma"/>
                <a:cs typeface="Tahoma"/>
              </a:rPr>
              <a:t>outras.</a:t>
            </a:r>
            <a:r>
              <a:rPr sz="1500" spc="-70">
                <a:solidFill>
                  <a:srgbClr val="0C285A"/>
                </a:solidFill>
                <a:latin typeface="Tahoma"/>
                <a:cs typeface="Tahoma"/>
              </a:rPr>
              <a:t> </a:t>
            </a:r>
            <a:r>
              <a:rPr sz="1500" spc="70">
                <a:solidFill>
                  <a:srgbClr val="0C285A"/>
                </a:solidFill>
                <a:latin typeface="Tahoma"/>
                <a:cs typeface="Tahoma"/>
              </a:rPr>
              <a:t>A</a:t>
            </a:r>
            <a:r>
              <a:rPr sz="1500" spc="-70">
                <a:solidFill>
                  <a:srgbClr val="0C285A"/>
                </a:solidFill>
                <a:latin typeface="Tahoma"/>
                <a:cs typeface="Tahoma"/>
              </a:rPr>
              <a:t> </a:t>
            </a:r>
            <a:r>
              <a:rPr sz="1500" spc="-10">
                <a:solidFill>
                  <a:srgbClr val="0C285A"/>
                </a:solidFill>
                <a:latin typeface="Tahoma"/>
                <a:cs typeface="Tahoma"/>
              </a:rPr>
              <a:t>ausência</a:t>
            </a:r>
            <a:r>
              <a:rPr sz="1500" spc="-70">
                <a:solidFill>
                  <a:srgbClr val="0C285A"/>
                </a:solidFill>
                <a:latin typeface="Tahoma"/>
                <a:cs typeface="Tahoma"/>
              </a:rPr>
              <a:t> </a:t>
            </a:r>
            <a:r>
              <a:rPr sz="1500">
                <a:solidFill>
                  <a:srgbClr val="0C285A"/>
                </a:solidFill>
                <a:latin typeface="Tahoma"/>
                <a:cs typeface="Tahoma"/>
              </a:rPr>
              <a:t>de</a:t>
            </a:r>
            <a:r>
              <a:rPr sz="1500" spc="-70">
                <a:solidFill>
                  <a:srgbClr val="0C285A"/>
                </a:solidFill>
                <a:latin typeface="Tahoma"/>
                <a:cs typeface="Tahoma"/>
              </a:rPr>
              <a:t> </a:t>
            </a:r>
            <a:r>
              <a:rPr sz="1500" spc="-25">
                <a:solidFill>
                  <a:srgbClr val="0C285A"/>
                </a:solidFill>
                <a:latin typeface="Tahoma"/>
                <a:cs typeface="Tahoma"/>
              </a:rPr>
              <a:t>fundamentação</a:t>
            </a:r>
            <a:r>
              <a:rPr sz="1500" spc="-70">
                <a:solidFill>
                  <a:srgbClr val="0C285A"/>
                </a:solidFill>
                <a:latin typeface="Tahoma"/>
                <a:cs typeface="Tahoma"/>
              </a:rPr>
              <a:t> </a:t>
            </a:r>
            <a:r>
              <a:rPr sz="1500" spc="-10">
                <a:solidFill>
                  <a:srgbClr val="0C285A"/>
                </a:solidFill>
                <a:latin typeface="Tahoma"/>
                <a:cs typeface="Tahoma"/>
              </a:rPr>
              <a:t>clara</a:t>
            </a:r>
            <a:r>
              <a:rPr sz="1500" spc="-70">
                <a:solidFill>
                  <a:srgbClr val="0C285A"/>
                </a:solidFill>
                <a:latin typeface="Tahoma"/>
                <a:cs typeface="Tahoma"/>
              </a:rPr>
              <a:t> </a:t>
            </a:r>
            <a:r>
              <a:rPr sz="1500">
                <a:solidFill>
                  <a:srgbClr val="0C285A"/>
                </a:solidFill>
                <a:latin typeface="Tahoma"/>
                <a:cs typeface="Tahoma"/>
              </a:rPr>
              <a:t>ou</a:t>
            </a:r>
            <a:r>
              <a:rPr sz="1500" spc="-70">
                <a:solidFill>
                  <a:srgbClr val="0C285A"/>
                </a:solidFill>
                <a:latin typeface="Tahoma"/>
                <a:cs typeface="Tahoma"/>
              </a:rPr>
              <a:t> </a:t>
            </a:r>
            <a:r>
              <a:rPr sz="1500">
                <a:solidFill>
                  <a:srgbClr val="0C285A"/>
                </a:solidFill>
                <a:latin typeface="Tahoma"/>
                <a:cs typeface="Tahoma"/>
              </a:rPr>
              <a:t>a</a:t>
            </a:r>
            <a:r>
              <a:rPr sz="1500" spc="-70">
                <a:solidFill>
                  <a:srgbClr val="0C285A"/>
                </a:solidFill>
                <a:latin typeface="Tahoma"/>
                <a:cs typeface="Tahoma"/>
              </a:rPr>
              <a:t> </a:t>
            </a:r>
            <a:r>
              <a:rPr sz="1500">
                <a:solidFill>
                  <a:srgbClr val="0C285A"/>
                </a:solidFill>
                <a:latin typeface="Tahoma"/>
                <a:cs typeface="Tahoma"/>
              </a:rPr>
              <a:t>aplicação</a:t>
            </a:r>
            <a:r>
              <a:rPr sz="1500" spc="-70">
                <a:solidFill>
                  <a:srgbClr val="0C285A"/>
                </a:solidFill>
                <a:latin typeface="Tahoma"/>
                <a:cs typeface="Tahoma"/>
              </a:rPr>
              <a:t> </a:t>
            </a:r>
            <a:r>
              <a:rPr sz="1500" spc="-20">
                <a:solidFill>
                  <a:srgbClr val="0C285A"/>
                </a:solidFill>
                <a:latin typeface="Tahoma"/>
                <a:cs typeface="Tahoma"/>
              </a:rPr>
              <a:t>incorreta</a:t>
            </a:r>
            <a:r>
              <a:rPr sz="1500" spc="-70">
                <a:solidFill>
                  <a:srgbClr val="0C285A"/>
                </a:solidFill>
                <a:latin typeface="Tahoma"/>
                <a:cs typeface="Tahoma"/>
              </a:rPr>
              <a:t> </a:t>
            </a:r>
            <a:r>
              <a:rPr sz="1500">
                <a:solidFill>
                  <a:srgbClr val="0C285A"/>
                </a:solidFill>
                <a:latin typeface="Tahoma"/>
                <a:cs typeface="Tahoma"/>
              </a:rPr>
              <a:t>pode</a:t>
            </a:r>
            <a:r>
              <a:rPr sz="1500" spc="-70">
                <a:solidFill>
                  <a:srgbClr val="0C285A"/>
                </a:solidFill>
                <a:latin typeface="Tahoma"/>
                <a:cs typeface="Tahoma"/>
              </a:rPr>
              <a:t> </a:t>
            </a:r>
            <a:r>
              <a:rPr sz="1500" spc="-25">
                <a:solidFill>
                  <a:srgbClr val="0C285A"/>
                </a:solidFill>
                <a:latin typeface="Tahoma"/>
                <a:cs typeface="Tahoma"/>
              </a:rPr>
              <a:t>resultar</a:t>
            </a:r>
            <a:r>
              <a:rPr sz="1500" spc="-70">
                <a:solidFill>
                  <a:srgbClr val="0C285A"/>
                </a:solidFill>
                <a:latin typeface="Tahoma"/>
                <a:cs typeface="Tahoma"/>
              </a:rPr>
              <a:t> </a:t>
            </a:r>
            <a:r>
              <a:rPr sz="1500" spc="-25">
                <a:solidFill>
                  <a:srgbClr val="0C285A"/>
                </a:solidFill>
                <a:latin typeface="Tahoma"/>
                <a:cs typeface="Tahoma"/>
              </a:rPr>
              <a:t>na reversão</a:t>
            </a:r>
            <a:r>
              <a:rPr sz="1500" spc="-80">
                <a:solidFill>
                  <a:srgbClr val="0C285A"/>
                </a:solidFill>
                <a:latin typeface="Tahoma"/>
                <a:cs typeface="Tahoma"/>
              </a:rPr>
              <a:t> </a:t>
            </a:r>
            <a:r>
              <a:rPr sz="1500">
                <a:solidFill>
                  <a:srgbClr val="0C285A"/>
                </a:solidFill>
                <a:latin typeface="Tahoma"/>
                <a:cs typeface="Tahoma"/>
              </a:rPr>
              <a:t>da</a:t>
            </a:r>
            <a:r>
              <a:rPr sz="1500" spc="-75">
                <a:solidFill>
                  <a:srgbClr val="0C285A"/>
                </a:solidFill>
                <a:latin typeface="Tahoma"/>
                <a:cs typeface="Tahoma"/>
              </a:rPr>
              <a:t> </a:t>
            </a:r>
            <a:r>
              <a:rPr sz="1500" spc="-10">
                <a:solidFill>
                  <a:srgbClr val="0C285A"/>
                </a:solidFill>
                <a:latin typeface="Tahoma"/>
                <a:cs typeface="Tahoma"/>
              </a:rPr>
              <a:t>penalidade</a:t>
            </a:r>
            <a:r>
              <a:rPr sz="1500" spc="-75">
                <a:solidFill>
                  <a:srgbClr val="0C285A"/>
                </a:solidFill>
                <a:latin typeface="Tahoma"/>
                <a:cs typeface="Tahoma"/>
              </a:rPr>
              <a:t> </a:t>
            </a:r>
            <a:r>
              <a:rPr sz="1500" spc="-10">
                <a:solidFill>
                  <a:srgbClr val="0C285A"/>
                </a:solidFill>
                <a:latin typeface="Tahoma"/>
                <a:cs typeface="Tahoma"/>
              </a:rPr>
              <a:t>em</a:t>
            </a:r>
            <a:r>
              <a:rPr sz="1500" spc="-75">
                <a:solidFill>
                  <a:srgbClr val="0C285A"/>
                </a:solidFill>
                <a:latin typeface="Tahoma"/>
                <a:cs typeface="Tahoma"/>
              </a:rPr>
              <a:t> </a:t>
            </a:r>
            <a:r>
              <a:rPr sz="1500" spc="-25">
                <a:solidFill>
                  <a:srgbClr val="0C285A"/>
                </a:solidFill>
                <a:latin typeface="Tahoma"/>
                <a:cs typeface="Tahoma"/>
              </a:rPr>
              <a:t>reclamatória</a:t>
            </a:r>
            <a:r>
              <a:rPr sz="1500" spc="-75">
                <a:solidFill>
                  <a:srgbClr val="0C285A"/>
                </a:solidFill>
                <a:latin typeface="Tahoma"/>
                <a:cs typeface="Tahoma"/>
              </a:rPr>
              <a:t> </a:t>
            </a:r>
            <a:r>
              <a:rPr sz="1500" spc="-40">
                <a:solidFill>
                  <a:srgbClr val="0C285A"/>
                </a:solidFill>
                <a:latin typeface="Tahoma"/>
                <a:cs typeface="Tahoma"/>
              </a:rPr>
              <a:t>trabalhista.</a:t>
            </a:r>
            <a:r>
              <a:rPr sz="1500" spc="-75">
                <a:solidFill>
                  <a:srgbClr val="0C285A"/>
                </a:solidFill>
                <a:latin typeface="Tahoma"/>
                <a:cs typeface="Tahoma"/>
              </a:rPr>
              <a:t> </a:t>
            </a:r>
            <a:r>
              <a:rPr sz="1500">
                <a:solidFill>
                  <a:srgbClr val="0C285A"/>
                </a:solidFill>
                <a:latin typeface="Tahoma"/>
                <a:cs typeface="Tahoma"/>
              </a:rPr>
              <a:t>Por</a:t>
            </a:r>
            <a:r>
              <a:rPr sz="1500" spc="-75">
                <a:solidFill>
                  <a:srgbClr val="0C285A"/>
                </a:solidFill>
                <a:latin typeface="Tahoma"/>
                <a:cs typeface="Tahoma"/>
              </a:rPr>
              <a:t> </a:t>
            </a:r>
            <a:r>
              <a:rPr sz="1500" spc="-35">
                <a:solidFill>
                  <a:srgbClr val="0C285A"/>
                </a:solidFill>
                <a:latin typeface="Tahoma"/>
                <a:cs typeface="Tahoma"/>
              </a:rPr>
              <a:t>isso,</a:t>
            </a:r>
            <a:r>
              <a:rPr sz="1500" spc="-75">
                <a:solidFill>
                  <a:srgbClr val="0C285A"/>
                </a:solidFill>
                <a:latin typeface="Tahoma"/>
                <a:cs typeface="Tahoma"/>
              </a:rPr>
              <a:t> </a:t>
            </a:r>
            <a:r>
              <a:rPr sz="1500" spc="-10">
                <a:solidFill>
                  <a:srgbClr val="0C285A"/>
                </a:solidFill>
                <a:latin typeface="Tahoma"/>
                <a:cs typeface="Tahoma"/>
              </a:rPr>
              <a:t>recomenda-</a:t>
            </a:r>
            <a:r>
              <a:rPr sz="1500">
                <a:solidFill>
                  <a:srgbClr val="0C285A"/>
                </a:solidFill>
                <a:latin typeface="Tahoma"/>
                <a:cs typeface="Tahoma"/>
              </a:rPr>
              <a:t>se</a:t>
            </a:r>
            <a:r>
              <a:rPr sz="1500" spc="-75">
                <a:solidFill>
                  <a:srgbClr val="0C285A"/>
                </a:solidFill>
                <a:latin typeface="Tahoma"/>
                <a:cs typeface="Tahoma"/>
              </a:rPr>
              <a:t> </a:t>
            </a:r>
            <a:r>
              <a:rPr sz="1500">
                <a:solidFill>
                  <a:srgbClr val="0C285A"/>
                </a:solidFill>
                <a:latin typeface="Tahoma"/>
                <a:cs typeface="Tahoma"/>
              </a:rPr>
              <a:t>que</a:t>
            </a:r>
            <a:r>
              <a:rPr sz="1500" spc="-75">
                <a:solidFill>
                  <a:srgbClr val="0C285A"/>
                </a:solidFill>
                <a:latin typeface="Tahoma"/>
                <a:cs typeface="Tahoma"/>
              </a:rPr>
              <a:t> </a:t>
            </a:r>
            <a:r>
              <a:rPr sz="1500">
                <a:solidFill>
                  <a:srgbClr val="0C285A"/>
                </a:solidFill>
                <a:latin typeface="Tahoma"/>
                <a:cs typeface="Tahoma"/>
              </a:rPr>
              <a:t>o</a:t>
            </a:r>
            <a:r>
              <a:rPr sz="1500" spc="-75">
                <a:solidFill>
                  <a:srgbClr val="0C285A"/>
                </a:solidFill>
                <a:latin typeface="Tahoma"/>
                <a:cs typeface="Tahoma"/>
              </a:rPr>
              <a:t> </a:t>
            </a:r>
            <a:r>
              <a:rPr sz="1500" spc="-35">
                <a:solidFill>
                  <a:srgbClr val="0C285A"/>
                </a:solidFill>
                <a:latin typeface="Tahoma"/>
                <a:cs typeface="Tahoma"/>
              </a:rPr>
              <a:t>termo</a:t>
            </a:r>
            <a:r>
              <a:rPr sz="1500" spc="-75">
                <a:solidFill>
                  <a:srgbClr val="0C285A"/>
                </a:solidFill>
                <a:latin typeface="Tahoma"/>
                <a:cs typeface="Tahoma"/>
              </a:rPr>
              <a:t> </a:t>
            </a:r>
            <a:r>
              <a:rPr sz="1500" spc="-30">
                <a:solidFill>
                  <a:srgbClr val="0C285A"/>
                </a:solidFill>
                <a:latin typeface="Tahoma"/>
                <a:cs typeface="Tahoma"/>
              </a:rPr>
              <a:t>seja</a:t>
            </a:r>
            <a:r>
              <a:rPr sz="1500" spc="-75">
                <a:solidFill>
                  <a:srgbClr val="0C285A"/>
                </a:solidFill>
                <a:latin typeface="Tahoma"/>
                <a:cs typeface="Tahoma"/>
              </a:rPr>
              <a:t> </a:t>
            </a:r>
            <a:r>
              <a:rPr sz="1500" spc="-10">
                <a:solidFill>
                  <a:srgbClr val="0C285A"/>
                </a:solidFill>
                <a:latin typeface="Tahoma"/>
                <a:cs typeface="Tahoma"/>
              </a:rPr>
              <a:t>acom- panhado</a:t>
            </a:r>
            <a:r>
              <a:rPr sz="1500" spc="-85">
                <a:solidFill>
                  <a:srgbClr val="0C285A"/>
                </a:solidFill>
                <a:latin typeface="Tahoma"/>
                <a:cs typeface="Tahoma"/>
              </a:rPr>
              <a:t> </a:t>
            </a:r>
            <a:r>
              <a:rPr sz="1500">
                <a:solidFill>
                  <a:srgbClr val="0C285A"/>
                </a:solidFill>
                <a:latin typeface="Tahoma"/>
                <a:cs typeface="Tahoma"/>
              </a:rPr>
              <a:t>de</a:t>
            </a:r>
            <a:r>
              <a:rPr sz="1500" spc="-80">
                <a:solidFill>
                  <a:srgbClr val="0C285A"/>
                </a:solidFill>
                <a:latin typeface="Tahoma"/>
                <a:cs typeface="Tahoma"/>
              </a:rPr>
              <a:t> </a:t>
            </a:r>
            <a:r>
              <a:rPr sz="1500" spc="-25">
                <a:solidFill>
                  <a:srgbClr val="0C285A"/>
                </a:solidFill>
                <a:latin typeface="Tahoma"/>
                <a:cs typeface="Tahoma"/>
              </a:rPr>
              <a:t>provas</a:t>
            </a:r>
            <a:r>
              <a:rPr sz="1500" spc="-80">
                <a:solidFill>
                  <a:srgbClr val="0C285A"/>
                </a:solidFill>
                <a:latin typeface="Tahoma"/>
                <a:cs typeface="Tahoma"/>
              </a:rPr>
              <a:t> </a:t>
            </a:r>
            <a:r>
              <a:rPr sz="1500" spc="-10">
                <a:solidFill>
                  <a:srgbClr val="0C285A"/>
                </a:solidFill>
                <a:latin typeface="Tahoma"/>
                <a:cs typeface="Tahoma"/>
              </a:rPr>
              <a:t>documentais</a:t>
            </a:r>
            <a:r>
              <a:rPr sz="1500" spc="-80">
                <a:solidFill>
                  <a:srgbClr val="0C285A"/>
                </a:solidFill>
                <a:latin typeface="Tahoma"/>
                <a:cs typeface="Tahoma"/>
              </a:rPr>
              <a:t> </a:t>
            </a:r>
            <a:r>
              <a:rPr sz="1500">
                <a:solidFill>
                  <a:srgbClr val="0C285A"/>
                </a:solidFill>
                <a:latin typeface="Tahoma"/>
                <a:cs typeface="Tahoma"/>
              </a:rPr>
              <a:t>ou</a:t>
            </a:r>
            <a:r>
              <a:rPr sz="1500" spc="-80">
                <a:solidFill>
                  <a:srgbClr val="0C285A"/>
                </a:solidFill>
                <a:latin typeface="Tahoma"/>
                <a:cs typeface="Tahoma"/>
              </a:rPr>
              <a:t> </a:t>
            </a:r>
            <a:r>
              <a:rPr sz="1500" spc="-30">
                <a:solidFill>
                  <a:srgbClr val="0C285A"/>
                </a:solidFill>
                <a:latin typeface="Tahoma"/>
                <a:cs typeface="Tahoma"/>
              </a:rPr>
              <a:t>testemunhais</a:t>
            </a:r>
            <a:r>
              <a:rPr sz="1500" spc="-80">
                <a:solidFill>
                  <a:srgbClr val="0C285A"/>
                </a:solidFill>
                <a:latin typeface="Tahoma"/>
                <a:cs typeface="Tahoma"/>
              </a:rPr>
              <a:t> </a:t>
            </a:r>
            <a:r>
              <a:rPr sz="1500">
                <a:solidFill>
                  <a:srgbClr val="0C285A"/>
                </a:solidFill>
                <a:latin typeface="Tahoma"/>
                <a:cs typeface="Tahoma"/>
              </a:rPr>
              <a:t>que</a:t>
            </a:r>
            <a:r>
              <a:rPr sz="1500" spc="-80">
                <a:solidFill>
                  <a:srgbClr val="0C285A"/>
                </a:solidFill>
                <a:latin typeface="Tahoma"/>
                <a:cs typeface="Tahoma"/>
              </a:rPr>
              <a:t> </a:t>
            </a:r>
            <a:r>
              <a:rPr sz="1500" spc="-25">
                <a:solidFill>
                  <a:srgbClr val="0C285A"/>
                </a:solidFill>
                <a:latin typeface="Tahoma"/>
                <a:cs typeface="Tahoma"/>
              </a:rPr>
              <a:t>reforcem</a:t>
            </a:r>
            <a:r>
              <a:rPr sz="1500" spc="-85">
                <a:solidFill>
                  <a:srgbClr val="0C285A"/>
                </a:solidFill>
                <a:latin typeface="Tahoma"/>
                <a:cs typeface="Tahoma"/>
              </a:rPr>
              <a:t> </a:t>
            </a:r>
            <a:r>
              <a:rPr sz="1500">
                <a:solidFill>
                  <a:srgbClr val="0C285A"/>
                </a:solidFill>
                <a:latin typeface="Tahoma"/>
                <a:cs typeface="Tahoma"/>
              </a:rPr>
              <a:t>a</a:t>
            </a:r>
            <a:r>
              <a:rPr sz="1500" spc="-80">
                <a:solidFill>
                  <a:srgbClr val="0C285A"/>
                </a:solidFill>
                <a:latin typeface="Tahoma"/>
                <a:cs typeface="Tahoma"/>
              </a:rPr>
              <a:t> </a:t>
            </a:r>
            <a:r>
              <a:rPr sz="1500" spc="-10">
                <a:solidFill>
                  <a:srgbClr val="0C285A"/>
                </a:solidFill>
                <a:latin typeface="Tahoma"/>
                <a:cs typeface="Tahoma"/>
              </a:rPr>
              <a:t>decisão.</a:t>
            </a:r>
            <a:endParaRPr sz="1500">
              <a:latin typeface="Tahoma"/>
              <a:cs typeface="Tahoma"/>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4800" y="381139"/>
            <a:ext cx="5486400" cy="1115060"/>
          </a:xfrm>
          <a:prstGeom prst="rect">
            <a:avLst/>
          </a:prstGeom>
        </p:spPr>
        <p:txBody>
          <a:bodyPr vert="horz" wrap="square" lIns="0" tIns="12700" rIns="0" bIns="0" rtlCol="0">
            <a:spAutoFit/>
          </a:bodyPr>
          <a:lstStyle/>
          <a:p>
            <a:pPr marL="12700">
              <a:lnSpc>
                <a:spcPts val="5850"/>
              </a:lnSpc>
              <a:spcBef>
                <a:spcPts val="100"/>
              </a:spcBef>
            </a:pPr>
            <a:r>
              <a:rPr spc="-740"/>
              <a:t>T</a:t>
            </a:r>
            <a:r>
              <a:rPr spc="-215"/>
              <a:t>ermo</a:t>
            </a:r>
            <a:r>
              <a:rPr spc="-360"/>
              <a:t> </a:t>
            </a:r>
            <a:r>
              <a:rPr spc="-200"/>
              <a:t>de</a:t>
            </a:r>
            <a:r>
              <a:rPr spc="-345"/>
              <a:t> </a:t>
            </a:r>
            <a:r>
              <a:rPr spc="-434"/>
              <a:t>Justa</a:t>
            </a:r>
            <a:r>
              <a:rPr spc="-345"/>
              <a:t> </a:t>
            </a:r>
            <a:r>
              <a:rPr spc="-195"/>
              <a:t>Causa</a:t>
            </a:r>
          </a:p>
          <a:p>
            <a:pPr marL="30480">
              <a:lnSpc>
                <a:spcPts val="273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grpSp>
        <p:nvGrpSpPr>
          <p:cNvPr id="3" name="object 3"/>
          <p:cNvGrpSpPr/>
          <p:nvPr/>
        </p:nvGrpSpPr>
        <p:grpSpPr>
          <a:xfrm>
            <a:off x="505195" y="2411996"/>
            <a:ext cx="7223759" cy="4592955"/>
            <a:chOff x="505195" y="2411996"/>
            <a:chExt cx="7223759" cy="4592955"/>
          </a:xfrm>
        </p:grpSpPr>
        <p:pic>
          <p:nvPicPr>
            <p:cNvPr id="4" name="object 4"/>
            <p:cNvPicPr/>
            <p:nvPr/>
          </p:nvPicPr>
          <p:blipFill>
            <a:blip r:embed="rId2" cstate="print"/>
            <a:stretch>
              <a:fillRect/>
            </a:stretch>
          </p:blipFill>
          <p:spPr>
            <a:xfrm>
              <a:off x="3400158" y="2411996"/>
              <a:ext cx="3891673" cy="4592701"/>
            </a:xfrm>
            <a:prstGeom prst="rect">
              <a:avLst/>
            </a:prstGeom>
          </p:spPr>
        </p:pic>
        <p:sp>
          <p:nvSpPr>
            <p:cNvPr id="5" name="object 5"/>
            <p:cNvSpPr/>
            <p:nvPr/>
          </p:nvSpPr>
          <p:spPr>
            <a:xfrm>
              <a:off x="3558705" y="3180702"/>
              <a:ext cx="3549650" cy="3567429"/>
            </a:xfrm>
            <a:custGeom>
              <a:avLst/>
              <a:gdLst/>
              <a:ahLst/>
              <a:cxnLst/>
              <a:rect l="l" t="t" r="r" b="b"/>
              <a:pathLst>
                <a:path w="3549650" h="3567429">
                  <a:moveTo>
                    <a:pt x="421195" y="95199"/>
                  </a:moveTo>
                  <a:lnTo>
                    <a:pt x="2617000" y="95199"/>
                  </a:lnTo>
                  <a:lnTo>
                    <a:pt x="2617000" y="0"/>
                  </a:lnTo>
                  <a:lnTo>
                    <a:pt x="421195" y="0"/>
                  </a:lnTo>
                  <a:lnTo>
                    <a:pt x="421195" y="95199"/>
                  </a:lnTo>
                  <a:close/>
                </a:path>
                <a:path w="3549650" h="3567429">
                  <a:moveTo>
                    <a:pt x="493191" y="192404"/>
                  </a:moveTo>
                  <a:lnTo>
                    <a:pt x="2688996" y="192404"/>
                  </a:lnTo>
                  <a:lnTo>
                    <a:pt x="2688996" y="97205"/>
                  </a:lnTo>
                  <a:lnTo>
                    <a:pt x="493191" y="97205"/>
                  </a:lnTo>
                  <a:lnTo>
                    <a:pt x="493191" y="192404"/>
                  </a:lnTo>
                  <a:close/>
                </a:path>
                <a:path w="3549650" h="3567429">
                  <a:moveTo>
                    <a:pt x="0" y="1454200"/>
                  </a:moveTo>
                  <a:lnTo>
                    <a:pt x="3549395" y="1454200"/>
                  </a:lnTo>
                  <a:lnTo>
                    <a:pt x="3549395" y="741603"/>
                  </a:lnTo>
                  <a:lnTo>
                    <a:pt x="0" y="741603"/>
                  </a:lnTo>
                  <a:lnTo>
                    <a:pt x="0" y="1454200"/>
                  </a:lnTo>
                  <a:close/>
                </a:path>
                <a:path w="3549650" h="3567429">
                  <a:moveTo>
                    <a:pt x="242989" y="3567404"/>
                  </a:moveTo>
                  <a:lnTo>
                    <a:pt x="2211984" y="3567404"/>
                  </a:lnTo>
                  <a:lnTo>
                    <a:pt x="2211984" y="3423602"/>
                  </a:lnTo>
                  <a:lnTo>
                    <a:pt x="242989" y="3423602"/>
                  </a:lnTo>
                  <a:lnTo>
                    <a:pt x="242989" y="3567404"/>
                  </a:lnTo>
                  <a:close/>
                </a:path>
              </a:pathLst>
            </a:custGeom>
            <a:ln w="25400">
              <a:solidFill>
                <a:srgbClr val="0C285A"/>
              </a:solidFill>
            </a:ln>
          </p:spPr>
          <p:txBody>
            <a:bodyPr wrap="square" lIns="0" tIns="0" rIns="0" bIns="0" rtlCol="0"/>
            <a:lstStyle/>
            <a:p>
              <a:endParaRPr/>
            </a:p>
          </p:txBody>
        </p:sp>
        <p:sp>
          <p:nvSpPr>
            <p:cNvPr id="6" name="object 6"/>
            <p:cNvSpPr/>
            <p:nvPr/>
          </p:nvSpPr>
          <p:spPr>
            <a:xfrm>
              <a:off x="571550" y="2509222"/>
              <a:ext cx="3395979" cy="684530"/>
            </a:xfrm>
            <a:custGeom>
              <a:avLst/>
              <a:gdLst/>
              <a:ahLst/>
              <a:cxnLst/>
              <a:rect l="l" t="t" r="r" b="b"/>
              <a:pathLst>
                <a:path w="3395979" h="684530">
                  <a:moveTo>
                    <a:pt x="0" y="86372"/>
                  </a:moveTo>
                  <a:lnTo>
                    <a:pt x="0" y="0"/>
                  </a:lnTo>
                  <a:lnTo>
                    <a:pt x="2791294" y="0"/>
                  </a:lnTo>
                  <a:lnTo>
                    <a:pt x="2791294" y="684021"/>
                  </a:lnTo>
                  <a:lnTo>
                    <a:pt x="3395649" y="684021"/>
                  </a:lnTo>
                </a:path>
              </a:pathLst>
            </a:custGeom>
            <a:ln w="25400">
              <a:solidFill>
                <a:srgbClr val="242E55"/>
              </a:solidFill>
            </a:ln>
          </p:spPr>
          <p:txBody>
            <a:bodyPr wrap="square" lIns="0" tIns="0" rIns="0" bIns="0" rtlCol="0"/>
            <a:lstStyle/>
            <a:p>
              <a:endParaRPr/>
            </a:p>
          </p:txBody>
        </p:sp>
        <p:sp>
          <p:nvSpPr>
            <p:cNvPr id="7" name="object 7"/>
            <p:cNvSpPr/>
            <p:nvPr/>
          </p:nvSpPr>
          <p:spPr>
            <a:xfrm>
              <a:off x="521995" y="2547369"/>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8" name="object 8"/>
            <p:cNvSpPr/>
            <p:nvPr/>
          </p:nvSpPr>
          <p:spPr>
            <a:xfrm>
              <a:off x="6260400" y="3205939"/>
              <a:ext cx="1418590" cy="120014"/>
            </a:xfrm>
            <a:custGeom>
              <a:avLst/>
              <a:gdLst/>
              <a:ahLst/>
              <a:cxnLst/>
              <a:rect l="l" t="t" r="r" b="b"/>
              <a:pathLst>
                <a:path w="1418590" h="120014">
                  <a:moveTo>
                    <a:pt x="0" y="119557"/>
                  </a:moveTo>
                  <a:lnTo>
                    <a:pt x="1031430" y="119557"/>
                  </a:lnTo>
                  <a:lnTo>
                    <a:pt x="1031430" y="0"/>
                  </a:lnTo>
                  <a:lnTo>
                    <a:pt x="1418399" y="0"/>
                  </a:lnTo>
                  <a:lnTo>
                    <a:pt x="1418399" y="80022"/>
                  </a:lnTo>
                </a:path>
              </a:pathLst>
            </a:custGeom>
            <a:ln w="25399">
              <a:solidFill>
                <a:srgbClr val="242E55"/>
              </a:solidFill>
            </a:ln>
          </p:spPr>
          <p:txBody>
            <a:bodyPr wrap="square" lIns="0" tIns="0" rIns="0" bIns="0" rtlCol="0"/>
            <a:lstStyle/>
            <a:p>
              <a:endParaRPr/>
            </a:p>
          </p:txBody>
        </p:sp>
        <p:sp>
          <p:nvSpPr>
            <p:cNvPr id="9" name="object 9"/>
            <p:cNvSpPr/>
            <p:nvPr/>
          </p:nvSpPr>
          <p:spPr>
            <a:xfrm>
              <a:off x="7629244" y="3237734"/>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sp>
          <p:nvSpPr>
            <p:cNvPr id="10" name="object 10"/>
            <p:cNvSpPr/>
            <p:nvPr/>
          </p:nvSpPr>
          <p:spPr>
            <a:xfrm>
              <a:off x="554755" y="4438830"/>
              <a:ext cx="3234690" cy="2237740"/>
            </a:xfrm>
            <a:custGeom>
              <a:avLst/>
              <a:gdLst/>
              <a:ahLst/>
              <a:cxnLst/>
              <a:rect l="l" t="t" r="r" b="b"/>
              <a:pathLst>
                <a:path w="3234690" h="2237740">
                  <a:moveTo>
                    <a:pt x="3234245" y="2237384"/>
                  </a:moveTo>
                  <a:lnTo>
                    <a:pt x="2817888" y="2237384"/>
                  </a:lnTo>
                  <a:lnTo>
                    <a:pt x="2817888" y="0"/>
                  </a:lnTo>
                  <a:lnTo>
                    <a:pt x="0" y="0"/>
                  </a:lnTo>
                  <a:lnTo>
                    <a:pt x="0" y="120853"/>
                  </a:lnTo>
                </a:path>
              </a:pathLst>
            </a:custGeom>
            <a:ln w="25400">
              <a:solidFill>
                <a:srgbClr val="242E55"/>
              </a:solidFill>
            </a:ln>
          </p:spPr>
          <p:txBody>
            <a:bodyPr wrap="square" lIns="0" tIns="0" rIns="0" bIns="0" rtlCol="0"/>
            <a:lstStyle/>
            <a:p>
              <a:endParaRPr/>
            </a:p>
          </p:txBody>
        </p:sp>
        <p:sp>
          <p:nvSpPr>
            <p:cNvPr id="11" name="object 11"/>
            <p:cNvSpPr/>
            <p:nvPr/>
          </p:nvSpPr>
          <p:spPr>
            <a:xfrm>
              <a:off x="505195" y="4511455"/>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42E55"/>
            </a:solidFill>
          </p:spPr>
          <p:txBody>
            <a:bodyPr wrap="square" lIns="0" tIns="0" rIns="0" bIns="0" rtlCol="0"/>
            <a:lstStyle/>
            <a:p>
              <a:endParaRPr/>
            </a:p>
          </p:txBody>
        </p:sp>
      </p:grpSp>
      <p:sp>
        <p:nvSpPr>
          <p:cNvPr id="12" name="object 12"/>
          <p:cNvSpPr txBox="1"/>
          <p:nvPr/>
        </p:nvSpPr>
        <p:spPr>
          <a:xfrm>
            <a:off x="444500" y="2717807"/>
            <a:ext cx="2828925" cy="52832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a:solidFill>
                  <a:srgbClr val="222E54"/>
                </a:solidFill>
                <a:latin typeface="Arial"/>
                <a:cs typeface="Arial"/>
              </a:rPr>
              <a:t> </a:t>
            </a:r>
            <a:r>
              <a:rPr sz="1100" b="1" spc="-55">
                <a:solidFill>
                  <a:srgbClr val="222E54"/>
                </a:solidFill>
                <a:latin typeface="Arial"/>
                <a:cs typeface="Arial"/>
              </a:rPr>
              <a:t>PASSO:</a:t>
            </a:r>
            <a:r>
              <a:rPr sz="1100" b="1" spc="15">
                <a:solidFill>
                  <a:srgbClr val="222E54"/>
                </a:solidFill>
                <a:latin typeface="Arial"/>
                <a:cs typeface="Arial"/>
              </a:rPr>
              <a:t> </a:t>
            </a:r>
            <a:r>
              <a:rPr sz="1100" spc="-85">
                <a:solidFill>
                  <a:srgbClr val="222E54"/>
                </a:solidFill>
                <a:latin typeface="Verdana"/>
                <a:cs typeface="Verdana"/>
              </a:rPr>
              <a:t>Confirmar</a:t>
            </a:r>
            <a:r>
              <a:rPr sz="1100" spc="-60">
                <a:solidFill>
                  <a:srgbClr val="222E54"/>
                </a:solidFill>
                <a:latin typeface="Verdana"/>
                <a:cs typeface="Verdana"/>
              </a:rPr>
              <a:t> </a:t>
            </a:r>
            <a:r>
              <a:rPr sz="1100" spc="-85">
                <a:solidFill>
                  <a:srgbClr val="222E54"/>
                </a:solidFill>
                <a:latin typeface="Verdana"/>
                <a:cs typeface="Verdana"/>
              </a:rPr>
              <a:t>Razão</a:t>
            </a:r>
            <a:r>
              <a:rPr sz="1100" spc="-65">
                <a:solidFill>
                  <a:srgbClr val="222E54"/>
                </a:solidFill>
                <a:latin typeface="Verdana"/>
                <a:cs typeface="Verdana"/>
              </a:rPr>
              <a:t> Social </a:t>
            </a:r>
            <a:r>
              <a:rPr sz="1100" spc="-85">
                <a:solidFill>
                  <a:srgbClr val="222E54"/>
                </a:solidFill>
                <a:latin typeface="Verdana"/>
                <a:cs typeface="Verdana"/>
              </a:rPr>
              <a:t>e/ou</a:t>
            </a:r>
            <a:r>
              <a:rPr sz="1100" spc="-65">
                <a:solidFill>
                  <a:srgbClr val="222E54"/>
                </a:solidFill>
                <a:latin typeface="Verdana"/>
                <a:cs typeface="Verdana"/>
              </a:rPr>
              <a:t> </a:t>
            </a:r>
            <a:r>
              <a:rPr sz="1100" spc="-20">
                <a:solidFill>
                  <a:srgbClr val="222E54"/>
                </a:solidFill>
                <a:latin typeface="Verdana"/>
                <a:cs typeface="Verdana"/>
              </a:rPr>
              <a:t>CNPJ </a:t>
            </a:r>
            <a:r>
              <a:rPr sz="1100" spc="-70">
                <a:solidFill>
                  <a:srgbClr val="222E54"/>
                </a:solidFill>
                <a:latin typeface="Verdana"/>
                <a:cs typeface="Verdana"/>
              </a:rPr>
              <a:t>do</a:t>
            </a:r>
            <a:r>
              <a:rPr sz="1100" spc="-85">
                <a:solidFill>
                  <a:srgbClr val="222E54"/>
                </a:solidFill>
                <a:latin typeface="Verdana"/>
                <a:cs typeface="Verdana"/>
              </a:rPr>
              <a:t> </a:t>
            </a:r>
            <a:r>
              <a:rPr sz="1100" spc="-90">
                <a:solidFill>
                  <a:srgbClr val="222E54"/>
                </a:solidFill>
                <a:latin typeface="Verdana"/>
                <a:cs typeface="Verdana"/>
              </a:rPr>
              <a:t>Fornecedor.</a:t>
            </a:r>
            <a:r>
              <a:rPr sz="1100" spc="-80">
                <a:solidFill>
                  <a:srgbClr val="222E54"/>
                </a:solidFill>
                <a:latin typeface="Verdana"/>
                <a:cs typeface="Verdana"/>
              </a:rPr>
              <a:t> </a:t>
            </a:r>
            <a:r>
              <a:rPr sz="1100" spc="-30">
                <a:solidFill>
                  <a:srgbClr val="222E54"/>
                </a:solidFill>
                <a:latin typeface="Verdana"/>
                <a:cs typeface="Verdana"/>
              </a:rPr>
              <a:t>A</a:t>
            </a:r>
            <a:r>
              <a:rPr sz="1100" spc="-80">
                <a:solidFill>
                  <a:srgbClr val="222E54"/>
                </a:solidFill>
                <a:latin typeface="Verdana"/>
                <a:cs typeface="Verdana"/>
              </a:rPr>
              <a:t> </a:t>
            </a:r>
            <a:r>
              <a:rPr sz="1100" spc="-95">
                <a:solidFill>
                  <a:srgbClr val="222E54"/>
                </a:solidFill>
                <a:latin typeface="Verdana"/>
                <a:cs typeface="Verdana"/>
              </a:rPr>
              <a:t>razão</a:t>
            </a:r>
            <a:r>
              <a:rPr sz="1100" spc="-80">
                <a:solidFill>
                  <a:srgbClr val="222E54"/>
                </a:solidFill>
                <a:latin typeface="Verdana"/>
                <a:cs typeface="Verdana"/>
              </a:rPr>
              <a:t> </a:t>
            </a:r>
            <a:r>
              <a:rPr sz="1100" spc="-60">
                <a:solidFill>
                  <a:srgbClr val="222E54"/>
                </a:solidFill>
                <a:latin typeface="Verdana"/>
                <a:cs typeface="Verdana"/>
              </a:rPr>
              <a:t>social</a:t>
            </a:r>
            <a:r>
              <a:rPr sz="1100" spc="-80">
                <a:solidFill>
                  <a:srgbClr val="222E54"/>
                </a:solidFill>
                <a:latin typeface="Verdana"/>
                <a:cs typeface="Verdana"/>
              </a:rPr>
              <a:t> </a:t>
            </a:r>
            <a:r>
              <a:rPr sz="1100" spc="-85">
                <a:solidFill>
                  <a:srgbClr val="222E54"/>
                </a:solidFill>
                <a:latin typeface="Verdana"/>
                <a:cs typeface="Verdana"/>
              </a:rPr>
              <a:t>e</a:t>
            </a:r>
            <a:r>
              <a:rPr sz="1100" spc="-80">
                <a:solidFill>
                  <a:srgbClr val="222E54"/>
                </a:solidFill>
                <a:latin typeface="Verdana"/>
                <a:cs typeface="Verdana"/>
              </a:rPr>
              <a:t> </a:t>
            </a:r>
            <a:r>
              <a:rPr sz="1100" spc="-65">
                <a:solidFill>
                  <a:srgbClr val="222E54"/>
                </a:solidFill>
                <a:latin typeface="Verdana"/>
                <a:cs typeface="Verdana"/>
              </a:rPr>
              <a:t>o</a:t>
            </a:r>
            <a:r>
              <a:rPr sz="1100" spc="-80">
                <a:solidFill>
                  <a:srgbClr val="222E54"/>
                </a:solidFill>
                <a:latin typeface="Verdana"/>
                <a:cs typeface="Verdana"/>
              </a:rPr>
              <a:t> </a:t>
            </a:r>
            <a:r>
              <a:rPr sz="1100" spc="-50">
                <a:solidFill>
                  <a:srgbClr val="222E54"/>
                </a:solidFill>
                <a:latin typeface="Verdana"/>
                <a:cs typeface="Verdana"/>
              </a:rPr>
              <a:t>CNPJ</a:t>
            </a:r>
            <a:r>
              <a:rPr sz="1100" spc="-80">
                <a:solidFill>
                  <a:srgbClr val="222E54"/>
                </a:solidFill>
                <a:latin typeface="Verdana"/>
                <a:cs typeface="Verdana"/>
              </a:rPr>
              <a:t> </a:t>
            </a:r>
            <a:r>
              <a:rPr sz="1100" spc="-25">
                <a:solidFill>
                  <a:srgbClr val="222E54"/>
                </a:solidFill>
                <a:latin typeface="Verdana"/>
                <a:cs typeface="Verdana"/>
              </a:rPr>
              <a:t>de- </a:t>
            </a:r>
            <a:r>
              <a:rPr sz="1100" spc="-125">
                <a:solidFill>
                  <a:srgbClr val="222E54"/>
                </a:solidFill>
                <a:latin typeface="Verdana"/>
                <a:cs typeface="Verdana"/>
              </a:rPr>
              <a:t>vem</a:t>
            </a:r>
            <a:r>
              <a:rPr sz="1100" spc="-75">
                <a:solidFill>
                  <a:srgbClr val="222E54"/>
                </a:solidFill>
                <a:latin typeface="Verdana"/>
                <a:cs typeface="Verdana"/>
              </a:rPr>
              <a:t> </a:t>
            </a:r>
            <a:r>
              <a:rPr sz="1100" spc="-85">
                <a:solidFill>
                  <a:srgbClr val="222E54"/>
                </a:solidFill>
                <a:latin typeface="Verdana"/>
                <a:cs typeface="Verdana"/>
              </a:rPr>
              <a:t>ser</a:t>
            </a:r>
            <a:r>
              <a:rPr sz="1100" spc="-75">
                <a:solidFill>
                  <a:srgbClr val="222E54"/>
                </a:solidFill>
                <a:latin typeface="Verdana"/>
                <a:cs typeface="Verdana"/>
              </a:rPr>
              <a:t> </a:t>
            </a:r>
            <a:r>
              <a:rPr sz="1100" spc="-65">
                <a:solidFill>
                  <a:srgbClr val="222E54"/>
                </a:solidFill>
                <a:latin typeface="Verdana"/>
                <a:cs typeface="Verdana"/>
              </a:rPr>
              <a:t>os</a:t>
            </a:r>
            <a:r>
              <a:rPr sz="1100" spc="-75">
                <a:solidFill>
                  <a:srgbClr val="222E54"/>
                </a:solidFill>
                <a:latin typeface="Verdana"/>
                <a:cs typeface="Verdana"/>
              </a:rPr>
              <a:t> </a:t>
            </a:r>
            <a:r>
              <a:rPr sz="1100" spc="-100">
                <a:solidFill>
                  <a:srgbClr val="222E54"/>
                </a:solidFill>
                <a:latin typeface="Verdana"/>
                <a:cs typeface="Verdana"/>
              </a:rPr>
              <a:t>mesmos</a:t>
            </a:r>
            <a:r>
              <a:rPr sz="1100" spc="-75">
                <a:solidFill>
                  <a:srgbClr val="222E54"/>
                </a:solidFill>
                <a:latin typeface="Verdana"/>
                <a:cs typeface="Verdana"/>
              </a:rPr>
              <a:t> </a:t>
            </a:r>
            <a:r>
              <a:rPr sz="1100" spc="-80">
                <a:solidFill>
                  <a:srgbClr val="222E54"/>
                </a:solidFill>
                <a:latin typeface="Verdana"/>
                <a:cs typeface="Verdana"/>
              </a:rPr>
              <a:t>cadastrados</a:t>
            </a:r>
            <a:r>
              <a:rPr sz="1100" spc="-75">
                <a:solidFill>
                  <a:srgbClr val="222E54"/>
                </a:solidFill>
                <a:latin typeface="Verdana"/>
                <a:cs typeface="Verdana"/>
              </a:rPr>
              <a:t> no </a:t>
            </a:r>
            <a:r>
              <a:rPr sz="1100" spc="-10">
                <a:solidFill>
                  <a:srgbClr val="222E54"/>
                </a:solidFill>
                <a:latin typeface="Verdana"/>
                <a:cs typeface="Verdana"/>
              </a:rPr>
              <a:t>sistema.</a:t>
            </a:r>
            <a:endParaRPr sz="1100">
              <a:latin typeface="Verdana"/>
              <a:cs typeface="Verdana"/>
            </a:endParaRPr>
          </a:p>
        </p:txBody>
      </p:sp>
      <p:sp>
        <p:nvSpPr>
          <p:cNvPr id="16" name="object 16"/>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74</a:t>
            </a:fld>
            <a:endParaRPr spc="-25"/>
          </a:p>
        </p:txBody>
      </p:sp>
      <p:sp>
        <p:nvSpPr>
          <p:cNvPr id="17" name="object 17"/>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18" name="object 18"/>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3" name="object 13"/>
          <p:cNvSpPr txBox="1"/>
          <p:nvPr/>
        </p:nvSpPr>
        <p:spPr>
          <a:xfrm>
            <a:off x="7560818" y="3365875"/>
            <a:ext cx="2686685"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1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75">
                <a:solidFill>
                  <a:srgbClr val="222E54"/>
                </a:solidFill>
                <a:latin typeface="Verdana"/>
                <a:cs typeface="Verdana"/>
              </a:rPr>
              <a:t>Conferir</a:t>
            </a:r>
            <a:r>
              <a:rPr sz="1100" spc="-80">
                <a:solidFill>
                  <a:srgbClr val="222E54"/>
                </a:solidFill>
                <a:latin typeface="Verdana"/>
                <a:cs typeface="Verdana"/>
              </a:rPr>
              <a:t> </a:t>
            </a:r>
            <a:r>
              <a:rPr sz="1100" spc="-75">
                <a:solidFill>
                  <a:srgbClr val="222E54"/>
                </a:solidFill>
                <a:latin typeface="Verdana"/>
                <a:cs typeface="Verdana"/>
              </a:rPr>
              <a:t>se</a:t>
            </a:r>
            <a:r>
              <a:rPr sz="1100" spc="-80">
                <a:solidFill>
                  <a:srgbClr val="222E54"/>
                </a:solidFill>
                <a:latin typeface="Verdana"/>
                <a:cs typeface="Verdana"/>
              </a:rPr>
              <a:t> </a:t>
            </a:r>
            <a:r>
              <a:rPr sz="1100" spc="-65">
                <a:solidFill>
                  <a:srgbClr val="222E54"/>
                </a:solidFill>
                <a:latin typeface="Verdana"/>
                <a:cs typeface="Verdana"/>
              </a:rPr>
              <a:t>os</a:t>
            </a:r>
            <a:r>
              <a:rPr sz="1100" spc="-80">
                <a:solidFill>
                  <a:srgbClr val="222E54"/>
                </a:solidFill>
                <a:latin typeface="Verdana"/>
                <a:cs typeface="Verdana"/>
              </a:rPr>
              <a:t> </a:t>
            </a:r>
            <a:r>
              <a:rPr sz="1100" spc="-75">
                <a:solidFill>
                  <a:srgbClr val="222E54"/>
                </a:solidFill>
                <a:latin typeface="Verdana"/>
                <a:cs typeface="Verdana"/>
              </a:rPr>
              <a:t>dados</a:t>
            </a:r>
            <a:r>
              <a:rPr sz="1100" spc="-80">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a:t>
            </a:r>
            <a:r>
              <a:rPr sz="1100" spc="-45">
                <a:solidFill>
                  <a:srgbClr val="222E54"/>
                </a:solidFill>
                <a:latin typeface="Verdana"/>
                <a:cs typeface="Verdana"/>
              </a:rPr>
              <a:t>colabo- </a:t>
            </a:r>
            <a:r>
              <a:rPr sz="1100" spc="-90">
                <a:solidFill>
                  <a:srgbClr val="222E54"/>
                </a:solidFill>
                <a:latin typeface="Verdana"/>
                <a:cs typeface="Verdana"/>
              </a:rPr>
              <a:t>rador</a:t>
            </a:r>
            <a:r>
              <a:rPr sz="1100" spc="-85">
                <a:solidFill>
                  <a:srgbClr val="222E54"/>
                </a:solidFill>
                <a:latin typeface="Verdana"/>
                <a:cs typeface="Verdana"/>
              </a:rPr>
              <a:t> </a:t>
            </a:r>
            <a:r>
              <a:rPr sz="1100" spc="-60">
                <a:solidFill>
                  <a:srgbClr val="222E54"/>
                </a:solidFill>
                <a:latin typeface="Verdana"/>
                <a:cs typeface="Verdana"/>
              </a:rPr>
              <a:t>coincidem</a:t>
            </a:r>
            <a:r>
              <a:rPr sz="1100" spc="-85">
                <a:solidFill>
                  <a:srgbClr val="222E54"/>
                </a:solidFill>
                <a:latin typeface="Verdana"/>
                <a:cs typeface="Verdana"/>
              </a:rPr>
              <a:t> com </a:t>
            </a:r>
            <a:r>
              <a:rPr sz="1100" spc="-65">
                <a:solidFill>
                  <a:srgbClr val="222E54"/>
                </a:solidFill>
                <a:latin typeface="Verdana"/>
                <a:cs typeface="Verdana"/>
              </a:rPr>
              <a:t>os</a:t>
            </a:r>
            <a:r>
              <a:rPr sz="1100" spc="-85">
                <a:solidFill>
                  <a:srgbClr val="222E54"/>
                </a:solidFill>
                <a:latin typeface="Verdana"/>
                <a:cs typeface="Verdana"/>
              </a:rPr>
              <a:t> </a:t>
            </a:r>
            <a:r>
              <a:rPr sz="1100" spc="-75">
                <a:solidFill>
                  <a:srgbClr val="222E54"/>
                </a:solidFill>
                <a:latin typeface="Verdana"/>
                <a:cs typeface="Verdana"/>
              </a:rPr>
              <a:t>dados</a:t>
            </a:r>
            <a:r>
              <a:rPr sz="1100" spc="-85">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a:t>
            </a:r>
            <a:r>
              <a:rPr sz="1100" spc="-10">
                <a:solidFill>
                  <a:srgbClr val="222E54"/>
                </a:solidFill>
                <a:latin typeface="Verdana"/>
                <a:cs typeface="Verdana"/>
              </a:rPr>
              <a:t>funcio- </a:t>
            </a:r>
            <a:r>
              <a:rPr sz="1100" spc="-85">
                <a:solidFill>
                  <a:srgbClr val="222E54"/>
                </a:solidFill>
                <a:latin typeface="Verdana"/>
                <a:cs typeface="Verdana"/>
              </a:rPr>
              <a:t>nário</a:t>
            </a:r>
            <a:r>
              <a:rPr sz="1100" spc="-60">
                <a:solidFill>
                  <a:srgbClr val="222E54"/>
                </a:solidFill>
                <a:latin typeface="Verdana"/>
                <a:cs typeface="Verdana"/>
              </a:rPr>
              <a:t> </a:t>
            </a:r>
            <a:r>
              <a:rPr sz="1100" spc="-85">
                <a:solidFill>
                  <a:srgbClr val="222E54"/>
                </a:solidFill>
                <a:latin typeface="Verdana"/>
                <a:cs typeface="Verdana"/>
              </a:rPr>
              <a:t>cadastrado</a:t>
            </a:r>
            <a:r>
              <a:rPr sz="1100" spc="-60">
                <a:solidFill>
                  <a:srgbClr val="222E54"/>
                </a:solidFill>
                <a:latin typeface="Verdana"/>
                <a:cs typeface="Verdana"/>
              </a:rPr>
              <a:t> </a:t>
            </a:r>
            <a:r>
              <a:rPr sz="1100" spc="-75">
                <a:solidFill>
                  <a:srgbClr val="222E54"/>
                </a:solidFill>
                <a:latin typeface="Verdana"/>
                <a:cs typeface="Verdana"/>
              </a:rPr>
              <a:t>no</a:t>
            </a:r>
            <a:r>
              <a:rPr sz="1100" spc="-55">
                <a:solidFill>
                  <a:srgbClr val="222E54"/>
                </a:solidFill>
                <a:latin typeface="Verdana"/>
                <a:cs typeface="Verdana"/>
              </a:rPr>
              <a:t> </a:t>
            </a:r>
            <a:r>
              <a:rPr sz="1100" spc="-10">
                <a:solidFill>
                  <a:srgbClr val="222E54"/>
                </a:solidFill>
                <a:latin typeface="Verdana"/>
                <a:cs typeface="Verdana"/>
              </a:rPr>
              <a:t>sistema.</a:t>
            </a:r>
            <a:endParaRPr sz="1100">
              <a:latin typeface="Verdana"/>
              <a:cs typeface="Verdana"/>
            </a:endParaRPr>
          </a:p>
        </p:txBody>
      </p:sp>
      <p:sp>
        <p:nvSpPr>
          <p:cNvPr id="14" name="object 14"/>
          <p:cNvSpPr txBox="1"/>
          <p:nvPr/>
        </p:nvSpPr>
        <p:spPr>
          <a:xfrm>
            <a:off x="444500" y="4676820"/>
            <a:ext cx="2828925"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50">
                <a:solidFill>
                  <a:srgbClr val="222E54"/>
                </a:solidFill>
                <a:latin typeface="Verdana"/>
                <a:cs typeface="Verdana"/>
              </a:rPr>
              <a:t>O</a:t>
            </a:r>
            <a:r>
              <a:rPr sz="1100" spc="-70">
                <a:solidFill>
                  <a:srgbClr val="222E54"/>
                </a:solidFill>
                <a:latin typeface="Verdana"/>
                <a:cs typeface="Verdana"/>
              </a:rPr>
              <a:t> </a:t>
            </a:r>
            <a:r>
              <a:rPr sz="1100" spc="-90">
                <a:solidFill>
                  <a:srgbClr val="222E54"/>
                </a:solidFill>
                <a:latin typeface="Verdana"/>
                <a:cs typeface="Verdana"/>
              </a:rPr>
              <a:t>documento</a:t>
            </a:r>
            <a:r>
              <a:rPr sz="1100" spc="-70">
                <a:solidFill>
                  <a:srgbClr val="222E54"/>
                </a:solidFill>
                <a:latin typeface="Verdana"/>
                <a:cs typeface="Verdana"/>
              </a:rPr>
              <a:t> </a:t>
            </a:r>
            <a:r>
              <a:rPr sz="1100" spc="-95">
                <a:solidFill>
                  <a:srgbClr val="222E54"/>
                </a:solidFill>
                <a:latin typeface="Verdana"/>
                <a:cs typeface="Verdana"/>
              </a:rPr>
              <a:t>deve</a:t>
            </a:r>
            <a:r>
              <a:rPr sz="1100" spc="-65">
                <a:solidFill>
                  <a:srgbClr val="222E54"/>
                </a:solidFill>
                <a:latin typeface="Verdana"/>
                <a:cs typeface="Verdana"/>
              </a:rPr>
              <a:t> </a:t>
            </a:r>
            <a:r>
              <a:rPr sz="1100" spc="-80">
                <a:solidFill>
                  <a:srgbClr val="222E54"/>
                </a:solidFill>
                <a:latin typeface="Verdana"/>
                <a:cs typeface="Verdana"/>
              </a:rPr>
              <a:t>conter</a:t>
            </a:r>
            <a:r>
              <a:rPr sz="1100" spc="-70">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a:t>
            </a:r>
            <a:r>
              <a:rPr sz="1100" b="1" spc="-20">
                <a:solidFill>
                  <a:srgbClr val="222E54"/>
                </a:solidFill>
                <a:latin typeface="Arial"/>
                <a:cs typeface="Arial"/>
              </a:rPr>
              <a:t>razão </a:t>
            </a:r>
            <a:r>
              <a:rPr sz="1100" b="1">
                <a:solidFill>
                  <a:srgbClr val="222E54"/>
                </a:solidFill>
                <a:latin typeface="Arial"/>
                <a:cs typeface="Arial"/>
              </a:rPr>
              <a:t>da</a:t>
            </a:r>
            <a:r>
              <a:rPr sz="1100" b="1" spc="-30">
                <a:solidFill>
                  <a:srgbClr val="222E54"/>
                </a:solidFill>
                <a:latin typeface="Arial"/>
                <a:cs typeface="Arial"/>
              </a:rPr>
              <a:t> </a:t>
            </a:r>
            <a:r>
              <a:rPr sz="1100" b="1" spc="-55">
                <a:solidFill>
                  <a:srgbClr val="222E54"/>
                </a:solidFill>
                <a:latin typeface="Arial"/>
                <a:cs typeface="Arial"/>
              </a:rPr>
              <a:t>Justa</a:t>
            </a:r>
            <a:r>
              <a:rPr sz="1100" b="1" spc="-25">
                <a:solidFill>
                  <a:srgbClr val="222E54"/>
                </a:solidFill>
                <a:latin typeface="Arial"/>
                <a:cs typeface="Arial"/>
              </a:rPr>
              <a:t> Causa</a:t>
            </a:r>
            <a:r>
              <a:rPr sz="1100" b="1" spc="-15">
                <a:solidFill>
                  <a:srgbClr val="222E54"/>
                </a:solidFill>
                <a:latin typeface="Arial"/>
                <a:cs typeface="Arial"/>
              </a:rPr>
              <a:t> </a:t>
            </a:r>
            <a:r>
              <a:rPr sz="1100" spc="-85">
                <a:solidFill>
                  <a:srgbClr val="222E54"/>
                </a:solidFill>
                <a:latin typeface="Verdana"/>
                <a:cs typeface="Verdana"/>
              </a:rPr>
              <a:t>e</a:t>
            </a:r>
            <a:r>
              <a:rPr sz="1100" spc="-95">
                <a:solidFill>
                  <a:srgbClr val="222E54"/>
                </a:solidFill>
                <a:latin typeface="Verdana"/>
                <a:cs typeface="Verdana"/>
              </a:rPr>
              <a:t> a </a:t>
            </a:r>
            <a:r>
              <a:rPr sz="1100" spc="-90">
                <a:solidFill>
                  <a:srgbClr val="222E54"/>
                </a:solidFill>
                <a:latin typeface="Verdana"/>
                <a:cs typeface="Verdana"/>
              </a:rPr>
              <a:t>assinatura</a:t>
            </a:r>
            <a:r>
              <a:rPr sz="1100" spc="-95">
                <a:solidFill>
                  <a:srgbClr val="222E54"/>
                </a:solidFill>
                <a:latin typeface="Verdana"/>
                <a:cs typeface="Verdana"/>
              </a:rPr>
              <a:t> </a:t>
            </a:r>
            <a:r>
              <a:rPr sz="1100" spc="-70">
                <a:solidFill>
                  <a:srgbClr val="222E54"/>
                </a:solidFill>
                <a:latin typeface="Verdana"/>
                <a:cs typeface="Verdana"/>
              </a:rPr>
              <a:t>do</a:t>
            </a:r>
            <a:r>
              <a:rPr sz="1100" spc="-95">
                <a:solidFill>
                  <a:srgbClr val="222E54"/>
                </a:solidFill>
                <a:latin typeface="Verdana"/>
                <a:cs typeface="Verdana"/>
              </a:rPr>
              <a:t> </a:t>
            </a:r>
            <a:r>
              <a:rPr sz="1100" spc="-70">
                <a:solidFill>
                  <a:srgbClr val="222E54"/>
                </a:solidFill>
                <a:latin typeface="Verdana"/>
                <a:cs typeface="Verdana"/>
              </a:rPr>
              <a:t>funcionário.</a:t>
            </a:r>
            <a:endParaRPr sz="1100">
              <a:latin typeface="Verdana"/>
              <a:cs typeface="Verdana"/>
            </a:endParaRPr>
          </a:p>
        </p:txBody>
      </p:sp>
      <p:sp>
        <p:nvSpPr>
          <p:cNvPr id="15" name="object 15"/>
          <p:cNvSpPr txBox="1"/>
          <p:nvPr/>
        </p:nvSpPr>
        <p:spPr>
          <a:xfrm>
            <a:off x="7602169" y="5477022"/>
            <a:ext cx="2501900" cy="695960"/>
          </a:xfrm>
          <a:prstGeom prst="rect">
            <a:avLst/>
          </a:prstGeom>
        </p:spPr>
        <p:txBody>
          <a:bodyPr vert="horz" wrap="square" lIns="0" tIns="12700" rIns="0" bIns="0" rtlCol="0">
            <a:spAutoFit/>
          </a:bodyPr>
          <a:lstStyle/>
          <a:p>
            <a:pPr marL="12700" marR="5080" algn="just">
              <a:lnSpc>
                <a:spcPct val="100000"/>
              </a:lnSpc>
              <a:spcBef>
                <a:spcPts val="100"/>
              </a:spcBef>
            </a:pPr>
            <a:r>
              <a:rPr sz="1100" b="1" spc="-50">
                <a:solidFill>
                  <a:srgbClr val="222E54"/>
                </a:solidFill>
                <a:latin typeface="Arial"/>
                <a:cs typeface="Arial"/>
              </a:rPr>
              <a:t>ATENÇÃO:</a:t>
            </a:r>
            <a:r>
              <a:rPr sz="1100" b="1" spc="-30">
                <a:solidFill>
                  <a:srgbClr val="222E54"/>
                </a:solidFill>
                <a:latin typeface="Arial"/>
                <a:cs typeface="Arial"/>
              </a:rPr>
              <a:t> </a:t>
            </a:r>
            <a:r>
              <a:rPr sz="1100" spc="-45">
                <a:solidFill>
                  <a:srgbClr val="222E54"/>
                </a:solidFill>
                <a:latin typeface="Verdana"/>
                <a:cs typeface="Verdana"/>
              </a:rPr>
              <a:t>O</a:t>
            </a:r>
            <a:r>
              <a:rPr sz="1100" spc="-110">
                <a:solidFill>
                  <a:srgbClr val="222E54"/>
                </a:solidFill>
                <a:latin typeface="Verdana"/>
                <a:cs typeface="Verdana"/>
              </a:rPr>
              <a:t> </a:t>
            </a:r>
            <a:r>
              <a:rPr sz="1100" spc="-85">
                <a:solidFill>
                  <a:srgbClr val="222E54"/>
                </a:solidFill>
                <a:latin typeface="Verdana"/>
                <a:cs typeface="Verdana"/>
              </a:rPr>
              <a:t>documento</a:t>
            </a:r>
            <a:r>
              <a:rPr sz="1100" spc="-110">
                <a:solidFill>
                  <a:srgbClr val="222E54"/>
                </a:solidFill>
                <a:latin typeface="Verdana"/>
                <a:cs typeface="Verdana"/>
              </a:rPr>
              <a:t> </a:t>
            </a:r>
            <a:r>
              <a:rPr sz="1100" spc="-80">
                <a:solidFill>
                  <a:srgbClr val="222E54"/>
                </a:solidFill>
                <a:latin typeface="Verdana"/>
                <a:cs typeface="Verdana"/>
              </a:rPr>
              <a:t>enviado</a:t>
            </a:r>
            <a:r>
              <a:rPr sz="1100" spc="-110">
                <a:solidFill>
                  <a:srgbClr val="222E54"/>
                </a:solidFill>
                <a:latin typeface="Verdana"/>
                <a:cs typeface="Verdana"/>
              </a:rPr>
              <a:t> </a:t>
            </a:r>
            <a:r>
              <a:rPr sz="1100" spc="-65">
                <a:solidFill>
                  <a:srgbClr val="222E54"/>
                </a:solidFill>
                <a:latin typeface="Verdana"/>
                <a:cs typeface="Verdana"/>
              </a:rPr>
              <a:t>pode</a:t>
            </a:r>
            <a:r>
              <a:rPr sz="1100" spc="-45">
                <a:solidFill>
                  <a:srgbClr val="222E54"/>
                </a:solidFill>
                <a:latin typeface="Verdana"/>
                <a:cs typeface="Verdana"/>
              </a:rPr>
              <a:t> </a:t>
            </a:r>
            <a:r>
              <a:rPr sz="1100" spc="-80">
                <a:solidFill>
                  <a:srgbClr val="222E54"/>
                </a:solidFill>
                <a:latin typeface="Verdana"/>
                <a:cs typeface="Verdana"/>
              </a:rPr>
              <a:t>ser</a:t>
            </a:r>
            <a:r>
              <a:rPr sz="1100" spc="-110">
                <a:solidFill>
                  <a:srgbClr val="222E54"/>
                </a:solidFill>
                <a:latin typeface="Verdana"/>
                <a:cs typeface="Verdana"/>
              </a:rPr>
              <a:t> </a:t>
            </a:r>
            <a:r>
              <a:rPr sz="1100" spc="-60">
                <a:solidFill>
                  <a:srgbClr val="222E54"/>
                </a:solidFill>
                <a:latin typeface="Verdana"/>
                <a:cs typeface="Verdana"/>
              </a:rPr>
              <a:t>o</a:t>
            </a:r>
            <a:r>
              <a:rPr sz="1100" spc="-110">
                <a:solidFill>
                  <a:srgbClr val="222E54"/>
                </a:solidFill>
                <a:latin typeface="Verdana"/>
                <a:cs typeface="Verdana"/>
              </a:rPr>
              <a:t> </a:t>
            </a:r>
            <a:r>
              <a:rPr sz="1100" b="1" spc="-45">
                <a:solidFill>
                  <a:srgbClr val="222E54"/>
                </a:solidFill>
                <a:latin typeface="Arial"/>
                <a:cs typeface="Arial"/>
              </a:rPr>
              <a:t>Termo</a:t>
            </a:r>
            <a:r>
              <a:rPr sz="1100" b="1" spc="-40">
                <a:solidFill>
                  <a:srgbClr val="222E54"/>
                </a:solidFill>
                <a:latin typeface="Arial"/>
                <a:cs typeface="Arial"/>
              </a:rPr>
              <a:t> </a:t>
            </a:r>
            <a:r>
              <a:rPr sz="1100" b="1" spc="-15">
                <a:solidFill>
                  <a:srgbClr val="222E54"/>
                </a:solidFill>
                <a:latin typeface="Arial"/>
                <a:cs typeface="Arial"/>
              </a:rPr>
              <a:t>de</a:t>
            </a:r>
            <a:r>
              <a:rPr sz="1100" b="1" spc="-40">
                <a:solidFill>
                  <a:srgbClr val="222E54"/>
                </a:solidFill>
                <a:latin typeface="Arial"/>
                <a:cs typeface="Arial"/>
              </a:rPr>
              <a:t> </a:t>
            </a:r>
            <a:r>
              <a:rPr sz="1100" b="1" spc="-35">
                <a:solidFill>
                  <a:srgbClr val="222E54"/>
                </a:solidFill>
                <a:latin typeface="Arial"/>
                <a:cs typeface="Arial"/>
              </a:rPr>
              <a:t>Rescisão</a:t>
            </a:r>
            <a:r>
              <a:rPr sz="1100" b="1" spc="-30">
                <a:solidFill>
                  <a:srgbClr val="222E54"/>
                </a:solidFill>
                <a:latin typeface="Arial"/>
                <a:cs typeface="Arial"/>
              </a:rPr>
              <a:t> </a:t>
            </a:r>
            <a:r>
              <a:rPr sz="1100" spc="-75">
                <a:solidFill>
                  <a:srgbClr val="222E54"/>
                </a:solidFill>
                <a:latin typeface="Verdana"/>
                <a:cs typeface="Verdana"/>
              </a:rPr>
              <a:t>ou</a:t>
            </a:r>
            <a:r>
              <a:rPr sz="1100" spc="-110">
                <a:solidFill>
                  <a:srgbClr val="222E54"/>
                </a:solidFill>
                <a:latin typeface="Verdana"/>
                <a:cs typeface="Verdana"/>
              </a:rPr>
              <a:t> </a:t>
            </a:r>
            <a:r>
              <a:rPr sz="1100" spc="-114">
                <a:solidFill>
                  <a:srgbClr val="222E54"/>
                </a:solidFill>
                <a:latin typeface="Verdana"/>
                <a:cs typeface="Verdana"/>
              </a:rPr>
              <a:t>uma</a:t>
            </a:r>
            <a:r>
              <a:rPr sz="1100" spc="-110">
                <a:solidFill>
                  <a:srgbClr val="222E54"/>
                </a:solidFill>
                <a:latin typeface="Verdana"/>
                <a:cs typeface="Verdana"/>
              </a:rPr>
              <a:t> </a:t>
            </a:r>
            <a:r>
              <a:rPr sz="1100" b="1">
                <a:solidFill>
                  <a:srgbClr val="222E54"/>
                </a:solidFill>
                <a:latin typeface="Arial"/>
                <a:cs typeface="Arial"/>
              </a:rPr>
              <a:t>Carta </a:t>
            </a:r>
            <a:r>
              <a:rPr sz="1100" b="1" spc="-10">
                <a:solidFill>
                  <a:srgbClr val="222E54"/>
                </a:solidFill>
                <a:latin typeface="Arial"/>
                <a:cs typeface="Arial"/>
              </a:rPr>
              <a:t>Declaratória.</a:t>
            </a:r>
            <a:r>
              <a:rPr sz="1100" b="1" spc="-30">
                <a:solidFill>
                  <a:srgbClr val="222E54"/>
                </a:solidFill>
                <a:latin typeface="Arial"/>
                <a:cs typeface="Arial"/>
              </a:rPr>
              <a:t> </a:t>
            </a:r>
            <a:r>
              <a:rPr sz="1100" spc="-60">
                <a:solidFill>
                  <a:srgbClr val="222E54"/>
                </a:solidFill>
                <a:latin typeface="Verdana"/>
                <a:cs typeface="Verdana"/>
              </a:rPr>
              <a:t>Não</a:t>
            </a:r>
            <a:r>
              <a:rPr sz="1100" spc="-110">
                <a:solidFill>
                  <a:srgbClr val="222E54"/>
                </a:solidFill>
                <a:latin typeface="Verdana"/>
                <a:cs typeface="Verdana"/>
              </a:rPr>
              <a:t> </a:t>
            </a:r>
            <a:r>
              <a:rPr sz="1100" spc="-90">
                <a:solidFill>
                  <a:srgbClr val="222E54"/>
                </a:solidFill>
                <a:latin typeface="Verdana"/>
                <a:cs typeface="Verdana"/>
              </a:rPr>
              <a:t>existe</a:t>
            </a:r>
            <a:r>
              <a:rPr sz="1100" spc="-110">
                <a:solidFill>
                  <a:srgbClr val="222E54"/>
                </a:solidFill>
                <a:latin typeface="Verdana"/>
                <a:cs typeface="Verdana"/>
              </a:rPr>
              <a:t> </a:t>
            </a:r>
            <a:r>
              <a:rPr sz="1100" spc="-125">
                <a:solidFill>
                  <a:srgbClr val="222E54"/>
                </a:solidFill>
                <a:latin typeface="Verdana"/>
                <a:cs typeface="Verdana"/>
              </a:rPr>
              <a:t>um</a:t>
            </a:r>
            <a:r>
              <a:rPr sz="1100" spc="-110">
                <a:solidFill>
                  <a:srgbClr val="222E54"/>
                </a:solidFill>
                <a:latin typeface="Verdana"/>
                <a:cs typeface="Verdana"/>
              </a:rPr>
              <a:t> </a:t>
            </a:r>
            <a:r>
              <a:rPr sz="1100" spc="-85">
                <a:solidFill>
                  <a:srgbClr val="222E54"/>
                </a:solidFill>
                <a:latin typeface="Verdana"/>
                <a:cs typeface="Verdana"/>
              </a:rPr>
              <a:t>documento</a:t>
            </a:r>
            <a:r>
              <a:rPr sz="1100" spc="-35">
                <a:solidFill>
                  <a:srgbClr val="222E54"/>
                </a:solidFill>
                <a:latin typeface="Verdana"/>
                <a:cs typeface="Verdana"/>
              </a:rPr>
              <a:t> </a:t>
            </a:r>
            <a:r>
              <a:rPr sz="1100" spc="-95">
                <a:solidFill>
                  <a:srgbClr val="222E54"/>
                </a:solidFill>
                <a:latin typeface="Verdana"/>
                <a:cs typeface="Verdana"/>
              </a:rPr>
              <a:t>padrão.</a:t>
            </a:r>
            <a:endParaRPr sz="1100">
              <a:latin typeface="Verdana"/>
              <a:cs typeface="Verdana"/>
            </a:endParaRPr>
          </a:p>
        </p:txBody>
      </p:sp>
      <p:pic>
        <p:nvPicPr>
          <p:cNvPr id="2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85D7932-E28B-02A0-78F5-D285FFB0208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046034" y="3169844"/>
            <a:ext cx="2124209" cy="1956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88438" rIns="0" bIns="0" rtlCol="0">
            <a:spAutoFit/>
          </a:bodyPr>
          <a:lstStyle/>
          <a:p>
            <a:pPr marL="171450">
              <a:lnSpc>
                <a:spcPts val="3760"/>
              </a:lnSpc>
              <a:spcBef>
                <a:spcPts val="130"/>
              </a:spcBef>
            </a:pPr>
            <a:r>
              <a:rPr sz="3350" spc="-120"/>
              <a:t>Recibo</a:t>
            </a:r>
            <a:r>
              <a:rPr sz="3350" spc="-220"/>
              <a:t> </a:t>
            </a:r>
            <a:r>
              <a:rPr sz="3350" spc="-120"/>
              <a:t>de</a:t>
            </a:r>
            <a:r>
              <a:rPr sz="3350" spc="-220"/>
              <a:t> </a:t>
            </a:r>
            <a:r>
              <a:rPr sz="3350" spc="-225"/>
              <a:t>Férias</a:t>
            </a:r>
            <a:r>
              <a:rPr sz="3350" spc="-215"/>
              <a:t> </a:t>
            </a:r>
            <a:r>
              <a:rPr sz="3350" spc="-235"/>
              <a:t>+</a:t>
            </a:r>
            <a:r>
              <a:rPr sz="3350" spc="-225"/>
              <a:t> </a:t>
            </a:r>
            <a:r>
              <a:rPr sz="3350" spc="-110"/>
              <a:t>Comprovante</a:t>
            </a:r>
            <a:endParaRPr sz="3350"/>
          </a:p>
          <a:p>
            <a:pPr marL="171450">
              <a:lnSpc>
                <a:spcPts val="2620"/>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75</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1160268" y="2429819"/>
            <a:ext cx="8354695" cy="41402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80645">
              <a:lnSpc>
                <a:spcPct val="100000"/>
              </a:lnSpc>
            </a:pPr>
            <a:r>
              <a:rPr sz="1500" spc="-65">
                <a:solidFill>
                  <a:srgbClr val="0C285A"/>
                </a:solidFill>
                <a:latin typeface="Verdana"/>
                <a:cs typeface="Verdana"/>
              </a:rPr>
              <a:t>O</a:t>
            </a:r>
            <a:r>
              <a:rPr sz="1500" spc="-110">
                <a:solidFill>
                  <a:srgbClr val="0C285A"/>
                </a:solidFill>
                <a:latin typeface="Verdana"/>
                <a:cs typeface="Verdana"/>
              </a:rPr>
              <a:t> </a:t>
            </a:r>
            <a:r>
              <a:rPr sz="1500" spc="-90">
                <a:solidFill>
                  <a:srgbClr val="0C285A"/>
                </a:solidFill>
                <a:latin typeface="Verdana"/>
                <a:cs typeface="Verdana"/>
              </a:rPr>
              <a:t>recibo</a:t>
            </a:r>
            <a:r>
              <a:rPr sz="1500" spc="-110">
                <a:solidFill>
                  <a:srgbClr val="0C285A"/>
                </a:solidFill>
                <a:latin typeface="Verdana"/>
                <a:cs typeface="Verdana"/>
              </a:rPr>
              <a:t> de </a:t>
            </a:r>
            <a:r>
              <a:rPr sz="1500" spc="-125">
                <a:solidFill>
                  <a:srgbClr val="0C285A"/>
                </a:solidFill>
                <a:latin typeface="Verdana"/>
                <a:cs typeface="Verdana"/>
              </a:rPr>
              <a:t>férias,</a:t>
            </a:r>
            <a:r>
              <a:rPr sz="1500" spc="-110">
                <a:solidFill>
                  <a:srgbClr val="0C285A"/>
                </a:solidFill>
                <a:latin typeface="Verdana"/>
                <a:cs typeface="Verdana"/>
              </a:rPr>
              <a:t> </a:t>
            </a:r>
            <a:r>
              <a:rPr sz="1500" spc="-105">
                <a:solidFill>
                  <a:srgbClr val="0C285A"/>
                </a:solidFill>
                <a:latin typeface="Verdana"/>
                <a:cs typeface="Verdana"/>
              </a:rPr>
              <a:t>acompanhado </a:t>
            </a:r>
            <a:r>
              <a:rPr sz="1500" spc="-100">
                <a:solidFill>
                  <a:srgbClr val="0C285A"/>
                </a:solidFill>
                <a:latin typeface="Verdana"/>
                <a:cs typeface="Verdana"/>
              </a:rPr>
              <a:t>do</a:t>
            </a:r>
            <a:r>
              <a:rPr sz="1500" spc="-110">
                <a:solidFill>
                  <a:srgbClr val="0C285A"/>
                </a:solidFill>
                <a:latin typeface="Verdana"/>
                <a:cs typeface="Verdana"/>
              </a:rPr>
              <a:t> </a:t>
            </a:r>
            <a:r>
              <a:rPr sz="1500" spc="-120">
                <a:solidFill>
                  <a:srgbClr val="0C285A"/>
                </a:solidFill>
                <a:latin typeface="Verdana"/>
                <a:cs typeface="Verdana"/>
              </a:rPr>
              <a:t>comprovante</a:t>
            </a:r>
            <a:r>
              <a:rPr sz="1500" spc="-110">
                <a:solidFill>
                  <a:srgbClr val="0C285A"/>
                </a:solidFill>
                <a:latin typeface="Verdana"/>
                <a:cs typeface="Verdana"/>
              </a:rPr>
              <a:t> de </a:t>
            </a:r>
            <a:r>
              <a:rPr sz="1500" spc="-135">
                <a:solidFill>
                  <a:srgbClr val="0C285A"/>
                </a:solidFill>
                <a:latin typeface="Verdana"/>
                <a:cs typeface="Verdana"/>
              </a:rPr>
              <a:t>pagamento,</a:t>
            </a:r>
            <a:r>
              <a:rPr sz="1500" spc="-105">
                <a:solidFill>
                  <a:srgbClr val="0C285A"/>
                </a:solidFill>
                <a:latin typeface="Verdana"/>
                <a:cs typeface="Verdana"/>
              </a:rPr>
              <a:t> </a:t>
            </a:r>
            <a:r>
              <a:rPr sz="1500" spc="-150">
                <a:solidFill>
                  <a:srgbClr val="0C285A"/>
                </a:solidFill>
                <a:latin typeface="Verdana"/>
                <a:cs typeface="Verdana"/>
              </a:rPr>
              <a:t>tem</a:t>
            </a:r>
            <a:r>
              <a:rPr sz="1500" spc="-110">
                <a:solidFill>
                  <a:srgbClr val="0C285A"/>
                </a:solidFill>
                <a:latin typeface="Verdana"/>
                <a:cs typeface="Verdana"/>
              </a:rPr>
              <a:t> </a:t>
            </a:r>
            <a:r>
              <a:rPr sz="1500" spc="-114">
                <a:solidFill>
                  <a:srgbClr val="0C285A"/>
                </a:solidFill>
                <a:latin typeface="Verdana"/>
                <a:cs typeface="Verdana"/>
              </a:rPr>
              <a:t>como</a:t>
            </a:r>
            <a:r>
              <a:rPr sz="1500" spc="-110">
                <a:solidFill>
                  <a:srgbClr val="0C285A"/>
                </a:solidFill>
                <a:latin typeface="Verdana"/>
                <a:cs typeface="Verdana"/>
              </a:rPr>
              <a:t> </a:t>
            </a:r>
            <a:r>
              <a:rPr sz="1500" spc="-100">
                <a:solidFill>
                  <a:srgbClr val="0C285A"/>
                </a:solidFill>
                <a:latin typeface="Verdana"/>
                <a:cs typeface="Verdana"/>
              </a:rPr>
              <a:t>função</a:t>
            </a:r>
            <a:r>
              <a:rPr sz="1500" spc="-110">
                <a:solidFill>
                  <a:srgbClr val="0C285A"/>
                </a:solidFill>
                <a:latin typeface="Verdana"/>
                <a:cs typeface="Verdana"/>
              </a:rPr>
              <a:t> </a:t>
            </a:r>
            <a:r>
              <a:rPr sz="1500" spc="-114">
                <a:solidFill>
                  <a:srgbClr val="0C285A"/>
                </a:solidFill>
                <a:latin typeface="Verdana"/>
                <a:cs typeface="Verdana"/>
              </a:rPr>
              <a:t>registrar</a:t>
            </a:r>
            <a:r>
              <a:rPr sz="1500" spc="-105">
                <a:solidFill>
                  <a:srgbClr val="0C285A"/>
                </a:solidFill>
                <a:latin typeface="Verdana"/>
                <a:cs typeface="Verdana"/>
              </a:rPr>
              <a:t> </a:t>
            </a:r>
            <a:r>
              <a:rPr sz="1500" spc="-50">
                <a:solidFill>
                  <a:srgbClr val="0C285A"/>
                </a:solidFill>
                <a:latin typeface="Verdana"/>
                <a:cs typeface="Verdana"/>
              </a:rPr>
              <a:t>a </a:t>
            </a:r>
            <a:r>
              <a:rPr sz="1500" spc="-85">
                <a:solidFill>
                  <a:srgbClr val="0C285A"/>
                </a:solidFill>
                <a:latin typeface="Verdana"/>
                <a:cs typeface="Verdana"/>
              </a:rPr>
              <a:t>concessão</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00">
                <a:solidFill>
                  <a:srgbClr val="0C285A"/>
                </a:solidFill>
                <a:latin typeface="Verdana"/>
                <a:cs typeface="Verdana"/>
              </a:rPr>
              <a:t>quitação</a:t>
            </a:r>
            <a:r>
              <a:rPr sz="1500" spc="-110">
                <a:solidFill>
                  <a:srgbClr val="0C285A"/>
                </a:solidFill>
                <a:latin typeface="Verdana"/>
                <a:cs typeface="Verdana"/>
              </a:rPr>
              <a:t> </a:t>
            </a:r>
            <a:r>
              <a:rPr sz="1500" spc="-105">
                <a:solidFill>
                  <a:srgbClr val="0C285A"/>
                </a:solidFill>
                <a:latin typeface="Verdana"/>
                <a:cs typeface="Verdana"/>
              </a:rPr>
              <a:t>das</a:t>
            </a:r>
            <a:r>
              <a:rPr sz="1500" spc="-110">
                <a:solidFill>
                  <a:srgbClr val="0C285A"/>
                </a:solidFill>
                <a:latin typeface="Verdana"/>
                <a:cs typeface="Verdana"/>
              </a:rPr>
              <a:t> férias</a:t>
            </a:r>
            <a:r>
              <a:rPr sz="1500" spc="-105">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20">
                <a:solidFill>
                  <a:srgbClr val="0C285A"/>
                </a:solidFill>
                <a:latin typeface="Verdana"/>
                <a:cs typeface="Verdana"/>
              </a:rPr>
              <a:t>colaborador,</a:t>
            </a:r>
            <a:r>
              <a:rPr sz="1500" spc="-105">
                <a:solidFill>
                  <a:srgbClr val="0C285A"/>
                </a:solidFill>
                <a:latin typeface="Verdana"/>
                <a:cs typeface="Verdana"/>
              </a:rPr>
              <a:t> </a:t>
            </a:r>
            <a:r>
              <a:rPr sz="1500" spc="-110">
                <a:solidFill>
                  <a:srgbClr val="0C285A"/>
                </a:solidFill>
                <a:latin typeface="Verdana"/>
                <a:cs typeface="Verdana"/>
              </a:rPr>
              <a:t>formalizando </a:t>
            </a:r>
            <a:r>
              <a:rPr sz="1500" spc="-100">
                <a:solidFill>
                  <a:srgbClr val="0C285A"/>
                </a:solidFill>
                <a:latin typeface="Verdana"/>
                <a:cs typeface="Verdana"/>
              </a:rPr>
              <a:t>o</a:t>
            </a:r>
            <a:r>
              <a:rPr sz="1500" spc="-110">
                <a:solidFill>
                  <a:srgbClr val="0C285A"/>
                </a:solidFill>
                <a:latin typeface="Verdana"/>
                <a:cs typeface="Verdana"/>
              </a:rPr>
              <a:t> </a:t>
            </a:r>
            <a:r>
              <a:rPr sz="1500" spc="-100">
                <a:solidFill>
                  <a:srgbClr val="0C285A"/>
                </a:solidFill>
                <a:latin typeface="Verdana"/>
                <a:cs typeface="Verdana"/>
              </a:rPr>
              <a:t>período</a:t>
            </a:r>
            <a:r>
              <a:rPr sz="1500" spc="-105">
                <a:solidFill>
                  <a:srgbClr val="0C285A"/>
                </a:solidFill>
                <a:latin typeface="Verdana"/>
                <a:cs typeface="Verdana"/>
              </a:rPr>
              <a:t> </a:t>
            </a:r>
            <a:r>
              <a:rPr sz="1500" spc="-85">
                <a:solidFill>
                  <a:srgbClr val="0C285A"/>
                </a:solidFill>
                <a:latin typeface="Verdana"/>
                <a:cs typeface="Verdana"/>
              </a:rPr>
              <a:t>concedido</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80">
                <a:solidFill>
                  <a:srgbClr val="0C285A"/>
                </a:solidFill>
                <a:latin typeface="Verdana"/>
                <a:cs typeface="Verdana"/>
              </a:rPr>
              <a:t>os</a:t>
            </a:r>
            <a:r>
              <a:rPr sz="1500" spc="-105">
                <a:solidFill>
                  <a:srgbClr val="0C285A"/>
                </a:solidFill>
                <a:latin typeface="Verdana"/>
                <a:cs typeface="Verdana"/>
              </a:rPr>
              <a:t> </a:t>
            </a:r>
            <a:r>
              <a:rPr sz="1500" spc="-10">
                <a:solidFill>
                  <a:srgbClr val="0C285A"/>
                </a:solidFill>
                <a:latin typeface="Verdana"/>
                <a:cs typeface="Verdana"/>
              </a:rPr>
              <a:t>valores </a:t>
            </a:r>
            <a:r>
              <a:rPr sz="1500" spc="-120">
                <a:solidFill>
                  <a:srgbClr val="0C285A"/>
                </a:solidFill>
                <a:latin typeface="Verdana"/>
                <a:cs typeface="Verdana"/>
              </a:rPr>
              <a:t>pagos.</a:t>
            </a:r>
            <a:r>
              <a:rPr sz="1500" spc="-110">
                <a:solidFill>
                  <a:srgbClr val="0C285A"/>
                </a:solidFill>
                <a:latin typeface="Verdana"/>
                <a:cs typeface="Verdana"/>
              </a:rPr>
              <a:t> </a:t>
            </a:r>
            <a:r>
              <a:rPr sz="1500" spc="-90">
                <a:solidFill>
                  <a:srgbClr val="0C285A"/>
                </a:solidFill>
                <a:latin typeface="Verdana"/>
                <a:cs typeface="Verdana"/>
              </a:rPr>
              <a:t>Ele</a:t>
            </a:r>
            <a:r>
              <a:rPr sz="1500" spc="-105">
                <a:solidFill>
                  <a:srgbClr val="0C285A"/>
                </a:solidFill>
                <a:latin typeface="Verdana"/>
                <a:cs typeface="Verdana"/>
              </a:rPr>
              <a:t> </a:t>
            </a:r>
            <a:r>
              <a:rPr sz="1500" spc="-125">
                <a:solidFill>
                  <a:srgbClr val="0C285A"/>
                </a:solidFill>
                <a:latin typeface="Verdana"/>
                <a:cs typeface="Verdana"/>
              </a:rPr>
              <a:t>garante</a:t>
            </a:r>
            <a:r>
              <a:rPr sz="1500" spc="-105">
                <a:solidFill>
                  <a:srgbClr val="0C285A"/>
                </a:solidFill>
                <a:latin typeface="Verdana"/>
                <a:cs typeface="Verdana"/>
              </a:rPr>
              <a:t> </a:t>
            </a:r>
            <a:r>
              <a:rPr sz="1500" spc="-110">
                <a:solidFill>
                  <a:srgbClr val="0C285A"/>
                </a:solidFill>
                <a:latin typeface="Verdana"/>
                <a:cs typeface="Verdana"/>
              </a:rPr>
              <a:t>que</a:t>
            </a:r>
            <a:r>
              <a:rPr sz="1500" spc="-105">
                <a:solidFill>
                  <a:srgbClr val="0C285A"/>
                </a:solidFill>
                <a:latin typeface="Verdana"/>
                <a:cs typeface="Verdana"/>
              </a:rPr>
              <a:t> </a:t>
            </a:r>
            <a:r>
              <a:rPr sz="1500" spc="-100">
                <a:solidFill>
                  <a:srgbClr val="0C285A"/>
                </a:solidFill>
                <a:latin typeface="Verdana"/>
                <a:cs typeface="Verdana"/>
              </a:rPr>
              <a:t>o</a:t>
            </a:r>
            <a:r>
              <a:rPr sz="1500" spc="-105">
                <a:solidFill>
                  <a:srgbClr val="0C285A"/>
                </a:solidFill>
                <a:latin typeface="Verdana"/>
                <a:cs typeface="Verdana"/>
              </a:rPr>
              <a:t> </a:t>
            </a:r>
            <a:r>
              <a:rPr sz="1500" spc="-85">
                <a:solidFill>
                  <a:srgbClr val="0C285A"/>
                </a:solidFill>
                <a:latin typeface="Verdana"/>
                <a:cs typeface="Verdana"/>
              </a:rPr>
              <a:t>benefício</a:t>
            </a:r>
            <a:r>
              <a:rPr sz="1500" spc="-110">
                <a:solidFill>
                  <a:srgbClr val="0C285A"/>
                </a:solidFill>
                <a:latin typeface="Verdana"/>
                <a:cs typeface="Verdana"/>
              </a:rPr>
              <a:t> </a:t>
            </a:r>
            <a:r>
              <a:rPr sz="1500" spc="-95">
                <a:solidFill>
                  <a:srgbClr val="0C285A"/>
                </a:solidFill>
                <a:latin typeface="Verdana"/>
                <a:cs typeface="Verdana"/>
              </a:rPr>
              <a:t>foi</a:t>
            </a:r>
            <a:r>
              <a:rPr sz="1500" spc="-105">
                <a:solidFill>
                  <a:srgbClr val="0C285A"/>
                </a:solidFill>
                <a:latin typeface="Verdana"/>
                <a:cs typeface="Verdana"/>
              </a:rPr>
              <a:t> </a:t>
            </a:r>
            <a:r>
              <a:rPr sz="1500" spc="-120">
                <a:solidFill>
                  <a:srgbClr val="0C285A"/>
                </a:solidFill>
                <a:latin typeface="Verdana"/>
                <a:cs typeface="Verdana"/>
              </a:rPr>
              <a:t>corretamente</a:t>
            </a:r>
            <a:r>
              <a:rPr sz="1500" spc="-105">
                <a:solidFill>
                  <a:srgbClr val="0C285A"/>
                </a:solidFill>
                <a:latin typeface="Verdana"/>
                <a:cs typeface="Verdana"/>
              </a:rPr>
              <a:t> </a:t>
            </a:r>
            <a:r>
              <a:rPr sz="1500" spc="-90">
                <a:solidFill>
                  <a:srgbClr val="0C285A"/>
                </a:solidFill>
                <a:latin typeface="Verdana"/>
                <a:cs typeface="Verdana"/>
              </a:rPr>
              <a:t>reconhecido</a:t>
            </a:r>
            <a:r>
              <a:rPr sz="1500" spc="-105">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quitado </a:t>
            </a:r>
            <a:r>
              <a:rPr sz="1500" spc="-100">
                <a:solidFill>
                  <a:srgbClr val="0C285A"/>
                </a:solidFill>
                <a:latin typeface="Verdana"/>
                <a:cs typeface="Verdana"/>
              </a:rPr>
              <a:t>pela</a:t>
            </a:r>
            <a:r>
              <a:rPr sz="1500" spc="-110">
                <a:solidFill>
                  <a:srgbClr val="0C285A"/>
                </a:solidFill>
                <a:latin typeface="Verdana"/>
                <a:cs typeface="Verdana"/>
              </a:rPr>
              <a:t> </a:t>
            </a:r>
            <a:r>
              <a:rPr sz="1500" spc="-120">
                <a:solidFill>
                  <a:srgbClr val="0C285A"/>
                </a:solidFill>
                <a:latin typeface="Verdana"/>
                <a:cs typeface="Verdana"/>
              </a:rPr>
              <a:t>empresa</a:t>
            </a:r>
            <a:r>
              <a:rPr sz="1500" spc="-105">
                <a:solidFill>
                  <a:srgbClr val="0C285A"/>
                </a:solidFill>
                <a:latin typeface="Verdana"/>
                <a:cs typeface="Verdana"/>
              </a:rPr>
              <a:t> </a:t>
            </a:r>
            <a:r>
              <a:rPr sz="1500" spc="-120">
                <a:solidFill>
                  <a:srgbClr val="0C285A"/>
                </a:solidFill>
                <a:latin typeface="Verdana"/>
                <a:cs typeface="Verdana"/>
              </a:rPr>
              <a:t>dentro</a:t>
            </a:r>
            <a:r>
              <a:rPr sz="1500" spc="-105">
                <a:solidFill>
                  <a:srgbClr val="0C285A"/>
                </a:solidFill>
                <a:latin typeface="Verdana"/>
                <a:cs typeface="Verdana"/>
              </a:rPr>
              <a:t> </a:t>
            </a:r>
            <a:r>
              <a:rPr sz="1500" spc="-25">
                <a:solidFill>
                  <a:srgbClr val="0C285A"/>
                </a:solidFill>
                <a:latin typeface="Verdana"/>
                <a:cs typeface="Verdana"/>
              </a:rPr>
              <a:t>do </a:t>
            </a:r>
            <a:r>
              <a:rPr sz="1500" spc="-120">
                <a:solidFill>
                  <a:srgbClr val="0C285A"/>
                </a:solidFill>
                <a:latin typeface="Verdana"/>
                <a:cs typeface="Verdana"/>
              </a:rPr>
              <a:t>prazo</a:t>
            </a:r>
            <a:r>
              <a:rPr sz="1500" spc="-125">
                <a:solidFill>
                  <a:srgbClr val="0C285A"/>
                </a:solidFill>
                <a:latin typeface="Verdana"/>
                <a:cs typeface="Verdana"/>
              </a:rPr>
              <a:t> </a:t>
            </a:r>
            <a:r>
              <a:rPr sz="1500" spc="-65">
                <a:solidFill>
                  <a:srgbClr val="0C285A"/>
                </a:solidFill>
                <a:latin typeface="Verdana"/>
                <a:cs typeface="Verdana"/>
              </a:rPr>
              <a:t>legal.empregatício.</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5080" algn="just">
              <a:lnSpc>
                <a:spcPct val="100000"/>
              </a:lnSpc>
            </a:pPr>
            <a:r>
              <a:rPr sz="1500" spc="-80">
                <a:solidFill>
                  <a:srgbClr val="0C285A"/>
                </a:solidFill>
                <a:latin typeface="Verdana"/>
                <a:cs typeface="Verdana"/>
              </a:rPr>
              <a:t>Esse</a:t>
            </a:r>
            <a:r>
              <a:rPr sz="1500" spc="-150">
                <a:solidFill>
                  <a:srgbClr val="0C285A"/>
                </a:solidFill>
                <a:latin typeface="Verdana"/>
                <a:cs typeface="Verdana"/>
              </a:rPr>
              <a:t> </a:t>
            </a:r>
            <a:r>
              <a:rPr sz="1500" spc="-114">
                <a:solidFill>
                  <a:srgbClr val="0C285A"/>
                </a:solidFill>
                <a:latin typeface="Verdana"/>
                <a:cs typeface="Verdana"/>
              </a:rPr>
              <a:t>documento</a:t>
            </a:r>
            <a:r>
              <a:rPr sz="1500" spc="-150">
                <a:solidFill>
                  <a:srgbClr val="0C285A"/>
                </a:solidFill>
                <a:latin typeface="Verdana"/>
                <a:cs typeface="Verdana"/>
              </a:rPr>
              <a:t> </a:t>
            </a:r>
            <a:r>
              <a:rPr sz="1500" spc="-110">
                <a:solidFill>
                  <a:srgbClr val="0C285A"/>
                </a:solidFill>
                <a:latin typeface="Verdana"/>
                <a:cs typeface="Verdana"/>
              </a:rPr>
              <a:t>é</a:t>
            </a:r>
            <a:r>
              <a:rPr sz="1500" spc="-150">
                <a:solidFill>
                  <a:srgbClr val="0C285A"/>
                </a:solidFill>
                <a:latin typeface="Verdana"/>
                <a:cs typeface="Verdana"/>
              </a:rPr>
              <a:t> </a:t>
            </a:r>
            <a:r>
              <a:rPr sz="1500" spc="-100">
                <a:solidFill>
                  <a:srgbClr val="0C285A"/>
                </a:solidFill>
                <a:latin typeface="Verdana"/>
                <a:cs typeface="Verdana"/>
              </a:rPr>
              <a:t>indispensável</a:t>
            </a:r>
            <a:r>
              <a:rPr sz="1500" spc="-150">
                <a:solidFill>
                  <a:srgbClr val="0C285A"/>
                </a:solidFill>
                <a:latin typeface="Verdana"/>
                <a:cs typeface="Verdana"/>
              </a:rPr>
              <a:t> </a:t>
            </a:r>
            <a:r>
              <a:rPr sz="1500" spc="-105">
                <a:solidFill>
                  <a:srgbClr val="0C285A"/>
                </a:solidFill>
                <a:latin typeface="Verdana"/>
                <a:cs typeface="Verdana"/>
              </a:rPr>
              <a:t>porque</a:t>
            </a:r>
            <a:r>
              <a:rPr sz="1500" spc="-150">
                <a:solidFill>
                  <a:srgbClr val="0C285A"/>
                </a:solidFill>
                <a:latin typeface="Verdana"/>
                <a:cs typeface="Verdana"/>
              </a:rPr>
              <a:t> </a:t>
            </a:r>
            <a:r>
              <a:rPr sz="1500" spc="-105">
                <a:solidFill>
                  <a:srgbClr val="0C285A"/>
                </a:solidFill>
                <a:latin typeface="Verdana"/>
                <a:cs typeface="Verdana"/>
              </a:rPr>
              <a:t>assegura</a:t>
            </a:r>
            <a:r>
              <a:rPr sz="1500" spc="-150">
                <a:solidFill>
                  <a:srgbClr val="0C285A"/>
                </a:solidFill>
                <a:latin typeface="Verdana"/>
                <a:cs typeface="Verdana"/>
              </a:rPr>
              <a:t> </a:t>
            </a:r>
            <a:r>
              <a:rPr sz="1500" spc="-105">
                <a:solidFill>
                  <a:srgbClr val="0C285A"/>
                </a:solidFill>
                <a:latin typeface="Verdana"/>
                <a:cs typeface="Verdana"/>
              </a:rPr>
              <a:t>que</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95">
                <a:solidFill>
                  <a:srgbClr val="0C285A"/>
                </a:solidFill>
                <a:latin typeface="Verdana"/>
                <a:cs typeface="Verdana"/>
              </a:rPr>
              <a:t>direito</a:t>
            </a:r>
            <a:r>
              <a:rPr sz="1500" spc="-150">
                <a:solidFill>
                  <a:srgbClr val="0C285A"/>
                </a:solidFill>
                <a:latin typeface="Verdana"/>
                <a:cs typeface="Verdana"/>
              </a:rPr>
              <a:t> </a:t>
            </a:r>
            <a:r>
              <a:rPr sz="1500" spc="-105">
                <a:solidFill>
                  <a:srgbClr val="0C285A"/>
                </a:solidFill>
                <a:latin typeface="Verdana"/>
                <a:cs typeface="Verdana"/>
              </a:rPr>
              <a:t>às</a:t>
            </a:r>
            <a:r>
              <a:rPr sz="1500" spc="-150">
                <a:solidFill>
                  <a:srgbClr val="0C285A"/>
                </a:solidFill>
                <a:latin typeface="Verdana"/>
                <a:cs typeface="Verdana"/>
              </a:rPr>
              <a:t> </a:t>
            </a:r>
            <a:r>
              <a:rPr sz="1500" spc="-105">
                <a:solidFill>
                  <a:srgbClr val="0C285A"/>
                </a:solidFill>
                <a:latin typeface="Verdana"/>
                <a:cs typeface="Verdana"/>
              </a:rPr>
              <a:t>férias</a:t>
            </a:r>
            <a:r>
              <a:rPr sz="1500" spc="-150">
                <a:solidFill>
                  <a:srgbClr val="0C285A"/>
                </a:solidFill>
                <a:latin typeface="Verdana"/>
                <a:cs typeface="Verdana"/>
              </a:rPr>
              <a:t> </a:t>
            </a:r>
            <a:r>
              <a:rPr sz="1500" spc="-90">
                <a:solidFill>
                  <a:srgbClr val="0C285A"/>
                </a:solidFill>
                <a:latin typeface="Verdana"/>
                <a:cs typeface="Verdana"/>
              </a:rPr>
              <a:t>foi</a:t>
            </a:r>
            <a:r>
              <a:rPr sz="1500" spc="-150">
                <a:solidFill>
                  <a:srgbClr val="0C285A"/>
                </a:solidFill>
                <a:latin typeface="Verdana"/>
                <a:cs typeface="Verdana"/>
              </a:rPr>
              <a:t> </a:t>
            </a:r>
            <a:r>
              <a:rPr sz="1500" spc="-105">
                <a:solidFill>
                  <a:srgbClr val="0C285A"/>
                </a:solidFill>
                <a:latin typeface="Verdana"/>
                <a:cs typeface="Verdana"/>
              </a:rPr>
              <a:t>cumprido</a:t>
            </a:r>
            <a:r>
              <a:rPr sz="1500" spc="-150">
                <a:solidFill>
                  <a:srgbClr val="0C285A"/>
                </a:solidFill>
                <a:latin typeface="Verdana"/>
                <a:cs typeface="Verdana"/>
              </a:rPr>
              <a:t> </a:t>
            </a:r>
            <a:r>
              <a:rPr sz="1500" spc="-155">
                <a:solidFill>
                  <a:srgbClr val="0C285A"/>
                </a:solidFill>
                <a:latin typeface="Verdana"/>
                <a:cs typeface="Verdana"/>
              </a:rPr>
              <a:t>em</a:t>
            </a:r>
            <a:r>
              <a:rPr sz="1500" spc="-150">
                <a:solidFill>
                  <a:srgbClr val="0C285A"/>
                </a:solidFill>
                <a:latin typeface="Verdana"/>
                <a:cs typeface="Verdana"/>
              </a:rPr>
              <a:t> </a:t>
            </a:r>
            <a:r>
              <a:rPr sz="1500" spc="-105">
                <a:solidFill>
                  <a:srgbClr val="0C285A"/>
                </a:solidFill>
                <a:latin typeface="Verdana"/>
                <a:cs typeface="Verdana"/>
              </a:rPr>
              <a:t>conformi-</a:t>
            </a:r>
            <a:r>
              <a:rPr sz="1500" spc="-85">
                <a:solidFill>
                  <a:srgbClr val="0C285A"/>
                </a:solidFill>
                <a:latin typeface="Verdana"/>
                <a:cs typeface="Verdana"/>
              </a:rPr>
              <a:t> </a:t>
            </a:r>
            <a:r>
              <a:rPr sz="1500" spc="-100">
                <a:solidFill>
                  <a:srgbClr val="0C285A"/>
                </a:solidFill>
                <a:latin typeface="Verdana"/>
                <a:cs typeface="Verdana"/>
              </a:rPr>
              <a:t>dade</a:t>
            </a:r>
            <a:r>
              <a:rPr sz="1500" spc="-150">
                <a:solidFill>
                  <a:srgbClr val="0C285A"/>
                </a:solidFill>
                <a:latin typeface="Verdana"/>
                <a:cs typeface="Verdana"/>
              </a:rPr>
              <a:t> </a:t>
            </a:r>
            <a:r>
              <a:rPr sz="1500" spc="-105">
                <a:solidFill>
                  <a:srgbClr val="0C285A"/>
                </a:solidFill>
                <a:latin typeface="Verdana"/>
                <a:cs typeface="Verdana"/>
              </a:rPr>
              <a:t>com</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85">
                <a:solidFill>
                  <a:srgbClr val="0C285A"/>
                </a:solidFill>
                <a:latin typeface="Verdana"/>
                <a:cs typeface="Verdana"/>
              </a:rPr>
              <a:t>legislação</a:t>
            </a:r>
            <a:r>
              <a:rPr sz="1500" spc="-150">
                <a:solidFill>
                  <a:srgbClr val="0C285A"/>
                </a:solidFill>
                <a:latin typeface="Verdana"/>
                <a:cs typeface="Verdana"/>
              </a:rPr>
              <a:t> </a:t>
            </a:r>
            <a:r>
              <a:rPr sz="1500" spc="-120">
                <a:solidFill>
                  <a:srgbClr val="0C285A"/>
                </a:solidFill>
                <a:latin typeface="Verdana"/>
                <a:cs typeface="Verdana"/>
              </a:rPr>
              <a:t>trabalhista,</a:t>
            </a:r>
            <a:r>
              <a:rPr sz="1500" spc="-150">
                <a:solidFill>
                  <a:srgbClr val="0C285A"/>
                </a:solidFill>
                <a:latin typeface="Verdana"/>
                <a:cs typeface="Verdana"/>
              </a:rPr>
              <a:t> </a:t>
            </a:r>
            <a:r>
              <a:rPr sz="1500" spc="-110">
                <a:solidFill>
                  <a:srgbClr val="0C285A"/>
                </a:solidFill>
                <a:latin typeface="Verdana"/>
                <a:cs typeface="Verdana"/>
              </a:rPr>
              <a:t>tanto</a:t>
            </a:r>
            <a:r>
              <a:rPr sz="1500" spc="-150">
                <a:solidFill>
                  <a:srgbClr val="0C285A"/>
                </a:solidFill>
                <a:latin typeface="Verdana"/>
                <a:cs typeface="Verdana"/>
              </a:rPr>
              <a:t> </a:t>
            </a:r>
            <a:r>
              <a:rPr sz="1500" spc="-155">
                <a:solidFill>
                  <a:srgbClr val="0C285A"/>
                </a:solidFill>
                <a:latin typeface="Verdana"/>
                <a:cs typeface="Verdana"/>
              </a:rPr>
              <a:t>em</a:t>
            </a:r>
            <a:r>
              <a:rPr sz="1500" spc="-150">
                <a:solidFill>
                  <a:srgbClr val="0C285A"/>
                </a:solidFill>
                <a:latin typeface="Verdana"/>
                <a:cs typeface="Verdana"/>
              </a:rPr>
              <a:t> </a:t>
            </a:r>
            <a:r>
              <a:rPr sz="1500" spc="-95">
                <a:solidFill>
                  <a:srgbClr val="0C285A"/>
                </a:solidFill>
                <a:latin typeface="Verdana"/>
                <a:cs typeface="Verdana"/>
              </a:rPr>
              <a:t>relação</a:t>
            </a:r>
            <a:r>
              <a:rPr sz="1500" spc="-150">
                <a:solidFill>
                  <a:srgbClr val="0C285A"/>
                </a:solidFill>
                <a:latin typeface="Verdana"/>
                <a:cs typeface="Verdana"/>
              </a:rPr>
              <a:t> </a:t>
            </a:r>
            <a:r>
              <a:rPr sz="1500" spc="-100">
                <a:solidFill>
                  <a:srgbClr val="0C285A"/>
                </a:solidFill>
                <a:latin typeface="Verdana"/>
                <a:cs typeface="Verdana"/>
              </a:rPr>
              <a:t>ao</a:t>
            </a:r>
            <a:r>
              <a:rPr sz="1500" spc="-150">
                <a:solidFill>
                  <a:srgbClr val="0C285A"/>
                </a:solidFill>
                <a:latin typeface="Verdana"/>
                <a:cs typeface="Verdana"/>
              </a:rPr>
              <a:t> </a:t>
            </a:r>
            <a:r>
              <a:rPr sz="1500" spc="-95">
                <a:solidFill>
                  <a:srgbClr val="0C285A"/>
                </a:solidFill>
                <a:latin typeface="Verdana"/>
                <a:cs typeface="Verdana"/>
              </a:rPr>
              <a:t>período</a:t>
            </a:r>
            <a:r>
              <a:rPr sz="1500" spc="-150">
                <a:solidFill>
                  <a:srgbClr val="0C285A"/>
                </a:solidFill>
                <a:latin typeface="Verdana"/>
                <a:cs typeface="Verdana"/>
              </a:rPr>
              <a:t> </a:t>
            </a:r>
            <a:r>
              <a:rPr sz="1500" spc="-80">
                <a:solidFill>
                  <a:srgbClr val="0C285A"/>
                </a:solidFill>
                <a:latin typeface="Verdana"/>
                <a:cs typeface="Verdana"/>
              </a:rPr>
              <a:t>concedido</a:t>
            </a:r>
            <a:r>
              <a:rPr sz="1500" spc="-150">
                <a:solidFill>
                  <a:srgbClr val="0C285A"/>
                </a:solidFill>
                <a:latin typeface="Verdana"/>
                <a:cs typeface="Verdana"/>
              </a:rPr>
              <a:t> </a:t>
            </a:r>
            <a:r>
              <a:rPr sz="1500" spc="-110">
                <a:solidFill>
                  <a:srgbClr val="0C285A"/>
                </a:solidFill>
                <a:latin typeface="Verdana"/>
                <a:cs typeface="Verdana"/>
              </a:rPr>
              <a:t>quanto</a:t>
            </a:r>
            <a:r>
              <a:rPr sz="1500" spc="-150">
                <a:solidFill>
                  <a:srgbClr val="0C285A"/>
                </a:solidFill>
                <a:latin typeface="Verdana"/>
                <a:cs typeface="Verdana"/>
              </a:rPr>
              <a:t> </a:t>
            </a:r>
            <a:r>
              <a:rPr sz="1500" spc="-110">
                <a:solidFill>
                  <a:srgbClr val="0C285A"/>
                </a:solidFill>
                <a:latin typeface="Verdana"/>
                <a:cs typeface="Verdana"/>
              </a:rPr>
              <a:t>à</a:t>
            </a:r>
            <a:r>
              <a:rPr sz="1500" spc="-150">
                <a:solidFill>
                  <a:srgbClr val="0C285A"/>
                </a:solidFill>
                <a:latin typeface="Verdana"/>
                <a:cs typeface="Verdana"/>
              </a:rPr>
              <a:t> </a:t>
            </a:r>
            <a:r>
              <a:rPr sz="1500" spc="-90">
                <a:solidFill>
                  <a:srgbClr val="0C285A"/>
                </a:solidFill>
                <a:latin typeface="Verdana"/>
                <a:cs typeface="Verdana"/>
              </a:rPr>
              <a:t>antecipação</a:t>
            </a:r>
            <a:r>
              <a:rPr sz="1500" spc="-150">
                <a:solidFill>
                  <a:srgbClr val="0C285A"/>
                </a:solidFill>
                <a:latin typeface="Verdana"/>
                <a:cs typeface="Verdana"/>
              </a:rPr>
              <a:t> </a:t>
            </a:r>
            <a:r>
              <a:rPr sz="1500" spc="-95">
                <a:solidFill>
                  <a:srgbClr val="0C285A"/>
                </a:solidFill>
                <a:latin typeface="Verdana"/>
                <a:cs typeface="Verdana"/>
              </a:rPr>
              <a:t>do</a:t>
            </a:r>
            <a:r>
              <a:rPr sz="1500" spc="-55">
                <a:solidFill>
                  <a:srgbClr val="0C285A"/>
                </a:solidFill>
                <a:latin typeface="Verdana"/>
                <a:cs typeface="Verdana"/>
              </a:rPr>
              <a:t> </a:t>
            </a:r>
            <a:r>
              <a:rPr sz="1500" spc="-130">
                <a:solidFill>
                  <a:srgbClr val="0C285A"/>
                </a:solidFill>
                <a:latin typeface="Verdana"/>
                <a:cs typeface="Verdana"/>
              </a:rPr>
              <a:t>pagamento.</a:t>
            </a:r>
            <a:r>
              <a:rPr sz="1500" spc="-150">
                <a:solidFill>
                  <a:srgbClr val="0C285A"/>
                </a:solidFill>
                <a:latin typeface="Verdana"/>
                <a:cs typeface="Verdana"/>
              </a:rPr>
              <a:t> </a:t>
            </a:r>
            <a:r>
              <a:rPr sz="1500" spc="-75">
                <a:solidFill>
                  <a:srgbClr val="0C285A"/>
                </a:solidFill>
                <a:latin typeface="Verdana"/>
                <a:cs typeface="Verdana"/>
              </a:rPr>
              <a:t>Na</a:t>
            </a:r>
            <a:r>
              <a:rPr sz="1500" spc="-150">
                <a:solidFill>
                  <a:srgbClr val="0C285A"/>
                </a:solidFill>
                <a:latin typeface="Verdana"/>
                <a:cs typeface="Verdana"/>
              </a:rPr>
              <a:t> </a:t>
            </a:r>
            <a:r>
              <a:rPr sz="1500" spc="-114">
                <a:solidFill>
                  <a:srgbClr val="0C285A"/>
                </a:solidFill>
                <a:latin typeface="Verdana"/>
                <a:cs typeface="Verdana"/>
              </a:rPr>
              <a:t>validação,</a:t>
            </a:r>
            <a:r>
              <a:rPr sz="1500" spc="-150">
                <a:solidFill>
                  <a:srgbClr val="0C285A"/>
                </a:solidFill>
                <a:latin typeface="Verdana"/>
                <a:cs typeface="Verdana"/>
              </a:rPr>
              <a:t> </a:t>
            </a:r>
            <a:r>
              <a:rPr sz="1500" spc="-105">
                <a:solidFill>
                  <a:srgbClr val="0C285A"/>
                </a:solidFill>
                <a:latin typeface="Verdana"/>
                <a:cs typeface="Verdana"/>
              </a:rPr>
              <a:t>confirma</a:t>
            </a:r>
            <a:r>
              <a:rPr sz="1500" spc="-150">
                <a:solidFill>
                  <a:srgbClr val="0C285A"/>
                </a:solidFill>
                <a:latin typeface="Verdana"/>
                <a:cs typeface="Verdana"/>
              </a:rPr>
              <a:t> </a:t>
            </a:r>
            <a:r>
              <a:rPr sz="1500" spc="-105">
                <a:solidFill>
                  <a:srgbClr val="0C285A"/>
                </a:solidFill>
                <a:latin typeface="Verdana"/>
                <a:cs typeface="Verdana"/>
              </a:rPr>
              <a:t>que</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95">
                <a:solidFill>
                  <a:srgbClr val="0C285A"/>
                </a:solidFill>
                <a:latin typeface="Verdana"/>
                <a:cs typeface="Verdana"/>
              </a:rPr>
              <a:t>colaborador</a:t>
            </a:r>
            <a:r>
              <a:rPr sz="1500" spc="-150">
                <a:solidFill>
                  <a:srgbClr val="0C285A"/>
                </a:solidFill>
                <a:latin typeface="Verdana"/>
                <a:cs typeface="Verdana"/>
              </a:rPr>
              <a:t> </a:t>
            </a:r>
            <a:r>
              <a:rPr sz="1500" spc="-114">
                <a:solidFill>
                  <a:srgbClr val="0C285A"/>
                </a:solidFill>
                <a:latin typeface="Verdana"/>
                <a:cs typeface="Verdana"/>
              </a:rPr>
              <a:t>usufruirá</a:t>
            </a:r>
            <a:r>
              <a:rPr sz="1500" spc="-150">
                <a:solidFill>
                  <a:srgbClr val="0C285A"/>
                </a:solidFill>
                <a:latin typeface="Verdana"/>
                <a:cs typeface="Verdana"/>
              </a:rPr>
              <a:t> </a:t>
            </a:r>
            <a:r>
              <a:rPr sz="1500" spc="-95">
                <a:solidFill>
                  <a:srgbClr val="0C285A"/>
                </a:solidFill>
                <a:latin typeface="Verdana"/>
                <a:cs typeface="Verdana"/>
              </a:rPr>
              <a:t>do</a:t>
            </a:r>
            <a:r>
              <a:rPr sz="1500" spc="-150">
                <a:solidFill>
                  <a:srgbClr val="0C285A"/>
                </a:solidFill>
                <a:latin typeface="Verdana"/>
                <a:cs typeface="Verdana"/>
              </a:rPr>
              <a:t> </a:t>
            </a:r>
            <a:r>
              <a:rPr sz="1500" spc="-90">
                <a:solidFill>
                  <a:srgbClr val="0C285A"/>
                </a:solidFill>
                <a:latin typeface="Verdana"/>
                <a:cs typeface="Verdana"/>
              </a:rPr>
              <a:t>descanso</a:t>
            </a:r>
            <a:r>
              <a:rPr sz="1500" spc="-150">
                <a:solidFill>
                  <a:srgbClr val="0C285A"/>
                </a:solidFill>
                <a:latin typeface="Verdana"/>
                <a:cs typeface="Verdana"/>
              </a:rPr>
              <a:t> </a:t>
            </a:r>
            <a:r>
              <a:rPr sz="1500" spc="-100">
                <a:solidFill>
                  <a:srgbClr val="0C285A"/>
                </a:solidFill>
                <a:latin typeface="Verdana"/>
                <a:cs typeface="Verdana"/>
              </a:rPr>
              <a:t>devido</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05">
                <a:solidFill>
                  <a:srgbClr val="0C285A"/>
                </a:solidFill>
                <a:latin typeface="Verdana"/>
                <a:cs typeface="Verdana"/>
              </a:rPr>
              <a:t>que</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120">
                <a:solidFill>
                  <a:srgbClr val="0C285A"/>
                </a:solidFill>
                <a:latin typeface="Verdana"/>
                <a:cs typeface="Verdana"/>
              </a:rPr>
              <a:t>empre-</a:t>
            </a:r>
            <a:r>
              <a:rPr sz="1500" spc="-85">
                <a:solidFill>
                  <a:srgbClr val="0C285A"/>
                </a:solidFill>
                <a:latin typeface="Verdana"/>
                <a:cs typeface="Verdana"/>
              </a:rPr>
              <a:t> </a:t>
            </a:r>
            <a:r>
              <a:rPr sz="1500" spc="-95">
                <a:solidFill>
                  <a:srgbClr val="0C285A"/>
                </a:solidFill>
                <a:latin typeface="Verdana"/>
                <a:cs typeface="Verdana"/>
              </a:rPr>
              <a:t>sa</a:t>
            </a:r>
            <a:r>
              <a:rPr sz="1500" spc="-150">
                <a:solidFill>
                  <a:srgbClr val="0C285A"/>
                </a:solidFill>
                <a:latin typeface="Verdana"/>
                <a:cs typeface="Verdana"/>
              </a:rPr>
              <a:t> </a:t>
            </a:r>
            <a:r>
              <a:rPr sz="1500" spc="-105">
                <a:solidFill>
                  <a:srgbClr val="0C285A"/>
                </a:solidFill>
                <a:latin typeface="Verdana"/>
                <a:cs typeface="Verdana"/>
              </a:rPr>
              <a:t>está</a:t>
            </a:r>
            <a:r>
              <a:rPr sz="1500" spc="-150">
                <a:solidFill>
                  <a:srgbClr val="0C285A"/>
                </a:solidFill>
                <a:latin typeface="Verdana"/>
                <a:cs typeface="Verdana"/>
              </a:rPr>
              <a:t> </a:t>
            </a:r>
            <a:r>
              <a:rPr sz="1500" spc="-155">
                <a:solidFill>
                  <a:srgbClr val="0C285A"/>
                </a:solidFill>
                <a:latin typeface="Verdana"/>
                <a:cs typeface="Verdana"/>
              </a:rPr>
              <a:t>em</a:t>
            </a:r>
            <a:r>
              <a:rPr sz="1500" spc="-150">
                <a:solidFill>
                  <a:srgbClr val="0C285A"/>
                </a:solidFill>
                <a:latin typeface="Verdana"/>
                <a:cs typeface="Verdana"/>
              </a:rPr>
              <a:t> </a:t>
            </a:r>
            <a:r>
              <a:rPr sz="1500" spc="-90">
                <a:solidFill>
                  <a:srgbClr val="0C285A"/>
                </a:solidFill>
                <a:latin typeface="Verdana"/>
                <a:cs typeface="Verdana"/>
              </a:rPr>
              <a:t>dia</a:t>
            </a:r>
            <a:r>
              <a:rPr sz="1500" spc="-150">
                <a:solidFill>
                  <a:srgbClr val="0C285A"/>
                </a:solidFill>
                <a:latin typeface="Verdana"/>
                <a:cs typeface="Verdana"/>
              </a:rPr>
              <a:t> </a:t>
            </a:r>
            <a:r>
              <a:rPr sz="1500" spc="-105">
                <a:solidFill>
                  <a:srgbClr val="0C285A"/>
                </a:solidFill>
                <a:latin typeface="Verdana"/>
                <a:cs typeface="Verdana"/>
              </a:rPr>
              <a:t>com</a:t>
            </a:r>
            <a:r>
              <a:rPr sz="1500" spc="-150">
                <a:solidFill>
                  <a:srgbClr val="0C285A"/>
                </a:solidFill>
                <a:latin typeface="Verdana"/>
                <a:cs typeface="Verdana"/>
              </a:rPr>
              <a:t> </a:t>
            </a:r>
            <a:r>
              <a:rPr sz="1500" spc="-105">
                <a:solidFill>
                  <a:srgbClr val="0C285A"/>
                </a:solidFill>
                <a:latin typeface="Verdana"/>
                <a:cs typeface="Verdana"/>
              </a:rPr>
              <a:t>suas</a:t>
            </a:r>
            <a:r>
              <a:rPr sz="1500" spc="-150">
                <a:solidFill>
                  <a:srgbClr val="0C285A"/>
                </a:solidFill>
                <a:latin typeface="Verdana"/>
                <a:cs typeface="Verdana"/>
              </a:rPr>
              <a:t> </a:t>
            </a:r>
            <a:r>
              <a:rPr sz="1500" spc="-90">
                <a:solidFill>
                  <a:srgbClr val="0C285A"/>
                </a:solidFill>
                <a:latin typeface="Verdana"/>
                <a:cs typeface="Verdana"/>
              </a:rPr>
              <a:t>obrigações</a:t>
            </a:r>
            <a:r>
              <a:rPr sz="1500" spc="-150">
                <a:solidFill>
                  <a:srgbClr val="0C285A"/>
                </a:solidFill>
                <a:latin typeface="Verdana"/>
                <a:cs typeface="Verdana"/>
              </a:rPr>
              <a:t> </a:t>
            </a:r>
            <a:r>
              <a:rPr sz="1500" spc="-110">
                <a:solidFill>
                  <a:srgbClr val="0C285A"/>
                </a:solidFill>
                <a:latin typeface="Verdana"/>
                <a:cs typeface="Verdana"/>
              </a:rPr>
              <a:t>legais,</a:t>
            </a:r>
            <a:r>
              <a:rPr sz="1500" spc="-150">
                <a:solidFill>
                  <a:srgbClr val="0C285A"/>
                </a:solidFill>
                <a:latin typeface="Verdana"/>
                <a:cs typeface="Verdana"/>
              </a:rPr>
              <a:t> </a:t>
            </a:r>
            <a:r>
              <a:rPr sz="1500" spc="-105">
                <a:solidFill>
                  <a:srgbClr val="0C285A"/>
                </a:solidFill>
                <a:latin typeface="Verdana"/>
                <a:cs typeface="Verdana"/>
              </a:rPr>
              <a:t>prevenindo</a:t>
            </a:r>
            <a:r>
              <a:rPr sz="1500" spc="-150">
                <a:solidFill>
                  <a:srgbClr val="0C285A"/>
                </a:solidFill>
                <a:latin typeface="Verdana"/>
                <a:cs typeface="Verdana"/>
              </a:rPr>
              <a:t> </a:t>
            </a:r>
            <a:r>
              <a:rPr sz="1500" spc="-80">
                <a:solidFill>
                  <a:srgbClr val="0C285A"/>
                </a:solidFill>
                <a:latin typeface="Verdana"/>
                <a:cs typeface="Verdana"/>
              </a:rPr>
              <a:t>riscos</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00">
                <a:solidFill>
                  <a:srgbClr val="0C285A"/>
                </a:solidFill>
                <a:latin typeface="Verdana"/>
                <a:cs typeface="Verdana"/>
              </a:rPr>
              <a:t>passivos</a:t>
            </a:r>
            <a:r>
              <a:rPr sz="1500" spc="-150">
                <a:solidFill>
                  <a:srgbClr val="0C285A"/>
                </a:solidFill>
                <a:latin typeface="Verdana"/>
                <a:cs typeface="Verdana"/>
              </a:rPr>
              <a:t> </a:t>
            </a:r>
            <a:r>
              <a:rPr sz="1500" spc="-114">
                <a:solidFill>
                  <a:srgbClr val="0C285A"/>
                </a:solidFill>
                <a:latin typeface="Verdana"/>
                <a:cs typeface="Verdana"/>
              </a:rPr>
              <a:t>trabalhistas.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22225">
              <a:lnSpc>
                <a:spcPct val="100000"/>
              </a:lnSpc>
            </a:pPr>
            <a:r>
              <a:rPr sz="1500" spc="-65">
                <a:solidFill>
                  <a:srgbClr val="0C285A"/>
                </a:solidFill>
                <a:latin typeface="Verdana"/>
                <a:cs typeface="Verdana"/>
              </a:rPr>
              <a:t>O</a:t>
            </a:r>
            <a:r>
              <a:rPr sz="1500" spc="-120">
                <a:solidFill>
                  <a:srgbClr val="0C285A"/>
                </a:solidFill>
                <a:latin typeface="Verdana"/>
                <a:cs typeface="Verdana"/>
              </a:rPr>
              <a:t> </a:t>
            </a:r>
            <a:r>
              <a:rPr sz="1500" spc="-90">
                <a:solidFill>
                  <a:srgbClr val="0C285A"/>
                </a:solidFill>
                <a:latin typeface="Verdana"/>
                <a:cs typeface="Verdana"/>
              </a:rPr>
              <a:t>recibo</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110">
                <a:solidFill>
                  <a:srgbClr val="0C285A"/>
                </a:solidFill>
                <a:latin typeface="Verdana"/>
                <a:cs typeface="Verdana"/>
              </a:rPr>
              <a:t>férias</a:t>
            </a:r>
            <a:r>
              <a:rPr sz="1500" spc="-120">
                <a:solidFill>
                  <a:srgbClr val="0C285A"/>
                </a:solidFill>
                <a:latin typeface="Verdana"/>
                <a:cs typeface="Verdana"/>
              </a:rPr>
              <a:t> </a:t>
            </a:r>
            <a:r>
              <a:rPr sz="1500" spc="-114">
                <a:solidFill>
                  <a:srgbClr val="0C285A"/>
                </a:solidFill>
                <a:latin typeface="Verdana"/>
                <a:cs typeface="Verdana"/>
              </a:rPr>
              <a:t>serve como </a:t>
            </a:r>
            <a:r>
              <a:rPr sz="1500" spc="-110">
                <a:solidFill>
                  <a:srgbClr val="0C285A"/>
                </a:solidFill>
                <a:latin typeface="Verdana"/>
                <a:cs typeface="Verdana"/>
              </a:rPr>
              <a:t>base</a:t>
            </a:r>
            <a:r>
              <a:rPr sz="1500" spc="-114">
                <a:solidFill>
                  <a:srgbClr val="0C285A"/>
                </a:solidFill>
                <a:latin typeface="Verdana"/>
                <a:cs typeface="Verdana"/>
              </a:rPr>
              <a:t> </a:t>
            </a:r>
            <a:r>
              <a:rPr sz="1500" spc="-120">
                <a:solidFill>
                  <a:srgbClr val="0C285A"/>
                </a:solidFill>
                <a:latin typeface="Verdana"/>
                <a:cs typeface="Verdana"/>
              </a:rPr>
              <a:t>para </a:t>
            </a:r>
            <a:r>
              <a:rPr sz="1500" spc="-114">
                <a:solidFill>
                  <a:srgbClr val="0C285A"/>
                </a:solidFill>
                <a:latin typeface="Verdana"/>
                <a:cs typeface="Verdana"/>
              </a:rPr>
              <a:t>validar </a:t>
            </a:r>
            <a:r>
              <a:rPr sz="1500" spc="-100">
                <a:solidFill>
                  <a:srgbClr val="0C285A"/>
                </a:solidFill>
                <a:latin typeface="Verdana"/>
                <a:cs typeface="Verdana"/>
              </a:rPr>
              <a:t>o</a:t>
            </a:r>
            <a:r>
              <a:rPr sz="1500" spc="-114">
                <a:solidFill>
                  <a:srgbClr val="0C285A"/>
                </a:solidFill>
                <a:latin typeface="Verdana"/>
                <a:cs typeface="Verdana"/>
              </a:rPr>
              <a:t> </a:t>
            </a:r>
            <a:r>
              <a:rPr sz="1500" spc="-120">
                <a:solidFill>
                  <a:srgbClr val="0C285A"/>
                </a:solidFill>
                <a:latin typeface="Verdana"/>
                <a:cs typeface="Verdana"/>
              </a:rPr>
              <a:t>comprovante</a:t>
            </a:r>
            <a:r>
              <a:rPr sz="1500" spc="-114">
                <a:solidFill>
                  <a:srgbClr val="0C285A"/>
                </a:solidFill>
                <a:latin typeface="Verdana"/>
                <a:cs typeface="Verdana"/>
              </a:rPr>
              <a:t> </a:t>
            </a:r>
            <a:r>
              <a:rPr sz="1500" spc="-110">
                <a:solidFill>
                  <a:srgbClr val="0C285A"/>
                </a:solidFill>
                <a:latin typeface="Verdana"/>
                <a:cs typeface="Verdana"/>
              </a:rPr>
              <a:t>de</a:t>
            </a:r>
            <a:r>
              <a:rPr sz="1500" spc="-120">
                <a:solidFill>
                  <a:srgbClr val="0C285A"/>
                </a:solidFill>
                <a:latin typeface="Verdana"/>
                <a:cs typeface="Verdana"/>
              </a:rPr>
              <a:t> </a:t>
            </a:r>
            <a:r>
              <a:rPr sz="1500" spc="-135">
                <a:solidFill>
                  <a:srgbClr val="0C285A"/>
                </a:solidFill>
                <a:latin typeface="Verdana"/>
                <a:cs typeface="Verdana"/>
              </a:rPr>
              <a:t>pagamento,</a:t>
            </a:r>
            <a:r>
              <a:rPr sz="1500" spc="-114">
                <a:solidFill>
                  <a:srgbClr val="0C285A"/>
                </a:solidFill>
                <a:latin typeface="Verdana"/>
                <a:cs typeface="Verdana"/>
              </a:rPr>
              <a:t> </a:t>
            </a:r>
            <a:r>
              <a:rPr sz="1500" spc="-145">
                <a:solidFill>
                  <a:srgbClr val="0C285A"/>
                </a:solidFill>
                <a:latin typeface="Verdana"/>
                <a:cs typeface="Verdana"/>
              </a:rPr>
              <a:t>já</a:t>
            </a:r>
            <a:r>
              <a:rPr sz="1500" spc="-114">
                <a:solidFill>
                  <a:srgbClr val="0C285A"/>
                </a:solidFill>
                <a:latin typeface="Verdana"/>
                <a:cs typeface="Verdana"/>
              </a:rPr>
              <a:t> </a:t>
            </a:r>
            <a:r>
              <a:rPr sz="1500" spc="-110">
                <a:solidFill>
                  <a:srgbClr val="0C285A"/>
                </a:solidFill>
                <a:latin typeface="Verdana"/>
                <a:cs typeface="Verdana"/>
              </a:rPr>
              <a:t>que</a:t>
            </a:r>
            <a:r>
              <a:rPr sz="1500" spc="-120">
                <a:solidFill>
                  <a:srgbClr val="0C285A"/>
                </a:solidFill>
                <a:latin typeface="Verdana"/>
                <a:cs typeface="Verdana"/>
              </a:rPr>
              <a:t> </a:t>
            </a:r>
            <a:r>
              <a:rPr sz="1500" spc="-80">
                <a:solidFill>
                  <a:srgbClr val="0C285A"/>
                </a:solidFill>
                <a:latin typeface="Verdana"/>
                <a:cs typeface="Verdana"/>
              </a:rPr>
              <a:t>os</a:t>
            </a:r>
            <a:r>
              <a:rPr sz="1500" spc="-114">
                <a:solidFill>
                  <a:srgbClr val="0C285A"/>
                </a:solidFill>
                <a:latin typeface="Verdana"/>
                <a:cs typeface="Verdana"/>
              </a:rPr>
              <a:t> </a:t>
            </a:r>
            <a:r>
              <a:rPr sz="1500" spc="-10">
                <a:solidFill>
                  <a:srgbClr val="0C285A"/>
                </a:solidFill>
                <a:latin typeface="Verdana"/>
                <a:cs typeface="Verdana"/>
              </a:rPr>
              <a:t>valores </a:t>
            </a:r>
            <a:r>
              <a:rPr sz="1500" spc="-140">
                <a:solidFill>
                  <a:srgbClr val="0C285A"/>
                </a:solidFill>
                <a:latin typeface="Verdana"/>
                <a:cs typeface="Verdana"/>
              </a:rPr>
              <a:t>devem</a:t>
            </a:r>
            <a:r>
              <a:rPr sz="1500" spc="-114">
                <a:solidFill>
                  <a:srgbClr val="0C285A"/>
                </a:solidFill>
                <a:latin typeface="Verdana"/>
                <a:cs typeface="Verdana"/>
              </a:rPr>
              <a:t> </a:t>
            </a:r>
            <a:r>
              <a:rPr sz="1500" spc="-105">
                <a:solidFill>
                  <a:srgbClr val="0C285A"/>
                </a:solidFill>
                <a:latin typeface="Verdana"/>
                <a:cs typeface="Verdana"/>
              </a:rPr>
              <a:t>coincidir.</a:t>
            </a:r>
            <a:r>
              <a:rPr sz="1500" spc="-110">
                <a:solidFill>
                  <a:srgbClr val="0C285A"/>
                </a:solidFill>
                <a:latin typeface="Verdana"/>
                <a:cs typeface="Verdana"/>
              </a:rPr>
              <a:t> </a:t>
            </a:r>
            <a:r>
              <a:rPr sz="1500" spc="-50">
                <a:solidFill>
                  <a:srgbClr val="0C285A"/>
                </a:solidFill>
                <a:latin typeface="Verdana"/>
                <a:cs typeface="Verdana"/>
              </a:rPr>
              <a:t>A</a:t>
            </a:r>
            <a:r>
              <a:rPr sz="1500" spc="-110">
                <a:solidFill>
                  <a:srgbClr val="0C285A"/>
                </a:solidFill>
                <a:latin typeface="Verdana"/>
                <a:cs typeface="Verdana"/>
              </a:rPr>
              <a:t> </a:t>
            </a:r>
            <a:r>
              <a:rPr sz="1500" spc="-90">
                <a:solidFill>
                  <a:srgbClr val="0C285A"/>
                </a:solidFill>
                <a:latin typeface="Verdana"/>
                <a:cs typeface="Verdana"/>
              </a:rPr>
              <a:t>legislação</a:t>
            </a:r>
            <a:r>
              <a:rPr sz="1500" spc="-110">
                <a:solidFill>
                  <a:srgbClr val="0C285A"/>
                </a:solidFill>
                <a:latin typeface="Verdana"/>
                <a:cs typeface="Verdana"/>
              </a:rPr>
              <a:t> </a:t>
            </a:r>
            <a:r>
              <a:rPr sz="1500" spc="-125">
                <a:solidFill>
                  <a:srgbClr val="0C285A"/>
                </a:solidFill>
                <a:latin typeface="Verdana"/>
                <a:cs typeface="Verdana"/>
              </a:rPr>
              <a:t>exige</a:t>
            </a:r>
            <a:r>
              <a:rPr sz="1500" spc="-110">
                <a:solidFill>
                  <a:srgbClr val="0C285A"/>
                </a:solidFill>
                <a:latin typeface="Verdana"/>
                <a:cs typeface="Verdana"/>
              </a:rPr>
              <a:t> que</a:t>
            </a:r>
            <a:r>
              <a:rPr sz="1500" spc="-114">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a:t>
            </a:r>
            <a:r>
              <a:rPr sz="1500" spc="-120">
                <a:solidFill>
                  <a:srgbClr val="0C285A"/>
                </a:solidFill>
                <a:latin typeface="Verdana"/>
                <a:cs typeface="Verdana"/>
              </a:rPr>
              <a:t>pagamento</a:t>
            </a:r>
            <a:r>
              <a:rPr sz="1500" spc="-110">
                <a:solidFill>
                  <a:srgbClr val="0C285A"/>
                </a:solidFill>
                <a:latin typeface="Verdana"/>
                <a:cs typeface="Verdana"/>
              </a:rPr>
              <a:t> </a:t>
            </a:r>
            <a:r>
              <a:rPr sz="1500" spc="-120">
                <a:solidFill>
                  <a:srgbClr val="0C285A"/>
                </a:solidFill>
                <a:latin typeface="Verdana"/>
                <a:cs typeface="Verdana"/>
              </a:rPr>
              <a:t>seja</a:t>
            </a:r>
            <a:r>
              <a:rPr sz="1500" spc="-110">
                <a:solidFill>
                  <a:srgbClr val="0C285A"/>
                </a:solidFill>
                <a:latin typeface="Verdana"/>
                <a:cs typeface="Verdana"/>
              </a:rPr>
              <a:t> </a:t>
            </a:r>
            <a:r>
              <a:rPr sz="1500" spc="-100">
                <a:solidFill>
                  <a:srgbClr val="0C285A"/>
                </a:solidFill>
                <a:latin typeface="Verdana"/>
                <a:cs typeface="Verdana"/>
              </a:rPr>
              <a:t>realizado</a:t>
            </a:r>
            <a:r>
              <a:rPr sz="1500" spc="-110">
                <a:solidFill>
                  <a:srgbClr val="0C285A"/>
                </a:solidFill>
                <a:latin typeface="Verdana"/>
                <a:cs typeface="Verdana"/>
              </a:rPr>
              <a:t> </a:t>
            </a:r>
            <a:r>
              <a:rPr sz="1500" spc="-125">
                <a:solidFill>
                  <a:srgbClr val="0C285A"/>
                </a:solidFill>
                <a:latin typeface="Verdana"/>
                <a:cs typeface="Verdana"/>
              </a:rPr>
              <a:t>até</a:t>
            </a:r>
            <a:r>
              <a:rPr sz="1500" spc="-110">
                <a:solidFill>
                  <a:srgbClr val="0C285A"/>
                </a:solidFill>
                <a:latin typeface="Verdana"/>
                <a:cs typeface="Verdana"/>
              </a:rPr>
              <a:t> </a:t>
            </a:r>
            <a:r>
              <a:rPr sz="1500" spc="-90">
                <a:solidFill>
                  <a:srgbClr val="0C285A"/>
                </a:solidFill>
                <a:latin typeface="Verdana"/>
                <a:cs typeface="Verdana"/>
              </a:rPr>
              <a:t>dois</a:t>
            </a:r>
            <a:r>
              <a:rPr sz="1500" spc="-114">
                <a:solidFill>
                  <a:srgbClr val="0C285A"/>
                </a:solidFill>
                <a:latin typeface="Verdana"/>
                <a:cs typeface="Verdana"/>
              </a:rPr>
              <a:t> </a:t>
            </a:r>
            <a:r>
              <a:rPr sz="1500" spc="-100">
                <a:solidFill>
                  <a:srgbClr val="0C285A"/>
                </a:solidFill>
                <a:latin typeface="Verdana"/>
                <a:cs typeface="Verdana"/>
              </a:rPr>
              <a:t>dias</a:t>
            </a:r>
            <a:r>
              <a:rPr sz="1500" spc="-110">
                <a:solidFill>
                  <a:srgbClr val="0C285A"/>
                </a:solidFill>
                <a:latin typeface="Verdana"/>
                <a:cs typeface="Verdana"/>
              </a:rPr>
              <a:t> </a:t>
            </a:r>
            <a:r>
              <a:rPr sz="1500" spc="-114">
                <a:solidFill>
                  <a:srgbClr val="0C285A"/>
                </a:solidFill>
                <a:latin typeface="Verdana"/>
                <a:cs typeface="Verdana"/>
              </a:rPr>
              <a:t>antes</a:t>
            </a:r>
            <a:r>
              <a:rPr sz="1500" spc="-110">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75">
                <a:solidFill>
                  <a:srgbClr val="0C285A"/>
                </a:solidFill>
                <a:latin typeface="Verdana"/>
                <a:cs typeface="Verdana"/>
              </a:rPr>
              <a:t>início</a:t>
            </a:r>
            <a:r>
              <a:rPr sz="1500" spc="-110">
                <a:solidFill>
                  <a:srgbClr val="0C285A"/>
                </a:solidFill>
                <a:latin typeface="Verdana"/>
                <a:cs typeface="Verdana"/>
              </a:rPr>
              <a:t> </a:t>
            </a:r>
            <a:r>
              <a:rPr sz="1500" spc="-25">
                <a:solidFill>
                  <a:srgbClr val="0C285A"/>
                </a:solidFill>
                <a:latin typeface="Verdana"/>
                <a:cs typeface="Verdana"/>
              </a:rPr>
              <a:t>do </a:t>
            </a:r>
            <a:r>
              <a:rPr sz="1500" spc="-100">
                <a:solidFill>
                  <a:srgbClr val="0C285A"/>
                </a:solidFill>
                <a:latin typeface="Verdana"/>
                <a:cs typeface="Verdana"/>
              </a:rPr>
              <a:t>período</a:t>
            </a:r>
            <a:r>
              <a:rPr sz="1500" spc="-110">
                <a:solidFill>
                  <a:srgbClr val="0C285A"/>
                </a:solidFill>
                <a:latin typeface="Verdana"/>
                <a:cs typeface="Verdana"/>
              </a:rPr>
              <a:t> de </a:t>
            </a:r>
            <a:r>
              <a:rPr sz="1500" spc="-125">
                <a:solidFill>
                  <a:srgbClr val="0C285A"/>
                </a:solidFill>
                <a:latin typeface="Verdana"/>
                <a:cs typeface="Verdana"/>
              </a:rPr>
              <a:t>férias,</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a:t>
            </a:r>
            <a:r>
              <a:rPr sz="1500" spc="-120">
                <a:solidFill>
                  <a:srgbClr val="0C285A"/>
                </a:solidFill>
                <a:latin typeface="Verdana"/>
                <a:cs typeface="Verdana"/>
              </a:rPr>
              <a:t>descumprimento</a:t>
            </a:r>
            <a:r>
              <a:rPr sz="1500" spc="-110">
                <a:solidFill>
                  <a:srgbClr val="0C285A"/>
                </a:solidFill>
                <a:latin typeface="Verdana"/>
                <a:cs typeface="Verdana"/>
              </a:rPr>
              <a:t> </a:t>
            </a:r>
            <a:r>
              <a:rPr sz="1500" spc="-95">
                <a:solidFill>
                  <a:srgbClr val="0C285A"/>
                </a:solidFill>
                <a:latin typeface="Verdana"/>
                <a:cs typeface="Verdana"/>
              </a:rPr>
              <a:t>dessa</a:t>
            </a:r>
            <a:r>
              <a:rPr sz="1500" spc="-110">
                <a:solidFill>
                  <a:srgbClr val="0C285A"/>
                </a:solidFill>
                <a:latin typeface="Verdana"/>
                <a:cs typeface="Verdana"/>
              </a:rPr>
              <a:t> </a:t>
            </a:r>
            <a:r>
              <a:rPr sz="1500" spc="-120">
                <a:solidFill>
                  <a:srgbClr val="0C285A"/>
                </a:solidFill>
                <a:latin typeface="Verdana"/>
                <a:cs typeface="Verdana"/>
              </a:rPr>
              <a:t>regra</a:t>
            </a:r>
            <a:r>
              <a:rPr sz="1500" spc="-110">
                <a:solidFill>
                  <a:srgbClr val="0C285A"/>
                </a:solidFill>
                <a:latin typeface="Verdana"/>
                <a:cs typeface="Verdana"/>
              </a:rPr>
              <a:t> invalida </a:t>
            </a:r>
            <a:r>
              <a:rPr sz="1500" spc="-114">
                <a:solidFill>
                  <a:srgbClr val="0C285A"/>
                </a:solidFill>
                <a:latin typeface="Verdana"/>
                <a:cs typeface="Verdana"/>
              </a:rPr>
              <a:t>a</a:t>
            </a:r>
            <a:r>
              <a:rPr sz="1500" spc="-110">
                <a:solidFill>
                  <a:srgbClr val="0C285A"/>
                </a:solidFill>
                <a:latin typeface="Verdana"/>
                <a:cs typeface="Verdana"/>
              </a:rPr>
              <a:t> </a:t>
            </a:r>
            <a:r>
              <a:rPr sz="1500" spc="-114">
                <a:solidFill>
                  <a:srgbClr val="0C285A"/>
                </a:solidFill>
                <a:latin typeface="Verdana"/>
                <a:cs typeface="Verdana"/>
              </a:rPr>
              <a:t>quitação.</a:t>
            </a:r>
            <a:r>
              <a:rPr sz="1500" spc="-110">
                <a:solidFill>
                  <a:srgbClr val="0C285A"/>
                </a:solidFill>
                <a:latin typeface="Verdana"/>
                <a:cs typeface="Verdana"/>
              </a:rPr>
              <a:t> Além </a:t>
            </a:r>
            <a:r>
              <a:rPr sz="1500" spc="-114">
                <a:solidFill>
                  <a:srgbClr val="0C285A"/>
                </a:solidFill>
                <a:latin typeface="Verdana"/>
                <a:cs typeface="Verdana"/>
              </a:rPr>
              <a:t>disso,</a:t>
            </a:r>
            <a:r>
              <a:rPr sz="1500" spc="-110">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a:t>
            </a:r>
            <a:r>
              <a:rPr sz="1500" spc="-10">
                <a:solidFill>
                  <a:srgbClr val="0C285A"/>
                </a:solidFill>
                <a:latin typeface="Verdana"/>
                <a:cs typeface="Verdana"/>
              </a:rPr>
              <a:t>documento </a:t>
            </a:r>
            <a:r>
              <a:rPr sz="1500" spc="-125">
                <a:solidFill>
                  <a:srgbClr val="0C285A"/>
                </a:solidFill>
                <a:latin typeface="Verdana"/>
                <a:cs typeface="Verdana"/>
              </a:rPr>
              <a:t>deve</a:t>
            </a:r>
            <a:r>
              <a:rPr sz="1500" spc="-105">
                <a:solidFill>
                  <a:srgbClr val="0C285A"/>
                </a:solidFill>
                <a:latin typeface="Verdana"/>
                <a:cs typeface="Verdana"/>
              </a:rPr>
              <a:t> conter </a:t>
            </a:r>
            <a:r>
              <a:rPr sz="1500" spc="-114">
                <a:solidFill>
                  <a:srgbClr val="0C285A"/>
                </a:solidFill>
                <a:latin typeface="Verdana"/>
                <a:cs typeface="Verdana"/>
              </a:rPr>
              <a:t>a</a:t>
            </a:r>
            <a:r>
              <a:rPr sz="1500" spc="-100">
                <a:solidFill>
                  <a:srgbClr val="0C285A"/>
                </a:solidFill>
                <a:latin typeface="Verdana"/>
                <a:cs typeface="Verdana"/>
              </a:rPr>
              <a:t> </a:t>
            </a:r>
            <a:r>
              <a:rPr sz="1500" spc="-114">
                <a:solidFill>
                  <a:srgbClr val="0C285A"/>
                </a:solidFill>
                <a:latin typeface="Verdana"/>
                <a:cs typeface="Verdana"/>
              </a:rPr>
              <a:t>assinatura</a:t>
            </a:r>
            <a:r>
              <a:rPr sz="1500" spc="-105">
                <a:solidFill>
                  <a:srgbClr val="0C285A"/>
                </a:solidFill>
                <a:latin typeface="Verdana"/>
                <a:cs typeface="Verdana"/>
              </a:rPr>
              <a:t> </a:t>
            </a:r>
            <a:r>
              <a:rPr sz="1500" spc="-100">
                <a:solidFill>
                  <a:srgbClr val="0C285A"/>
                </a:solidFill>
                <a:latin typeface="Verdana"/>
                <a:cs typeface="Verdana"/>
              </a:rPr>
              <a:t>do </a:t>
            </a:r>
            <a:r>
              <a:rPr sz="1500" spc="-120">
                <a:solidFill>
                  <a:srgbClr val="0C285A"/>
                </a:solidFill>
                <a:latin typeface="Verdana"/>
                <a:cs typeface="Verdana"/>
              </a:rPr>
              <a:t>colaborador,</a:t>
            </a:r>
            <a:r>
              <a:rPr sz="1500" spc="-105">
                <a:solidFill>
                  <a:srgbClr val="0C285A"/>
                </a:solidFill>
                <a:latin typeface="Verdana"/>
                <a:cs typeface="Verdana"/>
              </a:rPr>
              <a:t> </a:t>
            </a:r>
            <a:r>
              <a:rPr sz="1500" spc="-100">
                <a:solidFill>
                  <a:srgbClr val="0C285A"/>
                </a:solidFill>
                <a:latin typeface="Verdana"/>
                <a:cs typeface="Verdana"/>
              </a:rPr>
              <a:t>funcionando </a:t>
            </a:r>
            <a:r>
              <a:rPr sz="1500" spc="-114">
                <a:solidFill>
                  <a:srgbClr val="0C285A"/>
                </a:solidFill>
                <a:latin typeface="Verdana"/>
                <a:cs typeface="Verdana"/>
              </a:rPr>
              <a:t>como</a:t>
            </a:r>
            <a:r>
              <a:rPr sz="1500" spc="-105">
                <a:solidFill>
                  <a:srgbClr val="0C285A"/>
                </a:solidFill>
                <a:latin typeface="Verdana"/>
                <a:cs typeface="Verdana"/>
              </a:rPr>
              <a:t> </a:t>
            </a:r>
            <a:r>
              <a:rPr sz="1500" spc="-125">
                <a:solidFill>
                  <a:srgbClr val="0C285A"/>
                </a:solidFill>
                <a:latin typeface="Verdana"/>
                <a:cs typeface="Verdana"/>
              </a:rPr>
              <a:t>prova</a:t>
            </a:r>
            <a:r>
              <a:rPr sz="1500" spc="-100">
                <a:solidFill>
                  <a:srgbClr val="0C285A"/>
                </a:solidFill>
                <a:latin typeface="Verdana"/>
                <a:cs typeface="Verdana"/>
              </a:rPr>
              <a:t> </a:t>
            </a:r>
            <a:r>
              <a:rPr sz="1500" spc="-110">
                <a:solidFill>
                  <a:srgbClr val="0C285A"/>
                </a:solidFill>
                <a:latin typeface="Verdana"/>
                <a:cs typeface="Verdana"/>
              </a:rPr>
              <a:t>de</a:t>
            </a:r>
            <a:r>
              <a:rPr sz="1500" spc="-105">
                <a:solidFill>
                  <a:srgbClr val="0C285A"/>
                </a:solidFill>
                <a:latin typeface="Verdana"/>
                <a:cs typeface="Verdana"/>
              </a:rPr>
              <a:t> </a:t>
            </a:r>
            <a:r>
              <a:rPr sz="1500" spc="-80">
                <a:solidFill>
                  <a:srgbClr val="0C285A"/>
                </a:solidFill>
                <a:latin typeface="Verdana"/>
                <a:cs typeface="Verdana"/>
              </a:rPr>
              <a:t>ciência</a:t>
            </a:r>
            <a:r>
              <a:rPr sz="1500" spc="-105">
                <a:solidFill>
                  <a:srgbClr val="0C285A"/>
                </a:solidFill>
                <a:latin typeface="Verdana"/>
                <a:cs typeface="Verdana"/>
              </a:rPr>
              <a:t> </a:t>
            </a:r>
            <a:r>
              <a:rPr sz="1500" spc="-114">
                <a:solidFill>
                  <a:srgbClr val="0C285A"/>
                </a:solidFill>
                <a:latin typeface="Verdana"/>
                <a:cs typeface="Verdana"/>
              </a:rPr>
              <a:t>e</a:t>
            </a:r>
            <a:r>
              <a:rPr sz="1500" spc="-100">
                <a:solidFill>
                  <a:srgbClr val="0C285A"/>
                </a:solidFill>
                <a:latin typeface="Verdana"/>
                <a:cs typeface="Verdana"/>
              </a:rPr>
              <a:t> </a:t>
            </a:r>
            <a:r>
              <a:rPr sz="1500" spc="-90">
                <a:solidFill>
                  <a:srgbClr val="0C285A"/>
                </a:solidFill>
                <a:latin typeface="Verdana"/>
                <a:cs typeface="Verdana"/>
              </a:rPr>
              <a:t>concordância</a:t>
            </a:r>
            <a:r>
              <a:rPr sz="1500" spc="-105">
                <a:solidFill>
                  <a:srgbClr val="0C285A"/>
                </a:solidFill>
                <a:latin typeface="Verdana"/>
                <a:cs typeface="Verdana"/>
              </a:rPr>
              <a:t> </a:t>
            </a:r>
            <a:r>
              <a:rPr sz="1500" spc="-110">
                <a:solidFill>
                  <a:srgbClr val="0C285A"/>
                </a:solidFill>
                <a:latin typeface="Verdana"/>
                <a:cs typeface="Verdana"/>
              </a:rPr>
              <a:t>com</a:t>
            </a:r>
            <a:r>
              <a:rPr sz="1500" spc="-100">
                <a:solidFill>
                  <a:srgbClr val="0C285A"/>
                </a:solidFill>
                <a:latin typeface="Verdana"/>
                <a:cs typeface="Verdana"/>
              </a:rPr>
              <a:t> </a:t>
            </a:r>
            <a:r>
              <a:rPr sz="1500" spc="-50">
                <a:solidFill>
                  <a:srgbClr val="0C285A"/>
                </a:solidFill>
                <a:latin typeface="Verdana"/>
                <a:cs typeface="Verdana"/>
              </a:rPr>
              <a:t>o </a:t>
            </a:r>
            <a:r>
              <a:rPr sz="1500" spc="-10">
                <a:solidFill>
                  <a:srgbClr val="0C285A"/>
                </a:solidFill>
                <a:latin typeface="Verdana"/>
                <a:cs typeface="Verdana"/>
              </a:rPr>
              <a:t>benefício.</a:t>
            </a:r>
            <a:endParaRPr sz="1500">
              <a:latin typeface="Verdana"/>
              <a:cs typeface="Verdana"/>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88438" rIns="0" bIns="0" rtlCol="0">
            <a:spAutoFit/>
          </a:bodyPr>
          <a:lstStyle/>
          <a:p>
            <a:pPr marL="171450">
              <a:lnSpc>
                <a:spcPts val="3760"/>
              </a:lnSpc>
              <a:spcBef>
                <a:spcPts val="130"/>
              </a:spcBef>
            </a:pPr>
            <a:r>
              <a:rPr sz="3350" spc="-120"/>
              <a:t>Recibo</a:t>
            </a:r>
            <a:r>
              <a:rPr sz="3350" spc="-220"/>
              <a:t> </a:t>
            </a:r>
            <a:r>
              <a:rPr sz="3350" spc="-120"/>
              <a:t>de</a:t>
            </a:r>
            <a:r>
              <a:rPr sz="3350" spc="-220"/>
              <a:t> </a:t>
            </a:r>
            <a:r>
              <a:rPr sz="3350" spc="-225"/>
              <a:t>Férias</a:t>
            </a:r>
            <a:r>
              <a:rPr sz="3350" spc="-215"/>
              <a:t> </a:t>
            </a:r>
            <a:r>
              <a:rPr sz="3350" spc="-235"/>
              <a:t>+</a:t>
            </a:r>
            <a:r>
              <a:rPr sz="3350" spc="-225"/>
              <a:t> </a:t>
            </a:r>
            <a:r>
              <a:rPr sz="3350" spc="-110"/>
              <a:t>Comprovante</a:t>
            </a:r>
            <a:endParaRPr sz="3350"/>
          </a:p>
          <a:p>
            <a:pPr marL="171450">
              <a:lnSpc>
                <a:spcPts val="262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grpSp>
        <p:nvGrpSpPr>
          <p:cNvPr id="3" name="object 3"/>
          <p:cNvGrpSpPr/>
          <p:nvPr/>
        </p:nvGrpSpPr>
        <p:grpSpPr>
          <a:xfrm>
            <a:off x="755281" y="2246579"/>
            <a:ext cx="3731895" cy="4852670"/>
            <a:chOff x="755281" y="2246579"/>
            <a:chExt cx="3731895" cy="4852670"/>
          </a:xfrm>
        </p:grpSpPr>
        <p:pic>
          <p:nvPicPr>
            <p:cNvPr id="4" name="object 4"/>
            <p:cNvPicPr/>
            <p:nvPr/>
          </p:nvPicPr>
          <p:blipFill>
            <a:blip r:embed="rId2" cstate="print"/>
            <a:stretch>
              <a:fillRect/>
            </a:stretch>
          </p:blipFill>
          <p:spPr>
            <a:xfrm>
              <a:off x="755281" y="2246579"/>
              <a:ext cx="3103791" cy="4852619"/>
            </a:xfrm>
            <a:prstGeom prst="rect">
              <a:avLst/>
            </a:prstGeom>
          </p:spPr>
        </p:pic>
        <p:sp>
          <p:nvSpPr>
            <p:cNvPr id="5" name="object 5"/>
            <p:cNvSpPr/>
            <p:nvPr/>
          </p:nvSpPr>
          <p:spPr>
            <a:xfrm>
              <a:off x="2727096" y="2521902"/>
              <a:ext cx="676910" cy="66675"/>
            </a:xfrm>
            <a:custGeom>
              <a:avLst/>
              <a:gdLst/>
              <a:ahLst/>
              <a:cxnLst/>
              <a:rect l="l" t="t" r="r" b="b"/>
              <a:pathLst>
                <a:path w="676910" h="66675">
                  <a:moveTo>
                    <a:pt x="676605" y="0"/>
                  </a:moveTo>
                  <a:lnTo>
                    <a:pt x="0" y="0"/>
                  </a:lnTo>
                  <a:lnTo>
                    <a:pt x="0" y="66395"/>
                  </a:lnTo>
                  <a:lnTo>
                    <a:pt x="676605" y="66395"/>
                  </a:lnTo>
                  <a:lnTo>
                    <a:pt x="676605" y="0"/>
                  </a:lnTo>
                  <a:close/>
                </a:path>
              </a:pathLst>
            </a:custGeom>
            <a:solidFill>
              <a:srgbClr val="FDFDFD"/>
            </a:solidFill>
          </p:spPr>
          <p:txBody>
            <a:bodyPr wrap="square" lIns="0" tIns="0" rIns="0" bIns="0" rtlCol="0"/>
            <a:lstStyle/>
            <a:p>
              <a:endParaRPr/>
            </a:p>
          </p:txBody>
        </p:sp>
        <p:sp>
          <p:nvSpPr>
            <p:cNvPr id="6" name="object 6"/>
            <p:cNvSpPr/>
            <p:nvPr/>
          </p:nvSpPr>
          <p:spPr>
            <a:xfrm>
              <a:off x="2727096" y="2521902"/>
              <a:ext cx="676910" cy="66675"/>
            </a:xfrm>
            <a:custGeom>
              <a:avLst/>
              <a:gdLst/>
              <a:ahLst/>
              <a:cxnLst/>
              <a:rect l="l" t="t" r="r" b="b"/>
              <a:pathLst>
                <a:path w="676910" h="66675">
                  <a:moveTo>
                    <a:pt x="0" y="66395"/>
                  </a:moveTo>
                  <a:lnTo>
                    <a:pt x="676605" y="66395"/>
                  </a:lnTo>
                  <a:lnTo>
                    <a:pt x="676605" y="0"/>
                  </a:lnTo>
                  <a:lnTo>
                    <a:pt x="0" y="0"/>
                  </a:lnTo>
                  <a:lnTo>
                    <a:pt x="0" y="66395"/>
                  </a:lnTo>
                  <a:close/>
                </a:path>
              </a:pathLst>
            </a:custGeom>
            <a:ln w="25400">
              <a:solidFill>
                <a:srgbClr val="FDFDFD"/>
              </a:solidFill>
            </a:ln>
          </p:spPr>
          <p:txBody>
            <a:bodyPr wrap="square" lIns="0" tIns="0" rIns="0" bIns="0" rtlCol="0"/>
            <a:lstStyle/>
            <a:p>
              <a:endParaRPr/>
            </a:p>
          </p:txBody>
        </p:sp>
        <p:sp>
          <p:nvSpPr>
            <p:cNvPr id="7" name="object 7"/>
            <p:cNvSpPr/>
            <p:nvPr/>
          </p:nvSpPr>
          <p:spPr>
            <a:xfrm>
              <a:off x="1366304" y="2503906"/>
              <a:ext cx="2232025" cy="4220845"/>
            </a:xfrm>
            <a:custGeom>
              <a:avLst/>
              <a:gdLst/>
              <a:ahLst/>
              <a:cxnLst/>
              <a:rect l="l" t="t" r="r" b="b"/>
              <a:pathLst>
                <a:path w="2232025" h="4220845">
                  <a:moveTo>
                    <a:pt x="0" y="181597"/>
                  </a:moveTo>
                  <a:lnTo>
                    <a:pt x="2231796" y="181597"/>
                  </a:lnTo>
                  <a:lnTo>
                    <a:pt x="2231796" y="0"/>
                  </a:lnTo>
                  <a:lnTo>
                    <a:pt x="0" y="0"/>
                  </a:lnTo>
                  <a:lnTo>
                    <a:pt x="0" y="181597"/>
                  </a:lnTo>
                  <a:close/>
                </a:path>
                <a:path w="2232025" h="4220845">
                  <a:moveTo>
                    <a:pt x="289801" y="525017"/>
                  </a:moveTo>
                  <a:lnTo>
                    <a:pt x="1103198" y="525017"/>
                  </a:lnTo>
                  <a:lnTo>
                    <a:pt x="1103198" y="343420"/>
                  </a:lnTo>
                  <a:lnTo>
                    <a:pt x="289801" y="343420"/>
                  </a:lnTo>
                  <a:lnTo>
                    <a:pt x="289801" y="525017"/>
                  </a:lnTo>
                  <a:close/>
                </a:path>
                <a:path w="2232025" h="4220845">
                  <a:moveTo>
                    <a:pt x="1230477" y="3229000"/>
                  </a:moveTo>
                  <a:lnTo>
                    <a:pt x="1796097" y="3229000"/>
                  </a:lnTo>
                  <a:lnTo>
                    <a:pt x="1796097" y="3106801"/>
                  </a:lnTo>
                  <a:lnTo>
                    <a:pt x="1230477" y="3106801"/>
                  </a:lnTo>
                  <a:lnTo>
                    <a:pt x="1230477" y="3229000"/>
                  </a:lnTo>
                  <a:close/>
                </a:path>
                <a:path w="2232025" h="4220845">
                  <a:moveTo>
                    <a:pt x="1198791" y="4220806"/>
                  </a:moveTo>
                  <a:lnTo>
                    <a:pt x="2114791" y="4220806"/>
                  </a:lnTo>
                  <a:lnTo>
                    <a:pt x="2114791" y="4006799"/>
                  </a:lnTo>
                  <a:lnTo>
                    <a:pt x="1198791" y="4006799"/>
                  </a:lnTo>
                  <a:lnTo>
                    <a:pt x="1198791" y="4220806"/>
                  </a:lnTo>
                  <a:close/>
                </a:path>
              </a:pathLst>
            </a:custGeom>
            <a:ln w="25400">
              <a:solidFill>
                <a:srgbClr val="0C285A"/>
              </a:solidFill>
            </a:ln>
          </p:spPr>
          <p:txBody>
            <a:bodyPr wrap="square" lIns="0" tIns="0" rIns="0" bIns="0" rtlCol="0"/>
            <a:lstStyle/>
            <a:p>
              <a:endParaRPr/>
            </a:p>
          </p:txBody>
        </p:sp>
        <p:sp>
          <p:nvSpPr>
            <p:cNvPr id="8" name="object 8"/>
            <p:cNvSpPr/>
            <p:nvPr/>
          </p:nvSpPr>
          <p:spPr>
            <a:xfrm>
              <a:off x="3445200" y="2320306"/>
              <a:ext cx="979805" cy="189230"/>
            </a:xfrm>
            <a:custGeom>
              <a:avLst/>
              <a:gdLst/>
              <a:ahLst/>
              <a:cxnLst/>
              <a:rect l="l" t="t" r="r" b="b"/>
              <a:pathLst>
                <a:path w="979804" h="189230">
                  <a:moveTo>
                    <a:pt x="0" y="188899"/>
                  </a:moveTo>
                  <a:lnTo>
                    <a:pt x="0" y="0"/>
                  </a:lnTo>
                  <a:lnTo>
                    <a:pt x="979195" y="0"/>
                  </a:lnTo>
                  <a:lnTo>
                    <a:pt x="979195" y="118237"/>
                  </a:lnTo>
                </a:path>
              </a:pathLst>
            </a:custGeom>
            <a:ln w="25400">
              <a:solidFill>
                <a:srgbClr val="0C285A"/>
              </a:solidFill>
            </a:ln>
          </p:spPr>
          <p:txBody>
            <a:bodyPr wrap="square" lIns="0" tIns="0" rIns="0" bIns="0" rtlCol="0"/>
            <a:lstStyle/>
            <a:p>
              <a:endParaRPr/>
            </a:p>
          </p:txBody>
        </p:sp>
        <p:sp>
          <p:nvSpPr>
            <p:cNvPr id="9" name="object 9"/>
            <p:cNvSpPr/>
            <p:nvPr/>
          </p:nvSpPr>
          <p:spPr>
            <a:xfrm>
              <a:off x="4374845" y="2390313"/>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0" name="object 10"/>
            <p:cNvSpPr/>
            <p:nvPr/>
          </p:nvSpPr>
          <p:spPr>
            <a:xfrm>
              <a:off x="2034000" y="3016803"/>
              <a:ext cx="2403475" cy="1258570"/>
            </a:xfrm>
            <a:custGeom>
              <a:avLst/>
              <a:gdLst/>
              <a:ahLst/>
              <a:cxnLst/>
              <a:rect l="l" t="t" r="r" b="b"/>
              <a:pathLst>
                <a:path w="2403475" h="1258570">
                  <a:moveTo>
                    <a:pt x="0" y="0"/>
                  </a:moveTo>
                  <a:lnTo>
                    <a:pt x="0" y="1115999"/>
                  </a:lnTo>
                  <a:lnTo>
                    <a:pt x="2403094" y="1115999"/>
                  </a:lnTo>
                  <a:lnTo>
                    <a:pt x="2403094" y="1258455"/>
                  </a:lnTo>
                </a:path>
              </a:pathLst>
            </a:custGeom>
            <a:ln w="25400">
              <a:solidFill>
                <a:srgbClr val="0C285A"/>
              </a:solidFill>
            </a:ln>
          </p:spPr>
          <p:txBody>
            <a:bodyPr wrap="square" lIns="0" tIns="0" rIns="0" bIns="0" rtlCol="0"/>
            <a:lstStyle/>
            <a:p>
              <a:endParaRPr/>
            </a:p>
          </p:txBody>
        </p:sp>
        <p:sp>
          <p:nvSpPr>
            <p:cNvPr id="11" name="object 11"/>
            <p:cNvSpPr/>
            <p:nvPr/>
          </p:nvSpPr>
          <p:spPr>
            <a:xfrm>
              <a:off x="4387545" y="4227032"/>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2" name="object 12"/>
            <p:cNvSpPr/>
            <p:nvPr/>
          </p:nvSpPr>
          <p:spPr>
            <a:xfrm>
              <a:off x="2797200" y="4132804"/>
              <a:ext cx="0" cy="1465580"/>
            </a:xfrm>
            <a:custGeom>
              <a:avLst/>
              <a:gdLst/>
              <a:ahLst/>
              <a:cxnLst/>
              <a:rect l="l" t="t" r="r" b="b"/>
              <a:pathLst>
                <a:path h="1465579">
                  <a:moveTo>
                    <a:pt x="0" y="1465198"/>
                  </a:moveTo>
                  <a:lnTo>
                    <a:pt x="0" y="0"/>
                  </a:lnTo>
                </a:path>
              </a:pathLst>
            </a:custGeom>
            <a:ln w="25400">
              <a:solidFill>
                <a:srgbClr val="0C285A"/>
              </a:solidFill>
            </a:ln>
          </p:spPr>
          <p:txBody>
            <a:bodyPr wrap="square" lIns="0" tIns="0" rIns="0" bIns="0" rtlCol="0"/>
            <a:lstStyle/>
            <a:p>
              <a:endParaRPr/>
            </a:p>
          </p:txBody>
        </p:sp>
        <p:sp>
          <p:nvSpPr>
            <p:cNvPr id="13" name="object 13"/>
            <p:cNvSpPr/>
            <p:nvPr/>
          </p:nvSpPr>
          <p:spPr>
            <a:xfrm>
              <a:off x="3099600" y="6047992"/>
              <a:ext cx="1310640" cy="450215"/>
            </a:xfrm>
            <a:custGeom>
              <a:avLst/>
              <a:gdLst/>
              <a:ahLst/>
              <a:cxnLst/>
              <a:rect l="l" t="t" r="r" b="b"/>
              <a:pathLst>
                <a:path w="1310639" h="450214">
                  <a:moveTo>
                    <a:pt x="0" y="450011"/>
                  </a:moveTo>
                  <a:lnTo>
                    <a:pt x="0" y="0"/>
                  </a:lnTo>
                  <a:lnTo>
                    <a:pt x="1310398" y="0"/>
                  </a:lnTo>
                  <a:lnTo>
                    <a:pt x="1310398" y="130721"/>
                  </a:lnTo>
                </a:path>
              </a:pathLst>
            </a:custGeom>
            <a:ln w="25400">
              <a:solidFill>
                <a:srgbClr val="0C285A"/>
              </a:solidFill>
            </a:ln>
          </p:spPr>
          <p:txBody>
            <a:bodyPr wrap="square" lIns="0" tIns="0" rIns="0" bIns="0" rtlCol="0"/>
            <a:lstStyle/>
            <a:p>
              <a:endParaRPr/>
            </a:p>
          </p:txBody>
        </p:sp>
        <p:sp>
          <p:nvSpPr>
            <p:cNvPr id="14" name="object 14"/>
            <p:cNvSpPr/>
            <p:nvPr/>
          </p:nvSpPr>
          <p:spPr>
            <a:xfrm>
              <a:off x="4360444" y="6130481"/>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grpSp>
      <p:grpSp>
        <p:nvGrpSpPr>
          <p:cNvPr id="15" name="object 15"/>
          <p:cNvGrpSpPr/>
          <p:nvPr/>
        </p:nvGrpSpPr>
        <p:grpSpPr>
          <a:xfrm>
            <a:off x="6809294" y="2370507"/>
            <a:ext cx="3228340" cy="4732655"/>
            <a:chOff x="6809294" y="2370507"/>
            <a:chExt cx="3228340" cy="4732655"/>
          </a:xfrm>
        </p:grpSpPr>
        <p:pic>
          <p:nvPicPr>
            <p:cNvPr id="16" name="object 16"/>
            <p:cNvPicPr/>
            <p:nvPr/>
          </p:nvPicPr>
          <p:blipFill>
            <a:blip r:embed="rId3" cstate="print"/>
            <a:stretch>
              <a:fillRect/>
            </a:stretch>
          </p:blipFill>
          <p:spPr>
            <a:xfrm>
              <a:off x="7020001" y="3888651"/>
              <a:ext cx="3017520" cy="3212350"/>
            </a:xfrm>
            <a:prstGeom prst="rect">
              <a:avLst/>
            </a:prstGeom>
          </p:spPr>
        </p:pic>
        <p:sp>
          <p:nvSpPr>
            <p:cNvPr id="17" name="object 17"/>
            <p:cNvSpPr/>
            <p:nvPr/>
          </p:nvSpPr>
          <p:spPr>
            <a:xfrm>
              <a:off x="7032701" y="3901351"/>
              <a:ext cx="2992120" cy="3188970"/>
            </a:xfrm>
            <a:custGeom>
              <a:avLst/>
              <a:gdLst/>
              <a:ahLst/>
              <a:cxnLst/>
              <a:rect l="l" t="t" r="r" b="b"/>
              <a:pathLst>
                <a:path w="2992120" h="3188970">
                  <a:moveTo>
                    <a:pt x="0" y="3188754"/>
                  </a:moveTo>
                  <a:lnTo>
                    <a:pt x="2992120" y="3188754"/>
                  </a:lnTo>
                  <a:lnTo>
                    <a:pt x="2992120" y="0"/>
                  </a:lnTo>
                  <a:lnTo>
                    <a:pt x="0" y="0"/>
                  </a:lnTo>
                  <a:lnTo>
                    <a:pt x="0" y="3188754"/>
                  </a:lnTo>
                  <a:close/>
                </a:path>
              </a:pathLst>
            </a:custGeom>
            <a:ln w="25400">
              <a:solidFill>
                <a:srgbClr val="0C285A"/>
              </a:solidFill>
            </a:ln>
          </p:spPr>
          <p:txBody>
            <a:bodyPr wrap="square" lIns="0" tIns="0" rIns="0" bIns="0" rtlCol="0"/>
            <a:lstStyle/>
            <a:p>
              <a:endParaRPr/>
            </a:p>
          </p:txBody>
        </p:sp>
        <p:sp>
          <p:nvSpPr>
            <p:cNvPr id="18" name="object 18"/>
            <p:cNvSpPr/>
            <p:nvPr/>
          </p:nvSpPr>
          <p:spPr>
            <a:xfrm>
              <a:off x="6821994" y="2383207"/>
              <a:ext cx="405130" cy="1666875"/>
            </a:xfrm>
            <a:custGeom>
              <a:avLst/>
              <a:gdLst/>
              <a:ahLst/>
              <a:cxnLst/>
              <a:rect l="l" t="t" r="r" b="b"/>
              <a:pathLst>
                <a:path w="405129" h="1666875">
                  <a:moveTo>
                    <a:pt x="198005" y="1666798"/>
                  </a:moveTo>
                  <a:lnTo>
                    <a:pt x="0" y="1666798"/>
                  </a:lnTo>
                  <a:lnTo>
                    <a:pt x="0" y="0"/>
                  </a:lnTo>
                  <a:lnTo>
                    <a:pt x="405003" y="0"/>
                  </a:lnTo>
                  <a:lnTo>
                    <a:pt x="405003" y="128054"/>
                  </a:lnTo>
                </a:path>
              </a:pathLst>
            </a:custGeom>
            <a:ln w="25400">
              <a:solidFill>
                <a:srgbClr val="0C285A"/>
              </a:solidFill>
            </a:ln>
          </p:spPr>
          <p:txBody>
            <a:bodyPr wrap="square" lIns="0" tIns="0" rIns="0" bIns="0" rtlCol="0"/>
            <a:lstStyle/>
            <a:p>
              <a:endParaRPr/>
            </a:p>
          </p:txBody>
        </p:sp>
        <p:sp>
          <p:nvSpPr>
            <p:cNvPr id="19" name="object 19"/>
            <p:cNvSpPr/>
            <p:nvPr/>
          </p:nvSpPr>
          <p:spPr>
            <a:xfrm>
              <a:off x="7177444" y="2463034"/>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grpSp>
      <p:sp>
        <p:nvSpPr>
          <p:cNvPr id="20" name="object 20"/>
          <p:cNvSpPr txBox="1"/>
          <p:nvPr/>
        </p:nvSpPr>
        <p:spPr>
          <a:xfrm>
            <a:off x="2759299" y="2497853"/>
            <a:ext cx="825500" cy="95885"/>
          </a:xfrm>
          <a:prstGeom prst="rect">
            <a:avLst/>
          </a:prstGeom>
        </p:spPr>
        <p:txBody>
          <a:bodyPr vert="horz" wrap="square" lIns="0" tIns="13970" rIns="0" bIns="0" rtlCol="0">
            <a:spAutoFit/>
          </a:bodyPr>
          <a:lstStyle/>
          <a:p>
            <a:pPr marL="12700">
              <a:lnSpc>
                <a:spcPct val="100000"/>
              </a:lnSpc>
              <a:spcBef>
                <a:spcPts val="110"/>
              </a:spcBef>
            </a:pPr>
            <a:r>
              <a:rPr sz="450">
                <a:solidFill>
                  <a:srgbClr val="39373E"/>
                </a:solidFill>
                <a:latin typeface="Arial MT"/>
                <a:cs typeface="Arial MT"/>
              </a:rPr>
              <a:t>CNPJ:</a:t>
            </a:r>
            <a:r>
              <a:rPr sz="450" spc="290">
                <a:solidFill>
                  <a:srgbClr val="39373E"/>
                </a:solidFill>
                <a:latin typeface="Arial MT"/>
                <a:cs typeface="Arial MT"/>
              </a:rPr>
              <a:t>  </a:t>
            </a:r>
            <a:r>
              <a:rPr sz="450">
                <a:solidFill>
                  <a:srgbClr val="39373E"/>
                </a:solidFill>
                <a:latin typeface="Arial MT"/>
                <a:cs typeface="Arial MT"/>
              </a:rPr>
              <a:t>19.859.525/0017-</a:t>
            </a:r>
            <a:r>
              <a:rPr sz="450" spc="-25">
                <a:solidFill>
                  <a:srgbClr val="39373E"/>
                </a:solidFill>
                <a:latin typeface="Arial MT"/>
                <a:cs typeface="Arial MT"/>
              </a:rPr>
              <a:t>72</a:t>
            </a:r>
            <a:endParaRPr sz="450">
              <a:latin typeface="Arial MT"/>
              <a:cs typeface="Arial MT"/>
            </a:endParaRPr>
          </a:p>
        </p:txBody>
      </p:sp>
      <p:sp>
        <p:nvSpPr>
          <p:cNvPr id="27" name="object 27"/>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76</a:t>
            </a:fld>
            <a:endParaRPr spc="-25"/>
          </a:p>
        </p:txBody>
      </p:sp>
      <p:sp>
        <p:nvSpPr>
          <p:cNvPr id="28" name="object 28"/>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9" name="object 29"/>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1" name="object 21"/>
          <p:cNvSpPr txBox="1"/>
          <p:nvPr/>
        </p:nvSpPr>
        <p:spPr>
          <a:xfrm>
            <a:off x="4237122" y="2605283"/>
            <a:ext cx="2317750" cy="36068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5">
                <a:solidFill>
                  <a:srgbClr val="222E54"/>
                </a:solidFill>
                <a:latin typeface="Arial"/>
                <a:cs typeface="Arial"/>
              </a:rPr>
              <a:t> </a:t>
            </a:r>
            <a:r>
              <a:rPr sz="1100" b="1" spc="-55">
                <a:solidFill>
                  <a:srgbClr val="222E54"/>
                </a:solidFill>
                <a:latin typeface="Arial"/>
                <a:cs typeface="Arial"/>
              </a:rPr>
              <a:t>PASSO:</a:t>
            </a:r>
            <a:r>
              <a:rPr sz="1100" b="1" spc="15">
                <a:solidFill>
                  <a:srgbClr val="222E54"/>
                </a:solidFill>
                <a:latin typeface="Arial"/>
                <a:cs typeface="Arial"/>
              </a:rPr>
              <a:t> </a:t>
            </a:r>
            <a:r>
              <a:rPr sz="1100" spc="-85">
                <a:solidFill>
                  <a:srgbClr val="222E54"/>
                </a:solidFill>
                <a:latin typeface="Verdana"/>
                <a:cs typeface="Verdana"/>
              </a:rPr>
              <a:t>Confirmar</a:t>
            </a:r>
            <a:r>
              <a:rPr sz="1100" spc="-60">
                <a:solidFill>
                  <a:srgbClr val="222E54"/>
                </a:solidFill>
                <a:latin typeface="Verdana"/>
                <a:cs typeface="Verdana"/>
              </a:rPr>
              <a:t> </a:t>
            </a:r>
            <a:r>
              <a:rPr sz="1100" spc="-85">
                <a:solidFill>
                  <a:srgbClr val="222E54"/>
                </a:solidFill>
                <a:latin typeface="Verdana"/>
                <a:cs typeface="Verdana"/>
              </a:rPr>
              <a:t>Razão</a:t>
            </a:r>
            <a:r>
              <a:rPr sz="1100" spc="-65">
                <a:solidFill>
                  <a:srgbClr val="222E54"/>
                </a:solidFill>
                <a:latin typeface="Verdana"/>
                <a:cs typeface="Verdana"/>
              </a:rPr>
              <a:t> Social</a:t>
            </a:r>
            <a:r>
              <a:rPr sz="1100" spc="-60">
                <a:solidFill>
                  <a:srgbClr val="222E54"/>
                </a:solidFill>
                <a:latin typeface="Verdana"/>
                <a:cs typeface="Verdana"/>
              </a:rPr>
              <a:t> </a:t>
            </a:r>
            <a:r>
              <a:rPr sz="1100" spc="-25">
                <a:solidFill>
                  <a:srgbClr val="222E54"/>
                </a:solidFill>
                <a:latin typeface="Verdana"/>
                <a:cs typeface="Verdana"/>
              </a:rPr>
              <a:t>e/ </a:t>
            </a:r>
            <a:r>
              <a:rPr sz="1100" spc="-80">
                <a:solidFill>
                  <a:srgbClr val="222E54"/>
                </a:solidFill>
                <a:latin typeface="Verdana"/>
                <a:cs typeface="Verdana"/>
              </a:rPr>
              <a:t>ou</a:t>
            </a:r>
            <a:r>
              <a:rPr sz="1100" spc="-85">
                <a:solidFill>
                  <a:srgbClr val="222E54"/>
                </a:solidFill>
                <a:latin typeface="Verdana"/>
                <a:cs typeface="Verdana"/>
              </a:rPr>
              <a:t> </a:t>
            </a:r>
            <a:r>
              <a:rPr sz="1100" spc="-50">
                <a:solidFill>
                  <a:srgbClr val="222E54"/>
                </a:solidFill>
                <a:latin typeface="Verdana"/>
                <a:cs typeface="Verdana"/>
              </a:rPr>
              <a:t>CNPJ</a:t>
            </a:r>
            <a:r>
              <a:rPr sz="1100" spc="-80">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a:t>
            </a:r>
            <a:r>
              <a:rPr sz="1100" spc="-75">
                <a:solidFill>
                  <a:srgbClr val="222E54"/>
                </a:solidFill>
                <a:latin typeface="Verdana"/>
                <a:cs typeface="Verdana"/>
              </a:rPr>
              <a:t>Fornecedor</a:t>
            </a:r>
            <a:r>
              <a:rPr sz="1100" spc="-80">
                <a:solidFill>
                  <a:srgbClr val="222E54"/>
                </a:solidFill>
                <a:latin typeface="Verdana"/>
                <a:cs typeface="Verdana"/>
              </a:rPr>
              <a:t> </a:t>
            </a:r>
            <a:r>
              <a:rPr sz="1100" spc="-85">
                <a:solidFill>
                  <a:srgbClr val="222E54"/>
                </a:solidFill>
                <a:latin typeface="Verdana"/>
                <a:cs typeface="Verdana"/>
              </a:rPr>
              <a:t>e</a:t>
            </a:r>
            <a:r>
              <a:rPr sz="1100" spc="-80">
                <a:solidFill>
                  <a:srgbClr val="222E54"/>
                </a:solidFill>
                <a:latin typeface="Verdana"/>
                <a:cs typeface="Verdana"/>
              </a:rPr>
              <a:t> </a:t>
            </a:r>
            <a:r>
              <a:rPr sz="1100" spc="-10">
                <a:solidFill>
                  <a:srgbClr val="222E54"/>
                </a:solidFill>
                <a:latin typeface="Verdana"/>
                <a:cs typeface="Verdana"/>
              </a:rPr>
              <a:t>também</a:t>
            </a:r>
            <a:endParaRPr sz="1100">
              <a:latin typeface="Verdana"/>
              <a:cs typeface="Verdana"/>
            </a:endParaRPr>
          </a:p>
        </p:txBody>
      </p:sp>
      <p:sp>
        <p:nvSpPr>
          <p:cNvPr id="22" name="object 22"/>
          <p:cNvSpPr txBox="1"/>
          <p:nvPr/>
        </p:nvSpPr>
        <p:spPr>
          <a:xfrm>
            <a:off x="4237122" y="2940563"/>
            <a:ext cx="2185670" cy="193040"/>
          </a:xfrm>
          <a:prstGeom prst="rect">
            <a:avLst/>
          </a:prstGeom>
        </p:spPr>
        <p:txBody>
          <a:bodyPr vert="horz" wrap="square" lIns="0" tIns="12700" rIns="0" bIns="0" rtlCol="0">
            <a:spAutoFit/>
          </a:bodyPr>
          <a:lstStyle/>
          <a:p>
            <a:pPr marL="12700">
              <a:lnSpc>
                <a:spcPct val="100000"/>
              </a:lnSpc>
              <a:spcBef>
                <a:spcPts val="100"/>
              </a:spcBef>
            </a:pPr>
            <a:r>
              <a:rPr sz="1100" spc="-65">
                <a:solidFill>
                  <a:srgbClr val="222E54"/>
                </a:solidFill>
                <a:latin typeface="Verdana"/>
                <a:cs typeface="Verdana"/>
              </a:rPr>
              <a:t>o</a:t>
            </a:r>
            <a:r>
              <a:rPr sz="1100" spc="-80">
                <a:solidFill>
                  <a:srgbClr val="222E54"/>
                </a:solidFill>
                <a:latin typeface="Verdana"/>
                <a:cs typeface="Verdana"/>
              </a:rPr>
              <a:t> </a:t>
            </a:r>
            <a:r>
              <a:rPr sz="1100" spc="-100">
                <a:solidFill>
                  <a:srgbClr val="222E54"/>
                </a:solidFill>
                <a:latin typeface="Verdana"/>
                <a:cs typeface="Verdana"/>
              </a:rPr>
              <a:t>nome</a:t>
            </a:r>
            <a:r>
              <a:rPr sz="1100" spc="-80">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a:t>
            </a:r>
            <a:r>
              <a:rPr sz="1100" spc="-90">
                <a:solidFill>
                  <a:srgbClr val="222E54"/>
                </a:solidFill>
                <a:latin typeface="Verdana"/>
                <a:cs typeface="Verdana"/>
              </a:rPr>
              <a:t>colaborador.</a:t>
            </a:r>
            <a:r>
              <a:rPr sz="1100" spc="-80">
                <a:solidFill>
                  <a:srgbClr val="222E54"/>
                </a:solidFill>
                <a:latin typeface="Verdana"/>
                <a:cs typeface="Verdana"/>
              </a:rPr>
              <a:t> </a:t>
            </a:r>
            <a:r>
              <a:rPr sz="1100" spc="-50">
                <a:solidFill>
                  <a:srgbClr val="222E54"/>
                </a:solidFill>
                <a:latin typeface="Verdana"/>
                <a:cs typeface="Verdana"/>
              </a:rPr>
              <a:t>O</a:t>
            </a:r>
            <a:r>
              <a:rPr sz="1100" spc="-80">
                <a:solidFill>
                  <a:srgbClr val="222E54"/>
                </a:solidFill>
                <a:latin typeface="Verdana"/>
                <a:cs typeface="Verdana"/>
              </a:rPr>
              <a:t> </a:t>
            </a:r>
            <a:r>
              <a:rPr sz="1100" spc="-100">
                <a:solidFill>
                  <a:srgbClr val="222E54"/>
                </a:solidFill>
                <a:latin typeface="Verdana"/>
                <a:cs typeface="Verdana"/>
              </a:rPr>
              <a:t>nome</a:t>
            </a:r>
            <a:r>
              <a:rPr sz="1100" spc="-80">
                <a:solidFill>
                  <a:srgbClr val="222E54"/>
                </a:solidFill>
                <a:latin typeface="Verdana"/>
                <a:cs typeface="Verdana"/>
              </a:rPr>
              <a:t> </a:t>
            </a:r>
            <a:r>
              <a:rPr sz="1100" spc="-25">
                <a:solidFill>
                  <a:srgbClr val="222E54"/>
                </a:solidFill>
                <a:latin typeface="Verdana"/>
                <a:cs typeface="Verdana"/>
              </a:rPr>
              <a:t>do</a:t>
            </a:r>
            <a:endParaRPr sz="1100">
              <a:latin typeface="Verdana"/>
              <a:cs typeface="Verdana"/>
            </a:endParaRPr>
          </a:p>
        </p:txBody>
      </p:sp>
      <p:sp>
        <p:nvSpPr>
          <p:cNvPr id="23" name="object 23"/>
          <p:cNvSpPr txBox="1"/>
          <p:nvPr/>
        </p:nvSpPr>
        <p:spPr>
          <a:xfrm>
            <a:off x="4237122" y="3108202"/>
            <a:ext cx="2373630" cy="528320"/>
          </a:xfrm>
          <a:prstGeom prst="rect">
            <a:avLst/>
          </a:prstGeom>
        </p:spPr>
        <p:txBody>
          <a:bodyPr vert="horz" wrap="square" lIns="0" tIns="12700" rIns="0" bIns="0" rtlCol="0">
            <a:spAutoFit/>
          </a:bodyPr>
          <a:lstStyle/>
          <a:p>
            <a:pPr marL="12700" marR="5080">
              <a:lnSpc>
                <a:spcPct val="100000"/>
              </a:lnSpc>
              <a:spcBef>
                <a:spcPts val="100"/>
              </a:spcBef>
            </a:pPr>
            <a:r>
              <a:rPr sz="1100" spc="-90">
                <a:solidFill>
                  <a:srgbClr val="222E54"/>
                </a:solidFill>
                <a:latin typeface="Verdana"/>
                <a:cs typeface="Verdana"/>
              </a:rPr>
              <a:t>colaborador,</a:t>
            </a:r>
            <a:r>
              <a:rPr sz="1100" spc="-70">
                <a:solidFill>
                  <a:srgbClr val="222E54"/>
                </a:solidFill>
                <a:latin typeface="Verdana"/>
                <a:cs typeface="Verdana"/>
              </a:rPr>
              <a:t> </a:t>
            </a:r>
            <a:r>
              <a:rPr sz="1100" spc="-95">
                <a:solidFill>
                  <a:srgbClr val="222E54"/>
                </a:solidFill>
                <a:latin typeface="Verdana"/>
                <a:cs typeface="Verdana"/>
              </a:rPr>
              <a:t>razão</a:t>
            </a:r>
            <a:r>
              <a:rPr sz="1100" spc="-65">
                <a:solidFill>
                  <a:srgbClr val="222E54"/>
                </a:solidFill>
                <a:latin typeface="Verdana"/>
                <a:cs typeface="Verdana"/>
              </a:rPr>
              <a:t> </a:t>
            </a:r>
            <a:r>
              <a:rPr sz="1100" spc="-60">
                <a:solidFill>
                  <a:srgbClr val="222E54"/>
                </a:solidFill>
                <a:latin typeface="Verdana"/>
                <a:cs typeface="Verdana"/>
              </a:rPr>
              <a:t>social</a:t>
            </a:r>
            <a:r>
              <a:rPr sz="1100" spc="-70">
                <a:solidFill>
                  <a:srgbClr val="222E54"/>
                </a:solidFill>
                <a:latin typeface="Verdana"/>
                <a:cs typeface="Verdana"/>
              </a:rPr>
              <a:t> </a:t>
            </a:r>
            <a:r>
              <a:rPr sz="1100" spc="-85">
                <a:solidFill>
                  <a:srgbClr val="222E54"/>
                </a:solidFill>
                <a:latin typeface="Verdana"/>
                <a:cs typeface="Verdana"/>
              </a:rPr>
              <a:t>e</a:t>
            </a:r>
            <a:r>
              <a:rPr sz="1100" spc="-65">
                <a:solidFill>
                  <a:srgbClr val="222E54"/>
                </a:solidFill>
                <a:latin typeface="Verdana"/>
                <a:cs typeface="Verdana"/>
              </a:rPr>
              <a:t> o </a:t>
            </a:r>
            <a:r>
              <a:rPr sz="1100" spc="-20">
                <a:solidFill>
                  <a:srgbClr val="222E54"/>
                </a:solidFill>
                <a:latin typeface="Verdana"/>
                <a:cs typeface="Verdana"/>
              </a:rPr>
              <a:t>CNPJ </a:t>
            </a:r>
            <a:r>
              <a:rPr sz="1100" spc="-105">
                <a:solidFill>
                  <a:srgbClr val="222E54"/>
                </a:solidFill>
                <a:latin typeface="Verdana"/>
                <a:cs typeface="Verdana"/>
              </a:rPr>
              <a:t>devem</a:t>
            </a:r>
            <a:r>
              <a:rPr sz="1100" spc="-70">
                <a:solidFill>
                  <a:srgbClr val="222E54"/>
                </a:solidFill>
                <a:latin typeface="Verdana"/>
                <a:cs typeface="Verdana"/>
              </a:rPr>
              <a:t> </a:t>
            </a:r>
            <a:r>
              <a:rPr sz="1100" spc="-85">
                <a:solidFill>
                  <a:srgbClr val="222E54"/>
                </a:solidFill>
                <a:latin typeface="Verdana"/>
                <a:cs typeface="Verdana"/>
              </a:rPr>
              <a:t>ser</a:t>
            </a:r>
            <a:r>
              <a:rPr sz="1100" spc="-70">
                <a:solidFill>
                  <a:srgbClr val="222E54"/>
                </a:solidFill>
                <a:latin typeface="Verdana"/>
                <a:cs typeface="Verdana"/>
              </a:rPr>
              <a:t> </a:t>
            </a:r>
            <a:r>
              <a:rPr sz="1100" spc="-65">
                <a:solidFill>
                  <a:srgbClr val="222E54"/>
                </a:solidFill>
                <a:latin typeface="Verdana"/>
                <a:cs typeface="Verdana"/>
              </a:rPr>
              <a:t>os </a:t>
            </a:r>
            <a:r>
              <a:rPr sz="1100" spc="-100">
                <a:solidFill>
                  <a:srgbClr val="222E54"/>
                </a:solidFill>
                <a:latin typeface="Verdana"/>
                <a:cs typeface="Verdana"/>
              </a:rPr>
              <a:t>mesmos</a:t>
            </a:r>
            <a:r>
              <a:rPr sz="1100" spc="-70">
                <a:solidFill>
                  <a:srgbClr val="222E54"/>
                </a:solidFill>
                <a:latin typeface="Verdana"/>
                <a:cs typeface="Verdana"/>
              </a:rPr>
              <a:t> </a:t>
            </a:r>
            <a:r>
              <a:rPr sz="1100" spc="-80">
                <a:solidFill>
                  <a:srgbClr val="222E54"/>
                </a:solidFill>
                <a:latin typeface="Verdana"/>
                <a:cs typeface="Verdana"/>
              </a:rPr>
              <a:t>cadastrados</a:t>
            </a:r>
            <a:r>
              <a:rPr sz="1100" spc="-65">
                <a:solidFill>
                  <a:srgbClr val="222E54"/>
                </a:solidFill>
                <a:latin typeface="Verdana"/>
                <a:cs typeface="Verdana"/>
              </a:rPr>
              <a:t> </a:t>
            </a:r>
            <a:r>
              <a:rPr sz="1100" spc="-25">
                <a:solidFill>
                  <a:srgbClr val="222E54"/>
                </a:solidFill>
                <a:latin typeface="Verdana"/>
                <a:cs typeface="Verdana"/>
              </a:rPr>
              <a:t>no </a:t>
            </a:r>
            <a:r>
              <a:rPr sz="1100" spc="-10">
                <a:solidFill>
                  <a:srgbClr val="222E54"/>
                </a:solidFill>
                <a:latin typeface="Verdana"/>
                <a:cs typeface="Verdana"/>
              </a:rPr>
              <a:t>sistema.</a:t>
            </a:r>
            <a:endParaRPr sz="1100">
              <a:latin typeface="Verdana"/>
              <a:cs typeface="Verdana"/>
            </a:endParaRPr>
          </a:p>
        </p:txBody>
      </p:sp>
      <p:sp>
        <p:nvSpPr>
          <p:cNvPr id="24" name="object 24"/>
          <p:cNvSpPr txBox="1"/>
          <p:nvPr/>
        </p:nvSpPr>
        <p:spPr>
          <a:xfrm>
            <a:off x="7007233" y="2605283"/>
            <a:ext cx="2963545" cy="1031240"/>
          </a:xfrm>
          <a:prstGeom prst="rect">
            <a:avLst/>
          </a:prstGeom>
        </p:spPr>
        <p:txBody>
          <a:bodyPr vert="horz" wrap="square" lIns="0" tIns="12700" rIns="0" bIns="0" rtlCol="0">
            <a:spAutoFit/>
          </a:bodyPr>
          <a:lstStyle/>
          <a:p>
            <a:pPr marL="12700" marR="5080">
              <a:lnSpc>
                <a:spcPct val="100000"/>
              </a:lnSpc>
              <a:spcBef>
                <a:spcPts val="100"/>
              </a:spcBef>
            </a:pPr>
            <a:r>
              <a:rPr sz="1100" b="1" spc="-50">
                <a:solidFill>
                  <a:srgbClr val="222E54"/>
                </a:solidFill>
                <a:latin typeface="Arial"/>
                <a:cs typeface="Arial"/>
              </a:rPr>
              <a:t>ATENÇÃO:</a:t>
            </a:r>
            <a:r>
              <a:rPr sz="1100" b="1" spc="-5">
                <a:solidFill>
                  <a:srgbClr val="222E54"/>
                </a:solidFill>
                <a:latin typeface="Arial"/>
                <a:cs typeface="Arial"/>
              </a:rPr>
              <a:t> </a:t>
            </a:r>
            <a:r>
              <a:rPr sz="1100" spc="-80">
                <a:solidFill>
                  <a:srgbClr val="222E54"/>
                </a:solidFill>
                <a:latin typeface="Verdana"/>
                <a:cs typeface="Verdana"/>
              </a:rPr>
              <a:t>Para</a:t>
            </a:r>
            <a:r>
              <a:rPr sz="1100" spc="-70">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95">
                <a:solidFill>
                  <a:srgbClr val="222E54"/>
                </a:solidFill>
                <a:latin typeface="Verdana"/>
                <a:cs typeface="Verdana"/>
              </a:rPr>
              <a:t>comprovante</a:t>
            </a:r>
            <a:r>
              <a:rPr sz="1100" spc="-75">
                <a:solidFill>
                  <a:srgbClr val="222E54"/>
                </a:solidFill>
                <a:latin typeface="Verdana"/>
                <a:cs typeface="Verdana"/>
              </a:rPr>
              <a:t> </a:t>
            </a:r>
            <a:r>
              <a:rPr sz="1100" spc="-70">
                <a:solidFill>
                  <a:srgbClr val="222E54"/>
                </a:solidFill>
                <a:latin typeface="Verdana"/>
                <a:cs typeface="Verdana"/>
              </a:rPr>
              <a:t>do </a:t>
            </a:r>
            <a:r>
              <a:rPr sz="1100" spc="-65">
                <a:solidFill>
                  <a:srgbClr val="222E54"/>
                </a:solidFill>
                <a:latin typeface="Verdana"/>
                <a:cs typeface="Verdana"/>
              </a:rPr>
              <a:t>recibo</a:t>
            </a:r>
            <a:r>
              <a:rPr sz="1100" spc="-70">
                <a:solidFill>
                  <a:srgbClr val="222E54"/>
                </a:solidFill>
                <a:latin typeface="Verdana"/>
                <a:cs typeface="Verdana"/>
              </a:rPr>
              <a:t> </a:t>
            </a:r>
            <a:r>
              <a:rPr sz="1100" spc="-25">
                <a:solidFill>
                  <a:srgbClr val="222E54"/>
                </a:solidFill>
                <a:latin typeface="Verdana"/>
                <a:cs typeface="Verdana"/>
              </a:rPr>
              <a:t>os </a:t>
            </a:r>
            <a:r>
              <a:rPr sz="1100" spc="-75">
                <a:solidFill>
                  <a:srgbClr val="222E54"/>
                </a:solidFill>
                <a:latin typeface="Verdana"/>
                <a:cs typeface="Verdana"/>
              </a:rPr>
              <a:t>pontos</a:t>
            </a:r>
            <a:r>
              <a:rPr sz="1100" spc="-70">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a:t>
            </a:r>
            <a:r>
              <a:rPr sz="1100" spc="-100">
                <a:solidFill>
                  <a:srgbClr val="222E54"/>
                </a:solidFill>
                <a:latin typeface="Verdana"/>
                <a:cs typeface="Verdana"/>
              </a:rPr>
              <a:t>serem</a:t>
            </a:r>
            <a:r>
              <a:rPr sz="1100" spc="-65">
                <a:solidFill>
                  <a:srgbClr val="222E54"/>
                </a:solidFill>
                <a:latin typeface="Verdana"/>
                <a:cs typeface="Verdana"/>
              </a:rPr>
              <a:t> </a:t>
            </a:r>
            <a:r>
              <a:rPr sz="1100" spc="-80">
                <a:solidFill>
                  <a:srgbClr val="222E54"/>
                </a:solidFill>
                <a:latin typeface="Verdana"/>
                <a:cs typeface="Verdana"/>
              </a:rPr>
              <a:t>avaliados</a:t>
            </a:r>
            <a:r>
              <a:rPr sz="1100" spc="-70">
                <a:solidFill>
                  <a:srgbClr val="222E54"/>
                </a:solidFill>
                <a:latin typeface="Verdana"/>
                <a:cs typeface="Verdana"/>
              </a:rPr>
              <a:t> </a:t>
            </a:r>
            <a:r>
              <a:rPr sz="1100" spc="-75">
                <a:solidFill>
                  <a:srgbClr val="222E54"/>
                </a:solidFill>
                <a:latin typeface="Verdana"/>
                <a:cs typeface="Verdana"/>
              </a:rPr>
              <a:t>são</a:t>
            </a:r>
            <a:r>
              <a:rPr sz="1100" spc="-65">
                <a:solidFill>
                  <a:srgbClr val="222E54"/>
                </a:solidFill>
                <a:latin typeface="Verdana"/>
                <a:cs typeface="Verdana"/>
              </a:rPr>
              <a:t> </a:t>
            </a:r>
            <a:r>
              <a:rPr sz="1100" spc="-90">
                <a:solidFill>
                  <a:srgbClr val="222E54"/>
                </a:solidFill>
                <a:latin typeface="Verdana"/>
                <a:cs typeface="Verdana"/>
              </a:rPr>
              <a:t>semelhantes</a:t>
            </a:r>
            <a:r>
              <a:rPr sz="1100" spc="-70">
                <a:solidFill>
                  <a:srgbClr val="222E54"/>
                </a:solidFill>
                <a:latin typeface="Verdana"/>
                <a:cs typeface="Verdana"/>
              </a:rPr>
              <a:t> </a:t>
            </a:r>
            <a:r>
              <a:rPr sz="1100" spc="-25">
                <a:solidFill>
                  <a:srgbClr val="222E54"/>
                </a:solidFill>
                <a:latin typeface="Verdana"/>
                <a:cs typeface="Verdana"/>
              </a:rPr>
              <a:t>aos </a:t>
            </a:r>
            <a:r>
              <a:rPr sz="1100" spc="-85">
                <a:solidFill>
                  <a:srgbClr val="222E54"/>
                </a:solidFill>
                <a:latin typeface="Verdana"/>
                <a:cs typeface="Verdana"/>
              </a:rPr>
              <a:t>anteriores</a:t>
            </a:r>
            <a:r>
              <a:rPr sz="1100" spc="-80">
                <a:solidFill>
                  <a:srgbClr val="222E54"/>
                </a:solidFill>
                <a:latin typeface="Verdana"/>
                <a:cs typeface="Verdana"/>
              </a:rPr>
              <a:t> </a:t>
            </a:r>
            <a:r>
              <a:rPr sz="1100" spc="-85">
                <a:solidFill>
                  <a:srgbClr val="222E54"/>
                </a:solidFill>
                <a:latin typeface="Verdana"/>
                <a:cs typeface="Verdana"/>
              </a:rPr>
              <a:t>com</a:t>
            </a:r>
            <a:r>
              <a:rPr sz="1100" spc="-80">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75">
                <a:solidFill>
                  <a:srgbClr val="222E54"/>
                </a:solidFill>
                <a:latin typeface="Verdana"/>
                <a:cs typeface="Verdana"/>
              </a:rPr>
              <a:t>diferença</a:t>
            </a:r>
            <a:r>
              <a:rPr sz="1100" spc="-80">
                <a:solidFill>
                  <a:srgbClr val="222E54"/>
                </a:solidFill>
                <a:latin typeface="Verdana"/>
                <a:cs typeface="Verdana"/>
              </a:rPr>
              <a:t> de</a:t>
            </a:r>
            <a:r>
              <a:rPr sz="1100" spc="-75">
                <a:solidFill>
                  <a:srgbClr val="222E54"/>
                </a:solidFill>
                <a:latin typeface="Verdana"/>
                <a:cs typeface="Verdana"/>
              </a:rPr>
              <a:t> </a:t>
            </a:r>
            <a:r>
              <a:rPr sz="1100" spc="-80">
                <a:solidFill>
                  <a:srgbClr val="222E54"/>
                </a:solidFill>
                <a:latin typeface="Verdana"/>
                <a:cs typeface="Verdana"/>
              </a:rPr>
              <a:t>que </a:t>
            </a:r>
            <a:r>
              <a:rPr sz="1100" spc="-65">
                <a:solidFill>
                  <a:srgbClr val="222E54"/>
                </a:solidFill>
                <a:latin typeface="Verdana"/>
                <a:cs typeface="Verdana"/>
              </a:rPr>
              <a:t>o</a:t>
            </a:r>
            <a:r>
              <a:rPr sz="1100" spc="-80">
                <a:solidFill>
                  <a:srgbClr val="222E54"/>
                </a:solidFill>
                <a:latin typeface="Verdana"/>
                <a:cs typeface="Verdana"/>
              </a:rPr>
              <a:t> </a:t>
            </a:r>
            <a:r>
              <a:rPr sz="1100" spc="-90">
                <a:solidFill>
                  <a:srgbClr val="222E54"/>
                </a:solidFill>
                <a:latin typeface="Verdana"/>
                <a:cs typeface="Verdana"/>
              </a:rPr>
              <a:t>valor</a:t>
            </a:r>
            <a:r>
              <a:rPr sz="1100" spc="-80">
                <a:solidFill>
                  <a:srgbClr val="222E54"/>
                </a:solidFill>
                <a:latin typeface="Verdana"/>
                <a:cs typeface="Verdana"/>
              </a:rPr>
              <a:t> </a:t>
            </a:r>
            <a:r>
              <a:rPr sz="1100" spc="-20">
                <a:solidFill>
                  <a:srgbClr val="222E54"/>
                </a:solidFill>
                <a:latin typeface="Verdana"/>
                <a:cs typeface="Verdana"/>
              </a:rPr>
              <a:t>pago </a:t>
            </a:r>
            <a:r>
              <a:rPr sz="1100" spc="-95">
                <a:solidFill>
                  <a:srgbClr val="222E54"/>
                </a:solidFill>
                <a:latin typeface="Verdana"/>
                <a:cs typeface="Verdana"/>
              </a:rPr>
              <a:t>deve</a:t>
            </a:r>
            <a:r>
              <a:rPr sz="1100" spc="-85">
                <a:solidFill>
                  <a:srgbClr val="222E54"/>
                </a:solidFill>
                <a:latin typeface="Verdana"/>
                <a:cs typeface="Verdana"/>
              </a:rPr>
              <a:t> ser </a:t>
            </a:r>
            <a:r>
              <a:rPr sz="1100" spc="-75">
                <a:solidFill>
                  <a:srgbClr val="222E54"/>
                </a:solidFill>
                <a:latin typeface="Verdana"/>
                <a:cs typeface="Verdana"/>
              </a:rPr>
              <a:t>condizente</a:t>
            </a:r>
            <a:r>
              <a:rPr sz="1100" spc="-85">
                <a:solidFill>
                  <a:srgbClr val="222E54"/>
                </a:solidFill>
                <a:latin typeface="Verdana"/>
                <a:cs typeface="Verdana"/>
              </a:rPr>
              <a:t> com</a:t>
            </a:r>
            <a:r>
              <a:rPr sz="1100" spc="-80">
                <a:solidFill>
                  <a:srgbClr val="222E54"/>
                </a:solidFill>
                <a:latin typeface="Verdana"/>
                <a:cs typeface="Verdana"/>
              </a:rPr>
              <a:t> </a:t>
            </a:r>
            <a:r>
              <a:rPr sz="1100" spc="-65">
                <a:solidFill>
                  <a:srgbClr val="222E54"/>
                </a:solidFill>
                <a:latin typeface="Verdana"/>
                <a:cs typeface="Verdana"/>
              </a:rPr>
              <a:t>o</a:t>
            </a:r>
            <a:r>
              <a:rPr sz="1100" spc="-85">
                <a:solidFill>
                  <a:srgbClr val="222E54"/>
                </a:solidFill>
                <a:latin typeface="Verdana"/>
                <a:cs typeface="Verdana"/>
              </a:rPr>
              <a:t> </a:t>
            </a:r>
            <a:r>
              <a:rPr sz="1100" spc="-65">
                <a:solidFill>
                  <a:srgbClr val="222E54"/>
                </a:solidFill>
                <a:latin typeface="Verdana"/>
                <a:cs typeface="Verdana"/>
              </a:rPr>
              <a:t>recibo</a:t>
            </a:r>
            <a:r>
              <a:rPr sz="1100" spc="-85">
                <a:solidFill>
                  <a:srgbClr val="222E54"/>
                </a:solidFill>
                <a:latin typeface="Verdana"/>
                <a:cs typeface="Verdana"/>
              </a:rPr>
              <a:t> e </a:t>
            </a:r>
            <a:r>
              <a:rPr sz="1100" spc="-80">
                <a:solidFill>
                  <a:srgbClr val="222E54"/>
                </a:solidFill>
                <a:latin typeface="Verdana"/>
                <a:cs typeface="Verdana"/>
              </a:rPr>
              <a:t>que </a:t>
            </a:r>
            <a:r>
              <a:rPr sz="1100" spc="-65">
                <a:solidFill>
                  <a:srgbClr val="222E54"/>
                </a:solidFill>
                <a:latin typeface="Verdana"/>
                <a:cs typeface="Verdana"/>
              </a:rPr>
              <a:t>o</a:t>
            </a:r>
            <a:r>
              <a:rPr sz="1100" spc="-85">
                <a:solidFill>
                  <a:srgbClr val="222E54"/>
                </a:solidFill>
                <a:latin typeface="Verdana"/>
                <a:cs typeface="Verdana"/>
              </a:rPr>
              <a:t> </a:t>
            </a:r>
            <a:r>
              <a:rPr sz="1100" spc="-70">
                <a:solidFill>
                  <a:srgbClr val="222E54"/>
                </a:solidFill>
                <a:latin typeface="Verdana"/>
                <a:cs typeface="Verdana"/>
              </a:rPr>
              <a:t>paga- </a:t>
            </a:r>
            <a:r>
              <a:rPr sz="1100" spc="-105">
                <a:solidFill>
                  <a:srgbClr val="222E54"/>
                </a:solidFill>
                <a:latin typeface="Verdana"/>
                <a:cs typeface="Verdana"/>
              </a:rPr>
              <a:t>mento</a:t>
            </a:r>
            <a:r>
              <a:rPr sz="1100" spc="-90">
                <a:solidFill>
                  <a:srgbClr val="222E54"/>
                </a:solidFill>
                <a:latin typeface="Verdana"/>
                <a:cs typeface="Verdana"/>
              </a:rPr>
              <a:t> </a:t>
            </a:r>
            <a:r>
              <a:rPr sz="1100" spc="-95">
                <a:solidFill>
                  <a:srgbClr val="222E54"/>
                </a:solidFill>
                <a:latin typeface="Verdana"/>
                <a:cs typeface="Verdana"/>
              </a:rPr>
              <a:t>deve</a:t>
            </a:r>
            <a:r>
              <a:rPr sz="1100" spc="-90">
                <a:solidFill>
                  <a:srgbClr val="222E54"/>
                </a:solidFill>
                <a:latin typeface="Verdana"/>
                <a:cs typeface="Verdana"/>
              </a:rPr>
              <a:t> </a:t>
            </a:r>
            <a:r>
              <a:rPr sz="1100" spc="-85">
                <a:solidFill>
                  <a:srgbClr val="222E54"/>
                </a:solidFill>
                <a:latin typeface="Verdana"/>
                <a:cs typeface="Verdana"/>
              </a:rPr>
              <a:t>ser</a:t>
            </a:r>
            <a:r>
              <a:rPr sz="1100" spc="-90">
                <a:solidFill>
                  <a:srgbClr val="222E54"/>
                </a:solidFill>
                <a:latin typeface="Verdana"/>
                <a:cs typeface="Verdana"/>
              </a:rPr>
              <a:t> </a:t>
            </a:r>
            <a:r>
              <a:rPr sz="1100" spc="-120">
                <a:solidFill>
                  <a:srgbClr val="222E54"/>
                </a:solidFill>
                <a:latin typeface="Verdana"/>
                <a:cs typeface="Verdana"/>
              </a:rPr>
              <a:t>em</a:t>
            </a:r>
            <a:r>
              <a:rPr sz="1100" spc="-90">
                <a:solidFill>
                  <a:srgbClr val="222E54"/>
                </a:solidFill>
                <a:latin typeface="Verdana"/>
                <a:cs typeface="Verdana"/>
              </a:rPr>
              <a:t> </a:t>
            </a:r>
            <a:r>
              <a:rPr sz="1100" b="1">
                <a:solidFill>
                  <a:srgbClr val="222E54"/>
                </a:solidFill>
                <a:latin typeface="Arial"/>
                <a:cs typeface="Arial"/>
              </a:rPr>
              <a:t>até</a:t>
            </a:r>
            <a:r>
              <a:rPr sz="1100" b="1" spc="-20">
                <a:solidFill>
                  <a:srgbClr val="222E54"/>
                </a:solidFill>
                <a:latin typeface="Arial"/>
                <a:cs typeface="Arial"/>
              </a:rPr>
              <a:t> </a:t>
            </a:r>
            <a:r>
              <a:rPr sz="1100" b="1">
                <a:solidFill>
                  <a:srgbClr val="222E54"/>
                </a:solidFill>
                <a:latin typeface="Arial"/>
                <a:cs typeface="Arial"/>
              </a:rPr>
              <a:t>2</a:t>
            </a:r>
            <a:r>
              <a:rPr sz="1100" b="1" spc="-20">
                <a:solidFill>
                  <a:srgbClr val="222E54"/>
                </a:solidFill>
                <a:latin typeface="Arial"/>
                <a:cs typeface="Arial"/>
              </a:rPr>
              <a:t> dias</a:t>
            </a:r>
            <a:r>
              <a:rPr sz="1100" b="1" spc="-25">
                <a:solidFill>
                  <a:srgbClr val="222E54"/>
                </a:solidFill>
                <a:latin typeface="Arial"/>
                <a:cs typeface="Arial"/>
              </a:rPr>
              <a:t> </a:t>
            </a:r>
            <a:r>
              <a:rPr sz="1100" spc="-90">
                <a:solidFill>
                  <a:srgbClr val="222E54"/>
                </a:solidFill>
                <a:latin typeface="Verdana"/>
                <a:cs typeface="Verdana"/>
              </a:rPr>
              <a:t>antes</a:t>
            </a:r>
            <a:r>
              <a:rPr sz="1100" spc="-85">
                <a:solidFill>
                  <a:srgbClr val="222E54"/>
                </a:solidFill>
                <a:latin typeface="Verdana"/>
                <a:cs typeface="Verdana"/>
              </a:rPr>
              <a:t> </a:t>
            </a:r>
            <a:r>
              <a:rPr sz="1100" spc="-70">
                <a:solidFill>
                  <a:srgbClr val="222E54"/>
                </a:solidFill>
                <a:latin typeface="Verdana"/>
                <a:cs typeface="Verdana"/>
              </a:rPr>
              <a:t>do</a:t>
            </a:r>
            <a:r>
              <a:rPr sz="1100" spc="-90">
                <a:solidFill>
                  <a:srgbClr val="222E54"/>
                </a:solidFill>
                <a:latin typeface="Verdana"/>
                <a:cs typeface="Verdana"/>
              </a:rPr>
              <a:t> </a:t>
            </a:r>
            <a:r>
              <a:rPr sz="1100" spc="-65">
                <a:solidFill>
                  <a:srgbClr val="222E54"/>
                </a:solidFill>
                <a:latin typeface="Verdana"/>
                <a:cs typeface="Verdana"/>
              </a:rPr>
              <a:t>primeiro dia</a:t>
            </a:r>
            <a:r>
              <a:rPr sz="1100" spc="-95">
                <a:solidFill>
                  <a:srgbClr val="222E54"/>
                </a:solidFill>
                <a:latin typeface="Verdana"/>
                <a:cs typeface="Verdana"/>
              </a:rPr>
              <a:t> </a:t>
            </a:r>
            <a:r>
              <a:rPr sz="1100" spc="-80">
                <a:solidFill>
                  <a:srgbClr val="222E54"/>
                </a:solidFill>
                <a:latin typeface="Verdana"/>
                <a:cs typeface="Verdana"/>
              </a:rPr>
              <a:t>de</a:t>
            </a:r>
            <a:r>
              <a:rPr sz="1100" spc="-90">
                <a:solidFill>
                  <a:srgbClr val="222E54"/>
                </a:solidFill>
                <a:latin typeface="Verdana"/>
                <a:cs typeface="Verdana"/>
              </a:rPr>
              <a:t> </a:t>
            </a:r>
            <a:r>
              <a:rPr sz="1100" spc="-85">
                <a:solidFill>
                  <a:srgbClr val="222E54"/>
                </a:solidFill>
                <a:latin typeface="Verdana"/>
                <a:cs typeface="Verdana"/>
              </a:rPr>
              <a:t>férias</a:t>
            </a:r>
            <a:r>
              <a:rPr sz="1100" spc="-90">
                <a:solidFill>
                  <a:srgbClr val="222E54"/>
                </a:solidFill>
                <a:latin typeface="Verdana"/>
                <a:cs typeface="Verdana"/>
              </a:rPr>
              <a:t> </a:t>
            </a:r>
            <a:r>
              <a:rPr sz="1100" spc="-70">
                <a:solidFill>
                  <a:srgbClr val="222E54"/>
                </a:solidFill>
                <a:latin typeface="Verdana"/>
                <a:cs typeface="Verdana"/>
              </a:rPr>
              <a:t>do</a:t>
            </a:r>
            <a:r>
              <a:rPr sz="1100" spc="-95">
                <a:solidFill>
                  <a:srgbClr val="222E54"/>
                </a:solidFill>
                <a:latin typeface="Verdana"/>
                <a:cs typeface="Verdana"/>
              </a:rPr>
              <a:t> </a:t>
            </a:r>
            <a:r>
              <a:rPr sz="1100" spc="-10">
                <a:solidFill>
                  <a:srgbClr val="222E54"/>
                </a:solidFill>
                <a:latin typeface="Verdana"/>
                <a:cs typeface="Verdana"/>
              </a:rPr>
              <a:t>colaborador.</a:t>
            </a:r>
            <a:endParaRPr sz="1100">
              <a:latin typeface="Verdana"/>
              <a:cs typeface="Verdana"/>
            </a:endParaRPr>
          </a:p>
        </p:txBody>
      </p:sp>
      <p:sp>
        <p:nvSpPr>
          <p:cNvPr id="25" name="object 25"/>
          <p:cNvSpPr txBox="1"/>
          <p:nvPr/>
        </p:nvSpPr>
        <p:spPr>
          <a:xfrm>
            <a:off x="4237122" y="4404200"/>
            <a:ext cx="2282190"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90">
                <a:solidFill>
                  <a:srgbClr val="222E54"/>
                </a:solidFill>
                <a:latin typeface="Verdana"/>
                <a:cs typeface="Verdana"/>
              </a:rPr>
              <a:t>Deve</a:t>
            </a:r>
            <a:r>
              <a:rPr sz="1100" spc="-70">
                <a:solidFill>
                  <a:srgbClr val="222E54"/>
                </a:solidFill>
                <a:latin typeface="Verdana"/>
                <a:cs typeface="Verdana"/>
              </a:rPr>
              <a:t> </a:t>
            </a:r>
            <a:r>
              <a:rPr sz="1100" spc="-80">
                <a:solidFill>
                  <a:srgbClr val="222E54"/>
                </a:solidFill>
                <a:latin typeface="Verdana"/>
                <a:cs typeface="Verdana"/>
              </a:rPr>
              <a:t>conter</a:t>
            </a:r>
            <a:r>
              <a:rPr sz="1100" spc="-75">
                <a:solidFill>
                  <a:srgbClr val="222E54"/>
                </a:solidFill>
                <a:latin typeface="Verdana"/>
                <a:cs typeface="Verdana"/>
              </a:rPr>
              <a:t> </a:t>
            </a:r>
            <a:r>
              <a:rPr sz="1100" spc="-65">
                <a:solidFill>
                  <a:srgbClr val="222E54"/>
                </a:solidFill>
                <a:latin typeface="Verdana"/>
                <a:cs typeface="Verdana"/>
              </a:rPr>
              <a:t>o</a:t>
            </a:r>
            <a:r>
              <a:rPr sz="1100" spc="-70">
                <a:solidFill>
                  <a:srgbClr val="222E54"/>
                </a:solidFill>
                <a:latin typeface="Verdana"/>
                <a:cs typeface="Verdana"/>
              </a:rPr>
              <a:t> </a:t>
            </a:r>
            <a:r>
              <a:rPr sz="1100" spc="-75">
                <a:solidFill>
                  <a:srgbClr val="222E54"/>
                </a:solidFill>
                <a:latin typeface="Verdana"/>
                <a:cs typeface="Verdana"/>
              </a:rPr>
              <a:t>período</a:t>
            </a:r>
            <a:r>
              <a:rPr sz="1100" spc="-70">
                <a:solidFill>
                  <a:srgbClr val="222E54"/>
                </a:solidFill>
                <a:latin typeface="Verdana"/>
                <a:cs typeface="Verdana"/>
              </a:rPr>
              <a:t> </a:t>
            </a:r>
            <a:r>
              <a:rPr sz="1100" spc="-25">
                <a:solidFill>
                  <a:srgbClr val="222E54"/>
                </a:solidFill>
                <a:latin typeface="Verdana"/>
                <a:cs typeface="Verdana"/>
              </a:rPr>
              <a:t>de </a:t>
            </a:r>
            <a:r>
              <a:rPr sz="1100" spc="-85">
                <a:solidFill>
                  <a:srgbClr val="222E54"/>
                </a:solidFill>
                <a:latin typeface="Verdana"/>
                <a:cs typeface="Verdana"/>
              </a:rPr>
              <a:t>férias</a:t>
            </a:r>
            <a:r>
              <a:rPr sz="1100" spc="-90">
                <a:solidFill>
                  <a:srgbClr val="222E54"/>
                </a:solidFill>
                <a:latin typeface="Verdana"/>
                <a:cs typeface="Verdana"/>
              </a:rPr>
              <a:t> </a:t>
            </a:r>
            <a:r>
              <a:rPr sz="1100" spc="-85">
                <a:solidFill>
                  <a:srgbClr val="222E54"/>
                </a:solidFill>
                <a:latin typeface="Verdana"/>
                <a:cs typeface="Verdana"/>
              </a:rPr>
              <a:t>e </a:t>
            </a:r>
            <a:r>
              <a:rPr sz="1100" spc="-65">
                <a:solidFill>
                  <a:srgbClr val="222E54"/>
                </a:solidFill>
                <a:latin typeface="Verdana"/>
                <a:cs typeface="Verdana"/>
              </a:rPr>
              <a:t>o</a:t>
            </a:r>
            <a:r>
              <a:rPr sz="1100" spc="-85">
                <a:solidFill>
                  <a:srgbClr val="222E54"/>
                </a:solidFill>
                <a:latin typeface="Verdana"/>
                <a:cs typeface="Verdana"/>
              </a:rPr>
              <a:t> </a:t>
            </a:r>
            <a:r>
              <a:rPr sz="1100" spc="-90">
                <a:solidFill>
                  <a:srgbClr val="222E54"/>
                </a:solidFill>
                <a:latin typeface="Verdana"/>
                <a:cs typeface="Verdana"/>
              </a:rPr>
              <a:t>valor</a:t>
            </a:r>
            <a:r>
              <a:rPr sz="1100" spc="-85">
                <a:solidFill>
                  <a:srgbClr val="222E54"/>
                </a:solidFill>
                <a:latin typeface="Verdana"/>
                <a:cs typeface="Verdana"/>
              </a:rPr>
              <a:t> </a:t>
            </a:r>
            <a:r>
              <a:rPr sz="1100" spc="-80">
                <a:solidFill>
                  <a:srgbClr val="222E54"/>
                </a:solidFill>
                <a:latin typeface="Verdana"/>
                <a:cs typeface="Verdana"/>
              </a:rPr>
              <a:t>total</a:t>
            </a:r>
            <a:r>
              <a:rPr sz="1100" spc="-85">
                <a:solidFill>
                  <a:srgbClr val="222E54"/>
                </a:solidFill>
                <a:latin typeface="Verdana"/>
                <a:cs typeface="Verdana"/>
              </a:rPr>
              <a:t> </a:t>
            </a:r>
            <a:r>
              <a:rPr sz="1100" spc="-95">
                <a:solidFill>
                  <a:srgbClr val="222E54"/>
                </a:solidFill>
                <a:latin typeface="Verdana"/>
                <a:cs typeface="Verdana"/>
              </a:rPr>
              <a:t>a</a:t>
            </a:r>
            <a:r>
              <a:rPr sz="1100" spc="-85">
                <a:solidFill>
                  <a:srgbClr val="222E54"/>
                </a:solidFill>
                <a:latin typeface="Verdana"/>
                <a:cs typeface="Verdana"/>
              </a:rPr>
              <a:t> ser </a:t>
            </a:r>
            <a:r>
              <a:rPr sz="1100" spc="-75">
                <a:solidFill>
                  <a:srgbClr val="222E54"/>
                </a:solidFill>
                <a:latin typeface="Verdana"/>
                <a:cs typeface="Verdana"/>
              </a:rPr>
              <a:t>pago</a:t>
            </a:r>
            <a:r>
              <a:rPr sz="1100" spc="-85">
                <a:solidFill>
                  <a:srgbClr val="222E54"/>
                </a:solidFill>
                <a:latin typeface="Verdana"/>
                <a:cs typeface="Verdana"/>
              </a:rPr>
              <a:t> </a:t>
            </a:r>
            <a:r>
              <a:rPr sz="1100" spc="-20">
                <a:solidFill>
                  <a:srgbClr val="222E54"/>
                </a:solidFill>
                <a:latin typeface="Verdana"/>
                <a:cs typeface="Verdana"/>
              </a:rPr>
              <a:t>pelo </a:t>
            </a:r>
            <a:r>
              <a:rPr sz="1100" spc="-10">
                <a:solidFill>
                  <a:srgbClr val="222E54"/>
                </a:solidFill>
                <a:latin typeface="Verdana"/>
                <a:cs typeface="Verdana"/>
              </a:rPr>
              <a:t>empregador.</a:t>
            </a:r>
            <a:endParaRPr sz="1100">
              <a:latin typeface="Verdana"/>
              <a:cs typeface="Verdana"/>
            </a:endParaRPr>
          </a:p>
        </p:txBody>
      </p:sp>
      <p:sp>
        <p:nvSpPr>
          <p:cNvPr id="26" name="object 26"/>
          <p:cNvSpPr txBox="1"/>
          <p:nvPr/>
        </p:nvSpPr>
        <p:spPr>
          <a:xfrm>
            <a:off x="4237122" y="6334295"/>
            <a:ext cx="2275205" cy="528320"/>
          </a:xfrm>
          <a:prstGeom prst="rect">
            <a:avLst/>
          </a:prstGeom>
        </p:spPr>
        <p:txBody>
          <a:bodyPr vert="horz" wrap="square" lIns="0" tIns="12700" rIns="0" bIns="0" rtlCol="0">
            <a:spAutoFit/>
          </a:bodyPr>
          <a:lstStyle/>
          <a:p>
            <a:pPr marL="12700" marR="5715" algn="just">
              <a:lnSpc>
                <a:spcPct val="100000"/>
              </a:lnSpc>
              <a:spcBef>
                <a:spcPts val="100"/>
              </a:spcBef>
            </a:pPr>
            <a:r>
              <a:rPr sz="1100" b="1" spc="20">
                <a:solidFill>
                  <a:srgbClr val="222E54"/>
                </a:solidFill>
                <a:latin typeface="Arial"/>
                <a:cs typeface="Arial"/>
              </a:rPr>
              <a:t>3º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85">
                <a:solidFill>
                  <a:srgbClr val="222E54"/>
                </a:solidFill>
                <a:latin typeface="Verdana"/>
                <a:cs typeface="Verdana"/>
              </a:rPr>
              <a:t>Deve</a:t>
            </a:r>
            <a:r>
              <a:rPr sz="1100" spc="-110">
                <a:solidFill>
                  <a:srgbClr val="222E54"/>
                </a:solidFill>
                <a:latin typeface="Verdana"/>
                <a:cs typeface="Verdana"/>
              </a:rPr>
              <a:t> </a:t>
            </a:r>
            <a:r>
              <a:rPr sz="1100" spc="-75">
                <a:solidFill>
                  <a:srgbClr val="222E54"/>
                </a:solidFill>
                <a:latin typeface="Verdana"/>
                <a:cs typeface="Verdana"/>
              </a:rPr>
              <a:t>conter</a:t>
            </a:r>
            <a:r>
              <a:rPr sz="1100" spc="-110">
                <a:solidFill>
                  <a:srgbClr val="222E54"/>
                </a:solidFill>
                <a:latin typeface="Verdana"/>
                <a:cs typeface="Verdana"/>
              </a:rPr>
              <a:t> </a:t>
            </a:r>
            <a:r>
              <a:rPr sz="1100" spc="-90">
                <a:solidFill>
                  <a:srgbClr val="222E54"/>
                </a:solidFill>
                <a:latin typeface="Verdana"/>
                <a:cs typeface="Verdana"/>
              </a:rPr>
              <a:t>a</a:t>
            </a:r>
            <a:r>
              <a:rPr sz="1100" spc="-110">
                <a:solidFill>
                  <a:srgbClr val="222E54"/>
                </a:solidFill>
                <a:latin typeface="Verdana"/>
                <a:cs typeface="Verdana"/>
              </a:rPr>
              <a:t> </a:t>
            </a:r>
            <a:r>
              <a:rPr sz="1100" spc="-85">
                <a:solidFill>
                  <a:srgbClr val="222E54"/>
                </a:solidFill>
                <a:latin typeface="Verdana"/>
                <a:cs typeface="Verdana"/>
              </a:rPr>
              <a:t>assinatura</a:t>
            </a:r>
            <a:r>
              <a:rPr sz="1100" spc="-55">
                <a:solidFill>
                  <a:srgbClr val="222E54"/>
                </a:solidFill>
                <a:latin typeface="Verdana"/>
                <a:cs typeface="Verdana"/>
              </a:rPr>
              <a:t> </a:t>
            </a:r>
            <a:r>
              <a:rPr sz="1100" spc="-60">
                <a:solidFill>
                  <a:srgbClr val="222E54"/>
                </a:solidFill>
                <a:latin typeface="Verdana"/>
                <a:cs typeface="Verdana"/>
              </a:rPr>
              <a:t>digital</a:t>
            </a:r>
            <a:r>
              <a:rPr sz="1100" spc="-110">
                <a:solidFill>
                  <a:srgbClr val="222E54"/>
                </a:solidFill>
                <a:latin typeface="Verdana"/>
                <a:cs typeface="Verdana"/>
              </a:rPr>
              <a:t> </a:t>
            </a:r>
            <a:r>
              <a:rPr sz="1100" spc="-75">
                <a:solidFill>
                  <a:srgbClr val="222E54"/>
                </a:solidFill>
                <a:latin typeface="Verdana"/>
                <a:cs typeface="Verdana"/>
              </a:rPr>
              <a:t>ou</a:t>
            </a:r>
            <a:r>
              <a:rPr sz="1100" spc="-110">
                <a:solidFill>
                  <a:srgbClr val="222E54"/>
                </a:solidFill>
                <a:latin typeface="Verdana"/>
                <a:cs typeface="Verdana"/>
              </a:rPr>
              <a:t> </a:t>
            </a:r>
            <a:r>
              <a:rPr sz="1100" spc="-95">
                <a:solidFill>
                  <a:srgbClr val="222E54"/>
                </a:solidFill>
                <a:latin typeface="Verdana"/>
                <a:cs typeface="Verdana"/>
              </a:rPr>
              <a:t>manual</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70">
                <a:solidFill>
                  <a:srgbClr val="222E54"/>
                </a:solidFill>
                <a:latin typeface="Verdana"/>
                <a:cs typeface="Verdana"/>
              </a:rPr>
              <a:t>colaborador</a:t>
            </a:r>
            <a:r>
              <a:rPr sz="1100" spc="-110">
                <a:solidFill>
                  <a:srgbClr val="222E54"/>
                </a:solidFill>
                <a:latin typeface="Verdana"/>
                <a:cs typeface="Verdana"/>
              </a:rPr>
              <a:t> </a:t>
            </a:r>
            <a:r>
              <a:rPr sz="1100" spc="-114">
                <a:solidFill>
                  <a:srgbClr val="222E54"/>
                </a:solidFill>
                <a:latin typeface="Verdana"/>
                <a:cs typeface="Verdana"/>
              </a:rPr>
              <a:t>em</a:t>
            </a:r>
            <a:r>
              <a:rPr sz="1100" spc="-55">
                <a:solidFill>
                  <a:srgbClr val="222E54"/>
                </a:solidFill>
                <a:latin typeface="Verdana"/>
                <a:cs typeface="Verdana"/>
              </a:rPr>
              <a:t> </a:t>
            </a:r>
            <a:r>
              <a:rPr sz="1100" spc="-90">
                <a:solidFill>
                  <a:srgbClr val="222E54"/>
                </a:solidFill>
                <a:latin typeface="Verdana"/>
                <a:cs typeface="Verdana"/>
              </a:rPr>
              <a:t>questão.</a:t>
            </a:r>
            <a:endParaRPr sz="1100">
              <a:latin typeface="Verdana"/>
              <a:cs typeface="Verdana"/>
            </a:endParaRPr>
          </a:p>
        </p:txBody>
      </p:sp>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5D3D4A5-C3AF-8ABF-8BCA-003C0BC8CE3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1387780" y="260578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23EDEC5-D5F9-00CC-0860-E557A498F8B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1356018" y="250325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039AF7E-017E-C5EF-3B28-693B2C9E523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118284" y="273351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5E9B72B-EF92-7798-829A-BF4274216D4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531178" y="248737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7398E35-461F-5CD0-64C7-85501ABCE63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364432" y="2249174"/>
            <a:ext cx="1290029" cy="23537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6B8FFEE-E7AE-1236-A43A-0CC31437CE5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1173392" y="591739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892590F-B347-2A60-E587-CBC0D134CA2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1332198" y="602061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AE1A843-4468-F388-C693-C1B5C0AD88D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2459715" y="6497007"/>
            <a:ext cx="1290029" cy="584919"/>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m 31"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E7D1C25-6469-6CD5-3148-3084AA5A3827}"/>
              </a:ext>
            </a:extLst>
          </p:cNvPr>
          <p:cNvPicPr>
            <a:picLocks noChangeAspect="1"/>
          </p:cNvPicPr>
          <p:nvPr/>
        </p:nvPicPr>
        <p:blipFill>
          <a:blip r:embed="rId5"/>
          <a:stretch>
            <a:fillRect/>
          </a:stretch>
        </p:blipFill>
        <p:spPr>
          <a:xfrm>
            <a:off x="8140464" y="4614573"/>
            <a:ext cx="1305793" cy="114300"/>
          </a:xfrm>
          <a:prstGeom prst="rect">
            <a:avLst/>
          </a:prstGeom>
        </p:spPr>
      </p:pic>
      <p:pic>
        <p:nvPicPr>
          <p:cNvPr id="36" name="Imagem 35"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51CC4E5-AF8D-F167-8941-8FD29E218F89}"/>
              </a:ext>
            </a:extLst>
          </p:cNvPr>
          <p:cNvPicPr>
            <a:picLocks noChangeAspect="1"/>
          </p:cNvPicPr>
          <p:nvPr/>
        </p:nvPicPr>
        <p:blipFill>
          <a:blip r:embed="rId5"/>
          <a:stretch>
            <a:fillRect/>
          </a:stretch>
        </p:blipFill>
        <p:spPr>
          <a:xfrm>
            <a:off x="8140464" y="4738398"/>
            <a:ext cx="1305793" cy="114300"/>
          </a:xfrm>
          <a:prstGeom prst="rect">
            <a:avLst/>
          </a:prstGeom>
        </p:spPr>
      </p:pic>
      <p:pic>
        <p:nvPicPr>
          <p:cNvPr id="40" name="Imagem 39"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7220412-B567-48EC-FB3B-3E31378C1607}"/>
              </a:ext>
            </a:extLst>
          </p:cNvPr>
          <p:cNvPicPr>
            <a:picLocks noChangeAspect="1"/>
          </p:cNvPicPr>
          <p:nvPr/>
        </p:nvPicPr>
        <p:blipFill>
          <a:blip r:embed="rId5"/>
          <a:stretch>
            <a:fillRect/>
          </a:stretch>
        </p:blipFill>
        <p:spPr>
          <a:xfrm>
            <a:off x="8140464" y="4852698"/>
            <a:ext cx="1305793" cy="114300"/>
          </a:xfrm>
          <a:prstGeom prst="rect">
            <a:avLst/>
          </a:prstGeom>
        </p:spPr>
      </p:pic>
      <p:pic>
        <p:nvPicPr>
          <p:cNvPr id="44" name="Imagem 43"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5B66E46-B5E3-E8E6-2BBD-AFF453A233C0}"/>
              </a:ext>
            </a:extLst>
          </p:cNvPr>
          <p:cNvPicPr>
            <a:picLocks noChangeAspect="1"/>
          </p:cNvPicPr>
          <p:nvPr/>
        </p:nvPicPr>
        <p:blipFill>
          <a:blip r:embed="rId5"/>
          <a:stretch>
            <a:fillRect/>
          </a:stretch>
        </p:blipFill>
        <p:spPr>
          <a:xfrm>
            <a:off x="8140464" y="5052723"/>
            <a:ext cx="1305793" cy="114300"/>
          </a:xfrm>
          <a:prstGeom prst="rect">
            <a:avLst/>
          </a:prstGeom>
        </p:spPr>
      </p:pic>
      <p:pic>
        <p:nvPicPr>
          <p:cNvPr id="47" name="Imagem 46"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952CD2E-FFC8-34EE-14A2-FE558196E8D9}"/>
              </a:ext>
            </a:extLst>
          </p:cNvPr>
          <p:cNvPicPr>
            <a:picLocks noChangeAspect="1"/>
          </p:cNvPicPr>
          <p:nvPr/>
        </p:nvPicPr>
        <p:blipFill>
          <a:blip r:embed="rId5"/>
          <a:stretch>
            <a:fillRect/>
          </a:stretch>
        </p:blipFill>
        <p:spPr>
          <a:xfrm>
            <a:off x="8140464" y="5167023"/>
            <a:ext cx="1305793" cy="114300"/>
          </a:xfrm>
          <a:prstGeom prst="rect">
            <a:avLst/>
          </a:prstGeom>
        </p:spPr>
      </p:pic>
      <p:pic>
        <p:nvPicPr>
          <p:cNvPr id="49" name="Imagem 48"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5AE60B4-C621-9CF6-EAC8-6A767C658FD8}"/>
              </a:ext>
            </a:extLst>
          </p:cNvPr>
          <p:cNvPicPr>
            <a:picLocks noChangeAspect="1"/>
          </p:cNvPicPr>
          <p:nvPr/>
        </p:nvPicPr>
        <p:blipFill>
          <a:blip r:embed="rId5"/>
          <a:stretch>
            <a:fillRect/>
          </a:stretch>
        </p:blipFill>
        <p:spPr>
          <a:xfrm>
            <a:off x="8140464" y="5281323"/>
            <a:ext cx="1305793" cy="114300"/>
          </a:xfrm>
          <a:prstGeom prst="rect">
            <a:avLst/>
          </a:prstGeom>
        </p:spPr>
      </p:pic>
      <p:pic>
        <p:nvPicPr>
          <p:cNvPr id="51" name="Imagem 50"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F06BC53-3DA6-25C7-6177-13995810F15A}"/>
              </a:ext>
            </a:extLst>
          </p:cNvPr>
          <p:cNvPicPr>
            <a:picLocks noChangeAspect="1"/>
          </p:cNvPicPr>
          <p:nvPr/>
        </p:nvPicPr>
        <p:blipFill>
          <a:blip r:embed="rId5"/>
          <a:stretch>
            <a:fillRect/>
          </a:stretch>
        </p:blipFill>
        <p:spPr>
          <a:xfrm>
            <a:off x="8140464" y="5395623"/>
            <a:ext cx="1305793" cy="114300"/>
          </a:xfrm>
          <a:prstGeom prst="rect">
            <a:avLst/>
          </a:prstGeom>
        </p:spPr>
      </p:pic>
      <p:pic>
        <p:nvPicPr>
          <p:cNvPr id="53" name="Imagem 5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7C4832A-07AB-A45D-953C-608291D80B50}"/>
              </a:ext>
            </a:extLst>
          </p:cNvPr>
          <p:cNvPicPr>
            <a:picLocks noChangeAspect="1"/>
          </p:cNvPicPr>
          <p:nvPr/>
        </p:nvPicPr>
        <p:blipFill>
          <a:blip r:embed="rId5"/>
          <a:stretch>
            <a:fillRect/>
          </a:stretch>
        </p:blipFill>
        <p:spPr>
          <a:xfrm>
            <a:off x="7187398" y="6338598"/>
            <a:ext cx="1305793" cy="114300"/>
          </a:xfrm>
          <a:prstGeom prst="rect">
            <a:avLst/>
          </a:prstGeom>
        </p:spPr>
      </p:pic>
      <p:pic>
        <p:nvPicPr>
          <p:cNvPr id="55" name="Imagem 54"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7231CE6-8325-BC4A-A2AB-347954D41207}"/>
              </a:ext>
            </a:extLst>
          </p:cNvPr>
          <p:cNvPicPr>
            <a:picLocks noChangeAspect="1"/>
          </p:cNvPicPr>
          <p:nvPr/>
        </p:nvPicPr>
        <p:blipFill>
          <a:blip r:embed="rId5"/>
          <a:stretch>
            <a:fillRect/>
          </a:stretch>
        </p:blipFill>
        <p:spPr>
          <a:xfrm>
            <a:off x="7835483" y="6338598"/>
            <a:ext cx="1305793" cy="114300"/>
          </a:xfrm>
          <a:prstGeom prst="rect">
            <a:avLst/>
          </a:prstGeom>
        </p:spPr>
      </p:pic>
      <p:pic>
        <p:nvPicPr>
          <p:cNvPr id="57" name="Imagem 56"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F2379BF-8A57-1299-EAA3-618AEC84FEA3}"/>
              </a:ext>
            </a:extLst>
          </p:cNvPr>
          <p:cNvPicPr>
            <a:picLocks noChangeAspect="1"/>
          </p:cNvPicPr>
          <p:nvPr/>
        </p:nvPicPr>
        <p:blipFill>
          <a:blip r:embed="rId5"/>
          <a:stretch>
            <a:fillRect/>
          </a:stretch>
        </p:blipFill>
        <p:spPr>
          <a:xfrm>
            <a:off x="7187398" y="6595773"/>
            <a:ext cx="1305793" cy="1143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53670">
              <a:lnSpc>
                <a:spcPts val="5850"/>
              </a:lnSpc>
              <a:spcBef>
                <a:spcPts val="100"/>
              </a:spcBef>
            </a:pPr>
            <a:r>
              <a:rPr spc="-200"/>
              <a:t>Seguro</a:t>
            </a:r>
            <a:r>
              <a:rPr spc="-325"/>
              <a:t> </a:t>
            </a:r>
            <a:r>
              <a:rPr spc="-185" err="1"/>
              <a:t>Desemprego</a:t>
            </a:r>
          </a:p>
          <a:p>
            <a:pPr marL="171450">
              <a:lnSpc>
                <a:spcPts val="2730"/>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77</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err="1"/>
              <a:t>ícone</a:t>
            </a:r>
            <a:r>
              <a:rPr spc="-30"/>
              <a:t> </a:t>
            </a:r>
            <a:r>
              <a:t>da</a:t>
            </a:r>
            <a:r>
              <a:rPr spc="-25"/>
              <a:t> </a:t>
            </a:r>
            <a:r>
              <a:rPr err="1"/>
              <a:t>página</a:t>
            </a:r>
            <a:r>
              <a:rPr spc="-30"/>
              <a:t> </a:t>
            </a:r>
            <a:r>
              <a:rPr spc="-10"/>
              <a:t>para</a:t>
            </a:r>
            <a:r>
              <a:rPr spc="-25"/>
              <a:t> </a:t>
            </a:r>
            <a:r>
              <a:rPr spc="-10" err="1"/>
              <a:t>retornar</a:t>
            </a:r>
            <a:r>
              <a:rPr spc="-30"/>
              <a:t> </a:t>
            </a:r>
            <a:r>
              <a:rPr spc="-10" err="1"/>
              <a:t>ao</a:t>
            </a:r>
            <a:r>
              <a:rPr spc="-25"/>
              <a:t> </a:t>
            </a:r>
            <a:r>
              <a:rPr spc="-10" err="1"/>
              <a:t>sumário</a:t>
            </a:r>
            <a:r>
              <a:rPr spc="-10"/>
              <a:t>.</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1160268" y="2429819"/>
            <a:ext cx="8322945" cy="39116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5080">
              <a:lnSpc>
                <a:spcPct val="100000"/>
              </a:lnSpc>
            </a:pPr>
            <a:r>
              <a:rPr sz="1500" spc="-65">
                <a:solidFill>
                  <a:srgbClr val="0C285A"/>
                </a:solidFill>
                <a:latin typeface="Verdana"/>
                <a:cs typeface="Verdana"/>
              </a:rPr>
              <a:t>O</a:t>
            </a:r>
            <a:r>
              <a:rPr sz="1500" spc="-95">
                <a:solidFill>
                  <a:srgbClr val="0C285A"/>
                </a:solidFill>
                <a:latin typeface="Verdana"/>
                <a:cs typeface="Verdana"/>
              </a:rPr>
              <a:t> </a:t>
            </a:r>
            <a:r>
              <a:rPr sz="1500" spc="-105" err="1">
                <a:solidFill>
                  <a:srgbClr val="0C285A"/>
                </a:solidFill>
                <a:latin typeface="Verdana"/>
                <a:cs typeface="Verdana"/>
              </a:rPr>
              <a:t>seguro-</a:t>
            </a:r>
            <a:r>
              <a:rPr sz="1500" spc="-114" err="1">
                <a:solidFill>
                  <a:srgbClr val="0C285A"/>
                </a:solidFill>
                <a:latin typeface="Verdana"/>
                <a:cs typeface="Verdana"/>
              </a:rPr>
              <a:t>desemprego</a:t>
            </a:r>
            <a:r>
              <a:rPr sz="1500" spc="-95">
                <a:solidFill>
                  <a:srgbClr val="0C285A"/>
                </a:solidFill>
                <a:latin typeface="Verdana"/>
                <a:cs typeface="Verdana"/>
              </a:rPr>
              <a:t> </a:t>
            </a:r>
            <a:r>
              <a:rPr sz="1500" spc="-150" err="1">
                <a:solidFill>
                  <a:srgbClr val="0C285A"/>
                </a:solidFill>
                <a:latin typeface="Verdana"/>
                <a:cs typeface="Verdana"/>
              </a:rPr>
              <a:t>tem</a:t>
            </a:r>
            <a:r>
              <a:rPr sz="1500" spc="-95">
                <a:solidFill>
                  <a:srgbClr val="0C285A"/>
                </a:solidFill>
                <a:latin typeface="Verdana"/>
                <a:cs typeface="Verdana"/>
              </a:rPr>
              <a:t> </a:t>
            </a:r>
            <a:r>
              <a:rPr sz="1500" spc="-114" err="1">
                <a:solidFill>
                  <a:srgbClr val="0C285A"/>
                </a:solidFill>
                <a:latin typeface="Verdana"/>
                <a:cs typeface="Verdana"/>
              </a:rPr>
              <a:t>como</a:t>
            </a:r>
            <a:r>
              <a:rPr sz="1500" spc="-95">
                <a:solidFill>
                  <a:srgbClr val="0C285A"/>
                </a:solidFill>
                <a:latin typeface="Verdana"/>
                <a:cs typeface="Verdana"/>
              </a:rPr>
              <a:t> </a:t>
            </a:r>
            <a:r>
              <a:rPr sz="1500" spc="-100" err="1">
                <a:solidFill>
                  <a:srgbClr val="0C285A"/>
                </a:solidFill>
                <a:latin typeface="Verdana"/>
                <a:cs typeface="Verdana"/>
              </a:rPr>
              <a:t>função</a:t>
            </a:r>
            <a:r>
              <a:rPr sz="1500" spc="-95">
                <a:solidFill>
                  <a:srgbClr val="0C285A"/>
                </a:solidFill>
                <a:latin typeface="Verdana"/>
                <a:cs typeface="Verdana"/>
              </a:rPr>
              <a:t> </a:t>
            </a:r>
            <a:r>
              <a:rPr sz="1500" spc="-114" err="1">
                <a:solidFill>
                  <a:srgbClr val="0C285A"/>
                </a:solidFill>
                <a:latin typeface="Verdana"/>
                <a:cs typeface="Verdana"/>
              </a:rPr>
              <a:t>assegurar</a:t>
            </a:r>
            <a:r>
              <a:rPr sz="1500" spc="-95">
                <a:solidFill>
                  <a:srgbClr val="0C285A"/>
                </a:solidFill>
                <a:latin typeface="Verdana"/>
                <a:cs typeface="Verdana"/>
              </a:rPr>
              <a:t> </a:t>
            </a:r>
            <a:r>
              <a:rPr sz="1500" spc="-150" err="1">
                <a:solidFill>
                  <a:srgbClr val="0C285A"/>
                </a:solidFill>
                <a:latin typeface="Verdana"/>
                <a:cs typeface="Verdana"/>
              </a:rPr>
              <a:t>uma</a:t>
            </a:r>
            <a:r>
              <a:rPr sz="1500" spc="-95">
                <a:solidFill>
                  <a:srgbClr val="0C285A"/>
                </a:solidFill>
                <a:latin typeface="Verdana"/>
                <a:cs typeface="Verdana"/>
              </a:rPr>
              <a:t> </a:t>
            </a:r>
            <a:r>
              <a:rPr sz="1500" spc="-95" err="1">
                <a:solidFill>
                  <a:srgbClr val="0C285A"/>
                </a:solidFill>
                <a:latin typeface="Verdana"/>
                <a:cs typeface="Verdana"/>
              </a:rPr>
              <a:t>assistência</a:t>
            </a:r>
            <a:r>
              <a:rPr sz="1500" spc="-95">
                <a:solidFill>
                  <a:srgbClr val="0C285A"/>
                </a:solidFill>
                <a:latin typeface="Verdana"/>
                <a:cs typeface="Verdana"/>
              </a:rPr>
              <a:t> </a:t>
            </a:r>
            <a:r>
              <a:rPr sz="1500" spc="-100" err="1">
                <a:solidFill>
                  <a:srgbClr val="0C285A"/>
                </a:solidFill>
                <a:latin typeface="Verdana"/>
                <a:cs typeface="Verdana"/>
              </a:rPr>
              <a:t>financeira</a:t>
            </a:r>
            <a:r>
              <a:rPr sz="1500" spc="-95">
                <a:solidFill>
                  <a:srgbClr val="0C285A"/>
                </a:solidFill>
                <a:latin typeface="Verdana"/>
                <a:cs typeface="Verdana"/>
              </a:rPr>
              <a:t> </a:t>
            </a:r>
            <a:r>
              <a:rPr sz="1500" spc="-125" err="1">
                <a:solidFill>
                  <a:srgbClr val="0C285A"/>
                </a:solidFill>
                <a:latin typeface="Verdana"/>
                <a:cs typeface="Verdana"/>
              </a:rPr>
              <a:t>temporária</a:t>
            </a:r>
            <a:r>
              <a:rPr sz="1500" spc="-95">
                <a:solidFill>
                  <a:srgbClr val="0C285A"/>
                </a:solidFill>
                <a:latin typeface="Verdana"/>
                <a:cs typeface="Verdana"/>
              </a:rPr>
              <a:t> </a:t>
            </a:r>
            <a:r>
              <a:rPr sz="1500" spc="-105" err="1">
                <a:solidFill>
                  <a:srgbClr val="0C285A"/>
                </a:solidFill>
                <a:latin typeface="Verdana"/>
                <a:cs typeface="Verdana"/>
              </a:rPr>
              <a:t>ao</a:t>
            </a:r>
            <a:r>
              <a:rPr sz="1500" spc="-95">
                <a:solidFill>
                  <a:srgbClr val="0C285A"/>
                </a:solidFill>
                <a:latin typeface="Verdana"/>
                <a:cs typeface="Verdana"/>
              </a:rPr>
              <a:t> </a:t>
            </a:r>
            <a:r>
              <a:rPr sz="1500" spc="-55" err="1">
                <a:solidFill>
                  <a:srgbClr val="0C285A"/>
                </a:solidFill>
                <a:latin typeface="Verdana"/>
                <a:cs typeface="Verdana"/>
              </a:rPr>
              <a:t>traba</a:t>
            </a:r>
            <a:r>
              <a:rPr sz="1500" spc="-55">
                <a:solidFill>
                  <a:srgbClr val="0C285A"/>
                </a:solidFill>
                <a:latin typeface="Verdana"/>
                <a:cs typeface="Verdana"/>
              </a:rPr>
              <a:t>- </a:t>
            </a:r>
            <a:r>
              <a:rPr sz="1500" spc="-105" err="1">
                <a:solidFill>
                  <a:srgbClr val="0C285A"/>
                </a:solidFill>
                <a:latin typeface="Verdana"/>
                <a:cs typeface="Verdana"/>
              </a:rPr>
              <a:t>lhador</a:t>
            </a:r>
            <a:r>
              <a:rPr sz="1500" spc="-120">
                <a:solidFill>
                  <a:srgbClr val="0C285A"/>
                </a:solidFill>
                <a:latin typeface="Verdana"/>
                <a:cs typeface="Verdana"/>
              </a:rPr>
              <a:t> </a:t>
            </a:r>
            <a:r>
              <a:rPr sz="1500" spc="-110" err="1">
                <a:solidFill>
                  <a:srgbClr val="0C285A"/>
                </a:solidFill>
                <a:latin typeface="Verdana"/>
                <a:cs typeface="Verdana"/>
              </a:rPr>
              <a:t>que</a:t>
            </a:r>
            <a:r>
              <a:rPr sz="1500" spc="-105">
                <a:solidFill>
                  <a:srgbClr val="0C285A"/>
                </a:solidFill>
                <a:latin typeface="Verdana"/>
                <a:cs typeface="Verdana"/>
              </a:rPr>
              <a:t> </a:t>
            </a:r>
            <a:r>
              <a:rPr sz="1500" spc="-95" err="1">
                <a:solidFill>
                  <a:srgbClr val="0C285A"/>
                </a:solidFill>
                <a:latin typeface="Verdana"/>
                <a:cs typeface="Verdana"/>
              </a:rPr>
              <a:t>foi</a:t>
            </a:r>
            <a:r>
              <a:rPr sz="1500" spc="-105">
                <a:solidFill>
                  <a:srgbClr val="0C285A"/>
                </a:solidFill>
                <a:latin typeface="Verdana"/>
                <a:cs typeface="Verdana"/>
              </a:rPr>
              <a:t> </a:t>
            </a:r>
            <a:r>
              <a:rPr sz="1500" spc="-95" err="1">
                <a:solidFill>
                  <a:srgbClr val="0C285A"/>
                </a:solidFill>
                <a:latin typeface="Verdana"/>
                <a:cs typeface="Verdana"/>
              </a:rPr>
              <a:t>desligado</a:t>
            </a:r>
            <a:r>
              <a:rPr sz="1500" spc="-110">
                <a:solidFill>
                  <a:srgbClr val="0C285A"/>
                </a:solidFill>
                <a:latin typeface="Verdana"/>
                <a:cs typeface="Verdana"/>
              </a:rPr>
              <a:t> </a:t>
            </a:r>
            <a:r>
              <a:rPr sz="1500" spc="-135" err="1">
                <a:solidFill>
                  <a:srgbClr val="0C285A"/>
                </a:solidFill>
                <a:latin typeface="Verdana"/>
                <a:cs typeface="Verdana"/>
              </a:rPr>
              <a:t>sem</a:t>
            </a:r>
            <a:r>
              <a:rPr sz="1500" spc="-105">
                <a:solidFill>
                  <a:srgbClr val="0C285A"/>
                </a:solidFill>
                <a:latin typeface="Verdana"/>
                <a:cs typeface="Verdana"/>
              </a:rPr>
              <a:t> </a:t>
            </a:r>
            <a:r>
              <a:rPr sz="1500" spc="-130" err="1">
                <a:solidFill>
                  <a:srgbClr val="0C285A"/>
                </a:solidFill>
                <a:latin typeface="Verdana"/>
                <a:cs typeface="Verdana"/>
              </a:rPr>
              <a:t>justa</a:t>
            </a:r>
            <a:r>
              <a:rPr sz="1500" spc="-105">
                <a:solidFill>
                  <a:srgbClr val="0C285A"/>
                </a:solidFill>
                <a:latin typeface="Verdana"/>
                <a:cs typeface="Verdana"/>
              </a:rPr>
              <a:t> </a:t>
            </a:r>
            <a:r>
              <a:rPr sz="1500" spc="-125">
                <a:solidFill>
                  <a:srgbClr val="0C285A"/>
                </a:solidFill>
                <a:latin typeface="Verdana"/>
                <a:cs typeface="Verdana"/>
              </a:rPr>
              <a:t>causa,</a:t>
            </a:r>
            <a:r>
              <a:rPr sz="1500" spc="-105">
                <a:solidFill>
                  <a:srgbClr val="0C285A"/>
                </a:solidFill>
                <a:latin typeface="Verdana"/>
                <a:cs typeface="Verdana"/>
              </a:rPr>
              <a:t> </a:t>
            </a:r>
            <a:r>
              <a:rPr sz="1500" spc="-114" err="1">
                <a:solidFill>
                  <a:srgbClr val="0C285A"/>
                </a:solidFill>
                <a:latin typeface="Verdana"/>
                <a:cs typeface="Verdana"/>
              </a:rPr>
              <a:t>garantindo</a:t>
            </a:r>
            <a:r>
              <a:rPr sz="1500" spc="-110">
                <a:solidFill>
                  <a:srgbClr val="0C285A"/>
                </a:solidFill>
                <a:latin typeface="Verdana"/>
                <a:cs typeface="Verdana"/>
              </a:rPr>
              <a:t> </a:t>
            </a:r>
            <a:r>
              <a:rPr sz="1500" spc="-105" err="1">
                <a:solidFill>
                  <a:srgbClr val="0C285A"/>
                </a:solidFill>
                <a:latin typeface="Verdana"/>
                <a:cs typeface="Verdana"/>
              </a:rPr>
              <a:t>proteção</a:t>
            </a:r>
            <a:r>
              <a:rPr sz="1500" spc="-105">
                <a:solidFill>
                  <a:srgbClr val="0C285A"/>
                </a:solidFill>
                <a:latin typeface="Verdana"/>
                <a:cs typeface="Verdana"/>
              </a:rPr>
              <a:t> </a:t>
            </a:r>
            <a:r>
              <a:rPr sz="1500" spc="-125" err="1">
                <a:solidFill>
                  <a:srgbClr val="0C285A"/>
                </a:solidFill>
                <a:latin typeface="Verdana"/>
                <a:cs typeface="Verdana"/>
              </a:rPr>
              <a:t>durante</a:t>
            </a:r>
            <a:r>
              <a:rPr sz="1500" spc="-105">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a:t>
            </a:r>
            <a:r>
              <a:rPr sz="1500" spc="-100" err="1">
                <a:solidFill>
                  <a:srgbClr val="0C285A"/>
                </a:solidFill>
                <a:latin typeface="Verdana"/>
                <a:cs typeface="Verdana"/>
              </a:rPr>
              <a:t>período</a:t>
            </a:r>
            <a:r>
              <a:rPr sz="1500" spc="-105">
                <a:solidFill>
                  <a:srgbClr val="0C285A"/>
                </a:solidFill>
                <a:latin typeface="Verdana"/>
                <a:cs typeface="Verdana"/>
              </a:rPr>
              <a:t> </a:t>
            </a:r>
            <a:r>
              <a:rPr sz="1500" spc="-110">
                <a:solidFill>
                  <a:srgbClr val="0C285A"/>
                </a:solidFill>
                <a:latin typeface="Verdana"/>
                <a:cs typeface="Verdana"/>
              </a:rPr>
              <a:t>de</a:t>
            </a:r>
            <a:r>
              <a:rPr sz="1500" spc="-105">
                <a:solidFill>
                  <a:srgbClr val="0C285A"/>
                </a:solidFill>
                <a:latin typeface="Verdana"/>
                <a:cs typeface="Verdana"/>
              </a:rPr>
              <a:t> </a:t>
            </a:r>
            <a:r>
              <a:rPr sz="1500" spc="-105" err="1">
                <a:solidFill>
                  <a:srgbClr val="0C285A"/>
                </a:solidFill>
                <a:latin typeface="Verdana"/>
                <a:cs typeface="Verdana"/>
              </a:rPr>
              <a:t>transição</a:t>
            </a:r>
            <a:r>
              <a:rPr sz="1500" spc="-105">
                <a:solidFill>
                  <a:srgbClr val="0C285A"/>
                </a:solidFill>
                <a:latin typeface="Verdana"/>
                <a:cs typeface="Verdana"/>
              </a:rPr>
              <a:t> </a:t>
            </a:r>
            <a:r>
              <a:rPr sz="1500" spc="-25" err="1">
                <a:solidFill>
                  <a:srgbClr val="0C285A"/>
                </a:solidFill>
                <a:latin typeface="Verdana"/>
                <a:cs typeface="Verdana"/>
              </a:rPr>
              <a:t>até</a:t>
            </a:r>
            <a:endParaRPr sz="1500">
              <a:latin typeface="Verdana"/>
              <a:cs typeface="Verdana"/>
            </a:endParaRPr>
          </a:p>
          <a:p>
            <a:pPr marL="12700" marR="154305">
              <a:lnSpc>
                <a:spcPct val="100000"/>
              </a:lnSpc>
            </a:pPr>
            <a:r>
              <a:rPr sz="1500" spc="-114">
                <a:solidFill>
                  <a:srgbClr val="0C285A"/>
                </a:solidFill>
                <a:latin typeface="Verdana"/>
                <a:cs typeface="Verdana"/>
              </a:rPr>
              <a:t>a</a:t>
            </a:r>
            <a:r>
              <a:rPr sz="1500" spc="-110">
                <a:solidFill>
                  <a:srgbClr val="0C285A"/>
                </a:solidFill>
                <a:latin typeface="Verdana"/>
                <a:cs typeface="Verdana"/>
              </a:rPr>
              <a:t> </a:t>
            </a:r>
            <a:r>
              <a:rPr sz="1500" spc="-90" err="1">
                <a:solidFill>
                  <a:srgbClr val="0C285A"/>
                </a:solidFill>
                <a:latin typeface="Verdana"/>
                <a:cs typeface="Verdana"/>
              </a:rPr>
              <a:t>recolocação</a:t>
            </a:r>
            <a:r>
              <a:rPr sz="1500" spc="-105">
                <a:solidFill>
                  <a:srgbClr val="0C285A"/>
                </a:solidFill>
                <a:latin typeface="Verdana"/>
                <a:cs typeface="Verdana"/>
              </a:rPr>
              <a:t> </a:t>
            </a:r>
            <a:r>
              <a:rPr sz="1500" spc="-110">
                <a:solidFill>
                  <a:srgbClr val="0C285A"/>
                </a:solidFill>
                <a:latin typeface="Verdana"/>
                <a:cs typeface="Verdana"/>
              </a:rPr>
              <a:t>no </a:t>
            </a:r>
            <a:r>
              <a:rPr sz="1500" spc="-135">
                <a:solidFill>
                  <a:srgbClr val="0C285A"/>
                </a:solidFill>
                <a:latin typeface="Verdana"/>
                <a:cs typeface="Verdana"/>
              </a:rPr>
              <a:t>mercado.</a:t>
            </a:r>
            <a:r>
              <a:rPr sz="1500" spc="-105">
                <a:solidFill>
                  <a:srgbClr val="0C285A"/>
                </a:solidFill>
                <a:latin typeface="Verdana"/>
                <a:cs typeface="Verdana"/>
              </a:rPr>
              <a:t> </a:t>
            </a:r>
            <a:r>
              <a:rPr sz="1500" spc="-65">
                <a:solidFill>
                  <a:srgbClr val="0C285A"/>
                </a:solidFill>
                <a:latin typeface="Verdana"/>
                <a:cs typeface="Verdana"/>
              </a:rPr>
              <a:t>O</a:t>
            </a:r>
            <a:r>
              <a:rPr sz="1500" spc="-110">
                <a:solidFill>
                  <a:srgbClr val="0C285A"/>
                </a:solidFill>
                <a:latin typeface="Verdana"/>
                <a:cs typeface="Verdana"/>
              </a:rPr>
              <a:t> </a:t>
            </a:r>
            <a:r>
              <a:rPr sz="1500" spc="-120" err="1">
                <a:solidFill>
                  <a:srgbClr val="0C285A"/>
                </a:solidFill>
                <a:latin typeface="Verdana"/>
                <a:cs typeface="Verdana"/>
              </a:rPr>
              <a:t>documento</a:t>
            </a:r>
            <a:r>
              <a:rPr sz="1500" spc="-105">
                <a:solidFill>
                  <a:srgbClr val="0C285A"/>
                </a:solidFill>
                <a:latin typeface="Verdana"/>
                <a:cs typeface="Verdana"/>
              </a:rPr>
              <a:t> </a:t>
            </a:r>
            <a:r>
              <a:rPr sz="1500" spc="-120" err="1">
                <a:solidFill>
                  <a:srgbClr val="0C285A"/>
                </a:solidFill>
                <a:latin typeface="Verdana"/>
                <a:cs typeface="Verdana"/>
              </a:rPr>
              <a:t>comprova</a:t>
            </a:r>
            <a:r>
              <a:rPr sz="1500" spc="-110">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80" err="1">
                <a:solidFill>
                  <a:srgbClr val="0C285A"/>
                </a:solidFill>
                <a:latin typeface="Verdana"/>
                <a:cs typeface="Verdana"/>
              </a:rPr>
              <a:t>solicitação</a:t>
            </a:r>
            <a:r>
              <a:rPr sz="1500" spc="-110">
                <a:solidFill>
                  <a:srgbClr val="0C285A"/>
                </a:solidFill>
                <a:latin typeface="Verdana"/>
                <a:cs typeface="Verdana"/>
              </a:rPr>
              <a:t> </a:t>
            </a:r>
            <a:r>
              <a:rPr sz="1500" spc="-100">
                <a:solidFill>
                  <a:srgbClr val="0C285A"/>
                </a:solidFill>
                <a:latin typeface="Verdana"/>
                <a:cs typeface="Verdana"/>
              </a:rPr>
              <a:t>do</a:t>
            </a:r>
            <a:r>
              <a:rPr sz="1500" spc="-105">
                <a:solidFill>
                  <a:srgbClr val="0C285A"/>
                </a:solidFill>
                <a:latin typeface="Verdana"/>
                <a:cs typeface="Verdana"/>
              </a:rPr>
              <a:t> </a:t>
            </a:r>
            <a:r>
              <a:rPr sz="1500" spc="-85" err="1">
                <a:solidFill>
                  <a:srgbClr val="0C285A"/>
                </a:solidFill>
                <a:latin typeface="Verdana"/>
                <a:cs typeface="Verdana"/>
              </a:rPr>
              <a:t>benefício</a:t>
            </a:r>
            <a:r>
              <a:rPr sz="1500" spc="-11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110" err="1">
                <a:solidFill>
                  <a:srgbClr val="0C285A"/>
                </a:solidFill>
                <a:latin typeface="Verdana"/>
                <a:cs typeface="Verdana"/>
              </a:rPr>
              <a:t>regularidade</a:t>
            </a:r>
            <a:r>
              <a:rPr sz="1500" spc="-105">
                <a:solidFill>
                  <a:srgbClr val="0C285A"/>
                </a:solidFill>
                <a:latin typeface="Verdana"/>
                <a:cs typeface="Verdana"/>
              </a:rPr>
              <a:t> </a:t>
            </a:r>
            <a:r>
              <a:rPr sz="1500" spc="-25">
                <a:solidFill>
                  <a:srgbClr val="0C285A"/>
                </a:solidFill>
                <a:latin typeface="Verdana"/>
                <a:cs typeface="Verdana"/>
              </a:rPr>
              <a:t>do </a:t>
            </a:r>
            <a:r>
              <a:rPr sz="1500" spc="-110" err="1">
                <a:solidFill>
                  <a:srgbClr val="0C285A"/>
                </a:solidFill>
                <a:latin typeface="Verdana"/>
                <a:cs typeface="Verdana"/>
              </a:rPr>
              <a:t>desligamento</a:t>
            </a:r>
            <a:r>
              <a:rPr sz="1500" spc="-110">
                <a:solidFill>
                  <a:srgbClr val="0C285A"/>
                </a:solidFill>
                <a:latin typeface="Verdana"/>
                <a:cs typeface="Verdana"/>
              </a:rPr>
              <a:t> </a:t>
            </a:r>
            <a:r>
              <a:rPr sz="1500" spc="-120" err="1">
                <a:solidFill>
                  <a:srgbClr val="0C285A"/>
                </a:solidFill>
                <a:latin typeface="Verdana"/>
                <a:cs typeface="Verdana"/>
              </a:rPr>
              <a:t>perante</a:t>
            </a:r>
            <a:r>
              <a:rPr sz="1500" spc="-110">
                <a:solidFill>
                  <a:srgbClr val="0C285A"/>
                </a:solidFill>
                <a:latin typeface="Verdana"/>
                <a:cs typeface="Verdana"/>
              </a:rPr>
              <a:t> </a:t>
            </a:r>
            <a:r>
              <a:rPr sz="1500" spc="-80" err="1">
                <a:solidFill>
                  <a:srgbClr val="0C285A"/>
                </a:solidFill>
                <a:latin typeface="Verdana"/>
                <a:cs typeface="Verdana"/>
              </a:rPr>
              <a:t>os</a:t>
            </a:r>
            <a:r>
              <a:rPr sz="1500" spc="-110">
                <a:solidFill>
                  <a:srgbClr val="0C285A"/>
                </a:solidFill>
                <a:latin typeface="Verdana"/>
                <a:cs typeface="Verdana"/>
              </a:rPr>
              <a:t> </a:t>
            </a:r>
            <a:r>
              <a:rPr sz="1500" spc="-105" err="1">
                <a:solidFill>
                  <a:srgbClr val="0C285A"/>
                </a:solidFill>
                <a:latin typeface="Verdana"/>
                <a:cs typeface="Verdana"/>
              </a:rPr>
              <a:t>órgãos</a:t>
            </a:r>
            <a:r>
              <a:rPr sz="1500" spc="-110">
                <a:solidFill>
                  <a:srgbClr val="0C285A"/>
                </a:solidFill>
                <a:latin typeface="Verdana"/>
                <a:cs typeface="Verdana"/>
              </a:rPr>
              <a:t> </a:t>
            </a:r>
            <a:r>
              <a:rPr sz="1500" spc="-35" err="1">
                <a:solidFill>
                  <a:srgbClr val="0C285A"/>
                </a:solidFill>
                <a:latin typeface="Verdana"/>
                <a:cs typeface="Verdana"/>
              </a:rPr>
              <a:t>competentes</a:t>
            </a:r>
            <a:r>
              <a:rPr sz="1500" spc="-35">
                <a:solidFill>
                  <a:srgbClr val="0C285A"/>
                </a:solidFill>
                <a:latin typeface="Verdana"/>
                <a:cs typeface="Verdana"/>
              </a:rPr>
              <a:t>.</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15875">
              <a:lnSpc>
                <a:spcPct val="100000"/>
              </a:lnSpc>
            </a:pPr>
            <a:r>
              <a:rPr sz="1500" spc="-85">
                <a:solidFill>
                  <a:srgbClr val="0C285A"/>
                </a:solidFill>
                <a:latin typeface="Verdana"/>
                <a:cs typeface="Verdana"/>
              </a:rPr>
              <a:t>Esse</a:t>
            </a:r>
            <a:r>
              <a:rPr sz="1500" spc="-110">
                <a:solidFill>
                  <a:srgbClr val="0C285A"/>
                </a:solidFill>
                <a:latin typeface="Verdana"/>
                <a:cs typeface="Verdana"/>
              </a:rPr>
              <a:t> </a:t>
            </a:r>
            <a:r>
              <a:rPr sz="1500" spc="-120" err="1">
                <a:solidFill>
                  <a:srgbClr val="0C285A"/>
                </a:solidFill>
                <a:latin typeface="Verdana"/>
                <a:cs typeface="Verdana"/>
              </a:rPr>
              <a:t>documento</a:t>
            </a:r>
            <a:r>
              <a:rPr sz="1500" spc="-105">
                <a:solidFill>
                  <a:srgbClr val="0C285A"/>
                </a:solidFill>
                <a:latin typeface="Verdana"/>
                <a:cs typeface="Verdana"/>
              </a:rPr>
              <a:t> </a:t>
            </a:r>
            <a:r>
              <a:rPr sz="1500" spc="-114">
                <a:solidFill>
                  <a:srgbClr val="0C285A"/>
                </a:solidFill>
                <a:latin typeface="Verdana"/>
                <a:cs typeface="Verdana"/>
              </a:rPr>
              <a:t>é</a:t>
            </a:r>
            <a:r>
              <a:rPr sz="1500" spc="-110">
                <a:solidFill>
                  <a:srgbClr val="0C285A"/>
                </a:solidFill>
                <a:latin typeface="Verdana"/>
                <a:cs typeface="Verdana"/>
              </a:rPr>
              <a:t> </a:t>
            </a:r>
            <a:r>
              <a:rPr sz="1500" spc="-114" err="1">
                <a:solidFill>
                  <a:srgbClr val="0C285A"/>
                </a:solidFill>
                <a:latin typeface="Verdana"/>
                <a:cs typeface="Verdana"/>
              </a:rPr>
              <a:t>importante</a:t>
            </a:r>
            <a:r>
              <a:rPr sz="1500" spc="-105">
                <a:solidFill>
                  <a:srgbClr val="0C285A"/>
                </a:solidFill>
                <a:latin typeface="Verdana"/>
                <a:cs typeface="Verdana"/>
              </a:rPr>
              <a:t> </a:t>
            </a:r>
            <a:r>
              <a:rPr sz="1500" spc="-110" err="1">
                <a:solidFill>
                  <a:srgbClr val="0C285A"/>
                </a:solidFill>
                <a:latin typeface="Verdana"/>
                <a:cs typeface="Verdana"/>
              </a:rPr>
              <a:t>porque</a:t>
            </a:r>
            <a:r>
              <a:rPr sz="1500" spc="-110">
                <a:solidFill>
                  <a:srgbClr val="0C285A"/>
                </a:solidFill>
                <a:latin typeface="Verdana"/>
                <a:cs typeface="Verdana"/>
              </a:rPr>
              <a:t> </a:t>
            </a:r>
            <a:r>
              <a:rPr sz="1500" spc="-110" err="1">
                <a:solidFill>
                  <a:srgbClr val="0C285A"/>
                </a:solidFill>
                <a:latin typeface="Verdana"/>
                <a:cs typeface="Verdana"/>
              </a:rPr>
              <a:t>confirma</a:t>
            </a:r>
            <a:r>
              <a:rPr sz="1500" spc="-105">
                <a:solidFill>
                  <a:srgbClr val="0C285A"/>
                </a:solidFill>
                <a:latin typeface="Verdana"/>
                <a:cs typeface="Verdana"/>
              </a:rPr>
              <a:t> </a:t>
            </a:r>
            <a:r>
              <a:rPr sz="1500" spc="-110" err="1">
                <a:solidFill>
                  <a:srgbClr val="0C285A"/>
                </a:solidFill>
                <a:latin typeface="Verdana"/>
                <a:cs typeface="Verdana"/>
              </a:rPr>
              <a:t>que</a:t>
            </a:r>
            <a:r>
              <a:rPr sz="1500" spc="-110">
                <a:solidFill>
                  <a:srgbClr val="0C285A"/>
                </a:solidFill>
                <a:latin typeface="Verdana"/>
                <a:cs typeface="Verdana"/>
              </a:rPr>
              <a:t> </a:t>
            </a:r>
            <a:r>
              <a:rPr sz="1500" spc="-100">
                <a:solidFill>
                  <a:srgbClr val="0C285A"/>
                </a:solidFill>
                <a:latin typeface="Verdana"/>
                <a:cs typeface="Verdana"/>
              </a:rPr>
              <a:t>o</a:t>
            </a:r>
            <a:r>
              <a:rPr sz="1500" spc="-105">
                <a:solidFill>
                  <a:srgbClr val="0C285A"/>
                </a:solidFill>
                <a:latin typeface="Verdana"/>
                <a:cs typeface="Verdana"/>
              </a:rPr>
              <a:t> </a:t>
            </a:r>
            <a:r>
              <a:rPr sz="1500" spc="-100" err="1">
                <a:solidFill>
                  <a:srgbClr val="0C285A"/>
                </a:solidFill>
                <a:latin typeface="Verdana"/>
                <a:cs typeface="Verdana"/>
              </a:rPr>
              <a:t>colaborador</a:t>
            </a:r>
            <a:r>
              <a:rPr sz="1500" spc="-105">
                <a:solidFill>
                  <a:srgbClr val="0C285A"/>
                </a:solidFill>
                <a:latin typeface="Verdana"/>
                <a:cs typeface="Verdana"/>
              </a:rPr>
              <a:t> </a:t>
            </a:r>
            <a:r>
              <a:rPr sz="1500" spc="-90" err="1">
                <a:solidFill>
                  <a:srgbClr val="0C285A"/>
                </a:solidFill>
                <a:latin typeface="Verdana"/>
                <a:cs typeface="Verdana"/>
              </a:rPr>
              <a:t>possui</a:t>
            </a:r>
            <a:r>
              <a:rPr sz="1500" spc="-110">
                <a:solidFill>
                  <a:srgbClr val="0C285A"/>
                </a:solidFill>
                <a:latin typeface="Verdana"/>
                <a:cs typeface="Verdana"/>
              </a:rPr>
              <a:t> </a:t>
            </a:r>
            <a:r>
              <a:rPr sz="1500" spc="-100" err="1">
                <a:solidFill>
                  <a:srgbClr val="0C285A"/>
                </a:solidFill>
                <a:latin typeface="Verdana"/>
                <a:cs typeface="Verdana"/>
              </a:rPr>
              <a:t>direito</a:t>
            </a:r>
            <a:r>
              <a:rPr sz="1500" spc="-105">
                <a:solidFill>
                  <a:srgbClr val="0C285A"/>
                </a:solidFill>
                <a:latin typeface="Verdana"/>
                <a:cs typeface="Verdana"/>
              </a:rPr>
              <a:t> </a:t>
            </a:r>
            <a:r>
              <a:rPr sz="1500" spc="-105" err="1">
                <a:solidFill>
                  <a:srgbClr val="0C285A"/>
                </a:solidFill>
                <a:latin typeface="Verdana"/>
                <a:cs typeface="Verdana"/>
              </a:rPr>
              <a:t>ao</a:t>
            </a:r>
            <a:r>
              <a:rPr sz="1500" spc="-110">
                <a:solidFill>
                  <a:srgbClr val="0C285A"/>
                </a:solidFill>
                <a:latin typeface="Verdana"/>
                <a:cs typeface="Verdana"/>
              </a:rPr>
              <a:t> </a:t>
            </a:r>
            <a:r>
              <a:rPr sz="1500" spc="-85" err="1">
                <a:solidFill>
                  <a:srgbClr val="0C285A"/>
                </a:solidFill>
                <a:latin typeface="Verdana"/>
                <a:cs typeface="Verdana"/>
              </a:rPr>
              <a:t>benefício</a:t>
            </a:r>
            <a:r>
              <a:rPr sz="1500" spc="-105">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25" err="1">
                <a:solidFill>
                  <a:srgbClr val="0C285A"/>
                </a:solidFill>
                <a:latin typeface="Verdana"/>
                <a:cs typeface="Verdana"/>
              </a:rPr>
              <a:t>que</a:t>
            </a:r>
            <a:r>
              <a:rPr sz="1500" spc="-25">
                <a:solidFill>
                  <a:srgbClr val="0C285A"/>
                </a:solidFill>
                <a:latin typeface="Verdana"/>
                <a:cs typeface="Verdana"/>
              </a:rPr>
              <a:t> </a:t>
            </a:r>
            <a:r>
              <a:rPr sz="1500" spc="-100">
                <a:solidFill>
                  <a:srgbClr val="0C285A"/>
                </a:solidFill>
                <a:latin typeface="Verdana"/>
                <a:cs typeface="Verdana"/>
              </a:rPr>
              <a:t>o </a:t>
            </a:r>
            <a:r>
              <a:rPr sz="1500" spc="-120" err="1">
                <a:solidFill>
                  <a:srgbClr val="0C285A"/>
                </a:solidFill>
                <a:latin typeface="Verdana"/>
                <a:cs typeface="Verdana"/>
              </a:rPr>
              <a:t>empregador</a:t>
            </a:r>
            <a:r>
              <a:rPr sz="1500" spc="-95">
                <a:solidFill>
                  <a:srgbClr val="0C285A"/>
                </a:solidFill>
                <a:latin typeface="Verdana"/>
                <a:cs typeface="Verdana"/>
              </a:rPr>
              <a:t> </a:t>
            </a:r>
            <a:r>
              <a:rPr sz="1500" spc="-114" err="1">
                <a:solidFill>
                  <a:srgbClr val="0C285A"/>
                </a:solidFill>
                <a:latin typeface="Verdana"/>
                <a:cs typeface="Verdana"/>
              </a:rPr>
              <a:t>cumpriu</a:t>
            </a:r>
            <a:r>
              <a:rPr sz="1500" spc="-95">
                <a:solidFill>
                  <a:srgbClr val="0C285A"/>
                </a:solidFill>
                <a:latin typeface="Verdana"/>
                <a:cs typeface="Verdana"/>
              </a:rPr>
              <a:t> </a:t>
            </a:r>
            <a:r>
              <a:rPr sz="1500" spc="-120" err="1">
                <a:solidFill>
                  <a:srgbClr val="0C285A"/>
                </a:solidFill>
                <a:latin typeface="Verdana"/>
                <a:cs typeface="Verdana"/>
              </a:rPr>
              <a:t>corretamente</a:t>
            </a:r>
            <a:r>
              <a:rPr sz="1500" spc="-95">
                <a:solidFill>
                  <a:srgbClr val="0C285A"/>
                </a:solidFill>
                <a:latin typeface="Verdana"/>
                <a:cs typeface="Verdana"/>
              </a:rPr>
              <a:t> </a:t>
            </a:r>
            <a:r>
              <a:rPr sz="1500" spc="-110" err="1">
                <a:solidFill>
                  <a:srgbClr val="0C285A"/>
                </a:solidFill>
                <a:latin typeface="Verdana"/>
                <a:cs typeface="Verdana"/>
              </a:rPr>
              <a:t>suas</a:t>
            </a:r>
            <a:r>
              <a:rPr sz="1500" spc="-100">
                <a:solidFill>
                  <a:srgbClr val="0C285A"/>
                </a:solidFill>
                <a:latin typeface="Verdana"/>
                <a:cs typeface="Verdana"/>
              </a:rPr>
              <a:t> </a:t>
            </a:r>
            <a:r>
              <a:rPr sz="1500" spc="-95" err="1">
                <a:solidFill>
                  <a:srgbClr val="0C285A"/>
                </a:solidFill>
                <a:latin typeface="Verdana"/>
                <a:cs typeface="Verdana"/>
              </a:rPr>
              <a:t>obrigações</a:t>
            </a:r>
            <a:r>
              <a:rPr sz="1500" spc="-95">
                <a:solidFill>
                  <a:srgbClr val="0C285A"/>
                </a:solidFill>
                <a:latin typeface="Verdana"/>
                <a:cs typeface="Verdana"/>
              </a:rPr>
              <a:t> </a:t>
            </a:r>
            <a:r>
              <a:rPr sz="1500" spc="-95" err="1">
                <a:solidFill>
                  <a:srgbClr val="0C285A"/>
                </a:solidFill>
                <a:latin typeface="Verdana"/>
                <a:cs typeface="Verdana"/>
              </a:rPr>
              <a:t>legais</a:t>
            </a:r>
            <a:r>
              <a:rPr sz="1500" spc="-95">
                <a:solidFill>
                  <a:srgbClr val="0C285A"/>
                </a:solidFill>
                <a:latin typeface="Verdana"/>
                <a:cs typeface="Verdana"/>
              </a:rPr>
              <a:t> </a:t>
            </a:r>
            <a:r>
              <a:rPr sz="1500" spc="-110">
                <a:solidFill>
                  <a:srgbClr val="0C285A"/>
                </a:solidFill>
                <a:latin typeface="Verdana"/>
                <a:cs typeface="Verdana"/>
              </a:rPr>
              <a:t>no</a:t>
            </a:r>
            <a:r>
              <a:rPr sz="1500" spc="-95">
                <a:solidFill>
                  <a:srgbClr val="0C285A"/>
                </a:solidFill>
                <a:latin typeface="Verdana"/>
                <a:cs typeface="Verdana"/>
              </a:rPr>
              <a:t> </a:t>
            </a:r>
            <a:r>
              <a:rPr sz="1500" spc="-125" err="1">
                <a:solidFill>
                  <a:srgbClr val="0C285A"/>
                </a:solidFill>
                <a:latin typeface="Verdana"/>
                <a:cs typeface="Verdana"/>
              </a:rPr>
              <a:t>desligamento</a:t>
            </a:r>
            <a:r>
              <a:rPr sz="1500" spc="-125">
                <a:solidFill>
                  <a:srgbClr val="0C285A"/>
                </a:solidFill>
                <a:latin typeface="Verdana"/>
                <a:cs typeface="Verdana"/>
              </a:rPr>
              <a:t>.</a:t>
            </a:r>
            <a:r>
              <a:rPr sz="1500" spc="-100">
                <a:solidFill>
                  <a:srgbClr val="0C285A"/>
                </a:solidFill>
                <a:latin typeface="Verdana"/>
                <a:cs typeface="Verdana"/>
              </a:rPr>
              <a:t> </a:t>
            </a:r>
            <a:r>
              <a:rPr sz="1500" spc="-80">
                <a:solidFill>
                  <a:srgbClr val="0C285A"/>
                </a:solidFill>
                <a:latin typeface="Verdana"/>
                <a:cs typeface="Verdana"/>
              </a:rPr>
              <a:t>Na</a:t>
            </a:r>
            <a:r>
              <a:rPr sz="1500" spc="-95">
                <a:solidFill>
                  <a:srgbClr val="0C285A"/>
                </a:solidFill>
                <a:latin typeface="Verdana"/>
                <a:cs typeface="Verdana"/>
              </a:rPr>
              <a:t> </a:t>
            </a:r>
            <a:r>
              <a:rPr sz="1500" spc="-120" err="1">
                <a:solidFill>
                  <a:srgbClr val="0C285A"/>
                </a:solidFill>
                <a:latin typeface="Verdana"/>
                <a:cs typeface="Verdana"/>
              </a:rPr>
              <a:t>validação</a:t>
            </a:r>
            <a:r>
              <a:rPr sz="1500" spc="-120">
                <a:solidFill>
                  <a:srgbClr val="0C285A"/>
                </a:solidFill>
                <a:latin typeface="Verdana"/>
                <a:cs typeface="Verdana"/>
              </a:rPr>
              <a:t>,</a:t>
            </a:r>
            <a:r>
              <a:rPr sz="1500" spc="-95">
                <a:solidFill>
                  <a:srgbClr val="0C285A"/>
                </a:solidFill>
                <a:latin typeface="Verdana"/>
                <a:cs typeface="Verdana"/>
              </a:rPr>
              <a:t> </a:t>
            </a:r>
            <a:r>
              <a:rPr sz="1500" spc="-100" err="1">
                <a:solidFill>
                  <a:srgbClr val="0C285A"/>
                </a:solidFill>
                <a:latin typeface="Verdana"/>
                <a:cs typeface="Verdana"/>
              </a:rPr>
              <a:t>ele</a:t>
            </a:r>
            <a:r>
              <a:rPr sz="1500" spc="-95">
                <a:solidFill>
                  <a:srgbClr val="0C285A"/>
                </a:solidFill>
                <a:latin typeface="Verdana"/>
                <a:cs typeface="Verdana"/>
              </a:rPr>
              <a:t> </a:t>
            </a:r>
            <a:r>
              <a:rPr sz="1500" spc="-25">
                <a:solidFill>
                  <a:srgbClr val="0C285A"/>
                </a:solidFill>
                <a:latin typeface="Verdana"/>
                <a:cs typeface="Verdana"/>
              </a:rPr>
              <a:t>ga- </a:t>
            </a:r>
            <a:r>
              <a:rPr sz="1500" spc="-130" err="1">
                <a:solidFill>
                  <a:srgbClr val="0C285A"/>
                </a:solidFill>
                <a:latin typeface="Verdana"/>
                <a:cs typeface="Verdana"/>
              </a:rPr>
              <a:t>rante</a:t>
            </a:r>
            <a:r>
              <a:rPr sz="1500" spc="-120">
                <a:solidFill>
                  <a:srgbClr val="0C285A"/>
                </a:solidFill>
                <a:latin typeface="Verdana"/>
                <a:cs typeface="Verdana"/>
              </a:rPr>
              <a:t> </a:t>
            </a:r>
            <a:r>
              <a:rPr sz="1500" spc="-110" err="1">
                <a:solidFill>
                  <a:srgbClr val="0C285A"/>
                </a:solidFill>
                <a:latin typeface="Verdana"/>
                <a:cs typeface="Verdana"/>
              </a:rPr>
              <a:t>que</a:t>
            </a:r>
            <a:r>
              <a:rPr sz="1500" spc="-120">
                <a:solidFill>
                  <a:srgbClr val="0C285A"/>
                </a:solidFill>
                <a:latin typeface="Verdana"/>
                <a:cs typeface="Verdana"/>
              </a:rPr>
              <a:t> </a:t>
            </a:r>
            <a:r>
              <a:rPr sz="1500" spc="-80" err="1">
                <a:solidFill>
                  <a:srgbClr val="0C285A"/>
                </a:solidFill>
                <a:latin typeface="Verdana"/>
                <a:cs typeface="Verdana"/>
              </a:rPr>
              <a:t>os</a:t>
            </a:r>
            <a:r>
              <a:rPr sz="1500" spc="-120">
                <a:solidFill>
                  <a:srgbClr val="0C285A"/>
                </a:solidFill>
                <a:latin typeface="Verdana"/>
                <a:cs typeface="Verdana"/>
              </a:rPr>
              <a:t> </a:t>
            </a:r>
            <a:r>
              <a:rPr sz="1500" spc="-95">
                <a:solidFill>
                  <a:srgbClr val="0C285A"/>
                </a:solidFill>
                <a:latin typeface="Verdana"/>
                <a:cs typeface="Verdana"/>
              </a:rPr>
              <a:t>dados</a:t>
            </a:r>
            <a:r>
              <a:rPr sz="1500" spc="-120">
                <a:solidFill>
                  <a:srgbClr val="0C285A"/>
                </a:solidFill>
                <a:latin typeface="Verdana"/>
                <a:cs typeface="Verdana"/>
              </a:rPr>
              <a:t> </a:t>
            </a:r>
            <a:r>
              <a:rPr sz="1500" spc="-100">
                <a:solidFill>
                  <a:srgbClr val="0C285A"/>
                </a:solidFill>
                <a:latin typeface="Verdana"/>
                <a:cs typeface="Verdana"/>
              </a:rPr>
              <a:t>do</a:t>
            </a:r>
            <a:r>
              <a:rPr sz="1500" spc="-120">
                <a:solidFill>
                  <a:srgbClr val="0C285A"/>
                </a:solidFill>
                <a:latin typeface="Verdana"/>
                <a:cs typeface="Verdana"/>
              </a:rPr>
              <a:t> </a:t>
            </a:r>
            <a:r>
              <a:rPr sz="1500" spc="-114" err="1">
                <a:solidFill>
                  <a:srgbClr val="0C285A"/>
                </a:solidFill>
                <a:latin typeface="Verdana"/>
                <a:cs typeface="Verdana"/>
              </a:rPr>
              <a:t>trabalhador</a:t>
            </a:r>
            <a:r>
              <a:rPr sz="1500" spc="-120">
                <a:solidFill>
                  <a:srgbClr val="0C285A"/>
                </a:solidFill>
                <a:latin typeface="Verdana"/>
                <a:cs typeface="Verdana"/>
              </a:rPr>
              <a:t> </a:t>
            </a:r>
            <a:r>
              <a:rPr sz="1500" spc="-114">
                <a:solidFill>
                  <a:srgbClr val="0C285A"/>
                </a:solidFill>
                <a:latin typeface="Verdana"/>
                <a:cs typeface="Verdana"/>
              </a:rPr>
              <a:t>e</a:t>
            </a:r>
            <a:r>
              <a:rPr sz="1500" spc="-120">
                <a:solidFill>
                  <a:srgbClr val="0C285A"/>
                </a:solidFill>
                <a:latin typeface="Verdana"/>
                <a:cs typeface="Verdana"/>
              </a:rPr>
              <a:t> </a:t>
            </a:r>
            <a:r>
              <a:rPr sz="1500" spc="-110">
                <a:solidFill>
                  <a:srgbClr val="0C285A"/>
                </a:solidFill>
                <a:latin typeface="Verdana"/>
                <a:cs typeface="Verdana"/>
              </a:rPr>
              <a:t>da</a:t>
            </a:r>
            <a:r>
              <a:rPr sz="1500" spc="-120">
                <a:solidFill>
                  <a:srgbClr val="0C285A"/>
                </a:solidFill>
                <a:latin typeface="Verdana"/>
                <a:cs typeface="Verdana"/>
              </a:rPr>
              <a:t> </a:t>
            </a:r>
            <a:r>
              <a:rPr sz="1500" spc="-120" err="1">
                <a:solidFill>
                  <a:srgbClr val="0C285A"/>
                </a:solidFill>
                <a:latin typeface="Verdana"/>
                <a:cs typeface="Verdana"/>
              </a:rPr>
              <a:t>empresa</a:t>
            </a:r>
            <a:r>
              <a:rPr sz="1500" spc="-120">
                <a:solidFill>
                  <a:srgbClr val="0C285A"/>
                </a:solidFill>
                <a:latin typeface="Verdana"/>
                <a:cs typeface="Verdana"/>
              </a:rPr>
              <a:t> </a:t>
            </a:r>
            <a:r>
              <a:rPr sz="1500" spc="-135" err="1">
                <a:solidFill>
                  <a:srgbClr val="0C285A"/>
                </a:solidFill>
                <a:latin typeface="Verdana"/>
                <a:cs typeface="Verdana"/>
              </a:rPr>
              <a:t>estejam</a:t>
            </a:r>
            <a:r>
              <a:rPr sz="1500" spc="-120">
                <a:solidFill>
                  <a:srgbClr val="0C285A"/>
                </a:solidFill>
                <a:latin typeface="Verdana"/>
                <a:cs typeface="Verdana"/>
              </a:rPr>
              <a:t> </a:t>
            </a:r>
            <a:r>
              <a:rPr sz="1500" spc="-105" err="1">
                <a:solidFill>
                  <a:srgbClr val="0C285A"/>
                </a:solidFill>
                <a:latin typeface="Verdana"/>
                <a:cs typeface="Verdana"/>
              </a:rPr>
              <a:t>consistentes</a:t>
            </a:r>
            <a:r>
              <a:rPr sz="1500" spc="-105">
                <a:solidFill>
                  <a:srgbClr val="0C285A"/>
                </a:solidFill>
                <a:latin typeface="Verdana"/>
                <a:cs typeface="Verdana"/>
              </a:rPr>
              <a:t>,</a:t>
            </a:r>
            <a:r>
              <a:rPr sz="1500" spc="-120">
                <a:solidFill>
                  <a:srgbClr val="0C285A"/>
                </a:solidFill>
                <a:latin typeface="Verdana"/>
                <a:cs typeface="Verdana"/>
              </a:rPr>
              <a:t> </a:t>
            </a:r>
            <a:r>
              <a:rPr sz="1500" spc="-105" err="1">
                <a:solidFill>
                  <a:srgbClr val="0C285A"/>
                </a:solidFill>
                <a:latin typeface="Verdana"/>
                <a:cs typeface="Verdana"/>
              </a:rPr>
              <a:t>reforçando</a:t>
            </a:r>
            <a:r>
              <a:rPr sz="1500" spc="-120">
                <a:solidFill>
                  <a:srgbClr val="0C285A"/>
                </a:solidFill>
                <a:latin typeface="Verdana"/>
                <a:cs typeface="Verdana"/>
              </a:rPr>
              <a:t> </a:t>
            </a:r>
            <a:r>
              <a:rPr sz="1500" spc="-114">
                <a:solidFill>
                  <a:srgbClr val="0C285A"/>
                </a:solidFill>
                <a:latin typeface="Verdana"/>
                <a:cs typeface="Verdana"/>
              </a:rPr>
              <a:t>a</a:t>
            </a:r>
            <a:r>
              <a:rPr sz="1500" spc="-120">
                <a:solidFill>
                  <a:srgbClr val="0C285A"/>
                </a:solidFill>
                <a:latin typeface="Verdana"/>
                <a:cs typeface="Verdana"/>
              </a:rPr>
              <a:t> </a:t>
            </a:r>
            <a:r>
              <a:rPr sz="1500" spc="-20" err="1">
                <a:solidFill>
                  <a:srgbClr val="0C285A"/>
                </a:solidFill>
                <a:latin typeface="Verdana"/>
                <a:cs typeface="Verdana"/>
              </a:rPr>
              <a:t>transparência</a:t>
            </a:r>
            <a:r>
              <a:rPr sz="1500" spc="-20">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90" err="1">
                <a:solidFill>
                  <a:srgbClr val="0C285A"/>
                </a:solidFill>
                <a:latin typeface="Verdana"/>
                <a:cs typeface="Verdana"/>
              </a:rPr>
              <a:t>processo</a:t>
            </a:r>
            <a:r>
              <a:rPr sz="1500" spc="-110">
                <a:solidFill>
                  <a:srgbClr val="0C285A"/>
                </a:solidFill>
                <a:latin typeface="Verdana"/>
                <a:cs typeface="Verdana"/>
              </a:rPr>
              <a:t> de </a:t>
            </a:r>
            <a:r>
              <a:rPr sz="1500" spc="-90" err="1">
                <a:solidFill>
                  <a:srgbClr val="0C285A"/>
                </a:solidFill>
                <a:latin typeface="Verdana"/>
                <a:cs typeface="Verdana"/>
              </a:rPr>
              <a:t>rescisão</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10" err="1">
                <a:solidFill>
                  <a:srgbClr val="0C285A"/>
                </a:solidFill>
                <a:latin typeface="Verdana"/>
                <a:cs typeface="Verdana"/>
              </a:rPr>
              <a:t>evitando</a:t>
            </a:r>
            <a:r>
              <a:rPr sz="1500" spc="-110">
                <a:solidFill>
                  <a:srgbClr val="0C285A"/>
                </a:solidFill>
                <a:latin typeface="Verdana"/>
                <a:cs typeface="Verdana"/>
              </a:rPr>
              <a:t> </a:t>
            </a:r>
            <a:r>
              <a:rPr sz="1500" spc="-110" err="1">
                <a:solidFill>
                  <a:srgbClr val="0C285A"/>
                </a:solidFill>
                <a:latin typeface="Verdana"/>
                <a:cs typeface="Verdana"/>
              </a:rPr>
              <a:t>questionamentos</a:t>
            </a:r>
            <a:r>
              <a:rPr sz="1500" spc="-110">
                <a:solidFill>
                  <a:srgbClr val="0C285A"/>
                </a:solidFill>
                <a:latin typeface="Verdana"/>
                <a:cs typeface="Verdana"/>
              </a:rPr>
              <a:t> </a:t>
            </a:r>
            <a:r>
              <a:rPr sz="1500" spc="-30" err="1">
                <a:solidFill>
                  <a:srgbClr val="0C285A"/>
                </a:solidFill>
                <a:latin typeface="Verdana"/>
                <a:cs typeface="Verdana"/>
              </a:rPr>
              <a:t>trabalhistas</a:t>
            </a:r>
            <a:r>
              <a:rPr sz="1500" spc="-30">
                <a:solidFill>
                  <a:srgbClr val="0C285A"/>
                </a:solidFill>
                <a:latin typeface="Verdana"/>
                <a:cs typeface="Verdana"/>
              </a:rPr>
              <a:t>.</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140335">
              <a:lnSpc>
                <a:spcPct val="100000"/>
              </a:lnSpc>
            </a:pPr>
            <a:r>
              <a:rPr sz="1500" spc="-65">
                <a:solidFill>
                  <a:srgbClr val="0C285A"/>
                </a:solidFill>
                <a:latin typeface="Verdana"/>
                <a:cs typeface="Verdana"/>
              </a:rPr>
              <a:t>O</a:t>
            </a:r>
            <a:r>
              <a:rPr sz="1500" spc="-110">
                <a:solidFill>
                  <a:srgbClr val="0C285A"/>
                </a:solidFill>
                <a:latin typeface="Verdana"/>
                <a:cs typeface="Verdana"/>
              </a:rPr>
              <a:t> </a:t>
            </a:r>
            <a:r>
              <a:rPr sz="1500" spc="-105" err="1">
                <a:solidFill>
                  <a:srgbClr val="0C285A"/>
                </a:solidFill>
                <a:latin typeface="Verdana"/>
                <a:cs typeface="Verdana"/>
              </a:rPr>
              <a:t>seguro-</a:t>
            </a:r>
            <a:r>
              <a:rPr sz="1500" spc="-114" err="1">
                <a:solidFill>
                  <a:srgbClr val="0C285A"/>
                </a:solidFill>
                <a:latin typeface="Verdana"/>
                <a:cs typeface="Verdana"/>
              </a:rPr>
              <a:t>desemprego</a:t>
            </a:r>
            <a:r>
              <a:rPr sz="1500" spc="-110">
                <a:solidFill>
                  <a:srgbClr val="0C285A"/>
                </a:solidFill>
                <a:latin typeface="Verdana"/>
                <a:cs typeface="Verdana"/>
              </a:rPr>
              <a:t> </a:t>
            </a:r>
            <a:r>
              <a:rPr sz="1500" spc="-95" err="1">
                <a:solidFill>
                  <a:srgbClr val="0C285A"/>
                </a:solidFill>
                <a:latin typeface="Verdana"/>
                <a:cs typeface="Verdana"/>
              </a:rPr>
              <a:t>utiliza</a:t>
            </a:r>
            <a:r>
              <a:rPr sz="1500" spc="-105">
                <a:solidFill>
                  <a:srgbClr val="0C285A"/>
                </a:solidFill>
                <a:latin typeface="Verdana"/>
                <a:cs typeface="Verdana"/>
              </a:rPr>
              <a:t> </a:t>
            </a:r>
            <a:r>
              <a:rPr sz="1500" spc="-114" err="1">
                <a:solidFill>
                  <a:srgbClr val="0C285A"/>
                </a:solidFill>
                <a:latin typeface="Verdana"/>
                <a:cs typeface="Verdana"/>
              </a:rPr>
              <a:t>como</a:t>
            </a:r>
            <a:r>
              <a:rPr sz="1500" spc="-110">
                <a:solidFill>
                  <a:srgbClr val="0C285A"/>
                </a:solidFill>
                <a:latin typeface="Verdana"/>
                <a:cs typeface="Verdana"/>
              </a:rPr>
              <a:t> base </a:t>
            </a:r>
            <a:r>
              <a:rPr sz="1500" spc="-100">
                <a:solidFill>
                  <a:srgbClr val="0C285A"/>
                </a:solidFill>
                <a:latin typeface="Verdana"/>
                <a:cs typeface="Verdana"/>
              </a:rPr>
              <a:t>o</a:t>
            </a:r>
            <a:r>
              <a:rPr sz="1500" spc="-105">
                <a:solidFill>
                  <a:srgbClr val="0C285A"/>
                </a:solidFill>
                <a:latin typeface="Verdana"/>
                <a:cs typeface="Verdana"/>
              </a:rPr>
              <a:t> </a:t>
            </a:r>
            <a:r>
              <a:rPr sz="1500" spc="-80">
                <a:solidFill>
                  <a:srgbClr val="0C285A"/>
                </a:solidFill>
                <a:latin typeface="Verdana"/>
                <a:cs typeface="Verdana"/>
              </a:rPr>
              <a:t>TRCT</a:t>
            </a:r>
            <a:r>
              <a:rPr sz="1500" spc="-110">
                <a:solidFill>
                  <a:srgbClr val="0C285A"/>
                </a:solidFill>
                <a:latin typeface="Verdana"/>
                <a:cs typeface="Verdana"/>
              </a:rPr>
              <a:t> </a:t>
            </a:r>
            <a:r>
              <a:rPr sz="1500" spc="-120">
                <a:solidFill>
                  <a:srgbClr val="0C285A"/>
                </a:solidFill>
                <a:latin typeface="Verdana"/>
                <a:cs typeface="Verdana"/>
              </a:rPr>
              <a:t>para</a:t>
            </a:r>
            <a:r>
              <a:rPr sz="1500" spc="-110">
                <a:solidFill>
                  <a:srgbClr val="0C285A"/>
                </a:solidFill>
                <a:latin typeface="Verdana"/>
                <a:cs typeface="Verdana"/>
              </a:rPr>
              <a:t> </a:t>
            </a:r>
            <a:r>
              <a:rPr sz="1500" spc="-114" err="1">
                <a:solidFill>
                  <a:srgbClr val="0C285A"/>
                </a:solidFill>
                <a:latin typeface="Verdana"/>
                <a:cs typeface="Verdana"/>
              </a:rPr>
              <a:t>validar</a:t>
            </a:r>
            <a:r>
              <a:rPr sz="1500" spc="-105">
                <a:solidFill>
                  <a:srgbClr val="0C285A"/>
                </a:solidFill>
                <a:latin typeface="Verdana"/>
                <a:cs typeface="Verdana"/>
              </a:rPr>
              <a:t> </a:t>
            </a:r>
            <a:r>
              <a:rPr sz="1500" spc="-110">
                <a:solidFill>
                  <a:srgbClr val="0C285A"/>
                </a:solidFill>
                <a:latin typeface="Verdana"/>
                <a:cs typeface="Verdana"/>
              </a:rPr>
              <a:t>as </a:t>
            </a:r>
            <a:r>
              <a:rPr sz="1500" spc="-105" err="1">
                <a:solidFill>
                  <a:srgbClr val="0C285A"/>
                </a:solidFill>
                <a:latin typeface="Verdana"/>
                <a:cs typeface="Verdana"/>
              </a:rPr>
              <a:t>informações</a:t>
            </a:r>
            <a:r>
              <a:rPr sz="1500" spc="-105">
                <a:solidFill>
                  <a:srgbClr val="0C285A"/>
                </a:solidFill>
                <a:latin typeface="Verdana"/>
                <a:cs typeface="Verdana"/>
              </a:rPr>
              <a:t> </a:t>
            </a:r>
            <a:r>
              <a:rPr sz="1500" spc="-110">
                <a:solidFill>
                  <a:srgbClr val="0C285A"/>
                </a:solidFill>
                <a:latin typeface="Verdana"/>
                <a:cs typeface="Verdana"/>
              </a:rPr>
              <a:t>de </a:t>
            </a:r>
            <a:r>
              <a:rPr sz="1500" spc="-120" err="1">
                <a:solidFill>
                  <a:srgbClr val="0C285A"/>
                </a:solidFill>
                <a:latin typeface="Verdana"/>
                <a:cs typeface="Verdana"/>
              </a:rPr>
              <a:t>desligamento</a:t>
            </a:r>
            <a:r>
              <a:rPr sz="1500" spc="-120">
                <a:solidFill>
                  <a:srgbClr val="0C285A"/>
                </a:solidFill>
                <a:latin typeface="Verdana"/>
                <a:cs typeface="Verdana"/>
              </a:rPr>
              <a:t>,</a:t>
            </a:r>
            <a:r>
              <a:rPr sz="1500" spc="-110">
                <a:solidFill>
                  <a:srgbClr val="0C285A"/>
                </a:solidFill>
                <a:latin typeface="Verdana"/>
                <a:cs typeface="Verdana"/>
              </a:rPr>
              <a:t> </a:t>
            </a:r>
            <a:r>
              <a:rPr sz="1500" spc="-25" err="1">
                <a:solidFill>
                  <a:srgbClr val="0C285A"/>
                </a:solidFill>
                <a:latin typeface="Verdana"/>
                <a:cs typeface="Verdana"/>
              </a:rPr>
              <a:t>já</a:t>
            </a:r>
            <a:r>
              <a:rPr sz="1500" spc="-25">
                <a:solidFill>
                  <a:srgbClr val="0C285A"/>
                </a:solidFill>
                <a:latin typeface="Verdana"/>
                <a:cs typeface="Verdana"/>
              </a:rPr>
              <a:t> </a:t>
            </a:r>
            <a:r>
              <a:rPr sz="1500" spc="-110" err="1">
                <a:solidFill>
                  <a:srgbClr val="0C285A"/>
                </a:solidFill>
                <a:latin typeface="Verdana"/>
                <a:cs typeface="Verdana"/>
              </a:rPr>
              <a:t>que</a:t>
            </a:r>
            <a:r>
              <a:rPr sz="1500" spc="-120">
                <a:solidFill>
                  <a:srgbClr val="0C285A"/>
                </a:solidFill>
                <a:latin typeface="Verdana"/>
                <a:cs typeface="Verdana"/>
              </a:rPr>
              <a:t> </a:t>
            </a:r>
            <a:r>
              <a:rPr sz="1500" spc="-80" err="1">
                <a:solidFill>
                  <a:srgbClr val="0C285A"/>
                </a:solidFill>
                <a:latin typeface="Verdana"/>
                <a:cs typeface="Verdana"/>
              </a:rPr>
              <a:t>os</a:t>
            </a:r>
            <a:r>
              <a:rPr sz="1500" spc="-120">
                <a:solidFill>
                  <a:srgbClr val="0C285A"/>
                </a:solidFill>
                <a:latin typeface="Verdana"/>
                <a:cs typeface="Verdana"/>
              </a:rPr>
              <a:t> </a:t>
            </a:r>
            <a:r>
              <a:rPr sz="1500" spc="-95">
                <a:solidFill>
                  <a:srgbClr val="0C285A"/>
                </a:solidFill>
                <a:latin typeface="Verdana"/>
                <a:cs typeface="Verdana"/>
              </a:rPr>
              <a:t>dados</a:t>
            </a:r>
            <a:r>
              <a:rPr sz="1500" spc="-120">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90" err="1">
                <a:solidFill>
                  <a:srgbClr val="0C285A"/>
                </a:solidFill>
                <a:latin typeface="Verdana"/>
                <a:cs typeface="Verdana"/>
              </a:rPr>
              <a:t>ocupação</a:t>
            </a:r>
            <a:r>
              <a:rPr sz="1500" spc="-120">
                <a:solidFill>
                  <a:srgbClr val="0C285A"/>
                </a:solidFill>
                <a:latin typeface="Verdana"/>
                <a:cs typeface="Verdana"/>
              </a:rPr>
              <a:t> </a:t>
            </a:r>
            <a:r>
              <a:rPr sz="1500" spc="-114">
                <a:solidFill>
                  <a:srgbClr val="0C285A"/>
                </a:solidFill>
                <a:latin typeface="Verdana"/>
                <a:cs typeface="Verdana"/>
              </a:rPr>
              <a:t>e</a:t>
            </a:r>
            <a:r>
              <a:rPr sz="1500" spc="-120">
                <a:solidFill>
                  <a:srgbClr val="0C285A"/>
                </a:solidFill>
                <a:latin typeface="Verdana"/>
                <a:cs typeface="Verdana"/>
              </a:rPr>
              <a:t> </a:t>
            </a:r>
            <a:r>
              <a:rPr sz="1500" spc="-105" err="1">
                <a:solidFill>
                  <a:srgbClr val="0C285A"/>
                </a:solidFill>
                <a:latin typeface="Verdana"/>
                <a:cs typeface="Verdana"/>
              </a:rPr>
              <a:t>demissão</a:t>
            </a:r>
            <a:r>
              <a:rPr sz="1500" spc="-120">
                <a:solidFill>
                  <a:srgbClr val="0C285A"/>
                </a:solidFill>
                <a:latin typeface="Verdana"/>
                <a:cs typeface="Verdana"/>
              </a:rPr>
              <a:t> </a:t>
            </a:r>
            <a:r>
              <a:rPr sz="1500" spc="-140" err="1">
                <a:solidFill>
                  <a:srgbClr val="0C285A"/>
                </a:solidFill>
                <a:latin typeface="Verdana"/>
                <a:cs typeface="Verdana"/>
              </a:rPr>
              <a:t>devem</a:t>
            </a:r>
            <a:r>
              <a:rPr sz="1500" spc="-114">
                <a:solidFill>
                  <a:srgbClr val="0C285A"/>
                </a:solidFill>
                <a:latin typeface="Verdana"/>
                <a:cs typeface="Verdana"/>
              </a:rPr>
              <a:t> </a:t>
            </a:r>
            <a:r>
              <a:rPr sz="1500" spc="-105">
                <a:solidFill>
                  <a:srgbClr val="0C285A"/>
                </a:solidFill>
                <a:latin typeface="Verdana"/>
                <a:cs typeface="Verdana"/>
              </a:rPr>
              <a:t>ser</a:t>
            </a:r>
            <a:r>
              <a:rPr sz="1500" spc="-120">
                <a:solidFill>
                  <a:srgbClr val="0C285A"/>
                </a:solidFill>
                <a:latin typeface="Verdana"/>
                <a:cs typeface="Verdana"/>
              </a:rPr>
              <a:t> </a:t>
            </a:r>
            <a:r>
              <a:rPr sz="1500" spc="-120" err="1">
                <a:solidFill>
                  <a:srgbClr val="0C285A"/>
                </a:solidFill>
                <a:latin typeface="Verdana"/>
                <a:cs typeface="Verdana"/>
              </a:rPr>
              <a:t>compatíveis</a:t>
            </a:r>
            <a:r>
              <a:rPr sz="1500" spc="-120">
                <a:solidFill>
                  <a:srgbClr val="0C285A"/>
                </a:solidFill>
                <a:latin typeface="Verdana"/>
                <a:cs typeface="Verdana"/>
              </a:rPr>
              <a:t>. </a:t>
            </a:r>
            <a:r>
              <a:rPr sz="1500" spc="-110" err="1">
                <a:solidFill>
                  <a:srgbClr val="0C285A"/>
                </a:solidFill>
                <a:latin typeface="Verdana"/>
                <a:cs typeface="Verdana"/>
              </a:rPr>
              <a:t>Além</a:t>
            </a:r>
            <a:r>
              <a:rPr sz="1500" spc="-114">
                <a:solidFill>
                  <a:srgbClr val="0C285A"/>
                </a:solidFill>
                <a:latin typeface="Verdana"/>
                <a:cs typeface="Verdana"/>
              </a:rPr>
              <a:t> </a:t>
            </a:r>
            <a:r>
              <a:rPr sz="1500" spc="-114" err="1">
                <a:solidFill>
                  <a:srgbClr val="0C285A"/>
                </a:solidFill>
                <a:latin typeface="Verdana"/>
                <a:cs typeface="Verdana"/>
              </a:rPr>
              <a:t>disso</a:t>
            </a:r>
            <a:r>
              <a:rPr sz="1500" spc="-114">
                <a:solidFill>
                  <a:srgbClr val="0C285A"/>
                </a:solidFill>
                <a:latin typeface="Verdana"/>
                <a:cs typeface="Verdana"/>
              </a:rPr>
              <a:t>,</a:t>
            </a:r>
            <a:r>
              <a:rPr sz="1500" spc="-120">
                <a:solidFill>
                  <a:srgbClr val="0C285A"/>
                </a:solidFill>
                <a:latin typeface="Verdana"/>
                <a:cs typeface="Verdana"/>
              </a:rPr>
              <a:t> </a:t>
            </a:r>
            <a:r>
              <a:rPr sz="1500" spc="-125" err="1">
                <a:solidFill>
                  <a:srgbClr val="0C285A"/>
                </a:solidFill>
                <a:latin typeface="Verdana"/>
                <a:cs typeface="Verdana"/>
              </a:rPr>
              <a:t>deve</a:t>
            </a:r>
            <a:r>
              <a:rPr sz="1500" spc="-120">
                <a:solidFill>
                  <a:srgbClr val="0C285A"/>
                </a:solidFill>
                <a:latin typeface="Verdana"/>
                <a:cs typeface="Verdana"/>
              </a:rPr>
              <a:t> </a:t>
            </a:r>
            <a:r>
              <a:rPr sz="1500" spc="-105">
                <a:solidFill>
                  <a:srgbClr val="0C285A"/>
                </a:solidFill>
                <a:latin typeface="Verdana"/>
                <a:cs typeface="Verdana"/>
              </a:rPr>
              <a:t>ser</a:t>
            </a:r>
            <a:r>
              <a:rPr sz="1500" spc="-120">
                <a:solidFill>
                  <a:srgbClr val="0C285A"/>
                </a:solidFill>
                <a:latin typeface="Verdana"/>
                <a:cs typeface="Verdana"/>
              </a:rPr>
              <a:t> </a:t>
            </a:r>
            <a:r>
              <a:rPr sz="1500" spc="-110" err="1">
                <a:solidFill>
                  <a:srgbClr val="0C285A"/>
                </a:solidFill>
                <a:latin typeface="Verdana"/>
                <a:cs typeface="Verdana"/>
              </a:rPr>
              <a:t>emitido</a:t>
            </a:r>
            <a:r>
              <a:rPr sz="1500" spc="-114">
                <a:solidFill>
                  <a:srgbClr val="0C285A"/>
                </a:solidFill>
                <a:latin typeface="Verdana"/>
                <a:cs typeface="Verdana"/>
              </a:rPr>
              <a:t> e</a:t>
            </a:r>
            <a:r>
              <a:rPr sz="1500" spc="-120">
                <a:solidFill>
                  <a:srgbClr val="0C285A"/>
                </a:solidFill>
                <a:latin typeface="Verdana"/>
                <a:cs typeface="Verdana"/>
              </a:rPr>
              <a:t> </a:t>
            </a:r>
            <a:r>
              <a:rPr sz="1500" spc="-25" err="1">
                <a:solidFill>
                  <a:srgbClr val="0C285A"/>
                </a:solidFill>
                <a:latin typeface="Verdana"/>
                <a:cs typeface="Verdana"/>
              </a:rPr>
              <a:t>en</a:t>
            </a:r>
            <a:r>
              <a:rPr sz="1500" spc="-25">
                <a:solidFill>
                  <a:srgbClr val="0C285A"/>
                </a:solidFill>
                <a:latin typeface="Verdana"/>
                <a:cs typeface="Verdana"/>
              </a:rPr>
              <a:t>- </a:t>
            </a:r>
            <a:r>
              <a:rPr sz="1500" spc="-114" err="1">
                <a:solidFill>
                  <a:srgbClr val="0C285A"/>
                </a:solidFill>
                <a:latin typeface="Verdana"/>
                <a:cs typeface="Verdana"/>
              </a:rPr>
              <a:t>tregue</a:t>
            </a:r>
            <a:r>
              <a:rPr sz="1500" spc="-114">
                <a:solidFill>
                  <a:srgbClr val="0C285A"/>
                </a:solidFill>
                <a:latin typeface="Verdana"/>
                <a:cs typeface="Verdana"/>
              </a:rPr>
              <a:t> </a:t>
            </a:r>
            <a:r>
              <a:rPr sz="1500" spc="-120" err="1">
                <a:solidFill>
                  <a:srgbClr val="0C285A"/>
                </a:solidFill>
                <a:latin typeface="Verdana"/>
                <a:cs typeface="Verdana"/>
              </a:rPr>
              <a:t>dentro</a:t>
            </a:r>
            <a:r>
              <a:rPr sz="1500" spc="-110">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20" err="1">
                <a:solidFill>
                  <a:srgbClr val="0C285A"/>
                </a:solidFill>
                <a:latin typeface="Verdana"/>
                <a:cs typeface="Verdana"/>
              </a:rPr>
              <a:t>prazo</a:t>
            </a:r>
            <a:r>
              <a:rPr sz="1500" spc="-110">
                <a:solidFill>
                  <a:srgbClr val="0C285A"/>
                </a:solidFill>
                <a:latin typeface="Verdana"/>
                <a:cs typeface="Verdana"/>
              </a:rPr>
              <a:t> </a:t>
            </a:r>
            <a:r>
              <a:rPr sz="1500" spc="-95">
                <a:solidFill>
                  <a:srgbClr val="0C285A"/>
                </a:solidFill>
                <a:latin typeface="Verdana"/>
                <a:cs typeface="Verdana"/>
              </a:rPr>
              <a:t>legal</a:t>
            </a:r>
            <a:r>
              <a:rPr sz="1500" spc="-114">
                <a:solidFill>
                  <a:srgbClr val="0C285A"/>
                </a:solidFill>
                <a:latin typeface="Verdana"/>
                <a:cs typeface="Verdana"/>
              </a:rPr>
              <a:t> </a:t>
            </a:r>
            <a:r>
              <a:rPr sz="1500" spc="-110">
                <a:solidFill>
                  <a:srgbClr val="0C285A"/>
                </a:solidFill>
                <a:latin typeface="Verdana"/>
                <a:cs typeface="Verdana"/>
              </a:rPr>
              <a:t>de </a:t>
            </a:r>
            <a:r>
              <a:rPr sz="1500" spc="-110" err="1">
                <a:solidFill>
                  <a:srgbClr val="0C285A"/>
                </a:solidFill>
                <a:latin typeface="Verdana"/>
                <a:cs typeface="Verdana"/>
              </a:rPr>
              <a:t>dez</a:t>
            </a:r>
            <a:r>
              <a:rPr sz="1500" spc="-110">
                <a:solidFill>
                  <a:srgbClr val="0C285A"/>
                </a:solidFill>
                <a:latin typeface="Verdana"/>
                <a:cs typeface="Verdana"/>
              </a:rPr>
              <a:t> </a:t>
            </a:r>
            <a:r>
              <a:rPr sz="1500" spc="-100" err="1">
                <a:solidFill>
                  <a:srgbClr val="0C285A"/>
                </a:solidFill>
                <a:latin typeface="Verdana"/>
                <a:cs typeface="Verdana"/>
              </a:rPr>
              <a:t>dias</a:t>
            </a:r>
            <a:r>
              <a:rPr sz="1500" spc="-110">
                <a:solidFill>
                  <a:srgbClr val="0C285A"/>
                </a:solidFill>
                <a:latin typeface="Verdana"/>
                <a:cs typeface="Verdana"/>
              </a:rPr>
              <a:t> </a:t>
            </a:r>
            <a:r>
              <a:rPr sz="1500" spc="-95" err="1">
                <a:solidFill>
                  <a:srgbClr val="0C285A"/>
                </a:solidFill>
                <a:latin typeface="Verdana"/>
                <a:cs typeface="Verdana"/>
              </a:rPr>
              <a:t>após</a:t>
            </a:r>
            <a:r>
              <a:rPr sz="1500" spc="-114">
                <a:solidFill>
                  <a:srgbClr val="0C285A"/>
                </a:solidFill>
                <a:latin typeface="Verdana"/>
                <a:cs typeface="Verdana"/>
              </a:rPr>
              <a:t> a</a:t>
            </a:r>
            <a:r>
              <a:rPr sz="1500" spc="-110">
                <a:solidFill>
                  <a:srgbClr val="0C285A"/>
                </a:solidFill>
                <a:latin typeface="Verdana"/>
                <a:cs typeface="Verdana"/>
              </a:rPr>
              <a:t> </a:t>
            </a:r>
            <a:r>
              <a:rPr sz="1500" spc="-110" err="1">
                <a:solidFill>
                  <a:srgbClr val="0C285A"/>
                </a:solidFill>
                <a:latin typeface="Verdana"/>
                <a:cs typeface="Verdana"/>
              </a:rPr>
              <a:t>rescisão</a:t>
            </a:r>
            <a:r>
              <a:rPr sz="1500" spc="-110">
                <a:solidFill>
                  <a:srgbClr val="0C285A"/>
                </a:solidFill>
                <a:latin typeface="Verdana"/>
                <a:cs typeface="Verdana"/>
              </a:rPr>
              <a:t>, </a:t>
            </a:r>
            <a:r>
              <a:rPr sz="1500" spc="-100" err="1">
                <a:solidFill>
                  <a:srgbClr val="0C285A"/>
                </a:solidFill>
                <a:latin typeface="Verdana"/>
                <a:cs typeface="Verdana"/>
              </a:rPr>
              <a:t>funcionando</a:t>
            </a:r>
            <a:r>
              <a:rPr sz="1500" spc="-110">
                <a:solidFill>
                  <a:srgbClr val="0C285A"/>
                </a:solidFill>
                <a:latin typeface="Verdana"/>
                <a:cs typeface="Verdana"/>
              </a:rPr>
              <a:t> </a:t>
            </a:r>
            <a:r>
              <a:rPr sz="1500" spc="-114" err="1">
                <a:solidFill>
                  <a:srgbClr val="0C285A"/>
                </a:solidFill>
                <a:latin typeface="Verdana"/>
                <a:cs typeface="Verdana"/>
              </a:rPr>
              <a:t>como</a:t>
            </a:r>
            <a:r>
              <a:rPr sz="1500" spc="-110">
                <a:solidFill>
                  <a:srgbClr val="0C285A"/>
                </a:solidFill>
                <a:latin typeface="Verdana"/>
                <a:cs typeface="Verdana"/>
              </a:rPr>
              <a:t> </a:t>
            </a:r>
            <a:r>
              <a:rPr sz="1500" spc="-165">
                <a:solidFill>
                  <a:srgbClr val="0C285A"/>
                </a:solidFill>
                <a:latin typeface="Verdana"/>
                <a:cs typeface="Verdana"/>
              </a:rPr>
              <a:t>um</a:t>
            </a:r>
            <a:r>
              <a:rPr sz="1500" spc="-114">
                <a:solidFill>
                  <a:srgbClr val="0C285A"/>
                </a:solidFill>
                <a:latin typeface="Verdana"/>
                <a:cs typeface="Verdana"/>
              </a:rPr>
              <a:t> </a:t>
            </a:r>
            <a:r>
              <a:rPr sz="1500" spc="-120" err="1">
                <a:solidFill>
                  <a:srgbClr val="0C285A"/>
                </a:solidFill>
                <a:latin typeface="Verdana"/>
                <a:cs typeface="Verdana"/>
              </a:rPr>
              <a:t>documento</a:t>
            </a:r>
            <a:r>
              <a:rPr sz="1500" spc="-110">
                <a:solidFill>
                  <a:srgbClr val="0C285A"/>
                </a:solidFill>
                <a:latin typeface="Verdana"/>
                <a:cs typeface="Verdana"/>
              </a:rPr>
              <a:t> </a:t>
            </a:r>
            <a:r>
              <a:rPr sz="1500" spc="-20">
                <a:solidFill>
                  <a:srgbClr val="0C285A"/>
                </a:solidFill>
                <a:latin typeface="Verdana"/>
                <a:cs typeface="Verdana"/>
              </a:rPr>
              <a:t>com- </a:t>
            </a:r>
            <a:r>
              <a:rPr sz="1500" spc="-120" err="1">
                <a:solidFill>
                  <a:srgbClr val="0C285A"/>
                </a:solidFill>
                <a:latin typeface="Verdana"/>
                <a:cs typeface="Verdana"/>
              </a:rPr>
              <a:t>plementar</a:t>
            </a:r>
            <a:r>
              <a:rPr sz="1500" spc="-110">
                <a:solidFill>
                  <a:srgbClr val="0C285A"/>
                </a:solidFill>
                <a:latin typeface="Verdana"/>
                <a:cs typeface="Verdana"/>
              </a:rPr>
              <a:t> </a:t>
            </a:r>
            <a:r>
              <a:rPr sz="1500" spc="-120">
                <a:solidFill>
                  <a:srgbClr val="0C285A"/>
                </a:solidFill>
                <a:latin typeface="Verdana"/>
                <a:cs typeface="Verdana"/>
              </a:rPr>
              <a:t>para</a:t>
            </a:r>
            <a:r>
              <a:rPr sz="1500" spc="-110">
                <a:solidFill>
                  <a:srgbClr val="0C285A"/>
                </a:solidFill>
                <a:latin typeface="Verdana"/>
                <a:cs typeface="Verdana"/>
              </a:rPr>
              <a:t> </a:t>
            </a:r>
            <a:r>
              <a:rPr sz="1500" spc="-114" err="1">
                <a:solidFill>
                  <a:srgbClr val="0C285A"/>
                </a:solidFill>
                <a:latin typeface="Verdana"/>
                <a:cs typeface="Verdana"/>
              </a:rPr>
              <a:t>assegurar</a:t>
            </a:r>
            <a:r>
              <a:rPr sz="1500" spc="-105">
                <a:solidFill>
                  <a:srgbClr val="0C285A"/>
                </a:solidFill>
                <a:latin typeface="Verdana"/>
                <a:cs typeface="Verdana"/>
              </a:rPr>
              <a:t> </a:t>
            </a:r>
            <a:r>
              <a:rPr sz="1500" spc="-110" err="1">
                <a:solidFill>
                  <a:srgbClr val="0C285A"/>
                </a:solidFill>
                <a:latin typeface="Verdana"/>
                <a:cs typeface="Verdana"/>
              </a:rPr>
              <a:t>que</a:t>
            </a:r>
            <a:r>
              <a:rPr sz="1500" spc="-110">
                <a:solidFill>
                  <a:srgbClr val="0C285A"/>
                </a:solidFill>
                <a:latin typeface="Verdana"/>
                <a:cs typeface="Verdana"/>
              </a:rPr>
              <a:t> </a:t>
            </a:r>
            <a:r>
              <a:rPr sz="1500" spc="-100">
                <a:solidFill>
                  <a:srgbClr val="0C285A"/>
                </a:solidFill>
                <a:latin typeface="Verdana"/>
                <a:cs typeface="Verdana"/>
              </a:rPr>
              <a:t>o</a:t>
            </a:r>
            <a:r>
              <a:rPr sz="1500" spc="-105">
                <a:solidFill>
                  <a:srgbClr val="0C285A"/>
                </a:solidFill>
                <a:latin typeface="Verdana"/>
                <a:cs typeface="Verdana"/>
              </a:rPr>
              <a:t> </a:t>
            </a:r>
            <a:r>
              <a:rPr sz="1500" spc="-100" err="1">
                <a:solidFill>
                  <a:srgbClr val="0C285A"/>
                </a:solidFill>
                <a:latin typeface="Verdana"/>
                <a:cs typeface="Verdana"/>
              </a:rPr>
              <a:t>direito</a:t>
            </a:r>
            <a:r>
              <a:rPr sz="1500" spc="-110">
                <a:solidFill>
                  <a:srgbClr val="0C285A"/>
                </a:solidFill>
                <a:latin typeface="Verdana"/>
                <a:cs typeface="Verdana"/>
              </a:rPr>
              <a:t> </a:t>
            </a:r>
            <a:r>
              <a:rPr sz="1500" spc="-100">
                <a:solidFill>
                  <a:srgbClr val="0C285A"/>
                </a:solidFill>
                <a:latin typeface="Verdana"/>
                <a:cs typeface="Verdana"/>
              </a:rPr>
              <a:t>do</a:t>
            </a:r>
            <a:r>
              <a:rPr sz="1500" spc="-105">
                <a:solidFill>
                  <a:srgbClr val="0C285A"/>
                </a:solidFill>
                <a:latin typeface="Verdana"/>
                <a:cs typeface="Verdana"/>
              </a:rPr>
              <a:t> </a:t>
            </a:r>
            <a:r>
              <a:rPr sz="1500" spc="-100" err="1">
                <a:solidFill>
                  <a:srgbClr val="0C285A"/>
                </a:solidFill>
                <a:latin typeface="Verdana"/>
                <a:cs typeface="Verdana"/>
              </a:rPr>
              <a:t>colaborador</a:t>
            </a:r>
            <a:r>
              <a:rPr sz="1500" spc="-110">
                <a:solidFill>
                  <a:srgbClr val="0C285A"/>
                </a:solidFill>
                <a:latin typeface="Verdana"/>
                <a:cs typeface="Verdana"/>
              </a:rPr>
              <a:t> </a:t>
            </a:r>
            <a:r>
              <a:rPr sz="1500" spc="-95" err="1">
                <a:solidFill>
                  <a:srgbClr val="0C285A"/>
                </a:solidFill>
                <a:latin typeface="Verdana"/>
                <a:cs typeface="Verdana"/>
              </a:rPr>
              <a:t>foi</a:t>
            </a:r>
            <a:r>
              <a:rPr sz="1500" spc="-105">
                <a:solidFill>
                  <a:srgbClr val="0C285A"/>
                </a:solidFill>
                <a:latin typeface="Verdana"/>
                <a:cs typeface="Verdana"/>
              </a:rPr>
              <a:t> </a:t>
            </a:r>
            <a:r>
              <a:rPr sz="1500" spc="-10" err="1">
                <a:solidFill>
                  <a:srgbClr val="0C285A"/>
                </a:solidFill>
                <a:latin typeface="Verdana"/>
                <a:cs typeface="Verdana"/>
              </a:rPr>
              <a:t>preservado</a:t>
            </a:r>
            <a:r>
              <a:rPr sz="1500" spc="-10">
                <a:solidFill>
                  <a:srgbClr val="0C285A"/>
                </a:solidFill>
                <a:latin typeface="Verdana"/>
                <a:cs typeface="Verdana"/>
              </a:rPr>
              <a:t>.</a:t>
            </a:r>
            <a:endParaRPr sz="1500">
              <a:latin typeface="Verdana"/>
              <a:cs typeface="Verdana"/>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53670">
              <a:lnSpc>
                <a:spcPts val="5850"/>
              </a:lnSpc>
              <a:spcBef>
                <a:spcPts val="100"/>
              </a:spcBef>
            </a:pPr>
            <a:r>
              <a:rPr spc="-200"/>
              <a:t>Seguro</a:t>
            </a:r>
            <a:r>
              <a:rPr spc="-325"/>
              <a:t> </a:t>
            </a:r>
            <a:r>
              <a:rPr spc="-185"/>
              <a:t>Desemprego</a:t>
            </a:r>
          </a:p>
          <a:p>
            <a:pPr marL="171450">
              <a:lnSpc>
                <a:spcPts val="273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sp>
        <p:nvSpPr>
          <p:cNvPr id="3" name="object 3"/>
          <p:cNvSpPr txBox="1"/>
          <p:nvPr/>
        </p:nvSpPr>
        <p:spPr>
          <a:xfrm>
            <a:off x="5136450" y="2356191"/>
            <a:ext cx="307975" cy="198755"/>
          </a:xfrm>
          <a:prstGeom prst="rect">
            <a:avLst/>
          </a:prstGeom>
        </p:spPr>
        <p:txBody>
          <a:bodyPr vert="horz" wrap="square" lIns="0" tIns="6350" rIns="0" bIns="0" rtlCol="0">
            <a:spAutoFit/>
          </a:bodyPr>
          <a:lstStyle/>
          <a:p>
            <a:pPr>
              <a:lnSpc>
                <a:spcPct val="100000"/>
              </a:lnSpc>
              <a:spcBef>
                <a:spcPts val="50"/>
              </a:spcBef>
            </a:pPr>
            <a:r>
              <a:rPr sz="1200" spc="-100">
                <a:latin typeface="Verdana"/>
                <a:cs typeface="Verdana"/>
              </a:rPr>
              <a:t>e/ou</a:t>
            </a:r>
            <a:endParaRPr sz="1200">
              <a:latin typeface="Verdana"/>
              <a:cs typeface="Verdana"/>
            </a:endParaRPr>
          </a:p>
        </p:txBody>
      </p:sp>
      <p:grpSp>
        <p:nvGrpSpPr>
          <p:cNvPr id="4" name="object 4"/>
          <p:cNvGrpSpPr/>
          <p:nvPr/>
        </p:nvGrpSpPr>
        <p:grpSpPr>
          <a:xfrm>
            <a:off x="3443624" y="2331008"/>
            <a:ext cx="3804920" cy="4772025"/>
            <a:chOff x="3443624" y="2331008"/>
            <a:chExt cx="3804920" cy="4772025"/>
          </a:xfrm>
        </p:grpSpPr>
        <p:pic>
          <p:nvPicPr>
            <p:cNvPr id="5" name="object 5"/>
            <p:cNvPicPr/>
            <p:nvPr/>
          </p:nvPicPr>
          <p:blipFill>
            <a:blip r:embed="rId2" cstate="print"/>
            <a:stretch>
              <a:fillRect/>
            </a:stretch>
          </p:blipFill>
          <p:spPr>
            <a:xfrm>
              <a:off x="3443624" y="2331008"/>
              <a:ext cx="3804747" cy="4771796"/>
            </a:xfrm>
            <a:prstGeom prst="rect">
              <a:avLst/>
            </a:prstGeom>
          </p:spPr>
        </p:pic>
        <p:pic>
          <p:nvPicPr>
            <p:cNvPr id="6" name="object 6"/>
            <p:cNvPicPr/>
            <p:nvPr/>
          </p:nvPicPr>
          <p:blipFill>
            <a:blip r:embed="rId3" cstate="print"/>
            <a:stretch>
              <a:fillRect/>
            </a:stretch>
          </p:blipFill>
          <p:spPr>
            <a:xfrm>
              <a:off x="5097602" y="6618008"/>
              <a:ext cx="1028407" cy="319798"/>
            </a:xfrm>
            <a:prstGeom prst="rect">
              <a:avLst/>
            </a:prstGeom>
          </p:spPr>
        </p:pic>
        <p:pic>
          <p:nvPicPr>
            <p:cNvPr id="7" name="object 7"/>
            <p:cNvPicPr/>
            <p:nvPr/>
          </p:nvPicPr>
          <p:blipFill>
            <a:blip r:embed="rId4" cstate="print"/>
            <a:stretch>
              <a:fillRect/>
            </a:stretch>
          </p:blipFill>
          <p:spPr>
            <a:xfrm>
              <a:off x="5097602" y="5763615"/>
              <a:ext cx="653959" cy="271792"/>
            </a:xfrm>
            <a:prstGeom prst="rect">
              <a:avLst/>
            </a:prstGeom>
          </p:spPr>
        </p:pic>
      </p:grpSp>
      <p:sp>
        <p:nvSpPr>
          <p:cNvPr id="8" name="object 8"/>
          <p:cNvSpPr txBox="1"/>
          <p:nvPr/>
        </p:nvSpPr>
        <p:spPr>
          <a:xfrm>
            <a:off x="4012298" y="6829476"/>
            <a:ext cx="802640" cy="167640"/>
          </a:xfrm>
          <a:prstGeom prst="rect">
            <a:avLst/>
          </a:prstGeom>
          <a:ln w="25400">
            <a:solidFill>
              <a:srgbClr val="0C285A"/>
            </a:solidFill>
          </a:ln>
        </p:spPr>
        <p:txBody>
          <a:bodyPr vert="horz" wrap="square" lIns="0" tIns="25400" rIns="0" bIns="0" rtlCol="0">
            <a:spAutoFit/>
          </a:bodyPr>
          <a:lstStyle/>
          <a:p>
            <a:pPr marL="160020">
              <a:lnSpc>
                <a:spcPct val="100000"/>
              </a:lnSpc>
              <a:spcBef>
                <a:spcPts val="200"/>
              </a:spcBef>
            </a:pPr>
            <a:r>
              <a:rPr sz="650">
                <a:latin typeface="Arial MT"/>
                <a:cs typeface="Arial MT"/>
              </a:rPr>
              <a:t>09</a:t>
            </a:r>
            <a:r>
              <a:rPr sz="650" spc="220">
                <a:latin typeface="Arial MT"/>
                <a:cs typeface="Arial MT"/>
              </a:rPr>
              <a:t>  </a:t>
            </a:r>
            <a:r>
              <a:rPr sz="650">
                <a:latin typeface="Arial MT"/>
                <a:cs typeface="Arial MT"/>
              </a:rPr>
              <a:t>11</a:t>
            </a:r>
            <a:r>
              <a:rPr sz="650" spc="240">
                <a:latin typeface="Arial MT"/>
                <a:cs typeface="Arial MT"/>
              </a:rPr>
              <a:t>  </a:t>
            </a:r>
            <a:r>
              <a:rPr sz="650" spc="-20">
                <a:latin typeface="Arial MT"/>
                <a:cs typeface="Arial MT"/>
              </a:rPr>
              <a:t>2023</a:t>
            </a:r>
            <a:endParaRPr sz="650">
              <a:latin typeface="Arial MT"/>
              <a:cs typeface="Arial MT"/>
            </a:endParaRPr>
          </a:p>
        </p:txBody>
      </p:sp>
      <p:grpSp>
        <p:nvGrpSpPr>
          <p:cNvPr id="9" name="object 9"/>
          <p:cNvGrpSpPr/>
          <p:nvPr/>
        </p:nvGrpSpPr>
        <p:grpSpPr>
          <a:xfrm>
            <a:off x="545994" y="2388496"/>
            <a:ext cx="7198995" cy="4624705"/>
            <a:chOff x="545994" y="2388496"/>
            <a:chExt cx="7198995" cy="4624705"/>
          </a:xfrm>
        </p:grpSpPr>
        <p:sp>
          <p:nvSpPr>
            <p:cNvPr id="10" name="object 10"/>
            <p:cNvSpPr/>
            <p:nvPr/>
          </p:nvSpPr>
          <p:spPr>
            <a:xfrm>
              <a:off x="3592893" y="2687675"/>
              <a:ext cx="3418204" cy="4312920"/>
            </a:xfrm>
            <a:custGeom>
              <a:avLst/>
              <a:gdLst/>
              <a:ahLst/>
              <a:cxnLst/>
              <a:rect l="l" t="t" r="r" b="b"/>
              <a:pathLst>
                <a:path w="3418204" h="4312920">
                  <a:moveTo>
                    <a:pt x="0" y="167030"/>
                  </a:moveTo>
                  <a:lnTo>
                    <a:pt x="653199" y="167030"/>
                  </a:lnTo>
                  <a:lnTo>
                    <a:pt x="653199" y="0"/>
                  </a:lnTo>
                  <a:lnTo>
                    <a:pt x="0" y="0"/>
                  </a:lnTo>
                  <a:lnTo>
                    <a:pt x="0" y="167030"/>
                  </a:lnTo>
                  <a:close/>
                </a:path>
                <a:path w="3418204" h="4312920">
                  <a:moveTo>
                    <a:pt x="2795409" y="829246"/>
                  </a:moveTo>
                  <a:lnTo>
                    <a:pt x="3418014" y="829246"/>
                  </a:lnTo>
                  <a:lnTo>
                    <a:pt x="3418014" y="662216"/>
                  </a:lnTo>
                  <a:lnTo>
                    <a:pt x="2795409" y="662216"/>
                  </a:lnTo>
                  <a:lnTo>
                    <a:pt x="2795409" y="829246"/>
                  </a:lnTo>
                  <a:close/>
                </a:path>
                <a:path w="3418204" h="4312920">
                  <a:moveTo>
                    <a:pt x="1123200" y="1175842"/>
                  </a:moveTo>
                  <a:lnTo>
                    <a:pt x="1704403" y="1175842"/>
                  </a:lnTo>
                  <a:lnTo>
                    <a:pt x="1704403" y="1052829"/>
                  </a:lnTo>
                  <a:lnTo>
                    <a:pt x="1123200" y="1052829"/>
                  </a:lnTo>
                  <a:lnTo>
                    <a:pt x="1123200" y="1175842"/>
                  </a:lnTo>
                  <a:close/>
                </a:path>
                <a:path w="3418204" h="4312920">
                  <a:moveTo>
                    <a:pt x="1711807" y="1702142"/>
                  </a:moveTo>
                  <a:lnTo>
                    <a:pt x="2010410" y="1702142"/>
                  </a:lnTo>
                  <a:lnTo>
                    <a:pt x="2010410" y="1535112"/>
                  </a:lnTo>
                  <a:lnTo>
                    <a:pt x="1711807" y="1535112"/>
                  </a:lnTo>
                  <a:lnTo>
                    <a:pt x="1711807" y="1702142"/>
                  </a:lnTo>
                  <a:close/>
                </a:path>
                <a:path w="3418204" h="4312920">
                  <a:moveTo>
                    <a:pt x="873010" y="3380028"/>
                  </a:moveTo>
                  <a:lnTo>
                    <a:pt x="2359609" y="3380028"/>
                  </a:lnTo>
                  <a:lnTo>
                    <a:pt x="2359609" y="3049028"/>
                  </a:lnTo>
                  <a:lnTo>
                    <a:pt x="873010" y="3049028"/>
                  </a:lnTo>
                  <a:lnTo>
                    <a:pt x="873010" y="3380028"/>
                  </a:lnTo>
                  <a:close/>
                </a:path>
                <a:path w="3418204" h="4312920">
                  <a:moveTo>
                    <a:pt x="2111400" y="2656255"/>
                  </a:moveTo>
                  <a:lnTo>
                    <a:pt x="3054400" y="2656255"/>
                  </a:lnTo>
                  <a:lnTo>
                    <a:pt x="3054400" y="2489225"/>
                  </a:lnTo>
                  <a:lnTo>
                    <a:pt x="2111400" y="2489225"/>
                  </a:lnTo>
                  <a:lnTo>
                    <a:pt x="2111400" y="2656255"/>
                  </a:lnTo>
                  <a:close/>
                </a:path>
                <a:path w="3418204" h="4312920">
                  <a:moveTo>
                    <a:pt x="1305001" y="4312437"/>
                  </a:moveTo>
                  <a:lnTo>
                    <a:pt x="2842006" y="4312437"/>
                  </a:lnTo>
                  <a:lnTo>
                    <a:pt x="2842006" y="3895039"/>
                  </a:lnTo>
                  <a:lnTo>
                    <a:pt x="1305001" y="3895039"/>
                  </a:lnTo>
                  <a:lnTo>
                    <a:pt x="1305001" y="4312437"/>
                  </a:lnTo>
                  <a:close/>
                </a:path>
              </a:pathLst>
            </a:custGeom>
            <a:ln w="25400">
              <a:solidFill>
                <a:srgbClr val="0C285A"/>
              </a:solidFill>
            </a:ln>
          </p:spPr>
          <p:txBody>
            <a:bodyPr wrap="square" lIns="0" tIns="0" rIns="0" bIns="0" rtlCol="0"/>
            <a:lstStyle/>
            <a:p>
              <a:endParaRPr/>
            </a:p>
          </p:txBody>
        </p:sp>
        <p:sp>
          <p:nvSpPr>
            <p:cNvPr id="11" name="object 11"/>
            <p:cNvSpPr/>
            <p:nvPr/>
          </p:nvSpPr>
          <p:spPr>
            <a:xfrm>
              <a:off x="595544" y="2401196"/>
              <a:ext cx="3162300" cy="274320"/>
            </a:xfrm>
            <a:custGeom>
              <a:avLst/>
              <a:gdLst/>
              <a:ahLst/>
              <a:cxnLst/>
              <a:rect l="l" t="t" r="r" b="b"/>
              <a:pathLst>
                <a:path w="3162300" h="274319">
                  <a:moveTo>
                    <a:pt x="3161906" y="273773"/>
                  </a:moveTo>
                  <a:lnTo>
                    <a:pt x="3161906" y="0"/>
                  </a:lnTo>
                  <a:lnTo>
                    <a:pt x="0" y="0"/>
                  </a:lnTo>
                  <a:lnTo>
                    <a:pt x="0" y="156870"/>
                  </a:lnTo>
                </a:path>
              </a:pathLst>
            </a:custGeom>
            <a:ln w="25400">
              <a:solidFill>
                <a:srgbClr val="222E55"/>
              </a:solidFill>
            </a:ln>
          </p:spPr>
          <p:txBody>
            <a:bodyPr wrap="square" lIns="0" tIns="0" rIns="0" bIns="0" rtlCol="0"/>
            <a:lstStyle/>
            <a:p>
              <a:endParaRPr/>
            </a:p>
          </p:txBody>
        </p:sp>
        <p:sp>
          <p:nvSpPr>
            <p:cNvPr id="12" name="object 12"/>
            <p:cNvSpPr/>
            <p:nvPr/>
          </p:nvSpPr>
          <p:spPr>
            <a:xfrm>
              <a:off x="545994" y="2509815"/>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13" name="object 13"/>
            <p:cNvSpPr/>
            <p:nvPr/>
          </p:nvSpPr>
          <p:spPr>
            <a:xfrm>
              <a:off x="3329999" y="3491986"/>
              <a:ext cx="3046095" cy="0"/>
            </a:xfrm>
            <a:custGeom>
              <a:avLst/>
              <a:gdLst/>
              <a:ahLst/>
              <a:cxnLst/>
              <a:rect l="l" t="t" r="r" b="b"/>
              <a:pathLst>
                <a:path w="3046095">
                  <a:moveTo>
                    <a:pt x="3045599" y="0"/>
                  </a:moveTo>
                  <a:lnTo>
                    <a:pt x="0" y="0"/>
                  </a:lnTo>
                </a:path>
              </a:pathLst>
            </a:custGeom>
            <a:ln w="25400">
              <a:solidFill>
                <a:srgbClr val="222E55"/>
              </a:solidFill>
            </a:ln>
          </p:spPr>
          <p:txBody>
            <a:bodyPr wrap="square" lIns="0" tIns="0" rIns="0" bIns="0" rtlCol="0"/>
            <a:lstStyle/>
            <a:p>
              <a:endParaRPr/>
            </a:p>
          </p:txBody>
        </p:sp>
        <p:sp>
          <p:nvSpPr>
            <p:cNvPr id="14" name="object 14"/>
            <p:cNvSpPr/>
            <p:nvPr/>
          </p:nvSpPr>
          <p:spPr>
            <a:xfrm>
              <a:off x="3329999" y="2388496"/>
              <a:ext cx="0" cy="1103630"/>
            </a:xfrm>
            <a:custGeom>
              <a:avLst/>
              <a:gdLst/>
              <a:ahLst/>
              <a:cxnLst/>
              <a:rect l="l" t="t" r="r" b="b"/>
              <a:pathLst>
                <a:path h="1103629">
                  <a:moveTo>
                    <a:pt x="0" y="1103490"/>
                  </a:moveTo>
                  <a:lnTo>
                    <a:pt x="0" y="0"/>
                  </a:lnTo>
                </a:path>
              </a:pathLst>
            </a:custGeom>
            <a:ln w="25400">
              <a:solidFill>
                <a:srgbClr val="222E55"/>
              </a:solidFill>
            </a:ln>
          </p:spPr>
          <p:txBody>
            <a:bodyPr wrap="square" lIns="0" tIns="0" rIns="0" bIns="0" rtlCol="0"/>
            <a:lstStyle/>
            <a:p>
              <a:endParaRPr/>
            </a:p>
          </p:txBody>
        </p:sp>
        <p:sp>
          <p:nvSpPr>
            <p:cNvPr id="15" name="object 15"/>
            <p:cNvSpPr/>
            <p:nvPr/>
          </p:nvSpPr>
          <p:spPr>
            <a:xfrm>
              <a:off x="5291999" y="3194993"/>
              <a:ext cx="2403475" cy="585470"/>
            </a:xfrm>
            <a:custGeom>
              <a:avLst/>
              <a:gdLst/>
              <a:ahLst/>
              <a:cxnLst/>
              <a:rect l="l" t="t" r="r" b="b"/>
              <a:pathLst>
                <a:path w="2403475" h="585470">
                  <a:moveTo>
                    <a:pt x="0" y="585000"/>
                  </a:moveTo>
                  <a:lnTo>
                    <a:pt x="2042998" y="585000"/>
                  </a:lnTo>
                  <a:lnTo>
                    <a:pt x="2042998" y="0"/>
                  </a:lnTo>
                  <a:lnTo>
                    <a:pt x="2403005" y="0"/>
                  </a:lnTo>
                  <a:lnTo>
                    <a:pt x="2403005" y="119062"/>
                  </a:lnTo>
                </a:path>
              </a:pathLst>
            </a:custGeom>
            <a:ln w="25400">
              <a:solidFill>
                <a:srgbClr val="222E55"/>
              </a:solidFill>
            </a:ln>
          </p:spPr>
          <p:txBody>
            <a:bodyPr wrap="square" lIns="0" tIns="0" rIns="0" bIns="0" rtlCol="0"/>
            <a:lstStyle/>
            <a:p>
              <a:endParaRPr/>
            </a:p>
          </p:txBody>
        </p:sp>
        <p:sp>
          <p:nvSpPr>
            <p:cNvPr id="16" name="object 16"/>
            <p:cNvSpPr/>
            <p:nvPr/>
          </p:nvSpPr>
          <p:spPr>
            <a:xfrm>
              <a:off x="7645444" y="3265839"/>
              <a:ext cx="99695" cy="136525"/>
            </a:xfrm>
            <a:custGeom>
              <a:avLst/>
              <a:gdLst/>
              <a:ahLst/>
              <a:cxnLst/>
              <a:rect l="l" t="t" r="r" b="b"/>
              <a:pathLst>
                <a:path w="99695" h="136525">
                  <a:moveTo>
                    <a:pt x="99110" y="0"/>
                  </a:moveTo>
                  <a:lnTo>
                    <a:pt x="0" y="0"/>
                  </a:lnTo>
                  <a:lnTo>
                    <a:pt x="49555" y="136156"/>
                  </a:lnTo>
                  <a:lnTo>
                    <a:pt x="99110" y="0"/>
                  </a:lnTo>
                  <a:close/>
                </a:path>
              </a:pathLst>
            </a:custGeom>
            <a:solidFill>
              <a:srgbClr val="222E55"/>
            </a:solidFill>
          </p:spPr>
          <p:txBody>
            <a:bodyPr wrap="square" lIns="0" tIns="0" rIns="0" bIns="0" rtlCol="0"/>
            <a:lstStyle/>
            <a:p>
              <a:endParaRPr/>
            </a:p>
          </p:txBody>
        </p:sp>
        <p:sp>
          <p:nvSpPr>
            <p:cNvPr id="17" name="object 17"/>
            <p:cNvSpPr/>
            <p:nvPr/>
          </p:nvSpPr>
          <p:spPr>
            <a:xfrm>
              <a:off x="595552" y="3995989"/>
              <a:ext cx="4636770" cy="360045"/>
            </a:xfrm>
            <a:custGeom>
              <a:avLst/>
              <a:gdLst/>
              <a:ahLst/>
              <a:cxnLst/>
              <a:rect l="l" t="t" r="r" b="b"/>
              <a:pathLst>
                <a:path w="4636770" h="360045">
                  <a:moveTo>
                    <a:pt x="4636681" y="360019"/>
                  </a:moveTo>
                  <a:lnTo>
                    <a:pt x="2590533" y="360019"/>
                  </a:lnTo>
                  <a:lnTo>
                    <a:pt x="2590533" y="0"/>
                  </a:lnTo>
                  <a:lnTo>
                    <a:pt x="0" y="0"/>
                  </a:lnTo>
                  <a:lnTo>
                    <a:pt x="0" y="243268"/>
                  </a:lnTo>
                </a:path>
              </a:pathLst>
            </a:custGeom>
            <a:ln w="25400">
              <a:solidFill>
                <a:srgbClr val="222E55"/>
              </a:solidFill>
            </a:ln>
          </p:spPr>
          <p:txBody>
            <a:bodyPr wrap="square" lIns="0" tIns="0" rIns="0" bIns="0" rtlCol="0"/>
            <a:lstStyle/>
            <a:p>
              <a:endParaRPr/>
            </a:p>
          </p:txBody>
        </p:sp>
        <p:sp>
          <p:nvSpPr>
            <p:cNvPr id="18" name="object 18"/>
            <p:cNvSpPr/>
            <p:nvPr/>
          </p:nvSpPr>
          <p:spPr>
            <a:xfrm>
              <a:off x="545994" y="4191027"/>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19" name="object 19"/>
            <p:cNvSpPr/>
            <p:nvPr/>
          </p:nvSpPr>
          <p:spPr>
            <a:xfrm>
              <a:off x="5921838" y="5021987"/>
              <a:ext cx="1681480" cy="924560"/>
            </a:xfrm>
            <a:custGeom>
              <a:avLst/>
              <a:gdLst/>
              <a:ahLst/>
              <a:cxnLst/>
              <a:rect l="l" t="t" r="r" b="b"/>
              <a:pathLst>
                <a:path w="1681479" h="924560">
                  <a:moveTo>
                    <a:pt x="0" y="924001"/>
                  </a:moveTo>
                  <a:lnTo>
                    <a:pt x="1385735" y="924001"/>
                  </a:lnTo>
                  <a:lnTo>
                    <a:pt x="1385735" y="0"/>
                  </a:lnTo>
                  <a:lnTo>
                    <a:pt x="1680972" y="0"/>
                  </a:lnTo>
                  <a:lnTo>
                    <a:pt x="1680972" y="92075"/>
                  </a:lnTo>
                </a:path>
              </a:pathLst>
            </a:custGeom>
            <a:ln w="25399">
              <a:solidFill>
                <a:srgbClr val="222E55"/>
              </a:solidFill>
            </a:ln>
          </p:spPr>
          <p:txBody>
            <a:bodyPr wrap="square" lIns="0" tIns="0" rIns="0" bIns="0" rtlCol="0"/>
            <a:lstStyle/>
            <a:p>
              <a:endParaRPr/>
            </a:p>
          </p:txBody>
        </p:sp>
        <p:sp>
          <p:nvSpPr>
            <p:cNvPr id="20" name="object 20"/>
            <p:cNvSpPr/>
            <p:nvPr/>
          </p:nvSpPr>
          <p:spPr>
            <a:xfrm>
              <a:off x="7553251" y="5065840"/>
              <a:ext cx="99695" cy="136525"/>
            </a:xfrm>
            <a:custGeom>
              <a:avLst/>
              <a:gdLst/>
              <a:ahLst/>
              <a:cxnLst/>
              <a:rect l="l" t="t" r="r" b="b"/>
              <a:pathLst>
                <a:path w="99695" h="136525">
                  <a:moveTo>
                    <a:pt x="99110" y="0"/>
                  </a:moveTo>
                  <a:lnTo>
                    <a:pt x="0" y="0"/>
                  </a:lnTo>
                  <a:lnTo>
                    <a:pt x="49555" y="136156"/>
                  </a:lnTo>
                  <a:lnTo>
                    <a:pt x="99110" y="0"/>
                  </a:lnTo>
                  <a:close/>
                </a:path>
              </a:pathLst>
            </a:custGeom>
            <a:solidFill>
              <a:srgbClr val="222E55"/>
            </a:solidFill>
          </p:spPr>
          <p:txBody>
            <a:bodyPr wrap="square" lIns="0" tIns="0" rIns="0" bIns="0" rtlCol="0"/>
            <a:lstStyle/>
            <a:p>
              <a:endParaRPr/>
            </a:p>
          </p:txBody>
        </p:sp>
        <p:sp>
          <p:nvSpPr>
            <p:cNvPr id="21" name="object 21"/>
            <p:cNvSpPr/>
            <p:nvPr/>
          </p:nvSpPr>
          <p:spPr>
            <a:xfrm>
              <a:off x="6447600" y="5945993"/>
              <a:ext cx="344170" cy="845819"/>
            </a:xfrm>
            <a:custGeom>
              <a:avLst/>
              <a:gdLst/>
              <a:ahLst/>
              <a:cxnLst/>
              <a:rect l="l" t="t" r="r" b="b"/>
              <a:pathLst>
                <a:path w="344170" h="845820">
                  <a:moveTo>
                    <a:pt x="0" y="845413"/>
                  </a:moveTo>
                  <a:lnTo>
                    <a:pt x="343852" y="845413"/>
                  </a:lnTo>
                  <a:lnTo>
                    <a:pt x="343852" y="0"/>
                  </a:lnTo>
                </a:path>
              </a:pathLst>
            </a:custGeom>
            <a:ln w="25400">
              <a:solidFill>
                <a:srgbClr val="222E55"/>
              </a:solidFill>
            </a:ln>
          </p:spPr>
          <p:txBody>
            <a:bodyPr wrap="square" lIns="0" tIns="0" rIns="0" bIns="0" rtlCol="0"/>
            <a:lstStyle/>
            <a:p>
              <a:endParaRPr/>
            </a:p>
          </p:txBody>
        </p:sp>
        <p:sp>
          <p:nvSpPr>
            <p:cNvPr id="22" name="object 22"/>
            <p:cNvSpPr/>
            <p:nvPr/>
          </p:nvSpPr>
          <p:spPr>
            <a:xfrm>
              <a:off x="7248375" y="6672592"/>
              <a:ext cx="133985" cy="0"/>
            </a:xfrm>
            <a:custGeom>
              <a:avLst/>
              <a:gdLst/>
              <a:ahLst/>
              <a:cxnLst/>
              <a:rect l="l" t="t" r="r" b="b"/>
              <a:pathLst>
                <a:path w="133984">
                  <a:moveTo>
                    <a:pt x="0" y="0"/>
                  </a:moveTo>
                  <a:lnTo>
                    <a:pt x="133680" y="0"/>
                  </a:lnTo>
                </a:path>
              </a:pathLst>
            </a:custGeom>
            <a:ln w="25400">
              <a:solidFill>
                <a:srgbClr val="222E55"/>
              </a:solidFill>
            </a:ln>
          </p:spPr>
          <p:txBody>
            <a:bodyPr wrap="square" lIns="0" tIns="0" rIns="0" bIns="0" rtlCol="0"/>
            <a:lstStyle/>
            <a:p>
              <a:endParaRPr/>
            </a:p>
          </p:txBody>
        </p:sp>
        <p:sp>
          <p:nvSpPr>
            <p:cNvPr id="23" name="object 23"/>
            <p:cNvSpPr/>
            <p:nvPr/>
          </p:nvSpPr>
          <p:spPr>
            <a:xfrm>
              <a:off x="7333830" y="6623062"/>
              <a:ext cx="136525" cy="99695"/>
            </a:xfrm>
            <a:custGeom>
              <a:avLst/>
              <a:gdLst/>
              <a:ahLst/>
              <a:cxnLst/>
              <a:rect l="l" t="t" r="r" b="b"/>
              <a:pathLst>
                <a:path w="136525" h="99695">
                  <a:moveTo>
                    <a:pt x="0" y="0"/>
                  </a:moveTo>
                  <a:lnTo>
                    <a:pt x="0" y="99085"/>
                  </a:lnTo>
                  <a:lnTo>
                    <a:pt x="136169" y="49529"/>
                  </a:lnTo>
                  <a:lnTo>
                    <a:pt x="0" y="0"/>
                  </a:lnTo>
                  <a:close/>
                </a:path>
              </a:pathLst>
            </a:custGeom>
            <a:solidFill>
              <a:srgbClr val="222E55"/>
            </a:solidFill>
          </p:spPr>
          <p:txBody>
            <a:bodyPr wrap="square" lIns="0" tIns="0" rIns="0" bIns="0" rtlCol="0"/>
            <a:lstStyle/>
            <a:p>
              <a:endParaRPr/>
            </a:p>
          </p:txBody>
        </p:sp>
        <p:sp>
          <p:nvSpPr>
            <p:cNvPr id="24" name="object 24"/>
            <p:cNvSpPr/>
            <p:nvPr/>
          </p:nvSpPr>
          <p:spPr>
            <a:xfrm>
              <a:off x="595556" y="5237989"/>
              <a:ext cx="5046345" cy="452120"/>
            </a:xfrm>
            <a:custGeom>
              <a:avLst/>
              <a:gdLst/>
              <a:ahLst/>
              <a:cxnLst/>
              <a:rect l="l" t="t" r="r" b="b"/>
              <a:pathLst>
                <a:path w="5046345" h="452120">
                  <a:moveTo>
                    <a:pt x="5046014" y="0"/>
                  </a:moveTo>
                  <a:lnTo>
                    <a:pt x="0" y="0"/>
                  </a:lnTo>
                  <a:lnTo>
                    <a:pt x="0" y="452069"/>
                  </a:lnTo>
                </a:path>
              </a:pathLst>
            </a:custGeom>
            <a:ln w="25400">
              <a:solidFill>
                <a:srgbClr val="222E55"/>
              </a:solidFill>
            </a:ln>
          </p:spPr>
          <p:txBody>
            <a:bodyPr wrap="square" lIns="0" tIns="0" rIns="0" bIns="0" rtlCol="0"/>
            <a:lstStyle/>
            <a:p>
              <a:endParaRPr/>
            </a:p>
          </p:txBody>
        </p:sp>
        <p:sp>
          <p:nvSpPr>
            <p:cNvPr id="25" name="object 25"/>
            <p:cNvSpPr/>
            <p:nvPr/>
          </p:nvSpPr>
          <p:spPr>
            <a:xfrm>
              <a:off x="545994" y="5641830"/>
              <a:ext cx="99695" cy="136525"/>
            </a:xfrm>
            <a:custGeom>
              <a:avLst/>
              <a:gdLst/>
              <a:ahLst/>
              <a:cxnLst/>
              <a:rect l="l" t="t" r="r" b="b"/>
              <a:pathLst>
                <a:path w="99695" h="136525">
                  <a:moveTo>
                    <a:pt x="99110" y="0"/>
                  </a:moveTo>
                  <a:lnTo>
                    <a:pt x="0" y="0"/>
                  </a:lnTo>
                  <a:lnTo>
                    <a:pt x="49555" y="136156"/>
                  </a:lnTo>
                  <a:lnTo>
                    <a:pt x="99110" y="0"/>
                  </a:lnTo>
                  <a:close/>
                </a:path>
              </a:pathLst>
            </a:custGeom>
            <a:solidFill>
              <a:srgbClr val="222E55"/>
            </a:solidFill>
          </p:spPr>
          <p:txBody>
            <a:bodyPr wrap="square" lIns="0" tIns="0" rIns="0" bIns="0" rtlCol="0"/>
            <a:lstStyle/>
            <a:p>
              <a:endParaRPr/>
            </a:p>
          </p:txBody>
        </p:sp>
        <p:sp>
          <p:nvSpPr>
            <p:cNvPr id="26" name="object 26"/>
            <p:cNvSpPr/>
            <p:nvPr/>
          </p:nvSpPr>
          <p:spPr>
            <a:xfrm>
              <a:off x="3342704" y="5225291"/>
              <a:ext cx="657225" cy="1682114"/>
            </a:xfrm>
            <a:custGeom>
              <a:avLst/>
              <a:gdLst/>
              <a:ahLst/>
              <a:cxnLst/>
              <a:rect l="l" t="t" r="r" b="b"/>
              <a:pathLst>
                <a:path w="657225" h="1682115">
                  <a:moveTo>
                    <a:pt x="656894" y="1681581"/>
                  </a:moveTo>
                  <a:lnTo>
                    <a:pt x="0" y="1681581"/>
                  </a:lnTo>
                  <a:lnTo>
                    <a:pt x="0" y="0"/>
                  </a:lnTo>
                </a:path>
              </a:pathLst>
            </a:custGeom>
            <a:ln w="25400">
              <a:solidFill>
                <a:srgbClr val="222E55"/>
              </a:solidFill>
            </a:ln>
          </p:spPr>
          <p:txBody>
            <a:bodyPr wrap="square" lIns="0" tIns="0" rIns="0" bIns="0" rtlCol="0"/>
            <a:lstStyle/>
            <a:p>
              <a:endParaRPr/>
            </a:p>
          </p:txBody>
        </p:sp>
      </p:grpSp>
      <p:sp>
        <p:nvSpPr>
          <p:cNvPr id="27" name="object 27"/>
          <p:cNvSpPr txBox="1"/>
          <p:nvPr/>
        </p:nvSpPr>
        <p:spPr>
          <a:xfrm>
            <a:off x="444500" y="2650283"/>
            <a:ext cx="2774315" cy="52832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20">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85">
                <a:solidFill>
                  <a:srgbClr val="222E54"/>
                </a:solidFill>
                <a:latin typeface="Verdana"/>
                <a:cs typeface="Verdana"/>
              </a:rPr>
              <a:t>Nome</a:t>
            </a:r>
            <a:r>
              <a:rPr sz="1100" spc="-90">
                <a:solidFill>
                  <a:srgbClr val="222E54"/>
                </a:solidFill>
                <a:latin typeface="Verdana"/>
                <a:cs typeface="Verdana"/>
              </a:rPr>
              <a:t> </a:t>
            </a:r>
            <a:r>
              <a:rPr sz="1100" spc="-85">
                <a:solidFill>
                  <a:srgbClr val="222E54"/>
                </a:solidFill>
                <a:latin typeface="Verdana"/>
                <a:cs typeface="Verdana"/>
              </a:rPr>
              <a:t>e </a:t>
            </a:r>
            <a:r>
              <a:rPr sz="1100" spc="-65">
                <a:solidFill>
                  <a:srgbClr val="222E54"/>
                </a:solidFill>
                <a:latin typeface="Verdana"/>
                <a:cs typeface="Verdana"/>
              </a:rPr>
              <a:t>o</a:t>
            </a:r>
            <a:r>
              <a:rPr sz="1100" spc="-90">
                <a:solidFill>
                  <a:srgbClr val="222E54"/>
                </a:solidFill>
                <a:latin typeface="Verdana"/>
                <a:cs typeface="Verdana"/>
              </a:rPr>
              <a:t> </a:t>
            </a:r>
            <a:r>
              <a:rPr sz="1100" spc="-10">
                <a:solidFill>
                  <a:srgbClr val="222E54"/>
                </a:solidFill>
                <a:latin typeface="Verdana"/>
                <a:cs typeface="Verdana"/>
              </a:rPr>
              <a:t>CPF</a:t>
            </a:r>
            <a:r>
              <a:rPr sz="1100" spc="-85">
                <a:solidFill>
                  <a:srgbClr val="222E54"/>
                </a:solidFill>
                <a:latin typeface="Verdana"/>
                <a:cs typeface="Verdana"/>
              </a:rPr>
              <a:t> </a:t>
            </a:r>
            <a:r>
              <a:rPr sz="1100" spc="-70">
                <a:solidFill>
                  <a:srgbClr val="222E54"/>
                </a:solidFill>
                <a:latin typeface="Verdana"/>
                <a:cs typeface="Verdana"/>
              </a:rPr>
              <a:t>do</a:t>
            </a:r>
            <a:r>
              <a:rPr sz="1100" spc="-90">
                <a:solidFill>
                  <a:srgbClr val="222E54"/>
                </a:solidFill>
                <a:latin typeface="Verdana"/>
                <a:cs typeface="Verdana"/>
              </a:rPr>
              <a:t> </a:t>
            </a:r>
            <a:r>
              <a:rPr sz="1100" spc="-10">
                <a:solidFill>
                  <a:srgbClr val="222E54"/>
                </a:solidFill>
                <a:latin typeface="Verdana"/>
                <a:cs typeface="Verdana"/>
              </a:rPr>
              <a:t>colaborador </a:t>
            </a:r>
            <a:r>
              <a:rPr sz="1100" spc="-105">
                <a:solidFill>
                  <a:srgbClr val="222E54"/>
                </a:solidFill>
                <a:latin typeface="Verdana"/>
                <a:cs typeface="Verdana"/>
              </a:rPr>
              <a:t>devem</a:t>
            </a:r>
            <a:r>
              <a:rPr sz="1100" spc="-80">
                <a:solidFill>
                  <a:srgbClr val="222E54"/>
                </a:solidFill>
                <a:latin typeface="Verdana"/>
                <a:cs typeface="Verdana"/>
              </a:rPr>
              <a:t> </a:t>
            </a:r>
            <a:r>
              <a:rPr sz="1100" spc="-90">
                <a:solidFill>
                  <a:srgbClr val="222E54"/>
                </a:solidFill>
                <a:latin typeface="Verdana"/>
                <a:cs typeface="Verdana"/>
              </a:rPr>
              <a:t>estar</a:t>
            </a:r>
            <a:r>
              <a:rPr sz="1100" spc="-75">
                <a:solidFill>
                  <a:srgbClr val="222E54"/>
                </a:solidFill>
                <a:latin typeface="Verdana"/>
                <a:cs typeface="Verdana"/>
              </a:rPr>
              <a:t> </a:t>
            </a:r>
            <a:r>
              <a:rPr sz="1100" spc="-80">
                <a:solidFill>
                  <a:srgbClr val="222E54"/>
                </a:solidFill>
                <a:latin typeface="Verdana"/>
                <a:cs typeface="Verdana"/>
              </a:rPr>
              <a:t>de</a:t>
            </a:r>
            <a:r>
              <a:rPr sz="1100" spc="-75">
                <a:solidFill>
                  <a:srgbClr val="222E54"/>
                </a:solidFill>
                <a:latin typeface="Verdana"/>
                <a:cs typeface="Verdana"/>
              </a:rPr>
              <a:t> </a:t>
            </a:r>
            <a:r>
              <a:rPr sz="1100" spc="-70">
                <a:solidFill>
                  <a:srgbClr val="222E54"/>
                </a:solidFill>
                <a:latin typeface="Verdana"/>
                <a:cs typeface="Verdana"/>
              </a:rPr>
              <a:t>acordo</a:t>
            </a:r>
            <a:r>
              <a:rPr sz="1100" spc="-75">
                <a:solidFill>
                  <a:srgbClr val="222E54"/>
                </a:solidFill>
                <a:latin typeface="Verdana"/>
                <a:cs typeface="Verdana"/>
              </a:rPr>
              <a:t> </a:t>
            </a:r>
            <a:r>
              <a:rPr sz="1100" spc="-85">
                <a:solidFill>
                  <a:srgbClr val="222E54"/>
                </a:solidFill>
                <a:latin typeface="Verdana"/>
                <a:cs typeface="Verdana"/>
              </a:rPr>
              <a:t>com</a:t>
            </a:r>
            <a:r>
              <a:rPr sz="1100" spc="-80">
                <a:solidFill>
                  <a:srgbClr val="222E54"/>
                </a:solidFill>
                <a:latin typeface="Verdana"/>
                <a:cs typeface="Verdana"/>
              </a:rPr>
              <a:t> </a:t>
            </a:r>
            <a:r>
              <a:rPr sz="1100" spc="-65">
                <a:solidFill>
                  <a:srgbClr val="222E54"/>
                </a:solidFill>
                <a:latin typeface="Verdana"/>
                <a:cs typeface="Verdana"/>
              </a:rPr>
              <a:t>os</a:t>
            </a:r>
            <a:r>
              <a:rPr sz="1100" spc="-75">
                <a:solidFill>
                  <a:srgbClr val="222E54"/>
                </a:solidFill>
                <a:latin typeface="Verdana"/>
                <a:cs typeface="Verdana"/>
              </a:rPr>
              <a:t> dados </a:t>
            </a:r>
            <a:r>
              <a:rPr sz="1100" spc="-60">
                <a:solidFill>
                  <a:srgbClr val="222E54"/>
                </a:solidFill>
                <a:latin typeface="Verdana"/>
                <a:cs typeface="Verdana"/>
              </a:rPr>
              <a:t>cadas- </a:t>
            </a:r>
            <a:r>
              <a:rPr sz="1100" spc="-85">
                <a:solidFill>
                  <a:srgbClr val="222E54"/>
                </a:solidFill>
                <a:latin typeface="Verdana"/>
                <a:cs typeface="Verdana"/>
              </a:rPr>
              <a:t>trados</a:t>
            </a:r>
            <a:r>
              <a:rPr sz="1100" spc="-80">
                <a:solidFill>
                  <a:srgbClr val="222E54"/>
                </a:solidFill>
                <a:latin typeface="Verdana"/>
                <a:cs typeface="Verdana"/>
              </a:rPr>
              <a:t> </a:t>
            </a:r>
            <a:r>
              <a:rPr sz="1100" spc="-100">
                <a:solidFill>
                  <a:srgbClr val="222E54"/>
                </a:solidFill>
                <a:latin typeface="Verdana"/>
                <a:cs typeface="Verdana"/>
              </a:rPr>
              <a:t>na</a:t>
            </a:r>
            <a:r>
              <a:rPr sz="1100" spc="-75">
                <a:solidFill>
                  <a:srgbClr val="222E54"/>
                </a:solidFill>
                <a:latin typeface="Verdana"/>
                <a:cs typeface="Verdana"/>
              </a:rPr>
              <a:t> </a:t>
            </a:r>
            <a:r>
              <a:rPr sz="1100" spc="-90">
                <a:solidFill>
                  <a:srgbClr val="222E54"/>
                </a:solidFill>
                <a:latin typeface="Verdana"/>
                <a:cs typeface="Verdana"/>
              </a:rPr>
              <a:t>modal</a:t>
            </a:r>
            <a:r>
              <a:rPr sz="1100" spc="-75">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10">
                <a:solidFill>
                  <a:srgbClr val="222E54"/>
                </a:solidFill>
                <a:latin typeface="Verdana"/>
                <a:cs typeface="Verdana"/>
              </a:rPr>
              <a:t>sistema.</a:t>
            </a:r>
            <a:endParaRPr sz="1100">
              <a:latin typeface="Verdana"/>
              <a:cs typeface="Verdana"/>
            </a:endParaRPr>
          </a:p>
        </p:txBody>
      </p:sp>
      <p:sp>
        <p:nvSpPr>
          <p:cNvPr id="33" name="object 33"/>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78</a:t>
            </a:fld>
            <a:endParaRPr spc="-25"/>
          </a:p>
        </p:txBody>
      </p:sp>
      <p:sp>
        <p:nvSpPr>
          <p:cNvPr id="34" name="object 34"/>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5" name="object 35"/>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8" name="object 28"/>
          <p:cNvSpPr txBox="1"/>
          <p:nvPr/>
        </p:nvSpPr>
        <p:spPr>
          <a:xfrm>
            <a:off x="7511363" y="3406339"/>
            <a:ext cx="2525395"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15">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50">
                <a:solidFill>
                  <a:srgbClr val="222E54"/>
                </a:solidFill>
                <a:latin typeface="Verdana"/>
                <a:cs typeface="Verdana"/>
              </a:rPr>
              <a:t>O</a:t>
            </a:r>
            <a:r>
              <a:rPr sz="1100" spc="-80">
                <a:solidFill>
                  <a:srgbClr val="222E54"/>
                </a:solidFill>
                <a:latin typeface="Verdana"/>
                <a:cs typeface="Verdana"/>
              </a:rPr>
              <a:t> </a:t>
            </a:r>
            <a:r>
              <a:rPr sz="1100" spc="-50">
                <a:solidFill>
                  <a:srgbClr val="222E54"/>
                </a:solidFill>
                <a:latin typeface="Verdana"/>
                <a:cs typeface="Verdana"/>
              </a:rPr>
              <a:t>CNPJ</a:t>
            </a:r>
            <a:r>
              <a:rPr sz="1100" spc="-80">
                <a:solidFill>
                  <a:srgbClr val="222E54"/>
                </a:solidFill>
                <a:latin typeface="Verdana"/>
                <a:cs typeface="Verdana"/>
              </a:rPr>
              <a:t> </a:t>
            </a:r>
            <a:r>
              <a:rPr sz="1100" spc="-95">
                <a:solidFill>
                  <a:srgbClr val="222E54"/>
                </a:solidFill>
                <a:latin typeface="Verdana"/>
                <a:cs typeface="Verdana"/>
              </a:rPr>
              <a:t>deve</a:t>
            </a:r>
            <a:r>
              <a:rPr sz="1100" spc="-80">
                <a:solidFill>
                  <a:srgbClr val="222E54"/>
                </a:solidFill>
                <a:latin typeface="Verdana"/>
                <a:cs typeface="Verdana"/>
              </a:rPr>
              <a:t> </a:t>
            </a:r>
            <a:r>
              <a:rPr sz="1100" spc="-90">
                <a:solidFill>
                  <a:srgbClr val="222E54"/>
                </a:solidFill>
                <a:latin typeface="Verdana"/>
                <a:cs typeface="Verdana"/>
              </a:rPr>
              <a:t>estar</a:t>
            </a:r>
            <a:r>
              <a:rPr sz="1100" spc="-80">
                <a:solidFill>
                  <a:srgbClr val="222E54"/>
                </a:solidFill>
                <a:latin typeface="Verdana"/>
                <a:cs typeface="Verdana"/>
              </a:rPr>
              <a:t> de </a:t>
            </a:r>
            <a:r>
              <a:rPr sz="1100" spc="-50">
                <a:solidFill>
                  <a:srgbClr val="222E54"/>
                </a:solidFill>
                <a:latin typeface="Verdana"/>
                <a:cs typeface="Verdana"/>
              </a:rPr>
              <a:t>acordo </a:t>
            </a:r>
            <a:r>
              <a:rPr sz="1100" spc="-85">
                <a:solidFill>
                  <a:srgbClr val="222E54"/>
                </a:solidFill>
                <a:latin typeface="Verdana"/>
                <a:cs typeface="Verdana"/>
              </a:rPr>
              <a:t>com</a:t>
            </a:r>
            <a:r>
              <a:rPr sz="1100" spc="-80">
                <a:solidFill>
                  <a:srgbClr val="222E54"/>
                </a:solidFill>
                <a:latin typeface="Verdana"/>
                <a:cs typeface="Verdana"/>
              </a:rPr>
              <a:t> </a:t>
            </a:r>
            <a:r>
              <a:rPr sz="1100" spc="-65">
                <a:solidFill>
                  <a:srgbClr val="222E54"/>
                </a:solidFill>
                <a:latin typeface="Verdana"/>
                <a:cs typeface="Verdana"/>
              </a:rPr>
              <a:t>os</a:t>
            </a:r>
            <a:r>
              <a:rPr sz="1100" spc="-75">
                <a:solidFill>
                  <a:srgbClr val="222E54"/>
                </a:solidFill>
                <a:latin typeface="Verdana"/>
                <a:cs typeface="Verdana"/>
              </a:rPr>
              <a:t> dados </a:t>
            </a:r>
            <a:r>
              <a:rPr sz="1100" spc="-80">
                <a:solidFill>
                  <a:srgbClr val="222E54"/>
                </a:solidFill>
                <a:latin typeface="Verdana"/>
                <a:cs typeface="Verdana"/>
              </a:rPr>
              <a:t>cadastrais</a:t>
            </a:r>
            <a:r>
              <a:rPr sz="1100" spc="-75">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10">
                <a:solidFill>
                  <a:srgbClr val="222E54"/>
                </a:solidFill>
                <a:latin typeface="Verdana"/>
                <a:cs typeface="Verdana"/>
              </a:rPr>
              <a:t>modal.</a:t>
            </a:r>
            <a:endParaRPr sz="1100">
              <a:latin typeface="Verdana"/>
              <a:cs typeface="Verdana"/>
            </a:endParaRPr>
          </a:p>
        </p:txBody>
      </p:sp>
      <p:sp>
        <p:nvSpPr>
          <p:cNvPr id="29" name="object 29"/>
          <p:cNvSpPr txBox="1"/>
          <p:nvPr/>
        </p:nvSpPr>
        <p:spPr>
          <a:xfrm>
            <a:off x="444500" y="4342329"/>
            <a:ext cx="2609215"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20">
                <a:solidFill>
                  <a:srgbClr val="222E54"/>
                </a:solidFill>
                <a:latin typeface="Arial"/>
                <a:cs typeface="Arial"/>
              </a:rPr>
              <a:t> </a:t>
            </a:r>
            <a:r>
              <a:rPr sz="1100" spc="-65">
                <a:solidFill>
                  <a:srgbClr val="222E54"/>
                </a:solidFill>
                <a:latin typeface="Verdana"/>
                <a:cs typeface="Verdana"/>
              </a:rPr>
              <a:t>Precisa</a:t>
            </a:r>
            <a:r>
              <a:rPr sz="1100" spc="-55">
                <a:solidFill>
                  <a:srgbClr val="222E54"/>
                </a:solidFill>
                <a:latin typeface="Verdana"/>
                <a:cs typeface="Verdana"/>
              </a:rPr>
              <a:t> </a:t>
            </a:r>
            <a:r>
              <a:rPr sz="1100" spc="-75">
                <a:solidFill>
                  <a:srgbClr val="222E54"/>
                </a:solidFill>
                <a:latin typeface="Verdana"/>
                <a:cs typeface="Verdana"/>
              </a:rPr>
              <a:t>possuir</a:t>
            </a:r>
            <a:r>
              <a:rPr sz="1100" spc="-60">
                <a:solidFill>
                  <a:srgbClr val="222E54"/>
                </a:solidFill>
                <a:latin typeface="Verdana"/>
                <a:cs typeface="Verdana"/>
              </a:rPr>
              <a:t> </a:t>
            </a:r>
            <a:r>
              <a:rPr sz="1100" spc="-95">
                <a:solidFill>
                  <a:srgbClr val="222E54"/>
                </a:solidFill>
                <a:latin typeface="Verdana"/>
                <a:cs typeface="Verdana"/>
              </a:rPr>
              <a:t>a</a:t>
            </a:r>
            <a:r>
              <a:rPr sz="1100" spc="-55">
                <a:solidFill>
                  <a:srgbClr val="222E54"/>
                </a:solidFill>
                <a:latin typeface="Verdana"/>
                <a:cs typeface="Verdana"/>
              </a:rPr>
              <a:t> </a:t>
            </a:r>
            <a:r>
              <a:rPr sz="1100" spc="-70">
                <a:solidFill>
                  <a:srgbClr val="222E54"/>
                </a:solidFill>
                <a:latin typeface="Verdana"/>
                <a:cs typeface="Verdana"/>
              </a:rPr>
              <a:t>ocupação</a:t>
            </a:r>
            <a:r>
              <a:rPr sz="1100" spc="-55">
                <a:solidFill>
                  <a:srgbClr val="222E54"/>
                </a:solidFill>
                <a:latin typeface="Verdana"/>
                <a:cs typeface="Verdana"/>
              </a:rPr>
              <a:t> </a:t>
            </a:r>
            <a:r>
              <a:rPr sz="1100" spc="-25">
                <a:solidFill>
                  <a:srgbClr val="222E54"/>
                </a:solidFill>
                <a:latin typeface="Verdana"/>
                <a:cs typeface="Verdana"/>
              </a:rPr>
              <a:t>do </a:t>
            </a:r>
            <a:r>
              <a:rPr sz="1100" spc="-75">
                <a:solidFill>
                  <a:srgbClr val="222E54"/>
                </a:solidFill>
                <a:latin typeface="Verdana"/>
                <a:cs typeface="Verdana"/>
              </a:rPr>
              <a:t>funcionário</a:t>
            </a:r>
            <a:r>
              <a:rPr sz="1100" spc="-70">
                <a:solidFill>
                  <a:srgbClr val="222E54"/>
                </a:solidFill>
                <a:latin typeface="Verdana"/>
                <a:cs typeface="Verdana"/>
              </a:rPr>
              <a:t> </a:t>
            </a:r>
            <a:r>
              <a:rPr sz="1100" spc="-80">
                <a:solidFill>
                  <a:srgbClr val="222E54"/>
                </a:solidFill>
                <a:latin typeface="Verdana"/>
                <a:cs typeface="Verdana"/>
              </a:rPr>
              <a:t>que</a:t>
            </a:r>
            <a:r>
              <a:rPr sz="1100" spc="-65">
                <a:solidFill>
                  <a:srgbClr val="222E54"/>
                </a:solidFill>
                <a:latin typeface="Verdana"/>
                <a:cs typeface="Verdana"/>
              </a:rPr>
              <a:t> </a:t>
            </a:r>
            <a:r>
              <a:rPr sz="1100" spc="-70">
                <a:solidFill>
                  <a:srgbClr val="222E54"/>
                </a:solidFill>
                <a:latin typeface="Verdana"/>
                <a:cs typeface="Verdana"/>
              </a:rPr>
              <a:t>foi</a:t>
            </a:r>
            <a:r>
              <a:rPr sz="1100" spc="-65">
                <a:solidFill>
                  <a:srgbClr val="222E54"/>
                </a:solidFill>
                <a:latin typeface="Verdana"/>
                <a:cs typeface="Verdana"/>
              </a:rPr>
              <a:t> </a:t>
            </a:r>
            <a:r>
              <a:rPr sz="1100" spc="-10">
                <a:solidFill>
                  <a:srgbClr val="222E54"/>
                </a:solidFill>
                <a:latin typeface="Verdana"/>
                <a:cs typeface="Verdana"/>
              </a:rPr>
              <a:t>desligado.</a:t>
            </a:r>
            <a:endParaRPr sz="1100">
              <a:latin typeface="Verdana"/>
              <a:cs typeface="Verdana"/>
            </a:endParaRPr>
          </a:p>
        </p:txBody>
      </p:sp>
      <p:sp>
        <p:nvSpPr>
          <p:cNvPr id="30" name="object 30"/>
          <p:cNvSpPr txBox="1"/>
          <p:nvPr/>
        </p:nvSpPr>
        <p:spPr>
          <a:xfrm>
            <a:off x="7511363" y="5188352"/>
            <a:ext cx="2442845"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 </a:t>
            </a:r>
            <a:r>
              <a:rPr sz="1100" b="1" spc="-55">
                <a:solidFill>
                  <a:srgbClr val="222E54"/>
                </a:solidFill>
                <a:latin typeface="Arial"/>
                <a:cs typeface="Arial"/>
              </a:rPr>
              <a:t>PASSO:</a:t>
            </a:r>
            <a:r>
              <a:rPr sz="1100" b="1" spc="15">
                <a:solidFill>
                  <a:srgbClr val="222E54"/>
                </a:solidFill>
                <a:latin typeface="Arial"/>
                <a:cs typeface="Arial"/>
              </a:rPr>
              <a:t> </a:t>
            </a:r>
            <a:r>
              <a:rPr sz="1100" spc="-90">
                <a:solidFill>
                  <a:srgbClr val="222E54"/>
                </a:solidFill>
                <a:latin typeface="Verdana"/>
                <a:cs typeface="Verdana"/>
              </a:rPr>
              <a:t>Deve</a:t>
            </a:r>
            <a:r>
              <a:rPr sz="1100" spc="-65">
                <a:solidFill>
                  <a:srgbClr val="222E54"/>
                </a:solidFill>
                <a:latin typeface="Verdana"/>
                <a:cs typeface="Verdana"/>
              </a:rPr>
              <a:t> </a:t>
            </a:r>
            <a:r>
              <a:rPr sz="1100" spc="-80">
                <a:solidFill>
                  <a:srgbClr val="222E54"/>
                </a:solidFill>
                <a:latin typeface="Verdana"/>
                <a:cs typeface="Verdana"/>
              </a:rPr>
              <a:t>conter</a:t>
            </a:r>
            <a:r>
              <a:rPr sz="1100" spc="-65">
                <a:solidFill>
                  <a:srgbClr val="222E54"/>
                </a:solidFill>
                <a:latin typeface="Verdana"/>
                <a:cs typeface="Verdana"/>
              </a:rPr>
              <a:t> </a:t>
            </a:r>
            <a:r>
              <a:rPr sz="1100" spc="-95">
                <a:solidFill>
                  <a:srgbClr val="222E54"/>
                </a:solidFill>
                <a:latin typeface="Verdana"/>
                <a:cs typeface="Verdana"/>
              </a:rPr>
              <a:t>a</a:t>
            </a:r>
            <a:r>
              <a:rPr sz="1100" spc="-65">
                <a:solidFill>
                  <a:srgbClr val="222E54"/>
                </a:solidFill>
                <a:latin typeface="Verdana"/>
                <a:cs typeface="Verdana"/>
              </a:rPr>
              <a:t> </a:t>
            </a:r>
            <a:r>
              <a:rPr sz="1100" spc="-90">
                <a:solidFill>
                  <a:srgbClr val="222E54"/>
                </a:solidFill>
                <a:latin typeface="Verdana"/>
                <a:cs typeface="Verdana"/>
              </a:rPr>
              <a:t>assinatura</a:t>
            </a:r>
            <a:r>
              <a:rPr sz="1100" spc="-65">
                <a:solidFill>
                  <a:srgbClr val="222E54"/>
                </a:solidFill>
                <a:latin typeface="Verdana"/>
                <a:cs typeface="Verdana"/>
              </a:rPr>
              <a:t> </a:t>
            </a:r>
            <a:r>
              <a:rPr sz="1100" spc="-25">
                <a:solidFill>
                  <a:srgbClr val="222E54"/>
                </a:solidFill>
                <a:latin typeface="Verdana"/>
                <a:cs typeface="Verdana"/>
              </a:rPr>
              <a:t>da </a:t>
            </a:r>
            <a:r>
              <a:rPr sz="1100" spc="-95">
                <a:solidFill>
                  <a:srgbClr val="222E54"/>
                </a:solidFill>
                <a:latin typeface="Verdana"/>
                <a:cs typeface="Verdana"/>
              </a:rPr>
              <a:t>empresa</a:t>
            </a:r>
            <a:r>
              <a:rPr sz="1100" spc="-85">
                <a:solidFill>
                  <a:srgbClr val="222E54"/>
                </a:solidFill>
                <a:latin typeface="Verdana"/>
                <a:cs typeface="Verdana"/>
              </a:rPr>
              <a:t> e</a:t>
            </a:r>
            <a:r>
              <a:rPr sz="1100" spc="-80">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a:t>
            </a:r>
            <a:r>
              <a:rPr sz="1100" spc="-10">
                <a:solidFill>
                  <a:srgbClr val="222E54"/>
                </a:solidFill>
                <a:latin typeface="Verdana"/>
                <a:cs typeface="Verdana"/>
              </a:rPr>
              <a:t>funcionário.</a:t>
            </a:r>
            <a:endParaRPr sz="1100">
              <a:latin typeface="Verdana"/>
              <a:cs typeface="Verdana"/>
            </a:endParaRPr>
          </a:p>
        </p:txBody>
      </p:sp>
      <p:sp>
        <p:nvSpPr>
          <p:cNvPr id="31" name="object 31"/>
          <p:cNvSpPr txBox="1"/>
          <p:nvPr/>
        </p:nvSpPr>
        <p:spPr>
          <a:xfrm>
            <a:off x="444500" y="5785430"/>
            <a:ext cx="2587625"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spc="25">
                <a:solidFill>
                  <a:srgbClr val="222E54"/>
                </a:solidFill>
                <a:latin typeface="Arial"/>
                <a:cs typeface="Arial"/>
              </a:rPr>
              <a:t>5º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45">
                <a:solidFill>
                  <a:srgbClr val="222E54"/>
                </a:solidFill>
                <a:latin typeface="Verdana"/>
                <a:cs typeface="Verdana"/>
              </a:rPr>
              <a:t>O</a:t>
            </a:r>
            <a:r>
              <a:rPr sz="1100" spc="-110">
                <a:solidFill>
                  <a:srgbClr val="222E54"/>
                </a:solidFill>
                <a:latin typeface="Verdana"/>
                <a:cs typeface="Verdana"/>
              </a:rPr>
              <a:t> </a:t>
            </a:r>
            <a:r>
              <a:rPr sz="1100" spc="-85">
                <a:solidFill>
                  <a:srgbClr val="222E54"/>
                </a:solidFill>
                <a:latin typeface="Verdana"/>
                <a:cs typeface="Verdana"/>
              </a:rPr>
              <a:t>documento</a:t>
            </a:r>
            <a:r>
              <a:rPr sz="1100" spc="-110">
                <a:solidFill>
                  <a:srgbClr val="222E54"/>
                </a:solidFill>
                <a:latin typeface="Verdana"/>
                <a:cs typeface="Verdana"/>
              </a:rPr>
              <a:t> </a:t>
            </a:r>
            <a:r>
              <a:rPr sz="1100" spc="-90">
                <a:solidFill>
                  <a:srgbClr val="222E54"/>
                </a:solidFill>
                <a:latin typeface="Verdana"/>
                <a:cs typeface="Verdana"/>
              </a:rPr>
              <a:t>deve</a:t>
            </a:r>
            <a:r>
              <a:rPr sz="1100" spc="-110">
                <a:solidFill>
                  <a:srgbClr val="222E54"/>
                </a:solidFill>
                <a:latin typeface="Verdana"/>
                <a:cs typeface="Verdana"/>
              </a:rPr>
              <a:t> </a:t>
            </a:r>
            <a:r>
              <a:rPr sz="1100" spc="-80">
                <a:solidFill>
                  <a:srgbClr val="222E54"/>
                </a:solidFill>
                <a:latin typeface="Verdana"/>
                <a:cs typeface="Verdana"/>
              </a:rPr>
              <a:t>ser</a:t>
            </a:r>
            <a:r>
              <a:rPr sz="1100" spc="-110">
                <a:solidFill>
                  <a:srgbClr val="222E54"/>
                </a:solidFill>
                <a:latin typeface="Verdana"/>
                <a:cs typeface="Verdana"/>
              </a:rPr>
              <a:t> </a:t>
            </a:r>
            <a:r>
              <a:rPr sz="1100" spc="-80">
                <a:solidFill>
                  <a:srgbClr val="222E54"/>
                </a:solidFill>
                <a:latin typeface="Verdana"/>
                <a:cs typeface="Verdana"/>
              </a:rPr>
              <a:t>datado</a:t>
            </a:r>
            <a:r>
              <a:rPr sz="1100" spc="-50">
                <a:solidFill>
                  <a:srgbClr val="222E54"/>
                </a:solidFill>
                <a:latin typeface="Verdana"/>
                <a:cs typeface="Verdana"/>
              </a:rPr>
              <a:t> </a:t>
            </a:r>
            <a:r>
              <a:rPr sz="1100" spc="-80">
                <a:solidFill>
                  <a:srgbClr val="222E54"/>
                </a:solidFill>
                <a:latin typeface="Verdana"/>
                <a:cs typeface="Verdana"/>
              </a:rPr>
              <a:t>e</a:t>
            </a:r>
            <a:r>
              <a:rPr sz="1100" spc="-110">
                <a:solidFill>
                  <a:srgbClr val="222E54"/>
                </a:solidFill>
                <a:latin typeface="Verdana"/>
                <a:cs typeface="Verdana"/>
              </a:rPr>
              <a:t> </a:t>
            </a:r>
            <a:r>
              <a:rPr sz="1100" spc="-65">
                <a:solidFill>
                  <a:srgbClr val="222E54"/>
                </a:solidFill>
                <a:latin typeface="Verdana"/>
                <a:cs typeface="Verdana"/>
              </a:rPr>
              <a:t>precisa</a:t>
            </a:r>
            <a:r>
              <a:rPr sz="1100" spc="-110">
                <a:solidFill>
                  <a:srgbClr val="222E54"/>
                </a:solidFill>
                <a:latin typeface="Verdana"/>
                <a:cs typeface="Verdana"/>
              </a:rPr>
              <a:t> </a:t>
            </a:r>
            <a:r>
              <a:rPr sz="1100" spc="-80">
                <a:solidFill>
                  <a:srgbClr val="222E54"/>
                </a:solidFill>
                <a:latin typeface="Verdana"/>
                <a:cs typeface="Verdana"/>
              </a:rPr>
              <a:t>ser</a:t>
            </a:r>
            <a:r>
              <a:rPr sz="1100" spc="-110">
                <a:solidFill>
                  <a:srgbClr val="222E54"/>
                </a:solidFill>
                <a:latin typeface="Verdana"/>
                <a:cs typeface="Verdana"/>
              </a:rPr>
              <a:t> </a:t>
            </a:r>
            <a:r>
              <a:rPr sz="1100" spc="-90">
                <a:solidFill>
                  <a:srgbClr val="222E54"/>
                </a:solidFill>
                <a:latin typeface="Verdana"/>
                <a:cs typeface="Verdana"/>
              </a:rPr>
              <a:t>entregue</a:t>
            </a:r>
            <a:r>
              <a:rPr sz="1100" spc="-110">
                <a:solidFill>
                  <a:srgbClr val="222E54"/>
                </a:solidFill>
                <a:latin typeface="Verdana"/>
                <a:cs typeface="Verdana"/>
              </a:rPr>
              <a:t> </a:t>
            </a:r>
            <a:r>
              <a:rPr sz="1100" b="1">
                <a:solidFill>
                  <a:srgbClr val="222E54"/>
                </a:solidFill>
                <a:latin typeface="Arial"/>
                <a:cs typeface="Arial"/>
              </a:rPr>
              <a:t>até</a:t>
            </a:r>
            <a:r>
              <a:rPr sz="1100" b="1" spc="-40">
                <a:solidFill>
                  <a:srgbClr val="222E54"/>
                </a:solidFill>
                <a:latin typeface="Arial"/>
                <a:cs typeface="Arial"/>
              </a:rPr>
              <a:t> </a:t>
            </a:r>
            <a:r>
              <a:rPr sz="1100" b="1" spc="-75">
                <a:solidFill>
                  <a:srgbClr val="222E54"/>
                </a:solidFill>
                <a:latin typeface="Arial"/>
                <a:cs typeface="Arial"/>
              </a:rPr>
              <a:t>10</a:t>
            </a:r>
            <a:r>
              <a:rPr sz="1100" b="1" spc="-40">
                <a:solidFill>
                  <a:srgbClr val="222E54"/>
                </a:solidFill>
                <a:latin typeface="Arial"/>
                <a:cs typeface="Arial"/>
              </a:rPr>
              <a:t> </a:t>
            </a:r>
            <a:r>
              <a:rPr sz="1100" b="1" spc="-25">
                <a:solidFill>
                  <a:srgbClr val="222E54"/>
                </a:solidFill>
                <a:latin typeface="Arial"/>
                <a:cs typeface="Arial"/>
              </a:rPr>
              <a:t>dias</a:t>
            </a:r>
            <a:r>
              <a:rPr sz="1100" b="1" spc="-40">
                <a:solidFill>
                  <a:srgbClr val="222E54"/>
                </a:solidFill>
                <a:latin typeface="Arial"/>
                <a:cs typeface="Arial"/>
              </a:rPr>
              <a:t> </a:t>
            </a:r>
            <a:r>
              <a:rPr sz="1100" b="1" spc="-30">
                <a:solidFill>
                  <a:srgbClr val="222E54"/>
                </a:solidFill>
                <a:latin typeface="Arial"/>
                <a:cs typeface="Arial"/>
              </a:rPr>
              <a:t>após </a:t>
            </a:r>
            <a:r>
              <a:rPr sz="1100" spc="-90">
                <a:solidFill>
                  <a:srgbClr val="222E54"/>
                </a:solidFill>
                <a:latin typeface="Verdana"/>
                <a:cs typeface="Verdana"/>
              </a:rPr>
              <a:t>a</a:t>
            </a:r>
            <a:r>
              <a:rPr sz="1100" spc="-55">
                <a:solidFill>
                  <a:srgbClr val="222E54"/>
                </a:solidFill>
                <a:latin typeface="Verdana"/>
                <a:cs typeface="Verdana"/>
              </a:rPr>
              <a:t> </a:t>
            </a:r>
            <a:r>
              <a:rPr sz="1100" spc="-75">
                <a:solidFill>
                  <a:srgbClr val="222E54"/>
                </a:solidFill>
                <a:latin typeface="Verdana"/>
                <a:cs typeface="Verdana"/>
              </a:rPr>
              <a:t>demissão</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80">
                <a:solidFill>
                  <a:srgbClr val="222E54"/>
                </a:solidFill>
                <a:latin typeface="Verdana"/>
                <a:cs typeface="Verdana"/>
              </a:rPr>
              <a:t>funcionário.</a:t>
            </a:r>
            <a:endParaRPr sz="1100">
              <a:latin typeface="Verdana"/>
              <a:cs typeface="Verdana"/>
            </a:endParaRPr>
          </a:p>
        </p:txBody>
      </p:sp>
      <p:sp>
        <p:nvSpPr>
          <p:cNvPr id="32" name="object 32"/>
          <p:cNvSpPr txBox="1"/>
          <p:nvPr/>
        </p:nvSpPr>
        <p:spPr>
          <a:xfrm>
            <a:off x="7511363" y="6568448"/>
            <a:ext cx="2679065" cy="360680"/>
          </a:xfrm>
          <a:prstGeom prst="rect">
            <a:avLst/>
          </a:prstGeom>
        </p:spPr>
        <p:txBody>
          <a:bodyPr vert="horz" wrap="square" lIns="0" tIns="12700" rIns="0" bIns="0" rtlCol="0">
            <a:spAutoFit/>
          </a:bodyPr>
          <a:lstStyle/>
          <a:p>
            <a:pPr marL="12700" marR="5080">
              <a:lnSpc>
                <a:spcPct val="100000"/>
              </a:lnSpc>
              <a:spcBef>
                <a:spcPts val="100"/>
              </a:spcBef>
            </a:pPr>
            <a:r>
              <a:rPr sz="1100" b="1" spc="-50">
                <a:solidFill>
                  <a:srgbClr val="222E54"/>
                </a:solidFill>
                <a:latin typeface="Arial"/>
                <a:cs typeface="Arial"/>
              </a:rPr>
              <a:t>ATENÇÃO:</a:t>
            </a:r>
            <a:r>
              <a:rPr sz="1100" b="1" spc="-5">
                <a:solidFill>
                  <a:srgbClr val="222E54"/>
                </a:solidFill>
                <a:latin typeface="Arial"/>
                <a:cs typeface="Arial"/>
              </a:rPr>
              <a:t> </a:t>
            </a:r>
            <a:r>
              <a:rPr sz="1100" spc="-80">
                <a:solidFill>
                  <a:srgbClr val="222E54"/>
                </a:solidFill>
                <a:latin typeface="Verdana"/>
                <a:cs typeface="Verdana"/>
              </a:rPr>
              <a:t>Este</a:t>
            </a:r>
            <a:r>
              <a:rPr sz="1100" spc="-75">
                <a:solidFill>
                  <a:srgbClr val="222E54"/>
                </a:solidFill>
                <a:latin typeface="Verdana"/>
                <a:cs typeface="Verdana"/>
              </a:rPr>
              <a:t> </a:t>
            </a:r>
            <a:r>
              <a:rPr sz="1100" spc="-90">
                <a:solidFill>
                  <a:srgbClr val="222E54"/>
                </a:solidFill>
                <a:latin typeface="Verdana"/>
                <a:cs typeface="Verdana"/>
              </a:rPr>
              <a:t>documento</a:t>
            </a:r>
            <a:r>
              <a:rPr sz="1100" spc="-70">
                <a:solidFill>
                  <a:srgbClr val="222E54"/>
                </a:solidFill>
                <a:latin typeface="Verdana"/>
                <a:cs typeface="Verdana"/>
              </a:rPr>
              <a:t> </a:t>
            </a:r>
            <a:r>
              <a:rPr sz="1100" spc="-85">
                <a:solidFill>
                  <a:srgbClr val="222E54"/>
                </a:solidFill>
                <a:latin typeface="Verdana"/>
                <a:cs typeface="Verdana"/>
              </a:rPr>
              <a:t>é</a:t>
            </a:r>
            <a:r>
              <a:rPr sz="1100" spc="-75">
                <a:solidFill>
                  <a:srgbClr val="222E54"/>
                </a:solidFill>
                <a:latin typeface="Verdana"/>
                <a:cs typeface="Verdana"/>
              </a:rPr>
              <a:t> </a:t>
            </a:r>
            <a:r>
              <a:rPr sz="1100" spc="-80">
                <a:solidFill>
                  <a:srgbClr val="222E54"/>
                </a:solidFill>
                <a:latin typeface="Verdana"/>
                <a:cs typeface="Verdana"/>
              </a:rPr>
              <a:t>feito</a:t>
            </a:r>
            <a:r>
              <a:rPr sz="1100" spc="-70">
                <a:solidFill>
                  <a:srgbClr val="222E54"/>
                </a:solidFill>
                <a:latin typeface="Verdana"/>
                <a:cs typeface="Verdana"/>
              </a:rPr>
              <a:t> </a:t>
            </a:r>
            <a:r>
              <a:rPr sz="1100" spc="-120">
                <a:solidFill>
                  <a:srgbClr val="222E54"/>
                </a:solidFill>
                <a:latin typeface="Verdana"/>
                <a:cs typeface="Verdana"/>
              </a:rPr>
              <a:t>em</a:t>
            </a:r>
            <a:r>
              <a:rPr sz="1100" spc="-70">
                <a:solidFill>
                  <a:srgbClr val="222E54"/>
                </a:solidFill>
                <a:latin typeface="Verdana"/>
                <a:cs typeface="Verdana"/>
              </a:rPr>
              <a:t> </a:t>
            </a:r>
            <a:r>
              <a:rPr sz="1100" spc="-60">
                <a:solidFill>
                  <a:srgbClr val="222E54"/>
                </a:solidFill>
                <a:latin typeface="Verdana"/>
                <a:cs typeface="Verdana"/>
              </a:rPr>
              <a:t>mo- </a:t>
            </a:r>
            <a:r>
              <a:rPr sz="1100" spc="-70">
                <a:solidFill>
                  <a:srgbClr val="222E54"/>
                </a:solidFill>
                <a:latin typeface="Verdana"/>
                <a:cs typeface="Verdana"/>
              </a:rPr>
              <a:t>delo</a:t>
            </a:r>
            <a:r>
              <a:rPr sz="1100" spc="-85">
                <a:solidFill>
                  <a:srgbClr val="222E54"/>
                </a:solidFill>
                <a:latin typeface="Verdana"/>
                <a:cs typeface="Verdana"/>
              </a:rPr>
              <a:t> </a:t>
            </a:r>
            <a:r>
              <a:rPr sz="1100" spc="-10">
                <a:solidFill>
                  <a:srgbClr val="222E54"/>
                </a:solidFill>
                <a:latin typeface="Verdana"/>
                <a:cs typeface="Verdana"/>
              </a:rPr>
              <a:t>padrão.</a:t>
            </a:r>
            <a:endParaRPr sz="1100">
              <a:latin typeface="Verdana"/>
              <a:cs typeface="Verdana"/>
            </a:endParaRPr>
          </a:p>
        </p:txBody>
      </p:sp>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5D0CC41-4ECE-6EE1-A935-7C670284D04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3606782" y="273173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1F15F90-C19B-0ACF-701E-4965CDEBFC6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3608907" y="291475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7460107-EDC4-EE4F-D451-DCB7FF606D8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3608907" y="307064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543161B-ECF0-F6BD-355F-F79B6F0B74F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3499890" y="340840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ABB4EEA-DAB4-80C4-5667-CFB8AFF554D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a:off x="5435498" y="4404968"/>
            <a:ext cx="1290029" cy="16920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F0C046C-96E0-F577-9C32-AC6B7F937F4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5134069" y="325015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A28621C-F11F-E1DF-579D-86064CDD5B2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4258920" y="367793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634EEFD-4ED1-3832-40CB-88A9889D5D2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6067502" y="340840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43C4496-1FE3-B1BA-A896-82B9FA08BBA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53384" b="31725"/>
          <a:stretch>
            <a:fillRect/>
          </a:stretch>
        </p:blipFill>
        <p:spPr bwMode="auto">
          <a:xfrm flipV="1">
            <a:off x="4560177" y="5786657"/>
            <a:ext cx="1290029" cy="1954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60268" y="2429819"/>
            <a:ext cx="8340725" cy="45974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5080">
              <a:lnSpc>
                <a:spcPct val="100000"/>
              </a:lnSpc>
            </a:pPr>
            <a:r>
              <a:rPr sz="1500" spc="-50">
                <a:solidFill>
                  <a:srgbClr val="0C285A"/>
                </a:solidFill>
                <a:latin typeface="Verdana"/>
                <a:cs typeface="Verdana"/>
              </a:rPr>
              <a:t>A</a:t>
            </a:r>
            <a:r>
              <a:rPr sz="1500" spc="-110">
                <a:solidFill>
                  <a:srgbClr val="0C285A"/>
                </a:solidFill>
                <a:latin typeface="Verdana"/>
                <a:cs typeface="Verdana"/>
              </a:rPr>
              <a:t> </a:t>
            </a:r>
            <a:r>
              <a:rPr sz="1500" spc="-100">
                <a:solidFill>
                  <a:srgbClr val="0C285A"/>
                </a:solidFill>
                <a:latin typeface="Verdana"/>
                <a:cs typeface="Verdana"/>
              </a:rPr>
              <a:t>Carteira</a:t>
            </a:r>
            <a:r>
              <a:rPr sz="1500" spc="-110">
                <a:solidFill>
                  <a:srgbClr val="0C285A"/>
                </a:solidFill>
                <a:latin typeface="Verdana"/>
                <a:cs typeface="Verdana"/>
              </a:rPr>
              <a:t> de </a:t>
            </a:r>
            <a:r>
              <a:rPr sz="1500" spc="-120">
                <a:solidFill>
                  <a:srgbClr val="0C285A"/>
                </a:solidFill>
                <a:latin typeface="Verdana"/>
                <a:cs typeface="Verdana"/>
              </a:rPr>
              <a:t>Trabalho</a:t>
            </a:r>
            <a:r>
              <a:rPr sz="1500" spc="-11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95">
                <a:solidFill>
                  <a:srgbClr val="0C285A"/>
                </a:solidFill>
                <a:latin typeface="Verdana"/>
                <a:cs typeface="Verdana"/>
              </a:rPr>
              <a:t>Previdência</a:t>
            </a:r>
            <a:r>
              <a:rPr sz="1500" spc="-110">
                <a:solidFill>
                  <a:srgbClr val="0C285A"/>
                </a:solidFill>
                <a:latin typeface="Verdana"/>
                <a:cs typeface="Verdana"/>
              </a:rPr>
              <a:t> Social, </a:t>
            </a:r>
            <a:r>
              <a:rPr sz="1500" spc="-120">
                <a:solidFill>
                  <a:srgbClr val="0C285A"/>
                </a:solidFill>
                <a:latin typeface="Verdana"/>
                <a:cs typeface="Verdana"/>
              </a:rPr>
              <a:t>seja</a:t>
            </a:r>
            <a:r>
              <a:rPr sz="1500" spc="-110">
                <a:solidFill>
                  <a:srgbClr val="0C285A"/>
                </a:solidFill>
                <a:latin typeface="Verdana"/>
                <a:cs typeface="Verdana"/>
              </a:rPr>
              <a:t> </a:t>
            </a:r>
            <a:r>
              <a:rPr sz="1500" spc="-160">
                <a:solidFill>
                  <a:srgbClr val="0C285A"/>
                </a:solidFill>
                <a:latin typeface="Verdana"/>
                <a:cs typeface="Verdana"/>
              </a:rPr>
              <a:t>em</a:t>
            </a:r>
            <a:r>
              <a:rPr sz="1500" spc="-110">
                <a:solidFill>
                  <a:srgbClr val="0C285A"/>
                </a:solidFill>
                <a:latin typeface="Verdana"/>
                <a:cs typeface="Verdana"/>
              </a:rPr>
              <a:t> </a:t>
            </a:r>
            <a:r>
              <a:rPr sz="1500" spc="-135">
                <a:solidFill>
                  <a:srgbClr val="0C285A"/>
                </a:solidFill>
                <a:latin typeface="Verdana"/>
                <a:cs typeface="Verdana"/>
              </a:rPr>
              <a:t>formato</a:t>
            </a:r>
            <a:r>
              <a:rPr sz="1500" spc="-105">
                <a:solidFill>
                  <a:srgbClr val="0C285A"/>
                </a:solidFill>
                <a:latin typeface="Verdana"/>
                <a:cs typeface="Verdana"/>
              </a:rPr>
              <a:t> </a:t>
            </a:r>
            <a:r>
              <a:rPr sz="1500" spc="-80">
                <a:solidFill>
                  <a:srgbClr val="0C285A"/>
                </a:solidFill>
                <a:latin typeface="Verdana"/>
                <a:cs typeface="Verdana"/>
              </a:rPr>
              <a:t>físico</a:t>
            </a:r>
            <a:r>
              <a:rPr sz="1500" spc="-110">
                <a:solidFill>
                  <a:srgbClr val="0C285A"/>
                </a:solidFill>
                <a:latin typeface="Verdana"/>
                <a:cs typeface="Verdana"/>
              </a:rPr>
              <a:t> ou digital, </a:t>
            </a:r>
            <a:r>
              <a:rPr sz="1500" spc="-150">
                <a:solidFill>
                  <a:srgbClr val="0C285A"/>
                </a:solidFill>
                <a:latin typeface="Verdana"/>
                <a:cs typeface="Verdana"/>
              </a:rPr>
              <a:t>tem</a:t>
            </a:r>
            <a:r>
              <a:rPr sz="1500" spc="-105">
                <a:solidFill>
                  <a:srgbClr val="0C285A"/>
                </a:solidFill>
                <a:latin typeface="Verdana"/>
                <a:cs typeface="Verdana"/>
              </a:rPr>
              <a:t> </a:t>
            </a:r>
            <a:r>
              <a:rPr sz="1500" spc="-114">
                <a:solidFill>
                  <a:srgbClr val="0C285A"/>
                </a:solidFill>
                <a:latin typeface="Verdana"/>
                <a:cs typeface="Verdana"/>
              </a:rPr>
              <a:t>como</a:t>
            </a:r>
            <a:r>
              <a:rPr sz="1500" spc="-110">
                <a:solidFill>
                  <a:srgbClr val="0C285A"/>
                </a:solidFill>
                <a:latin typeface="Verdana"/>
                <a:cs typeface="Verdana"/>
              </a:rPr>
              <a:t> </a:t>
            </a:r>
            <a:r>
              <a:rPr sz="1500" spc="-100">
                <a:solidFill>
                  <a:srgbClr val="0C285A"/>
                </a:solidFill>
                <a:latin typeface="Verdana"/>
                <a:cs typeface="Verdana"/>
              </a:rPr>
              <a:t>função</a:t>
            </a:r>
            <a:r>
              <a:rPr sz="1500" spc="-110">
                <a:solidFill>
                  <a:srgbClr val="0C285A"/>
                </a:solidFill>
                <a:latin typeface="Verdana"/>
                <a:cs typeface="Verdana"/>
              </a:rPr>
              <a:t> </a:t>
            </a:r>
            <a:r>
              <a:rPr sz="1500" spc="-25">
                <a:solidFill>
                  <a:srgbClr val="0C285A"/>
                </a:solidFill>
                <a:latin typeface="Verdana"/>
                <a:cs typeface="Verdana"/>
              </a:rPr>
              <a:t>re- </a:t>
            </a:r>
            <a:r>
              <a:rPr sz="1500" spc="-114">
                <a:solidFill>
                  <a:srgbClr val="0C285A"/>
                </a:solidFill>
                <a:latin typeface="Verdana"/>
                <a:cs typeface="Verdana"/>
              </a:rPr>
              <a:t>gistrar</a:t>
            </a:r>
            <a:r>
              <a:rPr sz="1500" spc="-95">
                <a:solidFill>
                  <a:srgbClr val="0C285A"/>
                </a:solidFill>
                <a:latin typeface="Verdana"/>
                <a:cs typeface="Verdana"/>
              </a:rPr>
              <a:t> </a:t>
            </a:r>
            <a:r>
              <a:rPr sz="1500" spc="-105">
                <a:solidFill>
                  <a:srgbClr val="0C285A"/>
                </a:solidFill>
                <a:latin typeface="Verdana"/>
                <a:cs typeface="Verdana"/>
              </a:rPr>
              <a:t>oficialmente</a:t>
            </a:r>
            <a:r>
              <a:rPr sz="1500" spc="-90">
                <a:solidFill>
                  <a:srgbClr val="0C285A"/>
                </a:solidFill>
                <a:latin typeface="Verdana"/>
                <a:cs typeface="Verdana"/>
              </a:rPr>
              <a:t> </a:t>
            </a:r>
            <a:r>
              <a:rPr sz="1500" spc="-100">
                <a:solidFill>
                  <a:srgbClr val="0C285A"/>
                </a:solidFill>
                <a:latin typeface="Verdana"/>
                <a:cs typeface="Verdana"/>
              </a:rPr>
              <a:t>o</a:t>
            </a:r>
            <a:r>
              <a:rPr sz="1500" spc="-90">
                <a:solidFill>
                  <a:srgbClr val="0C285A"/>
                </a:solidFill>
                <a:latin typeface="Verdana"/>
                <a:cs typeface="Verdana"/>
              </a:rPr>
              <a:t> </a:t>
            </a:r>
            <a:r>
              <a:rPr sz="1500" spc="-95">
                <a:solidFill>
                  <a:srgbClr val="0C285A"/>
                </a:solidFill>
                <a:latin typeface="Verdana"/>
                <a:cs typeface="Verdana"/>
              </a:rPr>
              <a:t>histórico profissional</a:t>
            </a:r>
            <a:r>
              <a:rPr sz="1500" spc="-90">
                <a:solidFill>
                  <a:srgbClr val="0C285A"/>
                </a:solidFill>
                <a:latin typeface="Verdana"/>
                <a:cs typeface="Verdana"/>
              </a:rPr>
              <a:t> </a:t>
            </a:r>
            <a:r>
              <a:rPr sz="1500" spc="-100">
                <a:solidFill>
                  <a:srgbClr val="0C285A"/>
                </a:solidFill>
                <a:latin typeface="Verdana"/>
                <a:cs typeface="Verdana"/>
              </a:rPr>
              <a:t>do</a:t>
            </a:r>
            <a:r>
              <a:rPr sz="1500" spc="-90">
                <a:solidFill>
                  <a:srgbClr val="0C285A"/>
                </a:solidFill>
                <a:latin typeface="Verdana"/>
                <a:cs typeface="Verdana"/>
              </a:rPr>
              <a:t> </a:t>
            </a:r>
            <a:r>
              <a:rPr sz="1500" spc="-120">
                <a:solidFill>
                  <a:srgbClr val="0C285A"/>
                </a:solidFill>
                <a:latin typeface="Verdana"/>
                <a:cs typeface="Verdana"/>
              </a:rPr>
              <a:t>colaborador,</a:t>
            </a:r>
            <a:r>
              <a:rPr sz="1500" spc="-95">
                <a:solidFill>
                  <a:srgbClr val="0C285A"/>
                </a:solidFill>
                <a:latin typeface="Verdana"/>
                <a:cs typeface="Verdana"/>
              </a:rPr>
              <a:t> </a:t>
            </a:r>
            <a:r>
              <a:rPr sz="1500" spc="-105">
                <a:solidFill>
                  <a:srgbClr val="0C285A"/>
                </a:solidFill>
                <a:latin typeface="Verdana"/>
                <a:cs typeface="Verdana"/>
              </a:rPr>
              <a:t>reunindo</a:t>
            </a:r>
            <a:r>
              <a:rPr sz="1500" spc="-90">
                <a:solidFill>
                  <a:srgbClr val="0C285A"/>
                </a:solidFill>
                <a:latin typeface="Verdana"/>
                <a:cs typeface="Verdana"/>
              </a:rPr>
              <a:t> </a:t>
            </a:r>
            <a:r>
              <a:rPr sz="1500" spc="-95">
                <a:solidFill>
                  <a:srgbClr val="0C285A"/>
                </a:solidFill>
                <a:latin typeface="Verdana"/>
                <a:cs typeface="Verdana"/>
              </a:rPr>
              <a:t>dados</a:t>
            </a:r>
            <a:r>
              <a:rPr sz="1500" spc="-90">
                <a:solidFill>
                  <a:srgbClr val="0C285A"/>
                </a:solidFill>
                <a:latin typeface="Verdana"/>
                <a:cs typeface="Verdana"/>
              </a:rPr>
              <a:t> </a:t>
            </a:r>
            <a:r>
              <a:rPr sz="1500" spc="-110">
                <a:solidFill>
                  <a:srgbClr val="0C285A"/>
                </a:solidFill>
                <a:latin typeface="Verdana"/>
                <a:cs typeface="Verdana"/>
              </a:rPr>
              <a:t>pessoais,</a:t>
            </a:r>
            <a:r>
              <a:rPr sz="1500" spc="-95">
                <a:solidFill>
                  <a:srgbClr val="0C285A"/>
                </a:solidFill>
                <a:latin typeface="Verdana"/>
                <a:cs typeface="Verdana"/>
              </a:rPr>
              <a:t> vínculos</a:t>
            </a:r>
            <a:r>
              <a:rPr sz="1500" spc="-90">
                <a:solidFill>
                  <a:srgbClr val="0C285A"/>
                </a:solidFill>
                <a:latin typeface="Verdana"/>
                <a:cs typeface="Verdana"/>
              </a:rPr>
              <a:t> </a:t>
            </a:r>
            <a:r>
              <a:rPr sz="1500" spc="-25">
                <a:solidFill>
                  <a:srgbClr val="0C285A"/>
                </a:solidFill>
                <a:latin typeface="Verdana"/>
                <a:cs typeface="Verdana"/>
              </a:rPr>
              <a:t>em- </a:t>
            </a:r>
            <a:r>
              <a:rPr sz="1500" spc="-105">
                <a:solidFill>
                  <a:srgbClr val="0C285A"/>
                </a:solidFill>
                <a:latin typeface="Verdana"/>
                <a:cs typeface="Verdana"/>
              </a:rPr>
              <a:t>pregatícios,</a:t>
            </a:r>
            <a:r>
              <a:rPr sz="1500" spc="-114">
                <a:solidFill>
                  <a:srgbClr val="0C285A"/>
                </a:solidFill>
                <a:latin typeface="Verdana"/>
                <a:cs typeface="Verdana"/>
              </a:rPr>
              <a:t> </a:t>
            </a:r>
            <a:r>
              <a:rPr sz="1500" spc="-95">
                <a:solidFill>
                  <a:srgbClr val="0C285A"/>
                </a:solidFill>
                <a:latin typeface="Verdana"/>
                <a:cs typeface="Verdana"/>
              </a:rPr>
              <a:t>funções</a:t>
            </a:r>
            <a:r>
              <a:rPr sz="1500" spc="-110">
                <a:solidFill>
                  <a:srgbClr val="0C285A"/>
                </a:solidFill>
                <a:latin typeface="Verdana"/>
                <a:cs typeface="Verdana"/>
              </a:rPr>
              <a:t> </a:t>
            </a:r>
            <a:r>
              <a:rPr sz="1500" spc="-114">
                <a:solidFill>
                  <a:srgbClr val="0C285A"/>
                </a:solidFill>
                <a:latin typeface="Verdana"/>
                <a:cs typeface="Verdana"/>
              </a:rPr>
              <a:t>e </a:t>
            </a:r>
            <a:r>
              <a:rPr sz="1500" spc="-125">
                <a:solidFill>
                  <a:srgbClr val="0C285A"/>
                </a:solidFill>
                <a:latin typeface="Verdana"/>
                <a:cs typeface="Verdana"/>
              </a:rPr>
              <a:t>remunerações.</a:t>
            </a:r>
            <a:r>
              <a:rPr sz="1500" spc="-110">
                <a:solidFill>
                  <a:srgbClr val="0C285A"/>
                </a:solidFill>
                <a:latin typeface="Verdana"/>
                <a:cs typeface="Verdana"/>
              </a:rPr>
              <a:t> </a:t>
            </a:r>
            <a:r>
              <a:rPr sz="1500" spc="-90">
                <a:solidFill>
                  <a:srgbClr val="0C285A"/>
                </a:solidFill>
                <a:latin typeface="Verdana"/>
                <a:cs typeface="Verdana"/>
              </a:rPr>
              <a:t>Ela</a:t>
            </a:r>
            <a:r>
              <a:rPr sz="1500" spc="-114">
                <a:solidFill>
                  <a:srgbClr val="0C285A"/>
                </a:solidFill>
                <a:latin typeface="Verdana"/>
                <a:cs typeface="Verdana"/>
              </a:rPr>
              <a:t> é</a:t>
            </a:r>
            <a:r>
              <a:rPr sz="1500" spc="-110">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120">
                <a:solidFill>
                  <a:srgbClr val="0C285A"/>
                </a:solidFill>
                <a:latin typeface="Verdana"/>
                <a:cs typeface="Verdana"/>
              </a:rPr>
              <a:t>documento</a:t>
            </a:r>
            <a:r>
              <a:rPr sz="1500" spc="-110">
                <a:solidFill>
                  <a:srgbClr val="0C285A"/>
                </a:solidFill>
                <a:latin typeface="Verdana"/>
                <a:cs typeface="Verdana"/>
              </a:rPr>
              <a:t> </a:t>
            </a:r>
            <a:r>
              <a:rPr sz="1500" spc="-105">
                <a:solidFill>
                  <a:srgbClr val="0C285A"/>
                </a:solidFill>
                <a:latin typeface="Verdana"/>
                <a:cs typeface="Verdana"/>
              </a:rPr>
              <a:t>central</a:t>
            </a:r>
            <a:r>
              <a:rPr sz="1500" spc="-114">
                <a:solidFill>
                  <a:srgbClr val="0C285A"/>
                </a:solidFill>
                <a:latin typeface="Verdana"/>
                <a:cs typeface="Verdana"/>
              </a:rPr>
              <a:t> </a:t>
            </a:r>
            <a:r>
              <a:rPr sz="1500" spc="-110">
                <a:solidFill>
                  <a:srgbClr val="0C285A"/>
                </a:solidFill>
                <a:latin typeface="Verdana"/>
                <a:cs typeface="Verdana"/>
              </a:rPr>
              <a:t>que </a:t>
            </a:r>
            <a:r>
              <a:rPr sz="1500" spc="-114">
                <a:solidFill>
                  <a:srgbClr val="0C285A"/>
                </a:solidFill>
                <a:latin typeface="Verdana"/>
                <a:cs typeface="Verdana"/>
              </a:rPr>
              <a:t>formaliza</a:t>
            </a:r>
            <a:r>
              <a:rPr sz="1500" spc="-110">
                <a:solidFill>
                  <a:srgbClr val="0C285A"/>
                </a:solidFill>
                <a:latin typeface="Verdana"/>
                <a:cs typeface="Verdana"/>
              </a:rPr>
              <a:t> </a:t>
            </a:r>
            <a:r>
              <a:rPr sz="1500" spc="-114">
                <a:solidFill>
                  <a:srgbClr val="0C285A"/>
                </a:solidFill>
                <a:latin typeface="Verdana"/>
                <a:cs typeface="Verdana"/>
              </a:rPr>
              <a:t>a </a:t>
            </a:r>
            <a:r>
              <a:rPr sz="1500" spc="-100">
                <a:solidFill>
                  <a:srgbClr val="0C285A"/>
                </a:solidFill>
                <a:latin typeface="Verdana"/>
                <a:cs typeface="Verdana"/>
              </a:rPr>
              <a:t>relação</a:t>
            </a:r>
            <a:r>
              <a:rPr sz="1500" spc="-110">
                <a:solidFill>
                  <a:srgbClr val="0C285A"/>
                </a:solidFill>
                <a:latin typeface="Verdana"/>
                <a:cs typeface="Verdana"/>
              </a:rPr>
              <a:t> de</a:t>
            </a:r>
            <a:r>
              <a:rPr sz="1500" spc="-114">
                <a:solidFill>
                  <a:srgbClr val="0C285A"/>
                </a:solidFill>
                <a:latin typeface="Verdana"/>
                <a:cs typeface="Verdana"/>
              </a:rPr>
              <a:t> </a:t>
            </a:r>
            <a:r>
              <a:rPr sz="1500" spc="-55">
                <a:solidFill>
                  <a:srgbClr val="0C285A"/>
                </a:solidFill>
                <a:latin typeface="Verdana"/>
                <a:cs typeface="Verdana"/>
              </a:rPr>
              <a:t>trabalho </a:t>
            </a:r>
            <a:r>
              <a:rPr sz="1500" spc="-110">
                <a:solidFill>
                  <a:srgbClr val="0C285A"/>
                </a:solidFill>
                <a:latin typeface="Verdana"/>
                <a:cs typeface="Verdana"/>
              </a:rPr>
              <a:t>no</a:t>
            </a:r>
            <a:r>
              <a:rPr sz="1500" spc="-114">
                <a:solidFill>
                  <a:srgbClr val="0C285A"/>
                </a:solidFill>
                <a:latin typeface="Verdana"/>
                <a:cs typeface="Verdana"/>
              </a:rPr>
              <a:t> </a:t>
            </a:r>
            <a:r>
              <a:rPr sz="1500" spc="-120">
                <a:solidFill>
                  <a:srgbClr val="0C285A"/>
                </a:solidFill>
                <a:latin typeface="Verdana"/>
                <a:cs typeface="Verdana"/>
              </a:rPr>
              <a:t>Brasil,</a:t>
            </a:r>
            <a:r>
              <a:rPr sz="1500" spc="-114">
                <a:solidFill>
                  <a:srgbClr val="0C285A"/>
                </a:solidFill>
                <a:latin typeface="Verdana"/>
                <a:cs typeface="Verdana"/>
              </a:rPr>
              <a:t> </a:t>
            </a:r>
            <a:r>
              <a:rPr sz="1500" spc="-105">
                <a:solidFill>
                  <a:srgbClr val="0C285A"/>
                </a:solidFill>
                <a:latin typeface="Verdana"/>
                <a:cs typeface="Verdana"/>
              </a:rPr>
              <a:t>servindo</a:t>
            </a:r>
            <a:r>
              <a:rPr sz="1500" spc="-114">
                <a:solidFill>
                  <a:srgbClr val="0C285A"/>
                </a:solidFill>
                <a:latin typeface="Verdana"/>
                <a:cs typeface="Verdana"/>
              </a:rPr>
              <a:t> como </a:t>
            </a:r>
            <a:r>
              <a:rPr sz="1500" spc="-120">
                <a:solidFill>
                  <a:srgbClr val="0C285A"/>
                </a:solidFill>
                <a:latin typeface="Verdana"/>
                <a:cs typeface="Verdana"/>
              </a:rPr>
              <a:t>prova</a:t>
            </a:r>
            <a:r>
              <a:rPr sz="1500" spc="-110">
                <a:solidFill>
                  <a:srgbClr val="0C285A"/>
                </a:solidFill>
                <a:latin typeface="Verdana"/>
                <a:cs typeface="Verdana"/>
              </a:rPr>
              <a:t> </a:t>
            </a:r>
            <a:r>
              <a:rPr sz="1500" spc="-95">
                <a:solidFill>
                  <a:srgbClr val="0C285A"/>
                </a:solidFill>
                <a:latin typeface="Verdana"/>
                <a:cs typeface="Verdana"/>
              </a:rPr>
              <a:t>legal</a:t>
            </a:r>
            <a:r>
              <a:rPr sz="1500" spc="-114">
                <a:solidFill>
                  <a:srgbClr val="0C285A"/>
                </a:solidFill>
                <a:latin typeface="Verdana"/>
                <a:cs typeface="Verdana"/>
              </a:rPr>
              <a:t> </a:t>
            </a:r>
            <a:r>
              <a:rPr sz="1500" spc="-110">
                <a:solidFill>
                  <a:srgbClr val="0C285A"/>
                </a:solidFill>
                <a:latin typeface="Verdana"/>
                <a:cs typeface="Verdana"/>
              </a:rPr>
              <a:t>da</a:t>
            </a:r>
            <a:r>
              <a:rPr sz="1500" spc="-114">
                <a:solidFill>
                  <a:srgbClr val="0C285A"/>
                </a:solidFill>
                <a:latin typeface="Verdana"/>
                <a:cs typeface="Verdana"/>
              </a:rPr>
              <a:t> </a:t>
            </a:r>
            <a:r>
              <a:rPr sz="1500" spc="-25">
                <a:solidFill>
                  <a:srgbClr val="0C285A"/>
                </a:solidFill>
                <a:latin typeface="Verdana"/>
                <a:cs typeface="Verdana"/>
              </a:rPr>
              <a:t>contratação.</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139065">
              <a:lnSpc>
                <a:spcPct val="100000"/>
              </a:lnSpc>
            </a:pPr>
            <a:r>
              <a:rPr sz="1500" spc="-50">
                <a:solidFill>
                  <a:srgbClr val="0C285A"/>
                </a:solidFill>
                <a:latin typeface="Verdana"/>
                <a:cs typeface="Verdana"/>
              </a:rPr>
              <a:t>A</a:t>
            </a:r>
            <a:r>
              <a:rPr sz="1500" spc="-105">
                <a:solidFill>
                  <a:srgbClr val="0C285A"/>
                </a:solidFill>
                <a:latin typeface="Verdana"/>
                <a:cs typeface="Verdana"/>
              </a:rPr>
              <a:t> </a:t>
            </a:r>
            <a:r>
              <a:rPr sz="1500" spc="-55">
                <a:solidFill>
                  <a:srgbClr val="0C285A"/>
                </a:solidFill>
                <a:latin typeface="Verdana"/>
                <a:cs typeface="Verdana"/>
              </a:rPr>
              <a:t>CTPS</a:t>
            </a:r>
            <a:r>
              <a:rPr sz="1500" spc="-100">
                <a:solidFill>
                  <a:srgbClr val="0C285A"/>
                </a:solidFill>
                <a:latin typeface="Verdana"/>
                <a:cs typeface="Verdana"/>
              </a:rPr>
              <a:t> </a:t>
            </a:r>
            <a:r>
              <a:rPr sz="1500" spc="-114">
                <a:solidFill>
                  <a:srgbClr val="0C285A"/>
                </a:solidFill>
                <a:latin typeface="Verdana"/>
                <a:cs typeface="Verdana"/>
              </a:rPr>
              <a:t>é</a:t>
            </a:r>
            <a:r>
              <a:rPr sz="1500" spc="-105">
                <a:solidFill>
                  <a:srgbClr val="0C285A"/>
                </a:solidFill>
                <a:latin typeface="Verdana"/>
                <a:cs typeface="Verdana"/>
              </a:rPr>
              <a:t> indispensável</a:t>
            </a:r>
            <a:r>
              <a:rPr sz="1500" spc="-100">
                <a:solidFill>
                  <a:srgbClr val="0C285A"/>
                </a:solidFill>
                <a:latin typeface="Verdana"/>
                <a:cs typeface="Verdana"/>
              </a:rPr>
              <a:t> </a:t>
            </a:r>
            <a:r>
              <a:rPr sz="1500" spc="-110">
                <a:solidFill>
                  <a:srgbClr val="0C285A"/>
                </a:solidFill>
                <a:latin typeface="Verdana"/>
                <a:cs typeface="Verdana"/>
              </a:rPr>
              <a:t>porque</a:t>
            </a:r>
            <a:r>
              <a:rPr sz="1500" spc="-100">
                <a:solidFill>
                  <a:srgbClr val="0C285A"/>
                </a:solidFill>
                <a:latin typeface="Verdana"/>
                <a:cs typeface="Verdana"/>
              </a:rPr>
              <a:t> </a:t>
            </a:r>
            <a:r>
              <a:rPr sz="1500" spc="-110">
                <a:solidFill>
                  <a:srgbClr val="0C285A"/>
                </a:solidFill>
                <a:latin typeface="Verdana"/>
                <a:cs typeface="Verdana"/>
              </a:rPr>
              <a:t>assegura</a:t>
            </a:r>
            <a:r>
              <a:rPr sz="1500" spc="-105">
                <a:solidFill>
                  <a:srgbClr val="0C285A"/>
                </a:solidFill>
                <a:latin typeface="Verdana"/>
                <a:cs typeface="Verdana"/>
              </a:rPr>
              <a:t> </a:t>
            </a:r>
            <a:r>
              <a:rPr sz="1500" spc="-110">
                <a:solidFill>
                  <a:srgbClr val="0C285A"/>
                </a:solidFill>
                <a:latin typeface="Verdana"/>
                <a:cs typeface="Verdana"/>
              </a:rPr>
              <a:t>que</a:t>
            </a:r>
            <a:r>
              <a:rPr sz="1500" spc="-100">
                <a:solidFill>
                  <a:srgbClr val="0C285A"/>
                </a:solidFill>
                <a:latin typeface="Verdana"/>
                <a:cs typeface="Verdana"/>
              </a:rPr>
              <a:t> o vínculo</a:t>
            </a:r>
            <a:r>
              <a:rPr sz="1500" spc="-105">
                <a:solidFill>
                  <a:srgbClr val="0C285A"/>
                </a:solidFill>
                <a:latin typeface="Verdana"/>
                <a:cs typeface="Verdana"/>
              </a:rPr>
              <a:t> </a:t>
            </a:r>
            <a:r>
              <a:rPr sz="1500" spc="-110">
                <a:solidFill>
                  <a:srgbClr val="0C285A"/>
                </a:solidFill>
                <a:latin typeface="Verdana"/>
                <a:cs typeface="Verdana"/>
              </a:rPr>
              <a:t>empregatício</a:t>
            </a:r>
            <a:r>
              <a:rPr sz="1500" spc="-100">
                <a:solidFill>
                  <a:srgbClr val="0C285A"/>
                </a:solidFill>
                <a:latin typeface="Verdana"/>
                <a:cs typeface="Verdana"/>
              </a:rPr>
              <a:t> </a:t>
            </a:r>
            <a:r>
              <a:rPr sz="1500" spc="-110">
                <a:solidFill>
                  <a:srgbClr val="0C285A"/>
                </a:solidFill>
                <a:latin typeface="Verdana"/>
                <a:cs typeface="Verdana"/>
              </a:rPr>
              <a:t>está</a:t>
            </a:r>
            <a:r>
              <a:rPr sz="1500" spc="-105">
                <a:solidFill>
                  <a:srgbClr val="0C285A"/>
                </a:solidFill>
                <a:latin typeface="Verdana"/>
                <a:cs typeface="Verdana"/>
              </a:rPr>
              <a:t> </a:t>
            </a:r>
            <a:r>
              <a:rPr sz="1500" spc="-120">
                <a:solidFill>
                  <a:srgbClr val="0C285A"/>
                </a:solidFill>
                <a:latin typeface="Verdana"/>
                <a:cs typeface="Verdana"/>
              </a:rPr>
              <a:t>devidamente</a:t>
            </a:r>
            <a:r>
              <a:rPr sz="1500" spc="-100">
                <a:solidFill>
                  <a:srgbClr val="0C285A"/>
                </a:solidFill>
                <a:latin typeface="Verdana"/>
                <a:cs typeface="Verdana"/>
              </a:rPr>
              <a:t> </a:t>
            </a:r>
            <a:r>
              <a:rPr sz="1500" spc="-10">
                <a:solidFill>
                  <a:srgbClr val="0C285A"/>
                </a:solidFill>
                <a:latin typeface="Verdana"/>
                <a:cs typeface="Verdana"/>
              </a:rPr>
              <a:t>registra- </a:t>
            </a:r>
            <a:r>
              <a:rPr sz="1500" spc="-150">
                <a:solidFill>
                  <a:srgbClr val="0C285A"/>
                </a:solidFill>
                <a:latin typeface="Verdana"/>
                <a:cs typeface="Verdana"/>
              </a:rPr>
              <a:t>do,</a:t>
            </a:r>
            <a:r>
              <a:rPr sz="1500" spc="-114">
                <a:solidFill>
                  <a:srgbClr val="0C285A"/>
                </a:solidFill>
                <a:latin typeface="Verdana"/>
                <a:cs typeface="Verdana"/>
              </a:rPr>
              <a:t> </a:t>
            </a:r>
            <a:r>
              <a:rPr sz="1500" spc="-100">
                <a:solidFill>
                  <a:srgbClr val="0C285A"/>
                </a:solidFill>
                <a:latin typeface="Verdana"/>
                <a:cs typeface="Verdana"/>
              </a:rPr>
              <a:t>funcionando</a:t>
            </a:r>
            <a:r>
              <a:rPr sz="1500" spc="-110">
                <a:solidFill>
                  <a:srgbClr val="0C285A"/>
                </a:solidFill>
                <a:latin typeface="Verdana"/>
                <a:cs typeface="Verdana"/>
              </a:rPr>
              <a:t> </a:t>
            </a:r>
            <a:r>
              <a:rPr sz="1500" spc="-114">
                <a:solidFill>
                  <a:srgbClr val="0C285A"/>
                </a:solidFill>
                <a:latin typeface="Verdana"/>
                <a:cs typeface="Verdana"/>
              </a:rPr>
              <a:t>como</a:t>
            </a:r>
            <a:r>
              <a:rPr sz="1500" spc="-110">
                <a:solidFill>
                  <a:srgbClr val="0C285A"/>
                </a:solidFill>
                <a:latin typeface="Verdana"/>
                <a:cs typeface="Verdana"/>
              </a:rPr>
              <a:t> base </a:t>
            </a:r>
            <a:r>
              <a:rPr sz="1500" spc="-95">
                <a:solidFill>
                  <a:srgbClr val="0C285A"/>
                </a:solidFill>
                <a:latin typeface="Verdana"/>
                <a:cs typeface="Verdana"/>
              </a:rPr>
              <a:t>legal</a:t>
            </a:r>
            <a:r>
              <a:rPr sz="1500" spc="-110">
                <a:solidFill>
                  <a:srgbClr val="0C285A"/>
                </a:solidFill>
                <a:latin typeface="Verdana"/>
                <a:cs typeface="Verdana"/>
              </a:rPr>
              <a:t> </a:t>
            </a:r>
            <a:r>
              <a:rPr sz="1500" spc="-120">
                <a:solidFill>
                  <a:srgbClr val="0C285A"/>
                </a:solidFill>
                <a:latin typeface="Verdana"/>
                <a:cs typeface="Verdana"/>
              </a:rPr>
              <a:t>para</a:t>
            </a:r>
            <a:r>
              <a:rPr sz="1500" spc="-110">
                <a:solidFill>
                  <a:srgbClr val="0C285A"/>
                </a:solidFill>
                <a:latin typeface="Verdana"/>
                <a:cs typeface="Verdana"/>
              </a:rPr>
              <a:t> </a:t>
            </a:r>
            <a:r>
              <a:rPr sz="1500" spc="-100">
                <a:solidFill>
                  <a:srgbClr val="0C285A"/>
                </a:solidFill>
                <a:latin typeface="Verdana"/>
                <a:cs typeface="Verdana"/>
              </a:rPr>
              <a:t>todos</a:t>
            </a:r>
            <a:r>
              <a:rPr sz="1500" spc="-110">
                <a:solidFill>
                  <a:srgbClr val="0C285A"/>
                </a:solidFill>
                <a:latin typeface="Verdana"/>
                <a:cs typeface="Verdana"/>
              </a:rPr>
              <a:t> </a:t>
            </a:r>
            <a:r>
              <a:rPr sz="1500" spc="-80">
                <a:solidFill>
                  <a:srgbClr val="0C285A"/>
                </a:solidFill>
                <a:latin typeface="Verdana"/>
                <a:cs typeface="Verdana"/>
              </a:rPr>
              <a:t>os</a:t>
            </a:r>
            <a:r>
              <a:rPr sz="1500" spc="-114">
                <a:solidFill>
                  <a:srgbClr val="0C285A"/>
                </a:solidFill>
                <a:latin typeface="Verdana"/>
                <a:cs typeface="Verdana"/>
              </a:rPr>
              <a:t> </a:t>
            </a:r>
            <a:r>
              <a:rPr sz="1500" spc="-95">
                <a:solidFill>
                  <a:srgbClr val="0C285A"/>
                </a:solidFill>
                <a:latin typeface="Verdana"/>
                <a:cs typeface="Verdana"/>
              </a:rPr>
              <a:t>direitos</a:t>
            </a:r>
            <a:r>
              <a:rPr sz="1500" spc="-110">
                <a:solidFill>
                  <a:srgbClr val="0C285A"/>
                </a:solidFill>
                <a:latin typeface="Verdana"/>
                <a:cs typeface="Verdana"/>
              </a:rPr>
              <a:t> </a:t>
            </a:r>
            <a:r>
              <a:rPr sz="1500" spc="-120">
                <a:solidFill>
                  <a:srgbClr val="0C285A"/>
                </a:solidFill>
                <a:latin typeface="Verdana"/>
                <a:cs typeface="Verdana"/>
              </a:rPr>
              <a:t>trabalhistas,</a:t>
            </a:r>
            <a:r>
              <a:rPr sz="1500" spc="-110">
                <a:solidFill>
                  <a:srgbClr val="0C285A"/>
                </a:solidFill>
                <a:latin typeface="Verdana"/>
                <a:cs typeface="Verdana"/>
              </a:rPr>
              <a:t> </a:t>
            </a:r>
            <a:r>
              <a:rPr sz="1500" spc="-114">
                <a:solidFill>
                  <a:srgbClr val="0C285A"/>
                </a:solidFill>
                <a:latin typeface="Verdana"/>
                <a:cs typeface="Verdana"/>
              </a:rPr>
              <a:t>como</a:t>
            </a:r>
            <a:r>
              <a:rPr sz="1500" spc="-110">
                <a:solidFill>
                  <a:srgbClr val="0C285A"/>
                </a:solidFill>
                <a:latin typeface="Verdana"/>
                <a:cs typeface="Verdana"/>
              </a:rPr>
              <a:t> </a:t>
            </a:r>
            <a:r>
              <a:rPr sz="1500" spc="-114">
                <a:solidFill>
                  <a:srgbClr val="0C285A"/>
                </a:solidFill>
                <a:latin typeface="Verdana"/>
                <a:cs typeface="Verdana"/>
              </a:rPr>
              <a:t>FGTS,</a:t>
            </a:r>
            <a:r>
              <a:rPr sz="1500" spc="-110">
                <a:solidFill>
                  <a:srgbClr val="0C285A"/>
                </a:solidFill>
                <a:latin typeface="Verdana"/>
                <a:cs typeface="Verdana"/>
              </a:rPr>
              <a:t> </a:t>
            </a:r>
            <a:r>
              <a:rPr sz="1500" spc="-125">
                <a:solidFill>
                  <a:srgbClr val="0C285A"/>
                </a:solidFill>
                <a:latin typeface="Verdana"/>
                <a:cs typeface="Verdana"/>
              </a:rPr>
              <a:t>férias,</a:t>
            </a:r>
            <a:r>
              <a:rPr sz="1500" spc="-110">
                <a:solidFill>
                  <a:srgbClr val="0C285A"/>
                </a:solidFill>
                <a:latin typeface="Verdana"/>
                <a:cs typeface="Verdana"/>
              </a:rPr>
              <a:t> </a:t>
            </a:r>
            <a:r>
              <a:rPr sz="1500" spc="-270">
                <a:solidFill>
                  <a:srgbClr val="0C285A"/>
                </a:solidFill>
                <a:latin typeface="Verdana"/>
                <a:cs typeface="Verdana"/>
              </a:rPr>
              <a:t>13º</a:t>
            </a:r>
            <a:r>
              <a:rPr sz="1500" spc="-110">
                <a:solidFill>
                  <a:srgbClr val="0C285A"/>
                </a:solidFill>
                <a:latin typeface="Verdana"/>
                <a:cs typeface="Verdana"/>
              </a:rPr>
              <a:t> </a:t>
            </a:r>
            <a:r>
              <a:rPr sz="1500" spc="-30">
                <a:solidFill>
                  <a:srgbClr val="0C285A"/>
                </a:solidFill>
                <a:latin typeface="Verdana"/>
                <a:cs typeface="Verdana"/>
              </a:rPr>
              <a:t>salário </a:t>
            </a:r>
            <a:r>
              <a:rPr sz="1500" spc="-114">
                <a:solidFill>
                  <a:srgbClr val="0C285A"/>
                </a:solidFill>
                <a:latin typeface="Verdana"/>
                <a:cs typeface="Verdana"/>
              </a:rPr>
              <a:t>e</a:t>
            </a:r>
            <a:r>
              <a:rPr sz="1500" spc="-100">
                <a:solidFill>
                  <a:srgbClr val="0C285A"/>
                </a:solidFill>
                <a:latin typeface="Verdana"/>
                <a:cs typeface="Verdana"/>
              </a:rPr>
              <a:t> </a:t>
            </a:r>
            <a:r>
              <a:rPr sz="1500" spc="-85">
                <a:solidFill>
                  <a:srgbClr val="0C285A"/>
                </a:solidFill>
                <a:latin typeface="Verdana"/>
                <a:cs typeface="Verdana"/>
              </a:rPr>
              <a:t>benefícios</a:t>
            </a:r>
            <a:r>
              <a:rPr sz="1500" spc="-95">
                <a:solidFill>
                  <a:srgbClr val="0C285A"/>
                </a:solidFill>
                <a:latin typeface="Verdana"/>
                <a:cs typeface="Verdana"/>
              </a:rPr>
              <a:t> </a:t>
            </a:r>
            <a:r>
              <a:rPr sz="1500" spc="-110">
                <a:solidFill>
                  <a:srgbClr val="0C285A"/>
                </a:solidFill>
                <a:latin typeface="Verdana"/>
                <a:cs typeface="Verdana"/>
              </a:rPr>
              <a:t>previdenciários.</a:t>
            </a:r>
            <a:r>
              <a:rPr sz="1500" spc="-100">
                <a:solidFill>
                  <a:srgbClr val="0C285A"/>
                </a:solidFill>
                <a:latin typeface="Verdana"/>
                <a:cs typeface="Verdana"/>
              </a:rPr>
              <a:t> </a:t>
            </a:r>
            <a:r>
              <a:rPr sz="1500" spc="-65">
                <a:solidFill>
                  <a:srgbClr val="0C285A"/>
                </a:solidFill>
                <a:latin typeface="Verdana"/>
                <a:cs typeface="Verdana"/>
              </a:rPr>
              <a:t>No</a:t>
            </a:r>
            <a:r>
              <a:rPr sz="1500" spc="-95">
                <a:solidFill>
                  <a:srgbClr val="0C285A"/>
                </a:solidFill>
                <a:latin typeface="Verdana"/>
                <a:cs typeface="Verdana"/>
              </a:rPr>
              <a:t> </a:t>
            </a:r>
            <a:r>
              <a:rPr sz="1500" spc="-90">
                <a:solidFill>
                  <a:srgbClr val="0C285A"/>
                </a:solidFill>
                <a:latin typeface="Verdana"/>
                <a:cs typeface="Verdana"/>
              </a:rPr>
              <a:t>processo</a:t>
            </a:r>
            <a:r>
              <a:rPr sz="1500" spc="-100">
                <a:solidFill>
                  <a:srgbClr val="0C285A"/>
                </a:solidFill>
                <a:latin typeface="Verdana"/>
                <a:cs typeface="Verdana"/>
              </a:rPr>
              <a:t> </a:t>
            </a:r>
            <a:r>
              <a:rPr sz="1500" spc="-110">
                <a:solidFill>
                  <a:srgbClr val="0C285A"/>
                </a:solidFill>
                <a:latin typeface="Verdana"/>
                <a:cs typeface="Verdana"/>
              </a:rPr>
              <a:t>de</a:t>
            </a:r>
            <a:r>
              <a:rPr sz="1500" spc="-95">
                <a:solidFill>
                  <a:srgbClr val="0C285A"/>
                </a:solidFill>
                <a:latin typeface="Verdana"/>
                <a:cs typeface="Verdana"/>
              </a:rPr>
              <a:t> </a:t>
            </a:r>
            <a:r>
              <a:rPr sz="1500" spc="-120">
                <a:solidFill>
                  <a:srgbClr val="0C285A"/>
                </a:solidFill>
                <a:latin typeface="Verdana"/>
                <a:cs typeface="Verdana"/>
              </a:rPr>
              <a:t>validação,</a:t>
            </a:r>
            <a:r>
              <a:rPr sz="1500" spc="-100">
                <a:solidFill>
                  <a:srgbClr val="0C285A"/>
                </a:solidFill>
                <a:latin typeface="Verdana"/>
                <a:cs typeface="Verdana"/>
              </a:rPr>
              <a:t> </a:t>
            </a:r>
            <a:r>
              <a:rPr sz="1500" spc="-114">
                <a:solidFill>
                  <a:srgbClr val="0C285A"/>
                </a:solidFill>
                <a:latin typeface="Verdana"/>
                <a:cs typeface="Verdana"/>
              </a:rPr>
              <a:t>sua</a:t>
            </a:r>
            <a:r>
              <a:rPr sz="1500" spc="-95">
                <a:solidFill>
                  <a:srgbClr val="0C285A"/>
                </a:solidFill>
                <a:latin typeface="Verdana"/>
                <a:cs typeface="Verdana"/>
              </a:rPr>
              <a:t> </a:t>
            </a:r>
            <a:r>
              <a:rPr sz="1500" spc="-100">
                <a:solidFill>
                  <a:srgbClr val="0C285A"/>
                </a:solidFill>
                <a:latin typeface="Verdana"/>
                <a:cs typeface="Verdana"/>
              </a:rPr>
              <a:t>análise </a:t>
            </a:r>
            <a:r>
              <a:rPr sz="1500" spc="-110">
                <a:solidFill>
                  <a:srgbClr val="0C285A"/>
                </a:solidFill>
                <a:latin typeface="Verdana"/>
                <a:cs typeface="Verdana"/>
              </a:rPr>
              <a:t>confirma</a:t>
            </a:r>
            <a:r>
              <a:rPr sz="1500" spc="-95">
                <a:solidFill>
                  <a:srgbClr val="0C285A"/>
                </a:solidFill>
                <a:latin typeface="Verdana"/>
                <a:cs typeface="Verdana"/>
              </a:rPr>
              <a:t> </a:t>
            </a:r>
            <a:r>
              <a:rPr sz="1500" spc="-114">
                <a:solidFill>
                  <a:srgbClr val="0C285A"/>
                </a:solidFill>
                <a:latin typeface="Verdana"/>
                <a:cs typeface="Verdana"/>
              </a:rPr>
              <a:t>a</a:t>
            </a:r>
            <a:r>
              <a:rPr sz="1500" spc="-100">
                <a:solidFill>
                  <a:srgbClr val="0C285A"/>
                </a:solidFill>
                <a:latin typeface="Verdana"/>
                <a:cs typeface="Verdana"/>
              </a:rPr>
              <a:t> </a:t>
            </a:r>
            <a:r>
              <a:rPr sz="1500" spc="-105">
                <a:solidFill>
                  <a:srgbClr val="0C285A"/>
                </a:solidFill>
                <a:latin typeface="Verdana"/>
                <a:cs typeface="Verdana"/>
              </a:rPr>
              <a:t>autenticidade</a:t>
            </a:r>
            <a:r>
              <a:rPr sz="1500" spc="-95">
                <a:solidFill>
                  <a:srgbClr val="0C285A"/>
                </a:solidFill>
                <a:latin typeface="Verdana"/>
                <a:cs typeface="Verdana"/>
              </a:rPr>
              <a:t> </a:t>
            </a:r>
            <a:r>
              <a:rPr sz="1500" spc="-25">
                <a:solidFill>
                  <a:srgbClr val="0C285A"/>
                </a:solidFill>
                <a:latin typeface="Verdana"/>
                <a:cs typeface="Verdana"/>
              </a:rPr>
              <a:t>das </a:t>
            </a:r>
            <a:r>
              <a:rPr sz="1500" spc="-105">
                <a:solidFill>
                  <a:srgbClr val="0C285A"/>
                </a:solidFill>
                <a:latin typeface="Verdana"/>
                <a:cs typeface="Verdana"/>
              </a:rPr>
              <a:t>informações</a:t>
            </a:r>
            <a:r>
              <a:rPr sz="1500" spc="-120">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105">
                <a:solidFill>
                  <a:srgbClr val="0C285A"/>
                </a:solidFill>
                <a:latin typeface="Verdana"/>
                <a:cs typeface="Verdana"/>
              </a:rPr>
              <a:t>admissão</a:t>
            </a:r>
            <a:r>
              <a:rPr sz="1500" spc="-114">
                <a:solidFill>
                  <a:srgbClr val="0C285A"/>
                </a:solidFill>
                <a:latin typeface="Verdana"/>
                <a:cs typeface="Verdana"/>
              </a:rPr>
              <a:t> e </a:t>
            </a:r>
            <a:r>
              <a:rPr sz="1500" spc="-125">
                <a:solidFill>
                  <a:srgbClr val="0C285A"/>
                </a:solidFill>
                <a:latin typeface="Verdana"/>
                <a:cs typeface="Verdana"/>
              </a:rPr>
              <a:t>garante</a:t>
            </a:r>
            <a:r>
              <a:rPr sz="1500" spc="-114">
                <a:solidFill>
                  <a:srgbClr val="0C285A"/>
                </a:solidFill>
                <a:latin typeface="Verdana"/>
                <a:cs typeface="Verdana"/>
              </a:rPr>
              <a:t> a </a:t>
            </a:r>
            <a:r>
              <a:rPr sz="1500" spc="-110">
                <a:solidFill>
                  <a:srgbClr val="0C285A"/>
                </a:solidFill>
                <a:latin typeface="Verdana"/>
                <a:cs typeface="Verdana"/>
              </a:rPr>
              <a:t>conformidade</a:t>
            </a:r>
            <a:r>
              <a:rPr sz="1500" spc="-120">
                <a:solidFill>
                  <a:srgbClr val="0C285A"/>
                </a:solidFill>
                <a:latin typeface="Verdana"/>
                <a:cs typeface="Verdana"/>
              </a:rPr>
              <a:t> </a:t>
            </a:r>
            <a:r>
              <a:rPr sz="1500" spc="-125">
                <a:solidFill>
                  <a:srgbClr val="0C285A"/>
                </a:solidFill>
                <a:latin typeface="Verdana"/>
                <a:cs typeface="Verdana"/>
              </a:rPr>
              <a:t>entre</a:t>
            </a:r>
            <a:r>
              <a:rPr sz="1500" spc="-114">
                <a:solidFill>
                  <a:srgbClr val="0C285A"/>
                </a:solidFill>
                <a:latin typeface="Verdana"/>
                <a:cs typeface="Verdana"/>
              </a:rPr>
              <a:t> </a:t>
            </a:r>
            <a:r>
              <a:rPr sz="1500" spc="-80">
                <a:solidFill>
                  <a:srgbClr val="0C285A"/>
                </a:solidFill>
                <a:latin typeface="Verdana"/>
                <a:cs typeface="Verdana"/>
              </a:rPr>
              <a:t>os</a:t>
            </a:r>
            <a:r>
              <a:rPr sz="1500" spc="-114">
                <a:solidFill>
                  <a:srgbClr val="0C285A"/>
                </a:solidFill>
                <a:latin typeface="Verdana"/>
                <a:cs typeface="Verdana"/>
              </a:rPr>
              <a:t> </a:t>
            </a:r>
            <a:r>
              <a:rPr sz="1500" spc="-95">
                <a:solidFill>
                  <a:srgbClr val="0C285A"/>
                </a:solidFill>
                <a:latin typeface="Verdana"/>
                <a:cs typeface="Verdana"/>
              </a:rPr>
              <a:t>dados</a:t>
            </a:r>
            <a:r>
              <a:rPr sz="1500" spc="-114">
                <a:solidFill>
                  <a:srgbClr val="0C285A"/>
                </a:solidFill>
                <a:latin typeface="Verdana"/>
                <a:cs typeface="Verdana"/>
              </a:rPr>
              <a:t> </a:t>
            </a:r>
            <a:r>
              <a:rPr sz="1500" spc="-100">
                <a:solidFill>
                  <a:srgbClr val="0C285A"/>
                </a:solidFill>
                <a:latin typeface="Verdana"/>
                <a:cs typeface="Verdana"/>
              </a:rPr>
              <a:t>do</a:t>
            </a:r>
            <a:r>
              <a:rPr sz="1500" spc="-114">
                <a:solidFill>
                  <a:srgbClr val="0C285A"/>
                </a:solidFill>
                <a:latin typeface="Verdana"/>
                <a:cs typeface="Verdana"/>
              </a:rPr>
              <a:t> </a:t>
            </a:r>
            <a:r>
              <a:rPr sz="1500" spc="-100">
                <a:solidFill>
                  <a:srgbClr val="0C285A"/>
                </a:solidFill>
                <a:latin typeface="Verdana"/>
                <a:cs typeface="Verdana"/>
              </a:rPr>
              <a:t>colaborador</a:t>
            </a:r>
            <a:r>
              <a:rPr sz="1500" spc="-114">
                <a:solidFill>
                  <a:srgbClr val="0C285A"/>
                </a:solidFill>
                <a:latin typeface="Verdana"/>
                <a:cs typeface="Verdana"/>
              </a:rPr>
              <a:t> e</a:t>
            </a:r>
            <a:r>
              <a:rPr sz="1500" spc="-120">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10">
                <a:solidFill>
                  <a:srgbClr val="0C285A"/>
                </a:solidFill>
                <a:latin typeface="Verdana"/>
                <a:cs typeface="Verdana"/>
              </a:rPr>
              <a:t>contrato </a:t>
            </a:r>
            <a:r>
              <a:rPr sz="1500" spc="-110">
                <a:solidFill>
                  <a:srgbClr val="0C285A"/>
                </a:solidFill>
                <a:latin typeface="Verdana"/>
                <a:cs typeface="Verdana"/>
              </a:rPr>
              <a:t>registrado</a:t>
            </a:r>
            <a:r>
              <a:rPr sz="1500" spc="-100">
                <a:solidFill>
                  <a:srgbClr val="0C285A"/>
                </a:solidFill>
                <a:latin typeface="Verdana"/>
                <a:cs typeface="Verdana"/>
              </a:rPr>
              <a:t> </a:t>
            </a:r>
            <a:r>
              <a:rPr sz="1500" spc="-110">
                <a:solidFill>
                  <a:srgbClr val="0C285A"/>
                </a:solidFill>
                <a:latin typeface="Verdana"/>
                <a:cs typeface="Verdana"/>
              </a:rPr>
              <a:t>no</a:t>
            </a:r>
            <a:r>
              <a:rPr sz="1500" spc="-100">
                <a:solidFill>
                  <a:srgbClr val="0C285A"/>
                </a:solidFill>
                <a:latin typeface="Verdana"/>
                <a:cs typeface="Verdana"/>
              </a:rPr>
              <a:t> </a:t>
            </a:r>
            <a:r>
              <a:rPr sz="1500" spc="-10">
                <a:solidFill>
                  <a:srgbClr val="0C285A"/>
                </a:solidFill>
                <a:latin typeface="Verdana"/>
                <a:cs typeface="Verdana"/>
              </a:rPr>
              <a:t>sistema.</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111125" algn="just">
              <a:lnSpc>
                <a:spcPct val="100000"/>
              </a:lnSpc>
            </a:pPr>
            <a:r>
              <a:rPr sz="1500" spc="-45">
                <a:solidFill>
                  <a:srgbClr val="0C285A"/>
                </a:solidFill>
                <a:latin typeface="Verdana"/>
                <a:cs typeface="Verdana"/>
              </a:rPr>
              <a:t>A</a:t>
            </a:r>
            <a:r>
              <a:rPr sz="1500" spc="-150">
                <a:solidFill>
                  <a:srgbClr val="0C285A"/>
                </a:solidFill>
                <a:latin typeface="Verdana"/>
                <a:cs typeface="Verdana"/>
              </a:rPr>
              <a:t> </a:t>
            </a:r>
            <a:r>
              <a:rPr sz="1500" spc="-50">
                <a:solidFill>
                  <a:srgbClr val="0C285A"/>
                </a:solidFill>
                <a:latin typeface="Verdana"/>
                <a:cs typeface="Verdana"/>
              </a:rPr>
              <a:t>CTPS</a:t>
            </a:r>
            <a:r>
              <a:rPr sz="1500" spc="-150">
                <a:solidFill>
                  <a:srgbClr val="0C285A"/>
                </a:solidFill>
                <a:latin typeface="Verdana"/>
                <a:cs typeface="Verdana"/>
              </a:rPr>
              <a:t> </a:t>
            </a:r>
            <a:r>
              <a:rPr sz="1500" spc="-110">
                <a:solidFill>
                  <a:srgbClr val="0C285A"/>
                </a:solidFill>
                <a:latin typeface="Verdana"/>
                <a:cs typeface="Verdana"/>
              </a:rPr>
              <a:t>serve</a:t>
            </a:r>
            <a:r>
              <a:rPr sz="1500" spc="-150">
                <a:solidFill>
                  <a:srgbClr val="0C285A"/>
                </a:solidFill>
                <a:latin typeface="Verdana"/>
                <a:cs typeface="Verdana"/>
              </a:rPr>
              <a:t> </a:t>
            </a:r>
            <a:r>
              <a:rPr sz="1500" spc="-110">
                <a:solidFill>
                  <a:srgbClr val="0C285A"/>
                </a:solidFill>
                <a:latin typeface="Verdana"/>
                <a:cs typeface="Verdana"/>
              </a:rPr>
              <a:t>como</a:t>
            </a:r>
            <a:r>
              <a:rPr sz="1500" spc="-150">
                <a:solidFill>
                  <a:srgbClr val="0C285A"/>
                </a:solidFill>
                <a:latin typeface="Verdana"/>
                <a:cs typeface="Verdana"/>
              </a:rPr>
              <a:t> </a:t>
            </a:r>
            <a:r>
              <a:rPr sz="1500" spc="-114">
                <a:solidFill>
                  <a:srgbClr val="0C285A"/>
                </a:solidFill>
                <a:latin typeface="Verdana"/>
                <a:cs typeface="Verdana"/>
              </a:rPr>
              <a:t>documento</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14">
                <a:solidFill>
                  <a:srgbClr val="0C285A"/>
                </a:solidFill>
                <a:latin typeface="Verdana"/>
                <a:cs typeface="Verdana"/>
              </a:rPr>
              <a:t>origem</a:t>
            </a:r>
            <a:r>
              <a:rPr sz="1500" spc="-150">
                <a:solidFill>
                  <a:srgbClr val="0C285A"/>
                </a:solidFill>
                <a:latin typeface="Verdana"/>
                <a:cs typeface="Verdana"/>
              </a:rPr>
              <a:t> </a:t>
            </a:r>
            <a:r>
              <a:rPr sz="1500" spc="-114">
                <a:solidFill>
                  <a:srgbClr val="0C285A"/>
                </a:solidFill>
                <a:latin typeface="Verdana"/>
                <a:cs typeface="Verdana"/>
              </a:rPr>
              <a:t>para</a:t>
            </a:r>
            <a:r>
              <a:rPr sz="1500" spc="-150">
                <a:solidFill>
                  <a:srgbClr val="0C285A"/>
                </a:solidFill>
                <a:latin typeface="Verdana"/>
                <a:cs typeface="Verdana"/>
              </a:rPr>
              <a:t> </a:t>
            </a:r>
            <a:r>
              <a:rPr sz="1500" spc="-110">
                <a:solidFill>
                  <a:srgbClr val="0C285A"/>
                </a:solidFill>
                <a:latin typeface="Verdana"/>
                <a:cs typeface="Verdana"/>
              </a:rPr>
              <a:t>validar</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110">
                <a:solidFill>
                  <a:srgbClr val="0C285A"/>
                </a:solidFill>
                <a:latin typeface="Verdana"/>
                <a:cs typeface="Verdana"/>
              </a:rPr>
              <a:t>contrato</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20">
                <a:solidFill>
                  <a:srgbClr val="0C285A"/>
                </a:solidFill>
                <a:latin typeface="Verdana"/>
                <a:cs typeface="Verdana"/>
              </a:rPr>
              <a:t>trabalho,</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85">
                <a:solidFill>
                  <a:srgbClr val="0C285A"/>
                </a:solidFill>
                <a:latin typeface="Verdana"/>
                <a:cs typeface="Verdana"/>
              </a:rPr>
              <a:t>eSocial</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14">
                <a:solidFill>
                  <a:srgbClr val="0C285A"/>
                </a:solidFill>
                <a:latin typeface="Verdana"/>
                <a:cs typeface="Verdana"/>
              </a:rPr>
              <a:t>demais</a:t>
            </a:r>
            <a:r>
              <a:rPr sz="1500" spc="-55">
                <a:solidFill>
                  <a:srgbClr val="0C285A"/>
                </a:solidFill>
                <a:latin typeface="Verdana"/>
                <a:cs typeface="Verdana"/>
              </a:rPr>
              <a:t> </a:t>
            </a:r>
            <a:r>
              <a:rPr sz="1500" spc="-100">
                <a:solidFill>
                  <a:srgbClr val="0C285A"/>
                </a:solidFill>
                <a:latin typeface="Verdana"/>
                <a:cs typeface="Verdana"/>
              </a:rPr>
              <a:t>registros</a:t>
            </a:r>
            <a:r>
              <a:rPr sz="1500" spc="-150">
                <a:solidFill>
                  <a:srgbClr val="0C285A"/>
                </a:solidFill>
                <a:latin typeface="Verdana"/>
                <a:cs typeface="Verdana"/>
              </a:rPr>
              <a:t> </a:t>
            </a:r>
            <a:r>
              <a:rPr sz="1500" spc="-100">
                <a:solidFill>
                  <a:srgbClr val="0C285A"/>
                </a:solidFill>
                <a:latin typeface="Verdana"/>
                <a:cs typeface="Verdana"/>
              </a:rPr>
              <a:t>funcionais,</a:t>
            </a:r>
            <a:r>
              <a:rPr sz="1500" spc="-150">
                <a:solidFill>
                  <a:srgbClr val="0C285A"/>
                </a:solidFill>
                <a:latin typeface="Verdana"/>
                <a:cs typeface="Verdana"/>
              </a:rPr>
              <a:t> </a:t>
            </a:r>
            <a:r>
              <a:rPr sz="1500" spc="-140">
                <a:solidFill>
                  <a:srgbClr val="0C285A"/>
                </a:solidFill>
                <a:latin typeface="Verdana"/>
                <a:cs typeface="Verdana"/>
              </a:rPr>
              <a:t>já</a:t>
            </a:r>
            <a:r>
              <a:rPr sz="1500" spc="-150">
                <a:solidFill>
                  <a:srgbClr val="0C285A"/>
                </a:solidFill>
                <a:latin typeface="Verdana"/>
                <a:cs typeface="Verdana"/>
              </a:rPr>
              <a:t> </a:t>
            </a:r>
            <a:r>
              <a:rPr sz="1500" spc="-105">
                <a:solidFill>
                  <a:srgbClr val="0C285A"/>
                </a:solidFill>
                <a:latin typeface="Verdana"/>
                <a:cs typeface="Verdana"/>
              </a:rPr>
              <a:t>que</a:t>
            </a:r>
            <a:r>
              <a:rPr sz="1500" spc="-150">
                <a:solidFill>
                  <a:srgbClr val="0C285A"/>
                </a:solidFill>
                <a:latin typeface="Verdana"/>
                <a:cs typeface="Verdana"/>
              </a:rPr>
              <a:t> </a:t>
            </a:r>
            <a:r>
              <a:rPr sz="1500" spc="-100">
                <a:solidFill>
                  <a:srgbClr val="0C285A"/>
                </a:solidFill>
                <a:latin typeface="Verdana"/>
                <a:cs typeface="Verdana"/>
              </a:rPr>
              <a:t>concentra</a:t>
            </a:r>
            <a:r>
              <a:rPr sz="1500" spc="-150">
                <a:solidFill>
                  <a:srgbClr val="0C285A"/>
                </a:solidFill>
                <a:latin typeface="Verdana"/>
                <a:cs typeface="Verdana"/>
              </a:rPr>
              <a:t> </a:t>
            </a:r>
            <a:r>
              <a:rPr sz="1500" spc="-80">
                <a:solidFill>
                  <a:srgbClr val="0C285A"/>
                </a:solidFill>
                <a:latin typeface="Verdana"/>
                <a:cs typeface="Verdana"/>
              </a:rPr>
              <a:t>os</a:t>
            </a:r>
            <a:r>
              <a:rPr sz="1500" spc="-150">
                <a:solidFill>
                  <a:srgbClr val="0C285A"/>
                </a:solidFill>
                <a:latin typeface="Verdana"/>
                <a:cs typeface="Verdana"/>
              </a:rPr>
              <a:t> </a:t>
            </a:r>
            <a:r>
              <a:rPr sz="1500" spc="-90">
                <a:solidFill>
                  <a:srgbClr val="0C285A"/>
                </a:solidFill>
                <a:latin typeface="Verdana"/>
                <a:cs typeface="Verdana"/>
              </a:rPr>
              <a:t>dados</a:t>
            </a:r>
            <a:r>
              <a:rPr sz="1500" spc="-150">
                <a:solidFill>
                  <a:srgbClr val="0C285A"/>
                </a:solidFill>
                <a:latin typeface="Verdana"/>
                <a:cs typeface="Verdana"/>
              </a:rPr>
              <a:t> </a:t>
            </a:r>
            <a:r>
              <a:rPr sz="1500" spc="-75">
                <a:solidFill>
                  <a:srgbClr val="0C285A"/>
                </a:solidFill>
                <a:latin typeface="Verdana"/>
                <a:cs typeface="Verdana"/>
              </a:rPr>
              <a:t>oficiais</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14">
                <a:solidFill>
                  <a:srgbClr val="0C285A"/>
                </a:solidFill>
                <a:latin typeface="Verdana"/>
                <a:cs typeface="Verdana"/>
              </a:rPr>
              <a:t>contratação.</a:t>
            </a:r>
            <a:r>
              <a:rPr sz="1500" spc="-150">
                <a:solidFill>
                  <a:srgbClr val="0C285A"/>
                </a:solidFill>
                <a:latin typeface="Verdana"/>
                <a:cs typeface="Verdana"/>
              </a:rPr>
              <a:t> </a:t>
            </a:r>
            <a:r>
              <a:rPr sz="1500" spc="-45">
                <a:solidFill>
                  <a:srgbClr val="0C285A"/>
                </a:solidFill>
                <a:latin typeface="Verdana"/>
                <a:cs typeface="Verdana"/>
              </a:rPr>
              <a:t>A</a:t>
            </a:r>
            <a:r>
              <a:rPr sz="1500" spc="-150">
                <a:solidFill>
                  <a:srgbClr val="0C285A"/>
                </a:solidFill>
                <a:latin typeface="Verdana"/>
                <a:cs typeface="Verdana"/>
              </a:rPr>
              <a:t> </a:t>
            </a:r>
            <a:r>
              <a:rPr sz="1500" spc="-114">
                <a:solidFill>
                  <a:srgbClr val="0C285A"/>
                </a:solidFill>
                <a:latin typeface="Verdana"/>
                <a:cs typeface="Verdana"/>
              </a:rPr>
              <a:t>versão</a:t>
            </a:r>
            <a:r>
              <a:rPr sz="1500" spc="-150">
                <a:solidFill>
                  <a:srgbClr val="0C285A"/>
                </a:solidFill>
                <a:latin typeface="Verdana"/>
                <a:cs typeface="Verdana"/>
              </a:rPr>
              <a:t> </a:t>
            </a:r>
            <a:r>
              <a:rPr sz="1500" spc="-80">
                <a:solidFill>
                  <a:srgbClr val="0C285A"/>
                </a:solidFill>
                <a:latin typeface="Verdana"/>
                <a:cs typeface="Verdana"/>
              </a:rPr>
              <a:t>física</a:t>
            </a:r>
            <a:r>
              <a:rPr sz="1500" spc="-150">
                <a:solidFill>
                  <a:srgbClr val="0C285A"/>
                </a:solidFill>
                <a:latin typeface="Verdana"/>
                <a:cs typeface="Verdana"/>
              </a:rPr>
              <a:t> </a:t>
            </a:r>
            <a:r>
              <a:rPr sz="1500" spc="-120">
                <a:solidFill>
                  <a:srgbClr val="0C285A"/>
                </a:solidFill>
                <a:latin typeface="Verdana"/>
                <a:cs typeface="Verdana"/>
              </a:rPr>
              <a:t>exige</a:t>
            </a:r>
            <a:r>
              <a:rPr sz="1500" spc="-150">
                <a:solidFill>
                  <a:srgbClr val="0C285A"/>
                </a:solidFill>
                <a:latin typeface="Verdana"/>
                <a:cs typeface="Verdana"/>
              </a:rPr>
              <a:t> </a:t>
            </a:r>
            <a:r>
              <a:rPr sz="1500" spc="-105">
                <a:solidFill>
                  <a:srgbClr val="0C285A"/>
                </a:solidFill>
                <a:latin typeface="Verdana"/>
                <a:cs typeface="Verdana"/>
              </a:rPr>
              <a:t>verifi-</a:t>
            </a:r>
            <a:r>
              <a:rPr sz="1500" spc="-85">
                <a:solidFill>
                  <a:srgbClr val="0C285A"/>
                </a:solidFill>
                <a:latin typeface="Verdana"/>
                <a:cs typeface="Verdana"/>
              </a:rPr>
              <a:t> </a:t>
            </a:r>
            <a:r>
              <a:rPr sz="1500" spc="-80">
                <a:solidFill>
                  <a:srgbClr val="0C285A"/>
                </a:solidFill>
                <a:latin typeface="Verdana"/>
                <a:cs typeface="Verdana"/>
              </a:rPr>
              <a:t>cação</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número, </a:t>
            </a:r>
            <a:r>
              <a:rPr sz="1500" spc="-120">
                <a:solidFill>
                  <a:srgbClr val="0C285A"/>
                </a:solidFill>
                <a:latin typeface="Verdana"/>
                <a:cs typeface="Verdana"/>
              </a:rPr>
              <a:t>série,</a:t>
            </a:r>
            <a:r>
              <a:rPr sz="1500" spc="-150">
                <a:solidFill>
                  <a:srgbClr val="0C285A"/>
                </a:solidFill>
                <a:latin typeface="Verdana"/>
                <a:cs typeface="Verdana"/>
              </a:rPr>
              <a:t> </a:t>
            </a:r>
            <a:r>
              <a:rPr sz="1500" spc="-110">
                <a:solidFill>
                  <a:srgbClr val="0C285A"/>
                </a:solidFill>
                <a:latin typeface="Verdana"/>
                <a:cs typeface="Verdana"/>
              </a:rPr>
              <a:t>assinatura</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05">
                <a:solidFill>
                  <a:srgbClr val="0C285A"/>
                </a:solidFill>
                <a:latin typeface="Verdana"/>
                <a:cs typeface="Verdana"/>
              </a:rPr>
              <a:t>registro</a:t>
            </a:r>
            <a:r>
              <a:rPr sz="1500" spc="-150">
                <a:solidFill>
                  <a:srgbClr val="0C285A"/>
                </a:solidFill>
                <a:latin typeface="Verdana"/>
                <a:cs typeface="Verdana"/>
              </a:rPr>
              <a:t> </a:t>
            </a:r>
            <a:r>
              <a:rPr sz="1500" spc="-95">
                <a:solidFill>
                  <a:srgbClr val="0C285A"/>
                </a:solidFill>
                <a:latin typeface="Verdana"/>
                <a:cs typeface="Verdana"/>
              </a:rPr>
              <a:t>do</a:t>
            </a:r>
            <a:r>
              <a:rPr sz="1500" spc="-150">
                <a:solidFill>
                  <a:srgbClr val="0C285A"/>
                </a:solidFill>
                <a:latin typeface="Verdana"/>
                <a:cs typeface="Verdana"/>
              </a:rPr>
              <a:t> </a:t>
            </a:r>
            <a:r>
              <a:rPr sz="1500" spc="-135">
                <a:solidFill>
                  <a:srgbClr val="0C285A"/>
                </a:solidFill>
                <a:latin typeface="Verdana"/>
                <a:cs typeface="Verdana"/>
              </a:rPr>
              <a:t>empregador,</a:t>
            </a:r>
            <a:r>
              <a:rPr sz="1500" spc="-150">
                <a:solidFill>
                  <a:srgbClr val="0C285A"/>
                </a:solidFill>
                <a:latin typeface="Verdana"/>
                <a:cs typeface="Verdana"/>
              </a:rPr>
              <a:t> </a:t>
            </a:r>
            <a:r>
              <a:rPr sz="1500" spc="-110">
                <a:solidFill>
                  <a:srgbClr val="0C285A"/>
                </a:solidFill>
                <a:latin typeface="Verdana"/>
                <a:cs typeface="Verdana"/>
              </a:rPr>
              <a:t>enquanto</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114">
                <a:solidFill>
                  <a:srgbClr val="0C285A"/>
                </a:solidFill>
                <a:latin typeface="Verdana"/>
                <a:cs typeface="Verdana"/>
              </a:rPr>
              <a:t>versão</a:t>
            </a:r>
            <a:r>
              <a:rPr sz="1500" spc="-150">
                <a:solidFill>
                  <a:srgbClr val="0C285A"/>
                </a:solidFill>
                <a:latin typeface="Verdana"/>
                <a:cs typeface="Verdana"/>
              </a:rPr>
              <a:t> </a:t>
            </a:r>
            <a:r>
              <a:rPr sz="1500" spc="-85">
                <a:solidFill>
                  <a:srgbClr val="0C285A"/>
                </a:solidFill>
                <a:latin typeface="Verdana"/>
                <a:cs typeface="Verdana"/>
              </a:rPr>
              <a:t>digital</a:t>
            </a:r>
            <a:r>
              <a:rPr sz="1500" spc="-150">
                <a:solidFill>
                  <a:srgbClr val="0C285A"/>
                </a:solidFill>
                <a:latin typeface="Verdana"/>
                <a:cs typeface="Verdana"/>
              </a:rPr>
              <a:t> </a:t>
            </a:r>
            <a:r>
              <a:rPr sz="1500" spc="-110">
                <a:solidFill>
                  <a:srgbClr val="0C285A"/>
                </a:solidFill>
                <a:latin typeface="Verdana"/>
                <a:cs typeface="Verdana"/>
              </a:rPr>
              <a:t>apresenta</a:t>
            </a:r>
            <a:r>
              <a:rPr sz="1500" spc="-80">
                <a:solidFill>
                  <a:srgbClr val="0C285A"/>
                </a:solidFill>
                <a:latin typeface="Verdana"/>
                <a:cs typeface="Verdana"/>
              </a:rPr>
              <a:t> os</a:t>
            </a:r>
            <a:r>
              <a:rPr sz="1500" spc="-150">
                <a:solidFill>
                  <a:srgbClr val="0C285A"/>
                </a:solidFill>
                <a:latin typeface="Verdana"/>
                <a:cs typeface="Verdana"/>
              </a:rPr>
              <a:t> </a:t>
            </a:r>
            <a:r>
              <a:rPr sz="1500" spc="-125">
                <a:solidFill>
                  <a:srgbClr val="0C285A"/>
                </a:solidFill>
                <a:latin typeface="Verdana"/>
                <a:cs typeface="Verdana"/>
              </a:rPr>
              <a:t>mesmos</a:t>
            </a:r>
            <a:r>
              <a:rPr sz="1500" spc="-150">
                <a:solidFill>
                  <a:srgbClr val="0C285A"/>
                </a:solidFill>
                <a:latin typeface="Verdana"/>
                <a:cs typeface="Verdana"/>
              </a:rPr>
              <a:t> </a:t>
            </a:r>
            <a:r>
              <a:rPr sz="1500" spc="-114">
                <a:solidFill>
                  <a:srgbClr val="0C285A"/>
                </a:solidFill>
                <a:latin typeface="Verdana"/>
                <a:cs typeface="Verdana"/>
              </a:rPr>
              <a:t>elementos</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30">
                <a:solidFill>
                  <a:srgbClr val="0C285A"/>
                </a:solidFill>
                <a:latin typeface="Verdana"/>
                <a:cs typeface="Verdana"/>
              </a:rPr>
              <a:t>forma</a:t>
            </a:r>
            <a:r>
              <a:rPr sz="1500" spc="-150">
                <a:solidFill>
                  <a:srgbClr val="0C285A"/>
                </a:solidFill>
                <a:latin typeface="Verdana"/>
                <a:cs typeface="Verdana"/>
              </a:rPr>
              <a:t> </a:t>
            </a:r>
            <a:r>
              <a:rPr sz="1500" spc="-110">
                <a:solidFill>
                  <a:srgbClr val="0C285A"/>
                </a:solidFill>
                <a:latin typeface="Verdana"/>
                <a:cs typeface="Verdana"/>
              </a:rPr>
              <a:t>eletrônica,</a:t>
            </a:r>
            <a:r>
              <a:rPr sz="1500" spc="-150">
                <a:solidFill>
                  <a:srgbClr val="0C285A"/>
                </a:solidFill>
                <a:latin typeface="Verdana"/>
                <a:cs typeface="Verdana"/>
              </a:rPr>
              <a:t> </a:t>
            </a:r>
            <a:r>
              <a:rPr sz="1500" spc="-100">
                <a:solidFill>
                  <a:srgbClr val="0C285A"/>
                </a:solidFill>
                <a:latin typeface="Verdana"/>
                <a:cs typeface="Verdana"/>
              </a:rPr>
              <a:t>vinculada</a:t>
            </a:r>
            <a:r>
              <a:rPr sz="1500" spc="-150">
                <a:solidFill>
                  <a:srgbClr val="0C285A"/>
                </a:solidFill>
                <a:latin typeface="Verdana"/>
                <a:cs typeface="Verdana"/>
              </a:rPr>
              <a:t> </a:t>
            </a:r>
            <a:r>
              <a:rPr sz="1500" spc="-100">
                <a:solidFill>
                  <a:srgbClr val="0C285A"/>
                </a:solidFill>
                <a:latin typeface="Verdana"/>
                <a:cs typeface="Verdana"/>
              </a:rPr>
              <a:t>ao</a:t>
            </a:r>
            <a:r>
              <a:rPr sz="1500" spc="-150">
                <a:solidFill>
                  <a:srgbClr val="0C285A"/>
                </a:solidFill>
                <a:latin typeface="Verdana"/>
                <a:cs typeface="Verdana"/>
              </a:rPr>
              <a:t> </a:t>
            </a:r>
            <a:r>
              <a:rPr sz="1500" spc="-5">
                <a:solidFill>
                  <a:srgbClr val="0C285A"/>
                </a:solidFill>
                <a:latin typeface="Verdana"/>
                <a:cs typeface="Verdana"/>
              </a:rPr>
              <a:t>CPF</a:t>
            </a:r>
            <a:r>
              <a:rPr sz="1500" spc="-150">
                <a:solidFill>
                  <a:srgbClr val="0C285A"/>
                </a:solidFill>
                <a:latin typeface="Verdana"/>
                <a:cs typeface="Verdana"/>
              </a:rPr>
              <a:t> </a:t>
            </a:r>
            <a:r>
              <a:rPr sz="1500" spc="-95">
                <a:solidFill>
                  <a:srgbClr val="0C285A"/>
                </a:solidFill>
                <a:latin typeface="Verdana"/>
                <a:cs typeface="Verdana"/>
              </a:rPr>
              <a:t>do</a:t>
            </a:r>
            <a:r>
              <a:rPr sz="1500" spc="-150">
                <a:solidFill>
                  <a:srgbClr val="0C285A"/>
                </a:solidFill>
                <a:latin typeface="Verdana"/>
                <a:cs typeface="Verdana"/>
              </a:rPr>
              <a:t> </a:t>
            </a:r>
            <a:r>
              <a:rPr sz="1500" spc="-114">
                <a:solidFill>
                  <a:srgbClr val="0C285A"/>
                </a:solidFill>
                <a:latin typeface="Verdana"/>
                <a:cs typeface="Verdana"/>
              </a:rPr>
              <a:t>colaborador.</a:t>
            </a:r>
            <a:r>
              <a:rPr sz="1500" spc="-150">
                <a:solidFill>
                  <a:srgbClr val="0C285A"/>
                </a:solidFill>
                <a:latin typeface="Verdana"/>
                <a:cs typeface="Verdana"/>
              </a:rPr>
              <a:t> </a:t>
            </a:r>
            <a:r>
              <a:rPr sz="1500" spc="-140">
                <a:solidFill>
                  <a:srgbClr val="0C285A"/>
                </a:solidFill>
                <a:latin typeface="Verdana"/>
                <a:cs typeface="Verdana"/>
              </a:rPr>
              <a:t>Em</a:t>
            </a:r>
            <a:r>
              <a:rPr sz="1500" spc="-150">
                <a:solidFill>
                  <a:srgbClr val="0C285A"/>
                </a:solidFill>
                <a:latin typeface="Verdana"/>
                <a:cs typeface="Verdana"/>
              </a:rPr>
              <a:t> </a:t>
            </a:r>
            <a:r>
              <a:rPr sz="1500" spc="-114">
                <a:solidFill>
                  <a:srgbClr val="0C285A"/>
                </a:solidFill>
                <a:latin typeface="Verdana"/>
                <a:cs typeface="Verdana"/>
              </a:rPr>
              <a:t>ambos</a:t>
            </a:r>
            <a:r>
              <a:rPr sz="1500" spc="-150">
                <a:solidFill>
                  <a:srgbClr val="0C285A"/>
                </a:solidFill>
                <a:latin typeface="Verdana"/>
                <a:cs typeface="Verdana"/>
              </a:rPr>
              <a:t> </a:t>
            </a:r>
            <a:r>
              <a:rPr sz="1500" spc="-80">
                <a:solidFill>
                  <a:srgbClr val="0C285A"/>
                </a:solidFill>
                <a:latin typeface="Verdana"/>
                <a:cs typeface="Verdana"/>
              </a:rPr>
              <a:t>os</a:t>
            </a:r>
            <a:r>
              <a:rPr sz="1500" spc="-150">
                <a:solidFill>
                  <a:srgbClr val="0C285A"/>
                </a:solidFill>
                <a:latin typeface="Verdana"/>
                <a:cs typeface="Verdana"/>
              </a:rPr>
              <a:t> </a:t>
            </a:r>
            <a:r>
              <a:rPr sz="1500" spc="-130">
                <a:solidFill>
                  <a:srgbClr val="0C285A"/>
                </a:solidFill>
                <a:latin typeface="Verdana"/>
                <a:cs typeface="Verdana"/>
              </a:rPr>
              <a:t>forma-</a:t>
            </a:r>
            <a:r>
              <a:rPr sz="1500" spc="-85">
                <a:solidFill>
                  <a:srgbClr val="0C285A"/>
                </a:solidFill>
                <a:latin typeface="Verdana"/>
                <a:cs typeface="Verdana"/>
              </a:rPr>
              <a:t> </a:t>
            </a:r>
            <a:r>
              <a:rPr sz="1500" spc="-130">
                <a:solidFill>
                  <a:srgbClr val="0C285A"/>
                </a:solidFill>
                <a:latin typeface="Verdana"/>
                <a:cs typeface="Verdana"/>
              </a:rPr>
              <a:t>tos,</a:t>
            </a:r>
            <a:r>
              <a:rPr sz="1500" spc="-150">
                <a:solidFill>
                  <a:srgbClr val="0C285A"/>
                </a:solidFill>
                <a:latin typeface="Verdana"/>
                <a:cs typeface="Verdana"/>
              </a:rPr>
              <a:t> </a:t>
            </a:r>
            <a:r>
              <a:rPr sz="1500" spc="-95">
                <a:solidFill>
                  <a:srgbClr val="0C285A"/>
                </a:solidFill>
                <a:latin typeface="Verdana"/>
                <a:cs typeface="Verdana"/>
              </a:rPr>
              <a:t>ela</a:t>
            </a:r>
            <a:r>
              <a:rPr sz="1500" spc="-150">
                <a:solidFill>
                  <a:srgbClr val="0C285A"/>
                </a:solidFill>
                <a:latin typeface="Verdana"/>
                <a:cs typeface="Verdana"/>
              </a:rPr>
              <a:t> </a:t>
            </a:r>
            <a:r>
              <a:rPr sz="1500" spc="-90">
                <a:solidFill>
                  <a:srgbClr val="0C285A"/>
                </a:solidFill>
                <a:latin typeface="Verdana"/>
                <a:cs typeface="Verdana"/>
              </a:rPr>
              <a:t>funciona</a:t>
            </a:r>
            <a:r>
              <a:rPr sz="1500" spc="-150">
                <a:solidFill>
                  <a:srgbClr val="0C285A"/>
                </a:solidFill>
                <a:latin typeface="Verdana"/>
                <a:cs typeface="Verdana"/>
              </a:rPr>
              <a:t> </a:t>
            </a:r>
            <a:r>
              <a:rPr sz="1500" spc="-110">
                <a:solidFill>
                  <a:srgbClr val="0C285A"/>
                </a:solidFill>
                <a:latin typeface="Verdana"/>
                <a:cs typeface="Verdana"/>
              </a:rPr>
              <a:t>como</a:t>
            </a:r>
            <a:r>
              <a:rPr sz="1500" spc="-150">
                <a:solidFill>
                  <a:srgbClr val="0C285A"/>
                </a:solidFill>
                <a:latin typeface="Verdana"/>
                <a:cs typeface="Verdana"/>
              </a:rPr>
              <a:t> </a:t>
            </a:r>
            <a:r>
              <a:rPr sz="1500" spc="-105">
                <a:solidFill>
                  <a:srgbClr val="0C285A"/>
                </a:solidFill>
                <a:latin typeface="Verdana"/>
                <a:cs typeface="Verdana"/>
              </a:rPr>
              <a:t>base</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00">
                <a:solidFill>
                  <a:srgbClr val="0C285A"/>
                </a:solidFill>
                <a:latin typeface="Verdana"/>
                <a:cs typeface="Verdana"/>
              </a:rPr>
              <a:t>validação</a:t>
            </a:r>
            <a:r>
              <a:rPr sz="1500" spc="-150">
                <a:solidFill>
                  <a:srgbClr val="0C285A"/>
                </a:solidFill>
                <a:latin typeface="Verdana"/>
                <a:cs typeface="Verdana"/>
              </a:rPr>
              <a:t> </a:t>
            </a:r>
            <a:r>
              <a:rPr sz="1500" spc="-114">
                <a:solidFill>
                  <a:srgbClr val="0C285A"/>
                </a:solidFill>
                <a:latin typeface="Verdana"/>
                <a:cs typeface="Verdana"/>
              </a:rPr>
              <a:t>para</a:t>
            </a:r>
            <a:r>
              <a:rPr sz="1500" spc="-150">
                <a:solidFill>
                  <a:srgbClr val="0C285A"/>
                </a:solidFill>
                <a:latin typeface="Verdana"/>
                <a:cs typeface="Verdana"/>
              </a:rPr>
              <a:t> </a:t>
            </a:r>
            <a:r>
              <a:rPr sz="1500" spc="-95">
                <a:solidFill>
                  <a:srgbClr val="0C285A"/>
                </a:solidFill>
                <a:latin typeface="Verdana"/>
                <a:cs typeface="Verdana"/>
              </a:rPr>
              <a:t>todos</a:t>
            </a:r>
            <a:r>
              <a:rPr sz="1500" spc="-150">
                <a:solidFill>
                  <a:srgbClr val="0C285A"/>
                </a:solidFill>
                <a:latin typeface="Verdana"/>
                <a:cs typeface="Verdana"/>
              </a:rPr>
              <a:t> </a:t>
            </a:r>
            <a:r>
              <a:rPr sz="1500" spc="-80">
                <a:solidFill>
                  <a:srgbClr val="0C285A"/>
                </a:solidFill>
                <a:latin typeface="Verdana"/>
                <a:cs typeface="Verdana"/>
              </a:rPr>
              <a:t>os</a:t>
            </a:r>
            <a:r>
              <a:rPr sz="1500" spc="-150">
                <a:solidFill>
                  <a:srgbClr val="0C285A"/>
                </a:solidFill>
                <a:latin typeface="Verdana"/>
                <a:cs typeface="Verdana"/>
              </a:rPr>
              <a:t> </a:t>
            </a:r>
            <a:r>
              <a:rPr sz="1500" spc="-110">
                <a:solidFill>
                  <a:srgbClr val="0C285A"/>
                </a:solidFill>
                <a:latin typeface="Verdana"/>
                <a:cs typeface="Verdana"/>
              </a:rPr>
              <a:t>documentos</a:t>
            </a:r>
            <a:r>
              <a:rPr sz="1500" spc="-150">
                <a:solidFill>
                  <a:srgbClr val="0C285A"/>
                </a:solidFill>
                <a:latin typeface="Verdana"/>
                <a:cs typeface="Verdana"/>
              </a:rPr>
              <a:t> </a:t>
            </a:r>
            <a:r>
              <a:rPr sz="1500" spc="-105">
                <a:solidFill>
                  <a:srgbClr val="0C285A"/>
                </a:solidFill>
                <a:latin typeface="Verdana"/>
                <a:cs typeface="Verdana"/>
              </a:rPr>
              <a:t>que</a:t>
            </a:r>
            <a:r>
              <a:rPr sz="1500" spc="-150">
                <a:solidFill>
                  <a:srgbClr val="0C285A"/>
                </a:solidFill>
                <a:latin typeface="Verdana"/>
                <a:cs typeface="Verdana"/>
              </a:rPr>
              <a:t> </a:t>
            </a:r>
            <a:r>
              <a:rPr sz="1500" spc="-125">
                <a:solidFill>
                  <a:srgbClr val="0C285A"/>
                </a:solidFill>
                <a:latin typeface="Verdana"/>
                <a:cs typeface="Verdana"/>
              </a:rPr>
              <a:t>comprovam</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95">
                <a:solidFill>
                  <a:srgbClr val="0C285A"/>
                </a:solidFill>
                <a:latin typeface="Verdana"/>
                <a:cs typeface="Verdana"/>
              </a:rPr>
              <a:t>relação</a:t>
            </a:r>
            <a:r>
              <a:rPr sz="1500" spc="-150">
                <a:solidFill>
                  <a:srgbClr val="0C285A"/>
                </a:solidFill>
                <a:latin typeface="Verdana"/>
                <a:cs typeface="Verdana"/>
              </a:rPr>
              <a:t> </a:t>
            </a:r>
            <a:r>
              <a:rPr sz="1500" spc="-105">
                <a:solidFill>
                  <a:srgbClr val="0C285A"/>
                </a:solidFill>
                <a:latin typeface="Verdana"/>
                <a:cs typeface="Verdana"/>
              </a:rPr>
              <a:t>de</a:t>
            </a:r>
            <a:r>
              <a:rPr sz="1500" spc="-60">
                <a:solidFill>
                  <a:srgbClr val="0C285A"/>
                </a:solidFill>
                <a:latin typeface="Verdana"/>
                <a:cs typeface="Verdana"/>
              </a:rPr>
              <a:t> </a:t>
            </a:r>
            <a:r>
              <a:rPr sz="1500" spc="-135">
                <a:solidFill>
                  <a:srgbClr val="0C285A"/>
                </a:solidFill>
                <a:latin typeface="Verdana"/>
                <a:cs typeface="Verdana"/>
              </a:rPr>
              <a:t>emprego.</a:t>
            </a:r>
            <a:endParaRPr sz="1500">
              <a:latin typeface="Verdana"/>
              <a:cs typeface="Verdana"/>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79</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987789" y="896494"/>
            <a:ext cx="5236210" cy="738505"/>
          </a:xfrm>
          <a:prstGeom prst="rect">
            <a:avLst/>
          </a:prstGeom>
        </p:spPr>
        <p:txBody>
          <a:bodyPr vert="horz" wrap="square" lIns="0" tIns="12700" rIns="0" bIns="0" rtlCol="0">
            <a:spAutoFit/>
          </a:bodyPr>
          <a:lstStyle/>
          <a:p>
            <a:pPr marL="21590">
              <a:lnSpc>
                <a:spcPts val="2805"/>
              </a:lnSpc>
              <a:spcBef>
                <a:spcPts val="100"/>
              </a:spcBef>
            </a:pPr>
            <a:r>
              <a:rPr sz="2400" b="1" i="1" spc="-195">
                <a:solidFill>
                  <a:srgbClr val="FFFFFF"/>
                </a:solidFill>
                <a:latin typeface="Trebuchet MS"/>
                <a:cs typeface="Trebuchet MS"/>
              </a:rPr>
              <a:t>Carteira</a:t>
            </a:r>
            <a:r>
              <a:rPr sz="2400" b="1" i="1" spc="-145">
                <a:solidFill>
                  <a:srgbClr val="FFFFFF"/>
                </a:solidFill>
                <a:latin typeface="Trebuchet MS"/>
                <a:cs typeface="Trebuchet MS"/>
              </a:rPr>
              <a:t> </a:t>
            </a:r>
            <a:r>
              <a:rPr sz="2400" b="1" i="1" spc="-170">
                <a:solidFill>
                  <a:srgbClr val="FFFFFF"/>
                </a:solidFill>
                <a:latin typeface="Trebuchet MS"/>
                <a:cs typeface="Trebuchet MS"/>
              </a:rPr>
              <a:t>de</a:t>
            </a:r>
            <a:r>
              <a:rPr sz="2400" b="1" i="1" spc="-140">
                <a:solidFill>
                  <a:srgbClr val="FFFFFF"/>
                </a:solidFill>
                <a:latin typeface="Trebuchet MS"/>
                <a:cs typeface="Trebuchet MS"/>
              </a:rPr>
              <a:t> </a:t>
            </a:r>
            <a:r>
              <a:rPr sz="2400" b="1" i="1" spc="-195">
                <a:solidFill>
                  <a:srgbClr val="FFFFFF"/>
                </a:solidFill>
                <a:latin typeface="Trebuchet MS"/>
                <a:cs typeface="Trebuchet MS"/>
              </a:rPr>
              <a:t>Trabalho</a:t>
            </a:r>
            <a:r>
              <a:rPr sz="2400" b="1" i="1" spc="-145">
                <a:solidFill>
                  <a:srgbClr val="FFFFFF"/>
                </a:solidFill>
                <a:latin typeface="Trebuchet MS"/>
                <a:cs typeface="Trebuchet MS"/>
              </a:rPr>
              <a:t> </a:t>
            </a:r>
            <a:r>
              <a:rPr sz="2400" b="1" i="1" spc="-190">
                <a:solidFill>
                  <a:srgbClr val="FFFFFF"/>
                </a:solidFill>
                <a:latin typeface="Trebuchet MS"/>
                <a:cs typeface="Trebuchet MS"/>
              </a:rPr>
              <a:t>e</a:t>
            </a:r>
            <a:r>
              <a:rPr sz="2400" b="1" i="1" spc="-140">
                <a:solidFill>
                  <a:srgbClr val="FFFFFF"/>
                </a:solidFill>
                <a:latin typeface="Trebuchet MS"/>
                <a:cs typeface="Trebuchet MS"/>
              </a:rPr>
              <a:t> </a:t>
            </a:r>
            <a:r>
              <a:rPr sz="2400" b="1" i="1" spc="-195">
                <a:solidFill>
                  <a:srgbClr val="FFFFFF"/>
                </a:solidFill>
                <a:latin typeface="Trebuchet MS"/>
                <a:cs typeface="Trebuchet MS"/>
              </a:rPr>
              <a:t>Previdência</a:t>
            </a:r>
            <a:r>
              <a:rPr sz="2400" b="1" i="1" spc="-140">
                <a:solidFill>
                  <a:srgbClr val="FFFFFF"/>
                </a:solidFill>
                <a:latin typeface="Trebuchet MS"/>
                <a:cs typeface="Trebuchet MS"/>
              </a:rPr>
              <a:t> </a:t>
            </a:r>
            <a:r>
              <a:rPr sz="2400" b="1" i="1" spc="-80">
                <a:solidFill>
                  <a:srgbClr val="FFFFFF"/>
                </a:solidFill>
                <a:latin typeface="Trebuchet MS"/>
                <a:cs typeface="Trebuchet MS"/>
              </a:rPr>
              <a:t>Social</a:t>
            </a:r>
            <a:endParaRPr sz="2400">
              <a:latin typeface="Trebuchet MS"/>
              <a:cs typeface="Trebuchet MS"/>
            </a:endParaRPr>
          </a:p>
          <a:p>
            <a:pPr marL="12700">
              <a:lnSpc>
                <a:spcPts val="2805"/>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360º</a:t>
            </a:r>
            <a:endParaRPr sz="2400">
              <a:latin typeface="Arial"/>
              <a:cs typeface="Arial"/>
            </a:endParaRPr>
          </a:p>
        </p:txBody>
      </p:sp>
      <p:sp>
        <p:nvSpPr>
          <p:cNvPr id="4" name="object 4"/>
          <p:cNvSpPr txBox="1">
            <a:spLocks noGrp="1"/>
          </p:cNvSpPr>
          <p:nvPr>
            <p:ph type="title"/>
          </p:nvPr>
        </p:nvSpPr>
        <p:spPr>
          <a:xfrm>
            <a:off x="987789" y="211800"/>
            <a:ext cx="3131820" cy="787400"/>
          </a:xfrm>
          <a:prstGeom prst="rect">
            <a:avLst/>
          </a:prstGeom>
        </p:spPr>
        <p:txBody>
          <a:bodyPr vert="horz" wrap="square" lIns="0" tIns="12700" rIns="0" bIns="0" rtlCol="0">
            <a:spAutoFit/>
          </a:bodyPr>
          <a:lstStyle/>
          <a:p>
            <a:pPr marL="12700">
              <a:lnSpc>
                <a:spcPct val="100000"/>
              </a:lnSpc>
              <a:spcBef>
                <a:spcPts val="100"/>
              </a:spcBef>
            </a:pPr>
            <a:r>
              <a:rPr spc="-180"/>
              <a:t>CTPS</a:t>
            </a:r>
            <a:r>
              <a:rPr spc="-355"/>
              <a:t> </a:t>
            </a:r>
            <a:r>
              <a:rPr spc="-225"/>
              <a:t>Digital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7314" y="2330307"/>
            <a:ext cx="9699625" cy="4079240"/>
            <a:chOff x="457314" y="2330307"/>
            <a:chExt cx="9699625" cy="4079240"/>
          </a:xfrm>
        </p:grpSpPr>
        <p:sp>
          <p:nvSpPr>
            <p:cNvPr id="3" name="object 3"/>
            <p:cNvSpPr/>
            <p:nvPr/>
          </p:nvSpPr>
          <p:spPr>
            <a:xfrm>
              <a:off x="470014" y="2589898"/>
              <a:ext cx="5512435" cy="3806825"/>
            </a:xfrm>
            <a:custGeom>
              <a:avLst/>
              <a:gdLst/>
              <a:ahLst/>
              <a:cxnLst/>
              <a:rect l="l" t="t" r="r" b="b"/>
              <a:pathLst>
                <a:path w="5512435" h="3806825">
                  <a:moveTo>
                    <a:pt x="5511952" y="0"/>
                  </a:moveTo>
                  <a:lnTo>
                    <a:pt x="0" y="0"/>
                  </a:lnTo>
                  <a:lnTo>
                    <a:pt x="0" y="3806825"/>
                  </a:lnTo>
                  <a:lnTo>
                    <a:pt x="5511952" y="3806825"/>
                  </a:lnTo>
                  <a:lnTo>
                    <a:pt x="5511952" y="0"/>
                  </a:lnTo>
                  <a:close/>
                </a:path>
              </a:pathLst>
            </a:custGeom>
            <a:solidFill>
              <a:srgbClr val="FFFFFF"/>
            </a:solidFill>
          </p:spPr>
          <p:txBody>
            <a:bodyPr wrap="square" lIns="0" tIns="0" rIns="0" bIns="0" rtlCol="0"/>
            <a:lstStyle/>
            <a:p>
              <a:endParaRPr/>
            </a:p>
          </p:txBody>
        </p:sp>
        <p:sp>
          <p:nvSpPr>
            <p:cNvPr id="4" name="object 4"/>
            <p:cNvSpPr/>
            <p:nvPr/>
          </p:nvSpPr>
          <p:spPr>
            <a:xfrm>
              <a:off x="470014" y="2589898"/>
              <a:ext cx="5512435" cy="3806825"/>
            </a:xfrm>
            <a:custGeom>
              <a:avLst/>
              <a:gdLst/>
              <a:ahLst/>
              <a:cxnLst/>
              <a:rect l="l" t="t" r="r" b="b"/>
              <a:pathLst>
                <a:path w="5512435" h="3806825">
                  <a:moveTo>
                    <a:pt x="0" y="3806825"/>
                  </a:moveTo>
                  <a:lnTo>
                    <a:pt x="5511952" y="3806825"/>
                  </a:lnTo>
                  <a:lnTo>
                    <a:pt x="5511952" y="0"/>
                  </a:lnTo>
                  <a:lnTo>
                    <a:pt x="0" y="0"/>
                  </a:lnTo>
                  <a:lnTo>
                    <a:pt x="0" y="3806825"/>
                  </a:lnTo>
                  <a:close/>
                </a:path>
              </a:pathLst>
            </a:custGeom>
            <a:ln w="25400">
              <a:solidFill>
                <a:srgbClr val="222E54"/>
              </a:solidFill>
            </a:ln>
          </p:spPr>
          <p:txBody>
            <a:bodyPr wrap="square" lIns="0" tIns="0" rIns="0" bIns="0" rtlCol="0"/>
            <a:lstStyle/>
            <a:p>
              <a:endParaRPr/>
            </a:p>
          </p:txBody>
        </p:sp>
        <p:sp>
          <p:nvSpPr>
            <p:cNvPr id="5" name="object 5"/>
            <p:cNvSpPr/>
            <p:nvPr/>
          </p:nvSpPr>
          <p:spPr>
            <a:xfrm>
              <a:off x="6474269" y="3783698"/>
              <a:ext cx="3669665" cy="956944"/>
            </a:xfrm>
            <a:custGeom>
              <a:avLst/>
              <a:gdLst/>
              <a:ahLst/>
              <a:cxnLst/>
              <a:rect l="l" t="t" r="r" b="b"/>
              <a:pathLst>
                <a:path w="3669665" h="956945">
                  <a:moveTo>
                    <a:pt x="3669372" y="0"/>
                  </a:moveTo>
                  <a:lnTo>
                    <a:pt x="0" y="0"/>
                  </a:lnTo>
                  <a:lnTo>
                    <a:pt x="0" y="956424"/>
                  </a:lnTo>
                  <a:lnTo>
                    <a:pt x="3669372" y="956424"/>
                  </a:lnTo>
                  <a:lnTo>
                    <a:pt x="3669372" y="0"/>
                  </a:lnTo>
                  <a:close/>
                </a:path>
              </a:pathLst>
            </a:custGeom>
            <a:solidFill>
              <a:srgbClr val="FFFFFF"/>
            </a:solidFill>
          </p:spPr>
          <p:txBody>
            <a:bodyPr wrap="square" lIns="0" tIns="0" rIns="0" bIns="0" rtlCol="0"/>
            <a:lstStyle/>
            <a:p>
              <a:endParaRPr/>
            </a:p>
          </p:txBody>
        </p:sp>
        <p:sp>
          <p:nvSpPr>
            <p:cNvPr id="6" name="object 6"/>
            <p:cNvSpPr/>
            <p:nvPr/>
          </p:nvSpPr>
          <p:spPr>
            <a:xfrm>
              <a:off x="6474269" y="3783698"/>
              <a:ext cx="3669665" cy="956944"/>
            </a:xfrm>
            <a:custGeom>
              <a:avLst/>
              <a:gdLst/>
              <a:ahLst/>
              <a:cxnLst/>
              <a:rect l="l" t="t" r="r" b="b"/>
              <a:pathLst>
                <a:path w="3669665" h="956945">
                  <a:moveTo>
                    <a:pt x="0" y="956424"/>
                  </a:moveTo>
                  <a:lnTo>
                    <a:pt x="3669372" y="956424"/>
                  </a:lnTo>
                  <a:lnTo>
                    <a:pt x="3669372" y="0"/>
                  </a:lnTo>
                  <a:lnTo>
                    <a:pt x="0" y="0"/>
                  </a:lnTo>
                  <a:lnTo>
                    <a:pt x="0" y="956424"/>
                  </a:lnTo>
                  <a:close/>
                </a:path>
              </a:pathLst>
            </a:custGeom>
            <a:ln w="25400">
              <a:solidFill>
                <a:srgbClr val="242E54"/>
              </a:solidFill>
            </a:ln>
          </p:spPr>
          <p:txBody>
            <a:bodyPr wrap="square" lIns="0" tIns="0" rIns="0" bIns="0" rtlCol="0"/>
            <a:lstStyle/>
            <a:p>
              <a:endParaRPr/>
            </a:p>
          </p:txBody>
        </p:sp>
        <p:sp>
          <p:nvSpPr>
            <p:cNvPr id="7" name="object 7"/>
            <p:cNvSpPr/>
            <p:nvPr/>
          </p:nvSpPr>
          <p:spPr>
            <a:xfrm>
              <a:off x="6474269" y="4842840"/>
              <a:ext cx="3368675" cy="1073785"/>
            </a:xfrm>
            <a:custGeom>
              <a:avLst/>
              <a:gdLst/>
              <a:ahLst/>
              <a:cxnLst/>
              <a:rect l="l" t="t" r="r" b="b"/>
              <a:pathLst>
                <a:path w="3368675" h="1073785">
                  <a:moveTo>
                    <a:pt x="3368548" y="0"/>
                  </a:moveTo>
                  <a:lnTo>
                    <a:pt x="0" y="0"/>
                  </a:lnTo>
                  <a:lnTo>
                    <a:pt x="0" y="1073302"/>
                  </a:lnTo>
                  <a:lnTo>
                    <a:pt x="3368548" y="1073302"/>
                  </a:lnTo>
                  <a:lnTo>
                    <a:pt x="3368548" y="0"/>
                  </a:lnTo>
                  <a:close/>
                </a:path>
              </a:pathLst>
            </a:custGeom>
            <a:solidFill>
              <a:srgbClr val="FFFFFF"/>
            </a:solidFill>
          </p:spPr>
          <p:txBody>
            <a:bodyPr wrap="square" lIns="0" tIns="0" rIns="0" bIns="0" rtlCol="0"/>
            <a:lstStyle/>
            <a:p>
              <a:endParaRPr/>
            </a:p>
          </p:txBody>
        </p:sp>
        <p:sp>
          <p:nvSpPr>
            <p:cNvPr id="8" name="object 8"/>
            <p:cNvSpPr/>
            <p:nvPr/>
          </p:nvSpPr>
          <p:spPr>
            <a:xfrm>
              <a:off x="6474269" y="4842840"/>
              <a:ext cx="3368675" cy="1073785"/>
            </a:xfrm>
            <a:custGeom>
              <a:avLst/>
              <a:gdLst/>
              <a:ahLst/>
              <a:cxnLst/>
              <a:rect l="l" t="t" r="r" b="b"/>
              <a:pathLst>
                <a:path w="3368675" h="1073785">
                  <a:moveTo>
                    <a:pt x="0" y="1073302"/>
                  </a:moveTo>
                  <a:lnTo>
                    <a:pt x="3368548" y="1073302"/>
                  </a:lnTo>
                  <a:lnTo>
                    <a:pt x="3368548" y="0"/>
                  </a:lnTo>
                  <a:lnTo>
                    <a:pt x="0" y="0"/>
                  </a:lnTo>
                  <a:lnTo>
                    <a:pt x="0" y="1073302"/>
                  </a:lnTo>
                  <a:close/>
                </a:path>
              </a:pathLst>
            </a:custGeom>
            <a:ln w="25400">
              <a:solidFill>
                <a:srgbClr val="242E54"/>
              </a:solidFill>
            </a:ln>
          </p:spPr>
          <p:txBody>
            <a:bodyPr wrap="square" lIns="0" tIns="0" rIns="0" bIns="0" rtlCol="0"/>
            <a:lstStyle/>
            <a:p>
              <a:endParaRPr/>
            </a:p>
          </p:txBody>
        </p:sp>
        <p:pic>
          <p:nvPicPr>
            <p:cNvPr id="9" name="object 9"/>
            <p:cNvPicPr/>
            <p:nvPr/>
          </p:nvPicPr>
          <p:blipFill>
            <a:blip r:embed="rId2" cstate="print"/>
            <a:stretch>
              <a:fillRect/>
            </a:stretch>
          </p:blipFill>
          <p:spPr>
            <a:xfrm>
              <a:off x="6513588" y="4853317"/>
              <a:ext cx="3302342" cy="1002093"/>
            </a:xfrm>
            <a:prstGeom prst="rect">
              <a:avLst/>
            </a:prstGeom>
          </p:spPr>
        </p:pic>
        <p:pic>
          <p:nvPicPr>
            <p:cNvPr id="10" name="object 10"/>
            <p:cNvPicPr/>
            <p:nvPr/>
          </p:nvPicPr>
          <p:blipFill>
            <a:blip r:embed="rId3" cstate="print"/>
            <a:stretch>
              <a:fillRect/>
            </a:stretch>
          </p:blipFill>
          <p:spPr>
            <a:xfrm>
              <a:off x="6536555" y="3804005"/>
              <a:ext cx="3521006" cy="915809"/>
            </a:xfrm>
            <a:prstGeom prst="rect">
              <a:avLst/>
            </a:prstGeom>
          </p:spPr>
        </p:pic>
        <p:pic>
          <p:nvPicPr>
            <p:cNvPr id="11" name="object 11"/>
            <p:cNvPicPr/>
            <p:nvPr/>
          </p:nvPicPr>
          <p:blipFill>
            <a:blip r:embed="rId4" cstate="print"/>
            <a:stretch>
              <a:fillRect/>
            </a:stretch>
          </p:blipFill>
          <p:spPr>
            <a:xfrm>
              <a:off x="590956" y="2691561"/>
              <a:ext cx="5270068" cy="3609873"/>
            </a:xfrm>
            <a:prstGeom prst="rect">
              <a:avLst/>
            </a:prstGeom>
          </p:spPr>
        </p:pic>
        <p:sp>
          <p:nvSpPr>
            <p:cNvPr id="12" name="object 12"/>
            <p:cNvSpPr/>
            <p:nvPr/>
          </p:nvSpPr>
          <p:spPr>
            <a:xfrm>
              <a:off x="3249987" y="2343007"/>
              <a:ext cx="3410585" cy="234315"/>
            </a:xfrm>
            <a:custGeom>
              <a:avLst/>
              <a:gdLst/>
              <a:ahLst/>
              <a:cxnLst/>
              <a:rect l="l" t="t" r="r" b="b"/>
              <a:pathLst>
                <a:path w="3410584" h="234314">
                  <a:moveTo>
                    <a:pt x="0" y="234200"/>
                  </a:moveTo>
                  <a:lnTo>
                    <a:pt x="0" y="0"/>
                  </a:lnTo>
                  <a:lnTo>
                    <a:pt x="3410013" y="0"/>
                  </a:lnTo>
                  <a:lnTo>
                    <a:pt x="3410013" y="146265"/>
                  </a:lnTo>
                </a:path>
              </a:pathLst>
            </a:custGeom>
            <a:ln w="25399">
              <a:solidFill>
                <a:srgbClr val="0C285A"/>
              </a:solidFill>
            </a:ln>
          </p:spPr>
          <p:txBody>
            <a:bodyPr wrap="square" lIns="0" tIns="0" rIns="0" bIns="0" rtlCol="0"/>
            <a:lstStyle/>
            <a:p>
              <a:endParaRPr/>
            </a:p>
          </p:txBody>
        </p:sp>
        <p:sp>
          <p:nvSpPr>
            <p:cNvPr id="13" name="object 13"/>
            <p:cNvSpPr/>
            <p:nvPr/>
          </p:nvSpPr>
          <p:spPr>
            <a:xfrm>
              <a:off x="6610444" y="2441039"/>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0C285A"/>
            </a:solidFill>
          </p:spPr>
          <p:txBody>
            <a:bodyPr wrap="square" lIns="0" tIns="0" rIns="0" bIns="0" rtlCol="0"/>
            <a:lstStyle/>
            <a:p>
              <a:endParaRPr/>
            </a:p>
          </p:txBody>
        </p:sp>
        <p:sp>
          <p:nvSpPr>
            <p:cNvPr id="14" name="object 14"/>
            <p:cNvSpPr/>
            <p:nvPr/>
          </p:nvSpPr>
          <p:spPr>
            <a:xfrm>
              <a:off x="6126002" y="4143004"/>
              <a:ext cx="335915" cy="2159000"/>
            </a:xfrm>
            <a:custGeom>
              <a:avLst/>
              <a:gdLst/>
              <a:ahLst/>
              <a:cxnLst/>
              <a:rect l="l" t="t" r="r" b="b"/>
              <a:pathLst>
                <a:path w="335914" h="2159000">
                  <a:moveTo>
                    <a:pt x="335572" y="0"/>
                  </a:moveTo>
                  <a:lnTo>
                    <a:pt x="0" y="0"/>
                  </a:lnTo>
                  <a:lnTo>
                    <a:pt x="0" y="2158441"/>
                  </a:lnTo>
                  <a:lnTo>
                    <a:pt x="156260" y="2158441"/>
                  </a:lnTo>
                </a:path>
              </a:pathLst>
            </a:custGeom>
            <a:ln w="25400">
              <a:solidFill>
                <a:srgbClr val="0C285A"/>
              </a:solidFill>
            </a:ln>
          </p:spPr>
          <p:txBody>
            <a:bodyPr wrap="square" lIns="0" tIns="0" rIns="0" bIns="0" rtlCol="0"/>
            <a:lstStyle/>
            <a:p>
              <a:endParaRPr/>
            </a:p>
          </p:txBody>
        </p:sp>
        <p:sp>
          <p:nvSpPr>
            <p:cNvPr id="15" name="object 15"/>
            <p:cNvSpPr/>
            <p:nvPr/>
          </p:nvSpPr>
          <p:spPr>
            <a:xfrm>
              <a:off x="6234029" y="6251885"/>
              <a:ext cx="136525" cy="99695"/>
            </a:xfrm>
            <a:custGeom>
              <a:avLst/>
              <a:gdLst/>
              <a:ahLst/>
              <a:cxnLst/>
              <a:rect l="l" t="t" r="r" b="b"/>
              <a:pathLst>
                <a:path w="136525" h="99695">
                  <a:moveTo>
                    <a:pt x="0" y="0"/>
                  </a:moveTo>
                  <a:lnTo>
                    <a:pt x="0" y="99098"/>
                  </a:lnTo>
                  <a:lnTo>
                    <a:pt x="136169" y="49555"/>
                  </a:lnTo>
                  <a:lnTo>
                    <a:pt x="0" y="0"/>
                  </a:lnTo>
                  <a:close/>
                </a:path>
              </a:pathLst>
            </a:custGeom>
            <a:solidFill>
              <a:srgbClr val="0C285A"/>
            </a:solidFill>
          </p:spPr>
          <p:txBody>
            <a:bodyPr wrap="square" lIns="0" tIns="0" rIns="0" bIns="0" rtlCol="0"/>
            <a:lstStyle/>
            <a:p>
              <a:endParaRPr/>
            </a:p>
          </p:txBody>
        </p:sp>
        <p:sp>
          <p:nvSpPr>
            <p:cNvPr id="16" name="object 16"/>
            <p:cNvSpPr/>
            <p:nvPr/>
          </p:nvSpPr>
          <p:spPr>
            <a:xfrm>
              <a:off x="6113302" y="5307007"/>
              <a:ext cx="348615" cy="0"/>
            </a:xfrm>
            <a:custGeom>
              <a:avLst/>
              <a:gdLst/>
              <a:ahLst/>
              <a:cxnLst/>
              <a:rect l="l" t="t" r="r" b="b"/>
              <a:pathLst>
                <a:path w="348614">
                  <a:moveTo>
                    <a:pt x="348272" y="0"/>
                  </a:moveTo>
                  <a:lnTo>
                    <a:pt x="0" y="0"/>
                  </a:lnTo>
                </a:path>
              </a:pathLst>
            </a:custGeom>
            <a:ln w="25400">
              <a:solidFill>
                <a:srgbClr val="0C285A"/>
              </a:solidFill>
            </a:ln>
          </p:spPr>
          <p:txBody>
            <a:bodyPr wrap="square" lIns="0" tIns="0" rIns="0" bIns="0" rtlCol="0"/>
            <a:lstStyle/>
            <a:p>
              <a:endParaRPr/>
            </a:p>
          </p:txBody>
        </p:sp>
      </p:grpSp>
      <p:sp>
        <p:nvSpPr>
          <p:cNvPr id="17" name="object 17"/>
          <p:cNvSpPr txBox="1">
            <a:spLocks noGrp="1"/>
          </p:cNvSpPr>
          <p:nvPr>
            <p:ph type="title"/>
          </p:nvPr>
        </p:nvSpPr>
        <p:spPr>
          <a:prstGeom prst="rect">
            <a:avLst/>
          </a:prstGeom>
        </p:spPr>
        <p:txBody>
          <a:bodyPr vert="horz" wrap="square" lIns="0" tIns="12700" rIns="0" bIns="0" rtlCol="0">
            <a:spAutoFit/>
          </a:bodyPr>
          <a:lstStyle/>
          <a:p>
            <a:pPr marL="153670">
              <a:lnSpc>
                <a:spcPts val="5940"/>
              </a:lnSpc>
              <a:spcBef>
                <a:spcPts val="100"/>
              </a:spcBef>
            </a:pPr>
            <a:r>
              <a:rPr spc="-120"/>
              <a:t>Acordo</a:t>
            </a:r>
            <a:r>
              <a:rPr spc="-320"/>
              <a:t> </a:t>
            </a:r>
            <a:r>
              <a:rPr spc="-225"/>
              <a:t>Individual</a:t>
            </a:r>
          </a:p>
          <a:p>
            <a:pPr marL="171450">
              <a:lnSpc>
                <a:spcPts val="282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sp>
        <p:nvSpPr>
          <p:cNvPr id="20" name="object 20"/>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8</a:t>
            </a:fld>
            <a:endParaRPr spc="-25"/>
          </a:p>
        </p:txBody>
      </p:sp>
      <p:sp>
        <p:nvSpPr>
          <p:cNvPr id="21" name="object 21"/>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2" name="object 22"/>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8" name="object 18"/>
          <p:cNvSpPr txBox="1"/>
          <p:nvPr/>
        </p:nvSpPr>
        <p:spPr>
          <a:xfrm>
            <a:off x="6439875" y="6196539"/>
            <a:ext cx="3728720"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42E54"/>
                </a:solidFill>
                <a:latin typeface="Arial"/>
                <a:cs typeface="Arial"/>
              </a:rPr>
              <a:t>2º</a:t>
            </a:r>
            <a:r>
              <a:rPr sz="1100" b="1" spc="-15">
                <a:solidFill>
                  <a:srgbClr val="242E54"/>
                </a:solidFill>
                <a:latin typeface="Arial"/>
                <a:cs typeface="Arial"/>
              </a:rPr>
              <a:t> </a:t>
            </a:r>
            <a:r>
              <a:rPr sz="1100" b="1" spc="-50">
                <a:solidFill>
                  <a:srgbClr val="242E54"/>
                </a:solidFill>
                <a:latin typeface="Arial"/>
                <a:cs typeface="Arial"/>
              </a:rPr>
              <a:t>PASSO:</a:t>
            </a:r>
            <a:r>
              <a:rPr sz="1100" b="1" spc="-15">
                <a:solidFill>
                  <a:srgbClr val="242E54"/>
                </a:solidFill>
                <a:latin typeface="Arial"/>
                <a:cs typeface="Arial"/>
              </a:rPr>
              <a:t> </a:t>
            </a:r>
            <a:r>
              <a:rPr sz="1100" spc="-90">
                <a:solidFill>
                  <a:srgbClr val="242E54"/>
                </a:solidFill>
                <a:latin typeface="Verdana"/>
                <a:cs typeface="Verdana"/>
              </a:rPr>
              <a:t>deve-</a:t>
            </a:r>
            <a:r>
              <a:rPr sz="1100" spc="-75">
                <a:solidFill>
                  <a:srgbClr val="242E54"/>
                </a:solidFill>
                <a:latin typeface="Verdana"/>
                <a:cs typeface="Verdana"/>
              </a:rPr>
              <a:t>se</a:t>
            </a:r>
            <a:r>
              <a:rPr sz="1100" spc="-80">
                <a:solidFill>
                  <a:srgbClr val="242E54"/>
                </a:solidFill>
                <a:latin typeface="Verdana"/>
                <a:cs typeface="Verdana"/>
              </a:rPr>
              <a:t> analisar </a:t>
            </a:r>
            <a:r>
              <a:rPr sz="1100" spc="-75">
                <a:solidFill>
                  <a:srgbClr val="242E54"/>
                </a:solidFill>
                <a:latin typeface="Verdana"/>
                <a:cs typeface="Verdana"/>
              </a:rPr>
              <a:t>se</a:t>
            </a:r>
            <a:r>
              <a:rPr sz="1100" spc="-80">
                <a:solidFill>
                  <a:srgbClr val="242E54"/>
                </a:solidFill>
                <a:latin typeface="Verdana"/>
                <a:cs typeface="Verdana"/>
              </a:rPr>
              <a:t> </a:t>
            </a:r>
            <a:r>
              <a:rPr sz="1100" spc="-65">
                <a:solidFill>
                  <a:srgbClr val="242E54"/>
                </a:solidFill>
                <a:latin typeface="Verdana"/>
                <a:cs typeface="Verdana"/>
              </a:rPr>
              <a:t>o</a:t>
            </a:r>
            <a:r>
              <a:rPr sz="1100" spc="-80">
                <a:solidFill>
                  <a:srgbClr val="242E54"/>
                </a:solidFill>
                <a:latin typeface="Verdana"/>
                <a:cs typeface="Verdana"/>
              </a:rPr>
              <a:t> </a:t>
            </a:r>
            <a:r>
              <a:rPr sz="1100" spc="-70">
                <a:solidFill>
                  <a:srgbClr val="242E54"/>
                </a:solidFill>
                <a:latin typeface="Verdana"/>
                <a:cs typeface="Verdana"/>
              </a:rPr>
              <a:t>acordo</a:t>
            </a:r>
            <a:r>
              <a:rPr sz="1100" spc="-80">
                <a:solidFill>
                  <a:srgbClr val="242E54"/>
                </a:solidFill>
                <a:latin typeface="Verdana"/>
                <a:cs typeface="Verdana"/>
              </a:rPr>
              <a:t> </a:t>
            </a:r>
            <a:r>
              <a:rPr sz="1100" spc="-75">
                <a:solidFill>
                  <a:srgbClr val="242E54"/>
                </a:solidFill>
                <a:latin typeface="Verdana"/>
                <a:cs typeface="Verdana"/>
              </a:rPr>
              <a:t>descreve</a:t>
            </a:r>
            <a:r>
              <a:rPr sz="1100" spc="-85">
                <a:solidFill>
                  <a:srgbClr val="242E54"/>
                </a:solidFill>
                <a:latin typeface="Verdana"/>
                <a:cs typeface="Verdana"/>
              </a:rPr>
              <a:t> </a:t>
            </a:r>
            <a:r>
              <a:rPr sz="1100" spc="-80">
                <a:solidFill>
                  <a:srgbClr val="242E54"/>
                </a:solidFill>
                <a:latin typeface="Verdana"/>
                <a:cs typeface="Verdana"/>
              </a:rPr>
              <a:t>de </a:t>
            </a:r>
            <a:r>
              <a:rPr sz="1100" spc="-10">
                <a:solidFill>
                  <a:srgbClr val="242E54"/>
                </a:solidFill>
                <a:latin typeface="Verdana"/>
                <a:cs typeface="Verdana"/>
              </a:rPr>
              <a:t>forma </a:t>
            </a:r>
            <a:r>
              <a:rPr sz="1100" spc="-75">
                <a:solidFill>
                  <a:srgbClr val="242E54"/>
                </a:solidFill>
                <a:latin typeface="Verdana"/>
                <a:cs typeface="Verdana"/>
              </a:rPr>
              <a:t>clara</a:t>
            </a:r>
            <a:r>
              <a:rPr sz="1100" spc="-100">
                <a:solidFill>
                  <a:srgbClr val="242E54"/>
                </a:solidFill>
                <a:latin typeface="Verdana"/>
                <a:cs typeface="Verdana"/>
              </a:rPr>
              <a:t> </a:t>
            </a:r>
            <a:r>
              <a:rPr sz="1100" spc="-65">
                <a:solidFill>
                  <a:srgbClr val="242E54"/>
                </a:solidFill>
                <a:latin typeface="Verdana"/>
                <a:cs typeface="Verdana"/>
              </a:rPr>
              <a:t>o</a:t>
            </a:r>
            <a:r>
              <a:rPr sz="1100" spc="-95">
                <a:solidFill>
                  <a:srgbClr val="242E54"/>
                </a:solidFill>
                <a:latin typeface="Verdana"/>
                <a:cs typeface="Verdana"/>
              </a:rPr>
              <a:t> </a:t>
            </a:r>
            <a:r>
              <a:rPr sz="1100" b="1" spc="-10">
                <a:solidFill>
                  <a:srgbClr val="242E54"/>
                </a:solidFill>
                <a:latin typeface="Arial"/>
                <a:cs typeface="Arial"/>
              </a:rPr>
              <a:t>salário-base</a:t>
            </a:r>
            <a:r>
              <a:rPr sz="1100" b="1" spc="-30">
                <a:solidFill>
                  <a:srgbClr val="242E54"/>
                </a:solidFill>
                <a:latin typeface="Arial"/>
                <a:cs typeface="Arial"/>
              </a:rPr>
              <a:t> </a:t>
            </a:r>
            <a:r>
              <a:rPr sz="1100" b="1">
                <a:solidFill>
                  <a:srgbClr val="242E54"/>
                </a:solidFill>
                <a:latin typeface="Arial"/>
                <a:cs typeface="Arial"/>
              </a:rPr>
              <a:t>e</a:t>
            </a:r>
            <a:r>
              <a:rPr sz="1100" b="1" spc="-25">
                <a:solidFill>
                  <a:srgbClr val="242E54"/>
                </a:solidFill>
                <a:latin typeface="Arial"/>
                <a:cs typeface="Arial"/>
              </a:rPr>
              <a:t> </a:t>
            </a:r>
            <a:r>
              <a:rPr sz="1100" b="1">
                <a:solidFill>
                  <a:srgbClr val="242E54"/>
                </a:solidFill>
                <a:latin typeface="Arial"/>
                <a:cs typeface="Arial"/>
              </a:rPr>
              <a:t>a</a:t>
            </a:r>
            <a:r>
              <a:rPr sz="1100" b="1" spc="-30">
                <a:solidFill>
                  <a:srgbClr val="242E54"/>
                </a:solidFill>
                <a:latin typeface="Arial"/>
                <a:cs typeface="Arial"/>
              </a:rPr>
              <a:t> </a:t>
            </a:r>
            <a:r>
              <a:rPr sz="1100" b="1" spc="-25">
                <a:solidFill>
                  <a:srgbClr val="242E54"/>
                </a:solidFill>
                <a:latin typeface="Arial"/>
                <a:cs typeface="Arial"/>
              </a:rPr>
              <a:t>função </a:t>
            </a:r>
            <a:r>
              <a:rPr sz="1100" b="1" spc="-20">
                <a:solidFill>
                  <a:srgbClr val="242E54"/>
                </a:solidFill>
                <a:latin typeface="Arial"/>
                <a:cs typeface="Arial"/>
              </a:rPr>
              <a:t>exercida </a:t>
            </a:r>
            <a:r>
              <a:rPr sz="1100" spc="-75">
                <a:solidFill>
                  <a:srgbClr val="242E54"/>
                </a:solidFill>
                <a:latin typeface="Verdana"/>
                <a:cs typeface="Verdana"/>
              </a:rPr>
              <a:t>por</a:t>
            </a:r>
            <a:r>
              <a:rPr sz="1100" spc="-95">
                <a:solidFill>
                  <a:srgbClr val="242E54"/>
                </a:solidFill>
                <a:latin typeface="Verdana"/>
                <a:cs typeface="Verdana"/>
              </a:rPr>
              <a:t> </a:t>
            </a:r>
            <a:r>
              <a:rPr sz="1100" spc="-75">
                <a:solidFill>
                  <a:srgbClr val="242E54"/>
                </a:solidFill>
                <a:latin typeface="Verdana"/>
                <a:cs typeface="Verdana"/>
              </a:rPr>
              <a:t>cada</a:t>
            </a:r>
            <a:r>
              <a:rPr sz="1100" spc="-95">
                <a:solidFill>
                  <a:srgbClr val="242E54"/>
                </a:solidFill>
                <a:latin typeface="Verdana"/>
                <a:cs typeface="Verdana"/>
              </a:rPr>
              <a:t> </a:t>
            </a:r>
            <a:r>
              <a:rPr sz="1100" spc="-10">
                <a:solidFill>
                  <a:srgbClr val="242E54"/>
                </a:solidFill>
                <a:latin typeface="Verdana"/>
                <a:cs typeface="Verdana"/>
              </a:rPr>
              <a:t>colabo- </a:t>
            </a:r>
            <a:r>
              <a:rPr sz="1100" spc="-114">
                <a:solidFill>
                  <a:srgbClr val="242E54"/>
                </a:solidFill>
                <a:latin typeface="Verdana"/>
                <a:cs typeface="Verdana"/>
              </a:rPr>
              <a:t>rador.</a:t>
            </a:r>
            <a:r>
              <a:rPr sz="1100" spc="-55">
                <a:solidFill>
                  <a:srgbClr val="242E54"/>
                </a:solidFill>
                <a:latin typeface="Verdana"/>
                <a:cs typeface="Verdana"/>
              </a:rPr>
              <a:t> </a:t>
            </a:r>
            <a:r>
              <a:rPr sz="1100" spc="-45">
                <a:solidFill>
                  <a:srgbClr val="242E54"/>
                </a:solidFill>
                <a:latin typeface="Verdana"/>
                <a:cs typeface="Verdana"/>
              </a:rPr>
              <a:t>As</a:t>
            </a:r>
            <a:r>
              <a:rPr sz="1100" spc="-55">
                <a:solidFill>
                  <a:srgbClr val="242E54"/>
                </a:solidFill>
                <a:latin typeface="Verdana"/>
                <a:cs typeface="Verdana"/>
              </a:rPr>
              <a:t> </a:t>
            </a:r>
            <a:r>
              <a:rPr sz="1100" spc="-80">
                <a:solidFill>
                  <a:srgbClr val="242E54"/>
                </a:solidFill>
                <a:latin typeface="Verdana"/>
                <a:cs typeface="Verdana"/>
              </a:rPr>
              <a:t>informações</a:t>
            </a:r>
            <a:r>
              <a:rPr sz="1100" spc="-50">
                <a:solidFill>
                  <a:srgbClr val="242E54"/>
                </a:solidFill>
                <a:latin typeface="Verdana"/>
                <a:cs typeface="Verdana"/>
              </a:rPr>
              <a:t> </a:t>
            </a:r>
            <a:r>
              <a:rPr sz="1100" spc="-80">
                <a:solidFill>
                  <a:srgbClr val="242E54"/>
                </a:solidFill>
                <a:latin typeface="Verdana"/>
                <a:cs typeface="Verdana"/>
              </a:rPr>
              <a:t>precisam</a:t>
            </a:r>
            <a:r>
              <a:rPr sz="1100" spc="-55">
                <a:solidFill>
                  <a:srgbClr val="242E54"/>
                </a:solidFill>
                <a:latin typeface="Verdana"/>
                <a:cs typeface="Verdana"/>
              </a:rPr>
              <a:t> </a:t>
            </a:r>
            <a:r>
              <a:rPr sz="1100" spc="-90">
                <a:solidFill>
                  <a:srgbClr val="242E54"/>
                </a:solidFill>
                <a:latin typeface="Verdana"/>
                <a:cs typeface="Verdana"/>
              </a:rPr>
              <a:t>estar</a:t>
            </a:r>
            <a:r>
              <a:rPr sz="1100" spc="-50">
                <a:solidFill>
                  <a:srgbClr val="242E54"/>
                </a:solidFill>
                <a:latin typeface="Verdana"/>
                <a:cs typeface="Verdana"/>
              </a:rPr>
              <a:t> </a:t>
            </a:r>
            <a:r>
              <a:rPr sz="1100" spc="-80">
                <a:solidFill>
                  <a:srgbClr val="242E54"/>
                </a:solidFill>
                <a:latin typeface="Verdana"/>
                <a:cs typeface="Verdana"/>
              </a:rPr>
              <a:t>individualizadas,</a:t>
            </a:r>
            <a:r>
              <a:rPr sz="1100" spc="-55">
                <a:solidFill>
                  <a:srgbClr val="242E54"/>
                </a:solidFill>
                <a:latin typeface="Verdana"/>
                <a:cs typeface="Verdana"/>
              </a:rPr>
              <a:t> </a:t>
            </a:r>
            <a:r>
              <a:rPr sz="1100" spc="-25">
                <a:solidFill>
                  <a:srgbClr val="242E54"/>
                </a:solidFill>
                <a:latin typeface="Verdana"/>
                <a:cs typeface="Verdana"/>
              </a:rPr>
              <a:t>sem </a:t>
            </a:r>
            <a:r>
              <a:rPr sz="1100" spc="-65">
                <a:solidFill>
                  <a:srgbClr val="242E54"/>
                </a:solidFill>
                <a:latin typeface="Verdana"/>
                <a:cs typeface="Verdana"/>
              </a:rPr>
              <a:t>descrições</a:t>
            </a:r>
            <a:r>
              <a:rPr sz="1100" spc="-60">
                <a:solidFill>
                  <a:srgbClr val="242E54"/>
                </a:solidFill>
                <a:latin typeface="Verdana"/>
                <a:cs typeface="Verdana"/>
              </a:rPr>
              <a:t> </a:t>
            </a:r>
            <a:r>
              <a:rPr sz="1100" spc="-85">
                <a:solidFill>
                  <a:srgbClr val="242E54"/>
                </a:solidFill>
                <a:latin typeface="Verdana"/>
                <a:cs typeface="Verdana"/>
              </a:rPr>
              <a:t>genéricas,</a:t>
            </a:r>
            <a:r>
              <a:rPr sz="1100" spc="-55">
                <a:solidFill>
                  <a:srgbClr val="242E54"/>
                </a:solidFill>
                <a:latin typeface="Verdana"/>
                <a:cs typeface="Verdana"/>
              </a:rPr>
              <a:t> </a:t>
            </a:r>
            <a:r>
              <a:rPr sz="1100" spc="-85">
                <a:solidFill>
                  <a:srgbClr val="242E54"/>
                </a:solidFill>
                <a:latin typeface="Verdana"/>
                <a:cs typeface="Verdana"/>
              </a:rPr>
              <a:t>garantindo</a:t>
            </a:r>
            <a:r>
              <a:rPr sz="1100" spc="-55">
                <a:solidFill>
                  <a:srgbClr val="242E54"/>
                </a:solidFill>
                <a:latin typeface="Verdana"/>
                <a:cs typeface="Verdana"/>
              </a:rPr>
              <a:t> </a:t>
            </a:r>
            <a:r>
              <a:rPr sz="1100" spc="-95">
                <a:solidFill>
                  <a:srgbClr val="242E54"/>
                </a:solidFill>
                <a:latin typeface="Verdana"/>
                <a:cs typeface="Verdana"/>
              </a:rPr>
              <a:t>a</a:t>
            </a:r>
            <a:r>
              <a:rPr sz="1100" spc="-55">
                <a:solidFill>
                  <a:srgbClr val="242E54"/>
                </a:solidFill>
                <a:latin typeface="Verdana"/>
                <a:cs typeface="Verdana"/>
              </a:rPr>
              <a:t> </a:t>
            </a:r>
            <a:r>
              <a:rPr sz="1100" spc="-85">
                <a:solidFill>
                  <a:srgbClr val="242E54"/>
                </a:solidFill>
                <a:latin typeface="Verdana"/>
                <a:cs typeface="Verdana"/>
              </a:rPr>
              <a:t>transparência</a:t>
            </a:r>
            <a:r>
              <a:rPr sz="1100" spc="-55">
                <a:solidFill>
                  <a:srgbClr val="242E54"/>
                </a:solidFill>
                <a:latin typeface="Verdana"/>
                <a:cs typeface="Verdana"/>
              </a:rPr>
              <a:t> </a:t>
            </a:r>
            <a:r>
              <a:rPr sz="1100" spc="-85">
                <a:solidFill>
                  <a:srgbClr val="242E54"/>
                </a:solidFill>
                <a:latin typeface="Verdana"/>
                <a:cs typeface="Verdana"/>
              </a:rPr>
              <a:t>e</a:t>
            </a:r>
            <a:r>
              <a:rPr sz="1100" spc="-55">
                <a:solidFill>
                  <a:srgbClr val="242E54"/>
                </a:solidFill>
                <a:latin typeface="Verdana"/>
                <a:cs typeface="Verdana"/>
              </a:rPr>
              <a:t> </a:t>
            </a:r>
            <a:r>
              <a:rPr sz="1100" spc="-95">
                <a:solidFill>
                  <a:srgbClr val="242E54"/>
                </a:solidFill>
                <a:latin typeface="Verdana"/>
                <a:cs typeface="Verdana"/>
              </a:rPr>
              <a:t>a</a:t>
            </a:r>
            <a:r>
              <a:rPr sz="1100" spc="-55">
                <a:solidFill>
                  <a:srgbClr val="242E54"/>
                </a:solidFill>
                <a:latin typeface="Verdana"/>
                <a:cs typeface="Verdana"/>
              </a:rPr>
              <a:t> </a:t>
            </a:r>
            <a:r>
              <a:rPr sz="1100" spc="-60">
                <a:solidFill>
                  <a:srgbClr val="242E54"/>
                </a:solidFill>
                <a:latin typeface="Verdana"/>
                <a:cs typeface="Verdana"/>
              </a:rPr>
              <a:t>confor- </a:t>
            </a:r>
            <a:r>
              <a:rPr sz="1100" spc="-85">
                <a:solidFill>
                  <a:srgbClr val="242E54"/>
                </a:solidFill>
                <a:latin typeface="Verdana"/>
                <a:cs typeface="Verdana"/>
              </a:rPr>
              <a:t>midade</a:t>
            </a:r>
            <a:r>
              <a:rPr sz="1100" spc="-90">
                <a:solidFill>
                  <a:srgbClr val="242E54"/>
                </a:solidFill>
                <a:latin typeface="Verdana"/>
                <a:cs typeface="Verdana"/>
              </a:rPr>
              <a:t> </a:t>
            </a:r>
            <a:r>
              <a:rPr sz="1100" spc="-85">
                <a:solidFill>
                  <a:srgbClr val="242E54"/>
                </a:solidFill>
                <a:latin typeface="Verdana"/>
                <a:cs typeface="Verdana"/>
              </a:rPr>
              <a:t>com</a:t>
            </a:r>
            <a:r>
              <a:rPr sz="1100" spc="-90">
                <a:solidFill>
                  <a:srgbClr val="242E54"/>
                </a:solidFill>
                <a:latin typeface="Verdana"/>
                <a:cs typeface="Verdana"/>
              </a:rPr>
              <a:t> </a:t>
            </a:r>
            <a:r>
              <a:rPr sz="1100" spc="-65">
                <a:solidFill>
                  <a:srgbClr val="242E54"/>
                </a:solidFill>
                <a:latin typeface="Verdana"/>
                <a:cs typeface="Verdana"/>
              </a:rPr>
              <a:t>o</a:t>
            </a:r>
            <a:r>
              <a:rPr sz="1100" spc="-85">
                <a:solidFill>
                  <a:srgbClr val="242E54"/>
                </a:solidFill>
                <a:latin typeface="Verdana"/>
                <a:cs typeface="Verdana"/>
              </a:rPr>
              <a:t> </a:t>
            </a:r>
            <a:r>
              <a:rPr sz="1100" spc="-10">
                <a:solidFill>
                  <a:srgbClr val="242E54"/>
                </a:solidFill>
                <a:latin typeface="Verdana"/>
                <a:cs typeface="Verdana"/>
              </a:rPr>
              <a:t>contrato.</a:t>
            </a:r>
            <a:endParaRPr sz="1100">
              <a:latin typeface="Verdana"/>
              <a:cs typeface="Verdana"/>
            </a:endParaRPr>
          </a:p>
        </p:txBody>
      </p:sp>
      <p:sp>
        <p:nvSpPr>
          <p:cNvPr id="19" name="object 19"/>
          <p:cNvSpPr txBox="1"/>
          <p:nvPr/>
        </p:nvSpPr>
        <p:spPr>
          <a:xfrm>
            <a:off x="6439875" y="2641314"/>
            <a:ext cx="3732529" cy="86360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42E54"/>
                </a:solidFill>
                <a:latin typeface="Arial"/>
                <a:cs typeface="Arial"/>
              </a:rPr>
              <a:t>1º</a:t>
            </a:r>
            <a:r>
              <a:rPr sz="1100" b="1">
                <a:solidFill>
                  <a:srgbClr val="242E54"/>
                </a:solidFill>
                <a:latin typeface="Arial"/>
                <a:cs typeface="Arial"/>
              </a:rPr>
              <a:t> </a:t>
            </a:r>
            <a:r>
              <a:rPr sz="1100" b="1" spc="-50">
                <a:solidFill>
                  <a:srgbClr val="242E54"/>
                </a:solidFill>
                <a:latin typeface="Arial"/>
                <a:cs typeface="Arial"/>
              </a:rPr>
              <a:t>PASSO:</a:t>
            </a:r>
            <a:r>
              <a:rPr sz="1100" b="1">
                <a:solidFill>
                  <a:srgbClr val="242E54"/>
                </a:solidFill>
                <a:latin typeface="Arial"/>
                <a:cs typeface="Arial"/>
              </a:rPr>
              <a:t> </a:t>
            </a:r>
            <a:r>
              <a:rPr sz="1100" spc="-80">
                <a:solidFill>
                  <a:srgbClr val="222E54"/>
                </a:solidFill>
                <a:latin typeface="Verdana"/>
                <a:cs typeface="Verdana"/>
              </a:rPr>
              <a:t>verificar</a:t>
            </a:r>
            <a:r>
              <a:rPr sz="1100" spc="-65">
                <a:solidFill>
                  <a:srgbClr val="222E54"/>
                </a:solidFill>
                <a:latin typeface="Verdana"/>
                <a:cs typeface="Verdana"/>
              </a:rPr>
              <a:t> </a:t>
            </a:r>
            <a:r>
              <a:rPr sz="1100" spc="-75">
                <a:solidFill>
                  <a:srgbClr val="222E54"/>
                </a:solidFill>
                <a:latin typeface="Verdana"/>
                <a:cs typeface="Verdana"/>
              </a:rPr>
              <a:t>se</a:t>
            </a:r>
            <a:r>
              <a:rPr sz="1100" spc="-65">
                <a:solidFill>
                  <a:srgbClr val="222E54"/>
                </a:solidFill>
                <a:latin typeface="Verdana"/>
                <a:cs typeface="Verdana"/>
              </a:rPr>
              <a:t> o </a:t>
            </a:r>
            <a:r>
              <a:rPr sz="1100" spc="-70">
                <a:solidFill>
                  <a:srgbClr val="222E54"/>
                </a:solidFill>
                <a:latin typeface="Verdana"/>
                <a:cs typeface="Verdana"/>
              </a:rPr>
              <a:t>acordo</a:t>
            </a:r>
            <a:r>
              <a:rPr sz="1100" spc="-65">
                <a:solidFill>
                  <a:srgbClr val="222E54"/>
                </a:solidFill>
                <a:latin typeface="Verdana"/>
                <a:cs typeface="Verdana"/>
              </a:rPr>
              <a:t> </a:t>
            </a:r>
            <a:r>
              <a:rPr sz="1100" spc="-75">
                <a:solidFill>
                  <a:srgbClr val="222E54"/>
                </a:solidFill>
                <a:latin typeface="Verdana"/>
                <a:cs typeface="Verdana"/>
              </a:rPr>
              <a:t>individual</a:t>
            </a:r>
            <a:r>
              <a:rPr sz="1100" spc="-70">
                <a:solidFill>
                  <a:srgbClr val="222E54"/>
                </a:solidFill>
                <a:latin typeface="Verdana"/>
                <a:cs typeface="Verdana"/>
              </a:rPr>
              <a:t> </a:t>
            </a:r>
            <a:r>
              <a:rPr sz="1100" spc="-90">
                <a:solidFill>
                  <a:srgbClr val="222E54"/>
                </a:solidFill>
                <a:latin typeface="Verdana"/>
                <a:cs typeface="Verdana"/>
              </a:rPr>
              <a:t>apresenta</a:t>
            </a:r>
            <a:r>
              <a:rPr sz="1100" spc="-65">
                <a:solidFill>
                  <a:srgbClr val="222E54"/>
                </a:solidFill>
                <a:latin typeface="Verdana"/>
                <a:cs typeface="Verdana"/>
              </a:rPr>
              <a:t> </a:t>
            </a:r>
            <a:r>
              <a:rPr sz="1100" spc="-10">
                <a:solidFill>
                  <a:srgbClr val="222E54"/>
                </a:solidFill>
                <a:latin typeface="Verdana"/>
                <a:cs typeface="Verdana"/>
              </a:rPr>
              <a:t>corre- </a:t>
            </a:r>
            <a:r>
              <a:rPr sz="1100" spc="-105">
                <a:solidFill>
                  <a:srgbClr val="222E54"/>
                </a:solidFill>
                <a:latin typeface="Verdana"/>
                <a:cs typeface="Verdana"/>
              </a:rPr>
              <a:t>tamente</a:t>
            </a:r>
            <a:r>
              <a:rPr sz="1100" spc="-75">
                <a:solidFill>
                  <a:srgbClr val="222E54"/>
                </a:solidFill>
                <a:latin typeface="Verdana"/>
                <a:cs typeface="Verdana"/>
              </a:rPr>
              <a:t> </a:t>
            </a:r>
            <a:r>
              <a:rPr sz="1100" spc="-65">
                <a:solidFill>
                  <a:srgbClr val="222E54"/>
                </a:solidFill>
                <a:latin typeface="Verdana"/>
                <a:cs typeface="Verdana"/>
              </a:rPr>
              <a:t>os</a:t>
            </a:r>
            <a:r>
              <a:rPr sz="1100" spc="-75">
                <a:solidFill>
                  <a:srgbClr val="222E54"/>
                </a:solidFill>
                <a:latin typeface="Verdana"/>
                <a:cs typeface="Verdana"/>
              </a:rPr>
              <a:t> dados </a:t>
            </a:r>
            <a:r>
              <a:rPr sz="1100" spc="-70">
                <a:solidFill>
                  <a:srgbClr val="222E54"/>
                </a:solidFill>
                <a:latin typeface="Verdana"/>
                <a:cs typeface="Verdana"/>
              </a:rPr>
              <a:t>do</a:t>
            </a:r>
            <a:r>
              <a:rPr sz="1100" spc="-75">
                <a:solidFill>
                  <a:srgbClr val="222E54"/>
                </a:solidFill>
                <a:latin typeface="Verdana"/>
                <a:cs typeface="Verdana"/>
              </a:rPr>
              <a:t> </a:t>
            </a:r>
            <a:r>
              <a:rPr sz="1100" spc="-90">
                <a:solidFill>
                  <a:srgbClr val="222E54"/>
                </a:solidFill>
                <a:latin typeface="Verdana"/>
                <a:cs typeface="Verdana"/>
              </a:rPr>
              <a:t>empregador</a:t>
            </a:r>
            <a:r>
              <a:rPr sz="1100" spc="-75">
                <a:solidFill>
                  <a:srgbClr val="222E54"/>
                </a:solidFill>
                <a:latin typeface="Verdana"/>
                <a:cs typeface="Verdana"/>
              </a:rPr>
              <a:t> </a:t>
            </a:r>
            <a:r>
              <a:rPr sz="1100" spc="-85">
                <a:solidFill>
                  <a:srgbClr val="222E54"/>
                </a:solidFill>
                <a:latin typeface="Verdana"/>
                <a:cs typeface="Verdana"/>
              </a:rPr>
              <a:t>e</a:t>
            </a:r>
            <a:r>
              <a:rPr sz="1100" spc="-75">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100">
                <a:solidFill>
                  <a:srgbClr val="222E54"/>
                </a:solidFill>
                <a:latin typeface="Verdana"/>
                <a:cs typeface="Verdana"/>
              </a:rPr>
              <a:t>empregado.</a:t>
            </a:r>
            <a:r>
              <a:rPr sz="1100" spc="-75">
                <a:solidFill>
                  <a:srgbClr val="222E54"/>
                </a:solidFill>
                <a:latin typeface="Verdana"/>
                <a:cs typeface="Verdana"/>
              </a:rPr>
              <a:t> </a:t>
            </a:r>
            <a:r>
              <a:rPr sz="1100" spc="-55">
                <a:solidFill>
                  <a:srgbClr val="222E54"/>
                </a:solidFill>
                <a:latin typeface="Verdana"/>
                <a:cs typeface="Verdana"/>
              </a:rPr>
              <a:t>É</a:t>
            </a:r>
            <a:r>
              <a:rPr sz="1100" spc="-75">
                <a:solidFill>
                  <a:srgbClr val="222E54"/>
                </a:solidFill>
                <a:latin typeface="Verdana"/>
                <a:cs typeface="Verdana"/>
              </a:rPr>
              <a:t> </a:t>
            </a:r>
            <a:r>
              <a:rPr sz="1100" spc="-25">
                <a:solidFill>
                  <a:srgbClr val="222E54"/>
                </a:solidFill>
                <a:latin typeface="Verdana"/>
                <a:cs typeface="Verdana"/>
              </a:rPr>
              <a:t>ne- </a:t>
            </a:r>
            <a:r>
              <a:rPr sz="1100" spc="-70">
                <a:solidFill>
                  <a:srgbClr val="222E54"/>
                </a:solidFill>
                <a:latin typeface="Verdana"/>
                <a:cs typeface="Verdana"/>
              </a:rPr>
              <a:t>cessário</a:t>
            </a:r>
            <a:r>
              <a:rPr sz="1100" spc="-75">
                <a:solidFill>
                  <a:srgbClr val="222E54"/>
                </a:solidFill>
                <a:latin typeface="Verdana"/>
                <a:cs typeface="Verdana"/>
              </a:rPr>
              <a:t> </a:t>
            </a:r>
            <a:r>
              <a:rPr sz="1100" spc="-80">
                <a:solidFill>
                  <a:srgbClr val="222E54"/>
                </a:solidFill>
                <a:latin typeface="Verdana"/>
                <a:cs typeface="Verdana"/>
              </a:rPr>
              <a:t>constar</a:t>
            </a:r>
            <a:r>
              <a:rPr sz="1100" spc="-75">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40">
                <a:solidFill>
                  <a:srgbClr val="222E54"/>
                </a:solidFill>
                <a:latin typeface="Verdana"/>
                <a:cs typeface="Verdana"/>
              </a:rPr>
              <a:t>r</a:t>
            </a:r>
            <a:r>
              <a:rPr sz="1100" b="1" spc="-40">
                <a:solidFill>
                  <a:srgbClr val="222E54"/>
                </a:solidFill>
                <a:latin typeface="Arial"/>
                <a:cs typeface="Arial"/>
              </a:rPr>
              <a:t>azão</a:t>
            </a:r>
            <a:r>
              <a:rPr sz="1100" b="1" spc="-10">
                <a:solidFill>
                  <a:srgbClr val="222E54"/>
                </a:solidFill>
                <a:latin typeface="Arial"/>
                <a:cs typeface="Arial"/>
              </a:rPr>
              <a:t> </a:t>
            </a:r>
            <a:r>
              <a:rPr sz="1100" b="1" spc="-20">
                <a:solidFill>
                  <a:srgbClr val="222E54"/>
                </a:solidFill>
                <a:latin typeface="Arial"/>
                <a:cs typeface="Arial"/>
              </a:rPr>
              <a:t>social,</a:t>
            </a:r>
            <a:r>
              <a:rPr sz="1100" b="1" spc="-5">
                <a:solidFill>
                  <a:srgbClr val="222E54"/>
                </a:solidFill>
                <a:latin typeface="Arial"/>
                <a:cs typeface="Arial"/>
              </a:rPr>
              <a:t> </a:t>
            </a:r>
            <a:r>
              <a:rPr sz="1100" b="1" spc="-85">
                <a:solidFill>
                  <a:srgbClr val="222E54"/>
                </a:solidFill>
                <a:latin typeface="Arial"/>
                <a:cs typeface="Arial"/>
              </a:rPr>
              <a:t>CNPJ</a:t>
            </a:r>
            <a:r>
              <a:rPr sz="1100" b="1" spc="-10">
                <a:solidFill>
                  <a:srgbClr val="222E54"/>
                </a:solidFill>
                <a:latin typeface="Arial"/>
                <a:cs typeface="Arial"/>
              </a:rPr>
              <a:t> </a:t>
            </a:r>
            <a:r>
              <a:rPr sz="1100" b="1" spc="-20">
                <a:solidFill>
                  <a:srgbClr val="222E54"/>
                </a:solidFill>
                <a:latin typeface="Arial"/>
                <a:cs typeface="Arial"/>
              </a:rPr>
              <a:t>do</a:t>
            </a:r>
            <a:r>
              <a:rPr sz="1100" b="1" spc="-5">
                <a:solidFill>
                  <a:srgbClr val="222E54"/>
                </a:solidFill>
                <a:latin typeface="Arial"/>
                <a:cs typeface="Arial"/>
              </a:rPr>
              <a:t> </a:t>
            </a:r>
            <a:r>
              <a:rPr sz="1100" b="1" spc="-25">
                <a:solidFill>
                  <a:srgbClr val="222E54"/>
                </a:solidFill>
                <a:latin typeface="Arial"/>
                <a:cs typeface="Arial"/>
              </a:rPr>
              <a:t>empregador,</a:t>
            </a:r>
            <a:r>
              <a:rPr sz="1100" b="1" spc="-10">
                <a:solidFill>
                  <a:srgbClr val="222E54"/>
                </a:solidFill>
                <a:latin typeface="Arial"/>
                <a:cs typeface="Arial"/>
              </a:rPr>
              <a:t> </a:t>
            </a:r>
            <a:r>
              <a:rPr sz="1100" b="1" spc="-25">
                <a:solidFill>
                  <a:srgbClr val="222E54"/>
                </a:solidFill>
                <a:latin typeface="Arial"/>
                <a:cs typeface="Arial"/>
              </a:rPr>
              <a:t>bem </a:t>
            </a:r>
            <a:r>
              <a:rPr sz="1100" b="1" spc="-35">
                <a:solidFill>
                  <a:srgbClr val="222E54"/>
                </a:solidFill>
                <a:latin typeface="Arial"/>
                <a:cs typeface="Arial"/>
              </a:rPr>
              <a:t>como</a:t>
            </a:r>
            <a:r>
              <a:rPr sz="1100" b="1" spc="-30">
                <a:solidFill>
                  <a:srgbClr val="222E54"/>
                </a:solidFill>
                <a:latin typeface="Arial"/>
                <a:cs typeface="Arial"/>
              </a:rPr>
              <a:t> </a:t>
            </a:r>
            <a:r>
              <a:rPr sz="1100" b="1" spc="-50">
                <a:solidFill>
                  <a:srgbClr val="222E54"/>
                </a:solidFill>
                <a:latin typeface="Arial"/>
                <a:cs typeface="Arial"/>
              </a:rPr>
              <a:t>o</a:t>
            </a:r>
            <a:r>
              <a:rPr sz="1100" b="1" spc="-25">
                <a:solidFill>
                  <a:srgbClr val="222E54"/>
                </a:solidFill>
                <a:latin typeface="Arial"/>
                <a:cs typeface="Arial"/>
              </a:rPr>
              <a:t> </a:t>
            </a:r>
            <a:r>
              <a:rPr sz="1100" b="1" spc="-20">
                <a:solidFill>
                  <a:srgbClr val="222E54"/>
                </a:solidFill>
                <a:latin typeface="Arial"/>
                <a:cs typeface="Arial"/>
              </a:rPr>
              <a:t>nome</a:t>
            </a:r>
            <a:r>
              <a:rPr sz="1100" b="1" spc="-25">
                <a:solidFill>
                  <a:srgbClr val="222E54"/>
                </a:solidFill>
                <a:latin typeface="Arial"/>
                <a:cs typeface="Arial"/>
              </a:rPr>
              <a:t> </a:t>
            </a:r>
            <a:r>
              <a:rPr sz="1100" b="1" spc="-20">
                <a:solidFill>
                  <a:srgbClr val="222E54"/>
                </a:solidFill>
                <a:latin typeface="Arial"/>
                <a:cs typeface="Arial"/>
              </a:rPr>
              <a:t>completo,</a:t>
            </a:r>
            <a:r>
              <a:rPr sz="1100" b="1" spc="-25">
                <a:solidFill>
                  <a:srgbClr val="222E54"/>
                </a:solidFill>
                <a:latin typeface="Arial"/>
                <a:cs typeface="Arial"/>
              </a:rPr>
              <a:t> </a:t>
            </a:r>
            <a:r>
              <a:rPr sz="1100" b="1" spc="-45">
                <a:solidFill>
                  <a:srgbClr val="222E54"/>
                </a:solidFill>
                <a:latin typeface="Arial"/>
                <a:cs typeface="Arial"/>
              </a:rPr>
              <a:t>CPF</a:t>
            </a:r>
            <a:r>
              <a:rPr sz="1100" b="1" spc="-25">
                <a:solidFill>
                  <a:srgbClr val="222E54"/>
                </a:solidFill>
                <a:latin typeface="Arial"/>
                <a:cs typeface="Arial"/>
              </a:rPr>
              <a:t> </a:t>
            </a:r>
            <a:r>
              <a:rPr sz="1100" b="1">
                <a:solidFill>
                  <a:srgbClr val="222E54"/>
                </a:solidFill>
                <a:latin typeface="Arial"/>
                <a:cs typeface="Arial"/>
              </a:rPr>
              <a:t>e</a:t>
            </a:r>
            <a:r>
              <a:rPr sz="1100" b="1" spc="-25">
                <a:solidFill>
                  <a:srgbClr val="222E54"/>
                </a:solidFill>
                <a:latin typeface="Arial"/>
                <a:cs typeface="Arial"/>
              </a:rPr>
              <a:t> </a:t>
            </a:r>
            <a:r>
              <a:rPr sz="1100" b="1" spc="-20">
                <a:solidFill>
                  <a:srgbClr val="222E54"/>
                </a:solidFill>
                <a:latin typeface="Arial"/>
                <a:cs typeface="Arial"/>
              </a:rPr>
              <a:t>demais</a:t>
            </a:r>
            <a:r>
              <a:rPr sz="1100" b="1" spc="-25">
                <a:solidFill>
                  <a:srgbClr val="222E54"/>
                </a:solidFill>
                <a:latin typeface="Arial"/>
                <a:cs typeface="Arial"/>
              </a:rPr>
              <a:t> informações</a:t>
            </a:r>
            <a:r>
              <a:rPr sz="1100" b="1" spc="-30">
                <a:solidFill>
                  <a:srgbClr val="222E54"/>
                </a:solidFill>
                <a:latin typeface="Arial"/>
                <a:cs typeface="Arial"/>
              </a:rPr>
              <a:t> </a:t>
            </a:r>
            <a:r>
              <a:rPr sz="1100" b="1" spc="-25">
                <a:solidFill>
                  <a:srgbClr val="222E54"/>
                </a:solidFill>
                <a:latin typeface="Arial"/>
                <a:cs typeface="Arial"/>
              </a:rPr>
              <a:t>de </a:t>
            </a:r>
            <a:r>
              <a:rPr sz="1100" b="1" spc="-10">
                <a:solidFill>
                  <a:srgbClr val="222E54"/>
                </a:solidFill>
                <a:latin typeface="Arial"/>
                <a:cs typeface="Arial"/>
              </a:rPr>
              <a:t>identificação</a:t>
            </a:r>
            <a:r>
              <a:rPr sz="1100" b="1" spc="-45">
                <a:solidFill>
                  <a:srgbClr val="222E54"/>
                </a:solidFill>
                <a:latin typeface="Arial"/>
                <a:cs typeface="Arial"/>
              </a:rPr>
              <a:t> </a:t>
            </a:r>
            <a:r>
              <a:rPr sz="1100" b="1" spc="-20">
                <a:solidFill>
                  <a:srgbClr val="222E54"/>
                </a:solidFill>
                <a:latin typeface="Arial"/>
                <a:cs typeface="Arial"/>
              </a:rPr>
              <a:t>do</a:t>
            </a:r>
            <a:r>
              <a:rPr sz="1100" b="1" spc="-45">
                <a:solidFill>
                  <a:srgbClr val="222E54"/>
                </a:solidFill>
                <a:latin typeface="Arial"/>
                <a:cs typeface="Arial"/>
              </a:rPr>
              <a:t> </a:t>
            </a:r>
            <a:r>
              <a:rPr sz="1100" b="1" spc="-10">
                <a:solidFill>
                  <a:srgbClr val="222E54"/>
                </a:solidFill>
                <a:latin typeface="Arial"/>
                <a:cs typeface="Arial"/>
              </a:rPr>
              <a:t>colaborador.</a:t>
            </a:r>
            <a:endParaRPr sz="1100">
              <a:latin typeface="Arial"/>
              <a:cs typeface="Arial"/>
            </a:endParaRPr>
          </a:p>
        </p:txBody>
      </p:sp>
      <p:grpSp>
        <p:nvGrpSpPr>
          <p:cNvPr id="41" name="Group 40">
            <a:extLst>
              <a:ext uri="{FF2B5EF4-FFF2-40B4-BE49-F238E27FC236}">
                <a16:creationId xmlns:a16="http://schemas.microsoft.com/office/drawing/2014/main" id="{19BAD168-EEF9-05C5-27AE-489851C05392}"/>
              </a:ext>
            </a:extLst>
          </p:cNvPr>
          <p:cNvGrpSpPr/>
          <p:nvPr/>
        </p:nvGrpSpPr>
        <p:grpSpPr>
          <a:xfrm>
            <a:off x="2298700" y="3252935"/>
            <a:ext cx="3262679" cy="109827"/>
            <a:chOff x="2298700" y="3252935"/>
            <a:chExt cx="3262679" cy="109827"/>
          </a:xfrm>
        </p:grpSpPr>
        <p:grpSp>
          <p:nvGrpSpPr>
            <p:cNvPr id="29" name="Group 28">
              <a:extLst>
                <a:ext uri="{FF2B5EF4-FFF2-40B4-BE49-F238E27FC236}">
                  <a16:creationId xmlns:a16="http://schemas.microsoft.com/office/drawing/2014/main" id="{7CE89F91-A7D3-39AA-22D2-A8C8B542DD34}"/>
                </a:ext>
              </a:extLst>
            </p:cNvPr>
            <p:cNvGrpSpPr/>
            <p:nvPr/>
          </p:nvGrpSpPr>
          <p:grpSpPr>
            <a:xfrm>
              <a:off x="2298700" y="3252935"/>
              <a:ext cx="1692535" cy="104627"/>
              <a:chOff x="3253568" y="4344068"/>
              <a:chExt cx="1692535" cy="57599"/>
            </a:xfrm>
          </p:grpSpPr>
          <p:pic>
            <p:nvPicPr>
              <p:cNvPr id="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4A90B9A-FC33-1EF3-6783-1863EDB4662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0F51771-8D7E-2B49-71C5-91306FC7824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3E0ABDC9-1B8B-29CC-F008-694300F09475}"/>
                </a:ext>
              </a:extLst>
            </p:cNvPr>
            <p:cNvGrpSpPr/>
            <p:nvPr/>
          </p:nvGrpSpPr>
          <p:grpSpPr>
            <a:xfrm>
              <a:off x="3868844" y="3258135"/>
              <a:ext cx="1692535" cy="104627"/>
              <a:chOff x="3253568" y="4344068"/>
              <a:chExt cx="1692535" cy="57599"/>
            </a:xfrm>
          </p:grpSpPr>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4FFBA58-186A-13F1-A501-2136E308E24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8606307-D787-8BBE-62A7-BE4C659DDD2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5" name="Group 34">
            <a:extLst>
              <a:ext uri="{FF2B5EF4-FFF2-40B4-BE49-F238E27FC236}">
                <a16:creationId xmlns:a16="http://schemas.microsoft.com/office/drawing/2014/main" id="{E8B3B765-2313-49A2-9691-65383AE4B72C}"/>
              </a:ext>
            </a:extLst>
          </p:cNvPr>
          <p:cNvGrpSpPr/>
          <p:nvPr/>
        </p:nvGrpSpPr>
        <p:grpSpPr>
          <a:xfrm>
            <a:off x="1452432" y="3552825"/>
            <a:ext cx="1692535" cy="104627"/>
            <a:chOff x="3253568" y="4344068"/>
            <a:chExt cx="1692535" cy="57599"/>
          </a:xfrm>
        </p:grpSpPr>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196BD49-DD8A-D567-1507-70C7AD80A8C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505A32D-8C21-B0D0-C5A1-3F906511F58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4" name="Group 63">
            <a:extLst>
              <a:ext uri="{FF2B5EF4-FFF2-40B4-BE49-F238E27FC236}">
                <a16:creationId xmlns:a16="http://schemas.microsoft.com/office/drawing/2014/main" id="{BD158592-7E60-972E-4125-77D516839CB0}"/>
              </a:ext>
            </a:extLst>
          </p:cNvPr>
          <p:cNvGrpSpPr/>
          <p:nvPr/>
        </p:nvGrpSpPr>
        <p:grpSpPr>
          <a:xfrm>
            <a:off x="1689100" y="3823998"/>
            <a:ext cx="3963919" cy="109827"/>
            <a:chOff x="1689100" y="3823998"/>
            <a:chExt cx="3963919" cy="109827"/>
          </a:xfrm>
        </p:grpSpPr>
        <p:grpSp>
          <p:nvGrpSpPr>
            <p:cNvPr id="42" name="Group 41">
              <a:extLst>
                <a:ext uri="{FF2B5EF4-FFF2-40B4-BE49-F238E27FC236}">
                  <a16:creationId xmlns:a16="http://schemas.microsoft.com/office/drawing/2014/main" id="{62D51F79-DBBB-3595-85C1-255547A6E171}"/>
                </a:ext>
              </a:extLst>
            </p:cNvPr>
            <p:cNvGrpSpPr/>
            <p:nvPr/>
          </p:nvGrpSpPr>
          <p:grpSpPr>
            <a:xfrm>
              <a:off x="1689100" y="3823998"/>
              <a:ext cx="3262679" cy="109827"/>
              <a:chOff x="2298700" y="3252935"/>
              <a:chExt cx="3262679" cy="109827"/>
            </a:xfrm>
          </p:grpSpPr>
          <p:grpSp>
            <p:nvGrpSpPr>
              <p:cNvPr id="43" name="Group 42">
                <a:extLst>
                  <a:ext uri="{FF2B5EF4-FFF2-40B4-BE49-F238E27FC236}">
                    <a16:creationId xmlns:a16="http://schemas.microsoft.com/office/drawing/2014/main" id="{0E7DB3C3-421D-33CE-D3D8-20274F6C37F8}"/>
                  </a:ext>
                </a:extLst>
              </p:cNvPr>
              <p:cNvGrpSpPr/>
              <p:nvPr/>
            </p:nvGrpSpPr>
            <p:grpSpPr>
              <a:xfrm>
                <a:off x="2298700" y="3252935"/>
                <a:ext cx="1692535" cy="104627"/>
                <a:chOff x="3253568" y="4344068"/>
                <a:chExt cx="1692535" cy="57599"/>
              </a:xfrm>
            </p:grpSpPr>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A50EF93-9E1C-CB51-D910-CAE98A52FB2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4ACC17A-3082-F058-2FED-1DDF827AD0D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6C4881F5-2EB4-6D55-732B-0EF70338537E}"/>
                  </a:ext>
                </a:extLst>
              </p:cNvPr>
              <p:cNvGrpSpPr/>
              <p:nvPr/>
            </p:nvGrpSpPr>
            <p:grpSpPr>
              <a:xfrm>
                <a:off x="3868844" y="3258135"/>
                <a:ext cx="1692535" cy="104627"/>
                <a:chOff x="3253568" y="4344068"/>
                <a:chExt cx="1692535" cy="57599"/>
              </a:xfrm>
            </p:grpSpPr>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6800104-4DD0-FF52-D980-4D693A777E9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EA5107B-AC6D-2F7A-6FBE-CB6A9AF5E10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9" name="Group 48">
              <a:extLst>
                <a:ext uri="{FF2B5EF4-FFF2-40B4-BE49-F238E27FC236}">
                  <a16:creationId xmlns:a16="http://schemas.microsoft.com/office/drawing/2014/main" id="{0A0AF084-0F27-FD87-0F8F-68EB6513DCBC}"/>
                </a:ext>
              </a:extLst>
            </p:cNvPr>
            <p:cNvGrpSpPr/>
            <p:nvPr/>
          </p:nvGrpSpPr>
          <p:grpSpPr>
            <a:xfrm>
              <a:off x="3960484" y="3826598"/>
              <a:ext cx="1692535" cy="104627"/>
              <a:chOff x="3253568" y="4344068"/>
              <a:chExt cx="1692535" cy="57599"/>
            </a:xfrm>
          </p:grpSpPr>
          <p:pic>
            <p:nvPicPr>
              <p:cNvPr id="5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DD4FACF-3C07-1349-9265-B3C8CB8AEBC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4BD5A04-256F-D456-1CE0-20B6B8F0408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2" name="Group 51">
            <a:extLst>
              <a:ext uri="{FF2B5EF4-FFF2-40B4-BE49-F238E27FC236}">
                <a16:creationId xmlns:a16="http://schemas.microsoft.com/office/drawing/2014/main" id="{87E9D9EA-44ED-341D-1C8D-4B4EE4912DB5}"/>
              </a:ext>
            </a:extLst>
          </p:cNvPr>
          <p:cNvGrpSpPr/>
          <p:nvPr/>
        </p:nvGrpSpPr>
        <p:grpSpPr>
          <a:xfrm>
            <a:off x="2379722" y="4090690"/>
            <a:ext cx="1692535" cy="104627"/>
            <a:chOff x="3253568" y="4344068"/>
            <a:chExt cx="1692535" cy="57599"/>
          </a:xfrm>
        </p:grpSpPr>
        <p:pic>
          <p:nvPicPr>
            <p:cNvPr id="5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797C9F3-2827-843F-2331-66865EDA29D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AFC7A9E-EA5A-996A-C8DC-CA57757E929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F1119E53-BA65-837B-F6CF-A680645A4F24}"/>
              </a:ext>
            </a:extLst>
          </p:cNvPr>
          <p:cNvGrpSpPr/>
          <p:nvPr/>
        </p:nvGrpSpPr>
        <p:grpSpPr>
          <a:xfrm>
            <a:off x="1533455" y="4622172"/>
            <a:ext cx="1692535" cy="104627"/>
            <a:chOff x="3253568" y="4344068"/>
            <a:chExt cx="1692535" cy="57599"/>
          </a:xfrm>
        </p:grpSpPr>
        <p:pic>
          <p:nvPicPr>
            <p:cNvPr id="5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D6A4957-53AC-934A-3399-52ED011C229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5F9CB43-C8A5-BA64-13DA-D30E37CBB80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18406CC8-E37D-FA4B-06EF-92054B5DE556}"/>
              </a:ext>
            </a:extLst>
          </p:cNvPr>
          <p:cNvGrpSpPr/>
          <p:nvPr/>
        </p:nvGrpSpPr>
        <p:grpSpPr>
          <a:xfrm>
            <a:off x="1434386" y="4888864"/>
            <a:ext cx="1692535" cy="104627"/>
            <a:chOff x="3253568" y="4344068"/>
            <a:chExt cx="1692535" cy="57599"/>
          </a:xfrm>
        </p:grpSpPr>
        <p:pic>
          <p:nvPicPr>
            <p:cNvPr id="5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C2799BB-0994-4A3D-5719-88920DEB403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4066146-9FB1-5C58-ADCE-F4460C8D1B4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358FACCF-8C47-959D-CCB0-C65E7893B5CE}"/>
              </a:ext>
            </a:extLst>
          </p:cNvPr>
          <p:cNvGrpSpPr/>
          <p:nvPr/>
        </p:nvGrpSpPr>
        <p:grpSpPr>
          <a:xfrm>
            <a:off x="1315585" y="5160037"/>
            <a:ext cx="1692535" cy="104627"/>
            <a:chOff x="3253568" y="4344068"/>
            <a:chExt cx="1692535" cy="57599"/>
          </a:xfrm>
        </p:grpSpPr>
        <p:pic>
          <p:nvPicPr>
            <p:cNvPr id="6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69E9269-94A5-5F01-D0D3-4E653E6D32B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BB2CD4A-82F7-63D6-413E-6FF76A5FF79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Group 64">
            <a:extLst>
              <a:ext uri="{FF2B5EF4-FFF2-40B4-BE49-F238E27FC236}">
                <a16:creationId xmlns:a16="http://schemas.microsoft.com/office/drawing/2014/main" id="{51633A43-273B-E432-12EA-649FFFDD0AD4}"/>
              </a:ext>
            </a:extLst>
          </p:cNvPr>
          <p:cNvGrpSpPr/>
          <p:nvPr/>
        </p:nvGrpSpPr>
        <p:grpSpPr>
          <a:xfrm>
            <a:off x="1744222" y="5420174"/>
            <a:ext cx="3963919" cy="109827"/>
            <a:chOff x="1689100" y="3823998"/>
            <a:chExt cx="3963919" cy="109827"/>
          </a:xfrm>
        </p:grpSpPr>
        <p:grpSp>
          <p:nvGrpSpPr>
            <p:cNvPr id="66" name="Group 65">
              <a:extLst>
                <a:ext uri="{FF2B5EF4-FFF2-40B4-BE49-F238E27FC236}">
                  <a16:creationId xmlns:a16="http://schemas.microsoft.com/office/drawing/2014/main" id="{1624FE7E-E54A-E144-9F87-FDE3E978EC41}"/>
                </a:ext>
              </a:extLst>
            </p:cNvPr>
            <p:cNvGrpSpPr/>
            <p:nvPr/>
          </p:nvGrpSpPr>
          <p:grpSpPr>
            <a:xfrm>
              <a:off x="1689100" y="3823998"/>
              <a:ext cx="3262679" cy="109827"/>
              <a:chOff x="2298700" y="3252935"/>
              <a:chExt cx="3262679" cy="109827"/>
            </a:xfrm>
          </p:grpSpPr>
          <p:grpSp>
            <p:nvGrpSpPr>
              <p:cNvPr id="70" name="Group 69">
                <a:extLst>
                  <a:ext uri="{FF2B5EF4-FFF2-40B4-BE49-F238E27FC236}">
                    <a16:creationId xmlns:a16="http://schemas.microsoft.com/office/drawing/2014/main" id="{BD106D2B-F303-85CA-02DC-7A8EF879DCD4}"/>
                  </a:ext>
                </a:extLst>
              </p:cNvPr>
              <p:cNvGrpSpPr/>
              <p:nvPr/>
            </p:nvGrpSpPr>
            <p:grpSpPr>
              <a:xfrm>
                <a:off x="2298700" y="3252935"/>
                <a:ext cx="1692535" cy="104627"/>
                <a:chOff x="3253568" y="4344068"/>
                <a:chExt cx="1692535" cy="57599"/>
              </a:xfrm>
            </p:grpSpPr>
            <p:pic>
              <p:nvPicPr>
                <p:cNvPr id="7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0CFF65B-089A-FA10-28CD-8CA81ABBC35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3EB594A-2E88-9ECE-272B-0578DE3355E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1" name="Group 70">
                <a:extLst>
                  <a:ext uri="{FF2B5EF4-FFF2-40B4-BE49-F238E27FC236}">
                    <a16:creationId xmlns:a16="http://schemas.microsoft.com/office/drawing/2014/main" id="{F44F2EB9-B947-9515-DF51-80A929ADE668}"/>
                  </a:ext>
                </a:extLst>
              </p:cNvPr>
              <p:cNvGrpSpPr/>
              <p:nvPr/>
            </p:nvGrpSpPr>
            <p:grpSpPr>
              <a:xfrm>
                <a:off x="3868844" y="3258135"/>
                <a:ext cx="1692535" cy="104627"/>
                <a:chOff x="3253568" y="4344068"/>
                <a:chExt cx="1692535" cy="57599"/>
              </a:xfrm>
            </p:grpSpPr>
            <p:pic>
              <p:nvPicPr>
                <p:cNvPr id="7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4022BF0-BCC1-E506-F738-34F0CD8293D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C6CEDAF-1251-7FB1-5C7A-46AF8E9A70A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7" name="Group 66">
              <a:extLst>
                <a:ext uri="{FF2B5EF4-FFF2-40B4-BE49-F238E27FC236}">
                  <a16:creationId xmlns:a16="http://schemas.microsoft.com/office/drawing/2014/main" id="{CC03E933-0611-B25A-34B0-86A3ECA5CC41}"/>
                </a:ext>
              </a:extLst>
            </p:cNvPr>
            <p:cNvGrpSpPr/>
            <p:nvPr/>
          </p:nvGrpSpPr>
          <p:grpSpPr>
            <a:xfrm>
              <a:off x="3960484" y="3826598"/>
              <a:ext cx="1692535" cy="104627"/>
              <a:chOff x="3253568" y="4344068"/>
              <a:chExt cx="1692535" cy="57599"/>
            </a:xfrm>
          </p:grpSpPr>
          <p:pic>
            <p:nvPicPr>
              <p:cNvPr id="6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FDEF380-EE0E-57D5-C91C-AF93FD6344F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79D4781-E0B8-2EAA-52E1-29453C91780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6" name="Group 75">
            <a:extLst>
              <a:ext uri="{FF2B5EF4-FFF2-40B4-BE49-F238E27FC236}">
                <a16:creationId xmlns:a16="http://schemas.microsoft.com/office/drawing/2014/main" id="{FD85731B-0E5B-63F0-8972-CAC390A3794E}"/>
              </a:ext>
            </a:extLst>
          </p:cNvPr>
          <p:cNvGrpSpPr/>
          <p:nvPr/>
        </p:nvGrpSpPr>
        <p:grpSpPr>
          <a:xfrm>
            <a:off x="1105951" y="5597372"/>
            <a:ext cx="3963919" cy="109827"/>
            <a:chOff x="1689100" y="3823998"/>
            <a:chExt cx="3963919" cy="109827"/>
          </a:xfrm>
        </p:grpSpPr>
        <p:grpSp>
          <p:nvGrpSpPr>
            <p:cNvPr id="77" name="Group 76">
              <a:extLst>
                <a:ext uri="{FF2B5EF4-FFF2-40B4-BE49-F238E27FC236}">
                  <a16:creationId xmlns:a16="http://schemas.microsoft.com/office/drawing/2014/main" id="{7F68C4B1-1F72-9017-E499-C4611A2D6381}"/>
                </a:ext>
              </a:extLst>
            </p:cNvPr>
            <p:cNvGrpSpPr/>
            <p:nvPr/>
          </p:nvGrpSpPr>
          <p:grpSpPr>
            <a:xfrm>
              <a:off x="1689100" y="3823998"/>
              <a:ext cx="3262679" cy="109827"/>
              <a:chOff x="2298700" y="3252935"/>
              <a:chExt cx="3262679" cy="109827"/>
            </a:xfrm>
          </p:grpSpPr>
          <p:grpSp>
            <p:nvGrpSpPr>
              <p:cNvPr id="81" name="Group 80">
                <a:extLst>
                  <a:ext uri="{FF2B5EF4-FFF2-40B4-BE49-F238E27FC236}">
                    <a16:creationId xmlns:a16="http://schemas.microsoft.com/office/drawing/2014/main" id="{0C13436D-FE25-FF9F-5E93-07AE7DDFF7D9}"/>
                  </a:ext>
                </a:extLst>
              </p:cNvPr>
              <p:cNvGrpSpPr/>
              <p:nvPr/>
            </p:nvGrpSpPr>
            <p:grpSpPr>
              <a:xfrm>
                <a:off x="2298700" y="3252935"/>
                <a:ext cx="1692535" cy="104627"/>
                <a:chOff x="3253568" y="4344068"/>
                <a:chExt cx="1692535" cy="57599"/>
              </a:xfrm>
            </p:grpSpPr>
            <p:pic>
              <p:nvPicPr>
                <p:cNvPr id="8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1360776-5AA8-2A0E-B9D1-15C5B66CB08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952A6F4-DE3B-0212-BFE1-085C1181CFF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Group 81">
                <a:extLst>
                  <a:ext uri="{FF2B5EF4-FFF2-40B4-BE49-F238E27FC236}">
                    <a16:creationId xmlns:a16="http://schemas.microsoft.com/office/drawing/2014/main" id="{9837C201-8F40-1BCB-55EF-937C7E09E66B}"/>
                  </a:ext>
                </a:extLst>
              </p:cNvPr>
              <p:cNvGrpSpPr/>
              <p:nvPr/>
            </p:nvGrpSpPr>
            <p:grpSpPr>
              <a:xfrm>
                <a:off x="3868844" y="3258135"/>
                <a:ext cx="1692535" cy="104627"/>
                <a:chOff x="3253568" y="4344068"/>
                <a:chExt cx="1692535" cy="57599"/>
              </a:xfrm>
            </p:grpSpPr>
            <p:pic>
              <p:nvPicPr>
                <p:cNvPr id="8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8982EE1-97F7-68C0-7D7B-017B37FB34C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73A88BC-46FC-7E2C-BA62-C230CD0D264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8" name="Group 77">
              <a:extLst>
                <a:ext uri="{FF2B5EF4-FFF2-40B4-BE49-F238E27FC236}">
                  <a16:creationId xmlns:a16="http://schemas.microsoft.com/office/drawing/2014/main" id="{797662A5-A296-1750-D2DF-7E5B5C36DF98}"/>
                </a:ext>
              </a:extLst>
            </p:cNvPr>
            <p:cNvGrpSpPr/>
            <p:nvPr/>
          </p:nvGrpSpPr>
          <p:grpSpPr>
            <a:xfrm>
              <a:off x="3960484" y="3826598"/>
              <a:ext cx="1692535" cy="104627"/>
              <a:chOff x="3253568" y="4344068"/>
              <a:chExt cx="1692535" cy="57599"/>
            </a:xfrm>
          </p:grpSpPr>
          <p:pic>
            <p:nvPicPr>
              <p:cNvPr id="7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11AE8A3-B898-2A0C-BC84-04AB0A776AD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0B474DE-6AB9-7B17-7E70-CA1489D2809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6494"/>
            <a:ext cx="5236210" cy="738505"/>
          </a:xfrm>
          <a:prstGeom prst="rect">
            <a:avLst/>
          </a:prstGeom>
        </p:spPr>
        <p:txBody>
          <a:bodyPr vert="horz" wrap="square" lIns="0" tIns="12700" rIns="0" bIns="0" rtlCol="0">
            <a:spAutoFit/>
          </a:bodyPr>
          <a:lstStyle/>
          <a:p>
            <a:pPr marL="21590">
              <a:lnSpc>
                <a:spcPts val="2805"/>
              </a:lnSpc>
              <a:spcBef>
                <a:spcPts val="100"/>
              </a:spcBef>
            </a:pPr>
            <a:r>
              <a:rPr sz="2400" b="1" i="1" spc="-195">
                <a:solidFill>
                  <a:srgbClr val="FFFFFF"/>
                </a:solidFill>
                <a:latin typeface="Trebuchet MS"/>
                <a:cs typeface="Trebuchet MS"/>
              </a:rPr>
              <a:t>Carteira</a:t>
            </a:r>
            <a:r>
              <a:rPr sz="2400" b="1" i="1" spc="-145">
                <a:solidFill>
                  <a:srgbClr val="FFFFFF"/>
                </a:solidFill>
                <a:latin typeface="Trebuchet MS"/>
                <a:cs typeface="Trebuchet MS"/>
              </a:rPr>
              <a:t> </a:t>
            </a:r>
            <a:r>
              <a:rPr sz="2400" b="1" i="1" spc="-170">
                <a:solidFill>
                  <a:srgbClr val="FFFFFF"/>
                </a:solidFill>
                <a:latin typeface="Trebuchet MS"/>
                <a:cs typeface="Trebuchet MS"/>
              </a:rPr>
              <a:t>de</a:t>
            </a:r>
            <a:r>
              <a:rPr sz="2400" b="1" i="1" spc="-140">
                <a:solidFill>
                  <a:srgbClr val="FFFFFF"/>
                </a:solidFill>
                <a:latin typeface="Trebuchet MS"/>
                <a:cs typeface="Trebuchet MS"/>
              </a:rPr>
              <a:t> </a:t>
            </a:r>
            <a:r>
              <a:rPr sz="2400" b="1" i="1" spc="-195">
                <a:solidFill>
                  <a:srgbClr val="FFFFFF"/>
                </a:solidFill>
                <a:latin typeface="Trebuchet MS"/>
                <a:cs typeface="Trebuchet MS"/>
              </a:rPr>
              <a:t>Trabalho</a:t>
            </a:r>
            <a:r>
              <a:rPr sz="2400" b="1" i="1" spc="-145">
                <a:solidFill>
                  <a:srgbClr val="FFFFFF"/>
                </a:solidFill>
                <a:latin typeface="Trebuchet MS"/>
                <a:cs typeface="Trebuchet MS"/>
              </a:rPr>
              <a:t> </a:t>
            </a:r>
            <a:r>
              <a:rPr sz="2400" b="1" i="1" spc="-190">
                <a:solidFill>
                  <a:srgbClr val="FFFFFF"/>
                </a:solidFill>
                <a:latin typeface="Trebuchet MS"/>
                <a:cs typeface="Trebuchet MS"/>
              </a:rPr>
              <a:t>e</a:t>
            </a:r>
            <a:r>
              <a:rPr sz="2400" b="1" i="1" spc="-140">
                <a:solidFill>
                  <a:srgbClr val="FFFFFF"/>
                </a:solidFill>
                <a:latin typeface="Trebuchet MS"/>
                <a:cs typeface="Trebuchet MS"/>
              </a:rPr>
              <a:t> </a:t>
            </a:r>
            <a:r>
              <a:rPr sz="2400" b="1" i="1" spc="-195">
                <a:solidFill>
                  <a:srgbClr val="FFFFFF"/>
                </a:solidFill>
                <a:latin typeface="Trebuchet MS"/>
                <a:cs typeface="Trebuchet MS"/>
              </a:rPr>
              <a:t>Previdência</a:t>
            </a:r>
            <a:r>
              <a:rPr sz="2400" b="1" i="1" spc="-140">
                <a:solidFill>
                  <a:srgbClr val="FFFFFF"/>
                </a:solidFill>
                <a:latin typeface="Trebuchet MS"/>
                <a:cs typeface="Trebuchet MS"/>
              </a:rPr>
              <a:t> </a:t>
            </a:r>
            <a:r>
              <a:rPr sz="2400" b="1" i="1" spc="-80">
                <a:solidFill>
                  <a:srgbClr val="FFFFFF"/>
                </a:solidFill>
                <a:latin typeface="Trebuchet MS"/>
                <a:cs typeface="Trebuchet MS"/>
              </a:rPr>
              <a:t>Social</a:t>
            </a:r>
            <a:endParaRPr sz="2400">
              <a:latin typeface="Trebuchet MS"/>
              <a:cs typeface="Trebuchet MS"/>
            </a:endParaRPr>
          </a:p>
          <a:p>
            <a:pPr marL="12700">
              <a:lnSpc>
                <a:spcPts val="280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1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3131820" cy="787400"/>
          </a:xfrm>
          <a:prstGeom prst="rect">
            <a:avLst/>
          </a:prstGeom>
        </p:spPr>
        <p:txBody>
          <a:bodyPr vert="horz" wrap="square" lIns="0" tIns="12700" rIns="0" bIns="0" rtlCol="0">
            <a:spAutoFit/>
          </a:bodyPr>
          <a:lstStyle/>
          <a:p>
            <a:pPr marL="12700">
              <a:lnSpc>
                <a:spcPct val="100000"/>
              </a:lnSpc>
              <a:spcBef>
                <a:spcPts val="100"/>
              </a:spcBef>
            </a:pPr>
            <a:r>
              <a:rPr spc="-180"/>
              <a:t>CTPS</a:t>
            </a:r>
            <a:r>
              <a:rPr spc="-355"/>
              <a:t> </a:t>
            </a:r>
            <a:r>
              <a:rPr spc="-225"/>
              <a:t>Digital</a:t>
            </a:r>
          </a:p>
        </p:txBody>
      </p:sp>
      <p:grpSp>
        <p:nvGrpSpPr>
          <p:cNvPr id="4" name="object 4"/>
          <p:cNvGrpSpPr/>
          <p:nvPr/>
        </p:nvGrpSpPr>
        <p:grpSpPr>
          <a:xfrm>
            <a:off x="423890" y="2212791"/>
            <a:ext cx="7135495" cy="4855845"/>
            <a:chOff x="493195" y="2247433"/>
            <a:chExt cx="7135495" cy="4855845"/>
          </a:xfrm>
        </p:grpSpPr>
        <p:pic>
          <p:nvPicPr>
            <p:cNvPr id="5" name="object 5"/>
            <p:cNvPicPr/>
            <p:nvPr/>
          </p:nvPicPr>
          <p:blipFill>
            <a:blip r:embed="rId2" cstate="print"/>
            <a:stretch>
              <a:fillRect/>
            </a:stretch>
          </p:blipFill>
          <p:spPr>
            <a:xfrm>
              <a:off x="3581997" y="2247433"/>
              <a:ext cx="3527996" cy="4855371"/>
            </a:xfrm>
            <a:prstGeom prst="rect">
              <a:avLst/>
            </a:prstGeom>
          </p:spPr>
        </p:pic>
        <p:sp>
          <p:nvSpPr>
            <p:cNvPr id="6" name="object 6"/>
            <p:cNvSpPr/>
            <p:nvPr/>
          </p:nvSpPr>
          <p:spPr>
            <a:xfrm>
              <a:off x="3747693" y="3216871"/>
              <a:ext cx="2226945" cy="1328420"/>
            </a:xfrm>
            <a:custGeom>
              <a:avLst/>
              <a:gdLst/>
              <a:ahLst/>
              <a:cxnLst/>
              <a:rect l="l" t="t" r="r" b="b"/>
              <a:pathLst>
                <a:path w="2226945" h="1328420">
                  <a:moveTo>
                    <a:pt x="12" y="233629"/>
                  </a:moveTo>
                  <a:lnTo>
                    <a:pt x="2226411" y="233629"/>
                  </a:lnTo>
                  <a:lnTo>
                    <a:pt x="2226411" y="0"/>
                  </a:lnTo>
                  <a:lnTo>
                    <a:pt x="12" y="0"/>
                  </a:lnTo>
                  <a:lnTo>
                    <a:pt x="12" y="233629"/>
                  </a:lnTo>
                  <a:close/>
                </a:path>
                <a:path w="2226945" h="1328420">
                  <a:moveTo>
                    <a:pt x="0" y="1328026"/>
                  </a:moveTo>
                  <a:lnTo>
                    <a:pt x="829602" y="1328026"/>
                  </a:lnTo>
                  <a:lnTo>
                    <a:pt x="829602" y="1133817"/>
                  </a:lnTo>
                  <a:lnTo>
                    <a:pt x="0" y="1133817"/>
                  </a:lnTo>
                  <a:lnTo>
                    <a:pt x="0" y="1328026"/>
                  </a:lnTo>
                  <a:close/>
                </a:path>
              </a:pathLst>
            </a:custGeom>
            <a:ln w="25400">
              <a:solidFill>
                <a:srgbClr val="0C285A"/>
              </a:solidFill>
            </a:ln>
          </p:spPr>
          <p:txBody>
            <a:bodyPr wrap="square" lIns="0" tIns="0" rIns="0" bIns="0" rtlCol="0"/>
            <a:lstStyle/>
            <a:p>
              <a:endParaRPr/>
            </a:p>
          </p:txBody>
        </p:sp>
        <p:sp>
          <p:nvSpPr>
            <p:cNvPr id="7" name="object 7"/>
            <p:cNvSpPr/>
            <p:nvPr/>
          </p:nvSpPr>
          <p:spPr>
            <a:xfrm>
              <a:off x="542753" y="2951985"/>
              <a:ext cx="3192780" cy="288290"/>
            </a:xfrm>
            <a:custGeom>
              <a:avLst/>
              <a:gdLst/>
              <a:ahLst/>
              <a:cxnLst/>
              <a:rect l="l" t="t" r="r" b="b"/>
              <a:pathLst>
                <a:path w="3192779" h="288289">
                  <a:moveTo>
                    <a:pt x="3192246" y="288010"/>
                  </a:moveTo>
                  <a:lnTo>
                    <a:pt x="2819031" y="288010"/>
                  </a:lnTo>
                  <a:lnTo>
                    <a:pt x="2819031" y="0"/>
                  </a:lnTo>
                  <a:lnTo>
                    <a:pt x="0" y="0"/>
                  </a:lnTo>
                  <a:lnTo>
                    <a:pt x="0" y="156870"/>
                  </a:lnTo>
                </a:path>
              </a:pathLst>
            </a:custGeom>
            <a:ln w="25400">
              <a:solidFill>
                <a:srgbClr val="222E55"/>
              </a:solidFill>
            </a:ln>
          </p:spPr>
          <p:txBody>
            <a:bodyPr wrap="square" lIns="0" tIns="0" rIns="0" bIns="0" rtlCol="0"/>
            <a:lstStyle/>
            <a:p>
              <a:endParaRPr/>
            </a:p>
          </p:txBody>
        </p:sp>
        <p:sp>
          <p:nvSpPr>
            <p:cNvPr id="8" name="object 8"/>
            <p:cNvSpPr/>
            <p:nvPr/>
          </p:nvSpPr>
          <p:spPr>
            <a:xfrm>
              <a:off x="493195" y="3060604"/>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9" name="object 9"/>
            <p:cNvSpPr/>
            <p:nvPr/>
          </p:nvSpPr>
          <p:spPr>
            <a:xfrm>
              <a:off x="4589999" y="4384781"/>
              <a:ext cx="2950845" cy="490220"/>
            </a:xfrm>
            <a:custGeom>
              <a:avLst/>
              <a:gdLst/>
              <a:ahLst/>
              <a:cxnLst/>
              <a:rect l="l" t="t" r="r" b="b"/>
              <a:pathLst>
                <a:path w="2950845" h="490220">
                  <a:moveTo>
                    <a:pt x="0" y="0"/>
                  </a:moveTo>
                  <a:lnTo>
                    <a:pt x="2394000" y="0"/>
                  </a:lnTo>
                  <a:lnTo>
                    <a:pt x="2394000" y="489597"/>
                  </a:lnTo>
                  <a:lnTo>
                    <a:pt x="2950464" y="489597"/>
                  </a:lnTo>
                </a:path>
              </a:pathLst>
            </a:custGeom>
            <a:ln w="25400">
              <a:solidFill>
                <a:srgbClr val="222E55"/>
              </a:solidFill>
            </a:ln>
          </p:spPr>
          <p:txBody>
            <a:bodyPr wrap="square" lIns="0" tIns="0" rIns="0" bIns="0" rtlCol="0"/>
            <a:lstStyle/>
            <a:p>
              <a:endParaRPr/>
            </a:p>
          </p:txBody>
        </p:sp>
        <p:sp>
          <p:nvSpPr>
            <p:cNvPr id="10" name="object 10"/>
            <p:cNvSpPr/>
            <p:nvPr/>
          </p:nvSpPr>
          <p:spPr>
            <a:xfrm>
              <a:off x="7492230" y="4824846"/>
              <a:ext cx="136525" cy="99695"/>
            </a:xfrm>
            <a:custGeom>
              <a:avLst/>
              <a:gdLst/>
              <a:ahLst/>
              <a:cxnLst/>
              <a:rect l="l" t="t" r="r" b="b"/>
              <a:pathLst>
                <a:path w="136525" h="99695">
                  <a:moveTo>
                    <a:pt x="0" y="0"/>
                  </a:moveTo>
                  <a:lnTo>
                    <a:pt x="0" y="99085"/>
                  </a:lnTo>
                  <a:lnTo>
                    <a:pt x="136169" y="49530"/>
                  </a:lnTo>
                  <a:lnTo>
                    <a:pt x="0" y="0"/>
                  </a:lnTo>
                  <a:close/>
                </a:path>
              </a:pathLst>
            </a:custGeom>
            <a:solidFill>
              <a:srgbClr val="222E55"/>
            </a:solidFill>
          </p:spPr>
          <p:txBody>
            <a:bodyPr wrap="square" lIns="0" tIns="0" rIns="0" bIns="0" rtlCol="0"/>
            <a:lstStyle/>
            <a:p>
              <a:endParaRPr/>
            </a:p>
          </p:txBody>
        </p:sp>
      </p:grpSp>
      <p:sp>
        <p:nvSpPr>
          <p:cNvPr id="11" name="object 11"/>
          <p:cNvSpPr txBox="1"/>
          <p:nvPr/>
        </p:nvSpPr>
        <p:spPr>
          <a:xfrm>
            <a:off x="444500" y="3190283"/>
            <a:ext cx="2566670" cy="52832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20">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85">
                <a:solidFill>
                  <a:srgbClr val="222E54"/>
                </a:solidFill>
                <a:latin typeface="Verdana"/>
                <a:cs typeface="Verdana"/>
              </a:rPr>
              <a:t>Nome</a:t>
            </a:r>
            <a:r>
              <a:rPr sz="1100" spc="-90">
                <a:solidFill>
                  <a:srgbClr val="222E54"/>
                </a:solidFill>
                <a:latin typeface="Verdana"/>
                <a:cs typeface="Verdana"/>
              </a:rPr>
              <a:t> </a:t>
            </a:r>
            <a:r>
              <a:rPr sz="1100" spc="-85">
                <a:solidFill>
                  <a:srgbClr val="222E54"/>
                </a:solidFill>
                <a:latin typeface="Verdana"/>
                <a:cs typeface="Verdana"/>
              </a:rPr>
              <a:t>e </a:t>
            </a:r>
            <a:r>
              <a:rPr sz="1100" spc="-65">
                <a:solidFill>
                  <a:srgbClr val="222E54"/>
                </a:solidFill>
                <a:latin typeface="Verdana"/>
                <a:cs typeface="Verdana"/>
              </a:rPr>
              <a:t>o</a:t>
            </a:r>
            <a:r>
              <a:rPr sz="1100" spc="-90">
                <a:solidFill>
                  <a:srgbClr val="222E54"/>
                </a:solidFill>
                <a:latin typeface="Verdana"/>
                <a:cs typeface="Verdana"/>
              </a:rPr>
              <a:t> </a:t>
            </a:r>
            <a:r>
              <a:rPr sz="1100" spc="-10">
                <a:solidFill>
                  <a:srgbClr val="222E54"/>
                </a:solidFill>
                <a:latin typeface="Verdana"/>
                <a:cs typeface="Verdana"/>
              </a:rPr>
              <a:t>CPF</a:t>
            </a:r>
            <a:r>
              <a:rPr sz="1100" spc="-85">
                <a:solidFill>
                  <a:srgbClr val="222E54"/>
                </a:solidFill>
                <a:latin typeface="Verdana"/>
                <a:cs typeface="Verdana"/>
              </a:rPr>
              <a:t> </a:t>
            </a:r>
            <a:r>
              <a:rPr sz="1100" spc="-70">
                <a:solidFill>
                  <a:srgbClr val="222E54"/>
                </a:solidFill>
                <a:latin typeface="Verdana"/>
                <a:cs typeface="Verdana"/>
              </a:rPr>
              <a:t>do</a:t>
            </a:r>
            <a:r>
              <a:rPr sz="1100" spc="-90">
                <a:solidFill>
                  <a:srgbClr val="222E54"/>
                </a:solidFill>
                <a:latin typeface="Verdana"/>
                <a:cs typeface="Verdana"/>
              </a:rPr>
              <a:t> </a:t>
            </a:r>
            <a:r>
              <a:rPr sz="1100" spc="-65">
                <a:solidFill>
                  <a:srgbClr val="222E54"/>
                </a:solidFill>
                <a:latin typeface="Verdana"/>
                <a:cs typeface="Verdana"/>
              </a:rPr>
              <a:t>colaborador </a:t>
            </a:r>
            <a:r>
              <a:rPr sz="1100" spc="-105">
                <a:solidFill>
                  <a:srgbClr val="222E54"/>
                </a:solidFill>
                <a:latin typeface="Verdana"/>
                <a:cs typeface="Verdana"/>
              </a:rPr>
              <a:t>devem</a:t>
            </a:r>
            <a:r>
              <a:rPr sz="1100" spc="-80">
                <a:solidFill>
                  <a:srgbClr val="222E54"/>
                </a:solidFill>
                <a:latin typeface="Verdana"/>
                <a:cs typeface="Verdana"/>
              </a:rPr>
              <a:t> </a:t>
            </a:r>
            <a:r>
              <a:rPr sz="1100" spc="-90">
                <a:solidFill>
                  <a:srgbClr val="222E54"/>
                </a:solidFill>
                <a:latin typeface="Verdana"/>
                <a:cs typeface="Verdana"/>
              </a:rPr>
              <a:t>estar</a:t>
            </a:r>
            <a:r>
              <a:rPr sz="1100" spc="-80">
                <a:solidFill>
                  <a:srgbClr val="222E54"/>
                </a:solidFill>
                <a:latin typeface="Verdana"/>
                <a:cs typeface="Verdana"/>
              </a:rPr>
              <a:t> de </a:t>
            </a:r>
            <a:r>
              <a:rPr sz="1100" spc="-70">
                <a:solidFill>
                  <a:srgbClr val="222E54"/>
                </a:solidFill>
                <a:latin typeface="Verdana"/>
                <a:cs typeface="Verdana"/>
              </a:rPr>
              <a:t>acordo</a:t>
            </a:r>
            <a:r>
              <a:rPr sz="1100" spc="-75">
                <a:solidFill>
                  <a:srgbClr val="222E54"/>
                </a:solidFill>
                <a:latin typeface="Verdana"/>
                <a:cs typeface="Verdana"/>
              </a:rPr>
              <a:t> </a:t>
            </a:r>
            <a:r>
              <a:rPr sz="1100" spc="-85">
                <a:solidFill>
                  <a:srgbClr val="222E54"/>
                </a:solidFill>
                <a:latin typeface="Verdana"/>
                <a:cs typeface="Verdana"/>
              </a:rPr>
              <a:t>com</a:t>
            </a:r>
            <a:r>
              <a:rPr sz="1100" spc="-80">
                <a:solidFill>
                  <a:srgbClr val="222E54"/>
                </a:solidFill>
                <a:latin typeface="Verdana"/>
                <a:cs typeface="Verdana"/>
              </a:rPr>
              <a:t> </a:t>
            </a:r>
            <a:r>
              <a:rPr sz="1100" spc="-65">
                <a:solidFill>
                  <a:srgbClr val="222E54"/>
                </a:solidFill>
                <a:latin typeface="Verdana"/>
                <a:cs typeface="Verdana"/>
              </a:rPr>
              <a:t>os</a:t>
            </a:r>
            <a:r>
              <a:rPr sz="1100" spc="-80">
                <a:solidFill>
                  <a:srgbClr val="222E54"/>
                </a:solidFill>
                <a:latin typeface="Verdana"/>
                <a:cs typeface="Verdana"/>
              </a:rPr>
              <a:t> </a:t>
            </a:r>
            <a:r>
              <a:rPr sz="1100" spc="-20">
                <a:solidFill>
                  <a:srgbClr val="222E54"/>
                </a:solidFill>
                <a:latin typeface="Verdana"/>
                <a:cs typeface="Verdana"/>
              </a:rPr>
              <a:t>dados </a:t>
            </a:r>
            <a:r>
              <a:rPr sz="1100" spc="-80">
                <a:solidFill>
                  <a:srgbClr val="222E54"/>
                </a:solidFill>
                <a:latin typeface="Verdana"/>
                <a:cs typeface="Verdana"/>
              </a:rPr>
              <a:t>cadastrados</a:t>
            </a:r>
            <a:r>
              <a:rPr sz="1100" spc="-65">
                <a:solidFill>
                  <a:srgbClr val="222E54"/>
                </a:solidFill>
                <a:latin typeface="Verdana"/>
                <a:cs typeface="Verdana"/>
              </a:rPr>
              <a:t> </a:t>
            </a:r>
            <a:r>
              <a:rPr sz="1100" spc="-75">
                <a:solidFill>
                  <a:srgbClr val="222E54"/>
                </a:solidFill>
                <a:latin typeface="Verdana"/>
                <a:cs typeface="Verdana"/>
              </a:rPr>
              <a:t>no</a:t>
            </a:r>
            <a:r>
              <a:rPr sz="1100" spc="-65">
                <a:solidFill>
                  <a:srgbClr val="222E54"/>
                </a:solidFill>
                <a:latin typeface="Verdana"/>
                <a:cs typeface="Verdana"/>
              </a:rPr>
              <a:t> </a:t>
            </a:r>
            <a:r>
              <a:rPr sz="1100" spc="-10">
                <a:solidFill>
                  <a:srgbClr val="222E54"/>
                </a:solidFill>
                <a:latin typeface="Verdana"/>
                <a:cs typeface="Verdana"/>
              </a:rPr>
              <a:t>sistema.</a:t>
            </a:r>
            <a:endParaRPr sz="1100">
              <a:latin typeface="Verdana"/>
              <a:cs typeface="Verdana"/>
            </a:endParaRPr>
          </a:p>
        </p:txBody>
      </p:sp>
      <p:sp>
        <p:nvSpPr>
          <p:cNvPr id="13" name="object 13"/>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80</a:t>
            </a:fld>
            <a:endParaRPr spc="-25"/>
          </a:p>
        </p:txBody>
      </p:sp>
      <p:sp>
        <p:nvSpPr>
          <p:cNvPr id="14" name="object 14"/>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15" name="object 15"/>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2" name="object 12"/>
          <p:cNvSpPr txBox="1"/>
          <p:nvPr/>
        </p:nvSpPr>
        <p:spPr>
          <a:xfrm>
            <a:off x="7678025" y="4762327"/>
            <a:ext cx="2473960"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5">
                <a:solidFill>
                  <a:srgbClr val="222E54"/>
                </a:solidFill>
                <a:latin typeface="Arial"/>
                <a:cs typeface="Arial"/>
              </a:rPr>
              <a:t> </a:t>
            </a:r>
            <a:r>
              <a:rPr sz="1100" b="1" spc="-55">
                <a:solidFill>
                  <a:srgbClr val="222E54"/>
                </a:solidFill>
                <a:latin typeface="Arial"/>
                <a:cs typeface="Arial"/>
              </a:rPr>
              <a:t>PASSO:</a:t>
            </a:r>
            <a:r>
              <a:rPr sz="1100" b="1" spc="15">
                <a:solidFill>
                  <a:srgbClr val="222E54"/>
                </a:solidFill>
                <a:latin typeface="Arial"/>
                <a:cs typeface="Arial"/>
              </a:rPr>
              <a:t> </a:t>
            </a:r>
            <a:r>
              <a:rPr sz="1100" spc="-55">
                <a:solidFill>
                  <a:srgbClr val="222E54"/>
                </a:solidFill>
                <a:latin typeface="Verdana"/>
                <a:cs typeface="Verdana"/>
              </a:rPr>
              <a:t>É</a:t>
            </a:r>
            <a:r>
              <a:rPr sz="1100" spc="-70">
                <a:solidFill>
                  <a:srgbClr val="222E54"/>
                </a:solidFill>
                <a:latin typeface="Verdana"/>
                <a:cs typeface="Verdana"/>
              </a:rPr>
              <a:t> necessário</a:t>
            </a:r>
            <a:r>
              <a:rPr sz="1100" spc="-65">
                <a:solidFill>
                  <a:srgbClr val="222E54"/>
                </a:solidFill>
                <a:latin typeface="Verdana"/>
                <a:cs typeface="Verdana"/>
              </a:rPr>
              <a:t> </a:t>
            </a:r>
            <a:r>
              <a:rPr sz="1100" spc="-70">
                <a:solidFill>
                  <a:srgbClr val="222E54"/>
                </a:solidFill>
                <a:latin typeface="Verdana"/>
                <a:cs typeface="Verdana"/>
              </a:rPr>
              <a:t>identificar </a:t>
            </a:r>
            <a:r>
              <a:rPr sz="1100" spc="-50">
                <a:solidFill>
                  <a:srgbClr val="222E54"/>
                </a:solidFill>
                <a:latin typeface="Verdana"/>
                <a:cs typeface="Verdana"/>
              </a:rPr>
              <a:t>o </a:t>
            </a:r>
            <a:r>
              <a:rPr sz="1100" spc="-85">
                <a:solidFill>
                  <a:srgbClr val="222E54"/>
                </a:solidFill>
                <a:latin typeface="Verdana"/>
                <a:cs typeface="Verdana"/>
              </a:rPr>
              <a:t>registro</a:t>
            </a:r>
            <a:r>
              <a:rPr sz="1100" spc="-65">
                <a:solidFill>
                  <a:srgbClr val="222E54"/>
                </a:solidFill>
                <a:latin typeface="Verdana"/>
                <a:cs typeface="Verdana"/>
              </a:rPr>
              <a:t> </a:t>
            </a:r>
            <a:r>
              <a:rPr sz="1100" spc="-70">
                <a:solidFill>
                  <a:srgbClr val="222E54"/>
                </a:solidFill>
                <a:latin typeface="Verdana"/>
                <a:cs typeface="Verdana"/>
              </a:rPr>
              <a:t>do</a:t>
            </a:r>
            <a:r>
              <a:rPr sz="1100" spc="-65">
                <a:solidFill>
                  <a:srgbClr val="222E54"/>
                </a:solidFill>
                <a:latin typeface="Verdana"/>
                <a:cs typeface="Verdana"/>
              </a:rPr>
              <a:t> </a:t>
            </a:r>
            <a:r>
              <a:rPr sz="1100" spc="-105">
                <a:solidFill>
                  <a:srgbClr val="222E54"/>
                </a:solidFill>
                <a:latin typeface="Verdana"/>
                <a:cs typeface="Verdana"/>
              </a:rPr>
              <a:t>empregador,</a:t>
            </a:r>
            <a:r>
              <a:rPr sz="1100" spc="-65">
                <a:solidFill>
                  <a:srgbClr val="222E54"/>
                </a:solidFill>
                <a:latin typeface="Verdana"/>
                <a:cs typeface="Verdana"/>
              </a:rPr>
              <a:t> </a:t>
            </a:r>
            <a:r>
              <a:rPr sz="1100" spc="-80">
                <a:solidFill>
                  <a:srgbClr val="222E54"/>
                </a:solidFill>
                <a:latin typeface="Verdana"/>
                <a:cs typeface="Verdana"/>
              </a:rPr>
              <a:t>como</a:t>
            </a:r>
            <a:r>
              <a:rPr sz="1100" spc="-65">
                <a:solidFill>
                  <a:srgbClr val="222E54"/>
                </a:solidFill>
                <a:latin typeface="Verdana"/>
                <a:cs typeface="Verdana"/>
              </a:rPr>
              <a:t> </a:t>
            </a:r>
            <a:r>
              <a:rPr sz="1100" spc="-95">
                <a:solidFill>
                  <a:srgbClr val="222E54"/>
                </a:solidFill>
                <a:latin typeface="Verdana"/>
                <a:cs typeface="Verdana"/>
              </a:rPr>
              <a:t>a</a:t>
            </a:r>
            <a:r>
              <a:rPr sz="1100" spc="-60">
                <a:solidFill>
                  <a:srgbClr val="222E54"/>
                </a:solidFill>
                <a:latin typeface="Verdana"/>
                <a:cs typeface="Verdana"/>
              </a:rPr>
              <a:t> </a:t>
            </a:r>
            <a:r>
              <a:rPr sz="1100" spc="-10">
                <a:solidFill>
                  <a:srgbClr val="222E54"/>
                </a:solidFill>
                <a:latin typeface="Verdana"/>
                <a:cs typeface="Verdana"/>
              </a:rPr>
              <a:t>Razão </a:t>
            </a:r>
            <a:r>
              <a:rPr sz="1100" spc="-65">
                <a:solidFill>
                  <a:srgbClr val="222E54"/>
                </a:solidFill>
                <a:latin typeface="Verdana"/>
                <a:cs typeface="Verdana"/>
              </a:rPr>
              <a:t>Social</a:t>
            </a:r>
            <a:r>
              <a:rPr sz="1100" spc="-85">
                <a:solidFill>
                  <a:srgbClr val="222E54"/>
                </a:solidFill>
                <a:latin typeface="Verdana"/>
                <a:cs typeface="Verdana"/>
              </a:rPr>
              <a:t> e/ou</a:t>
            </a:r>
            <a:r>
              <a:rPr sz="1100" spc="-80">
                <a:solidFill>
                  <a:srgbClr val="222E54"/>
                </a:solidFill>
                <a:latin typeface="Verdana"/>
                <a:cs typeface="Verdana"/>
              </a:rPr>
              <a:t> </a:t>
            </a:r>
            <a:r>
              <a:rPr sz="1100" spc="-50">
                <a:solidFill>
                  <a:srgbClr val="222E54"/>
                </a:solidFill>
                <a:latin typeface="Verdana"/>
                <a:cs typeface="Verdana"/>
              </a:rPr>
              <a:t>CNPJ</a:t>
            </a:r>
            <a:r>
              <a:rPr sz="1100" spc="-85">
                <a:solidFill>
                  <a:srgbClr val="222E54"/>
                </a:solidFill>
                <a:latin typeface="Verdana"/>
                <a:cs typeface="Verdana"/>
              </a:rPr>
              <a:t> </a:t>
            </a:r>
            <a:r>
              <a:rPr sz="1100" spc="-80">
                <a:solidFill>
                  <a:srgbClr val="222E54"/>
                </a:solidFill>
                <a:latin typeface="Verdana"/>
                <a:cs typeface="Verdana"/>
              </a:rPr>
              <a:t>que </a:t>
            </a:r>
            <a:r>
              <a:rPr sz="1100" spc="-105">
                <a:solidFill>
                  <a:srgbClr val="222E54"/>
                </a:solidFill>
                <a:latin typeface="Verdana"/>
                <a:cs typeface="Verdana"/>
              </a:rPr>
              <a:t>devem</a:t>
            </a:r>
            <a:r>
              <a:rPr sz="1100" spc="-80">
                <a:solidFill>
                  <a:srgbClr val="222E54"/>
                </a:solidFill>
                <a:latin typeface="Verdana"/>
                <a:cs typeface="Verdana"/>
              </a:rPr>
              <a:t> </a:t>
            </a:r>
            <a:r>
              <a:rPr sz="1100" spc="-85">
                <a:solidFill>
                  <a:srgbClr val="222E54"/>
                </a:solidFill>
                <a:latin typeface="Verdana"/>
                <a:cs typeface="Verdana"/>
              </a:rPr>
              <a:t>ser </a:t>
            </a:r>
            <a:r>
              <a:rPr sz="1100" spc="-95">
                <a:solidFill>
                  <a:srgbClr val="222E54"/>
                </a:solidFill>
                <a:latin typeface="Verdana"/>
                <a:cs typeface="Verdana"/>
              </a:rPr>
              <a:t>a</a:t>
            </a:r>
            <a:r>
              <a:rPr sz="1100" spc="-80">
                <a:solidFill>
                  <a:srgbClr val="222E54"/>
                </a:solidFill>
                <a:latin typeface="Verdana"/>
                <a:cs typeface="Verdana"/>
              </a:rPr>
              <a:t> </a:t>
            </a:r>
            <a:r>
              <a:rPr sz="1100" spc="-75">
                <a:solidFill>
                  <a:srgbClr val="222E54"/>
                </a:solidFill>
                <a:latin typeface="Verdana"/>
                <a:cs typeface="Verdana"/>
              </a:rPr>
              <a:t>mes- </a:t>
            </a:r>
            <a:r>
              <a:rPr sz="1100" spc="-130">
                <a:solidFill>
                  <a:srgbClr val="222E54"/>
                </a:solidFill>
                <a:latin typeface="Verdana"/>
                <a:cs typeface="Verdana"/>
              </a:rPr>
              <a:t>ma</a:t>
            </a:r>
            <a:r>
              <a:rPr sz="1100" spc="-85">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a:t>
            </a:r>
            <a:r>
              <a:rPr sz="1100" spc="-85">
                <a:solidFill>
                  <a:srgbClr val="222E54"/>
                </a:solidFill>
                <a:latin typeface="Verdana"/>
                <a:cs typeface="Verdana"/>
              </a:rPr>
              <a:t>contrato presente</a:t>
            </a:r>
            <a:r>
              <a:rPr sz="1100" spc="-80">
                <a:solidFill>
                  <a:srgbClr val="222E54"/>
                </a:solidFill>
                <a:latin typeface="Verdana"/>
                <a:cs typeface="Verdana"/>
              </a:rPr>
              <a:t> </a:t>
            </a:r>
            <a:r>
              <a:rPr sz="1100" spc="-75">
                <a:solidFill>
                  <a:srgbClr val="222E54"/>
                </a:solidFill>
                <a:latin typeface="Verdana"/>
                <a:cs typeface="Verdana"/>
              </a:rPr>
              <a:t>no</a:t>
            </a:r>
            <a:r>
              <a:rPr sz="1100" spc="-80">
                <a:solidFill>
                  <a:srgbClr val="222E54"/>
                </a:solidFill>
                <a:latin typeface="Verdana"/>
                <a:cs typeface="Verdana"/>
              </a:rPr>
              <a:t> </a:t>
            </a:r>
            <a:r>
              <a:rPr sz="1100" spc="-10">
                <a:solidFill>
                  <a:srgbClr val="222E54"/>
                </a:solidFill>
                <a:latin typeface="Verdana"/>
                <a:cs typeface="Verdana"/>
              </a:rPr>
              <a:t>sistema.</a:t>
            </a:r>
            <a:endParaRPr sz="1100">
              <a:latin typeface="Verdana"/>
              <a:cs typeface="Verdana"/>
            </a:endParaRPr>
          </a:p>
        </p:txBody>
      </p:sp>
      <p:pic>
        <p:nvPicPr>
          <p:cNvPr id="1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436BD81-FE95-812A-ABDD-4B6EE281D06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240668" y="325465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307B04B-7876-76A8-46E9-804C17BB60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700454" y="324385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749EA45-A63F-E0AF-0256-4AB56A54052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990082" y="334777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C8FE2C4-EBE8-FA0B-4D47-3E426BB3B65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362594" y="378080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20CF793-5D32-EC19-B305-97FC10F9C9E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553182" y="345170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1796F0A-EC58-6FE1-3A40-17DA2BB7E27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712864" y="431775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6C0D6E0-4153-646E-EC32-16DF2A20223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712864" y="442168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2BC6544-FAFC-5B51-E084-4D135BCAE91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249974" y="4525605"/>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6494"/>
            <a:ext cx="5236210" cy="738505"/>
          </a:xfrm>
          <a:prstGeom prst="rect">
            <a:avLst/>
          </a:prstGeom>
        </p:spPr>
        <p:txBody>
          <a:bodyPr vert="horz" wrap="square" lIns="0" tIns="12700" rIns="0" bIns="0" rtlCol="0">
            <a:spAutoFit/>
          </a:bodyPr>
          <a:lstStyle/>
          <a:p>
            <a:pPr marL="21590">
              <a:lnSpc>
                <a:spcPts val="2805"/>
              </a:lnSpc>
              <a:spcBef>
                <a:spcPts val="100"/>
              </a:spcBef>
            </a:pPr>
            <a:r>
              <a:rPr sz="2400" b="1" i="1" spc="-195">
                <a:solidFill>
                  <a:srgbClr val="FFFFFF"/>
                </a:solidFill>
                <a:latin typeface="Trebuchet MS"/>
                <a:cs typeface="Trebuchet MS"/>
              </a:rPr>
              <a:t>Carteira</a:t>
            </a:r>
            <a:r>
              <a:rPr sz="2400" b="1" i="1" spc="-145">
                <a:solidFill>
                  <a:srgbClr val="FFFFFF"/>
                </a:solidFill>
                <a:latin typeface="Trebuchet MS"/>
                <a:cs typeface="Trebuchet MS"/>
              </a:rPr>
              <a:t> </a:t>
            </a:r>
            <a:r>
              <a:rPr sz="2400" b="1" i="1" spc="-170">
                <a:solidFill>
                  <a:srgbClr val="FFFFFF"/>
                </a:solidFill>
                <a:latin typeface="Trebuchet MS"/>
                <a:cs typeface="Trebuchet MS"/>
              </a:rPr>
              <a:t>de</a:t>
            </a:r>
            <a:r>
              <a:rPr sz="2400" b="1" i="1" spc="-140">
                <a:solidFill>
                  <a:srgbClr val="FFFFFF"/>
                </a:solidFill>
                <a:latin typeface="Trebuchet MS"/>
                <a:cs typeface="Trebuchet MS"/>
              </a:rPr>
              <a:t> </a:t>
            </a:r>
            <a:r>
              <a:rPr sz="2400" b="1" i="1" spc="-195">
                <a:solidFill>
                  <a:srgbClr val="FFFFFF"/>
                </a:solidFill>
                <a:latin typeface="Trebuchet MS"/>
                <a:cs typeface="Trebuchet MS"/>
              </a:rPr>
              <a:t>Trabalho</a:t>
            </a:r>
            <a:r>
              <a:rPr sz="2400" b="1" i="1" spc="-145">
                <a:solidFill>
                  <a:srgbClr val="FFFFFF"/>
                </a:solidFill>
                <a:latin typeface="Trebuchet MS"/>
                <a:cs typeface="Trebuchet MS"/>
              </a:rPr>
              <a:t> </a:t>
            </a:r>
            <a:r>
              <a:rPr sz="2400" b="1" i="1" spc="-190">
                <a:solidFill>
                  <a:srgbClr val="FFFFFF"/>
                </a:solidFill>
                <a:latin typeface="Trebuchet MS"/>
                <a:cs typeface="Trebuchet MS"/>
              </a:rPr>
              <a:t>e</a:t>
            </a:r>
            <a:r>
              <a:rPr sz="2400" b="1" i="1" spc="-140">
                <a:solidFill>
                  <a:srgbClr val="FFFFFF"/>
                </a:solidFill>
                <a:latin typeface="Trebuchet MS"/>
                <a:cs typeface="Trebuchet MS"/>
              </a:rPr>
              <a:t> </a:t>
            </a:r>
            <a:r>
              <a:rPr sz="2400" b="1" i="1" spc="-195">
                <a:solidFill>
                  <a:srgbClr val="FFFFFF"/>
                </a:solidFill>
                <a:latin typeface="Trebuchet MS"/>
                <a:cs typeface="Trebuchet MS"/>
              </a:rPr>
              <a:t>Previdência</a:t>
            </a:r>
            <a:r>
              <a:rPr sz="2400" b="1" i="1" spc="-140">
                <a:solidFill>
                  <a:srgbClr val="FFFFFF"/>
                </a:solidFill>
                <a:latin typeface="Trebuchet MS"/>
                <a:cs typeface="Trebuchet MS"/>
              </a:rPr>
              <a:t> </a:t>
            </a:r>
            <a:r>
              <a:rPr sz="2400" b="1" i="1" spc="-80">
                <a:solidFill>
                  <a:srgbClr val="FFFFFF"/>
                </a:solidFill>
                <a:latin typeface="Trebuchet MS"/>
                <a:cs typeface="Trebuchet MS"/>
              </a:rPr>
              <a:t>Social</a:t>
            </a:r>
            <a:endParaRPr sz="2400">
              <a:latin typeface="Trebuchet MS"/>
              <a:cs typeface="Trebuchet MS"/>
            </a:endParaRPr>
          </a:p>
          <a:p>
            <a:pPr marL="12700">
              <a:lnSpc>
                <a:spcPts val="2805"/>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81</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987789" y="211800"/>
            <a:ext cx="2842895" cy="787400"/>
          </a:xfrm>
          <a:prstGeom prst="rect">
            <a:avLst/>
          </a:prstGeom>
        </p:spPr>
        <p:txBody>
          <a:bodyPr vert="horz" wrap="square" lIns="0" tIns="12700" rIns="0" bIns="0" rtlCol="0">
            <a:spAutoFit/>
          </a:bodyPr>
          <a:lstStyle/>
          <a:p>
            <a:pPr marL="12700">
              <a:lnSpc>
                <a:spcPct val="100000"/>
              </a:lnSpc>
              <a:spcBef>
                <a:spcPts val="100"/>
              </a:spcBef>
            </a:pPr>
            <a:r>
              <a:rPr spc="-180"/>
              <a:t>CTPS</a:t>
            </a:r>
            <a:r>
              <a:rPr spc="-355"/>
              <a:t> </a:t>
            </a:r>
            <a:r>
              <a:rPr spc="-360"/>
              <a:t>Física</a:t>
            </a:r>
          </a:p>
        </p:txBody>
      </p:sp>
      <p:sp>
        <p:nvSpPr>
          <p:cNvPr id="4" name="object 4"/>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spc="-10"/>
              <a:t>FUNÇÃO:</a:t>
            </a:r>
          </a:p>
          <a:p>
            <a:pPr marL="12700" marR="148590">
              <a:lnSpc>
                <a:spcPct val="100000"/>
              </a:lnSpc>
            </a:pPr>
            <a:r>
              <a:rPr b="0" spc="-50">
                <a:latin typeface="Verdana"/>
                <a:cs typeface="Verdana"/>
              </a:rPr>
              <a:t>A</a:t>
            </a:r>
            <a:r>
              <a:rPr b="0" spc="-105">
                <a:latin typeface="Verdana"/>
                <a:cs typeface="Verdana"/>
              </a:rPr>
              <a:t> </a:t>
            </a:r>
            <a:r>
              <a:rPr b="0" spc="-55">
                <a:latin typeface="Verdana"/>
                <a:cs typeface="Verdana"/>
              </a:rPr>
              <a:t>CTPS</a:t>
            </a:r>
            <a:r>
              <a:rPr b="0" spc="-105">
                <a:latin typeface="Verdana"/>
                <a:cs typeface="Verdana"/>
              </a:rPr>
              <a:t> </a:t>
            </a:r>
            <a:r>
              <a:rPr b="0" spc="-70">
                <a:latin typeface="Verdana"/>
                <a:cs typeface="Verdana"/>
              </a:rPr>
              <a:t>Física</a:t>
            </a:r>
            <a:r>
              <a:rPr b="0" spc="-105">
                <a:latin typeface="Verdana"/>
                <a:cs typeface="Verdana"/>
              </a:rPr>
              <a:t> </a:t>
            </a:r>
            <a:r>
              <a:rPr b="0" spc="-150">
                <a:latin typeface="Verdana"/>
                <a:cs typeface="Verdana"/>
              </a:rPr>
              <a:t>tem</a:t>
            </a:r>
            <a:r>
              <a:rPr b="0" spc="-105">
                <a:latin typeface="Verdana"/>
                <a:cs typeface="Verdana"/>
              </a:rPr>
              <a:t> </a:t>
            </a:r>
            <a:r>
              <a:rPr b="0" spc="-114">
                <a:latin typeface="Verdana"/>
                <a:cs typeface="Verdana"/>
              </a:rPr>
              <a:t>como</a:t>
            </a:r>
            <a:r>
              <a:rPr b="0" spc="-105">
                <a:latin typeface="Verdana"/>
                <a:cs typeface="Verdana"/>
              </a:rPr>
              <a:t> </a:t>
            </a:r>
            <a:r>
              <a:rPr b="0" spc="-100">
                <a:latin typeface="Verdana"/>
                <a:cs typeface="Verdana"/>
              </a:rPr>
              <a:t>função </a:t>
            </a:r>
            <a:r>
              <a:rPr b="0" spc="-114">
                <a:latin typeface="Verdana"/>
                <a:cs typeface="Verdana"/>
              </a:rPr>
              <a:t>registrar</a:t>
            </a:r>
            <a:r>
              <a:rPr b="0" spc="-105">
                <a:latin typeface="Verdana"/>
                <a:cs typeface="Verdana"/>
              </a:rPr>
              <a:t> oficialmente </a:t>
            </a:r>
            <a:r>
              <a:rPr b="0" spc="-100">
                <a:latin typeface="Verdana"/>
                <a:cs typeface="Verdana"/>
              </a:rPr>
              <a:t>o</a:t>
            </a:r>
            <a:r>
              <a:rPr b="0" spc="-105">
                <a:latin typeface="Verdana"/>
                <a:cs typeface="Verdana"/>
              </a:rPr>
              <a:t> </a:t>
            </a:r>
            <a:r>
              <a:rPr b="0" spc="-95">
                <a:latin typeface="Verdana"/>
                <a:cs typeface="Verdana"/>
              </a:rPr>
              <a:t>histórico</a:t>
            </a:r>
            <a:r>
              <a:rPr b="0" spc="-105">
                <a:latin typeface="Verdana"/>
                <a:cs typeface="Verdana"/>
              </a:rPr>
              <a:t> </a:t>
            </a:r>
            <a:r>
              <a:rPr b="0" spc="-95">
                <a:latin typeface="Verdana"/>
                <a:cs typeface="Verdana"/>
              </a:rPr>
              <a:t>profissional</a:t>
            </a:r>
            <a:r>
              <a:rPr b="0" spc="-105">
                <a:latin typeface="Verdana"/>
                <a:cs typeface="Verdana"/>
              </a:rPr>
              <a:t> </a:t>
            </a:r>
            <a:r>
              <a:rPr b="0" spc="-100">
                <a:latin typeface="Verdana"/>
                <a:cs typeface="Verdana"/>
              </a:rPr>
              <a:t>do colaborador</a:t>
            </a:r>
            <a:r>
              <a:rPr b="0" spc="-105">
                <a:latin typeface="Verdana"/>
                <a:cs typeface="Verdana"/>
              </a:rPr>
              <a:t> </a:t>
            </a:r>
            <a:r>
              <a:rPr b="0" spc="-25">
                <a:latin typeface="Verdana"/>
                <a:cs typeface="Verdana"/>
              </a:rPr>
              <a:t>em </a:t>
            </a:r>
            <a:r>
              <a:rPr b="0" spc="-135">
                <a:latin typeface="Verdana"/>
                <a:cs typeface="Verdana"/>
              </a:rPr>
              <a:t>formato</a:t>
            </a:r>
            <a:r>
              <a:rPr b="0" spc="-95">
                <a:latin typeface="Verdana"/>
                <a:cs typeface="Verdana"/>
              </a:rPr>
              <a:t> </a:t>
            </a:r>
            <a:r>
              <a:rPr b="0" spc="-125">
                <a:latin typeface="Verdana"/>
                <a:cs typeface="Verdana"/>
              </a:rPr>
              <a:t>impresso,</a:t>
            </a:r>
            <a:r>
              <a:rPr b="0" spc="-95">
                <a:latin typeface="Verdana"/>
                <a:cs typeface="Verdana"/>
              </a:rPr>
              <a:t> </a:t>
            </a:r>
            <a:r>
              <a:rPr b="0" spc="-105">
                <a:latin typeface="Verdana"/>
                <a:cs typeface="Verdana"/>
              </a:rPr>
              <a:t>reunindo</a:t>
            </a:r>
            <a:r>
              <a:rPr b="0" spc="-95">
                <a:latin typeface="Verdana"/>
                <a:cs typeface="Verdana"/>
              </a:rPr>
              <a:t> dados </a:t>
            </a:r>
            <a:r>
              <a:rPr b="0" spc="-110">
                <a:latin typeface="Verdana"/>
                <a:cs typeface="Verdana"/>
              </a:rPr>
              <a:t>pessoais,</a:t>
            </a:r>
            <a:r>
              <a:rPr b="0" spc="-95">
                <a:latin typeface="Verdana"/>
                <a:cs typeface="Verdana"/>
              </a:rPr>
              <a:t> </a:t>
            </a:r>
            <a:r>
              <a:rPr b="0" spc="-114">
                <a:latin typeface="Verdana"/>
                <a:cs typeface="Verdana"/>
              </a:rPr>
              <a:t>admissões,</a:t>
            </a:r>
            <a:r>
              <a:rPr b="0" spc="-90">
                <a:latin typeface="Verdana"/>
                <a:cs typeface="Verdana"/>
              </a:rPr>
              <a:t> </a:t>
            </a:r>
            <a:r>
              <a:rPr b="0" spc="-110">
                <a:latin typeface="Verdana"/>
                <a:cs typeface="Verdana"/>
              </a:rPr>
              <a:t>funções,</a:t>
            </a:r>
            <a:r>
              <a:rPr b="0" spc="-95">
                <a:latin typeface="Verdana"/>
                <a:cs typeface="Verdana"/>
              </a:rPr>
              <a:t> salários </a:t>
            </a:r>
            <a:r>
              <a:rPr b="0" spc="-114">
                <a:latin typeface="Verdana"/>
                <a:cs typeface="Verdana"/>
              </a:rPr>
              <a:t>e</a:t>
            </a:r>
            <a:r>
              <a:rPr b="0" spc="-95">
                <a:latin typeface="Verdana"/>
                <a:cs typeface="Verdana"/>
              </a:rPr>
              <a:t> </a:t>
            </a:r>
            <a:r>
              <a:rPr b="0" spc="-100">
                <a:latin typeface="Verdana"/>
                <a:cs typeface="Verdana"/>
              </a:rPr>
              <a:t>alterações</a:t>
            </a:r>
            <a:r>
              <a:rPr b="0" spc="-95">
                <a:latin typeface="Verdana"/>
                <a:cs typeface="Verdana"/>
              </a:rPr>
              <a:t> </a:t>
            </a:r>
            <a:r>
              <a:rPr b="0" spc="-90">
                <a:latin typeface="Verdana"/>
                <a:cs typeface="Verdana"/>
              </a:rPr>
              <a:t>contratuais. Ela</a:t>
            </a:r>
            <a:r>
              <a:rPr b="0" spc="-114">
                <a:latin typeface="Verdana"/>
                <a:cs typeface="Verdana"/>
              </a:rPr>
              <a:t> é </a:t>
            </a:r>
            <a:r>
              <a:rPr b="0" spc="-100">
                <a:latin typeface="Verdana"/>
                <a:cs typeface="Verdana"/>
              </a:rPr>
              <a:t>o</a:t>
            </a:r>
            <a:r>
              <a:rPr b="0" spc="-110">
                <a:latin typeface="Verdana"/>
                <a:cs typeface="Verdana"/>
              </a:rPr>
              <a:t> </a:t>
            </a:r>
            <a:r>
              <a:rPr b="0" spc="-120">
                <a:latin typeface="Verdana"/>
                <a:cs typeface="Verdana"/>
              </a:rPr>
              <a:t>documento</a:t>
            </a:r>
            <a:r>
              <a:rPr b="0" spc="-114">
                <a:latin typeface="Verdana"/>
                <a:cs typeface="Verdana"/>
              </a:rPr>
              <a:t> </a:t>
            </a:r>
            <a:r>
              <a:rPr b="0" spc="-95">
                <a:latin typeface="Verdana"/>
                <a:cs typeface="Verdana"/>
              </a:rPr>
              <a:t>tradicional</a:t>
            </a:r>
            <a:r>
              <a:rPr b="0" spc="-114">
                <a:latin typeface="Verdana"/>
                <a:cs typeface="Verdana"/>
              </a:rPr>
              <a:t> </a:t>
            </a:r>
            <a:r>
              <a:rPr b="0" spc="-110">
                <a:latin typeface="Verdana"/>
                <a:cs typeface="Verdana"/>
              </a:rPr>
              <a:t>que </a:t>
            </a:r>
            <a:r>
              <a:rPr b="0" spc="-114">
                <a:latin typeface="Verdana"/>
                <a:cs typeface="Verdana"/>
              </a:rPr>
              <a:t>formaliza a</a:t>
            </a:r>
            <a:r>
              <a:rPr b="0" spc="-110">
                <a:latin typeface="Verdana"/>
                <a:cs typeface="Verdana"/>
              </a:rPr>
              <a:t> </a:t>
            </a:r>
            <a:r>
              <a:rPr b="0" spc="-100">
                <a:latin typeface="Verdana"/>
                <a:cs typeface="Verdana"/>
              </a:rPr>
              <a:t>relação</a:t>
            </a:r>
            <a:r>
              <a:rPr b="0" spc="-114">
                <a:latin typeface="Verdana"/>
                <a:cs typeface="Verdana"/>
              </a:rPr>
              <a:t> </a:t>
            </a:r>
            <a:r>
              <a:rPr b="0" spc="-110">
                <a:latin typeface="Verdana"/>
                <a:cs typeface="Verdana"/>
              </a:rPr>
              <a:t>de</a:t>
            </a:r>
            <a:r>
              <a:rPr b="0" spc="-114">
                <a:latin typeface="Verdana"/>
                <a:cs typeface="Verdana"/>
              </a:rPr>
              <a:t> </a:t>
            </a:r>
            <a:r>
              <a:rPr b="0" spc="-110">
                <a:latin typeface="Verdana"/>
                <a:cs typeface="Verdana"/>
              </a:rPr>
              <a:t>trabalho </a:t>
            </a:r>
            <a:r>
              <a:rPr b="0" spc="-114">
                <a:latin typeface="Verdana"/>
                <a:cs typeface="Verdana"/>
              </a:rPr>
              <a:t>e </a:t>
            </a:r>
            <a:r>
              <a:rPr b="0" spc="-125">
                <a:latin typeface="Verdana"/>
                <a:cs typeface="Verdana"/>
              </a:rPr>
              <a:t>garante</a:t>
            </a:r>
            <a:r>
              <a:rPr b="0" spc="-110">
                <a:latin typeface="Verdana"/>
                <a:cs typeface="Verdana"/>
              </a:rPr>
              <a:t> </a:t>
            </a:r>
            <a:r>
              <a:rPr b="0" spc="-114">
                <a:latin typeface="Verdana"/>
                <a:cs typeface="Verdana"/>
              </a:rPr>
              <a:t>a </a:t>
            </a:r>
            <a:r>
              <a:rPr b="0" spc="-105">
                <a:latin typeface="Verdana"/>
                <a:cs typeface="Verdana"/>
              </a:rPr>
              <a:t>rastreabilidade</a:t>
            </a:r>
            <a:r>
              <a:rPr b="0" spc="-114">
                <a:latin typeface="Verdana"/>
                <a:cs typeface="Verdana"/>
              </a:rPr>
              <a:t> </a:t>
            </a:r>
            <a:r>
              <a:rPr b="0" spc="-25">
                <a:latin typeface="Verdana"/>
                <a:cs typeface="Verdana"/>
              </a:rPr>
              <a:t>do </a:t>
            </a:r>
            <a:r>
              <a:rPr b="0" spc="-100">
                <a:latin typeface="Verdana"/>
                <a:cs typeface="Verdana"/>
              </a:rPr>
              <a:t>vínculo </a:t>
            </a:r>
            <a:r>
              <a:rPr b="0" spc="-40">
                <a:latin typeface="Verdana"/>
                <a:cs typeface="Verdana"/>
              </a:rPr>
              <a:t>empregatício.</a:t>
            </a:r>
          </a:p>
          <a:p>
            <a:pPr marL="12700">
              <a:lnSpc>
                <a:spcPct val="100000"/>
              </a:lnSpc>
              <a:spcBef>
                <a:spcPts val="1800"/>
              </a:spcBef>
            </a:pPr>
            <a:r>
              <a:rPr spc="-10"/>
              <a:t>IMPORTÂNCIA:</a:t>
            </a:r>
          </a:p>
          <a:p>
            <a:pPr marL="12700" marR="117475">
              <a:lnSpc>
                <a:spcPct val="100000"/>
              </a:lnSpc>
            </a:pPr>
            <a:r>
              <a:rPr b="0" spc="-85">
                <a:latin typeface="Verdana"/>
                <a:cs typeface="Verdana"/>
              </a:rPr>
              <a:t>Esse</a:t>
            </a:r>
            <a:r>
              <a:rPr b="0" spc="-110">
                <a:latin typeface="Verdana"/>
                <a:cs typeface="Verdana"/>
              </a:rPr>
              <a:t> </a:t>
            </a:r>
            <a:r>
              <a:rPr b="0" spc="-120">
                <a:latin typeface="Verdana"/>
                <a:cs typeface="Verdana"/>
              </a:rPr>
              <a:t>documento</a:t>
            </a:r>
            <a:r>
              <a:rPr b="0" spc="-110">
                <a:latin typeface="Verdana"/>
                <a:cs typeface="Verdana"/>
              </a:rPr>
              <a:t> </a:t>
            </a:r>
            <a:r>
              <a:rPr b="0" spc="-114">
                <a:latin typeface="Verdana"/>
                <a:cs typeface="Verdana"/>
              </a:rPr>
              <a:t>é</a:t>
            </a:r>
            <a:r>
              <a:rPr b="0" spc="-110">
                <a:latin typeface="Verdana"/>
                <a:cs typeface="Verdana"/>
              </a:rPr>
              <a:t> </a:t>
            </a:r>
            <a:r>
              <a:rPr b="0" spc="-85">
                <a:latin typeface="Verdana"/>
                <a:cs typeface="Verdana"/>
              </a:rPr>
              <a:t>essencial</a:t>
            </a:r>
            <a:r>
              <a:rPr b="0" spc="-105">
                <a:latin typeface="Verdana"/>
                <a:cs typeface="Verdana"/>
              </a:rPr>
              <a:t> </a:t>
            </a:r>
            <a:r>
              <a:rPr b="0" spc="-110">
                <a:latin typeface="Verdana"/>
                <a:cs typeface="Verdana"/>
              </a:rPr>
              <a:t>porque </a:t>
            </a:r>
            <a:r>
              <a:rPr b="0" spc="-120">
                <a:latin typeface="Verdana"/>
                <a:cs typeface="Verdana"/>
              </a:rPr>
              <a:t>comprova</a:t>
            </a:r>
            <a:r>
              <a:rPr b="0" spc="-110">
                <a:latin typeface="Verdana"/>
                <a:cs typeface="Verdana"/>
              </a:rPr>
              <a:t> de </a:t>
            </a:r>
            <a:r>
              <a:rPr b="0" spc="-135">
                <a:latin typeface="Verdana"/>
                <a:cs typeface="Verdana"/>
              </a:rPr>
              <a:t>forma</a:t>
            </a:r>
            <a:r>
              <a:rPr b="0" spc="-105">
                <a:latin typeface="Verdana"/>
                <a:cs typeface="Verdana"/>
              </a:rPr>
              <a:t> direta</a:t>
            </a:r>
            <a:r>
              <a:rPr b="0" spc="-110">
                <a:latin typeface="Verdana"/>
                <a:cs typeface="Verdana"/>
              </a:rPr>
              <a:t> </a:t>
            </a:r>
            <a:r>
              <a:rPr b="0" spc="-114">
                <a:latin typeface="Verdana"/>
                <a:cs typeface="Verdana"/>
              </a:rPr>
              <a:t>a</a:t>
            </a:r>
            <a:r>
              <a:rPr b="0" spc="-110">
                <a:latin typeface="Verdana"/>
                <a:cs typeface="Verdana"/>
              </a:rPr>
              <a:t> </a:t>
            </a:r>
            <a:r>
              <a:rPr b="0" spc="-105">
                <a:latin typeface="Verdana"/>
                <a:cs typeface="Verdana"/>
              </a:rPr>
              <a:t>contratação</a:t>
            </a:r>
            <a:r>
              <a:rPr b="0" spc="-110">
                <a:latin typeface="Verdana"/>
                <a:cs typeface="Verdana"/>
              </a:rPr>
              <a:t> </a:t>
            </a:r>
            <a:r>
              <a:rPr b="0" spc="-114">
                <a:latin typeface="Verdana"/>
                <a:cs typeface="Verdana"/>
              </a:rPr>
              <a:t>e</a:t>
            </a:r>
            <a:r>
              <a:rPr b="0" spc="-105">
                <a:latin typeface="Verdana"/>
                <a:cs typeface="Verdana"/>
              </a:rPr>
              <a:t> </a:t>
            </a:r>
            <a:r>
              <a:rPr b="0" spc="-114">
                <a:latin typeface="Verdana"/>
                <a:cs typeface="Verdana"/>
              </a:rPr>
              <a:t>a</a:t>
            </a:r>
            <a:r>
              <a:rPr b="0" spc="-110">
                <a:latin typeface="Verdana"/>
                <a:cs typeface="Verdana"/>
              </a:rPr>
              <a:t> regularidade </a:t>
            </a:r>
            <a:r>
              <a:rPr b="0" spc="-25">
                <a:latin typeface="Verdana"/>
                <a:cs typeface="Verdana"/>
              </a:rPr>
              <a:t>do </a:t>
            </a:r>
            <a:r>
              <a:rPr b="0" spc="-120">
                <a:latin typeface="Verdana"/>
                <a:cs typeface="Verdana"/>
              </a:rPr>
              <a:t>vínculo,</a:t>
            </a:r>
            <a:r>
              <a:rPr b="0" spc="-110">
                <a:latin typeface="Verdana"/>
                <a:cs typeface="Verdana"/>
              </a:rPr>
              <a:t> </a:t>
            </a:r>
            <a:r>
              <a:rPr b="0" spc="-105">
                <a:latin typeface="Verdana"/>
                <a:cs typeface="Verdana"/>
              </a:rPr>
              <a:t>servindo</a:t>
            </a:r>
            <a:r>
              <a:rPr b="0" spc="-110">
                <a:latin typeface="Verdana"/>
                <a:cs typeface="Verdana"/>
              </a:rPr>
              <a:t> </a:t>
            </a:r>
            <a:r>
              <a:rPr b="0" spc="-114">
                <a:latin typeface="Verdana"/>
                <a:cs typeface="Verdana"/>
              </a:rPr>
              <a:t>como</a:t>
            </a:r>
            <a:r>
              <a:rPr b="0" spc="-105">
                <a:latin typeface="Verdana"/>
                <a:cs typeface="Verdana"/>
              </a:rPr>
              <a:t> </a:t>
            </a:r>
            <a:r>
              <a:rPr b="0" spc="-110">
                <a:latin typeface="Verdana"/>
                <a:cs typeface="Verdana"/>
              </a:rPr>
              <a:t>base </a:t>
            </a:r>
            <a:r>
              <a:rPr b="0" spc="-95">
                <a:latin typeface="Verdana"/>
                <a:cs typeface="Verdana"/>
              </a:rPr>
              <a:t>legal</a:t>
            </a:r>
            <a:r>
              <a:rPr b="0" spc="-105">
                <a:latin typeface="Verdana"/>
                <a:cs typeface="Verdana"/>
              </a:rPr>
              <a:t> </a:t>
            </a:r>
            <a:r>
              <a:rPr b="0" spc="-120">
                <a:latin typeface="Verdana"/>
                <a:cs typeface="Verdana"/>
              </a:rPr>
              <a:t>para</a:t>
            </a:r>
            <a:r>
              <a:rPr b="0" spc="-110">
                <a:latin typeface="Verdana"/>
                <a:cs typeface="Verdana"/>
              </a:rPr>
              <a:t> </a:t>
            </a:r>
            <a:r>
              <a:rPr b="0" spc="-95">
                <a:latin typeface="Verdana"/>
                <a:cs typeface="Verdana"/>
              </a:rPr>
              <a:t>direitos</a:t>
            </a:r>
            <a:r>
              <a:rPr b="0" spc="-105">
                <a:latin typeface="Verdana"/>
                <a:cs typeface="Verdana"/>
              </a:rPr>
              <a:t> </a:t>
            </a:r>
            <a:r>
              <a:rPr b="0" spc="-110">
                <a:latin typeface="Verdana"/>
                <a:cs typeface="Verdana"/>
              </a:rPr>
              <a:t>trabalhistas </a:t>
            </a:r>
            <a:r>
              <a:rPr b="0" spc="-114">
                <a:latin typeface="Verdana"/>
                <a:cs typeface="Verdana"/>
              </a:rPr>
              <a:t>como</a:t>
            </a:r>
            <a:r>
              <a:rPr b="0" spc="-105">
                <a:latin typeface="Verdana"/>
                <a:cs typeface="Verdana"/>
              </a:rPr>
              <a:t> </a:t>
            </a:r>
            <a:r>
              <a:rPr b="0" spc="-114">
                <a:latin typeface="Verdana"/>
                <a:cs typeface="Verdana"/>
              </a:rPr>
              <a:t>FGTS,</a:t>
            </a:r>
            <a:r>
              <a:rPr b="0" spc="-110">
                <a:latin typeface="Verdana"/>
                <a:cs typeface="Verdana"/>
              </a:rPr>
              <a:t> </a:t>
            </a:r>
            <a:r>
              <a:rPr b="0" spc="-125">
                <a:latin typeface="Verdana"/>
                <a:cs typeface="Verdana"/>
              </a:rPr>
              <a:t>férias,</a:t>
            </a:r>
            <a:r>
              <a:rPr b="0" spc="-105">
                <a:latin typeface="Verdana"/>
                <a:cs typeface="Verdana"/>
              </a:rPr>
              <a:t> </a:t>
            </a:r>
            <a:r>
              <a:rPr b="0" spc="-270">
                <a:latin typeface="Verdana"/>
                <a:cs typeface="Verdana"/>
              </a:rPr>
              <a:t>13º</a:t>
            </a:r>
            <a:r>
              <a:rPr b="0" spc="-110">
                <a:latin typeface="Verdana"/>
                <a:cs typeface="Verdana"/>
              </a:rPr>
              <a:t> </a:t>
            </a:r>
            <a:r>
              <a:rPr b="0" spc="-100">
                <a:latin typeface="Verdana"/>
                <a:cs typeface="Verdana"/>
              </a:rPr>
              <a:t>salário</a:t>
            </a:r>
            <a:r>
              <a:rPr b="0" spc="-105">
                <a:latin typeface="Verdana"/>
                <a:cs typeface="Verdana"/>
              </a:rPr>
              <a:t> </a:t>
            </a:r>
            <a:r>
              <a:rPr b="0" spc="-114">
                <a:latin typeface="Verdana"/>
                <a:cs typeface="Verdana"/>
              </a:rPr>
              <a:t>e</a:t>
            </a:r>
            <a:r>
              <a:rPr b="0" spc="-110">
                <a:latin typeface="Verdana"/>
                <a:cs typeface="Verdana"/>
              </a:rPr>
              <a:t> </a:t>
            </a:r>
            <a:r>
              <a:rPr b="0" spc="-30">
                <a:latin typeface="Verdana"/>
                <a:cs typeface="Verdana"/>
              </a:rPr>
              <a:t>benefí- </a:t>
            </a:r>
            <a:r>
              <a:rPr b="0" spc="-65">
                <a:latin typeface="Verdana"/>
                <a:cs typeface="Verdana"/>
              </a:rPr>
              <a:t>cios</a:t>
            </a:r>
            <a:r>
              <a:rPr b="0" spc="-114">
                <a:latin typeface="Verdana"/>
                <a:cs typeface="Verdana"/>
              </a:rPr>
              <a:t> </a:t>
            </a:r>
            <a:r>
              <a:rPr b="0" spc="-110">
                <a:latin typeface="Verdana"/>
                <a:cs typeface="Verdana"/>
              </a:rPr>
              <a:t>previdenciários. </a:t>
            </a:r>
            <a:r>
              <a:rPr b="0" spc="-80">
                <a:latin typeface="Verdana"/>
                <a:cs typeface="Verdana"/>
              </a:rPr>
              <a:t>Na</a:t>
            </a:r>
            <a:r>
              <a:rPr b="0" spc="-110">
                <a:latin typeface="Verdana"/>
                <a:cs typeface="Verdana"/>
              </a:rPr>
              <a:t> </a:t>
            </a:r>
            <a:r>
              <a:rPr b="0" spc="-120">
                <a:latin typeface="Verdana"/>
                <a:cs typeface="Verdana"/>
              </a:rPr>
              <a:t>validação,</a:t>
            </a:r>
            <a:r>
              <a:rPr b="0" spc="-114">
                <a:latin typeface="Verdana"/>
                <a:cs typeface="Verdana"/>
              </a:rPr>
              <a:t> a</a:t>
            </a:r>
            <a:r>
              <a:rPr b="0" spc="-110">
                <a:latin typeface="Verdana"/>
                <a:cs typeface="Verdana"/>
              </a:rPr>
              <a:t> </a:t>
            </a:r>
            <a:r>
              <a:rPr b="0" spc="-55">
                <a:latin typeface="Verdana"/>
                <a:cs typeface="Verdana"/>
              </a:rPr>
              <a:t>CTPS</a:t>
            </a:r>
            <a:r>
              <a:rPr b="0" spc="-110">
                <a:latin typeface="Verdana"/>
                <a:cs typeface="Verdana"/>
              </a:rPr>
              <a:t> </a:t>
            </a:r>
            <a:r>
              <a:rPr b="0" spc="-70">
                <a:latin typeface="Verdana"/>
                <a:cs typeface="Verdana"/>
              </a:rPr>
              <a:t>Física</a:t>
            </a:r>
            <a:r>
              <a:rPr b="0" spc="-114">
                <a:latin typeface="Verdana"/>
                <a:cs typeface="Verdana"/>
              </a:rPr>
              <a:t> </a:t>
            </a:r>
            <a:r>
              <a:rPr b="0" spc="-110">
                <a:latin typeface="Verdana"/>
                <a:cs typeface="Verdana"/>
              </a:rPr>
              <a:t>assegura que </a:t>
            </a:r>
            <a:r>
              <a:rPr b="0" spc="-80">
                <a:latin typeface="Verdana"/>
                <a:cs typeface="Verdana"/>
              </a:rPr>
              <a:t>os</a:t>
            </a:r>
            <a:r>
              <a:rPr b="0" spc="-110">
                <a:latin typeface="Verdana"/>
                <a:cs typeface="Verdana"/>
              </a:rPr>
              <a:t> </a:t>
            </a:r>
            <a:r>
              <a:rPr b="0" spc="-105">
                <a:latin typeface="Verdana"/>
                <a:cs typeface="Verdana"/>
              </a:rPr>
              <a:t>registros</a:t>
            </a:r>
            <a:r>
              <a:rPr b="0" spc="-114">
                <a:latin typeface="Verdana"/>
                <a:cs typeface="Verdana"/>
              </a:rPr>
              <a:t> </a:t>
            </a:r>
            <a:r>
              <a:rPr b="0" spc="-110">
                <a:latin typeface="Verdana"/>
                <a:cs typeface="Verdana"/>
              </a:rPr>
              <a:t>de </a:t>
            </a:r>
            <a:r>
              <a:rPr b="0" spc="-105">
                <a:latin typeface="Verdana"/>
                <a:cs typeface="Verdana"/>
              </a:rPr>
              <a:t>admissão</a:t>
            </a:r>
            <a:r>
              <a:rPr b="0" spc="-110">
                <a:latin typeface="Verdana"/>
                <a:cs typeface="Verdana"/>
              </a:rPr>
              <a:t> </a:t>
            </a:r>
            <a:r>
              <a:rPr b="0" spc="-114">
                <a:latin typeface="Verdana"/>
                <a:cs typeface="Verdana"/>
              </a:rPr>
              <a:t>e </a:t>
            </a:r>
            <a:r>
              <a:rPr b="0" spc="-110">
                <a:latin typeface="Verdana"/>
                <a:cs typeface="Verdana"/>
              </a:rPr>
              <a:t>de </a:t>
            </a:r>
            <a:r>
              <a:rPr b="0" spc="-25">
                <a:latin typeface="Verdana"/>
                <a:cs typeface="Verdana"/>
              </a:rPr>
              <a:t>em- </a:t>
            </a:r>
            <a:r>
              <a:rPr b="0" spc="-110">
                <a:latin typeface="Verdana"/>
                <a:cs typeface="Verdana"/>
              </a:rPr>
              <a:t>pregador</a:t>
            </a:r>
            <a:r>
              <a:rPr b="0" spc="-114">
                <a:latin typeface="Verdana"/>
                <a:cs typeface="Verdana"/>
              </a:rPr>
              <a:t> </a:t>
            </a:r>
            <a:r>
              <a:rPr b="0" spc="-105">
                <a:latin typeface="Verdana"/>
                <a:cs typeface="Verdana"/>
              </a:rPr>
              <a:t>estão</a:t>
            </a:r>
            <a:r>
              <a:rPr b="0" spc="-114">
                <a:latin typeface="Verdana"/>
                <a:cs typeface="Verdana"/>
              </a:rPr>
              <a:t> </a:t>
            </a:r>
            <a:r>
              <a:rPr b="0" spc="-105">
                <a:latin typeface="Verdana"/>
                <a:cs typeface="Verdana"/>
              </a:rPr>
              <a:t>corretos</a:t>
            </a:r>
            <a:r>
              <a:rPr b="0" spc="-114">
                <a:latin typeface="Verdana"/>
                <a:cs typeface="Verdana"/>
              </a:rPr>
              <a:t> e </a:t>
            </a:r>
            <a:r>
              <a:rPr b="0" spc="-110">
                <a:latin typeface="Verdana"/>
                <a:cs typeface="Verdana"/>
              </a:rPr>
              <a:t>compatíveis</a:t>
            </a:r>
            <a:r>
              <a:rPr b="0" spc="-114">
                <a:latin typeface="Verdana"/>
                <a:cs typeface="Verdana"/>
              </a:rPr>
              <a:t> </a:t>
            </a:r>
            <a:r>
              <a:rPr b="0" spc="-110">
                <a:latin typeface="Verdana"/>
                <a:cs typeface="Verdana"/>
              </a:rPr>
              <a:t>com</a:t>
            </a:r>
            <a:r>
              <a:rPr b="0" spc="-114">
                <a:latin typeface="Verdana"/>
                <a:cs typeface="Verdana"/>
              </a:rPr>
              <a:t> </a:t>
            </a:r>
            <a:r>
              <a:rPr b="0" spc="-110">
                <a:latin typeface="Verdana"/>
                <a:cs typeface="Verdana"/>
              </a:rPr>
              <a:t>as</a:t>
            </a:r>
            <a:r>
              <a:rPr b="0" spc="-114">
                <a:latin typeface="Verdana"/>
                <a:cs typeface="Verdana"/>
              </a:rPr>
              <a:t> </a:t>
            </a:r>
            <a:r>
              <a:rPr b="0" spc="-105">
                <a:latin typeface="Verdana"/>
                <a:cs typeface="Verdana"/>
              </a:rPr>
              <a:t>informações</a:t>
            </a:r>
            <a:r>
              <a:rPr b="0" spc="-114">
                <a:latin typeface="Verdana"/>
                <a:cs typeface="Verdana"/>
              </a:rPr>
              <a:t> </a:t>
            </a:r>
            <a:r>
              <a:rPr b="0" spc="-100">
                <a:latin typeface="Verdana"/>
                <a:cs typeface="Verdana"/>
              </a:rPr>
              <a:t>do</a:t>
            </a:r>
            <a:r>
              <a:rPr b="0" spc="-114">
                <a:latin typeface="Verdana"/>
                <a:cs typeface="Verdana"/>
              </a:rPr>
              <a:t> </a:t>
            </a:r>
            <a:r>
              <a:rPr b="0" spc="-120">
                <a:latin typeface="Verdana"/>
                <a:cs typeface="Verdana"/>
              </a:rPr>
              <a:t>sistema</a:t>
            </a:r>
            <a:r>
              <a:rPr b="0" spc="-114">
                <a:latin typeface="Verdana"/>
                <a:cs typeface="Verdana"/>
              </a:rPr>
              <a:t> e</a:t>
            </a:r>
            <a:r>
              <a:rPr b="0" spc="-110">
                <a:latin typeface="Verdana"/>
                <a:cs typeface="Verdana"/>
              </a:rPr>
              <a:t> </a:t>
            </a:r>
            <a:r>
              <a:rPr b="0" spc="-100">
                <a:latin typeface="Verdana"/>
                <a:cs typeface="Verdana"/>
              </a:rPr>
              <a:t>do</a:t>
            </a:r>
            <a:r>
              <a:rPr b="0" spc="-114">
                <a:latin typeface="Verdana"/>
                <a:cs typeface="Verdana"/>
              </a:rPr>
              <a:t> contrato </a:t>
            </a:r>
            <a:r>
              <a:rPr b="0" spc="-110">
                <a:latin typeface="Verdana"/>
                <a:cs typeface="Verdana"/>
              </a:rPr>
              <a:t>de</a:t>
            </a:r>
            <a:r>
              <a:rPr b="0" spc="-114">
                <a:latin typeface="Verdana"/>
                <a:cs typeface="Verdana"/>
              </a:rPr>
              <a:t> </a:t>
            </a:r>
            <a:r>
              <a:rPr b="0" spc="-10">
                <a:latin typeface="Verdana"/>
                <a:cs typeface="Verdana"/>
              </a:rPr>
              <a:t>trabalho.</a:t>
            </a:r>
          </a:p>
          <a:p>
            <a:pPr marL="12700">
              <a:lnSpc>
                <a:spcPct val="100000"/>
              </a:lnSpc>
              <a:spcBef>
                <a:spcPts val="1800"/>
              </a:spcBef>
            </a:pPr>
            <a:r>
              <a:rPr spc="-10"/>
              <a:t>CURIOSIDADES:</a:t>
            </a:r>
          </a:p>
          <a:p>
            <a:pPr marL="12700" marR="5080">
              <a:lnSpc>
                <a:spcPct val="100000"/>
              </a:lnSpc>
            </a:pPr>
            <a:r>
              <a:rPr b="0" spc="-50">
                <a:latin typeface="Verdana"/>
                <a:cs typeface="Verdana"/>
              </a:rPr>
              <a:t>A</a:t>
            </a:r>
            <a:r>
              <a:rPr b="0" spc="-114">
                <a:latin typeface="Verdana"/>
                <a:cs typeface="Verdana"/>
              </a:rPr>
              <a:t> </a:t>
            </a:r>
            <a:r>
              <a:rPr b="0" spc="-55">
                <a:latin typeface="Verdana"/>
                <a:cs typeface="Verdana"/>
              </a:rPr>
              <a:t>CTPS</a:t>
            </a:r>
            <a:r>
              <a:rPr b="0" spc="-110">
                <a:latin typeface="Verdana"/>
                <a:cs typeface="Verdana"/>
              </a:rPr>
              <a:t> </a:t>
            </a:r>
            <a:r>
              <a:rPr b="0" spc="-70">
                <a:latin typeface="Verdana"/>
                <a:cs typeface="Verdana"/>
              </a:rPr>
              <a:t>Física</a:t>
            </a:r>
            <a:r>
              <a:rPr b="0" spc="-110">
                <a:latin typeface="Verdana"/>
                <a:cs typeface="Verdana"/>
              </a:rPr>
              <a:t> </a:t>
            </a:r>
            <a:r>
              <a:rPr b="0" spc="-95">
                <a:latin typeface="Verdana"/>
                <a:cs typeface="Verdana"/>
              </a:rPr>
              <a:t>funciona</a:t>
            </a:r>
            <a:r>
              <a:rPr b="0" spc="-110">
                <a:latin typeface="Verdana"/>
                <a:cs typeface="Verdana"/>
              </a:rPr>
              <a:t> </a:t>
            </a:r>
            <a:r>
              <a:rPr b="0" spc="-114">
                <a:latin typeface="Verdana"/>
                <a:cs typeface="Verdana"/>
              </a:rPr>
              <a:t>como</a:t>
            </a:r>
            <a:r>
              <a:rPr b="0" spc="-110">
                <a:latin typeface="Verdana"/>
                <a:cs typeface="Verdana"/>
              </a:rPr>
              <a:t> </a:t>
            </a:r>
            <a:r>
              <a:rPr b="0" spc="-120">
                <a:latin typeface="Verdana"/>
                <a:cs typeface="Verdana"/>
              </a:rPr>
              <a:t>documento</a:t>
            </a:r>
            <a:r>
              <a:rPr b="0" spc="-110">
                <a:latin typeface="Verdana"/>
                <a:cs typeface="Verdana"/>
              </a:rPr>
              <a:t> de </a:t>
            </a:r>
            <a:r>
              <a:rPr b="0" spc="-120">
                <a:latin typeface="Verdana"/>
                <a:cs typeface="Verdana"/>
              </a:rPr>
              <a:t>origem</a:t>
            </a:r>
            <a:r>
              <a:rPr b="0" spc="-110">
                <a:latin typeface="Verdana"/>
                <a:cs typeface="Verdana"/>
              </a:rPr>
              <a:t> </a:t>
            </a:r>
            <a:r>
              <a:rPr b="0" spc="-120">
                <a:latin typeface="Verdana"/>
                <a:cs typeface="Verdana"/>
              </a:rPr>
              <a:t>para</a:t>
            </a:r>
            <a:r>
              <a:rPr b="0" spc="-110">
                <a:latin typeface="Verdana"/>
                <a:cs typeface="Verdana"/>
              </a:rPr>
              <a:t> </a:t>
            </a:r>
            <a:r>
              <a:rPr b="0" spc="-114">
                <a:latin typeface="Verdana"/>
                <a:cs typeface="Verdana"/>
              </a:rPr>
              <a:t>validar</a:t>
            </a:r>
            <a:r>
              <a:rPr b="0" spc="-110">
                <a:latin typeface="Verdana"/>
                <a:cs typeface="Verdana"/>
              </a:rPr>
              <a:t> </a:t>
            </a:r>
            <a:r>
              <a:rPr b="0" spc="-100">
                <a:latin typeface="Verdana"/>
                <a:cs typeface="Verdana"/>
              </a:rPr>
              <a:t>o</a:t>
            </a:r>
            <a:r>
              <a:rPr b="0" spc="-110">
                <a:latin typeface="Verdana"/>
                <a:cs typeface="Verdana"/>
              </a:rPr>
              <a:t> </a:t>
            </a:r>
            <a:r>
              <a:rPr b="0" spc="-114">
                <a:latin typeface="Verdana"/>
                <a:cs typeface="Verdana"/>
              </a:rPr>
              <a:t>contrato</a:t>
            </a:r>
            <a:r>
              <a:rPr b="0" spc="-110">
                <a:latin typeface="Verdana"/>
                <a:cs typeface="Verdana"/>
              </a:rPr>
              <a:t> de </a:t>
            </a:r>
            <a:r>
              <a:rPr b="0" spc="-125">
                <a:latin typeface="Verdana"/>
                <a:cs typeface="Verdana"/>
              </a:rPr>
              <a:t>trabalho,</a:t>
            </a:r>
            <a:r>
              <a:rPr b="0" spc="-110">
                <a:latin typeface="Verdana"/>
                <a:cs typeface="Verdana"/>
              </a:rPr>
              <a:t> </a:t>
            </a:r>
            <a:r>
              <a:rPr b="0" spc="-100">
                <a:latin typeface="Verdana"/>
                <a:cs typeface="Verdana"/>
              </a:rPr>
              <a:t>o</a:t>
            </a:r>
            <a:r>
              <a:rPr b="0" spc="-110">
                <a:latin typeface="Verdana"/>
                <a:cs typeface="Verdana"/>
              </a:rPr>
              <a:t> </a:t>
            </a:r>
            <a:r>
              <a:rPr b="0" spc="-90">
                <a:latin typeface="Verdana"/>
                <a:cs typeface="Verdana"/>
              </a:rPr>
              <a:t>eSocial</a:t>
            </a:r>
            <a:r>
              <a:rPr b="0" spc="-110">
                <a:latin typeface="Verdana"/>
                <a:cs typeface="Verdana"/>
              </a:rPr>
              <a:t> </a:t>
            </a:r>
            <a:r>
              <a:rPr b="0" spc="-50">
                <a:latin typeface="Verdana"/>
                <a:cs typeface="Verdana"/>
              </a:rPr>
              <a:t>e </a:t>
            </a:r>
            <a:r>
              <a:rPr b="0" spc="-110">
                <a:latin typeface="Verdana"/>
                <a:cs typeface="Verdana"/>
              </a:rPr>
              <a:t>outros </a:t>
            </a:r>
            <a:r>
              <a:rPr b="0" spc="-120">
                <a:latin typeface="Verdana"/>
                <a:cs typeface="Verdana"/>
              </a:rPr>
              <a:t>registros.</a:t>
            </a:r>
            <a:r>
              <a:rPr b="0" spc="-105">
                <a:latin typeface="Verdana"/>
                <a:cs typeface="Verdana"/>
              </a:rPr>
              <a:t> </a:t>
            </a:r>
            <a:r>
              <a:rPr b="0" spc="-120">
                <a:latin typeface="Verdana"/>
                <a:cs typeface="Verdana"/>
              </a:rPr>
              <a:t>Deve</a:t>
            </a:r>
            <a:r>
              <a:rPr b="0" spc="-110">
                <a:latin typeface="Verdana"/>
                <a:cs typeface="Verdana"/>
              </a:rPr>
              <a:t> </a:t>
            </a:r>
            <a:r>
              <a:rPr b="0" spc="-105">
                <a:latin typeface="Verdana"/>
                <a:cs typeface="Verdana"/>
              </a:rPr>
              <a:t>conter </a:t>
            </a:r>
            <a:r>
              <a:rPr b="0" spc="-155">
                <a:latin typeface="Verdana"/>
                <a:cs typeface="Verdana"/>
              </a:rPr>
              <a:t>número,</a:t>
            </a:r>
            <a:r>
              <a:rPr b="0" spc="-110">
                <a:latin typeface="Verdana"/>
                <a:cs typeface="Verdana"/>
              </a:rPr>
              <a:t> </a:t>
            </a:r>
            <a:r>
              <a:rPr b="0" spc="-125">
                <a:latin typeface="Verdana"/>
                <a:cs typeface="Verdana"/>
              </a:rPr>
              <a:t>série,</a:t>
            </a:r>
            <a:r>
              <a:rPr b="0" spc="-105">
                <a:latin typeface="Verdana"/>
                <a:cs typeface="Verdana"/>
              </a:rPr>
              <a:t> </a:t>
            </a:r>
            <a:r>
              <a:rPr b="0" spc="-140">
                <a:latin typeface="Verdana"/>
                <a:cs typeface="Verdana"/>
              </a:rPr>
              <a:t>foto,</a:t>
            </a:r>
            <a:r>
              <a:rPr b="0" spc="-110">
                <a:latin typeface="Verdana"/>
                <a:cs typeface="Verdana"/>
              </a:rPr>
              <a:t> </a:t>
            </a:r>
            <a:r>
              <a:rPr b="0" spc="-95">
                <a:latin typeface="Verdana"/>
                <a:cs typeface="Verdana"/>
              </a:rPr>
              <a:t>dados</a:t>
            </a:r>
            <a:r>
              <a:rPr b="0" spc="-105">
                <a:latin typeface="Verdana"/>
                <a:cs typeface="Verdana"/>
              </a:rPr>
              <a:t> </a:t>
            </a:r>
            <a:r>
              <a:rPr b="0" spc="-90">
                <a:latin typeface="Verdana"/>
                <a:cs typeface="Verdana"/>
              </a:rPr>
              <a:t>pessoais</a:t>
            </a:r>
            <a:r>
              <a:rPr b="0" spc="-110">
                <a:latin typeface="Verdana"/>
                <a:cs typeface="Verdana"/>
              </a:rPr>
              <a:t> </a:t>
            </a:r>
            <a:r>
              <a:rPr b="0" spc="-100">
                <a:latin typeface="Verdana"/>
                <a:cs typeface="Verdana"/>
              </a:rPr>
              <a:t>do</a:t>
            </a:r>
            <a:r>
              <a:rPr b="0" spc="-105">
                <a:latin typeface="Verdana"/>
                <a:cs typeface="Verdana"/>
              </a:rPr>
              <a:t> </a:t>
            </a:r>
            <a:r>
              <a:rPr b="0" spc="-100">
                <a:latin typeface="Verdana"/>
                <a:cs typeface="Verdana"/>
              </a:rPr>
              <a:t>colaborador</a:t>
            </a:r>
            <a:r>
              <a:rPr b="0" spc="-110">
                <a:latin typeface="Verdana"/>
                <a:cs typeface="Verdana"/>
              </a:rPr>
              <a:t> </a:t>
            </a:r>
            <a:r>
              <a:rPr b="0" spc="-114">
                <a:latin typeface="Verdana"/>
                <a:cs typeface="Verdana"/>
              </a:rPr>
              <a:t>e</a:t>
            </a:r>
            <a:r>
              <a:rPr b="0" spc="-105">
                <a:latin typeface="Verdana"/>
                <a:cs typeface="Verdana"/>
              </a:rPr>
              <a:t> </a:t>
            </a:r>
            <a:r>
              <a:rPr b="0" spc="-100">
                <a:latin typeface="Verdana"/>
                <a:cs typeface="Verdana"/>
              </a:rPr>
              <a:t>o</a:t>
            </a:r>
            <a:r>
              <a:rPr b="0" spc="-110">
                <a:latin typeface="Verdana"/>
                <a:cs typeface="Verdana"/>
              </a:rPr>
              <a:t> registro</a:t>
            </a:r>
            <a:r>
              <a:rPr b="0" spc="-105">
                <a:latin typeface="Verdana"/>
                <a:cs typeface="Verdana"/>
              </a:rPr>
              <a:t> </a:t>
            </a:r>
            <a:r>
              <a:rPr b="0" spc="-100">
                <a:latin typeface="Verdana"/>
                <a:cs typeface="Verdana"/>
              </a:rPr>
              <a:t>do</a:t>
            </a:r>
            <a:r>
              <a:rPr b="0" spc="-110">
                <a:latin typeface="Verdana"/>
                <a:cs typeface="Verdana"/>
              </a:rPr>
              <a:t> </a:t>
            </a:r>
            <a:r>
              <a:rPr b="0" spc="-25">
                <a:latin typeface="Verdana"/>
                <a:cs typeface="Verdana"/>
              </a:rPr>
              <a:t>em- </a:t>
            </a:r>
            <a:r>
              <a:rPr b="0" spc="-135">
                <a:latin typeface="Verdana"/>
                <a:cs typeface="Verdana"/>
              </a:rPr>
              <a:t>pregador,</a:t>
            </a:r>
            <a:r>
              <a:rPr b="0" spc="-110">
                <a:latin typeface="Verdana"/>
                <a:cs typeface="Verdana"/>
              </a:rPr>
              <a:t> que</a:t>
            </a:r>
            <a:r>
              <a:rPr b="0" spc="-105">
                <a:latin typeface="Verdana"/>
                <a:cs typeface="Verdana"/>
              </a:rPr>
              <a:t> </a:t>
            </a:r>
            <a:r>
              <a:rPr b="0" spc="-90">
                <a:latin typeface="Verdana"/>
                <a:cs typeface="Verdana"/>
              </a:rPr>
              <a:t>precisa</a:t>
            </a:r>
            <a:r>
              <a:rPr b="0" spc="-105">
                <a:latin typeface="Verdana"/>
                <a:cs typeface="Verdana"/>
              </a:rPr>
              <a:t> </a:t>
            </a:r>
            <a:r>
              <a:rPr b="0" spc="-75">
                <a:latin typeface="Verdana"/>
                <a:cs typeface="Verdana"/>
              </a:rPr>
              <a:t>coincidir</a:t>
            </a:r>
            <a:r>
              <a:rPr b="0" spc="-105">
                <a:latin typeface="Verdana"/>
                <a:cs typeface="Verdana"/>
              </a:rPr>
              <a:t> </a:t>
            </a:r>
            <a:r>
              <a:rPr b="0" spc="-110">
                <a:latin typeface="Verdana"/>
                <a:cs typeface="Verdana"/>
              </a:rPr>
              <a:t>com</a:t>
            </a:r>
            <a:r>
              <a:rPr b="0" spc="-105">
                <a:latin typeface="Verdana"/>
                <a:cs typeface="Verdana"/>
              </a:rPr>
              <a:t> </a:t>
            </a:r>
            <a:r>
              <a:rPr b="0" spc="-114">
                <a:latin typeface="Verdana"/>
                <a:cs typeface="Verdana"/>
              </a:rPr>
              <a:t>a</a:t>
            </a:r>
            <a:r>
              <a:rPr b="0" spc="-110">
                <a:latin typeface="Verdana"/>
                <a:cs typeface="Verdana"/>
              </a:rPr>
              <a:t> </a:t>
            </a:r>
            <a:r>
              <a:rPr b="0" spc="-105">
                <a:latin typeface="Verdana"/>
                <a:cs typeface="Verdana"/>
              </a:rPr>
              <a:t>contratação </a:t>
            </a:r>
            <a:r>
              <a:rPr b="0" spc="-135">
                <a:latin typeface="Verdana"/>
                <a:cs typeface="Verdana"/>
              </a:rPr>
              <a:t>vigente.</a:t>
            </a:r>
            <a:r>
              <a:rPr b="0" spc="-105">
                <a:latin typeface="Verdana"/>
                <a:cs typeface="Verdana"/>
              </a:rPr>
              <a:t> </a:t>
            </a:r>
            <a:r>
              <a:rPr b="0" spc="-75">
                <a:latin typeface="Verdana"/>
                <a:cs typeface="Verdana"/>
              </a:rPr>
              <a:t>Por</a:t>
            </a:r>
            <a:r>
              <a:rPr b="0" spc="-105">
                <a:latin typeface="Verdana"/>
                <a:cs typeface="Verdana"/>
              </a:rPr>
              <a:t> ser </a:t>
            </a:r>
            <a:r>
              <a:rPr b="0" spc="-165">
                <a:latin typeface="Verdana"/>
                <a:cs typeface="Verdana"/>
              </a:rPr>
              <a:t>um</a:t>
            </a:r>
            <a:r>
              <a:rPr b="0" spc="-110">
                <a:latin typeface="Verdana"/>
                <a:cs typeface="Verdana"/>
              </a:rPr>
              <a:t> </a:t>
            </a:r>
            <a:r>
              <a:rPr b="0" spc="-120">
                <a:latin typeface="Verdana"/>
                <a:cs typeface="Verdana"/>
              </a:rPr>
              <a:t>documento</a:t>
            </a:r>
            <a:r>
              <a:rPr b="0" spc="-105">
                <a:latin typeface="Verdana"/>
                <a:cs typeface="Verdana"/>
              </a:rPr>
              <a:t> </a:t>
            </a:r>
            <a:r>
              <a:rPr b="0" spc="-150">
                <a:latin typeface="Verdana"/>
                <a:cs typeface="Verdana"/>
              </a:rPr>
              <a:t>manual,</a:t>
            </a:r>
            <a:r>
              <a:rPr b="0" spc="-105">
                <a:latin typeface="Verdana"/>
                <a:cs typeface="Verdana"/>
              </a:rPr>
              <a:t> </a:t>
            </a:r>
            <a:r>
              <a:rPr b="0" spc="-10">
                <a:latin typeface="Verdana"/>
                <a:cs typeface="Verdana"/>
              </a:rPr>
              <a:t>muitas </a:t>
            </a:r>
            <a:r>
              <a:rPr b="0" spc="-125">
                <a:latin typeface="Verdana"/>
                <a:cs typeface="Verdana"/>
              </a:rPr>
              <a:t>vezes</a:t>
            </a:r>
            <a:r>
              <a:rPr b="0" spc="-105">
                <a:latin typeface="Verdana"/>
                <a:cs typeface="Verdana"/>
              </a:rPr>
              <a:t> </a:t>
            </a:r>
            <a:r>
              <a:rPr b="0" spc="-114">
                <a:latin typeface="Verdana"/>
                <a:cs typeface="Verdana"/>
              </a:rPr>
              <a:t>apresenta</a:t>
            </a:r>
            <a:r>
              <a:rPr b="0" spc="-105">
                <a:latin typeface="Verdana"/>
                <a:cs typeface="Verdana"/>
              </a:rPr>
              <a:t> </a:t>
            </a:r>
            <a:r>
              <a:rPr b="0" spc="-100">
                <a:latin typeface="Verdana"/>
                <a:cs typeface="Verdana"/>
              </a:rPr>
              <a:t>anotações </a:t>
            </a:r>
            <a:r>
              <a:rPr b="0" spc="-125">
                <a:latin typeface="Verdana"/>
                <a:cs typeface="Verdana"/>
              </a:rPr>
              <a:t>manuscritas,</a:t>
            </a:r>
            <a:r>
              <a:rPr b="0" spc="-105">
                <a:latin typeface="Verdana"/>
                <a:cs typeface="Verdana"/>
              </a:rPr>
              <a:t> </a:t>
            </a:r>
            <a:r>
              <a:rPr b="0" spc="-100">
                <a:latin typeface="Verdana"/>
                <a:cs typeface="Verdana"/>
              </a:rPr>
              <a:t>o</a:t>
            </a:r>
            <a:r>
              <a:rPr b="0" spc="-105">
                <a:latin typeface="Verdana"/>
                <a:cs typeface="Verdana"/>
              </a:rPr>
              <a:t> </a:t>
            </a:r>
            <a:r>
              <a:rPr b="0" spc="-110">
                <a:latin typeface="Verdana"/>
                <a:cs typeface="Verdana"/>
              </a:rPr>
              <a:t>que</a:t>
            </a:r>
            <a:r>
              <a:rPr b="0" spc="-100">
                <a:latin typeface="Verdana"/>
                <a:cs typeface="Verdana"/>
              </a:rPr>
              <a:t> </a:t>
            </a:r>
            <a:r>
              <a:rPr b="0" spc="-125">
                <a:latin typeface="Verdana"/>
                <a:cs typeface="Verdana"/>
              </a:rPr>
              <a:t>exige</a:t>
            </a:r>
            <a:r>
              <a:rPr b="0" spc="-105">
                <a:latin typeface="Verdana"/>
                <a:cs typeface="Verdana"/>
              </a:rPr>
              <a:t> atenção </a:t>
            </a:r>
            <a:r>
              <a:rPr b="0" spc="-114">
                <a:latin typeface="Verdana"/>
                <a:cs typeface="Verdana"/>
              </a:rPr>
              <a:t>redobrada</a:t>
            </a:r>
            <a:r>
              <a:rPr b="0" spc="-100">
                <a:latin typeface="Verdana"/>
                <a:cs typeface="Verdana"/>
              </a:rPr>
              <a:t> </a:t>
            </a:r>
            <a:r>
              <a:rPr b="0" spc="-120">
                <a:latin typeface="Verdana"/>
                <a:cs typeface="Verdana"/>
              </a:rPr>
              <a:t>na</a:t>
            </a:r>
            <a:r>
              <a:rPr b="0" spc="-105">
                <a:latin typeface="Verdana"/>
                <a:cs typeface="Verdana"/>
              </a:rPr>
              <a:t> </a:t>
            </a:r>
            <a:r>
              <a:rPr b="0" spc="-110">
                <a:latin typeface="Verdana"/>
                <a:cs typeface="Verdana"/>
              </a:rPr>
              <a:t>leitura</a:t>
            </a:r>
            <a:r>
              <a:rPr b="0" spc="-105">
                <a:latin typeface="Verdana"/>
                <a:cs typeface="Verdana"/>
              </a:rPr>
              <a:t> </a:t>
            </a:r>
            <a:r>
              <a:rPr b="0" spc="-114">
                <a:latin typeface="Verdana"/>
                <a:cs typeface="Verdana"/>
              </a:rPr>
              <a:t>e</a:t>
            </a:r>
            <a:r>
              <a:rPr b="0" spc="-100">
                <a:latin typeface="Verdana"/>
                <a:cs typeface="Verdana"/>
              </a:rPr>
              <a:t> </a:t>
            </a:r>
            <a:r>
              <a:rPr b="0" spc="-30">
                <a:latin typeface="Verdana"/>
                <a:cs typeface="Verdana"/>
              </a:rPr>
              <a:t>interpretação.</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6494"/>
            <a:ext cx="5236210" cy="738505"/>
          </a:xfrm>
          <a:prstGeom prst="rect">
            <a:avLst/>
          </a:prstGeom>
        </p:spPr>
        <p:txBody>
          <a:bodyPr vert="horz" wrap="square" lIns="0" tIns="12700" rIns="0" bIns="0" rtlCol="0">
            <a:spAutoFit/>
          </a:bodyPr>
          <a:lstStyle/>
          <a:p>
            <a:pPr marL="21590">
              <a:lnSpc>
                <a:spcPts val="2805"/>
              </a:lnSpc>
              <a:spcBef>
                <a:spcPts val="100"/>
              </a:spcBef>
            </a:pPr>
            <a:r>
              <a:rPr sz="2400" b="1" i="1" spc="-195">
                <a:solidFill>
                  <a:srgbClr val="FFFFFF"/>
                </a:solidFill>
                <a:latin typeface="Trebuchet MS"/>
                <a:cs typeface="Trebuchet MS"/>
              </a:rPr>
              <a:t>Carteira</a:t>
            </a:r>
            <a:r>
              <a:rPr sz="2400" b="1" i="1" spc="-145">
                <a:solidFill>
                  <a:srgbClr val="FFFFFF"/>
                </a:solidFill>
                <a:latin typeface="Trebuchet MS"/>
                <a:cs typeface="Trebuchet MS"/>
              </a:rPr>
              <a:t> </a:t>
            </a:r>
            <a:r>
              <a:rPr sz="2400" b="1" i="1" spc="-170">
                <a:solidFill>
                  <a:srgbClr val="FFFFFF"/>
                </a:solidFill>
                <a:latin typeface="Trebuchet MS"/>
                <a:cs typeface="Trebuchet MS"/>
              </a:rPr>
              <a:t>de</a:t>
            </a:r>
            <a:r>
              <a:rPr sz="2400" b="1" i="1" spc="-140">
                <a:solidFill>
                  <a:srgbClr val="FFFFFF"/>
                </a:solidFill>
                <a:latin typeface="Trebuchet MS"/>
                <a:cs typeface="Trebuchet MS"/>
              </a:rPr>
              <a:t> </a:t>
            </a:r>
            <a:r>
              <a:rPr sz="2400" b="1" i="1" spc="-195">
                <a:solidFill>
                  <a:srgbClr val="FFFFFF"/>
                </a:solidFill>
                <a:latin typeface="Trebuchet MS"/>
                <a:cs typeface="Trebuchet MS"/>
              </a:rPr>
              <a:t>Trabalho</a:t>
            </a:r>
            <a:r>
              <a:rPr sz="2400" b="1" i="1" spc="-145">
                <a:solidFill>
                  <a:srgbClr val="FFFFFF"/>
                </a:solidFill>
                <a:latin typeface="Trebuchet MS"/>
                <a:cs typeface="Trebuchet MS"/>
              </a:rPr>
              <a:t> </a:t>
            </a:r>
            <a:r>
              <a:rPr sz="2400" b="1" i="1" spc="-190">
                <a:solidFill>
                  <a:srgbClr val="FFFFFF"/>
                </a:solidFill>
                <a:latin typeface="Trebuchet MS"/>
                <a:cs typeface="Trebuchet MS"/>
              </a:rPr>
              <a:t>e</a:t>
            </a:r>
            <a:r>
              <a:rPr sz="2400" b="1" i="1" spc="-140">
                <a:solidFill>
                  <a:srgbClr val="FFFFFF"/>
                </a:solidFill>
                <a:latin typeface="Trebuchet MS"/>
                <a:cs typeface="Trebuchet MS"/>
              </a:rPr>
              <a:t> </a:t>
            </a:r>
            <a:r>
              <a:rPr sz="2400" b="1" i="1" spc="-195">
                <a:solidFill>
                  <a:srgbClr val="FFFFFF"/>
                </a:solidFill>
                <a:latin typeface="Trebuchet MS"/>
                <a:cs typeface="Trebuchet MS"/>
              </a:rPr>
              <a:t>Previdência</a:t>
            </a:r>
            <a:r>
              <a:rPr sz="2400" b="1" i="1" spc="-140">
                <a:solidFill>
                  <a:srgbClr val="FFFFFF"/>
                </a:solidFill>
                <a:latin typeface="Trebuchet MS"/>
                <a:cs typeface="Trebuchet MS"/>
              </a:rPr>
              <a:t> </a:t>
            </a:r>
            <a:r>
              <a:rPr sz="2400" b="1" i="1" spc="-80">
                <a:solidFill>
                  <a:srgbClr val="FFFFFF"/>
                </a:solidFill>
                <a:latin typeface="Trebuchet MS"/>
                <a:cs typeface="Trebuchet MS"/>
              </a:rPr>
              <a:t>Social</a:t>
            </a:r>
            <a:endParaRPr sz="2400">
              <a:latin typeface="Trebuchet MS"/>
              <a:cs typeface="Trebuchet MS"/>
            </a:endParaRPr>
          </a:p>
          <a:p>
            <a:pPr marL="12700">
              <a:lnSpc>
                <a:spcPts val="280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1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2842895" cy="787400"/>
          </a:xfrm>
          <a:prstGeom prst="rect">
            <a:avLst/>
          </a:prstGeom>
        </p:spPr>
        <p:txBody>
          <a:bodyPr vert="horz" wrap="square" lIns="0" tIns="12700" rIns="0" bIns="0" rtlCol="0">
            <a:spAutoFit/>
          </a:bodyPr>
          <a:lstStyle/>
          <a:p>
            <a:pPr marL="12700">
              <a:lnSpc>
                <a:spcPct val="100000"/>
              </a:lnSpc>
              <a:spcBef>
                <a:spcPts val="100"/>
              </a:spcBef>
            </a:pPr>
            <a:r>
              <a:rPr spc="-180"/>
              <a:t>CTPS</a:t>
            </a:r>
            <a:r>
              <a:rPr spc="-355"/>
              <a:t> </a:t>
            </a:r>
            <a:r>
              <a:rPr spc="-360"/>
              <a:t>Física</a:t>
            </a:r>
          </a:p>
        </p:txBody>
      </p:sp>
      <p:grpSp>
        <p:nvGrpSpPr>
          <p:cNvPr id="4" name="object 4"/>
          <p:cNvGrpSpPr/>
          <p:nvPr/>
        </p:nvGrpSpPr>
        <p:grpSpPr>
          <a:xfrm>
            <a:off x="477356" y="2320556"/>
            <a:ext cx="7065009" cy="4533265"/>
            <a:chOff x="477356" y="2320556"/>
            <a:chExt cx="7065009" cy="4533265"/>
          </a:xfrm>
        </p:grpSpPr>
        <p:pic>
          <p:nvPicPr>
            <p:cNvPr id="5" name="object 5"/>
            <p:cNvPicPr/>
            <p:nvPr/>
          </p:nvPicPr>
          <p:blipFill>
            <a:blip r:embed="rId2" cstate="print"/>
            <a:stretch>
              <a:fillRect/>
            </a:stretch>
          </p:blipFill>
          <p:spPr>
            <a:xfrm>
              <a:off x="540540" y="2320556"/>
              <a:ext cx="2966450" cy="1774088"/>
            </a:xfrm>
            <a:prstGeom prst="rect">
              <a:avLst/>
            </a:prstGeom>
          </p:spPr>
        </p:pic>
        <p:pic>
          <p:nvPicPr>
            <p:cNvPr id="6" name="object 6"/>
            <p:cNvPicPr/>
            <p:nvPr/>
          </p:nvPicPr>
          <p:blipFill>
            <a:blip r:embed="rId3" cstate="print"/>
            <a:stretch>
              <a:fillRect/>
            </a:stretch>
          </p:blipFill>
          <p:spPr>
            <a:xfrm>
              <a:off x="477356" y="4189628"/>
              <a:ext cx="3053320" cy="2021586"/>
            </a:xfrm>
            <a:prstGeom prst="rect">
              <a:avLst/>
            </a:prstGeom>
          </p:spPr>
        </p:pic>
        <p:pic>
          <p:nvPicPr>
            <p:cNvPr id="7" name="object 7"/>
            <p:cNvPicPr/>
            <p:nvPr/>
          </p:nvPicPr>
          <p:blipFill>
            <a:blip r:embed="rId4" cstate="print"/>
            <a:stretch>
              <a:fillRect/>
            </a:stretch>
          </p:blipFill>
          <p:spPr>
            <a:xfrm>
              <a:off x="4095000" y="3067202"/>
              <a:ext cx="3104997" cy="3786593"/>
            </a:xfrm>
            <a:prstGeom prst="rect">
              <a:avLst/>
            </a:prstGeom>
          </p:spPr>
        </p:pic>
        <p:pic>
          <p:nvPicPr>
            <p:cNvPr id="8" name="object 8"/>
            <p:cNvPicPr/>
            <p:nvPr/>
          </p:nvPicPr>
          <p:blipFill>
            <a:blip r:embed="rId5" cstate="print"/>
            <a:stretch>
              <a:fillRect/>
            </a:stretch>
          </p:blipFill>
          <p:spPr>
            <a:xfrm>
              <a:off x="2573150" y="3099605"/>
              <a:ext cx="798267" cy="833241"/>
            </a:xfrm>
            <a:prstGeom prst="rect">
              <a:avLst/>
            </a:prstGeom>
          </p:spPr>
        </p:pic>
        <p:sp>
          <p:nvSpPr>
            <p:cNvPr id="9" name="object 9"/>
            <p:cNvSpPr/>
            <p:nvPr/>
          </p:nvSpPr>
          <p:spPr>
            <a:xfrm>
              <a:off x="505777" y="3101517"/>
              <a:ext cx="6404610" cy="2790190"/>
            </a:xfrm>
            <a:custGeom>
              <a:avLst/>
              <a:gdLst/>
              <a:ahLst/>
              <a:cxnLst/>
              <a:rect l="l" t="t" r="r" b="b"/>
              <a:pathLst>
                <a:path w="6404609" h="2790190">
                  <a:moveTo>
                    <a:pt x="0" y="798995"/>
                  </a:moveTo>
                  <a:lnTo>
                    <a:pt x="2043734" y="798995"/>
                  </a:lnTo>
                  <a:lnTo>
                    <a:pt x="2043734" y="0"/>
                  </a:lnTo>
                  <a:lnTo>
                    <a:pt x="0" y="0"/>
                  </a:lnTo>
                  <a:lnTo>
                    <a:pt x="0" y="798995"/>
                  </a:lnTo>
                  <a:close/>
                </a:path>
                <a:path w="6404609" h="2790190">
                  <a:moveTo>
                    <a:pt x="25501" y="2086203"/>
                  </a:moveTo>
                  <a:lnTo>
                    <a:pt x="2928950" y="2086203"/>
                  </a:lnTo>
                  <a:lnTo>
                    <a:pt x="2928950" y="1565986"/>
                  </a:lnTo>
                  <a:lnTo>
                    <a:pt x="25501" y="1565986"/>
                  </a:lnTo>
                  <a:lnTo>
                    <a:pt x="25501" y="2086203"/>
                  </a:lnTo>
                  <a:close/>
                </a:path>
                <a:path w="6404609" h="2790190">
                  <a:moveTo>
                    <a:pt x="3794518" y="2789783"/>
                  </a:moveTo>
                  <a:lnTo>
                    <a:pt x="6404317" y="2789783"/>
                  </a:lnTo>
                  <a:lnTo>
                    <a:pt x="6404317" y="248386"/>
                  </a:lnTo>
                  <a:lnTo>
                    <a:pt x="3794518" y="248386"/>
                  </a:lnTo>
                  <a:lnTo>
                    <a:pt x="3794518" y="2789783"/>
                  </a:lnTo>
                  <a:close/>
                </a:path>
                <a:path w="6404609" h="2790190">
                  <a:moveTo>
                    <a:pt x="2080069" y="845794"/>
                  </a:moveTo>
                  <a:lnTo>
                    <a:pt x="2869120" y="845794"/>
                  </a:lnTo>
                  <a:lnTo>
                    <a:pt x="2869120" y="10795"/>
                  </a:lnTo>
                  <a:lnTo>
                    <a:pt x="2080069" y="10795"/>
                  </a:lnTo>
                  <a:lnTo>
                    <a:pt x="2080069" y="845794"/>
                  </a:lnTo>
                  <a:close/>
                </a:path>
              </a:pathLst>
            </a:custGeom>
            <a:ln w="25400">
              <a:solidFill>
                <a:srgbClr val="0C285A"/>
              </a:solidFill>
            </a:ln>
          </p:spPr>
          <p:txBody>
            <a:bodyPr wrap="square" lIns="0" tIns="0" rIns="0" bIns="0" rtlCol="0"/>
            <a:lstStyle/>
            <a:p>
              <a:endParaRPr/>
            </a:p>
          </p:txBody>
        </p:sp>
        <p:sp>
          <p:nvSpPr>
            <p:cNvPr id="10" name="object 10"/>
            <p:cNvSpPr/>
            <p:nvPr/>
          </p:nvSpPr>
          <p:spPr>
            <a:xfrm>
              <a:off x="1667750" y="2655004"/>
              <a:ext cx="5786755" cy="434340"/>
            </a:xfrm>
            <a:custGeom>
              <a:avLst/>
              <a:gdLst/>
              <a:ahLst/>
              <a:cxnLst/>
              <a:rect l="l" t="t" r="r" b="b"/>
              <a:pathLst>
                <a:path w="5786755" h="434339">
                  <a:moveTo>
                    <a:pt x="0" y="433806"/>
                  </a:moveTo>
                  <a:lnTo>
                    <a:pt x="0" y="0"/>
                  </a:lnTo>
                  <a:lnTo>
                    <a:pt x="5786310" y="0"/>
                  </a:lnTo>
                </a:path>
              </a:pathLst>
            </a:custGeom>
            <a:ln w="25400">
              <a:solidFill>
                <a:srgbClr val="222E55"/>
              </a:solidFill>
            </a:ln>
          </p:spPr>
          <p:txBody>
            <a:bodyPr wrap="square" lIns="0" tIns="0" rIns="0" bIns="0" rtlCol="0"/>
            <a:lstStyle/>
            <a:p>
              <a:endParaRPr/>
            </a:p>
          </p:txBody>
        </p:sp>
        <p:sp>
          <p:nvSpPr>
            <p:cNvPr id="11" name="object 11"/>
            <p:cNvSpPr/>
            <p:nvPr/>
          </p:nvSpPr>
          <p:spPr>
            <a:xfrm>
              <a:off x="7405830" y="2605447"/>
              <a:ext cx="136525" cy="99695"/>
            </a:xfrm>
            <a:custGeom>
              <a:avLst/>
              <a:gdLst/>
              <a:ahLst/>
              <a:cxnLst/>
              <a:rect l="l" t="t" r="r" b="b"/>
              <a:pathLst>
                <a:path w="136525" h="99694">
                  <a:moveTo>
                    <a:pt x="0" y="0"/>
                  </a:moveTo>
                  <a:lnTo>
                    <a:pt x="0" y="99110"/>
                  </a:lnTo>
                  <a:lnTo>
                    <a:pt x="136169" y="49555"/>
                  </a:lnTo>
                  <a:lnTo>
                    <a:pt x="0" y="0"/>
                  </a:lnTo>
                  <a:close/>
                </a:path>
              </a:pathLst>
            </a:custGeom>
            <a:solidFill>
              <a:srgbClr val="222E55"/>
            </a:solidFill>
          </p:spPr>
          <p:txBody>
            <a:bodyPr wrap="square" lIns="0" tIns="0" rIns="0" bIns="0" rtlCol="0"/>
            <a:lstStyle/>
            <a:p>
              <a:endParaRPr/>
            </a:p>
          </p:txBody>
        </p:sp>
        <p:sp>
          <p:nvSpPr>
            <p:cNvPr id="12" name="object 12"/>
            <p:cNvSpPr/>
            <p:nvPr/>
          </p:nvSpPr>
          <p:spPr>
            <a:xfrm>
              <a:off x="3371430" y="2934006"/>
              <a:ext cx="4083050" cy="403225"/>
            </a:xfrm>
            <a:custGeom>
              <a:avLst/>
              <a:gdLst/>
              <a:ahLst/>
              <a:cxnLst/>
              <a:rect l="l" t="t" r="r" b="b"/>
              <a:pathLst>
                <a:path w="4083050" h="403225">
                  <a:moveTo>
                    <a:pt x="0" y="361924"/>
                  </a:moveTo>
                  <a:lnTo>
                    <a:pt x="508368" y="361924"/>
                  </a:lnTo>
                  <a:lnTo>
                    <a:pt x="508368" y="0"/>
                  </a:lnTo>
                  <a:lnTo>
                    <a:pt x="3941686" y="0"/>
                  </a:lnTo>
                  <a:lnTo>
                    <a:pt x="3941686" y="403199"/>
                  </a:lnTo>
                  <a:lnTo>
                    <a:pt x="4082630" y="403199"/>
                  </a:lnTo>
                </a:path>
              </a:pathLst>
            </a:custGeom>
            <a:ln w="25400">
              <a:solidFill>
                <a:srgbClr val="222E55"/>
              </a:solidFill>
            </a:ln>
          </p:spPr>
          <p:txBody>
            <a:bodyPr wrap="square" lIns="0" tIns="0" rIns="0" bIns="0" rtlCol="0"/>
            <a:lstStyle/>
            <a:p>
              <a:endParaRPr/>
            </a:p>
          </p:txBody>
        </p:sp>
        <p:sp>
          <p:nvSpPr>
            <p:cNvPr id="13" name="object 13"/>
            <p:cNvSpPr/>
            <p:nvPr/>
          </p:nvSpPr>
          <p:spPr>
            <a:xfrm>
              <a:off x="7405830" y="3287650"/>
              <a:ext cx="136525" cy="99695"/>
            </a:xfrm>
            <a:custGeom>
              <a:avLst/>
              <a:gdLst/>
              <a:ahLst/>
              <a:cxnLst/>
              <a:rect l="l" t="t" r="r" b="b"/>
              <a:pathLst>
                <a:path w="136525" h="99695">
                  <a:moveTo>
                    <a:pt x="0" y="0"/>
                  </a:moveTo>
                  <a:lnTo>
                    <a:pt x="0" y="99085"/>
                  </a:lnTo>
                  <a:lnTo>
                    <a:pt x="136169" y="49555"/>
                  </a:lnTo>
                  <a:lnTo>
                    <a:pt x="0" y="0"/>
                  </a:lnTo>
                  <a:close/>
                </a:path>
              </a:pathLst>
            </a:custGeom>
            <a:solidFill>
              <a:srgbClr val="222E55"/>
            </a:solidFill>
          </p:spPr>
          <p:txBody>
            <a:bodyPr wrap="square" lIns="0" tIns="0" rIns="0" bIns="0" rtlCol="0"/>
            <a:lstStyle/>
            <a:p>
              <a:endParaRPr/>
            </a:p>
          </p:txBody>
        </p:sp>
        <p:sp>
          <p:nvSpPr>
            <p:cNvPr id="14" name="object 14"/>
            <p:cNvSpPr/>
            <p:nvPr/>
          </p:nvSpPr>
          <p:spPr>
            <a:xfrm>
              <a:off x="3447434" y="3067210"/>
              <a:ext cx="4006850" cy="1860550"/>
            </a:xfrm>
            <a:custGeom>
              <a:avLst/>
              <a:gdLst/>
              <a:ahLst/>
              <a:cxnLst/>
              <a:rect l="l" t="t" r="r" b="b"/>
              <a:pathLst>
                <a:path w="4006850" h="1860550">
                  <a:moveTo>
                    <a:pt x="0" y="1860397"/>
                  </a:moveTo>
                  <a:lnTo>
                    <a:pt x="606539" y="1860397"/>
                  </a:lnTo>
                  <a:lnTo>
                    <a:pt x="606539" y="0"/>
                  </a:lnTo>
                  <a:lnTo>
                    <a:pt x="3620998" y="0"/>
                  </a:lnTo>
                  <a:lnTo>
                    <a:pt x="3620998" y="1122413"/>
                  </a:lnTo>
                  <a:lnTo>
                    <a:pt x="4006621" y="1122413"/>
                  </a:lnTo>
                </a:path>
              </a:pathLst>
            </a:custGeom>
            <a:ln w="25400">
              <a:solidFill>
                <a:srgbClr val="222E55"/>
              </a:solidFill>
            </a:ln>
          </p:spPr>
          <p:txBody>
            <a:bodyPr wrap="square" lIns="0" tIns="0" rIns="0" bIns="0" rtlCol="0"/>
            <a:lstStyle/>
            <a:p>
              <a:endParaRPr/>
            </a:p>
          </p:txBody>
        </p:sp>
        <p:sp>
          <p:nvSpPr>
            <p:cNvPr id="15" name="object 15"/>
            <p:cNvSpPr/>
            <p:nvPr/>
          </p:nvSpPr>
          <p:spPr>
            <a:xfrm>
              <a:off x="7405830" y="4140088"/>
              <a:ext cx="136525" cy="99695"/>
            </a:xfrm>
            <a:custGeom>
              <a:avLst/>
              <a:gdLst/>
              <a:ahLst/>
              <a:cxnLst/>
              <a:rect l="l" t="t" r="r" b="b"/>
              <a:pathLst>
                <a:path w="136525" h="99695">
                  <a:moveTo>
                    <a:pt x="0" y="0"/>
                  </a:moveTo>
                  <a:lnTo>
                    <a:pt x="0" y="99085"/>
                  </a:lnTo>
                  <a:lnTo>
                    <a:pt x="136169" y="49529"/>
                  </a:lnTo>
                  <a:lnTo>
                    <a:pt x="0" y="0"/>
                  </a:lnTo>
                  <a:close/>
                </a:path>
              </a:pathLst>
            </a:custGeom>
            <a:solidFill>
              <a:srgbClr val="222E55"/>
            </a:solidFill>
          </p:spPr>
          <p:txBody>
            <a:bodyPr wrap="square" lIns="0" tIns="0" rIns="0" bIns="0" rtlCol="0"/>
            <a:lstStyle/>
            <a:p>
              <a:endParaRPr/>
            </a:p>
          </p:txBody>
        </p:sp>
        <p:sp>
          <p:nvSpPr>
            <p:cNvPr id="16" name="object 16"/>
            <p:cNvSpPr/>
            <p:nvPr/>
          </p:nvSpPr>
          <p:spPr>
            <a:xfrm>
              <a:off x="6904800" y="5220004"/>
              <a:ext cx="549275" cy="0"/>
            </a:xfrm>
            <a:custGeom>
              <a:avLst/>
              <a:gdLst/>
              <a:ahLst/>
              <a:cxnLst/>
              <a:rect l="l" t="t" r="r" b="b"/>
              <a:pathLst>
                <a:path w="549275">
                  <a:moveTo>
                    <a:pt x="0" y="0"/>
                  </a:moveTo>
                  <a:lnTo>
                    <a:pt x="549262" y="0"/>
                  </a:lnTo>
                </a:path>
              </a:pathLst>
            </a:custGeom>
            <a:ln w="25400">
              <a:solidFill>
                <a:srgbClr val="222E55"/>
              </a:solidFill>
            </a:ln>
          </p:spPr>
          <p:txBody>
            <a:bodyPr wrap="square" lIns="0" tIns="0" rIns="0" bIns="0" rtlCol="0"/>
            <a:lstStyle/>
            <a:p>
              <a:endParaRPr/>
            </a:p>
          </p:txBody>
        </p:sp>
        <p:sp>
          <p:nvSpPr>
            <p:cNvPr id="17" name="object 17"/>
            <p:cNvSpPr/>
            <p:nvPr/>
          </p:nvSpPr>
          <p:spPr>
            <a:xfrm>
              <a:off x="7405830" y="5170449"/>
              <a:ext cx="136525" cy="99695"/>
            </a:xfrm>
            <a:custGeom>
              <a:avLst/>
              <a:gdLst/>
              <a:ahLst/>
              <a:cxnLst/>
              <a:rect l="l" t="t" r="r" b="b"/>
              <a:pathLst>
                <a:path w="136525" h="99695">
                  <a:moveTo>
                    <a:pt x="0" y="0"/>
                  </a:moveTo>
                  <a:lnTo>
                    <a:pt x="0" y="99085"/>
                  </a:lnTo>
                  <a:lnTo>
                    <a:pt x="136169" y="49555"/>
                  </a:lnTo>
                  <a:lnTo>
                    <a:pt x="0" y="0"/>
                  </a:lnTo>
                  <a:close/>
                </a:path>
              </a:pathLst>
            </a:custGeom>
            <a:solidFill>
              <a:srgbClr val="222E55"/>
            </a:solidFill>
          </p:spPr>
          <p:txBody>
            <a:bodyPr wrap="square" lIns="0" tIns="0" rIns="0" bIns="0" rtlCol="0"/>
            <a:lstStyle/>
            <a:p>
              <a:endParaRPr/>
            </a:p>
          </p:txBody>
        </p:sp>
      </p:grpSp>
      <p:sp>
        <p:nvSpPr>
          <p:cNvPr id="18" name="object 18"/>
          <p:cNvSpPr txBox="1"/>
          <p:nvPr/>
        </p:nvSpPr>
        <p:spPr>
          <a:xfrm>
            <a:off x="7619840" y="2530048"/>
            <a:ext cx="2560955" cy="1076960"/>
          </a:xfrm>
          <a:prstGeom prst="rect">
            <a:avLst/>
          </a:prstGeom>
        </p:spPr>
        <p:txBody>
          <a:bodyPr vert="horz" wrap="square" lIns="0" tIns="12700" rIns="0" bIns="0" rtlCol="0">
            <a:spAutoFit/>
          </a:bodyPr>
          <a:lstStyle/>
          <a:p>
            <a:pPr marL="12700" marR="135890">
              <a:lnSpc>
                <a:spcPct val="100000"/>
              </a:lnSpc>
              <a:spcBef>
                <a:spcPts val="100"/>
              </a:spcBef>
            </a:pPr>
            <a:r>
              <a:rPr sz="1100" b="1" spc="-80">
                <a:solidFill>
                  <a:srgbClr val="222E54"/>
                </a:solidFill>
                <a:latin typeface="Arial"/>
                <a:cs typeface="Arial"/>
              </a:rPr>
              <a:t>1º</a:t>
            </a:r>
            <a:r>
              <a:rPr sz="1100" b="1">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90">
                <a:solidFill>
                  <a:srgbClr val="222E54"/>
                </a:solidFill>
                <a:latin typeface="Verdana"/>
                <a:cs typeface="Verdana"/>
              </a:rPr>
              <a:t>Deve</a:t>
            </a:r>
            <a:r>
              <a:rPr sz="1100" spc="-65">
                <a:solidFill>
                  <a:srgbClr val="222E54"/>
                </a:solidFill>
                <a:latin typeface="Verdana"/>
                <a:cs typeface="Verdana"/>
              </a:rPr>
              <a:t> </a:t>
            </a:r>
            <a:r>
              <a:rPr sz="1100" spc="-80">
                <a:solidFill>
                  <a:srgbClr val="222E54"/>
                </a:solidFill>
                <a:latin typeface="Verdana"/>
                <a:cs typeface="Verdana"/>
              </a:rPr>
              <a:t>conter</a:t>
            </a:r>
            <a:r>
              <a:rPr sz="1100" spc="-65">
                <a:solidFill>
                  <a:srgbClr val="222E54"/>
                </a:solidFill>
                <a:latin typeface="Verdana"/>
                <a:cs typeface="Verdana"/>
              </a:rPr>
              <a:t> </a:t>
            </a:r>
            <a:r>
              <a:rPr sz="1100" spc="-114">
                <a:solidFill>
                  <a:srgbClr val="222E54"/>
                </a:solidFill>
                <a:latin typeface="Verdana"/>
                <a:cs typeface="Verdana"/>
              </a:rPr>
              <a:t>número,</a:t>
            </a:r>
            <a:r>
              <a:rPr sz="1100" spc="-70">
                <a:solidFill>
                  <a:srgbClr val="222E54"/>
                </a:solidFill>
                <a:latin typeface="Verdana"/>
                <a:cs typeface="Verdana"/>
              </a:rPr>
              <a:t> </a:t>
            </a:r>
            <a:r>
              <a:rPr sz="1100" spc="-80">
                <a:solidFill>
                  <a:srgbClr val="222E54"/>
                </a:solidFill>
                <a:latin typeface="Verdana"/>
                <a:cs typeface="Verdana"/>
              </a:rPr>
              <a:t>série</a:t>
            </a:r>
            <a:r>
              <a:rPr sz="1100" spc="-65">
                <a:solidFill>
                  <a:srgbClr val="222E54"/>
                </a:solidFill>
                <a:latin typeface="Verdana"/>
                <a:cs typeface="Verdana"/>
              </a:rPr>
              <a:t> </a:t>
            </a:r>
            <a:r>
              <a:rPr sz="1100" spc="-50">
                <a:solidFill>
                  <a:srgbClr val="222E54"/>
                </a:solidFill>
                <a:latin typeface="Verdana"/>
                <a:cs typeface="Verdana"/>
              </a:rPr>
              <a:t>e </a:t>
            </a:r>
            <a:r>
              <a:rPr sz="1100" spc="-10">
                <a:solidFill>
                  <a:srgbClr val="222E54"/>
                </a:solidFill>
                <a:latin typeface="Verdana"/>
                <a:cs typeface="Verdana"/>
              </a:rPr>
              <a:t>assinatura.</a:t>
            </a:r>
            <a:endParaRPr sz="1100">
              <a:latin typeface="Verdana"/>
              <a:cs typeface="Verdana"/>
            </a:endParaRPr>
          </a:p>
          <a:p>
            <a:pPr>
              <a:lnSpc>
                <a:spcPct val="100000"/>
              </a:lnSpc>
            </a:pPr>
            <a:endParaRPr sz="1100">
              <a:latin typeface="Verdana"/>
              <a:cs typeface="Verdana"/>
            </a:endParaRPr>
          </a:p>
          <a:p>
            <a:pPr>
              <a:lnSpc>
                <a:spcPct val="100000"/>
              </a:lnSpc>
              <a:spcBef>
                <a:spcPts val="320"/>
              </a:spcBef>
            </a:pPr>
            <a:endParaRPr sz="1100">
              <a:latin typeface="Verdana"/>
              <a:cs typeface="Verdana"/>
            </a:endParaRPr>
          </a:p>
          <a:p>
            <a:pPr marL="12700" marR="5080">
              <a:lnSpc>
                <a:spcPct val="100000"/>
              </a:lnSpc>
              <a:spcBef>
                <a:spcPts val="5"/>
              </a:spcBef>
            </a:pPr>
            <a:r>
              <a:rPr sz="1100" b="1">
                <a:solidFill>
                  <a:srgbClr val="222E54"/>
                </a:solidFill>
                <a:latin typeface="Arial"/>
                <a:cs typeface="Arial"/>
              </a:rPr>
              <a:t>2º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90">
                <a:solidFill>
                  <a:srgbClr val="222E54"/>
                </a:solidFill>
                <a:latin typeface="Verdana"/>
                <a:cs typeface="Verdana"/>
              </a:rPr>
              <a:t>Deve</a:t>
            </a:r>
            <a:r>
              <a:rPr sz="1100" spc="-70">
                <a:solidFill>
                  <a:srgbClr val="222E54"/>
                </a:solidFill>
                <a:latin typeface="Verdana"/>
                <a:cs typeface="Verdana"/>
              </a:rPr>
              <a:t> </a:t>
            </a:r>
            <a:r>
              <a:rPr sz="1100" spc="-80">
                <a:solidFill>
                  <a:srgbClr val="222E54"/>
                </a:solidFill>
                <a:latin typeface="Verdana"/>
                <a:cs typeface="Verdana"/>
              </a:rPr>
              <a:t>conter</a:t>
            </a:r>
            <a:r>
              <a:rPr sz="1100" spc="-75">
                <a:solidFill>
                  <a:srgbClr val="222E54"/>
                </a:solidFill>
                <a:latin typeface="Verdana"/>
                <a:cs typeface="Verdana"/>
              </a:rPr>
              <a:t> </a:t>
            </a:r>
            <a:r>
              <a:rPr sz="1100" spc="-85">
                <a:solidFill>
                  <a:srgbClr val="222E54"/>
                </a:solidFill>
                <a:latin typeface="Verdana"/>
                <a:cs typeface="Verdana"/>
              </a:rPr>
              <a:t>foto</a:t>
            </a:r>
            <a:r>
              <a:rPr sz="1100" spc="-75">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65">
                <a:solidFill>
                  <a:srgbClr val="222E54"/>
                </a:solidFill>
                <a:latin typeface="Verdana"/>
                <a:cs typeface="Verdana"/>
              </a:rPr>
              <a:t>colabora- </a:t>
            </a:r>
            <a:r>
              <a:rPr sz="1100" spc="-20">
                <a:solidFill>
                  <a:srgbClr val="222E54"/>
                </a:solidFill>
                <a:latin typeface="Verdana"/>
                <a:cs typeface="Verdana"/>
              </a:rPr>
              <a:t>dor.</a:t>
            </a:r>
            <a:endParaRPr sz="1100">
              <a:latin typeface="Verdana"/>
              <a:cs typeface="Verdana"/>
            </a:endParaRPr>
          </a:p>
        </p:txBody>
      </p:sp>
      <p:sp>
        <p:nvSpPr>
          <p:cNvPr id="21" name="object 21"/>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82</a:t>
            </a:fld>
            <a:endParaRPr spc="-25"/>
          </a:p>
        </p:txBody>
      </p:sp>
      <p:sp>
        <p:nvSpPr>
          <p:cNvPr id="22" name="object 22"/>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3" name="object 23"/>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9" name="object 19"/>
          <p:cNvSpPr txBox="1"/>
          <p:nvPr/>
        </p:nvSpPr>
        <p:spPr>
          <a:xfrm>
            <a:off x="7619840" y="4085607"/>
            <a:ext cx="2545080"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spc="20">
                <a:solidFill>
                  <a:srgbClr val="222E54"/>
                </a:solidFill>
                <a:latin typeface="Arial"/>
                <a:cs typeface="Arial"/>
              </a:rPr>
              <a:t>3º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50">
                <a:solidFill>
                  <a:srgbClr val="222E54"/>
                </a:solidFill>
                <a:latin typeface="Verdana"/>
                <a:cs typeface="Verdana"/>
              </a:rPr>
              <a:t>É</a:t>
            </a:r>
            <a:r>
              <a:rPr sz="1100" spc="-110">
                <a:solidFill>
                  <a:srgbClr val="222E54"/>
                </a:solidFill>
                <a:latin typeface="Verdana"/>
                <a:cs typeface="Verdana"/>
              </a:rPr>
              <a:t> </a:t>
            </a:r>
            <a:r>
              <a:rPr sz="1100" spc="-65">
                <a:solidFill>
                  <a:srgbClr val="222E54"/>
                </a:solidFill>
                <a:latin typeface="Verdana"/>
                <a:cs typeface="Verdana"/>
              </a:rPr>
              <a:t>necessário</a:t>
            </a:r>
            <a:r>
              <a:rPr sz="1100" spc="-110">
                <a:solidFill>
                  <a:srgbClr val="222E54"/>
                </a:solidFill>
                <a:latin typeface="Verdana"/>
                <a:cs typeface="Verdana"/>
              </a:rPr>
              <a:t> </a:t>
            </a:r>
            <a:r>
              <a:rPr sz="1100" spc="-75">
                <a:solidFill>
                  <a:srgbClr val="222E54"/>
                </a:solidFill>
                <a:latin typeface="Verdana"/>
                <a:cs typeface="Verdana"/>
              </a:rPr>
              <a:t>conter</a:t>
            </a:r>
            <a:r>
              <a:rPr sz="1100" spc="-110">
                <a:solidFill>
                  <a:srgbClr val="222E54"/>
                </a:solidFill>
                <a:latin typeface="Verdana"/>
                <a:cs typeface="Verdana"/>
              </a:rPr>
              <a:t> </a:t>
            </a:r>
            <a:r>
              <a:rPr sz="1100" spc="-60">
                <a:solidFill>
                  <a:srgbClr val="222E54"/>
                </a:solidFill>
                <a:latin typeface="Verdana"/>
                <a:cs typeface="Verdana"/>
              </a:rPr>
              <a:t>os</a:t>
            </a:r>
            <a:r>
              <a:rPr sz="1100" spc="-110">
                <a:solidFill>
                  <a:srgbClr val="222E54"/>
                </a:solidFill>
                <a:latin typeface="Verdana"/>
                <a:cs typeface="Verdana"/>
              </a:rPr>
              <a:t> </a:t>
            </a:r>
            <a:r>
              <a:rPr sz="1100" spc="-70">
                <a:solidFill>
                  <a:srgbClr val="222E54"/>
                </a:solidFill>
                <a:latin typeface="Verdana"/>
                <a:cs typeface="Verdana"/>
              </a:rPr>
              <a:t>dados</a:t>
            </a:r>
            <a:r>
              <a:rPr sz="1100" spc="-40">
                <a:solidFill>
                  <a:srgbClr val="222E54"/>
                </a:solidFill>
                <a:latin typeface="Verdana"/>
                <a:cs typeface="Verdana"/>
              </a:rPr>
              <a:t> </a:t>
            </a:r>
            <a:r>
              <a:rPr sz="1100" spc="-65">
                <a:solidFill>
                  <a:srgbClr val="222E54"/>
                </a:solidFill>
                <a:latin typeface="Verdana"/>
                <a:cs typeface="Verdana"/>
              </a:rPr>
              <a:t>pessoais</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85">
                <a:solidFill>
                  <a:srgbClr val="222E54"/>
                </a:solidFill>
                <a:latin typeface="Verdana"/>
                <a:cs typeface="Verdana"/>
              </a:rPr>
              <a:t>colaborador,</a:t>
            </a:r>
            <a:r>
              <a:rPr sz="1100" spc="-110">
                <a:solidFill>
                  <a:srgbClr val="222E54"/>
                </a:solidFill>
                <a:latin typeface="Verdana"/>
                <a:cs typeface="Verdana"/>
              </a:rPr>
              <a:t> </a:t>
            </a:r>
            <a:r>
              <a:rPr sz="1100" spc="-65">
                <a:solidFill>
                  <a:srgbClr val="222E54"/>
                </a:solidFill>
                <a:latin typeface="Verdana"/>
                <a:cs typeface="Verdana"/>
              </a:rPr>
              <a:t>podendo</a:t>
            </a:r>
            <a:r>
              <a:rPr sz="1100" spc="-110">
                <a:solidFill>
                  <a:srgbClr val="222E54"/>
                </a:solidFill>
                <a:latin typeface="Verdana"/>
                <a:cs typeface="Verdana"/>
              </a:rPr>
              <a:t> </a:t>
            </a:r>
            <a:r>
              <a:rPr sz="1100" spc="-80">
                <a:solidFill>
                  <a:srgbClr val="222E54"/>
                </a:solidFill>
                <a:latin typeface="Verdana"/>
                <a:cs typeface="Verdana"/>
              </a:rPr>
              <a:t>ser</a:t>
            </a:r>
            <a:r>
              <a:rPr sz="1100" spc="-110">
                <a:solidFill>
                  <a:srgbClr val="222E54"/>
                </a:solidFill>
                <a:latin typeface="Verdana"/>
                <a:cs typeface="Verdana"/>
              </a:rPr>
              <a:t> </a:t>
            </a:r>
            <a:r>
              <a:rPr sz="1100" spc="-75">
                <a:solidFill>
                  <a:srgbClr val="222E54"/>
                </a:solidFill>
                <a:latin typeface="Verdana"/>
                <a:cs typeface="Verdana"/>
              </a:rPr>
              <a:t>de</a:t>
            </a:r>
            <a:r>
              <a:rPr sz="1100" spc="-45">
                <a:solidFill>
                  <a:srgbClr val="222E54"/>
                </a:solidFill>
                <a:latin typeface="Verdana"/>
                <a:cs typeface="Verdana"/>
              </a:rPr>
              <a:t> </a:t>
            </a:r>
            <a:r>
              <a:rPr sz="1100" spc="-100">
                <a:solidFill>
                  <a:srgbClr val="222E54"/>
                </a:solidFill>
                <a:latin typeface="Verdana"/>
                <a:cs typeface="Verdana"/>
              </a:rPr>
              <a:t>forma</a:t>
            </a:r>
            <a:r>
              <a:rPr sz="1100" spc="-110">
                <a:solidFill>
                  <a:srgbClr val="222E54"/>
                </a:solidFill>
                <a:latin typeface="Verdana"/>
                <a:cs typeface="Verdana"/>
              </a:rPr>
              <a:t> </a:t>
            </a:r>
            <a:r>
              <a:rPr sz="1100" spc="-85">
                <a:solidFill>
                  <a:srgbClr val="222E54"/>
                </a:solidFill>
                <a:latin typeface="Verdana"/>
                <a:cs typeface="Verdana"/>
              </a:rPr>
              <a:t>manuscrita</a:t>
            </a:r>
            <a:r>
              <a:rPr sz="1100" spc="-110">
                <a:solidFill>
                  <a:srgbClr val="222E54"/>
                </a:solidFill>
                <a:latin typeface="Verdana"/>
                <a:cs typeface="Verdana"/>
              </a:rPr>
              <a:t> </a:t>
            </a:r>
            <a:r>
              <a:rPr sz="1100" spc="-114">
                <a:solidFill>
                  <a:srgbClr val="222E54"/>
                </a:solidFill>
                <a:latin typeface="Verdana"/>
                <a:cs typeface="Verdana"/>
              </a:rPr>
              <a:t>também.</a:t>
            </a:r>
            <a:endParaRPr sz="1100">
              <a:latin typeface="Verdana"/>
              <a:cs typeface="Verdana"/>
            </a:endParaRPr>
          </a:p>
        </p:txBody>
      </p:sp>
      <p:sp>
        <p:nvSpPr>
          <p:cNvPr id="20" name="object 20"/>
          <p:cNvSpPr txBox="1"/>
          <p:nvPr/>
        </p:nvSpPr>
        <p:spPr>
          <a:xfrm>
            <a:off x="7619840" y="5128468"/>
            <a:ext cx="2567305"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spc="20">
                <a:solidFill>
                  <a:srgbClr val="222E54"/>
                </a:solidFill>
                <a:latin typeface="Arial"/>
                <a:cs typeface="Arial"/>
              </a:rPr>
              <a:t>4º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80">
                <a:solidFill>
                  <a:srgbClr val="222E54"/>
                </a:solidFill>
                <a:latin typeface="Verdana"/>
                <a:cs typeface="Verdana"/>
              </a:rPr>
              <a:t>Identificar</a:t>
            </a:r>
            <a:r>
              <a:rPr sz="1100" spc="-110">
                <a:solidFill>
                  <a:srgbClr val="222E54"/>
                </a:solidFill>
                <a:latin typeface="Verdana"/>
                <a:cs typeface="Verdana"/>
              </a:rPr>
              <a:t> </a:t>
            </a:r>
            <a:r>
              <a:rPr sz="1100" spc="-60">
                <a:solidFill>
                  <a:srgbClr val="222E54"/>
                </a:solidFill>
                <a:latin typeface="Verdana"/>
                <a:cs typeface="Verdana"/>
              </a:rPr>
              <a:t>o</a:t>
            </a:r>
            <a:r>
              <a:rPr sz="1100" spc="-110">
                <a:solidFill>
                  <a:srgbClr val="222E54"/>
                </a:solidFill>
                <a:latin typeface="Verdana"/>
                <a:cs typeface="Verdana"/>
              </a:rPr>
              <a:t> </a:t>
            </a:r>
            <a:r>
              <a:rPr sz="1100" spc="-80">
                <a:solidFill>
                  <a:srgbClr val="222E54"/>
                </a:solidFill>
                <a:latin typeface="Verdana"/>
                <a:cs typeface="Verdana"/>
              </a:rPr>
              <a:t>registro</a:t>
            </a:r>
            <a:r>
              <a:rPr sz="1100" spc="-110">
                <a:solidFill>
                  <a:srgbClr val="222E54"/>
                </a:solidFill>
                <a:latin typeface="Verdana"/>
                <a:cs typeface="Verdana"/>
              </a:rPr>
              <a:t> </a:t>
            </a:r>
            <a:r>
              <a:rPr sz="1100" spc="-80">
                <a:solidFill>
                  <a:srgbClr val="222E54"/>
                </a:solidFill>
                <a:latin typeface="Verdana"/>
                <a:cs typeface="Verdana"/>
              </a:rPr>
              <a:t>presente</a:t>
            </a:r>
            <a:r>
              <a:rPr sz="1100" spc="-50">
                <a:solidFill>
                  <a:srgbClr val="222E54"/>
                </a:solidFill>
                <a:latin typeface="Verdana"/>
                <a:cs typeface="Verdana"/>
              </a:rPr>
              <a:t> </a:t>
            </a:r>
            <a:r>
              <a:rPr sz="1100" spc="-75">
                <a:solidFill>
                  <a:srgbClr val="222E54"/>
                </a:solidFill>
                <a:latin typeface="Verdana"/>
                <a:cs typeface="Verdana"/>
              </a:rPr>
              <a:t>que</a:t>
            </a:r>
            <a:r>
              <a:rPr sz="1100" spc="-110">
                <a:solidFill>
                  <a:srgbClr val="222E54"/>
                </a:solidFill>
                <a:latin typeface="Verdana"/>
                <a:cs typeface="Verdana"/>
              </a:rPr>
              <a:t> </a:t>
            </a:r>
            <a:r>
              <a:rPr sz="1100" spc="-90">
                <a:solidFill>
                  <a:srgbClr val="222E54"/>
                </a:solidFill>
                <a:latin typeface="Verdana"/>
                <a:cs typeface="Verdana"/>
              </a:rPr>
              <a:t>deve</a:t>
            </a:r>
            <a:r>
              <a:rPr sz="1100" spc="-110">
                <a:solidFill>
                  <a:srgbClr val="222E54"/>
                </a:solidFill>
                <a:latin typeface="Verdana"/>
                <a:cs typeface="Verdana"/>
              </a:rPr>
              <a:t> </a:t>
            </a:r>
            <a:r>
              <a:rPr sz="1100" spc="-80">
                <a:solidFill>
                  <a:srgbClr val="222E54"/>
                </a:solidFill>
                <a:latin typeface="Verdana"/>
                <a:cs typeface="Verdana"/>
              </a:rPr>
              <a:t>ser</a:t>
            </a:r>
            <a:r>
              <a:rPr sz="1100" spc="-110">
                <a:solidFill>
                  <a:srgbClr val="222E54"/>
                </a:solidFill>
                <a:latin typeface="Verdana"/>
                <a:cs typeface="Verdana"/>
              </a:rPr>
              <a:t> </a:t>
            </a:r>
            <a:r>
              <a:rPr sz="1100" spc="-60">
                <a:solidFill>
                  <a:srgbClr val="222E54"/>
                </a:solidFill>
                <a:latin typeface="Verdana"/>
                <a:cs typeface="Verdana"/>
              </a:rPr>
              <a:t>o</a:t>
            </a:r>
            <a:r>
              <a:rPr sz="1100" spc="-110">
                <a:solidFill>
                  <a:srgbClr val="222E54"/>
                </a:solidFill>
                <a:latin typeface="Verdana"/>
                <a:cs typeface="Verdana"/>
              </a:rPr>
              <a:t> </a:t>
            </a:r>
            <a:r>
              <a:rPr sz="1100" spc="-100">
                <a:solidFill>
                  <a:srgbClr val="222E54"/>
                </a:solidFill>
                <a:latin typeface="Verdana"/>
                <a:cs typeface="Verdana"/>
              </a:rPr>
              <a:t>mesmo</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80">
                <a:solidFill>
                  <a:srgbClr val="222E54"/>
                </a:solidFill>
                <a:latin typeface="Verdana"/>
                <a:cs typeface="Verdana"/>
              </a:rPr>
              <a:t>contrato</a:t>
            </a:r>
            <a:r>
              <a:rPr sz="1100" spc="-110">
                <a:solidFill>
                  <a:srgbClr val="222E54"/>
                </a:solidFill>
                <a:latin typeface="Verdana"/>
                <a:cs typeface="Verdana"/>
              </a:rPr>
              <a:t> </a:t>
            </a:r>
            <a:r>
              <a:rPr sz="1100" spc="-80">
                <a:solidFill>
                  <a:srgbClr val="222E54"/>
                </a:solidFill>
                <a:latin typeface="Verdana"/>
                <a:cs typeface="Verdana"/>
              </a:rPr>
              <a:t>vigen-</a:t>
            </a:r>
            <a:r>
              <a:rPr sz="1100" spc="-70">
                <a:solidFill>
                  <a:srgbClr val="222E54"/>
                </a:solidFill>
                <a:latin typeface="Verdana"/>
                <a:cs typeface="Verdana"/>
              </a:rPr>
              <a:t> </a:t>
            </a:r>
            <a:r>
              <a:rPr sz="1100" spc="-90">
                <a:solidFill>
                  <a:srgbClr val="222E54"/>
                </a:solidFill>
                <a:latin typeface="Verdana"/>
                <a:cs typeface="Verdana"/>
              </a:rPr>
              <a:t>te</a:t>
            </a:r>
            <a:r>
              <a:rPr sz="1100" spc="-110">
                <a:solidFill>
                  <a:srgbClr val="222E54"/>
                </a:solidFill>
                <a:latin typeface="Verdana"/>
                <a:cs typeface="Verdana"/>
              </a:rPr>
              <a:t> </a:t>
            </a:r>
            <a:r>
              <a:rPr sz="1100" spc="-114">
                <a:solidFill>
                  <a:srgbClr val="222E54"/>
                </a:solidFill>
                <a:latin typeface="Verdana"/>
                <a:cs typeface="Verdana"/>
              </a:rPr>
              <a:t>em</a:t>
            </a:r>
            <a:r>
              <a:rPr sz="1100" spc="-110">
                <a:solidFill>
                  <a:srgbClr val="222E54"/>
                </a:solidFill>
                <a:latin typeface="Verdana"/>
                <a:cs typeface="Verdana"/>
              </a:rPr>
              <a:t> </a:t>
            </a:r>
            <a:r>
              <a:rPr sz="1100" spc="-65">
                <a:solidFill>
                  <a:srgbClr val="222E54"/>
                </a:solidFill>
                <a:latin typeface="Verdana"/>
                <a:cs typeface="Verdana"/>
              </a:rPr>
              <a:t>nosso</a:t>
            </a:r>
            <a:r>
              <a:rPr sz="1100" spc="-110">
                <a:solidFill>
                  <a:srgbClr val="222E54"/>
                </a:solidFill>
                <a:latin typeface="Verdana"/>
                <a:cs typeface="Verdana"/>
              </a:rPr>
              <a:t> </a:t>
            </a:r>
            <a:r>
              <a:rPr sz="1100" spc="-100">
                <a:solidFill>
                  <a:srgbClr val="222E54"/>
                </a:solidFill>
                <a:latin typeface="Verdana"/>
                <a:cs typeface="Verdana"/>
              </a:rPr>
              <a:t>sistema.</a:t>
            </a:r>
            <a:endParaRPr sz="1100">
              <a:latin typeface="Verdana"/>
              <a:cs typeface="Verdana"/>
            </a:endParaRPr>
          </a:p>
        </p:txBody>
      </p:sp>
      <p:pic>
        <p:nvPicPr>
          <p:cNvPr id="2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6729579-65A6-0333-1610-DAC71EED832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914690" y="316590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402A72C-CAF6-1CF6-2955-16BE5199A38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1269876" y="316590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04DF2AD-FFD4-4FF9-FBF5-1AE20089B35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637474" y="3607573"/>
            <a:ext cx="1775305" cy="16963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A5C63B1-19B8-1EA2-F623-B8F3F7E19E1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914700" y="4412999"/>
            <a:ext cx="2251915" cy="16963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5FE1965-C890-9D8D-5E29-5E85A9D79DF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637474" y="4733452"/>
            <a:ext cx="2789184" cy="39486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7409A92-43CE-A249-D287-E702C9F5974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4865053" y="3928016"/>
            <a:ext cx="1290029" cy="15230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6671CF3-DD2D-15D4-603E-D1DF30BB500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4934357" y="378080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F939C07-B9A3-5325-13A3-60FF5C9AF72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5575425" y="378080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A06D11D-E88F-3A2D-BC90-EC43A89E0C9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4865053" y="414454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171C274-AA75-7293-B8E3-FE8A21E6A9A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5514783" y="414454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8B58FA5-92D5-942F-3202-E5804F93719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4865053" y="430909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1D525C9-E619-633A-1210-FDECE28F72A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4795748" y="473345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713884F-8AF1-CD5F-26FB-66A826AFA68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4934357" y="5885303"/>
            <a:ext cx="1281364" cy="3862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905638"/>
            <a:ext cx="4273550" cy="729615"/>
          </a:xfrm>
          <a:prstGeom prst="rect">
            <a:avLst/>
          </a:prstGeom>
        </p:spPr>
        <p:txBody>
          <a:bodyPr vert="horz" wrap="square" lIns="0" tIns="12700" rIns="0" bIns="0" rtlCol="0">
            <a:spAutoFit/>
          </a:bodyPr>
          <a:lstStyle/>
          <a:p>
            <a:pPr marL="21590">
              <a:lnSpc>
                <a:spcPts val="2770"/>
              </a:lnSpc>
              <a:spcBef>
                <a:spcPts val="100"/>
              </a:spcBef>
            </a:pPr>
            <a:r>
              <a:rPr sz="2400" b="1" i="1" spc="-150">
                <a:solidFill>
                  <a:srgbClr val="FFFFFF"/>
                </a:solidFill>
                <a:latin typeface="Trebuchet MS"/>
                <a:cs typeface="Trebuchet MS"/>
              </a:rPr>
              <a:t>Comprovante</a:t>
            </a:r>
            <a:r>
              <a:rPr sz="2400" b="1" i="1" spc="-140">
                <a:solidFill>
                  <a:srgbClr val="FFFFFF"/>
                </a:solidFill>
                <a:latin typeface="Trebuchet MS"/>
                <a:cs typeface="Trebuchet MS"/>
              </a:rPr>
              <a:t> </a:t>
            </a:r>
            <a:r>
              <a:rPr sz="2400" b="1" i="1" spc="-170">
                <a:solidFill>
                  <a:srgbClr val="FFFFFF"/>
                </a:solidFill>
                <a:latin typeface="Trebuchet MS"/>
                <a:cs typeface="Trebuchet MS"/>
              </a:rPr>
              <a:t>de</a:t>
            </a:r>
            <a:r>
              <a:rPr sz="2400" b="1" i="1" spc="-135">
                <a:solidFill>
                  <a:srgbClr val="FFFFFF"/>
                </a:solidFill>
                <a:latin typeface="Trebuchet MS"/>
                <a:cs typeface="Trebuchet MS"/>
              </a:rPr>
              <a:t> </a:t>
            </a:r>
            <a:r>
              <a:rPr sz="2400" b="1" i="1" spc="-195">
                <a:solidFill>
                  <a:srgbClr val="FFFFFF"/>
                </a:solidFill>
                <a:latin typeface="Trebuchet MS"/>
                <a:cs typeface="Trebuchet MS"/>
              </a:rPr>
              <a:t>Registro</a:t>
            </a:r>
            <a:r>
              <a:rPr sz="2400" b="1" i="1" spc="-135">
                <a:solidFill>
                  <a:srgbClr val="FFFFFF"/>
                </a:solidFill>
                <a:latin typeface="Trebuchet MS"/>
                <a:cs typeface="Trebuchet MS"/>
              </a:rPr>
              <a:t> </a:t>
            </a:r>
            <a:r>
              <a:rPr sz="2400" b="1" i="1" spc="-225">
                <a:solidFill>
                  <a:srgbClr val="FFFFFF"/>
                </a:solidFill>
                <a:latin typeface="Trebuchet MS"/>
                <a:cs typeface="Trebuchet MS"/>
              </a:rPr>
              <a:t>E-</a:t>
            </a:r>
            <a:r>
              <a:rPr sz="2400" b="1" i="1" spc="-120">
                <a:solidFill>
                  <a:srgbClr val="FFFFFF"/>
                </a:solidFill>
                <a:latin typeface="Trebuchet MS"/>
                <a:cs typeface="Trebuchet MS"/>
              </a:rPr>
              <a:t>social</a:t>
            </a:r>
            <a:endParaRPr sz="2400">
              <a:latin typeface="Trebuchet MS"/>
              <a:cs typeface="Trebuchet MS"/>
            </a:endParaRPr>
          </a:p>
          <a:p>
            <a:pPr marL="12700">
              <a:lnSpc>
                <a:spcPts val="2770"/>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83</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987789" y="211800"/>
            <a:ext cx="1954530" cy="787400"/>
          </a:xfrm>
          <a:prstGeom prst="rect">
            <a:avLst/>
          </a:prstGeom>
        </p:spPr>
        <p:txBody>
          <a:bodyPr vert="horz" wrap="square" lIns="0" tIns="12700" rIns="0" bIns="0" rtlCol="0">
            <a:spAutoFit/>
          </a:bodyPr>
          <a:lstStyle/>
          <a:p>
            <a:pPr marL="12700">
              <a:lnSpc>
                <a:spcPct val="100000"/>
              </a:lnSpc>
              <a:spcBef>
                <a:spcPts val="100"/>
              </a:spcBef>
            </a:pPr>
            <a:r>
              <a:rPr spc="-320"/>
              <a:t>E-</a:t>
            </a:r>
            <a:r>
              <a:rPr spc="-235"/>
              <a:t>social</a:t>
            </a:r>
          </a:p>
        </p:txBody>
      </p:sp>
      <p:sp>
        <p:nvSpPr>
          <p:cNvPr id="4" name="object 4"/>
          <p:cNvSpPr txBox="1"/>
          <p:nvPr/>
        </p:nvSpPr>
        <p:spPr>
          <a:xfrm>
            <a:off x="1160268" y="2429819"/>
            <a:ext cx="8296275" cy="41402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5080">
              <a:lnSpc>
                <a:spcPct val="100000"/>
              </a:lnSpc>
            </a:pPr>
            <a:r>
              <a:rPr sz="1500" spc="-65">
                <a:solidFill>
                  <a:srgbClr val="0C285A"/>
                </a:solidFill>
                <a:latin typeface="Verdana"/>
                <a:cs typeface="Verdana"/>
              </a:rPr>
              <a:t>O</a:t>
            </a:r>
            <a:r>
              <a:rPr sz="1500" spc="-105">
                <a:solidFill>
                  <a:srgbClr val="0C285A"/>
                </a:solidFill>
                <a:latin typeface="Verdana"/>
                <a:cs typeface="Verdana"/>
              </a:rPr>
              <a:t> </a:t>
            </a:r>
            <a:r>
              <a:rPr sz="1500" spc="-95">
                <a:solidFill>
                  <a:srgbClr val="0C285A"/>
                </a:solidFill>
                <a:latin typeface="Verdana"/>
                <a:cs typeface="Verdana"/>
              </a:rPr>
              <a:t>e-</a:t>
            </a:r>
            <a:r>
              <a:rPr sz="1500" spc="-90">
                <a:solidFill>
                  <a:srgbClr val="0C285A"/>
                </a:solidFill>
                <a:latin typeface="Verdana"/>
                <a:cs typeface="Verdana"/>
              </a:rPr>
              <a:t>Social</a:t>
            </a:r>
            <a:r>
              <a:rPr sz="1500" spc="-100">
                <a:solidFill>
                  <a:srgbClr val="0C285A"/>
                </a:solidFill>
                <a:latin typeface="Verdana"/>
                <a:cs typeface="Verdana"/>
              </a:rPr>
              <a:t> </a:t>
            </a:r>
            <a:r>
              <a:rPr sz="1500" spc="-150">
                <a:solidFill>
                  <a:srgbClr val="0C285A"/>
                </a:solidFill>
                <a:latin typeface="Verdana"/>
                <a:cs typeface="Verdana"/>
              </a:rPr>
              <a:t>tem</a:t>
            </a:r>
            <a:r>
              <a:rPr sz="1500" spc="-105">
                <a:solidFill>
                  <a:srgbClr val="0C285A"/>
                </a:solidFill>
                <a:latin typeface="Verdana"/>
                <a:cs typeface="Verdana"/>
              </a:rPr>
              <a:t> </a:t>
            </a:r>
            <a:r>
              <a:rPr sz="1500" spc="-114">
                <a:solidFill>
                  <a:srgbClr val="0C285A"/>
                </a:solidFill>
                <a:latin typeface="Verdana"/>
                <a:cs typeface="Verdana"/>
              </a:rPr>
              <a:t>como</a:t>
            </a:r>
            <a:r>
              <a:rPr sz="1500" spc="-100">
                <a:solidFill>
                  <a:srgbClr val="0C285A"/>
                </a:solidFill>
                <a:latin typeface="Verdana"/>
                <a:cs typeface="Verdana"/>
              </a:rPr>
              <a:t> função</a:t>
            </a:r>
            <a:r>
              <a:rPr sz="1500" spc="-105">
                <a:solidFill>
                  <a:srgbClr val="0C285A"/>
                </a:solidFill>
                <a:latin typeface="Verdana"/>
                <a:cs typeface="Verdana"/>
              </a:rPr>
              <a:t> centralizar</a:t>
            </a:r>
            <a:r>
              <a:rPr sz="1500" spc="-10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20">
                <a:solidFill>
                  <a:srgbClr val="0C285A"/>
                </a:solidFill>
                <a:latin typeface="Verdana"/>
                <a:cs typeface="Verdana"/>
              </a:rPr>
              <a:t>formalizar</a:t>
            </a:r>
            <a:r>
              <a:rPr sz="1500" spc="-100">
                <a:solidFill>
                  <a:srgbClr val="0C285A"/>
                </a:solidFill>
                <a:latin typeface="Verdana"/>
                <a:cs typeface="Verdana"/>
              </a:rPr>
              <a:t> </a:t>
            </a:r>
            <a:r>
              <a:rPr sz="1500" spc="-80">
                <a:solidFill>
                  <a:srgbClr val="0C285A"/>
                </a:solidFill>
                <a:latin typeface="Verdana"/>
                <a:cs typeface="Verdana"/>
              </a:rPr>
              <a:t>os</a:t>
            </a:r>
            <a:r>
              <a:rPr sz="1500" spc="-105">
                <a:solidFill>
                  <a:srgbClr val="0C285A"/>
                </a:solidFill>
                <a:latin typeface="Verdana"/>
                <a:cs typeface="Verdana"/>
              </a:rPr>
              <a:t> registros</a:t>
            </a:r>
            <a:r>
              <a:rPr sz="1500" spc="-100">
                <a:solidFill>
                  <a:srgbClr val="0C285A"/>
                </a:solidFill>
                <a:latin typeface="Verdana"/>
                <a:cs typeface="Verdana"/>
              </a:rPr>
              <a:t> </a:t>
            </a:r>
            <a:r>
              <a:rPr sz="1500" spc="-120">
                <a:solidFill>
                  <a:srgbClr val="0C285A"/>
                </a:solidFill>
                <a:latin typeface="Verdana"/>
                <a:cs typeface="Verdana"/>
              </a:rPr>
              <a:t>trabalhistas,</a:t>
            </a:r>
            <a:r>
              <a:rPr sz="1500" spc="-100">
                <a:solidFill>
                  <a:srgbClr val="0C285A"/>
                </a:solidFill>
                <a:latin typeface="Verdana"/>
                <a:cs typeface="Verdana"/>
              </a:rPr>
              <a:t> previdenciários</a:t>
            </a:r>
            <a:r>
              <a:rPr sz="1500" spc="-105">
                <a:solidFill>
                  <a:srgbClr val="0C285A"/>
                </a:solidFill>
                <a:latin typeface="Verdana"/>
                <a:cs typeface="Verdana"/>
              </a:rPr>
              <a:t> </a:t>
            </a:r>
            <a:r>
              <a:rPr sz="1500" spc="-114">
                <a:solidFill>
                  <a:srgbClr val="0C285A"/>
                </a:solidFill>
                <a:latin typeface="Verdana"/>
                <a:cs typeface="Verdana"/>
              </a:rPr>
              <a:t>e</a:t>
            </a:r>
            <a:r>
              <a:rPr sz="1500" spc="-100">
                <a:solidFill>
                  <a:srgbClr val="0C285A"/>
                </a:solidFill>
                <a:latin typeface="Verdana"/>
                <a:cs typeface="Verdana"/>
              </a:rPr>
              <a:t> </a:t>
            </a:r>
            <a:r>
              <a:rPr sz="1500" spc="-20">
                <a:solidFill>
                  <a:srgbClr val="0C285A"/>
                </a:solidFill>
                <a:latin typeface="Verdana"/>
                <a:cs typeface="Verdana"/>
              </a:rPr>
              <a:t>fis- </a:t>
            </a:r>
            <a:r>
              <a:rPr sz="1500" spc="-80">
                <a:solidFill>
                  <a:srgbClr val="0C285A"/>
                </a:solidFill>
                <a:latin typeface="Verdana"/>
                <a:cs typeface="Verdana"/>
              </a:rPr>
              <a:t>cais</a:t>
            </a:r>
            <a:r>
              <a:rPr sz="1500" spc="-114">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00">
                <a:solidFill>
                  <a:srgbClr val="0C285A"/>
                </a:solidFill>
                <a:latin typeface="Verdana"/>
                <a:cs typeface="Verdana"/>
              </a:rPr>
              <a:t>colaborador</a:t>
            </a:r>
            <a:r>
              <a:rPr sz="1500" spc="-110">
                <a:solidFill>
                  <a:srgbClr val="0C285A"/>
                </a:solidFill>
                <a:latin typeface="Verdana"/>
                <a:cs typeface="Verdana"/>
              </a:rPr>
              <a:t> </a:t>
            </a:r>
            <a:r>
              <a:rPr sz="1500" spc="-160">
                <a:solidFill>
                  <a:srgbClr val="0C285A"/>
                </a:solidFill>
                <a:latin typeface="Verdana"/>
                <a:cs typeface="Verdana"/>
              </a:rPr>
              <a:t>em</a:t>
            </a:r>
            <a:r>
              <a:rPr sz="1500" spc="-110">
                <a:solidFill>
                  <a:srgbClr val="0C285A"/>
                </a:solidFill>
                <a:latin typeface="Verdana"/>
                <a:cs typeface="Verdana"/>
              </a:rPr>
              <a:t> </a:t>
            </a:r>
            <a:r>
              <a:rPr sz="1500" spc="-165">
                <a:solidFill>
                  <a:srgbClr val="0C285A"/>
                </a:solidFill>
                <a:latin typeface="Verdana"/>
                <a:cs typeface="Verdana"/>
              </a:rPr>
              <a:t>um</a:t>
            </a:r>
            <a:r>
              <a:rPr sz="1500" spc="-114">
                <a:solidFill>
                  <a:srgbClr val="0C285A"/>
                </a:solidFill>
                <a:latin typeface="Verdana"/>
                <a:cs typeface="Verdana"/>
              </a:rPr>
              <a:t> </a:t>
            </a:r>
            <a:r>
              <a:rPr sz="1500" spc="-120">
                <a:solidFill>
                  <a:srgbClr val="0C285A"/>
                </a:solidFill>
                <a:latin typeface="Verdana"/>
                <a:cs typeface="Verdana"/>
              </a:rPr>
              <a:t>sistema</a:t>
            </a:r>
            <a:r>
              <a:rPr sz="1500" spc="-110">
                <a:solidFill>
                  <a:srgbClr val="0C285A"/>
                </a:solidFill>
                <a:latin typeface="Verdana"/>
                <a:cs typeface="Verdana"/>
              </a:rPr>
              <a:t> </a:t>
            </a:r>
            <a:r>
              <a:rPr sz="1500" spc="-90">
                <a:solidFill>
                  <a:srgbClr val="0C285A"/>
                </a:solidFill>
                <a:latin typeface="Verdana"/>
                <a:cs typeface="Verdana"/>
              </a:rPr>
              <a:t>unificado</a:t>
            </a:r>
            <a:r>
              <a:rPr sz="1500" spc="-110">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20">
                <a:solidFill>
                  <a:srgbClr val="0C285A"/>
                </a:solidFill>
                <a:latin typeface="Verdana"/>
                <a:cs typeface="Verdana"/>
              </a:rPr>
              <a:t>Governo</a:t>
            </a:r>
            <a:r>
              <a:rPr sz="1500" spc="-114">
                <a:solidFill>
                  <a:srgbClr val="0C285A"/>
                </a:solidFill>
                <a:latin typeface="Verdana"/>
                <a:cs typeface="Verdana"/>
              </a:rPr>
              <a:t> Federal.</a:t>
            </a:r>
            <a:r>
              <a:rPr sz="1500" spc="-110">
                <a:solidFill>
                  <a:srgbClr val="0C285A"/>
                </a:solidFill>
                <a:latin typeface="Verdana"/>
                <a:cs typeface="Verdana"/>
              </a:rPr>
              <a:t> </a:t>
            </a:r>
            <a:r>
              <a:rPr sz="1500" spc="-65">
                <a:solidFill>
                  <a:srgbClr val="0C285A"/>
                </a:solidFill>
                <a:latin typeface="Verdana"/>
                <a:cs typeface="Verdana"/>
              </a:rPr>
              <a:t>O</a:t>
            </a:r>
            <a:r>
              <a:rPr sz="1500" spc="-110">
                <a:solidFill>
                  <a:srgbClr val="0C285A"/>
                </a:solidFill>
                <a:latin typeface="Verdana"/>
                <a:cs typeface="Verdana"/>
              </a:rPr>
              <a:t> </a:t>
            </a:r>
            <a:r>
              <a:rPr sz="1500" spc="-120">
                <a:solidFill>
                  <a:srgbClr val="0C285A"/>
                </a:solidFill>
                <a:latin typeface="Verdana"/>
                <a:cs typeface="Verdana"/>
              </a:rPr>
              <a:t>comprovante</a:t>
            </a:r>
            <a:r>
              <a:rPr sz="1500" spc="-110">
                <a:solidFill>
                  <a:srgbClr val="0C285A"/>
                </a:solidFill>
                <a:latin typeface="Verdana"/>
                <a:cs typeface="Verdana"/>
              </a:rPr>
              <a:t> de</a:t>
            </a:r>
            <a:r>
              <a:rPr sz="1500" spc="-114">
                <a:solidFill>
                  <a:srgbClr val="0C285A"/>
                </a:solidFill>
                <a:latin typeface="Verdana"/>
                <a:cs typeface="Verdana"/>
              </a:rPr>
              <a:t> </a:t>
            </a:r>
            <a:r>
              <a:rPr sz="1500" spc="-110">
                <a:solidFill>
                  <a:srgbClr val="0C285A"/>
                </a:solidFill>
                <a:latin typeface="Verdana"/>
                <a:cs typeface="Verdana"/>
              </a:rPr>
              <a:t>registro </a:t>
            </a:r>
            <a:r>
              <a:rPr sz="1500" spc="-30">
                <a:solidFill>
                  <a:srgbClr val="0C285A"/>
                </a:solidFill>
                <a:latin typeface="Verdana"/>
                <a:cs typeface="Verdana"/>
              </a:rPr>
              <a:t>ates- </a:t>
            </a:r>
            <a:r>
              <a:rPr sz="1500" spc="-120">
                <a:solidFill>
                  <a:srgbClr val="0C285A"/>
                </a:solidFill>
                <a:latin typeface="Verdana"/>
                <a:cs typeface="Verdana"/>
              </a:rPr>
              <a:t>ta</a:t>
            </a:r>
            <a:r>
              <a:rPr sz="1500" spc="-105">
                <a:solidFill>
                  <a:srgbClr val="0C285A"/>
                </a:solidFill>
                <a:latin typeface="Verdana"/>
                <a:cs typeface="Verdana"/>
              </a:rPr>
              <a:t> </a:t>
            </a:r>
            <a:r>
              <a:rPr sz="1500" spc="-110">
                <a:solidFill>
                  <a:srgbClr val="0C285A"/>
                </a:solidFill>
                <a:latin typeface="Verdana"/>
                <a:cs typeface="Verdana"/>
              </a:rPr>
              <a:t>que</a:t>
            </a:r>
            <a:r>
              <a:rPr sz="1500" spc="-105">
                <a:solidFill>
                  <a:srgbClr val="0C285A"/>
                </a:solidFill>
                <a:latin typeface="Verdana"/>
                <a:cs typeface="Verdana"/>
              </a:rPr>
              <a:t> </a:t>
            </a:r>
            <a:r>
              <a:rPr sz="1500" spc="-100">
                <a:solidFill>
                  <a:srgbClr val="0C285A"/>
                </a:solidFill>
                <a:latin typeface="Verdana"/>
                <a:cs typeface="Verdana"/>
              </a:rPr>
              <a:t>o vínculo</a:t>
            </a:r>
            <a:r>
              <a:rPr sz="1500" spc="-105">
                <a:solidFill>
                  <a:srgbClr val="0C285A"/>
                </a:solidFill>
                <a:latin typeface="Verdana"/>
                <a:cs typeface="Verdana"/>
              </a:rPr>
              <a:t> </a:t>
            </a:r>
            <a:r>
              <a:rPr sz="1500" spc="-110">
                <a:solidFill>
                  <a:srgbClr val="0C285A"/>
                </a:solidFill>
                <a:latin typeface="Verdana"/>
                <a:cs typeface="Verdana"/>
              </a:rPr>
              <a:t>empregatício</a:t>
            </a:r>
            <a:r>
              <a:rPr sz="1500" spc="-100">
                <a:solidFill>
                  <a:srgbClr val="0C285A"/>
                </a:solidFill>
                <a:latin typeface="Verdana"/>
                <a:cs typeface="Verdana"/>
              </a:rPr>
              <a:t> </a:t>
            </a:r>
            <a:r>
              <a:rPr sz="1500" spc="-95">
                <a:solidFill>
                  <a:srgbClr val="0C285A"/>
                </a:solidFill>
                <a:latin typeface="Verdana"/>
                <a:cs typeface="Verdana"/>
              </a:rPr>
              <a:t>foi</a:t>
            </a:r>
            <a:r>
              <a:rPr sz="1500" spc="-105">
                <a:solidFill>
                  <a:srgbClr val="0C285A"/>
                </a:solidFill>
                <a:latin typeface="Verdana"/>
                <a:cs typeface="Verdana"/>
              </a:rPr>
              <a:t> </a:t>
            </a:r>
            <a:r>
              <a:rPr sz="1500" spc="-120">
                <a:solidFill>
                  <a:srgbClr val="0C285A"/>
                </a:solidFill>
                <a:latin typeface="Verdana"/>
                <a:cs typeface="Verdana"/>
              </a:rPr>
              <a:t>devidamente</a:t>
            </a:r>
            <a:r>
              <a:rPr sz="1500" spc="-105">
                <a:solidFill>
                  <a:srgbClr val="0C285A"/>
                </a:solidFill>
                <a:latin typeface="Verdana"/>
                <a:cs typeface="Verdana"/>
              </a:rPr>
              <a:t> </a:t>
            </a:r>
            <a:r>
              <a:rPr sz="1500" spc="-110">
                <a:solidFill>
                  <a:srgbClr val="0C285A"/>
                </a:solidFill>
                <a:latin typeface="Verdana"/>
                <a:cs typeface="Verdana"/>
              </a:rPr>
              <a:t>cadastrado</a:t>
            </a:r>
            <a:r>
              <a:rPr sz="1500" spc="-10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10">
                <a:solidFill>
                  <a:srgbClr val="0C285A"/>
                </a:solidFill>
                <a:latin typeface="Verdana"/>
                <a:cs typeface="Verdana"/>
              </a:rPr>
              <a:t>integra</a:t>
            </a:r>
            <a:r>
              <a:rPr sz="1500" spc="-100">
                <a:solidFill>
                  <a:srgbClr val="0C285A"/>
                </a:solidFill>
                <a:latin typeface="Verdana"/>
                <a:cs typeface="Verdana"/>
              </a:rPr>
              <a:t> </a:t>
            </a:r>
            <a:r>
              <a:rPr sz="1500" spc="-105">
                <a:solidFill>
                  <a:srgbClr val="0C285A"/>
                </a:solidFill>
                <a:latin typeface="Verdana"/>
                <a:cs typeface="Verdana"/>
              </a:rPr>
              <a:t>oficialmente </a:t>
            </a:r>
            <a:r>
              <a:rPr sz="1500" spc="-110">
                <a:solidFill>
                  <a:srgbClr val="0C285A"/>
                </a:solidFill>
                <a:latin typeface="Verdana"/>
                <a:cs typeface="Verdana"/>
              </a:rPr>
              <a:t>as</a:t>
            </a:r>
            <a:r>
              <a:rPr sz="1500" spc="-100">
                <a:solidFill>
                  <a:srgbClr val="0C285A"/>
                </a:solidFill>
                <a:latin typeface="Verdana"/>
                <a:cs typeface="Verdana"/>
              </a:rPr>
              <a:t> </a:t>
            </a:r>
            <a:r>
              <a:rPr sz="1500" spc="-105">
                <a:solidFill>
                  <a:srgbClr val="0C285A"/>
                </a:solidFill>
                <a:latin typeface="Verdana"/>
                <a:cs typeface="Verdana"/>
              </a:rPr>
              <a:t>informações </a:t>
            </a:r>
            <a:r>
              <a:rPr sz="1500" spc="-25">
                <a:solidFill>
                  <a:srgbClr val="0C285A"/>
                </a:solidFill>
                <a:latin typeface="Verdana"/>
                <a:cs typeface="Verdana"/>
              </a:rPr>
              <a:t>do </a:t>
            </a:r>
            <a:r>
              <a:rPr sz="1500" spc="-114">
                <a:solidFill>
                  <a:srgbClr val="0C285A"/>
                </a:solidFill>
                <a:latin typeface="Verdana"/>
                <a:cs typeface="Verdana"/>
              </a:rPr>
              <a:t>trabalhador</a:t>
            </a:r>
            <a:r>
              <a:rPr sz="1500" spc="-110">
                <a:solidFill>
                  <a:srgbClr val="0C285A"/>
                </a:solidFill>
                <a:latin typeface="Verdana"/>
                <a:cs typeface="Verdana"/>
              </a:rPr>
              <a:t> </a:t>
            </a:r>
            <a:r>
              <a:rPr sz="1500" spc="-114">
                <a:solidFill>
                  <a:srgbClr val="0C285A"/>
                </a:solidFill>
                <a:latin typeface="Verdana"/>
                <a:cs typeface="Verdana"/>
              </a:rPr>
              <a:t>à</a:t>
            </a:r>
            <a:r>
              <a:rPr sz="1500" spc="-105">
                <a:solidFill>
                  <a:srgbClr val="0C285A"/>
                </a:solidFill>
                <a:latin typeface="Verdana"/>
                <a:cs typeface="Verdana"/>
              </a:rPr>
              <a:t> </a:t>
            </a:r>
            <a:r>
              <a:rPr sz="1500" spc="-110">
                <a:solidFill>
                  <a:srgbClr val="0C285A"/>
                </a:solidFill>
                <a:latin typeface="Verdana"/>
                <a:cs typeface="Verdana"/>
              </a:rPr>
              <a:t>base </a:t>
            </a:r>
            <a:r>
              <a:rPr sz="1500" spc="-55">
                <a:solidFill>
                  <a:srgbClr val="0C285A"/>
                </a:solidFill>
                <a:latin typeface="Verdana"/>
                <a:cs typeface="Verdana"/>
              </a:rPr>
              <a:t>governamental.</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40005" algn="just">
              <a:lnSpc>
                <a:spcPct val="100000"/>
              </a:lnSpc>
            </a:pPr>
            <a:r>
              <a:rPr sz="1500" spc="-80">
                <a:solidFill>
                  <a:srgbClr val="0C285A"/>
                </a:solidFill>
                <a:latin typeface="Verdana"/>
                <a:cs typeface="Verdana"/>
              </a:rPr>
              <a:t>Esse</a:t>
            </a:r>
            <a:r>
              <a:rPr sz="1500" spc="-150">
                <a:solidFill>
                  <a:srgbClr val="0C285A"/>
                </a:solidFill>
                <a:latin typeface="Verdana"/>
                <a:cs typeface="Verdana"/>
              </a:rPr>
              <a:t> </a:t>
            </a:r>
            <a:r>
              <a:rPr sz="1500" spc="-114">
                <a:solidFill>
                  <a:srgbClr val="0C285A"/>
                </a:solidFill>
                <a:latin typeface="Verdana"/>
                <a:cs typeface="Verdana"/>
              </a:rPr>
              <a:t>documento</a:t>
            </a:r>
            <a:r>
              <a:rPr sz="1500" spc="-150">
                <a:solidFill>
                  <a:srgbClr val="0C285A"/>
                </a:solidFill>
                <a:latin typeface="Verdana"/>
                <a:cs typeface="Verdana"/>
              </a:rPr>
              <a:t> </a:t>
            </a:r>
            <a:r>
              <a:rPr sz="1500" spc="-110">
                <a:solidFill>
                  <a:srgbClr val="0C285A"/>
                </a:solidFill>
                <a:latin typeface="Verdana"/>
                <a:cs typeface="Verdana"/>
              </a:rPr>
              <a:t>é</a:t>
            </a:r>
            <a:r>
              <a:rPr sz="1500" spc="-150">
                <a:solidFill>
                  <a:srgbClr val="0C285A"/>
                </a:solidFill>
                <a:latin typeface="Verdana"/>
                <a:cs typeface="Verdana"/>
              </a:rPr>
              <a:t> </a:t>
            </a:r>
            <a:r>
              <a:rPr sz="1500" spc="-80">
                <a:solidFill>
                  <a:srgbClr val="0C285A"/>
                </a:solidFill>
                <a:latin typeface="Verdana"/>
                <a:cs typeface="Verdana"/>
              </a:rPr>
              <a:t>essencial</a:t>
            </a:r>
            <a:r>
              <a:rPr sz="1500" spc="-150">
                <a:solidFill>
                  <a:srgbClr val="0C285A"/>
                </a:solidFill>
                <a:latin typeface="Verdana"/>
                <a:cs typeface="Verdana"/>
              </a:rPr>
              <a:t> </a:t>
            </a:r>
            <a:r>
              <a:rPr sz="1500" spc="-105">
                <a:solidFill>
                  <a:srgbClr val="0C285A"/>
                </a:solidFill>
                <a:latin typeface="Verdana"/>
                <a:cs typeface="Verdana"/>
              </a:rPr>
              <a:t>porque</a:t>
            </a:r>
            <a:r>
              <a:rPr sz="1500" spc="-150">
                <a:solidFill>
                  <a:srgbClr val="0C285A"/>
                </a:solidFill>
                <a:latin typeface="Verdana"/>
                <a:cs typeface="Verdana"/>
              </a:rPr>
              <a:t> </a:t>
            </a:r>
            <a:r>
              <a:rPr sz="1500" spc="-120">
                <a:solidFill>
                  <a:srgbClr val="0C285A"/>
                </a:solidFill>
                <a:latin typeface="Verdana"/>
                <a:cs typeface="Verdana"/>
              </a:rPr>
              <a:t>garante</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105">
                <a:solidFill>
                  <a:srgbClr val="0C285A"/>
                </a:solidFill>
                <a:latin typeface="Verdana"/>
                <a:cs typeface="Verdana"/>
              </a:rPr>
              <a:t>regularidade</a:t>
            </a:r>
            <a:r>
              <a:rPr sz="1500" spc="-150">
                <a:solidFill>
                  <a:srgbClr val="0C285A"/>
                </a:solidFill>
                <a:latin typeface="Verdana"/>
                <a:cs typeface="Verdana"/>
              </a:rPr>
              <a:t> </a:t>
            </a:r>
            <a:r>
              <a:rPr sz="1500" spc="-105">
                <a:solidFill>
                  <a:srgbClr val="0C285A"/>
                </a:solidFill>
                <a:latin typeface="Verdana"/>
                <a:cs typeface="Verdana"/>
              </a:rPr>
              <a:t>da</a:t>
            </a:r>
            <a:r>
              <a:rPr sz="1500" spc="-150">
                <a:solidFill>
                  <a:srgbClr val="0C285A"/>
                </a:solidFill>
                <a:latin typeface="Verdana"/>
                <a:cs typeface="Verdana"/>
              </a:rPr>
              <a:t> </a:t>
            </a:r>
            <a:r>
              <a:rPr sz="1500" spc="-100">
                <a:solidFill>
                  <a:srgbClr val="0C285A"/>
                </a:solidFill>
                <a:latin typeface="Verdana"/>
                <a:cs typeface="Verdana"/>
              </a:rPr>
              <a:t>admissão</a:t>
            </a:r>
            <a:r>
              <a:rPr sz="1500" spc="-150">
                <a:solidFill>
                  <a:srgbClr val="0C285A"/>
                </a:solidFill>
                <a:latin typeface="Verdana"/>
                <a:cs typeface="Verdana"/>
              </a:rPr>
              <a:t> </a:t>
            </a:r>
            <a:r>
              <a:rPr sz="1500" spc="-105">
                <a:solidFill>
                  <a:srgbClr val="0C285A"/>
                </a:solidFill>
                <a:latin typeface="Verdana"/>
                <a:cs typeface="Verdana"/>
              </a:rPr>
              <a:t>ou</a:t>
            </a:r>
            <a:r>
              <a:rPr sz="1500" spc="-150">
                <a:solidFill>
                  <a:srgbClr val="0C285A"/>
                </a:solidFill>
                <a:latin typeface="Verdana"/>
                <a:cs typeface="Verdana"/>
              </a:rPr>
              <a:t> </a:t>
            </a:r>
            <a:r>
              <a:rPr sz="1500" spc="-120">
                <a:solidFill>
                  <a:srgbClr val="0C285A"/>
                </a:solidFill>
                <a:latin typeface="Verdana"/>
                <a:cs typeface="Verdana"/>
              </a:rPr>
              <a:t>movimentação</a:t>
            </a:r>
            <a:r>
              <a:rPr sz="1500" spc="-150">
                <a:solidFill>
                  <a:srgbClr val="0C285A"/>
                </a:solidFill>
                <a:latin typeface="Verdana"/>
                <a:cs typeface="Verdana"/>
              </a:rPr>
              <a:t> </a:t>
            </a:r>
            <a:r>
              <a:rPr sz="1500" spc="-95">
                <a:solidFill>
                  <a:srgbClr val="0C285A"/>
                </a:solidFill>
                <a:latin typeface="Verdana"/>
                <a:cs typeface="Verdana"/>
              </a:rPr>
              <a:t>do</a:t>
            </a:r>
            <a:r>
              <a:rPr sz="1500" spc="-150">
                <a:solidFill>
                  <a:srgbClr val="0C285A"/>
                </a:solidFill>
                <a:latin typeface="Verdana"/>
                <a:cs typeface="Verdana"/>
              </a:rPr>
              <a:t> </a:t>
            </a:r>
            <a:r>
              <a:rPr sz="1500" spc="-70">
                <a:solidFill>
                  <a:srgbClr val="0C285A"/>
                </a:solidFill>
                <a:latin typeface="Verdana"/>
                <a:cs typeface="Verdana"/>
              </a:rPr>
              <a:t>co-</a:t>
            </a:r>
            <a:r>
              <a:rPr sz="1500" spc="-85">
                <a:solidFill>
                  <a:srgbClr val="0C285A"/>
                </a:solidFill>
                <a:latin typeface="Verdana"/>
                <a:cs typeface="Verdana"/>
              </a:rPr>
              <a:t> </a:t>
            </a:r>
            <a:r>
              <a:rPr sz="1500" spc="-125">
                <a:solidFill>
                  <a:srgbClr val="0C285A"/>
                </a:solidFill>
                <a:latin typeface="Verdana"/>
                <a:cs typeface="Verdana"/>
              </a:rPr>
              <a:t>laborador,</a:t>
            </a:r>
            <a:r>
              <a:rPr sz="1500" spc="-150">
                <a:solidFill>
                  <a:srgbClr val="0C285A"/>
                </a:solidFill>
                <a:latin typeface="Verdana"/>
                <a:cs typeface="Verdana"/>
              </a:rPr>
              <a:t> </a:t>
            </a:r>
            <a:r>
              <a:rPr sz="1500" spc="-95">
                <a:solidFill>
                  <a:srgbClr val="0C285A"/>
                </a:solidFill>
                <a:latin typeface="Verdana"/>
                <a:cs typeface="Verdana"/>
              </a:rPr>
              <a:t>funcionando</a:t>
            </a:r>
            <a:r>
              <a:rPr sz="1500" spc="-150">
                <a:solidFill>
                  <a:srgbClr val="0C285A"/>
                </a:solidFill>
                <a:latin typeface="Verdana"/>
                <a:cs typeface="Verdana"/>
              </a:rPr>
              <a:t> </a:t>
            </a:r>
            <a:r>
              <a:rPr sz="1500" spc="-110">
                <a:solidFill>
                  <a:srgbClr val="0C285A"/>
                </a:solidFill>
                <a:latin typeface="Verdana"/>
                <a:cs typeface="Verdana"/>
              </a:rPr>
              <a:t>como</a:t>
            </a:r>
            <a:r>
              <a:rPr sz="1500" spc="-150">
                <a:solidFill>
                  <a:srgbClr val="0C285A"/>
                </a:solidFill>
                <a:latin typeface="Verdana"/>
                <a:cs typeface="Verdana"/>
              </a:rPr>
              <a:t> </a:t>
            </a:r>
            <a:r>
              <a:rPr sz="1500" spc="-120">
                <a:solidFill>
                  <a:srgbClr val="0C285A"/>
                </a:solidFill>
                <a:latin typeface="Verdana"/>
                <a:cs typeface="Verdana"/>
              </a:rPr>
              <a:t>prova</a:t>
            </a:r>
            <a:r>
              <a:rPr sz="1500" spc="-150">
                <a:solidFill>
                  <a:srgbClr val="0C285A"/>
                </a:solidFill>
                <a:latin typeface="Verdana"/>
                <a:cs typeface="Verdana"/>
              </a:rPr>
              <a:t> </a:t>
            </a:r>
            <a:r>
              <a:rPr sz="1500" spc="-75">
                <a:solidFill>
                  <a:srgbClr val="0C285A"/>
                </a:solidFill>
                <a:latin typeface="Verdana"/>
                <a:cs typeface="Verdana"/>
              </a:rPr>
              <a:t>oficial</a:t>
            </a:r>
            <a:r>
              <a:rPr sz="1500" spc="-150">
                <a:solidFill>
                  <a:srgbClr val="0C285A"/>
                </a:solidFill>
                <a:latin typeface="Verdana"/>
                <a:cs typeface="Verdana"/>
              </a:rPr>
              <a:t> </a:t>
            </a:r>
            <a:r>
              <a:rPr sz="1500" spc="-95">
                <a:solidFill>
                  <a:srgbClr val="0C285A"/>
                </a:solidFill>
                <a:latin typeface="Verdana"/>
                <a:cs typeface="Verdana"/>
              </a:rPr>
              <a:t>do</a:t>
            </a:r>
            <a:r>
              <a:rPr sz="1500" spc="-150">
                <a:solidFill>
                  <a:srgbClr val="0C285A"/>
                </a:solidFill>
                <a:latin typeface="Verdana"/>
                <a:cs typeface="Verdana"/>
              </a:rPr>
              <a:t> </a:t>
            </a:r>
            <a:r>
              <a:rPr sz="1500" spc="-105">
                <a:solidFill>
                  <a:srgbClr val="0C285A"/>
                </a:solidFill>
                <a:latin typeface="Verdana"/>
                <a:cs typeface="Verdana"/>
              </a:rPr>
              <a:t>registro</a:t>
            </a:r>
            <a:r>
              <a:rPr sz="1500" spc="-150">
                <a:solidFill>
                  <a:srgbClr val="0C285A"/>
                </a:solidFill>
                <a:latin typeface="Verdana"/>
                <a:cs typeface="Verdana"/>
              </a:rPr>
              <a:t> </a:t>
            </a:r>
            <a:r>
              <a:rPr sz="1500" spc="-125">
                <a:solidFill>
                  <a:srgbClr val="0C285A"/>
                </a:solidFill>
                <a:latin typeface="Verdana"/>
                <a:cs typeface="Verdana"/>
              </a:rPr>
              <a:t>junto</a:t>
            </a:r>
            <a:r>
              <a:rPr sz="1500" spc="-150">
                <a:solidFill>
                  <a:srgbClr val="0C285A"/>
                </a:solidFill>
                <a:latin typeface="Verdana"/>
                <a:cs typeface="Verdana"/>
              </a:rPr>
              <a:t> </a:t>
            </a:r>
            <a:r>
              <a:rPr sz="1500" spc="-90">
                <a:solidFill>
                  <a:srgbClr val="0C285A"/>
                </a:solidFill>
                <a:latin typeface="Verdana"/>
                <a:cs typeface="Verdana"/>
              </a:rPr>
              <a:t>aos</a:t>
            </a:r>
            <a:r>
              <a:rPr sz="1500" spc="-150">
                <a:solidFill>
                  <a:srgbClr val="0C285A"/>
                </a:solidFill>
                <a:latin typeface="Verdana"/>
                <a:cs typeface="Verdana"/>
              </a:rPr>
              <a:t> </a:t>
            </a:r>
            <a:r>
              <a:rPr sz="1500" spc="-100">
                <a:solidFill>
                  <a:srgbClr val="0C285A"/>
                </a:solidFill>
                <a:latin typeface="Verdana"/>
                <a:cs typeface="Verdana"/>
              </a:rPr>
              <a:t>órgãos</a:t>
            </a:r>
            <a:r>
              <a:rPr sz="1500" spc="-150">
                <a:solidFill>
                  <a:srgbClr val="0C285A"/>
                </a:solidFill>
                <a:latin typeface="Verdana"/>
                <a:cs typeface="Verdana"/>
              </a:rPr>
              <a:t> </a:t>
            </a:r>
            <a:r>
              <a:rPr sz="1500" spc="-114">
                <a:solidFill>
                  <a:srgbClr val="0C285A"/>
                </a:solidFill>
                <a:latin typeface="Verdana"/>
                <a:cs typeface="Verdana"/>
              </a:rPr>
              <a:t>competentes.</a:t>
            </a:r>
            <a:r>
              <a:rPr sz="1500" spc="-150">
                <a:solidFill>
                  <a:srgbClr val="0C285A"/>
                </a:solidFill>
                <a:latin typeface="Verdana"/>
                <a:cs typeface="Verdana"/>
              </a:rPr>
              <a:t> </a:t>
            </a:r>
            <a:r>
              <a:rPr sz="1500" spc="-75">
                <a:solidFill>
                  <a:srgbClr val="0C285A"/>
                </a:solidFill>
                <a:latin typeface="Verdana"/>
                <a:cs typeface="Verdana"/>
              </a:rPr>
              <a:t>Na</a:t>
            </a:r>
            <a:r>
              <a:rPr sz="1500" spc="-150">
                <a:solidFill>
                  <a:srgbClr val="0C285A"/>
                </a:solidFill>
                <a:latin typeface="Verdana"/>
                <a:cs typeface="Verdana"/>
              </a:rPr>
              <a:t> </a:t>
            </a:r>
            <a:r>
              <a:rPr sz="1500" spc="-114">
                <a:solidFill>
                  <a:srgbClr val="0C285A"/>
                </a:solidFill>
                <a:latin typeface="Verdana"/>
                <a:cs typeface="Verdana"/>
              </a:rPr>
              <a:t>validação,</a:t>
            </a:r>
            <a:r>
              <a:rPr sz="1500" spc="-229">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90">
                <a:solidFill>
                  <a:srgbClr val="0C285A"/>
                </a:solidFill>
                <a:latin typeface="Verdana"/>
                <a:cs typeface="Verdana"/>
              </a:rPr>
              <a:t>e-</a:t>
            </a:r>
            <a:r>
              <a:rPr sz="1500" spc="-85">
                <a:solidFill>
                  <a:srgbClr val="0C285A"/>
                </a:solidFill>
                <a:latin typeface="Verdana"/>
                <a:cs typeface="Verdana"/>
              </a:rPr>
              <a:t>Social</a:t>
            </a:r>
            <a:r>
              <a:rPr sz="1500" spc="-150">
                <a:solidFill>
                  <a:srgbClr val="0C285A"/>
                </a:solidFill>
                <a:latin typeface="Verdana"/>
                <a:cs typeface="Verdana"/>
              </a:rPr>
              <a:t> </a:t>
            </a:r>
            <a:r>
              <a:rPr sz="1500" spc="-105">
                <a:solidFill>
                  <a:srgbClr val="0C285A"/>
                </a:solidFill>
                <a:latin typeface="Verdana"/>
                <a:cs typeface="Verdana"/>
              </a:rPr>
              <a:t>assegura</a:t>
            </a:r>
            <a:r>
              <a:rPr sz="1500" spc="-150">
                <a:solidFill>
                  <a:srgbClr val="0C285A"/>
                </a:solidFill>
                <a:latin typeface="Verdana"/>
                <a:cs typeface="Verdana"/>
              </a:rPr>
              <a:t> </a:t>
            </a:r>
            <a:r>
              <a:rPr sz="1500" spc="-105">
                <a:solidFill>
                  <a:srgbClr val="0C285A"/>
                </a:solidFill>
                <a:latin typeface="Verdana"/>
                <a:cs typeface="Verdana"/>
              </a:rPr>
              <a:t>que</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95">
                <a:solidFill>
                  <a:srgbClr val="0C285A"/>
                </a:solidFill>
                <a:latin typeface="Verdana"/>
                <a:cs typeface="Verdana"/>
              </a:rPr>
              <a:t>vínculo</a:t>
            </a:r>
            <a:r>
              <a:rPr sz="1500" spc="-150">
                <a:solidFill>
                  <a:srgbClr val="0C285A"/>
                </a:solidFill>
                <a:latin typeface="Verdana"/>
                <a:cs typeface="Verdana"/>
              </a:rPr>
              <a:t> </a:t>
            </a:r>
            <a:r>
              <a:rPr sz="1500" spc="-114">
                <a:solidFill>
                  <a:srgbClr val="0C285A"/>
                </a:solidFill>
                <a:latin typeface="Verdana"/>
                <a:cs typeface="Verdana"/>
              </a:rPr>
              <a:t>esteja</a:t>
            </a:r>
            <a:r>
              <a:rPr sz="1500" spc="-150">
                <a:solidFill>
                  <a:srgbClr val="0C285A"/>
                </a:solidFill>
                <a:latin typeface="Verdana"/>
                <a:cs typeface="Verdana"/>
              </a:rPr>
              <a:t> </a:t>
            </a:r>
            <a:r>
              <a:rPr sz="1500" spc="-114">
                <a:solidFill>
                  <a:srgbClr val="0C285A"/>
                </a:solidFill>
                <a:latin typeface="Verdana"/>
                <a:cs typeface="Verdana"/>
              </a:rPr>
              <a:t>ativo</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55">
                <a:solidFill>
                  <a:srgbClr val="0C285A"/>
                </a:solidFill>
                <a:latin typeface="Verdana"/>
                <a:cs typeface="Verdana"/>
              </a:rPr>
              <a:t>em</a:t>
            </a:r>
            <a:r>
              <a:rPr sz="1500" spc="-150">
                <a:solidFill>
                  <a:srgbClr val="0C285A"/>
                </a:solidFill>
                <a:latin typeface="Verdana"/>
                <a:cs typeface="Verdana"/>
              </a:rPr>
              <a:t> </a:t>
            </a:r>
            <a:r>
              <a:rPr sz="1500" spc="-105">
                <a:solidFill>
                  <a:srgbClr val="0C285A"/>
                </a:solidFill>
                <a:latin typeface="Verdana"/>
                <a:cs typeface="Verdana"/>
              </a:rPr>
              <a:t>conformidade</a:t>
            </a:r>
            <a:r>
              <a:rPr sz="1500" spc="-150">
                <a:solidFill>
                  <a:srgbClr val="0C285A"/>
                </a:solidFill>
                <a:latin typeface="Verdana"/>
                <a:cs typeface="Verdana"/>
              </a:rPr>
              <a:t> </a:t>
            </a:r>
            <a:r>
              <a:rPr sz="1500" spc="-105">
                <a:solidFill>
                  <a:srgbClr val="0C285A"/>
                </a:solidFill>
                <a:latin typeface="Verdana"/>
                <a:cs typeface="Verdana"/>
              </a:rPr>
              <a:t>com</a:t>
            </a:r>
            <a:r>
              <a:rPr sz="1500" spc="-150">
                <a:solidFill>
                  <a:srgbClr val="0C285A"/>
                </a:solidFill>
                <a:latin typeface="Verdana"/>
                <a:cs typeface="Verdana"/>
              </a:rPr>
              <a:t> </a:t>
            </a:r>
            <a:r>
              <a:rPr sz="1500" spc="-105">
                <a:solidFill>
                  <a:srgbClr val="0C285A"/>
                </a:solidFill>
                <a:latin typeface="Verdana"/>
                <a:cs typeface="Verdana"/>
              </a:rPr>
              <a:t>as</a:t>
            </a:r>
            <a:r>
              <a:rPr sz="1500" spc="-150">
                <a:solidFill>
                  <a:srgbClr val="0C285A"/>
                </a:solidFill>
                <a:latin typeface="Verdana"/>
                <a:cs typeface="Verdana"/>
              </a:rPr>
              <a:t> </a:t>
            </a:r>
            <a:r>
              <a:rPr sz="1500" spc="-90">
                <a:solidFill>
                  <a:srgbClr val="0C285A"/>
                </a:solidFill>
                <a:latin typeface="Verdana"/>
                <a:cs typeface="Verdana"/>
              </a:rPr>
              <a:t>obrigações</a:t>
            </a:r>
            <a:r>
              <a:rPr sz="1500" spc="-150">
                <a:solidFill>
                  <a:srgbClr val="0C285A"/>
                </a:solidFill>
                <a:latin typeface="Verdana"/>
                <a:cs typeface="Verdana"/>
              </a:rPr>
              <a:t> </a:t>
            </a:r>
            <a:r>
              <a:rPr sz="1500" spc="-110">
                <a:solidFill>
                  <a:srgbClr val="0C285A"/>
                </a:solidFill>
                <a:latin typeface="Verdana"/>
                <a:cs typeface="Verdana"/>
              </a:rPr>
              <a:t>legais,</a:t>
            </a:r>
            <a:r>
              <a:rPr sz="1500" spc="-150">
                <a:solidFill>
                  <a:srgbClr val="0C285A"/>
                </a:solidFill>
                <a:latin typeface="Verdana"/>
                <a:cs typeface="Verdana"/>
              </a:rPr>
              <a:t> </a:t>
            </a:r>
            <a:r>
              <a:rPr sz="1500" spc="-100">
                <a:solidFill>
                  <a:srgbClr val="0C285A"/>
                </a:solidFill>
                <a:latin typeface="Verdana"/>
                <a:cs typeface="Verdana"/>
              </a:rPr>
              <a:t>sendo</a:t>
            </a:r>
            <a:r>
              <a:rPr sz="1500" spc="-60">
                <a:solidFill>
                  <a:srgbClr val="0C285A"/>
                </a:solidFill>
                <a:latin typeface="Verdana"/>
                <a:cs typeface="Verdana"/>
              </a:rPr>
              <a:t> </a:t>
            </a:r>
            <a:r>
              <a:rPr sz="1500" spc="-100">
                <a:solidFill>
                  <a:srgbClr val="0C285A"/>
                </a:solidFill>
                <a:latin typeface="Verdana"/>
                <a:cs typeface="Verdana"/>
              </a:rPr>
              <a:t>indispensável</a:t>
            </a:r>
            <a:r>
              <a:rPr sz="1500" spc="-150">
                <a:solidFill>
                  <a:srgbClr val="0C285A"/>
                </a:solidFill>
                <a:latin typeface="Verdana"/>
                <a:cs typeface="Verdana"/>
              </a:rPr>
              <a:t> </a:t>
            </a:r>
            <a:r>
              <a:rPr sz="1500" spc="-114">
                <a:solidFill>
                  <a:srgbClr val="0C285A"/>
                </a:solidFill>
                <a:latin typeface="Verdana"/>
                <a:cs typeface="Verdana"/>
              </a:rPr>
              <a:t>para</a:t>
            </a:r>
            <a:r>
              <a:rPr sz="1500" spc="-150">
                <a:solidFill>
                  <a:srgbClr val="0C285A"/>
                </a:solidFill>
                <a:latin typeface="Verdana"/>
                <a:cs typeface="Verdana"/>
              </a:rPr>
              <a:t> </a:t>
            </a:r>
            <a:r>
              <a:rPr sz="1500" spc="-100">
                <a:solidFill>
                  <a:srgbClr val="0C285A"/>
                </a:solidFill>
                <a:latin typeface="Verdana"/>
                <a:cs typeface="Verdana"/>
              </a:rPr>
              <a:t>auditorias</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80">
                <a:solidFill>
                  <a:srgbClr val="0C285A"/>
                </a:solidFill>
                <a:latin typeface="Verdana"/>
                <a:cs typeface="Verdana"/>
              </a:rPr>
              <a:t>fiscalizações</a:t>
            </a:r>
            <a:r>
              <a:rPr sz="1500" spc="-150">
                <a:solidFill>
                  <a:srgbClr val="0C285A"/>
                </a:solidFill>
                <a:latin typeface="Verdana"/>
                <a:cs typeface="Verdana"/>
              </a:rPr>
              <a:t> </a:t>
            </a:r>
            <a:r>
              <a:rPr sz="1500" spc="-114">
                <a:solidFill>
                  <a:srgbClr val="0C285A"/>
                </a:solidFill>
                <a:latin typeface="Verdana"/>
                <a:cs typeface="Verdana"/>
              </a:rPr>
              <a:t>trabalhistas.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64769" algn="just">
              <a:lnSpc>
                <a:spcPct val="100000"/>
              </a:lnSpc>
            </a:pPr>
            <a:r>
              <a:rPr sz="1500" spc="-60">
                <a:solidFill>
                  <a:srgbClr val="0C285A"/>
                </a:solidFill>
                <a:latin typeface="Verdana"/>
                <a:cs typeface="Verdana"/>
              </a:rPr>
              <a:t>O</a:t>
            </a:r>
            <a:r>
              <a:rPr sz="1500" spc="-150">
                <a:solidFill>
                  <a:srgbClr val="0C285A"/>
                </a:solidFill>
                <a:latin typeface="Verdana"/>
                <a:cs typeface="Verdana"/>
              </a:rPr>
              <a:t> </a:t>
            </a:r>
            <a:r>
              <a:rPr sz="1500" spc="-90">
                <a:solidFill>
                  <a:srgbClr val="0C285A"/>
                </a:solidFill>
                <a:latin typeface="Verdana"/>
                <a:cs typeface="Verdana"/>
              </a:rPr>
              <a:t>e-</a:t>
            </a:r>
            <a:r>
              <a:rPr sz="1500" spc="-85">
                <a:solidFill>
                  <a:srgbClr val="0C285A"/>
                </a:solidFill>
                <a:latin typeface="Verdana"/>
                <a:cs typeface="Verdana"/>
              </a:rPr>
              <a:t>Social</a:t>
            </a:r>
            <a:r>
              <a:rPr sz="1500" spc="-150">
                <a:solidFill>
                  <a:srgbClr val="0C285A"/>
                </a:solidFill>
                <a:latin typeface="Verdana"/>
                <a:cs typeface="Verdana"/>
              </a:rPr>
              <a:t> </a:t>
            </a:r>
            <a:r>
              <a:rPr sz="1500" spc="-110">
                <a:solidFill>
                  <a:srgbClr val="0C285A"/>
                </a:solidFill>
                <a:latin typeface="Verdana"/>
                <a:cs typeface="Verdana"/>
              </a:rPr>
              <a:t>serve</a:t>
            </a:r>
            <a:r>
              <a:rPr sz="1500" spc="-150">
                <a:solidFill>
                  <a:srgbClr val="0C285A"/>
                </a:solidFill>
                <a:latin typeface="Verdana"/>
                <a:cs typeface="Verdana"/>
              </a:rPr>
              <a:t> </a:t>
            </a:r>
            <a:r>
              <a:rPr sz="1500" spc="-110">
                <a:solidFill>
                  <a:srgbClr val="0C285A"/>
                </a:solidFill>
                <a:latin typeface="Verdana"/>
                <a:cs typeface="Verdana"/>
              </a:rPr>
              <a:t>como</a:t>
            </a:r>
            <a:r>
              <a:rPr sz="1500" spc="-150">
                <a:solidFill>
                  <a:srgbClr val="0C285A"/>
                </a:solidFill>
                <a:latin typeface="Verdana"/>
                <a:cs typeface="Verdana"/>
              </a:rPr>
              <a:t> </a:t>
            </a:r>
            <a:r>
              <a:rPr sz="1500" spc="-114">
                <a:solidFill>
                  <a:srgbClr val="0C285A"/>
                </a:solidFill>
                <a:latin typeface="Verdana"/>
                <a:cs typeface="Verdana"/>
              </a:rPr>
              <a:t>documento</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14">
                <a:solidFill>
                  <a:srgbClr val="0C285A"/>
                </a:solidFill>
                <a:latin typeface="Verdana"/>
                <a:cs typeface="Verdana"/>
              </a:rPr>
              <a:t>origem</a:t>
            </a:r>
            <a:r>
              <a:rPr sz="1500" spc="-150">
                <a:solidFill>
                  <a:srgbClr val="0C285A"/>
                </a:solidFill>
                <a:latin typeface="Verdana"/>
                <a:cs typeface="Verdana"/>
              </a:rPr>
              <a:t> </a:t>
            </a:r>
            <a:r>
              <a:rPr sz="1500" spc="-114">
                <a:solidFill>
                  <a:srgbClr val="0C285A"/>
                </a:solidFill>
                <a:latin typeface="Verdana"/>
                <a:cs typeface="Verdana"/>
              </a:rPr>
              <a:t>para</a:t>
            </a:r>
            <a:r>
              <a:rPr sz="1500" spc="-150">
                <a:solidFill>
                  <a:srgbClr val="0C285A"/>
                </a:solidFill>
                <a:latin typeface="Verdana"/>
                <a:cs typeface="Verdana"/>
              </a:rPr>
              <a:t> </a:t>
            </a:r>
            <a:r>
              <a:rPr sz="1500" spc="-110">
                <a:solidFill>
                  <a:srgbClr val="0C285A"/>
                </a:solidFill>
                <a:latin typeface="Verdana"/>
                <a:cs typeface="Verdana"/>
              </a:rPr>
              <a:t>validar</a:t>
            </a:r>
            <a:r>
              <a:rPr sz="1500" spc="-150">
                <a:solidFill>
                  <a:srgbClr val="0C285A"/>
                </a:solidFill>
                <a:latin typeface="Verdana"/>
                <a:cs typeface="Verdana"/>
              </a:rPr>
              <a:t> </a:t>
            </a:r>
            <a:r>
              <a:rPr sz="1500" spc="-100">
                <a:solidFill>
                  <a:srgbClr val="0C285A"/>
                </a:solidFill>
                <a:latin typeface="Verdana"/>
                <a:cs typeface="Verdana"/>
              </a:rPr>
              <a:t>informações</a:t>
            </a:r>
            <a:r>
              <a:rPr sz="1500" spc="-150">
                <a:solidFill>
                  <a:srgbClr val="0C285A"/>
                </a:solidFill>
                <a:latin typeface="Verdana"/>
                <a:cs typeface="Verdana"/>
              </a:rPr>
              <a:t> </a:t>
            </a:r>
            <a:r>
              <a:rPr sz="1500" spc="-95">
                <a:solidFill>
                  <a:srgbClr val="0C285A"/>
                </a:solidFill>
                <a:latin typeface="Verdana"/>
                <a:cs typeface="Verdana"/>
              </a:rPr>
              <a:t>do</a:t>
            </a:r>
            <a:r>
              <a:rPr sz="1500" spc="-150">
                <a:solidFill>
                  <a:srgbClr val="0C285A"/>
                </a:solidFill>
                <a:latin typeface="Verdana"/>
                <a:cs typeface="Verdana"/>
              </a:rPr>
              <a:t> </a:t>
            </a:r>
            <a:r>
              <a:rPr sz="1500" spc="-110">
                <a:solidFill>
                  <a:srgbClr val="0C285A"/>
                </a:solidFill>
                <a:latin typeface="Verdana"/>
                <a:cs typeface="Verdana"/>
              </a:rPr>
              <a:t>contrato</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20">
                <a:solidFill>
                  <a:srgbClr val="0C285A"/>
                </a:solidFill>
                <a:latin typeface="Verdana"/>
                <a:cs typeface="Verdana"/>
              </a:rPr>
              <a:t>trabalho,</a:t>
            </a:r>
            <a:r>
              <a:rPr sz="1500" spc="-150">
                <a:solidFill>
                  <a:srgbClr val="0C285A"/>
                </a:solidFill>
                <a:latin typeface="Verdana"/>
                <a:cs typeface="Verdana"/>
              </a:rPr>
              <a:t> </a:t>
            </a:r>
            <a:r>
              <a:rPr sz="1500" spc="-105">
                <a:solidFill>
                  <a:srgbClr val="0C285A"/>
                </a:solidFill>
                <a:latin typeface="Verdana"/>
                <a:cs typeface="Verdana"/>
              </a:rPr>
              <a:t>da</a:t>
            </a:r>
            <a:r>
              <a:rPr sz="1500" spc="-65">
                <a:solidFill>
                  <a:srgbClr val="0C285A"/>
                </a:solidFill>
                <a:latin typeface="Verdana"/>
                <a:cs typeface="Verdana"/>
              </a:rPr>
              <a:t> </a:t>
            </a:r>
            <a:r>
              <a:rPr sz="1500" spc="-50">
                <a:solidFill>
                  <a:srgbClr val="0C285A"/>
                </a:solidFill>
                <a:latin typeface="Verdana"/>
                <a:cs typeface="Verdana"/>
              </a:rPr>
              <a:t>CTPS</a:t>
            </a:r>
            <a:r>
              <a:rPr sz="1500" spc="-150">
                <a:solidFill>
                  <a:srgbClr val="0C285A"/>
                </a:solidFill>
                <a:latin typeface="Verdana"/>
                <a:cs typeface="Verdana"/>
              </a:rPr>
              <a:t> </a:t>
            </a:r>
            <a:r>
              <a:rPr sz="1500" spc="-80">
                <a:solidFill>
                  <a:srgbClr val="0C285A"/>
                </a:solidFill>
                <a:latin typeface="Verdana"/>
                <a:cs typeface="Verdana"/>
              </a:rPr>
              <a:t>Digital</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00">
                <a:solidFill>
                  <a:srgbClr val="0C285A"/>
                </a:solidFill>
                <a:latin typeface="Verdana"/>
                <a:cs typeface="Verdana"/>
              </a:rPr>
              <a:t>registros</a:t>
            </a:r>
            <a:r>
              <a:rPr sz="1500" spc="-150">
                <a:solidFill>
                  <a:srgbClr val="0C285A"/>
                </a:solidFill>
                <a:latin typeface="Verdana"/>
                <a:cs typeface="Verdana"/>
              </a:rPr>
              <a:t> </a:t>
            </a:r>
            <a:r>
              <a:rPr sz="1500" spc="-90">
                <a:solidFill>
                  <a:srgbClr val="0C285A"/>
                </a:solidFill>
                <a:latin typeface="Verdana"/>
                <a:cs typeface="Verdana"/>
              </a:rPr>
              <a:t>financeiros</a:t>
            </a:r>
            <a:r>
              <a:rPr sz="1500" spc="-150">
                <a:solidFill>
                  <a:srgbClr val="0C285A"/>
                </a:solidFill>
                <a:latin typeface="Verdana"/>
                <a:cs typeface="Verdana"/>
              </a:rPr>
              <a:t> </a:t>
            </a:r>
            <a:r>
              <a:rPr sz="1500" spc="-110">
                <a:solidFill>
                  <a:srgbClr val="0C285A"/>
                </a:solidFill>
                <a:latin typeface="Verdana"/>
                <a:cs typeface="Verdana"/>
              </a:rPr>
              <a:t>como</a:t>
            </a:r>
            <a:r>
              <a:rPr sz="1500" spc="-150">
                <a:solidFill>
                  <a:srgbClr val="0C285A"/>
                </a:solidFill>
                <a:latin typeface="Verdana"/>
                <a:cs typeface="Verdana"/>
              </a:rPr>
              <a:t> </a:t>
            </a:r>
            <a:r>
              <a:rPr sz="1500" spc="-100">
                <a:solidFill>
                  <a:srgbClr val="0C285A"/>
                </a:solidFill>
                <a:latin typeface="Verdana"/>
                <a:cs typeface="Verdana"/>
              </a:rPr>
              <a:t>folha</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30">
                <a:solidFill>
                  <a:srgbClr val="0C285A"/>
                </a:solidFill>
                <a:latin typeface="Verdana"/>
                <a:cs typeface="Verdana"/>
              </a:rPr>
              <a:t>pagamento.</a:t>
            </a:r>
            <a:r>
              <a:rPr sz="1500" spc="-150">
                <a:solidFill>
                  <a:srgbClr val="0C285A"/>
                </a:solidFill>
                <a:latin typeface="Verdana"/>
                <a:cs typeface="Verdana"/>
              </a:rPr>
              <a:t> </a:t>
            </a:r>
            <a:r>
              <a:rPr sz="1500" spc="-85">
                <a:solidFill>
                  <a:srgbClr val="0C285A"/>
                </a:solidFill>
                <a:latin typeface="Verdana"/>
                <a:cs typeface="Verdana"/>
              </a:rPr>
              <a:t>Ele</a:t>
            </a:r>
            <a:r>
              <a:rPr sz="1500" spc="-150">
                <a:solidFill>
                  <a:srgbClr val="0C285A"/>
                </a:solidFill>
                <a:latin typeface="Verdana"/>
                <a:cs typeface="Verdana"/>
              </a:rPr>
              <a:t> </a:t>
            </a:r>
            <a:r>
              <a:rPr sz="1500" spc="-120">
                <a:solidFill>
                  <a:srgbClr val="0C285A"/>
                </a:solidFill>
                <a:latin typeface="Verdana"/>
                <a:cs typeface="Verdana"/>
              </a:rPr>
              <a:t>deve</a:t>
            </a:r>
            <a:r>
              <a:rPr sz="1500" spc="-150">
                <a:solidFill>
                  <a:srgbClr val="0C285A"/>
                </a:solidFill>
                <a:latin typeface="Verdana"/>
                <a:cs typeface="Verdana"/>
              </a:rPr>
              <a:t> </a:t>
            </a:r>
            <a:r>
              <a:rPr sz="1500" spc="-100">
                <a:solidFill>
                  <a:srgbClr val="0C285A"/>
                </a:solidFill>
                <a:latin typeface="Verdana"/>
                <a:cs typeface="Verdana"/>
              </a:rPr>
              <a:t>conter</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130">
                <a:solidFill>
                  <a:srgbClr val="0C285A"/>
                </a:solidFill>
                <a:latin typeface="Verdana"/>
                <a:cs typeface="Verdana"/>
              </a:rPr>
              <a:t>número</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10">
                <a:solidFill>
                  <a:srgbClr val="0C285A"/>
                </a:solidFill>
                <a:latin typeface="Verdana"/>
                <a:cs typeface="Verdana"/>
              </a:rPr>
              <a:t>re-</a:t>
            </a:r>
            <a:r>
              <a:rPr sz="1500" spc="-85">
                <a:solidFill>
                  <a:srgbClr val="0C285A"/>
                </a:solidFill>
                <a:latin typeface="Verdana"/>
                <a:cs typeface="Verdana"/>
              </a:rPr>
              <a:t> </a:t>
            </a:r>
            <a:r>
              <a:rPr sz="1500" spc="-105">
                <a:solidFill>
                  <a:srgbClr val="0C285A"/>
                </a:solidFill>
                <a:latin typeface="Verdana"/>
                <a:cs typeface="Verdana"/>
              </a:rPr>
              <a:t>cibo,</a:t>
            </a:r>
            <a:r>
              <a:rPr sz="1500" spc="-150">
                <a:solidFill>
                  <a:srgbClr val="0C285A"/>
                </a:solidFill>
                <a:latin typeface="Verdana"/>
                <a:cs typeface="Verdana"/>
              </a:rPr>
              <a:t> </a:t>
            </a:r>
            <a:r>
              <a:rPr sz="1500" spc="-105">
                <a:solidFill>
                  <a:srgbClr val="0C285A"/>
                </a:solidFill>
                <a:latin typeface="Verdana"/>
                <a:cs typeface="Verdana"/>
              </a:rPr>
              <a:t>que</a:t>
            </a:r>
            <a:r>
              <a:rPr sz="1500" spc="-150">
                <a:solidFill>
                  <a:srgbClr val="0C285A"/>
                </a:solidFill>
                <a:latin typeface="Verdana"/>
                <a:cs typeface="Verdana"/>
              </a:rPr>
              <a:t> </a:t>
            </a:r>
            <a:r>
              <a:rPr sz="1500" spc="-114">
                <a:solidFill>
                  <a:srgbClr val="0C285A"/>
                </a:solidFill>
                <a:latin typeface="Verdana"/>
                <a:cs typeface="Verdana"/>
              </a:rPr>
              <a:t>comprova</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105">
                <a:solidFill>
                  <a:srgbClr val="0C285A"/>
                </a:solidFill>
                <a:latin typeface="Verdana"/>
                <a:cs typeface="Verdana"/>
              </a:rPr>
              <a:t>cadastro</a:t>
            </a:r>
            <a:r>
              <a:rPr sz="1500" spc="-150">
                <a:solidFill>
                  <a:srgbClr val="0C285A"/>
                </a:solidFill>
                <a:latin typeface="Verdana"/>
                <a:cs typeface="Verdana"/>
              </a:rPr>
              <a:t> </a:t>
            </a:r>
            <a:r>
              <a:rPr sz="1500" spc="-125">
                <a:solidFill>
                  <a:srgbClr val="0C285A"/>
                </a:solidFill>
                <a:latin typeface="Verdana"/>
                <a:cs typeface="Verdana"/>
              </a:rPr>
              <a:t>efetivo,</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105">
                <a:solidFill>
                  <a:srgbClr val="0C285A"/>
                </a:solidFill>
                <a:latin typeface="Verdana"/>
                <a:cs typeface="Verdana"/>
              </a:rPr>
              <a:t>modalidade</a:t>
            </a:r>
            <a:r>
              <a:rPr sz="1500" spc="-150">
                <a:solidFill>
                  <a:srgbClr val="0C285A"/>
                </a:solidFill>
                <a:latin typeface="Verdana"/>
                <a:cs typeface="Verdana"/>
              </a:rPr>
              <a:t> </a:t>
            </a:r>
            <a:r>
              <a:rPr sz="1500" spc="-100">
                <a:solidFill>
                  <a:srgbClr val="0C285A"/>
                </a:solidFill>
                <a:latin typeface="Verdana"/>
                <a:cs typeface="Verdana"/>
              </a:rPr>
              <a:t>correta</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14">
                <a:solidFill>
                  <a:srgbClr val="0C285A"/>
                </a:solidFill>
                <a:latin typeface="Verdana"/>
                <a:cs typeface="Verdana"/>
              </a:rPr>
              <a:t>vínculo,</a:t>
            </a:r>
            <a:r>
              <a:rPr sz="1500" spc="-150">
                <a:solidFill>
                  <a:srgbClr val="0C285A"/>
                </a:solidFill>
                <a:latin typeface="Verdana"/>
                <a:cs typeface="Verdana"/>
              </a:rPr>
              <a:t> </a:t>
            </a:r>
            <a:r>
              <a:rPr sz="1500" spc="-110">
                <a:solidFill>
                  <a:srgbClr val="0C285A"/>
                </a:solidFill>
                <a:latin typeface="Verdana"/>
                <a:cs typeface="Verdana"/>
              </a:rPr>
              <a:t>como</a:t>
            </a:r>
            <a:r>
              <a:rPr sz="1500" spc="-150">
                <a:solidFill>
                  <a:srgbClr val="0C285A"/>
                </a:solidFill>
                <a:latin typeface="Verdana"/>
                <a:cs typeface="Verdana"/>
              </a:rPr>
              <a:t> </a:t>
            </a:r>
            <a:r>
              <a:rPr sz="1500" spc="-95">
                <a:solidFill>
                  <a:srgbClr val="0C285A"/>
                </a:solidFill>
                <a:latin typeface="Verdana"/>
                <a:cs typeface="Verdana"/>
              </a:rPr>
              <a:t>CLT</a:t>
            </a:r>
            <a:r>
              <a:rPr sz="1500" spc="-150">
                <a:solidFill>
                  <a:srgbClr val="0C285A"/>
                </a:solidFill>
                <a:latin typeface="Verdana"/>
                <a:cs typeface="Verdana"/>
              </a:rPr>
              <a:t> </a:t>
            </a:r>
            <a:r>
              <a:rPr sz="1500" spc="-105">
                <a:solidFill>
                  <a:srgbClr val="0C285A"/>
                </a:solidFill>
                <a:latin typeface="Verdana"/>
                <a:cs typeface="Verdana"/>
              </a:rPr>
              <a:t>ou</a:t>
            </a:r>
            <a:r>
              <a:rPr sz="1500" spc="-150">
                <a:solidFill>
                  <a:srgbClr val="0C285A"/>
                </a:solidFill>
                <a:latin typeface="Verdana"/>
                <a:cs typeface="Verdana"/>
              </a:rPr>
              <a:t> </a:t>
            </a:r>
            <a:r>
              <a:rPr sz="1500" spc="-135">
                <a:solidFill>
                  <a:srgbClr val="0C285A"/>
                </a:solidFill>
                <a:latin typeface="Verdana"/>
                <a:cs typeface="Verdana"/>
              </a:rPr>
              <a:t>autônomo.</a:t>
            </a:r>
            <a:r>
              <a:rPr sz="1500" spc="-240">
                <a:solidFill>
                  <a:srgbClr val="0C285A"/>
                </a:solidFill>
                <a:latin typeface="Verdana"/>
                <a:cs typeface="Verdana"/>
              </a:rPr>
              <a:t> </a:t>
            </a:r>
            <a:r>
              <a:rPr sz="1500" spc="-105">
                <a:solidFill>
                  <a:srgbClr val="0C285A"/>
                </a:solidFill>
                <a:latin typeface="Verdana"/>
                <a:cs typeface="Verdana"/>
              </a:rPr>
              <a:t>Além</a:t>
            </a:r>
            <a:r>
              <a:rPr sz="1500" spc="-150">
                <a:solidFill>
                  <a:srgbClr val="0C285A"/>
                </a:solidFill>
                <a:latin typeface="Verdana"/>
                <a:cs typeface="Verdana"/>
              </a:rPr>
              <a:t> </a:t>
            </a:r>
            <a:r>
              <a:rPr sz="1500" spc="-110">
                <a:solidFill>
                  <a:srgbClr val="0C285A"/>
                </a:solidFill>
                <a:latin typeface="Verdana"/>
                <a:cs typeface="Verdana"/>
              </a:rPr>
              <a:t>disso,</a:t>
            </a:r>
            <a:r>
              <a:rPr sz="1500" spc="-150">
                <a:solidFill>
                  <a:srgbClr val="0C285A"/>
                </a:solidFill>
                <a:latin typeface="Verdana"/>
                <a:cs typeface="Verdana"/>
              </a:rPr>
              <a:t> </a:t>
            </a:r>
            <a:r>
              <a:rPr sz="1500" spc="-110">
                <a:solidFill>
                  <a:srgbClr val="0C285A"/>
                </a:solidFill>
                <a:latin typeface="Verdana"/>
                <a:cs typeface="Verdana"/>
              </a:rPr>
              <a:t>sua</a:t>
            </a:r>
            <a:r>
              <a:rPr sz="1500" spc="-150">
                <a:solidFill>
                  <a:srgbClr val="0C285A"/>
                </a:solidFill>
                <a:latin typeface="Verdana"/>
                <a:cs typeface="Verdana"/>
              </a:rPr>
              <a:t> </a:t>
            </a:r>
            <a:r>
              <a:rPr sz="1500" spc="-95">
                <a:solidFill>
                  <a:srgbClr val="0C285A"/>
                </a:solidFill>
                <a:latin typeface="Verdana"/>
                <a:cs typeface="Verdana"/>
              </a:rPr>
              <a:t>análise</a:t>
            </a:r>
            <a:r>
              <a:rPr sz="1500" spc="-150">
                <a:solidFill>
                  <a:srgbClr val="0C285A"/>
                </a:solidFill>
                <a:latin typeface="Verdana"/>
                <a:cs typeface="Verdana"/>
              </a:rPr>
              <a:t> </a:t>
            </a:r>
            <a:r>
              <a:rPr sz="1500" spc="-120">
                <a:solidFill>
                  <a:srgbClr val="0C285A"/>
                </a:solidFill>
                <a:latin typeface="Verdana"/>
                <a:cs typeface="Verdana"/>
              </a:rPr>
              <a:t>garante</a:t>
            </a:r>
            <a:r>
              <a:rPr sz="1500" spc="-150">
                <a:solidFill>
                  <a:srgbClr val="0C285A"/>
                </a:solidFill>
                <a:latin typeface="Verdana"/>
                <a:cs typeface="Verdana"/>
              </a:rPr>
              <a:t> </a:t>
            </a:r>
            <a:r>
              <a:rPr sz="1500" spc="-105">
                <a:solidFill>
                  <a:srgbClr val="0C285A"/>
                </a:solidFill>
                <a:latin typeface="Verdana"/>
                <a:cs typeface="Verdana"/>
              </a:rPr>
              <a:t>que</a:t>
            </a:r>
            <a:r>
              <a:rPr sz="1500" spc="-150">
                <a:solidFill>
                  <a:srgbClr val="0C285A"/>
                </a:solidFill>
                <a:latin typeface="Verdana"/>
                <a:cs typeface="Verdana"/>
              </a:rPr>
              <a:t> </a:t>
            </a:r>
            <a:r>
              <a:rPr sz="1500" spc="-90">
                <a:solidFill>
                  <a:srgbClr val="0C285A"/>
                </a:solidFill>
                <a:latin typeface="Verdana"/>
                <a:cs typeface="Verdana"/>
              </a:rPr>
              <a:t>dados</a:t>
            </a:r>
            <a:r>
              <a:rPr sz="1500" spc="-150">
                <a:solidFill>
                  <a:srgbClr val="0C285A"/>
                </a:solidFill>
                <a:latin typeface="Verdana"/>
                <a:cs typeface="Verdana"/>
              </a:rPr>
              <a:t> </a:t>
            </a:r>
            <a:r>
              <a:rPr sz="1500" spc="-110">
                <a:solidFill>
                  <a:srgbClr val="0C285A"/>
                </a:solidFill>
                <a:latin typeface="Verdana"/>
                <a:cs typeface="Verdana"/>
              </a:rPr>
              <a:t>como</a:t>
            </a:r>
            <a:r>
              <a:rPr sz="1500" spc="-150">
                <a:solidFill>
                  <a:srgbClr val="0C285A"/>
                </a:solidFill>
                <a:latin typeface="Verdana"/>
                <a:cs typeface="Verdana"/>
              </a:rPr>
              <a:t> </a:t>
            </a:r>
            <a:r>
              <a:rPr sz="1500" spc="-114">
                <a:solidFill>
                  <a:srgbClr val="0C285A"/>
                </a:solidFill>
                <a:latin typeface="Verdana"/>
                <a:cs typeface="Verdana"/>
              </a:rPr>
              <a:t>função,</a:t>
            </a:r>
            <a:r>
              <a:rPr sz="1500" spc="-150">
                <a:solidFill>
                  <a:srgbClr val="0C285A"/>
                </a:solidFill>
                <a:latin typeface="Verdana"/>
                <a:cs typeface="Verdana"/>
              </a:rPr>
              <a:t> </a:t>
            </a:r>
            <a:r>
              <a:rPr sz="1500" spc="-114">
                <a:solidFill>
                  <a:srgbClr val="0C285A"/>
                </a:solidFill>
                <a:latin typeface="Verdana"/>
                <a:cs typeface="Verdana"/>
              </a:rPr>
              <a:t>empregador</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14">
                <a:solidFill>
                  <a:srgbClr val="0C285A"/>
                </a:solidFill>
                <a:latin typeface="Verdana"/>
                <a:cs typeface="Verdana"/>
              </a:rPr>
              <a:t>prazo</a:t>
            </a:r>
            <a:r>
              <a:rPr sz="1500" spc="-150">
                <a:solidFill>
                  <a:srgbClr val="0C285A"/>
                </a:solidFill>
                <a:latin typeface="Verdana"/>
                <a:cs typeface="Verdana"/>
              </a:rPr>
              <a:t> </a:t>
            </a:r>
            <a:r>
              <a:rPr sz="1500" spc="-95">
                <a:solidFill>
                  <a:srgbClr val="0C285A"/>
                </a:solidFill>
                <a:latin typeface="Verdana"/>
                <a:cs typeface="Verdana"/>
              </a:rPr>
              <a:t>do</a:t>
            </a:r>
            <a:r>
              <a:rPr sz="1500" spc="-150">
                <a:solidFill>
                  <a:srgbClr val="0C285A"/>
                </a:solidFill>
                <a:latin typeface="Verdana"/>
                <a:cs typeface="Verdana"/>
              </a:rPr>
              <a:t> </a:t>
            </a:r>
            <a:r>
              <a:rPr sz="1500" spc="-110">
                <a:solidFill>
                  <a:srgbClr val="0C285A"/>
                </a:solidFill>
                <a:latin typeface="Verdana"/>
                <a:cs typeface="Verdana"/>
              </a:rPr>
              <a:t>contrato</a:t>
            </a:r>
            <a:r>
              <a:rPr sz="1500" spc="-150">
                <a:solidFill>
                  <a:srgbClr val="0C285A"/>
                </a:solidFill>
                <a:latin typeface="Verdana"/>
                <a:cs typeface="Verdana"/>
              </a:rPr>
              <a:t> </a:t>
            </a:r>
            <a:r>
              <a:rPr sz="1500" spc="-130">
                <a:solidFill>
                  <a:srgbClr val="0C285A"/>
                </a:solidFill>
                <a:latin typeface="Verdana"/>
                <a:cs typeface="Verdana"/>
              </a:rPr>
              <a:t>estejam</a:t>
            </a:r>
            <a:r>
              <a:rPr sz="1500" spc="-70">
                <a:solidFill>
                  <a:srgbClr val="0C285A"/>
                </a:solidFill>
                <a:latin typeface="Verdana"/>
                <a:cs typeface="Verdana"/>
              </a:rPr>
              <a:t> </a:t>
            </a:r>
            <a:r>
              <a:rPr sz="1500" spc="-100">
                <a:solidFill>
                  <a:srgbClr val="0C285A"/>
                </a:solidFill>
                <a:latin typeface="Verdana"/>
                <a:cs typeface="Verdana"/>
              </a:rPr>
              <a:t>consistentes</a:t>
            </a:r>
            <a:r>
              <a:rPr sz="1500" spc="-150">
                <a:solidFill>
                  <a:srgbClr val="0C285A"/>
                </a:solidFill>
                <a:latin typeface="Verdana"/>
                <a:cs typeface="Verdana"/>
              </a:rPr>
              <a:t> </a:t>
            </a:r>
            <a:r>
              <a:rPr sz="1500" spc="-105">
                <a:solidFill>
                  <a:srgbClr val="0C285A"/>
                </a:solidFill>
                <a:latin typeface="Verdana"/>
                <a:cs typeface="Verdana"/>
              </a:rPr>
              <a:t>com</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114">
                <a:solidFill>
                  <a:srgbClr val="0C285A"/>
                </a:solidFill>
                <a:latin typeface="Verdana"/>
                <a:cs typeface="Verdana"/>
              </a:rPr>
              <a:t>sistema</a:t>
            </a:r>
            <a:r>
              <a:rPr sz="1500" spc="-150">
                <a:solidFill>
                  <a:srgbClr val="0C285A"/>
                </a:solidFill>
                <a:latin typeface="Verdana"/>
                <a:cs typeface="Verdana"/>
              </a:rPr>
              <a:t> </a:t>
            </a:r>
            <a:r>
              <a:rPr sz="1500" spc="-105">
                <a:solidFill>
                  <a:srgbClr val="0C285A"/>
                </a:solidFill>
                <a:latin typeface="Verdana"/>
                <a:cs typeface="Verdana"/>
              </a:rPr>
              <a:t>da</a:t>
            </a:r>
            <a:r>
              <a:rPr sz="1500" spc="-150">
                <a:solidFill>
                  <a:srgbClr val="0C285A"/>
                </a:solidFill>
                <a:latin typeface="Verdana"/>
                <a:cs typeface="Verdana"/>
              </a:rPr>
              <a:t> </a:t>
            </a:r>
            <a:r>
              <a:rPr sz="1500" spc="-135">
                <a:solidFill>
                  <a:srgbClr val="0C285A"/>
                </a:solidFill>
                <a:latin typeface="Verdana"/>
                <a:cs typeface="Verdana"/>
              </a:rPr>
              <a:t>empresa.</a:t>
            </a:r>
            <a:endParaRPr sz="1500">
              <a:latin typeface="Verdana"/>
              <a:cs typeface="Verdana"/>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905638"/>
            <a:ext cx="4273550" cy="729615"/>
          </a:xfrm>
          <a:prstGeom prst="rect">
            <a:avLst/>
          </a:prstGeom>
        </p:spPr>
        <p:txBody>
          <a:bodyPr vert="horz" wrap="square" lIns="0" tIns="12700" rIns="0" bIns="0" rtlCol="0">
            <a:spAutoFit/>
          </a:bodyPr>
          <a:lstStyle/>
          <a:p>
            <a:pPr marL="21590">
              <a:lnSpc>
                <a:spcPts val="2770"/>
              </a:lnSpc>
              <a:spcBef>
                <a:spcPts val="100"/>
              </a:spcBef>
            </a:pPr>
            <a:r>
              <a:rPr sz="2400" b="1" i="1" spc="-150">
                <a:solidFill>
                  <a:srgbClr val="FFFFFF"/>
                </a:solidFill>
                <a:latin typeface="Trebuchet MS"/>
                <a:cs typeface="Trebuchet MS"/>
              </a:rPr>
              <a:t>Comprovante</a:t>
            </a:r>
            <a:r>
              <a:rPr sz="2400" b="1" i="1" spc="-140">
                <a:solidFill>
                  <a:srgbClr val="FFFFFF"/>
                </a:solidFill>
                <a:latin typeface="Trebuchet MS"/>
                <a:cs typeface="Trebuchet MS"/>
              </a:rPr>
              <a:t> </a:t>
            </a:r>
            <a:r>
              <a:rPr sz="2400" b="1" i="1" spc="-170">
                <a:solidFill>
                  <a:srgbClr val="FFFFFF"/>
                </a:solidFill>
                <a:latin typeface="Trebuchet MS"/>
                <a:cs typeface="Trebuchet MS"/>
              </a:rPr>
              <a:t>de</a:t>
            </a:r>
            <a:r>
              <a:rPr sz="2400" b="1" i="1" spc="-135">
                <a:solidFill>
                  <a:srgbClr val="FFFFFF"/>
                </a:solidFill>
                <a:latin typeface="Trebuchet MS"/>
                <a:cs typeface="Trebuchet MS"/>
              </a:rPr>
              <a:t> </a:t>
            </a:r>
            <a:r>
              <a:rPr sz="2400" b="1" i="1" spc="-195">
                <a:solidFill>
                  <a:srgbClr val="FFFFFF"/>
                </a:solidFill>
                <a:latin typeface="Trebuchet MS"/>
                <a:cs typeface="Trebuchet MS"/>
              </a:rPr>
              <a:t>Registro</a:t>
            </a:r>
            <a:r>
              <a:rPr sz="2400" b="1" i="1" spc="-135">
                <a:solidFill>
                  <a:srgbClr val="FFFFFF"/>
                </a:solidFill>
                <a:latin typeface="Trebuchet MS"/>
                <a:cs typeface="Trebuchet MS"/>
              </a:rPr>
              <a:t> </a:t>
            </a:r>
            <a:r>
              <a:rPr sz="2400" b="1" i="1" spc="-225">
                <a:solidFill>
                  <a:srgbClr val="FFFFFF"/>
                </a:solidFill>
                <a:latin typeface="Trebuchet MS"/>
                <a:cs typeface="Trebuchet MS"/>
              </a:rPr>
              <a:t>E-</a:t>
            </a:r>
            <a:r>
              <a:rPr sz="2400" b="1" i="1" spc="-120">
                <a:solidFill>
                  <a:srgbClr val="FFFFFF"/>
                </a:solidFill>
                <a:latin typeface="Trebuchet MS"/>
                <a:cs typeface="Trebuchet MS"/>
              </a:rPr>
              <a:t>social</a:t>
            </a:r>
            <a:endParaRPr sz="2400">
              <a:latin typeface="Trebuchet MS"/>
              <a:cs typeface="Trebuchet MS"/>
            </a:endParaRPr>
          </a:p>
          <a:p>
            <a:pPr marL="12700">
              <a:lnSpc>
                <a:spcPts val="2770"/>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1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1954530" cy="787400"/>
          </a:xfrm>
          <a:prstGeom prst="rect">
            <a:avLst/>
          </a:prstGeom>
        </p:spPr>
        <p:txBody>
          <a:bodyPr vert="horz" wrap="square" lIns="0" tIns="12700" rIns="0" bIns="0" rtlCol="0">
            <a:spAutoFit/>
          </a:bodyPr>
          <a:lstStyle/>
          <a:p>
            <a:pPr marL="12700">
              <a:lnSpc>
                <a:spcPct val="100000"/>
              </a:lnSpc>
              <a:spcBef>
                <a:spcPts val="100"/>
              </a:spcBef>
            </a:pPr>
            <a:r>
              <a:rPr spc="-320"/>
              <a:t>E-</a:t>
            </a:r>
            <a:r>
              <a:rPr spc="-235"/>
              <a:t>social</a:t>
            </a:r>
          </a:p>
        </p:txBody>
      </p:sp>
      <p:grpSp>
        <p:nvGrpSpPr>
          <p:cNvPr id="4" name="object 4"/>
          <p:cNvGrpSpPr/>
          <p:nvPr/>
        </p:nvGrpSpPr>
        <p:grpSpPr>
          <a:xfrm>
            <a:off x="504844" y="2428201"/>
            <a:ext cx="4686935" cy="2459355"/>
            <a:chOff x="504844" y="2428201"/>
            <a:chExt cx="4686935" cy="2459355"/>
          </a:xfrm>
        </p:grpSpPr>
        <p:pic>
          <p:nvPicPr>
            <p:cNvPr id="5" name="object 5"/>
            <p:cNvPicPr/>
            <p:nvPr/>
          </p:nvPicPr>
          <p:blipFill>
            <a:blip r:embed="rId2" cstate="print"/>
            <a:stretch>
              <a:fillRect/>
            </a:stretch>
          </p:blipFill>
          <p:spPr>
            <a:xfrm>
              <a:off x="2174392" y="2428201"/>
              <a:ext cx="3016796" cy="2376004"/>
            </a:xfrm>
            <a:prstGeom prst="rect">
              <a:avLst/>
            </a:prstGeom>
          </p:spPr>
        </p:pic>
        <p:sp>
          <p:nvSpPr>
            <p:cNvPr id="6" name="object 6"/>
            <p:cNvSpPr/>
            <p:nvPr/>
          </p:nvSpPr>
          <p:spPr>
            <a:xfrm>
              <a:off x="2241105" y="2768485"/>
              <a:ext cx="2858770" cy="2023110"/>
            </a:xfrm>
            <a:custGeom>
              <a:avLst/>
              <a:gdLst/>
              <a:ahLst/>
              <a:cxnLst/>
              <a:rect l="l" t="t" r="r" b="b"/>
              <a:pathLst>
                <a:path w="2858770" h="2023110">
                  <a:moveTo>
                    <a:pt x="0" y="611809"/>
                  </a:moveTo>
                  <a:lnTo>
                    <a:pt x="1078903" y="611809"/>
                  </a:lnTo>
                  <a:lnTo>
                    <a:pt x="1078903" y="0"/>
                  </a:lnTo>
                  <a:lnTo>
                    <a:pt x="0" y="0"/>
                  </a:lnTo>
                  <a:lnTo>
                    <a:pt x="0" y="611809"/>
                  </a:lnTo>
                  <a:close/>
                </a:path>
                <a:path w="2858770" h="2023110">
                  <a:moveTo>
                    <a:pt x="54000" y="2023021"/>
                  </a:moveTo>
                  <a:lnTo>
                    <a:pt x="2858198" y="2023021"/>
                  </a:lnTo>
                  <a:lnTo>
                    <a:pt x="2858198" y="1886419"/>
                  </a:lnTo>
                  <a:lnTo>
                    <a:pt x="54000" y="1886419"/>
                  </a:lnTo>
                  <a:lnTo>
                    <a:pt x="54000" y="2023021"/>
                  </a:lnTo>
                  <a:close/>
                </a:path>
              </a:pathLst>
            </a:custGeom>
            <a:ln w="25400">
              <a:solidFill>
                <a:srgbClr val="0C285A"/>
              </a:solidFill>
            </a:ln>
          </p:spPr>
          <p:txBody>
            <a:bodyPr wrap="square" lIns="0" tIns="0" rIns="0" bIns="0" rtlCol="0"/>
            <a:lstStyle/>
            <a:p>
              <a:endParaRPr/>
            </a:p>
          </p:txBody>
        </p:sp>
        <p:sp>
          <p:nvSpPr>
            <p:cNvPr id="7" name="object 7"/>
            <p:cNvSpPr/>
            <p:nvPr/>
          </p:nvSpPr>
          <p:spPr>
            <a:xfrm>
              <a:off x="554400" y="2784607"/>
              <a:ext cx="1674495" cy="88900"/>
            </a:xfrm>
            <a:custGeom>
              <a:avLst/>
              <a:gdLst/>
              <a:ahLst/>
              <a:cxnLst/>
              <a:rect l="l" t="t" r="r" b="b"/>
              <a:pathLst>
                <a:path w="1674495" h="88900">
                  <a:moveTo>
                    <a:pt x="1673999" y="0"/>
                  </a:moveTo>
                  <a:lnTo>
                    <a:pt x="0" y="0"/>
                  </a:lnTo>
                  <a:lnTo>
                    <a:pt x="0" y="88455"/>
                  </a:lnTo>
                </a:path>
              </a:pathLst>
            </a:custGeom>
            <a:ln w="25400">
              <a:solidFill>
                <a:srgbClr val="222E55"/>
              </a:solidFill>
            </a:ln>
          </p:spPr>
          <p:txBody>
            <a:bodyPr wrap="square" lIns="0" tIns="0" rIns="0" bIns="0" rtlCol="0"/>
            <a:lstStyle/>
            <a:p>
              <a:endParaRPr/>
            </a:p>
          </p:txBody>
        </p:sp>
        <p:sp>
          <p:nvSpPr>
            <p:cNvPr id="8" name="object 8"/>
            <p:cNvSpPr/>
            <p:nvPr/>
          </p:nvSpPr>
          <p:spPr>
            <a:xfrm>
              <a:off x="504844" y="2824835"/>
              <a:ext cx="99695" cy="136525"/>
            </a:xfrm>
            <a:custGeom>
              <a:avLst/>
              <a:gdLst/>
              <a:ahLst/>
              <a:cxnLst/>
              <a:rect l="l" t="t" r="r" b="b"/>
              <a:pathLst>
                <a:path w="99695" h="136525">
                  <a:moveTo>
                    <a:pt x="99110" y="0"/>
                  </a:moveTo>
                  <a:lnTo>
                    <a:pt x="0" y="0"/>
                  </a:lnTo>
                  <a:lnTo>
                    <a:pt x="49555" y="136156"/>
                  </a:lnTo>
                  <a:lnTo>
                    <a:pt x="99110" y="0"/>
                  </a:lnTo>
                  <a:close/>
                </a:path>
              </a:pathLst>
            </a:custGeom>
            <a:solidFill>
              <a:srgbClr val="222E55"/>
            </a:solidFill>
          </p:spPr>
          <p:txBody>
            <a:bodyPr wrap="square" lIns="0" tIns="0" rIns="0" bIns="0" rtlCol="0"/>
            <a:lstStyle/>
            <a:p>
              <a:endParaRPr/>
            </a:p>
          </p:txBody>
        </p:sp>
        <p:sp>
          <p:nvSpPr>
            <p:cNvPr id="9" name="object 9"/>
            <p:cNvSpPr/>
            <p:nvPr/>
          </p:nvSpPr>
          <p:spPr>
            <a:xfrm>
              <a:off x="576002" y="4692584"/>
              <a:ext cx="1706880" cy="106680"/>
            </a:xfrm>
            <a:custGeom>
              <a:avLst/>
              <a:gdLst/>
              <a:ahLst/>
              <a:cxnLst/>
              <a:rect l="l" t="t" r="r" b="b"/>
              <a:pathLst>
                <a:path w="1706880" h="106679">
                  <a:moveTo>
                    <a:pt x="1706397" y="0"/>
                  </a:moveTo>
                  <a:lnTo>
                    <a:pt x="0" y="0"/>
                  </a:lnTo>
                  <a:lnTo>
                    <a:pt x="0" y="106464"/>
                  </a:lnTo>
                </a:path>
              </a:pathLst>
            </a:custGeom>
            <a:ln w="25399">
              <a:solidFill>
                <a:srgbClr val="222E55"/>
              </a:solidFill>
            </a:ln>
          </p:spPr>
          <p:txBody>
            <a:bodyPr wrap="square" lIns="0" tIns="0" rIns="0" bIns="0" rtlCol="0"/>
            <a:lstStyle/>
            <a:p>
              <a:endParaRPr/>
            </a:p>
          </p:txBody>
        </p:sp>
        <p:sp>
          <p:nvSpPr>
            <p:cNvPr id="10" name="object 10"/>
            <p:cNvSpPr/>
            <p:nvPr/>
          </p:nvSpPr>
          <p:spPr>
            <a:xfrm>
              <a:off x="526444" y="4750819"/>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grpSp>
      <p:grpSp>
        <p:nvGrpSpPr>
          <p:cNvPr id="11" name="object 11"/>
          <p:cNvGrpSpPr/>
          <p:nvPr/>
        </p:nvGrpSpPr>
        <p:grpSpPr>
          <a:xfrm>
            <a:off x="2174392" y="4961585"/>
            <a:ext cx="2011045" cy="1214755"/>
            <a:chOff x="2174392" y="4961585"/>
            <a:chExt cx="2011045" cy="1214755"/>
          </a:xfrm>
        </p:grpSpPr>
        <p:pic>
          <p:nvPicPr>
            <p:cNvPr id="12" name="object 12"/>
            <p:cNvPicPr/>
            <p:nvPr/>
          </p:nvPicPr>
          <p:blipFill>
            <a:blip r:embed="rId3" cstate="print"/>
            <a:stretch>
              <a:fillRect/>
            </a:stretch>
          </p:blipFill>
          <p:spPr>
            <a:xfrm>
              <a:off x="2174392" y="4961585"/>
              <a:ext cx="1902587" cy="918375"/>
            </a:xfrm>
            <a:prstGeom prst="rect">
              <a:avLst/>
            </a:prstGeom>
          </p:spPr>
        </p:pic>
        <p:sp>
          <p:nvSpPr>
            <p:cNvPr id="13" name="object 13"/>
            <p:cNvSpPr/>
            <p:nvPr/>
          </p:nvSpPr>
          <p:spPr>
            <a:xfrm>
              <a:off x="2264498" y="5369928"/>
              <a:ext cx="1560830" cy="168910"/>
            </a:xfrm>
            <a:custGeom>
              <a:avLst/>
              <a:gdLst/>
              <a:ahLst/>
              <a:cxnLst/>
              <a:rect l="l" t="t" r="r" b="b"/>
              <a:pathLst>
                <a:path w="1560829" h="168910">
                  <a:moveTo>
                    <a:pt x="0" y="168846"/>
                  </a:moveTo>
                  <a:lnTo>
                    <a:pt x="1560398" y="168846"/>
                  </a:lnTo>
                  <a:lnTo>
                    <a:pt x="1560398" y="0"/>
                  </a:lnTo>
                  <a:lnTo>
                    <a:pt x="0" y="0"/>
                  </a:lnTo>
                  <a:lnTo>
                    <a:pt x="0" y="168846"/>
                  </a:lnTo>
                  <a:close/>
                </a:path>
              </a:pathLst>
            </a:custGeom>
            <a:ln w="25400">
              <a:solidFill>
                <a:srgbClr val="0C285A"/>
              </a:solidFill>
            </a:ln>
          </p:spPr>
          <p:txBody>
            <a:bodyPr wrap="square" lIns="0" tIns="0" rIns="0" bIns="0" rtlCol="0"/>
            <a:lstStyle/>
            <a:p>
              <a:endParaRPr/>
            </a:p>
          </p:txBody>
        </p:sp>
        <p:sp>
          <p:nvSpPr>
            <p:cNvPr id="14" name="object 14"/>
            <p:cNvSpPr/>
            <p:nvPr/>
          </p:nvSpPr>
          <p:spPr>
            <a:xfrm>
              <a:off x="3596403" y="5420749"/>
              <a:ext cx="576580" cy="667385"/>
            </a:xfrm>
            <a:custGeom>
              <a:avLst/>
              <a:gdLst/>
              <a:ahLst/>
              <a:cxnLst/>
              <a:rect l="l" t="t" r="r" b="b"/>
              <a:pathLst>
                <a:path w="576579" h="667385">
                  <a:moveTo>
                    <a:pt x="219595" y="0"/>
                  </a:moveTo>
                  <a:lnTo>
                    <a:pt x="575995" y="0"/>
                  </a:lnTo>
                  <a:lnTo>
                    <a:pt x="575995" y="511200"/>
                  </a:lnTo>
                  <a:lnTo>
                    <a:pt x="0" y="511200"/>
                  </a:lnTo>
                  <a:lnTo>
                    <a:pt x="0" y="667092"/>
                  </a:lnTo>
                </a:path>
              </a:pathLst>
            </a:custGeom>
            <a:ln w="25400">
              <a:solidFill>
                <a:srgbClr val="222E55"/>
              </a:solidFill>
            </a:ln>
          </p:spPr>
          <p:txBody>
            <a:bodyPr wrap="square" lIns="0" tIns="0" rIns="0" bIns="0" rtlCol="0"/>
            <a:lstStyle/>
            <a:p>
              <a:endParaRPr/>
            </a:p>
          </p:txBody>
        </p:sp>
        <p:sp>
          <p:nvSpPr>
            <p:cNvPr id="15" name="object 15"/>
            <p:cNvSpPr/>
            <p:nvPr/>
          </p:nvSpPr>
          <p:spPr>
            <a:xfrm>
              <a:off x="3546844" y="6039622"/>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grpSp>
      <p:grpSp>
        <p:nvGrpSpPr>
          <p:cNvPr id="16" name="object 16"/>
          <p:cNvGrpSpPr/>
          <p:nvPr/>
        </p:nvGrpSpPr>
        <p:grpSpPr>
          <a:xfrm>
            <a:off x="5596420" y="2415768"/>
            <a:ext cx="2244725" cy="2424430"/>
            <a:chOff x="5596420" y="2415768"/>
            <a:chExt cx="2244725" cy="2424430"/>
          </a:xfrm>
        </p:grpSpPr>
        <p:pic>
          <p:nvPicPr>
            <p:cNvPr id="17" name="object 17"/>
            <p:cNvPicPr/>
            <p:nvPr/>
          </p:nvPicPr>
          <p:blipFill>
            <a:blip r:embed="rId4" cstate="print"/>
            <a:stretch>
              <a:fillRect/>
            </a:stretch>
          </p:blipFill>
          <p:spPr>
            <a:xfrm>
              <a:off x="5596420" y="2415768"/>
              <a:ext cx="1874342" cy="2424049"/>
            </a:xfrm>
            <a:prstGeom prst="rect">
              <a:avLst/>
            </a:prstGeom>
          </p:spPr>
        </p:pic>
        <p:sp>
          <p:nvSpPr>
            <p:cNvPr id="18" name="object 18"/>
            <p:cNvSpPr/>
            <p:nvPr/>
          </p:nvSpPr>
          <p:spPr>
            <a:xfrm>
              <a:off x="5678677" y="3319386"/>
              <a:ext cx="913765" cy="1490980"/>
            </a:xfrm>
            <a:custGeom>
              <a:avLst/>
              <a:gdLst/>
              <a:ahLst/>
              <a:cxnLst/>
              <a:rect l="l" t="t" r="r" b="b"/>
              <a:pathLst>
                <a:path w="913765" h="1490979">
                  <a:moveTo>
                    <a:pt x="0" y="1490675"/>
                  </a:moveTo>
                  <a:lnTo>
                    <a:pt x="913765" y="1490675"/>
                  </a:lnTo>
                  <a:lnTo>
                    <a:pt x="913765" y="1293075"/>
                  </a:lnTo>
                  <a:lnTo>
                    <a:pt x="0" y="1293075"/>
                  </a:lnTo>
                  <a:lnTo>
                    <a:pt x="0" y="1490675"/>
                  </a:lnTo>
                  <a:close/>
                </a:path>
                <a:path w="913765" h="1490979">
                  <a:moveTo>
                    <a:pt x="0" y="184950"/>
                  </a:moveTo>
                  <a:lnTo>
                    <a:pt x="602081" y="184950"/>
                  </a:lnTo>
                  <a:lnTo>
                    <a:pt x="602081" y="0"/>
                  </a:lnTo>
                  <a:lnTo>
                    <a:pt x="0" y="0"/>
                  </a:lnTo>
                  <a:lnTo>
                    <a:pt x="0" y="184950"/>
                  </a:lnTo>
                  <a:close/>
                </a:path>
              </a:pathLst>
            </a:custGeom>
            <a:ln w="29718">
              <a:solidFill>
                <a:srgbClr val="0C285A"/>
              </a:solidFill>
            </a:ln>
          </p:spPr>
          <p:txBody>
            <a:bodyPr wrap="square" lIns="0" tIns="0" rIns="0" bIns="0" rtlCol="0"/>
            <a:lstStyle/>
            <a:p>
              <a:endParaRPr/>
            </a:p>
          </p:txBody>
        </p:sp>
        <p:sp>
          <p:nvSpPr>
            <p:cNvPr id="19" name="object 19"/>
            <p:cNvSpPr/>
            <p:nvPr/>
          </p:nvSpPr>
          <p:spPr>
            <a:xfrm>
              <a:off x="6295617" y="2704016"/>
              <a:ext cx="1457325" cy="688975"/>
            </a:xfrm>
            <a:custGeom>
              <a:avLst/>
              <a:gdLst/>
              <a:ahLst/>
              <a:cxnLst/>
              <a:rect l="l" t="t" r="r" b="b"/>
              <a:pathLst>
                <a:path w="1457325" h="688975">
                  <a:moveTo>
                    <a:pt x="0" y="688975"/>
                  </a:moveTo>
                  <a:lnTo>
                    <a:pt x="1293177" y="688975"/>
                  </a:lnTo>
                  <a:lnTo>
                    <a:pt x="1293177" y="0"/>
                  </a:lnTo>
                  <a:lnTo>
                    <a:pt x="1457248" y="0"/>
                  </a:lnTo>
                </a:path>
              </a:pathLst>
            </a:custGeom>
            <a:ln w="25400">
              <a:solidFill>
                <a:srgbClr val="222E55"/>
              </a:solidFill>
            </a:ln>
          </p:spPr>
          <p:txBody>
            <a:bodyPr wrap="square" lIns="0" tIns="0" rIns="0" bIns="0" rtlCol="0"/>
            <a:lstStyle/>
            <a:p>
              <a:endParaRPr/>
            </a:p>
          </p:txBody>
        </p:sp>
        <p:sp>
          <p:nvSpPr>
            <p:cNvPr id="20" name="object 20"/>
            <p:cNvSpPr/>
            <p:nvPr/>
          </p:nvSpPr>
          <p:spPr>
            <a:xfrm>
              <a:off x="7704631" y="2654461"/>
              <a:ext cx="136525" cy="99695"/>
            </a:xfrm>
            <a:custGeom>
              <a:avLst/>
              <a:gdLst/>
              <a:ahLst/>
              <a:cxnLst/>
              <a:rect l="l" t="t" r="r" b="b"/>
              <a:pathLst>
                <a:path w="136525" h="99694">
                  <a:moveTo>
                    <a:pt x="0" y="0"/>
                  </a:moveTo>
                  <a:lnTo>
                    <a:pt x="0" y="99110"/>
                  </a:lnTo>
                  <a:lnTo>
                    <a:pt x="136169" y="49555"/>
                  </a:lnTo>
                  <a:lnTo>
                    <a:pt x="0" y="0"/>
                  </a:lnTo>
                  <a:close/>
                </a:path>
              </a:pathLst>
            </a:custGeom>
            <a:solidFill>
              <a:srgbClr val="222E55"/>
            </a:solidFill>
          </p:spPr>
          <p:txBody>
            <a:bodyPr wrap="square" lIns="0" tIns="0" rIns="0" bIns="0" rtlCol="0"/>
            <a:lstStyle/>
            <a:p>
              <a:endParaRPr/>
            </a:p>
          </p:txBody>
        </p:sp>
        <p:sp>
          <p:nvSpPr>
            <p:cNvPr id="21" name="object 21"/>
            <p:cNvSpPr/>
            <p:nvPr/>
          </p:nvSpPr>
          <p:spPr>
            <a:xfrm>
              <a:off x="6607305" y="4166990"/>
              <a:ext cx="1146175" cy="544830"/>
            </a:xfrm>
            <a:custGeom>
              <a:avLst/>
              <a:gdLst/>
              <a:ahLst/>
              <a:cxnLst/>
              <a:rect l="l" t="t" r="r" b="b"/>
              <a:pathLst>
                <a:path w="1146175" h="544829">
                  <a:moveTo>
                    <a:pt x="0" y="544220"/>
                  </a:moveTo>
                  <a:lnTo>
                    <a:pt x="981494" y="544220"/>
                  </a:lnTo>
                  <a:lnTo>
                    <a:pt x="981494" y="0"/>
                  </a:lnTo>
                  <a:lnTo>
                    <a:pt x="1145552" y="0"/>
                  </a:lnTo>
                </a:path>
              </a:pathLst>
            </a:custGeom>
            <a:ln w="25399">
              <a:solidFill>
                <a:srgbClr val="222E55"/>
              </a:solidFill>
            </a:ln>
          </p:spPr>
          <p:txBody>
            <a:bodyPr wrap="square" lIns="0" tIns="0" rIns="0" bIns="0" rtlCol="0"/>
            <a:lstStyle/>
            <a:p>
              <a:endParaRPr/>
            </a:p>
          </p:txBody>
        </p:sp>
        <p:sp>
          <p:nvSpPr>
            <p:cNvPr id="22" name="object 22"/>
            <p:cNvSpPr/>
            <p:nvPr/>
          </p:nvSpPr>
          <p:spPr>
            <a:xfrm>
              <a:off x="7704631" y="4117441"/>
              <a:ext cx="136525" cy="99695"/>
            </a:xfrm>
            <a:custGeom>
              <a:avLst/>
              <a:gdLst/>
              <a:ahLst/>
              <a:cxnLst/>
              <a:rect l="l" t="t" r="r" b="b"/>
              <a:pathLst>
                <a:path w="136525" h="99695">
                  <a:moveTo>
                    <a:pt x="0" y="0"/>
                  </a:moveTo>
                  <a:lnTo>
                    <a:pt x="0" y="99110"/>
                  </a:lnTo>
                  <a:lnTo>
                    <a:pt x="136169" y="49555"/>
                  </a:lnTo>
                  <a:lnTo>
                    <a:pt x="0" y="0"/>
                  </a:lnTo>
                  <a:close/>
                </a:path>
              </a:pathLst>
            </a:custGeom>
            <a:solidFill>
              <a:srgbClr val="222E55"/>
            </a:solidFill>
          </p:spPr>
          <p:txBody>
            <a:bodyPr wrap="square" lIns="0" tIns="0" rIns="0" bIns="0" rtlCol="0"/>
            <a:lstStyle/>
            <a:p>
              <a:endParaRPr/>
            </a:p>
          </p:txBody>
        </p:sp>
      </p:grpSp>
      <p:grpSp>
        <p:nvGrpSpPr>
          <p:cNvPr id="23" name="object 23"/>
          <p:cNvGrpSpPr/>
          <p:nvPr/>
        </p:nvGrpSpPr>
        <p:grpSpPr>
          <a:xfrm>
            <a:off x="5617476" y="5039842"/>
            <a:ext cx="2223770" cy="1075055"/>
            <a:chOff x="5617476" y="5039842"/>
            <a:chExt cx="2223770" cy="1075055"/>
          </a:xfrm>
        </p:grpSpPr>
        <p:pic>
          <p:nvPicPr>
            <p:cNvPr id="24" name="object 24"/>
            <p:cNvPicPr/>
            <p:nvPr/>
          </p:nvPicPr>
          <p:blipFill>
            <a:blip r:embed="rId5" cstate="print"/>
            <a:stretch>
              <a:fillRect/>
            </a:stretch>
          </p:blipFill>
          <p:spPr>
            <a:xfrm>
              <a:off x="5617476" y="5039842"/>
              <a:ext cx="1874342" cy="1074508"/>
            </a:xfrm>
            <a:prstGeom prst="rect">
              <a:avLst/>
            </a:prstGeom>
          </p:spPr>
        </p:pic>
        <p:sp>
          <p:nvSpPr>
            <p:cNvPr id="25" name="object 25"/>
            <p:cNvSpPr/>
            <p:nvPr/>
          </p:nvSpPr>
          <p:spPr>
            <a:xfrm>
              <a:off x="5678678" y="5922391"/>
              <a:ext cx="1124585" cy="143510"/>
            </a:xfrm>
            <a:custGeom>
              <a:avLst/>
              <a:gdLst/>
              <a:ahLst/>
              <a:cxnLst/>
              <a:rect l="l" t="t" r="r" b="b"/>
              <a:pathLst>
                <a:path w="1124584" h="143510">
                  <a:moveTo>
                    <a:pt x="0" y="142976"/>
                  </a:moveTo>
                  <a:lnTo>
                    <a:pt x="1124369" y="142976"/>
                  </a:lnTo>
                  <a:lnTo>
                    <a:pt x="1124369" y="0"/>
                  </a:lnTo>
                  <a:lnTo>
                    <a:pt x="0" y="0"/>
                  </a:lnTo>
                  <a:lnTo>
                    <a:pt x="0" y="142976"/>
                  </a:lnTo>
                  <a:close/>
                </a:path>
              </a:pathLst>
            </a:custGeom>
            <a:ln w="29718">
              <a:solidFill>
                <a:srgbClr val="0C285A"/>
              </a:solidFill>
            </a:ln>
          </p:spPr>
          <p:txBody>
            <a:bodyPr wrap="square" lIns="0" tIns="0" rIns="0" bIns="0" rtlCol="0"/>
            <a:lstStyle/>
            <a:p>
              <a:endParaRPr/>
            </a:p>
          </p:txBody>
        </p:sp>
        <p:sp>
          <p:nvSpPr>
            <p:cNvPr id="26" name="object 26"/>
            <p:cNvSpPr/>
            <p:nvPr/>
          </p:nvSpPr>
          <p:spPr>
            <a:xfrm>
              <a:off x="6817904" y="5408050"/>
              <a:ext cx="935355" cy="586105"/>
            </a:xfrm>
            <a:custGeom>
              <a:avLst/>
              <a:gdLst/>
              <a:ahLst/>
              <a:cxnLst/>
              <a:rect l="l" t="t" r="r" b="b"/>
              <a:pathLst>
                <a:path w="935354" h="586104">
                  <a:moveTo>
                    <a:pt x="0" y="585787"/>
                  </a:moveTo>
                  <a:lnTo>
                    <a:pt x="828497" y="585787"/>
                  </a:lnTo>
                  <a:lnTo>
                    <a:pt x="828497" y="0"/>
                  </a:lnTo>
                  <a:lnTo>
                    <a:pt x="934961" y="0"/>
                  </a:lnTo>
                </a:path>
              </a:pathLst>
            </a:custGeom>
            <a:ln w="25400">
              <a:solidFill>
                <a:srgbClr val="222E55"/>
              </a:solidFill>
            </a:ln>
          </p:spPr>
          <p:txBody>
            <a:bodyPr wrap="square" lIns="0" tIns="0" rIns="0" bIns="0" rtlCol="0"/>
            <a:lstStyle/>
            <a:p>
              <a:endParaRPr/>
            </a:p>
          </p:txBody>
        </p:sp>
        <p:sp>
          <p:nvSpPr>
            <p:cNvPr id="27" name="object 27"/>
            <p:cNvSpPr/>
            <p:nvPr/>
          </p:nvSpPr>
          <p:spPr>
            <a:xfrm>
              <a:off x="7704631" y="5358520"/>
              <a:ext cx="136525" cy="99695"/>
            </a:xfrm>
            <a:custGeom>
              <a:avLst/>
              <a:gdLst/>
              <a:ahLst/>
              <a:cxnLst/>
              <a:rect l="l" t="t" r="r" b="b"/>
              <a:pathLst>
                <a:path w="136525" h="99695">
                  <a:moveTo>
                    <a:pt x="0" y="0"/>
                  </a:moveTo>
                  <a:lnTo>
                    <a:pt x="0" y="99085"/>
                  </a:lnTo>
                  <a:lnTo>
                    <a:pt x="136169" y="49530"/>
                  </a:lnTo>
                  <a:lnTo>
                    <a:pt x="0" y="0"/>
                  </a:lnTo>
                  <a:close/>
                </a:path>
              </a:pathLst>
            </a:custGeom>
            <a:solidFill>
              <a:srgbClr val="222E55"/>
            </a:solidFill>
          </p:spPr>
          <p:txBody>
            <a:bodyPr wrap="square" lIns="0" tIns="0" rIns="0" bIns="0" rtlCol="0"/>
            <a:lstStyle/>
            <a:p>
              <a:endParaRPr/>
            </a:p>
          </p:txBody>
        </p:sp>
      </p:grpSp>
      <p:sp>
        <p:nvSpPr>
          <p:cNvPr id="28" name="object 28"/>
          <p:cNvSpPr txBox="1"/>
          <p:nvPr/>
        </p:nvSpPr>
        <p:spPr>
          <a:xfrm>
            <a:off x="444500" y="2994081"/>
            <a:ext cx="1529080" cy="528320"/>
          </a:xfrm>
          <a:prstGeom prst="rect">
            <a:avLst/>
          </a:prstGeom>
        </p:spPr>
        <p:txBody>
          <a:bodyPr vert="horz" wrap="square" lIns="0" tIns="12700" rIns="0" bIns="0" rtlCol="0">
            <a:spAutoFit/>
          </a:bodyPr>
          <a:lstStyle/>
          <a:p>
            <a:pPr marL="12700" marR="109855">
              <a:lnSpc>
                <a:spcPct val="100000"/>
              </a:lnSpc>
              <a:spcBef>
                <a:spcPts val="100"/>
              </a:spcBef>
            </a:pPr>
            <a:r>
              <a:rPr sz="1100" b="1" spc="-95">
                <a:solidFill>
                  <a:srgbClr val="242E55"/>
                </a:solidFill>
                <a:latin typeface="Arial"/>
                <a:cs typeface="Arial"/>
              </a:rPr>
              <a:t>1ª</a:t>
            </a:r>
            <a:r>
              <a:rPr sz="1100" b="1" spc="-15">
                <a:solidFill>
                  <a:srgbClr val="242E55"/>
                </a:solidFill>
                <a:latin typeface="Arial"/>
                <a:cs typeface="Arial"/>
              </a:rPr>
              <a:t> </a:t>
            </a:r>
            <a:r>
              <a:rPr sz="1100" b="1" spc="-65">
                <a:solidFill>
                  <a:srgbClr val="242E55"/>
                </a:solidFill>
                <a:latin typeface="Arial"/>
                <a:cs typeface="Arial"/>
              </a:rPr>
              <a:t>ETAPA:</a:t>
            </a:r>
            <a:r>
              <a:rPr sz="1100" b="1" spc="-10">
                <a:solidFill>
                  <a:srgbClr val="242E55"/>
                </a:solidFill>
                <a:latin typeface="Arial"/>
                <a:cs typeface="Arial"/>
              </a:rPr>
              <a:t> </a:t>
            </a:r>
            <a:r>
              <a:rPr sz="1100" spc="-80">
                <a:solidFill>
                  <a:srgbClr val="242E55"/>
                </a:solidFill>
                <a:latin typeface="Verdana"/>
                <a:cs typeface="Verdana"/>
              </a:rPr>
              <a:t>Verifique </a:t>
            </a:r>
            <a:r>
              <a:rPr sz="1100" spc="-25">
                <a:solidFill>
                  <a:srgbClr val="242E55"/>
                </a:solidFill>
                <a:latin typeface="Verdana"/>
                <a:cs typeface="Verdana"/>
              </a:rPr>
              <a:t>se </a:t>
            </a:r>
            <a:r>
              <a:rPr sz="1100" spc="-65">
                <a:solidFill>
                  <a:srgbClr val="242E55"/>
                </a:solidFill>
                <a:latin typeface="Verdana"/>
                <a:cs typeface="Verdana"/>
              </a:rPr>
              <a:t>o</a:t>
            </a:r>
            <a:r>
              <a:rPr sz="1100" spc="-95">
                <a:solidFill>
                  <a:srgbClr val="242E55"/>
                </a:solidFill>
                <a:latin typeface="Verdana"/>
                <a:cs typeface="Verdana"/>
              </a:rPr>
              <a:t> </a:t>
            </a:r>
            <a:r>
              <a:rPr sz="1100" spc="-100">
                <a:solidFill>
                  <a:srgbClr val="242E55"/>
                </a:solidFill>
                <a:latin typeface="Verdana"/>
                <a:cs typeface="Verdana"/>
              </a:rPr>
              <a:t>nome</a:t>
            </a:r>
            <a:r>
              <a:rPr sz="1100" spc="-95">
                <a:solidFill>
                  <a:srgbClr val="242E55"/>
                </a:solidFill>
                <a:latin typeface="Verdana"/>
                <a:cs typeface="Verdana"/>
              </a:rPr>
              <a:t> </a:t>
            </a:r>
            <a:r>
              <a:rPr sz="1100" spc="-85">
                <a:solidFill>
                  <a:srgbClr val="242E55"/>
                </a:solidFill>
                <a:latin typeface="Verdana"/>
                <a:cs typeface="Verdana"/>
              </a:rPr>
              <a:t>e</a:t>
            </a:r>
            <a:r>
              <a:rPr sz="1100" spc="-95">
                <a:solidFill>
                  <a:srgbClr val="242E55"/>
                </a:solidFill>
                <a:latin typeface="Verdana"/>
                <a:cs typeface="Verdana"/>
              </a:rPr>
              <a:t> </a:t>
            </a:r>
            <a:r>
              <a:rPr sz="1100" spc="-10">
                <a:solidFill>
                  <a:srgbClr val="242E55"/>
                </a:solidFill>
                <a:latin typeface="Verdana"/>
                <a:cs typeface="Verdana"/>
              </a:rPr>
              <a:t>CPF</a:t>
            </a:r>
            <a:r>
              <a:rPr sz="1100" spc="-95">
                <a:solidFill>
                  <a:srgbClr val="242E55"/>
                </a:solidFill>
                <a:latin typeface="Verdana"/>
                <a:cs typeface="Verdana"/>
              </a:rPr>
              <a:t> </a:t>
            </a:r>
            <a:r>
              <a:rPr sz="1100" spc="-70">
                <a:solidFill>
                  <a:srgbClr val="242E55"/>
                </a:solidFill>
                <a:latin typeface="Verdana"/>
                <a:cs typeface="Verdana"/>
              </a:rPr>
              <a:t>do</a:t>
            </a:r>
            <a:r>
              <a:rPr sz="1100" spc="-95">
                <a:solidFill>
                  <a:srgbClr val="242E55"/>
                </a:solidFill>
                <a:latin typeface="Verdana"/>
                <a:cs typeface="Verdana"/>
              </a:rPr>
              <a:t> </a:t>
            </a:r>
            <a:r>
              <a:rPr sz="1100" spc="-65">
                <a:solidFill>
                  <a:srgbClr val="242E55"/>
                </a:solidFill>
                <a:latin typeface="Verdana"/>
                <a:cs typeface="Verdana"/>
              </a:rPr>
              <a:t>cola-</a:t>
            </a:r>
            <a:endParaRPr sz="1100">
              <a:latin typeface="Verdana"/>
              <a:cs typeface="Verdana"/>
            </a:endParaRPr>
          </a:p>
          <a:p>
            <a:pPr marL="12700">
              <a:lnSpc>
                <a:spcPct val="100000"/>
              </a:lnSpc>
            </a:pPr>
            <a:r>
              <a:rPr sz="1100" spc="-80">
                <a:solidFill>
                  <a:srgbClr val="242E55"/>
                </a:solidFill>
                <a:latin typeface="Verdana"/>
                <a:cs typeface="Verdana"/>
              </a:rPr>
              <a:t>borador</a:t>
            </a:r>
            <a:r>
              <a:rPr sz="1100" spc="-65">
                <a:solidFill>
                  <a:srgbClr val="242E55"/>
                </a:solidFill>
                <a:latin typeface="Verdana"/>
                <a:cs typeface="Verdana"/>
              </a:rPr>
              <a:t> </a:t>
            </a:r>
            <a:r>
              <a:rPr sz="1100" spc="-80">
                <a:solidFill>
                  <a:srgbClr val="242E55"/>
                </a:solidFill>
                <a:latin typeface="Verdana"/>
                <a:cs typeface="Verdana"/>
              </a:rPr>
              <a:t>estão</a:t>
            </a:r>
            <a:r>
              <a:rPr sz="1100" spc="-60">
                <a:solidFill>
                  <a:srgbClr val="242E55"/>
                </a:solidFill>
                <a:latin typeface="Verdana"/>
                <a:cs typeface="Verdana"/>
              </a:rPr>
              <a:t> </a:t>
            </a:r>
            <a:r>
              <a:rPr sz="1100" spc="-80">
                <a:solidFill>
                  <a:srgbClr val="242E55"/>
                </a:solidFill>
                <a:latin typeface="Verdana"/>
                <a:cs typeface="Verdana"/>
              </a:rPr>
              <a:t>corretos</a:t>
            </a:r>
            <a:r>
              <a:rPr sz="1100" spc="-60">
                <a:solidFill>
                  <a:srgbClr val="242E55"/>
                </a:solidFill>
                <a:latin typeface="Verdana"/>
                <a:cs typeface="Verdana"/>
              </a:rPr>
              <a:t> </a:t>
            </a:r>
            <a:r>
              <a:rPr sz="1100" spc="-50">
                <a:solidFill>
                  <a:srgbClr val="242E55"/>
                </a:solidFill>
                <a:latin typeface="Verdana"/>
                <a:cs typeface="Verdana"/>
              </a:rPr>
              <a:t>e</a:t>
            </a:r>
            <a:endParaRPr sz="1100">
              <a:latin typeface="Verdana"/>
              <a:cs typeface="Verdana"/>
            </a:endParaRPr>
          </a:p>
        </p:txBody>
      </p:sp>
      <p:sp>
        <p:nvSpPr>
          <p:cNvPr id="35" name="object 3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84</a:t>
            </a:fld>
            <a:endParaRPr spc="-25"/>
          </a:p>
        </p:txBody>
      </p:sp>
      <p:sp>
        <p:nvSpPr>
          <p:cNvPr id="36" name="object 3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37" name="object 3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29" name="object 29"/>
          <p:cNvSpPr txBox="1"/>
          <p:nvPr/>
        </p:nvSpPr>
        <p:spPr>
          <a:xfrm>
            <a:off x="444500" y="3497002"/>
            <a:ext cx="1569720" cy="528320"/>
          </a:xfrm>
          <a:prstGeom prst="rect">
            <a:avLst/>
          </a:prstGeom>
        </p:spPr>
        <p:txBody>
          <a:bodyPr vert="horz" wrap="square" lIns="0" tIns="12700" rIns="0" bIns="0" rtlCol="0">
            <a:spAutoFit/>
          </a:bodyPr>
          <a:lstStyle/>
          <a:p>
            <a:pPr marL="12700" marR="5080" algn="just">
              <a:lnSpc>
                <a:spcPct val="100000"/>
              </a:lnSpc>
              <a:spcBef>
                <a:spcPts val="100"/>
              </a:spcBef>
            </a:pPr>
            <a:r>
              <a:rPr sz="1100" spc="-95">
                <a:solidFill>
                  <a:srgbClr val="242E55"/>
                </a:solidFill>
                <a:latin typeface="Verdana"/>
                <a:cs typeface="Verdana"/>
              </a:rPr>
              <a:t>legíveis,</a:t>
            </a:r>
            <a:r>
              <a:rPr sz="1100" spc="50">
                <a:solidFill>
                  <a:srgbClr val="242E55"/>
                </a:solidFill>
                <a:latin typeface="Verdana"/>
                <a:cs typeface="Verdana"/>
              </a:rPr>
              <a:t> </a:t>
            </a:r>
            <a:r>
              <a:rPr sz="1100" spc="-65">
                <a:solidFill>
                  <a:srgbClr val="242E55"/>
                </a:solidFill>
                <a:latin typeface="Verdana"/>
                <a:cs typeface="Verdana"/>
              </a:rPr>
              <a:t>correspondendo </a:t>
            </a:r>
            <a:r>
              <a:rPr sz="1100" spc="-170">
                <a:solidFill>
                  <a:srgbClr val="242E55"/>
                </a:solidFill>
                <a:latin typeface="Verdana"/>
                <a:cs typeface="Verdana"/>
              </a:rPr>
              <a:t>às</a:t>
            </a:r>
            <a:r>
              <a:rPr sz="1100" spc="75">
                <a:solidFill>
                  <a:srgbClr val="242E55"/>
                </a:solidFill>
                <a:latin typeface="Verdana"/>
                <a:cs typeface="Verdana"/>
              </a:rPr>
              <a:t> </a:t>
            </a:r>
            <a:r>
              <a:rPr sz="1100" spc="-90">
                <a:solidFill>
                  <a:srgbClr val="242E55"/>
                </a:solidFill>
                <a:latin typeface="Verdana"/>
                <a:cs typeface="Verdana"/>
              </a:rPr>
              <a:t>informações</a:t>
            </a:r>
            <a:r>
              <a:rPr sz="1100" spc="75">
                <a:solidFill>
                  <a:srgbClr val="242E55"/>
                </a:solidFill>
                <a:latin typeface="Verdana"/>
                <a:cs typeface="Verdana"/>
              </a:rPr>
              <a:t> </a:t>
            </a:r>
            <a:r>
              <a:rPr sz="1100" spc="-85">
                <a:solidFill>
                  <a:srgbClr val="242E55"/>
                </a:solidFill>
                <a:latin typeface="Verdana"/>
                <a:cs typeface="Verdana"/>
              </a:rPr>
              <a:t>cadastra- das</a:t>
            </a:r>
            <a:r>
              <a:rPr sz="1100" spc="-90">
                <a:solidFill>
                  <a:srgbClr val="242E55"/>
                </a:solidFill>
                <a:latin typeface="Verdana"/>
                <a:cs typeface="Verdana"/>
              </a:rPr>
              <a:t> </a:t>
            </a:r>
            <a:r>
              <a:rPr sz="1100" spc="-75">
                <a:solidFill>
                  <a:srgbClr val="242E55"/>
                </a:solidFill>
                <a:latin typeface="Verdana"/>
                <a:cs typeface="Verdana"/>
              </a:rPr>
              <a:t>no</a:t>
            </a:r>
            <a:r>
              <a:rPr sz="1100" spc="-90">
                <a:solidFill>
                  <a:srgbClr val="242E55"/>
                </a:solidFill>
                <a:latin typeface="Verdana"/>
                <a:cs typeface="Verdana"/>
              </a:rPr>
              <a:t> </a:t>
            </a:r>
            <a:r>
              <a:rPr sz="1100" spc="-10">
                <a:solidFill>
                  <a:srgbClr val="242E55"/>
                </a:solidFill>
                <a:latin typeface="Verdana"/>
                <a:cs typeface="Verdana"/>
              </a:rPr>
              <a:t>sistema.</a:t>
            </a:r>
            <a:endParaRPr sz="1100">
              <a:latin typeface="Verdana"/>
              <a:cs typeface="Verdana"/>
            </a:endParaRPr>
          </a:p>
        </p:txBody>
      </p:sp>
      <p:sp>
        <p:nvSpPr>
          <p:cNvPr id="30" name="object 30"/>
          <p:cNvSpPr txBox="1"/>
          <p:nvPr/>
        </p:nvSpPr>
        <p:spPr>
          <a:xfrm>
            <a:off x="444500" y="4911883"/>
            <a:ext cx="1589405"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42E55"/>
                </a:solidFill>
                <a:latin typeface="Arial"/>
                <a:cs typeface="Arial"/>
              </a:rPr>
              <a:t>2ª</a:t>
            </a:r>
            <a:r>
              <a:rPr sz="1100" b="1" spc="-20">
                <a:solidFill>
                  <a:srgbClr val="242E55"/>
                </a:solidFill>
                <a:latin typeface="Arial"/>
                <a:cs typeface="Arial"/>
              </a:rPr>
              <a:t> </a:t>
            </a:r>
            <a:r>
              <a:rPr sz="1100" b="1" spc="-65">
                <a:solidFill>
                  <a:srgbClr val="242E55"/>
                </a:solidFill>
                <a:latin typeface="Arial"/>
                <a:cs typeface="Arial"/>
              </a:rPr>
              <a:t>ETAPA:</a:t>
            </a:r>
            <a:r>
              <a:rPr sz="1100" b="1" spc="-20">
                <a:solidFill>
                  <a:srgbClr val="242E55"/>
                </a:solidFill>
                <a:latin typeface="Arial"/>
                <a:cs typeface="Arial"/>
              </a:rPr>
              <a:t> </a:t>
            </a:r>
            <a:r>
              <a:rPr sz="1100" spc="-80">
                <a:solidFill>
                  <a:srgbClr val="242E55"/>
                </a:solidFill>
                <a:latin typeface="Verdana"/>
                <a:cs typeface="Verdana"/>
              </a:rPr>
              <a:t>Confirme</a:t>
            </a:r>
            <a:r>
              <a:rPr sz="1100" spc="-90">
                <a:solidFill>
                  <a:srgbClr val="242E55"/>
                </a:solidFill>
                <a:latin typeface="Verdana"/>
                <a:cs typeface="Verdana"/>
              </a:rPr>
              <a:t> </a:t>
            </a:r>
            <a:r>
              <a:rPr sz="1100" spc="-75">
                <a:solidFill>
                  <a:srgbClr val="242E55"/>
                </a:solidFill>
                <a:latin typeface="Verdana"/>
                <a:cs typeface="Verdana"/>
              </a:rPr>
              <a:t>se</a:t>
            </a:r>
            <a:r>
              <a:rPr sz="1100" spc="-85">
                <a:solidFill>
                  <a:srgbClr val="242E55"/>
                </a:solidFill>
                <a:latin typeface="Verdana"/>
                <a:cs typeface="Verdana"/>
              </a:rPr>
              <a:t> </a:t>
            </a:r>
            <a:r>
              <a:rPr sz="1100" spc="-50">
                <a:solidFill>
                  <a:srgbClr val="242E55"/>
                </a:solidFill>
                <a:latin typeface="Verdana"/>
                <a:cs typeface="Verdana"/>
              </a:rPr>
              <a:t>a </a:t>
            </a:r>
            <a:r>
              <a:rPr sz="1100" spc="-80">
                <a:solidFill>
                  <a:srgbClr val="242E55"/>
                </a:solidFill>
                <a:latin typeface="Verdana"/>
                <a:cs typeface="Verdana"/>
              </a:rPr>
              <a:t>modalidade</a:t>
            </a:r>
            <a:r>
              <a:rPr sz="1100" spc="-35">
                <a:solidFill>
                  <a:srgbClr val="242E55"/>
                </a:solidFill>
                <a:latin typeface="Verdana"/>
                <a:cs typeface="Verdana"/>
              </a:rPr>
              <a:t> </a:t>
            </a:r>
            <a:r>
              <a:rPr sz="1100" spc="-90">
                <a:solidFill>
                  <a:srgbClr val="242E55"/>
                </a:solidFill>
                <a:latin typeface="Verdana"/>
                <a:cs typeface="Verdana"/>
              </a:rPr>
              <a:t>registrada</a:t>
            </a:r>
            <a:r>
              <a:rPr sz="1100" spc="-30">
                <a:solidFill>
                  <a:srgbClr val="242E55"/>
                </a:solidFill>
                <a:latin typeface="Verdana"/>
                <a:cs typeface="Verdana"/>
              </a:rPr>
              <a:t> </a:t>
            </a:r>
            <a:r>
              <a:rPr sz="1100" spc="-50">
                <a:solidFill>
                  <a:srgbClr val="242E55"/>
                </a:solidFill>
                <a:latin typeface="Verdana"/>
                <a:cs typeface="Verdana"/>
              </a:rPr>
              <a:t>no </a:t>
            </a:r>
            <a:r>
              <a:rPr sz="1100" spc="-70">
                <a:solidFill>
                  <a:srgbClr val="242E55"/>
                </a:solidFill>
                <a:latin typeface="Verdana"/>
                <a:cs typeface="Verdana"/>
              </a:rPr>
              <a:t>e-</a:t>
            </a:r>
            <a:r>
              <a:rPr sz="1100" spc="-65">
                <a:solidFill>
                  <a:srgbClr val="242E55"/>
                </a:solidFill>
                <a:latin typeface="Verdana"/>
                <a:cs typeface="Verdana"/>
              </a:rPr>
              <a:t>Social</a:t>
            </a:r>
            <a:r>
              <a:rPr sz="1100" spc="-50">
                <a:solidFill>
                  <a:srgbClr val="242E55"/>
                </a:solidFill>
                <a:latin typeface="Verdana"/>
                <a:cs typeface="Verdana"/>
              </a:rPr>
              <a:t> </a:t>
            </a:r>
            <a:r>
              <a:rPr sz="1100" spc="-75">
                <a:solidFill>
                  <a:srgbClr val="242E55"/>
                </a:solidFill>
                <a:latin typeface="Verdana"/>
                <a:cs typeface="Verdana"/>
              </a:rPr>
              <a:t>corresponde</a:t>
            </a:r>
            <a:r>
              <a:rPr sz="1100" spc="-50">
                <a:solidFill>
                  <a:srgbClr val="242E55"/>
                </a:solidFill>
                <a:latin typeface="Verdana"/>
                <a:cs typeface="Verdana"/>
              </a:rPr>
              <a:t> </a:t>
            </a:r>
            <a:r>
              <a:rPr sz="1100" spc="-25">
                <a:solidFill>
                  <a:srgbClr val="242E55"/>
                </a:solidFill>
                <a:latin typeface="Verdana"/>
                <a:cs typeface="Verdana"/>
              </a:rPr>
              <a:t>ao </a:t>
            </a:r>
            <a:r>
              <a:rPr sz="1100" spc="-80">
                <a:solidFill>
                  <a:srgbClr val="242E55"/>
                </a:solidFill>
                <a:latin typeface="Verdana"/>
                <a:cs typeface="Verdana"/>
              </a:rPr>
              <a:t>que </a:t>
            </a:r>
            <a:r>
              <a:rPr sz="1100" spc="-85">
                <a:solidFill>
                  <a:srgbClr val="242E55"/>
                </a:solidFill>
                <a:latin typeface="Verdana"/>
                <a:cs typeface="Verdana"/>
              </a:rPr>
              <a:t>está</a:t>
            </a:r>
            <a:r>
              <a:rPr sz="1100" spc="-75">
                <a:solidFill>
                  <a:srgbClr val="242E55"/>
                </a:solidFill>
                <a:latin typeface="Verdana"/>
                <a:cs typeface="Verdana"/>
              </a:rPr>
              <a:t> no</a:t>
            </a:r>
            <a:r>
              <a:rPr sz="1100" spc="-80">
                <a:solidFill>
                  <a:srgbClr val="242E55"/>
                </a:solidFill>
                <a:latin typeface="Verdana"/>
                <a:cs typeface="Verdana"/>
              </a:rPr>
              <a:t> </a:t>
            </a:r>
            <a:r>
              <a:rPr sz="1100" spc="-110">
                <a:solidFill>
                  <a:srgbClr val="242E55"/>
                </a:solidFill>
                <a:latin typeface="Verdana"/>
                <a:cs typeface="Verdana"/>
              </a:rPr>
              <a:t>sistema:</a:t>
            </a:r>
            <a:r>
              <a:rPr sz="1100" spc="-75">
                <a:solidFill>
                  <a:srgbClr val="242E55"/>
                </a:solidFill>
                <a:latin typeface="Verdana"/>
                <a:cs typeface="Verdana"/>
              </a:rPr>
              <a:t> </a:t>
            </a:r>
            <a:r>
              <a:rPr sz="1100" b="1" spc="-25">
                <a:solidFill>
                  <a:srgbClr val="242E55"/>
                </a:solidFill>
                <a:latin typeface="Arial"/>
                <a:cs typeface="Arial"/>
              </a:rPr>
              <a:t>CLT </a:t>
            </a:r>
            <a:r>
              <a:rPr sz="1100" b="1" spc="-50">
                <a:solidFill>
                  <a:srgbClr val="242E55"/>
                </a:solidFill>
                <a:latin typeface="Arial"/>
                <a:cs typeface="Arial"/>
              </a:rPr>
              <a:t>ou</a:t>
            </a:r>
            <a:r>
              <a:rPr sz="1100" b="1" spc="-25">
                <a:solidFill>
                  <a:srgbClr val="242E55"/>
                </a:solidFill>
                <a:latin typeface="Arial"/>
                <a:cs typeface="Arial"/>
              </a:rPr>
              <a:t> </a:t>
            </a:r>
            <a:r>
              <a:rPr sz="1100" b="1" spc="-10">
                <a:solidFill>
                  <a:srgbClr val="242E55"/>
                </a:solidFill>
                <a:latin typeface="Arial"/>
                <a:cs typeface="Arial"/>
              </a:rPr>
              <a:t>autônomo.</a:t>
            </a:r>
            <a:endParaRPr sz="1100">
              <a:latin typeface="Arial"/>
              <a:cs typeface="Arial"/>
            </a:endParaRPr>
          </a:p>
        </p:txBody>
      </p:sp>
      <p:sp>
        <p:nvSpPr>
          <p:cNvPr id="31" name="object 31"/>
          <p:cNvSpPr txBox="1"/>
          <p:nvPr/>
        </p:nvSpPr>
        <p:spPr>
          <a:xfrm>
            <a:off x="3505746" y="6182455"/>
            <a:ext cx="2010410" cy="695960"/>
          </a:xfrm>
          <a:prstGeom prst="rect">
            <a:avLst/>
          </a:prstGeom>
        </p:spPr>
        <p:txBody>
          <a:bodyPr vert="horz" wrap="square" lIns="0" tIns="12700" rIns="0" bIns="0" rtlCol="0">
            <a:spAutoFit/>
          </a:bodyPr>
          <a:lstStyle/>
          <a:p>
            <a:pPr marL="12700" marR="5080" algn="just">
              <a:lnSpc>
                <a:spcPct val="100000"/>
              </a:lnSpc>
              <a:spcBef>
                <a:spcPts val="100"/>
              </a:spcBef>
            </a:pPr>
            <a:r>
              <a:rPr sz="1100" b="1">
                <a:solidFill>
                  <a:srgbClr val="222E55"/>
                </a:solidFill>
                <a:latin typeface="Arial"/>
                <a:cs typeface="Arial"/>
              </a:rPr>
              <a:t>3ª</a:t>
            </a:r>
            <a:r>
              <a:rPr sz="1100" b="1" spc="-40">
                <a:solidFill>
                  <a:srgbClr val="222E55"/>
                </a:solidFill>
                <a:latin typeface="Arial"/>
                <a:cs typeface="Arial"/>
              </a:rPr>
              <a:t> </a:t>
            </a:r>
            <a:r>
              <a:rPr sz="1100" b="1" spc="-65">
                <a:solidFill>
                  <a:srgbClr val="222E55"/>
                </a:solidFill>
                <a:latin typeface="Arial"/>
                <a:cs typeface="Arial"/>
              </a:rPr>
              <a:t>ETAPA:</a:t>
            </a:r>
            <a:r>
              <a:rPr sz="1100" b="1" spc="-40">
                <a:solidFill>
                  <a:srgbClr val="222E55"/>
                </a:solidFill>
                <a:latin typeface="Arial"/>
                <a:cs typeface="Arial"/>
              </a:rPr>
              <a:t> </a:t>
            </a:r>
            <a:r>
              <a:rPr sz="1100" spc="-30">
                <a:solidFill>
                  <a:srgbClr val="222E55"/>
                </a:solidFill>
                <a:latin typeface="Verdana"/>
                <a:cs typeface="Verdana"/>
              </a:rPr>
              <a:t>A</a:t>
            </a:r>
            <a:r>
              <a:rPr sz="1100" spc="-110">
                <a:solidFill>
                  <a:srgbClr val="222E55"/>
                </a:solidFill>
                <a:latin typeface="Verdana"/>
                <a:cs typeface="Verdana"/>
              </a:rPr>
              <a:t> </a:t>
            </a:r>
            <a:r>
              <a:rPr sz="1100" spc="-70">
                <a:solidFill>
                  <a:srgbClr val="222E55"/>
                </a:solidFill>
                <a:latin typeface="Verdana"/>
                <a:cs typeface="Verdana"/>
              </a:rPr>
              <a:t>função</a:t>
            </a:r>
            <a:r>
              <a:rPr sz="1100" spc="-110">
                <a:solidFill>
                  <a:srgbClr val="222E55"/>
                </a:solidFill>
                <a:latin typeface="Verdana"/>
                <a:cs typeface="Verdana"/>
              </a:rPr>
              <a:t> </a:t>
            </a:r>
            <a:r>
              <a:rPr sz="1100" spc="-65">
                <a:solidFill>
                  <a:srgbClr val="222E55"/>
                </a:solidFill>
                <a:latin typeface="Verdana"/>
                <a:cs typeface="Verdana"/>
              </a:rPr>
              <a:t>indicada</a:t>
            </a:r>
            <a:r>
              <a:rPr sz="1100" spc="-110">
                <a:solidFill>
                  <a:srgbClr val="222E55"/>
                </a:solidFill>
                <a:latin typeface="Verdana"/>
                <a:cs typeface="Verdana"/>
              </a:rPr>
              <a:t> </a:t>
            </a:r>
            <a:r>
              <a:rPr sz="1100" spc="-70">
                <a:solidFill>
                  <a:srgbClr val="222E55"/>
                </a:solidFill>
                <a:latin typeface="Verdana"/>
                <a:cs typeface="Verdana"/>
              </a:rPr>
              <a:t>no</a:t>
            </a:r>
            <a:r>
              <a:rPr sz="1100" spc="-40">
                <a:solidFill>
                  <a:srgbClr val="222E55"/>
                </a:solidFill>
                <a:latin typeface="Verdana"/>
                <a:cs typeface="Verdana"/>
              </a:rPr>
              <a:t> </a:t>
            </a:r>
            <a:r>
              <a:rPr sz="1100" spc="-85">
                <a:solidFill>
                  <a:srgbClr val="222E55"/>
                </a:solidFill>
                <a:latin typeface="Verdana"/>
                <a:cs typeface="Verdana"/>
              </a:rPr>
              <a:t>documento</a:t>
            </a:r>
            <a:r>
              <a:rPr sz="1100" spc="-110">
                <a:solidFill>
                  <a:srgbClr val="222E55"/>
                </a:solidFill>
                <a:latin typeface="Verdana"/>
                <a:cs typeface="Verdana"/>
              </a:rPr>
              <a:t> </a:t>
            </a:r>
            <a:r>
              <a:rPr sz="1100" spc="-90">
                <a:solidFill>
                  <a:srgbClr val="222E55"/>
                </a:solidFill>
                <a:latin typeface="Verdana"/>
                <a:cs typeface="Verdana"/>
              </a:rPr>
              <a:t>deve</a:t>
            </a:r>
            <a:r>
              <a:rPr sz="1100" spc="-110">
                <a:solidFill>
                  <a:srgbClr val="222E55"/>
                </a:solidFill>
                <a:latin typeface="Verdana"/>
                <a:cs typeface="Verdana"/>
              </a:rPr>
              <a:t> </a:t>
            </a:r>
            <a:r>
              <a:rPr sz="1100" spc="-80">
                <a:solidFill>
                  <a:srgbClr val="222E55"/>
                </a:solidFill>
                <a:latin typeface="Verdana"/>
                <a:cs typeface="Verdana"/>
              </a:rPr>
              <a:t>ser</a:t>
            </a:r>
            <a:r>
              <a:rPr sz="1100" spc="-110">
                <a:solidFill>
                  <a:srgbClr val="222E55"/>
                </a:solidFill>
                <a:latin typeface="Verdana"/>
                <a:cs typeface="Verdana"/>
              </a:rPr>
              <a:t> </a:t>
            </a:r>
            <a:r>
              <a:rPr sz="1100" spc="-105">
                <a:solidFill>
                  <a:srgbClr val="222E55"/>
                </a:solidFill>
                <a:latin typeface="Verdana"/>
                <a:cs typeface="Verdana"/>
              </a:rPr>
              <a:t>exatamen-</a:t>
            </a:r>
            <a:r>
              <a:rPr sz="1100" spc="-70">
                <a:solidFill>
                  <a:srgbClr val="222E55"/>
                </a:solidFill>
                <a:latin typeface="Verdana"/>
                <a:cs typeface="Verdana"/>
              </a:rPr>
              <a:t> </a:t>
            </a:r>
            <a:r>
              <a:rPr sz="1100" spc="-90">
                <a:solidFill>
                  <a:srgbClr val="222E55"/>
                </a:solidFill>
                <a:latin typeface="Verdana"/>
                <a:cs typeface="Verdana"/>
              </a:rPr>
              <a:t>te</a:t>
            </a:r>
            <a:r>
              <a:rPr sz="1100" spc="-110">
                <a:solidFill>
                  <a:srgbClr val="222E55"/>
                </a:solidFill>
                <a:latin typeface="Verdana"/>
                <a:cs typeface="Verdana"/>
              </a:rPr>
              <a:t> </a:t>
            </a:r>
            <a:r>
              <a:rPr sz="1100" spc="-90">
                <a:solidFill>
                  <a:srgbClr val="222E55"/>
                </a:solidFill>
                <a:latin typeface="Verdana"/>
                <a:cs typeface="Verdana"/>
              </a:rPr>
              <a:t>a</a:t>
            </a:r>
            <a:r>
              <a:rPr sz="1100" spc="-110">
                <a:solidFill>
                  <a:srgbClr val="222E55"/>
                </a:solidFill>
                <a:latin typeface="Verdana"/>
                <a:cs typeface="Verdana"/>
              </a:rPr>
              <a:t> mesma </a:t>
            </a:r>
            <a:r>
              <a:rPr sz="1100" spc="-75">
                <a:solidFill>
                  <a:srgbClr val="222E55"/>
                </a:solidFill>
                <a:latin typeface="Verdana"/>
                <a:cs typeface="Verdana"/>
              </a:rPr>
              <a:t>que</a:t>
            </a:r>
            <a:r>
              <a:rPr sz="1100" spc="-110">
                <a:solidFill>
                  <a:srgbClr val="222E55"/>
                </a:solidFill>
                <a:latin typeface="Verdana"/>
                <a:cs typeface="Verdana"/>
              </a:rPr>
              <a:t> </a:t>
            </a:r>
            <a:r>
              <a:rPr sz="1100" spc="-70">
                <a:solidFill>
                  <a:srgbClr val="222E55"/>
                </a:solidFill>
                <a:latin typeface="Verdana"/>
                <a:cs typeface="Verdana"/>
              </a:rPr>
              <a:t>consta</a:t>
            </a:r>
            <a:r>
              <a:rPr sz="1100" spc="-110">
                <a:solidFill>
                  <a:srgbClr val="222E55"/>
                </a:solidFill>
                <a:latin typeface="Verdana"/>
                <a:cs typeface="Verdana"/>
              </a:rPr>
              <a:t> </a:t>
            </a:r>
            <a:r>
              <a:rPr sz="1100" spc="-70">
                <a:solidFill>
                  <a:srgbClr val="222E55"/>
                </a:solidFill>
                <a:latin typeface="Verdana"/>
                <a:cs typeface="Verdana"/>
              </a:rPr>
              <a:t>no</a:t>
            </a:r>
            <a:r>
              <a:rPr sz="1100" spc="-110">
                <a:solidFill>
                  <a:srgbClr val="222E55"/>
                </a:solidFill>
                <a:latin typeface="Verdana"/>
                <a:cs typeface="Verdana"/>
              </a:rPr>
              <a:t> </a:t>
            </a:r>
            <a:r>
              <a:rPr sz="1100" spc="-70">
                <a:solidFill>
                  <a:srgbClr val="222E55"/>
                </a:solidFill>
                <a:latin typeface="Verdana"/>
                <a:cs typeface="Verdana"/>
              </a:rPr>
              <a:t>siste- </a:t>
            </a:r>
            <a:r>
              <a:rPr sz="1100" spc="-125">
                <a:solidFill>
                  <a:srgbClr val="222E55"/>
                </a:solidFill>
                <a:latin typeface="Verdana"/>
                <a:cs typeface="Verdana"/>
              </a:rPr>
              <a:t>ma</a:t>
            </a:r>
            <a:r>
              <a:rPr sz="1100" spc="-110">
                <a:solidFill>
                  <a:srgbClr val="222E55"/>
                </a:solidFill>
                <a:latin typeface="Verdana"/>
                <a:cs typeface="Verdana"/>
              </a:rPr>
              <a:t> </a:t>
            </a:r>
            <a:r>
              <a:rPr sz="1100" spc="-90">
                <a:solidFill>
                  <a:srgbClr val="222E55"/>
                </a:solidFill>
                <a:latin typeface="Verdana"/>
                <a:cs typeface="Verdana"/>
              </a:rPr>
              <a:t>para</a:t>
            </a:r>
            <a:r>
              <a:rPr sz="1100" spc="-110">
                <a:solidFill>
                  <a:srgbClr val="222E55"/>
                </a:solidFill>
                <a:latin typeface="Verdana"/>
                <a:cs typeface="Verdana"/>
              </a:rPr>
              <a:t> </a:t>
            </a:r>
            <a:r>
              <a:rPr sz="1100" spc="-75">
                <a:solidFill>
                  <a:srgbClr val="222E55"/>
                </a:solidFill>
                <a:latin typeface="Verdana"/>
                <a:cs typeface="Verdana"/>
              </a:rPr>
              <a:t>aquele</a:t>
            </a:r>
            <a:r>
              <a:rPr sz="1100" spc="-110">
                <a:solidFill>
                  <a:srgbClr val="222E55"/>
                </a:solidFill>
                <a:latin typeface="Verdana"/>
                <a:cs typeface="Verdana"/>
              </a:rPr>
              <a:t> </a:t>
            </a:r>
            <a:r>
              <a:rPr sz="1100" spc="-85">
                <a:solidFill>
                  <a:srgbClr val="222E55"/>
                </a:solidFill>
                <a:latin typeface="Verdana"/>
                <a:cs typeface="Verdana"/>
              </a:rPr>
              <a:t>colaborador.</a:t>
            </a:r>
            <a:endParaRPr sz="1100">
              <a:latin typeface="Verdana"/>
              <a:cs typeface="Verdana"/>
            </a:endParaRPr>
          </a:p>
        </p:txBody>
      </p:sp>
      <p:sp>
        <p:nvSpPr>
          <p:cNvPr id="32" name="object 32"/>
          <p:cNvSpPr txBox="1"/>
          <p:nvPr/>
        </p:nvSpPr>
        <p:spPr>
          <a:xfrm>
            <a:off x="7931022" y="5308771"/>
            <a:ext cx="2203450" cy="103124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5"/>
                </a:solidFill>
                <a:latin typeface="Arial"/>
                <a:cs typeface="Arial"/>
              </a:rPr>
              <a:t>6ª</a:t>
            </a:r>
            <a:r>
              <a:rPr sz="1100" b="1" spc="-10">
                <a:solidFill>
                  <a:srgbClr val="222E55"/>
                </a:solidFill>
                <a:latin typeface="Arial"/>
                <a:cs typeface="Arial"/>
              </a:rPr>
              <a:t> </a:t>
            </a:r>
            <a:r>
              <a:rPr sz="1100" b="1" spc="-65">
                <a:solidFill>
                  <a:srgbClr val="222E55"/>
                </a:solidFill>
                <a:latin typeface="Arial"/>
                <a:cs typeface="Arial"/>
              </a:rPr>
              <a:t>ETAPA:</a:t>
            </a:r>
            <a:r>
              <a:rPr sz="1100" b="1" spc="-5">
                <a:solidFill>
                  <a:srgbClr val="222E55"/>
                </a:solidFill>
                <a:latin typeface="Arial"/>
                <a:cs typeface="Arial"/>
              </a:rPr>
              <a:t> </a:t>
            </a:r>
            <a:r>
              <a:rPr sz="1100" spc="-50">
                <a:solidFill>
                  <a:srgbClr val="222E55"/>
                </a:solidFill>
                <a:latin typeface="Verdana"/>
                <a:cs typeface="Verdana"/>
              </a:rPr>
              <a:t>O</a:t>
            </a:r>
            <a:r>
              <a:rPr sz="1100" spc="-75">
                <a:solidFill>
                  <a:srgbClr val="222E55"/>
                </a:solidFill>
                <a:latin typeface="Verdana"/>
                <a:cs typeface="Verdana"/>
              </a:rPr>
              <a:t> </a:t>
            </a:r>
            <a:r>
              <a:rPr sz="1100" spc="-90">
                <a:solidFill>
                  <a:srgbClr val="222E55"/>
                </a:solidFill>
                <a:latin typeface="Verdana"/>
                <a:cs typeface="Verdana"/>
              </a:rPr>
              <a:t>documento</a:t>
            </a:r>
            <a:r>
              <a:rPr sz="1100" spc="-75">
                <a:solidFill>
                  <a:srgbClr val="222E55"/>
                </a:solidFill>
                <a:latin typeface="Verdana"/>
                <a:cs typeface="Verdana"/>
              </a:rPr>
              <a:t> </a:t>
            </a:r>
            <a:r>
              <a:rPr sz="1100" spc="-95">
                <a:solidFill>
                  <a:srgbClr val="222E55"/>
                </a:solidFill>
                <a:latin typeface="Verdana"/>
                <a:cs typeface="Verdana"/>
              </a:rPr>
              <a:t>deve</a:t>
            </a:r>
            <a:r>
              <a:rPr sz="1100" spc="-70">
                <a:solidFill>
                  <a:srgbClr val="222E55"/>
                </a:solidFill>
                <a:latin typeface="Verdana"/>
                <a:cs typeface="Verdana"/>
              </a:rPr>
              <a:t> </a:t>
            </a:r>
            <a:r>
              <a:rPr sz="1100" spc="-25">
                <a:solidFill>
                  <a:srgbClr val="222E55"/>
                </a:solidFill>
                <a:latin typeface="Verdana"/>
                <a:cs typeface="Verdana"/>
              </a:rPr>
              <a:t>ser </a:t>
            </a:r>
            <a:r>
              <a:rPr sz="1100" spc="-85">
                <a:solidFill>
                  <a:srgbClr val="222E55"/>
                </a:solidFill>
                <a:latin typeface="Verdana"/>
                <a:cs typeface="Verdana"/>
              </a:rPr>
              <a:t>enviado</a:t>
            </a:r>
            <a:r>
              <a:rPr sz="1100" spc="-70">
                <a:solidFill>
                  <a:srgbClr val="222E55"/>
                </a:solidFill>
                <a:latin typeface="Verdana"/>
                <a:cs typeface="Verdana"/>
              </a:rPr>
              <a:t> </a:t>
            </a:r>
            <a:r>
              <a:rPr sz="1100" spc="-75">
                <a:solidFill>
                  <a:srgbClr val="222E55"/>
                </a:solidFill>
                <a:latin typeface="Verdana"/>
                <a:cs typeface="Verdana"/>
              </a:rPr>
              <a:t>no</a:t>
            </a:r>
            <a:r>
              <a:rPr sz="1100" spc="-65">
                <a:solidFill>
                  <a:srgbClr val="222E55"/>
                </a:solidFill>
                <a:latin typeface="Verdana"/>
                <a:cs typeface="Verdana"/>
              </a:rPr>
              <a:t> </a:t>
            </a:r>
            <a:r>
              <a:rPr sz="1100" spc="-85">
                <a:solidFill>
                  <a:srgbClr val="222E55"/>
                </a:solidFill>
                <a:latin typeface="Verdana"/>
                <a:cs typeface="Verdana"/>
              </a:rPr>
              <a:t>modelo</a:t>
            </a:r>
            <a:r>
              <a:rPr sz="1100" spc="-70">
                <a:solidFill>
                  <a:srgbClr val="222E55"/>
                </a:solidFill>
                <a:latin typeface="Verdana"/>
                <a:cs typeface="Verdana"/>
              </a:rPr>
              <a:t> </a:t>
            </a:r>
            <a:r>
              <a:rPr sz="1100" spc="-90">
                <a:solidFill>
                  <a:srgbClr val="222E55"/>
                </a:solidFill>
                <a:latin typeface="Verdana"/>
                <a:cs typeface="Verdana"/>
              </a:rPr>
              <a:t>completo,</a:t>
            </a:r>
            <a:r>
              <a:rPr sz="1100" spc="-65">
                <a:solidFill>
                  <a:srgbClr val="222E55"/>
                </a:solidFill>
                <a:latin typeface="Verdana"/>
                <a:cs typeface="Verdana"/>
              </a:rPr>
              <a:t> </a:t>
            </a:r>
            <a:r>
              <a:rPr sz="1100" spc="-20">
                <a:solidFill>
                  <a:srgbClr val="222E55"/>
                </a:solidFill>
                <a:latin typeface="Verdana"/>
                <a:cs typeface="Verdana"/>
              </a:rPr>
              <a:t>con- </a:t>
            </a:r>
            <a:r>
              <a:rPr sz="1100" spc="-80">
                <a:solidFill>
                  <a:srgbClr val="222E55"/>
                </a:solidFill>
                <a:latin typeface="Verdana"/>
                <a:cs typeface="Verdana"/>
              </a:rPr>
              <a:t>tendo</a:t>
            </a:r>
            <a:r>
              <a:rPr sz="1100" spc="-100">
                <a:solidFill>
                  <a:srgbClr val="222E55"/>
                </a:solidFill>
                <a:latin typeface="Verdana"/>
                <a:cs typeface="Verdana"/>
              </a:rPr>
              <a:t> </a:t>
            </a:r>
            <a:r>
              <a:rPr sz="1100" spc="-65">
                <a:solidFill>
                  <a:srgbClr val="222E55"/>
                </a:solidFill>
                <a:latin typeface="Verdana"/>
                <a:cs typeface="Verdana"/>
              </a:rPr>
              <a:t>o</a:t>
            </a:r>
            <a:r>
              <a:rPr sz="1100" spc="-95">
                <a:solidFill>
                  <a:srgbClr val="222E55"/>
                </a:solidFill>
                <a:latin typeface="Verdana"/>
                <a:cs typeface="Verdana"/>
              </a:rPr>
              <a:t> </a:t>
            </a:r>
            <a:r>
              <a:rPr sz="1100" b="1" spc="-25">
                <a:solidFill>
                  <a:srgbClr val="222E55"/>
                </a:solidFill>
                <a:latin typeface="Arial"/>
                <a:cs typeface="Arial"/>
              </a:rPr>
              <a:t>número </a:t>
            </a:r>
            <a:r>
              <a:rPr sz="1100" b="1">
                <a:solidFill>
                  <a:srgbClr val="222E55"/>
                </a:solidFill>
                <a:latin typeface="Arial"/>
                <a:cs typeface="Arial"/>
              </a:rPr>
              <a:t>de</a:t>
            </a:r>
            <a:r>
              <a:rPr sz="1100" b="1" spc="-25">
                <a:solidFill>
                  <a:srgbClr val="222E55"/>
                </a:solidFill>
                <a:latin typeface="Arial"/>
                <a:cs typeface="Arial"/>
              </a:rPr>
              <a:t> </a:t>
            </a:r>
            <a:r>
              <a:rPr sz="1100" b="1" spc="-45">
                <a:solidFill>
                  <a:srgbClr val="222E55"/>
                </a:solidFill>
                <a:latin typeface="Arial"/>
                <a:cs typeface="Arial"/>
              </a:rPr>
              <a:t>recibo</a:t>
            </a:r>
            <a:r>
              <a:rPr sz="1100" spc="-45">
                <a:solidFill>
                  <a:srgbClr val="222E55"/>
                </a:solidFill>
                <a:latin typeface="Verdana"/>
                <a:cs typeface="Verdana"/>
              </a:rPr>
              <a:t>.</a:t>
            </a:r>
            <a:r>
              <a:rPr sz="1100" spc="-95">
                <a:solidFill>
                  <a:srgbClr val="222E55"/>
                </a:solidFill>
                <a:latin typeface="Verdana"/>
                <a:cs typeface="Verdana"/>
              </a:rPr>
              <a:t> </a:t>
            </a:r>
            <a:r>
              <a:rPr sz="1100" spc="-20">
                <a:solidFill>
                  <a:srgbClr val="222E55"/>
                </a:solidFill>
                <a:latin typeface="Verdana"/>
                <a:cs typeface="Verdana"/>
              </a:rPr>
              <a:t>Este </a:t>
            </a:r>
            <a:r>
              <a:rPr sz="1100" spc="-60">
                <a:solidFill>
                  <a:srgbClr val="222E55"/>
                </a:solidFill>
                <a:latin typeface="Verdana"/>
                <a:cs typeface="Verdana"/>
              </a:rPr>
              <a:t>código</a:t>
            </a:r>
            <a:r>
              <a:rPr sz="1100" spc="-75">
                <a:solidFill>
                  <a:srgbClr val="222E55"/>
                </a:solidFill>
                <a:latin typeface="Verdana"/>
                <a:cs typeface="Verdana"/>
              </a:rPr>
              <a:t> </a:t>
            </a:r>
            <a:r>
              <a:rPr sz="1100" spc="-85">
                <a:solidFill>
                  <a:srgbClr val="222E55"/>
                </a:solidFill>
                <a:latin typeface="Verdana"/>
                <a:cs typeface="Verdana"/>
              </a:rPr>
              <a:t>é</a:t>
            </a:r>
            <a:r>
              <a:rPr sz="1100" spc="-75">
                <a:solidFill>
                  <a:srgbClr val="222E55"/>
                </a:solidFill>
                <a:latin typeface="Verdana"/>
                <a:cs typeface="Verdana"/>
              </a:rPr>
              <a:t> </a:t>
            </a:r>
            <a:r>
              <a:rPr sz="1100" spc="-65">
                <a:solidFill>
                  <a:srgbClr val="222E55"/>
                </a:solidFill>
                <a:latin typeface="Verdana"/>
                <a:cs typeface="Verdana"/>
              </a:rPr>
              <a:t>o</a:t>
            </a:r>
            <a:r>
              <a:rPr sz="1100" spc="-75">
                <a:solidFill>
                  <a:srgbClr val="222E55"/>
                </a:solidFill>
                <a:latin typeface="Verdana"/>
                <a:cs typeface="Verdana"/>
              </a:rPr>
              <a:t> </a:t>
            </a:r>
            <a:r>
              <a:rPr sz="1100" spc="-85">
                <a:solidFill>
                  <a:srgbClr val="222E55"/>
                </a:solidFill>
                <a:latin typeface="Verdana"/>
                <a:cs typeface="Verdana"/>
              </a:rPr>
              <a:t>registro</a:t>
            </a:r>
            <a:r>
              <a:rPr sz="1100" spc="-75">
                <a:solidFill>
                  <a:srgbClr val="222E55"/>
                </a:solidFill>
                <a:latin typeface="Verdana"/>
                <a:cs typeface="Verdana"/>
              </a:rPr>
              <a:t> </a:t>
            </a:r>
            <a:r>
              <a:rPr sz="1100" spc="-60">
                <a:solidFill>
                  <a:srgbClr val="222E55"/>
                </a:solidFill>
                <a:latin typeface="Verdana"/>
                <a:cs typeface="Verdana"/>
              </a:rPr>
              <a:t>oficial</a:t>
            </a:r>
            <a:r>
              <a:rPr sz="1100" spc="-75">
                <a:solidFill>
                  <a:srgbClr val="222E55"/>
                </a:solidFill>
                <a:latin typeface="Verdana"/>
                <a:cs typeface="Verdana"/>
              </a:rPr>
              <a:t> </a:t>
            </a:r>
            <a:r>
              <a:rPr sz="1100" spc="-80">
                <a:solidFill>
                  <a:srgbClr val="222E55"/>
                </a:solidFill>
                <a:latin typeface="Verdana"/>
                <a:cs typeface="Verdana"/>
              </a:rPr>
              <a:t>de</a:t>
            </a:r>
            <a:r>
              <a:rPr sz="1100" spc="-75">
                <a:solidFill>
                  <a:srgbClr val="222E55"/>
                </a:solidFill>
                <a:latin typeface="Verdana"/>
                <a:cs typeface="Verdana"/>
              </a:rPr>
              <a:t> </a:t>
            </a:r>
            <a:r>
              <a:rPr sz="1100" spc="-65">
                <a:solidFill>
                  <a:srgbClr val="222E55"/>
                </a:solidFill>
                <a:latin typeface="Verdana"/>
                <a:cs typeface="Verdana"/>
              </a:rPr>
              <a:t>cadas- </a:t>
            </a:r>
            <a:r>
              <a:rPr sz="1100" spc="-95">
                <a:solidFill>
                  <a:srgbClr val="222E55"/>
                </a:solidFill>
                <a:latin typeface="Verdana"/>
                <a:cs typeface="Verdana"/>
              </a:rPr>
              <a:t>tro</a:t>
            </a:r>
            <a:r>
              <a:rPr sz="1100" spc="-80">
                <a:solidFill>
                  <a:srgbClr val="222E55"/>
                </a:solidFill>
                <a:latin typeface="Verdana"/>
                <a:cs typeface="Verdana"/>
              </a:rPr>
              <a:t> </a:t>
            </a:r>
            <a:r>
              <a:rPr sz="1100" spc="-70">
                <a:solidFill>
                  <a:srgbClr val="222E55"/>
                </a:solidFill>
                <a:latin typeface="Verdana"/>
                <a:cs typeface="Verdana"/>
              </a:rPr>
              <a:t>do</a:t>
            </a:r>
            <a:r>
              <a:rPr sz="1100" spc="-75">
                <a:solidFill>
                  <a:srgbClr val="222E55"/>
                </a:solidFill>
                <a:latin typeface="Verdana"/>
                <a:cs typeface="Verdana"/>
              </a:rPr>
              <a:t> colaborador</a:t>
            </a:r>
            <a:r>
              <a:rPr sz="1100" spc="-80">
                <a:solidFill>
                  <a:srgbClr val="222E55"/>
                </a:solidFill>
                <a:latin typeface="Verdana"/>
                <a:cs typeface="Verdana"/>
              </a:rPr>
              <a:t> </a:t>
            </a:r>
            <a:r>
              <a:rPr sz="1100" spc="-75">
                <a:solidFill>
                  <a:srgbClr val="222E55"/>
                </a:solidFill>
                <a:latin typeface="Verdana"/>
                <a:cs typeface="Verdana"/>
              </a:rPr>
              <a:t>no </a:t>
            </a:r>
            <a:r>
              <a:rPr sz="1100" spc="-70">
                <a:solidFill>
                  <a:srgbClr val="222E55"/>
                </a:solidFill>
                <a:latin typeface="Verdana"/>
                <a:cs typeface="Verdana"/>
              </a:rPr>
              <a:t>e-</a:t>
            </a:r>
            <a:r>
              <a:rPr sz="1100" spc="-65">
                <a:solidFill>
                  <a:srgbClr val="222E55"/>
                </a:solidFill>
                <a:latin typeface="Verdana"/>
                <a:cs typeface="Verdana"/>
              </a:rPr>
              <a:t>Social</a:t>
            </a:r>
            <a:r>
              <a:rPr sz="1100" spc="-80">
                <a:solidFill>
                  <a:srgbClr val="222E55"/>
                </a:solidFill>
                <a:latin typeface="Verdana"/>
                <a:cs typeface="Verdana"/>
              </a:rPr>
              <a:t> </a:t>
            </a:r>
            <a:r>
              <a:rPr sz="1100" spc="-85">
                <a:solidFill>
                  <a:srgbClr val="222E55"/>
                </a:solidFill>
                <a:latin typeface="Verdana"/>
                <a:cs typeface="Verdana"/>
              </a:rPr>
              <a:t>e</a:t>
            </a:r>
            <a:r>
              <a:rPr sz="1100" spc="-75">
                <a:solidFill>
                  <a:srgbClr val="222E55"/>
                </a:solidFill>
                <a:latin typeface="Verdana"/>
                <a:cs typeface="Verdana"/>
              </a:rPr>
              <a:t> </a:t>
            </a:r>
            <a:r>
              <a:rPr sz="1100" spc="-50">
                <a:solidFill>
                  <a:srgbClr val="222E55"/>
                </a:solidFill>
                <a:latin typeface="Verdana"/>
                <a:cs typeface="Verdana"/>
              </a:rPr>
              <a:t>é </a:t>
            </a:r>
            <a:r>
              <a:rPr sz="1100" spc="-80">
                <a:solidFill>
                  <a:srgbClr val="222E55"/>
                </a:solidFill>
                <a:latin typeface="Verdana"/>
                <a:cs typeface="Verdana"/>
              </a:rPr>
              <a:t>indispensável</a:t>
            </a:r>
            <a:r>
              <a:rPr sz="1100" spc="-40">
                <a:solidFill>
                  <a:srgbClr val="222E55"/>
                </a:solidFill>
                <a:latin typeface="Verdana"/>
                <a:cs typeface="Verdana"/>
              </a:rPr>
              <a:t> </a:t>
            </a:r>
            <a:r>
              <a:rPr sz="1100" spc="-95">
                <a:solidFill>
                  <a:srgbClr val="222E55"/>
                </a:solidFill>
                <a:latin typeface="Verdana"/>
                <a:cs typeface="Verdana"/>
              </a:rPr>
              <a:t>para</a:t>
            </a:r>
            <a:r>
              <a:rPr sz="1100" spc="-40">
                <a:solidFill>
                  <a:srgbClr val="222E55"/>
                </a:solidFill>
                <a:latin typeface="Verdana"/>
                <a:cs typeface="Verdana"/>
              </a:rPr>
              <a:t> </a:t>
            </a:r>
            <a:r>
              <a:rPr sz="1100" spc="-10">
                <a:solidFill>
                  <a:srgbClr val="222E55"/>
                </a:solidFill>
                <a:latin typeface="Verdana"/>
                <a:cs typeface="Verdana"/>
              </a:rPr>
              <a:t>validação.</a:t>
            </a:r>
            <a:endParaRPr sz="1100">
              <a:latin typeface="Verdana"/>
              <a:cs typeface="Verdana"/>
            </a:endParaRPr>
          </a:p>
        </p:txBody>
      </p:sp>
      <p:sp>
        <p:nvSpPr>
          <p:cNvPr id="33" name="object 33"/>
          <p:cNvSpPr txBox="1"/>
          <p:nvPr/>
        </p:nvSpPr>
        <p:spPr>
          <a:xfrm>
            <a:off x="7921942" y="4069912"/>
            <a:ext cx="2157095"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a:solidFill>
                  <a:srgbClr val="222E55"/>
                </a:solidFill>
                <a:latin typeface="Arial"/>
                <a:cs typeface="Arial"/>
              </a:rPr>
              <a:t>5ª</a:t>
            </a:r>
            <a:r>
              <a:rPr sz="1100" b="1" spc="-20">
                <a:solidFill>
                  <a:srgbClr val="222E55"/>
                </a:solidFill>
                <a:latin typeface="Arial"/>
                <a:cs typeface="Arial"/>
              </a:rPr>
              <a:t> </a:t>
            </a:r>
            <a:r>
              <a:rPr sz="1100" b="1" spc="-75">
                <a:solidFill>
                  <a:srgbClr val="222E55"/>
                </a:solidFill>
                <a:latin typeface="Arial"/>
                <a:cs typeface="Arial"/>
              </a:rPr>
              <a:t>ETAPA:</a:t>
            </a:r>
            <a:r>
              <a:rPr sz="1100" b="1" spc="60">
                <a:solidFill>
                  <a:srgbClr val="222E55"/>
                </a:solidFill>
                <a:latin typeface="Arial"/>
                <a:cs typeface="Arial"/>
              </a:rPr>
              <a:t> </a:t>
            </a:r>
            <a:r>
              <a:rPr sz="1100" spc="-135">
                <a:solidFill>
                  <a:srgbClr val="222E55"/>
                </a:solidFill>
                <a:latin typeface="Verdana"/>
                <a:cs typeface="Verdana"/>
              </a:rPr>
              <a:t>os</a:t>
            </a:r>
            <a:r>
              <a:rPr sz="1100" spc="40">
                <a:solidFill>
                  <a:srgbClr val="222E55"/>
                </a:solidFill>
                <a:latin typeface="Verdana"/>
                <a:cs typeface="Verdana"/>
              </a:rPr>
              <a:t> </a:t>
            </a:r>
            <a:r>
              <a:rPr sz="1100" spc="-90">
                <a:solidFill>
                  <a:srgbClr val="222E55"/>
                </a:solidFill>
                <a:latin typeface="Verdana"/>
                <a:cs typeface="Verdana"/>
              </a:rPr>
              <a:t>dados</a:t>
            </a:r>
            <a:r>
              <a:rPr sz="1100">
                <a:solidFill>
                  <a:srgbClr val="222E55"/>
                </a:solidFill>
                <a:latin typeface="Verdana"/>
                <a:cs typeface="Verdana"/>
              </a:rPr>
              <a:t> </a:t>
            </a:r>
            <a:r>
              <a:rPr sz="1100" spc="-140">
                <a:solidFill>
                  <a:srgbClr val="222E55"/>
                </a:solidFill>
                <a:latin typeface="Verdana"/>
                <a:cs typeface="Verdana"/>
              </a:rPr>
              <a:t>do</a:t>
            </a:r>
            <a:r>
              <a:rPr sz="1100" spc="45">
                <a:solidFill>
                  <a:srgbClr val="222E55"/>
                </a:solidFill>
                <a:latin typeface="Verdana"/>
                <a:cs typeface="Verdana"/>
              </a:rPr>
              <a:t> </a:t>
            </a:r>
            <a:r>
              <a:rPr sz="1100" spc="-70">
                <a:solidFill>
                  <a:srgbClr val="222E55"/>
                </a:solidFill>
                <a:latin typeface="Verdana"/>
                <a:cs typeface="Verdana"/>
              </a:rPr>
              <a:t>fornecedor </a:t>
            </a:r>
            <a:r>
              <a:rPr sz="1100" spc="-130">
                <a:solidFill>
                  <a:srgbClr val="222E55"/>
                </a:solidFill>
                <a:latin typeface="Verdana"/>
                <a:cs typeface="Verdana"/>
              </a:rPr>
              <a:t>devem</a:t>
            </a:r>
            <a:r>
              <a:rPr sz="1100" spc="30">
                <a:solidFill>
                  <a:srgbClr val="222E55"/>
                </a:solidFill>
                <a:latin typeface="Verdana"/>
                <a:cs typeface="Verdana"/>
              </a:rPr>
              <a:t> </a:t>
            </a:r>
            <a:r>
              <a:rPr sz="1100" spc="-105">
                <a:solidFill>
                  <a:srgbClr val="222E55"/>
                </a:solidFill>
                <a:latin typeface="Verdana"/>
                <a:cs typeface="Verdana"/>
              </a:rPr>
              <a:t>estar</a:t>
            </a:r>
            <a:r>
              <a:rPr sz="1100" spc="10">
                <a:solidFill>
                  <a:srgbClr val="222E55"/>
                </a:solidFill>
                <a:latin typeface="Verdana"/>
                <a:cs typeface="Verdana"/>
              </a:rPr>
              <a:t> </a:t>
            </a:r>
            <a:r>
              <a:rPr sz="1100" spc="-170">
                <a:solidFill>
                  <a:srgbClr val="222E55"/>
                </a:solidFill>
                <a:latin typeface="Verdana"/>
                <a:cs typeface="Verdana"/>
              </a:rPr>
              <a:t>de</a:t>
            </a:r>
            <a:r>
              <a:rPr sz="1100" spc="70">
                <a:solidFill>
                  <a:srgbClr val="222E55"/>
                </a:solidFill>
                <a:latin typeface="Verdana"/>
                <a:cs typeface="Verdana"/>
              </a:rPr>
              <a:t> </a:t>
            </a:r>
            <a:r>
              <a:rPr sz="1100" spc="-80">
                <a:solidFill>
                  <a:srgbClr val="222E55"/>
                </a:solidFill>
                <a:latin typeface="Verdana"/>
                <a:cs typeface="Verdana"/>
              </a:rPr>
              <a:t>acordo</a:t>
            </a:r>
            <a:r>
              <a:rPr sz="1100" spc="25">
                <a:solidFill>
                  <a:srgbClr val="222E55"/>
                </a:solidFill>
                <a:latin typeface="Verdana"/>
                <a:cs typeface="Verdana"/>
              </a:rPr>
              <a:t> </a:t>
            </a:r>
            <a:r>
              <a:rPr sz="1100" spc="-120">
                <a:solidFill>
                  <a:srgbClr val="222E55"/>
                </a:solidFill>
                <a:latin typeface="Verdana"/>
                <a:cs typeface="Verdana"/>
              </a:rPr>
              <a:t>com</a:t>
            </a:r>
            <a:r>
              <a:rPr sz="1100" spc="35">
                <a:solidFill>
                  <a:srgbClr val="222E55"/>
                </a:solidFill>
                <a:latin typeface="Verdana"/>
                <a:cs typeface="Verdana"/>
              </a:rPr>
              <a:t> </a:t>
            </a:r>
            <a:r>
              <a:rPr sz="1100" spc="-135">
                <a:solidFill>
                  <a:srgbClr val="222E55"/>
                </a:solidFill>
                <a:latin typeface="Verdana"/>
                <a:cs typeface="Verdana"/>
              </a:rPr>
              <a:t>os</a:t>
            </a:r>
            <a:r>
              <a:rPr sz="1100" spc="40">
                <a:solidFill>
                  <a:srgbClr val="222E55"/>
                </a:solidFill>
                <a:latin typeface="Verdana"/>
                <a:cs typeface="Verdana"/>
              </a:rPr>
              <a:t> </a:t>
            </a:r>
            <a:r>
              <a:rPr sz="1100" spc="-25">
                <a:solidFill>
                  <a:srgbClr val="222E55"/>
                </a:solidFill>
                <a:latin typeface="Verdana"/>
                <a:cs typeface="Verdana"/>
              </a:rPr>
              <a:t>ca- </a:t>
            </a:r>
            <a:r>
              <a:rPr sz="1100" spc="-85">
                <a:solidFill>
                  <a:srgbClr val="222E55"/>
                </a:solidFill>
                <a:latin typeface="Verdana"/>
                <a:cs typeface="Verdana"/>
              </a:rPr>
              <a:t>dastrados</a:t>
            </a:r>
            <a:r>
              <a:rPr sz="1100" spc="-70">
                <a:solidFill>
                  <a:srgbClr val="222E55"/>
                </a:solidFill>
                <a:latin typeface="Verdana"/>
                <a:cs typeface="Verdana"/>
              </a:rPr>
              <a:t> </a:t>
            </a:r>
            <a:r>
              <a:rPr sz="1100" spc="-75">
                <a:solidFill>
                  <a:srgbClr val="222E55"/>
                </a:solidFill>
                <a:latin typeface="Verdana"/>
                <a:cs typeface="Verdana"/>
              </a:rPr>
              <a:t>no</a:t>
            </a:r>
            <a:r>
              <a:rPr sz="1100" spc="-65">
                <a:solidFill>
                  <a:srgbClr val="222E55"/>
                </a:solidFill>
                <a:latin typeface="Verdana"/>
                <a:cs typeface="Verdana"/>
              </a:rPr>
              <a:t> </a:t>
            </a:r>
            <a:r>
              <a:rPr sz="1100" spc="-10">
                <a:solidFill>
                  <a:srgbClr val="222E55"/>
                </a:solidFill>
                <a:latin typeface="Verdana"/>
                <a:cs typeface="Verdana"/>
              </a:rPr>
              <a:t>sistema.</a:t>
            </a:r>
            <a:endParaRPr sz="1100">
              <a:latin typeface="Verdana"/>
              <a:cs typeface="Verdana"/>
            </a:endParaRPr>
          </a:p>
        </p:txBody>
      </p:sp>
      <p:sp>
        <p:nvSpPr>
          <p:cNvPr id="34" name="object 34"/>
          <p:cNvSpPr txBox="1"/>
          <p:nvPr/>
        </p:nvSpPr>
        <p:spPr>
          <a:xfrm>
            <a:off x="7907413" y="2579732"/>
            <a:ext cx="2316480"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5"/>
                </a:solidFill>
                <a:latin typeface="Arial"/>
                <a:cs typeface="Arial"/>
              </a:rPr>
              <a:t>4ª</a:t>
            </a:r>
            <a:r>
              <a:rPr sz="1100" b="1" spc="-30">
                <a:solidFill>
                  <a:srgbClr val="222E55"/>
                </a:solidFill>
                <a:latin typeface="Arial"/>
                <a:cs typeface="Arial"/>
              </a:rPr>
              <a:t> </a:t>
            </a:r>
            <a:r>
              <a:rPr sz="1100" b="1" spc="-65">
                <a:solidFill>
                  <a:srgbClr val="222E55"/>
                </a:solidFill>
                <a:latin typeface="Arial"/>
                <a:cs typeface="Arial"/>
              </a:rPr>
              <a:t>ETAPA:</a:t>
            </a:r>
            <a:r>
              <a:rPr sz="1100" b="1" spc="-20">
                <a:solidFill>
                  <a:srgbClr val="222E55"/>
                </a:solidFill>
                <a:latin typeface="Arial"/>
                <a:cs typeface="Arial"/>
              </a:rPr>
              <a:t> </a:t>
            </a:r>
            <a:r>
              <a:rPr sz="1100" spc="-65">
                <a:solidFill>
                  <a:srgbClr val="222E55"/>
                </a:solidFill>
                <a:latin typeface="Verdana"/>
                <a:cs typeface="Verdana"/>
              </a:rPr>
              <a:t>Fique</a:t>
            </a:r>
            <a:r>
              <a:rPr sz="1100" spc="-90">
                <a:solidFill>
                  <a:srgbClr val="222E55"/>
                </a:solidFill>
                <a:latin typeface="Verdana"/>
                <a:cs typeface="Verdana"/>
              </a:rPr>
              <a:t> </a:t>
            </a:r>
            <a:r>
              <a:rPr sz="1100" spc="-95">
                <a:solidFill>
                  <a:srgbClr val="222E55"/>
                </a:solidFill>
                <a:latin typeface="Verdana"/>
                <a:cs typeface="Verdana"/>
              </a:rPr>
              <a:t>atento</a:t>
            </a:r>
            <a:r>
              <a:rPr sz="1100" spc="-85">
                <a:solidFill>
                  <a:srgbClr val="222E55"/>
                </a:solidFill>
                <a:latin typeface="Verdana"/>
                <a:cs typeface="Verdana"/>
              </a:rPr>
              <a:t> </a:t>
            </a:r>
            <a:r>
              <a:rPr sz="1100" spc="-95">
                <a:solidFill>
                  <a:srgbClr val="222E55"/>
                </a:solidFill>
                <a:latin typeface="Verdana"/>
                <a:cs typeface="Verdana"/>
              </a:rPr>
              <a:t>à</a:t>
            </a:r>
            <a:r>
              <a:rPr sz="1100" spc="-90">
                <a:solidFill>
                  <a:srgbClr val="222E55"/>
                </a:solidFill>
                <a:latin typeface="Verdana"/>
                <a:cs typeface="Verdana"/>
              </a:rPr>
              <a:t> </a:t>
            </a:r>
            <a:r>
              <a:rPr sz="1100" spc="-75">
                <a:solidFill>
                  <a:srgbClr val="222E55"/>
                </a:solidFill>
                <a:latin typeface="Verdana"/>
                <a:cs typeface="Verdana"/>
              </a:rPr>
              <a:t>vigência</a:t>
            </a:r>
            <a:r>
              <a:rPr sz="1100" spc="-85">
                <a:solidFill>
                  <a:srgbClr val="222E55"/>
                </a:solidFill>
                <a:latin typeface="Verdana"/>
                <a:cs typeface="Verdana"/>
              </a:rPr>
              <a:t> </a:t>
            </a:r>
            <a:r>
              <a:rPr sz="1100" spc="-25">
                <a:solidFill>
                  <a:srgbClr val="222E55"/>
                </a:solidFill>
                <a:latin typeface="Verdana"/>
                <a:cs typeface="Verdana"/>
              </a:rPr>
              <a:t>do </a:t>
            </a:r>
            <a:r>
              <a:rPr sz="1100" spc="-100">
                <a:solidFill>
                  <a:srgbClr val="222E55"/>
                </a:solidFill>
                <a:latin typeface="Verdana"/>
                <a:cs typeface="Verdana"/>
              </a:rPr>
              <a:t>contrato:</a:t>
            </a:r>
            <a:r>
              <a:rPr sz="1100" spc="-80">
                <a:solidFill>
                  <a:srgbClr val="222E55"/>
                </a:solidFill>
                <a:latin typeface="Verdana"/>
                <a:cs typeface="Verdana"/>
              </a:rPr>
              <a:t> </a:t>
            </a:r>
            <a:r>
              <a:rPr sz="1100" spc="-75">
                <a:solidFill>
                  <a:srgbClr val="222E55"/>
                </a:solidFill>
                <a:latin typeface="Verdana"/>
                <a:cs typeface="Verdana"/>
              </a:rPr>
              <a:t>se</a:t>
            </a:r>
            <a:r>
              <a:rPr sz="1100" spc="-80">
                <a:solidFill>
                  <a:srgbClr val="222E55"/>
                </a:solidFill>
                <a:latin typeface="Verdana"/>
                <a:cs typeface="Verdana"/>
              </a:rPr>
              <a:t> </a:t>
            </a:r>
            <a:r>
              <a:rPr sz="1100" spc="-65">
                <a:solidFill>
                  <a:srgbClr val="222E55"/>
                </a:solidFill>
                <a:latin typeface="Verdana"/>
                <a:cs typeface="Verdana"/>
              </a:rPr>
              <a:t>o</a:t>
            </a:r>
            <a:r>
              <a:rPr sz="1100" spc="-80">
                <a:solidFill>
                  <a:srgbClr val="222E55"/>
                </a:solidFill>
                <a:latin typeface="Verdana"/>
                <a:cs typeface="Verdana"/>
              </a:rPr>
              <a:t> </a:t>
            </a:r>
            <a:r>
              <a:rPr sz="1100" spc="-75">
                <a:solidFill>
                  <a:srgbClr val="222E55"/>
                </a:solidFill>
                <a:latin typeface="Verdana"/>
                <a:cs typeface="Verdana"/>
              </a:rPr>
              <a:t>período </a:t>
            </a:r>
            <a:r>
              <a:rPr sz="1100" spc="-95">
                <a:solidFill>
                  <a:srgbClr val="222E55"/>
                </a:solidFill>
                <a:latin typeface="Verdana"/>
                <a:cs typeface="Verdana"/>
              </a:rPr>
              <a:t>entre</a:t>
            </a:r>
            <a:r>
              <a:rPr sz="1100" spc="-80">
                <a:solidFill>
                  <a:srgbClr val="222E55"/>
                </a:solidFill>
                <a:latin typeface="Verdana"/>
                <a:cs typeface="Verdana"/>
              </a:rPr>
              <a:t> </a:t>
            </a:r>
            <a:r>
              <a:rPr sz="1100" spc="-95">
                <a:solidFill>
                  <a:srgbClr val="222E55"/>
                </a:solidFill>
                <a:latin typeface="Verdana"/>
                <a:cs typeface="Verdana"/>
              </a:rPr>
              <a:t>a</a:t>
            </a:r>
            <a:r>
              <a:rPr sz="1100" spc="-80">
                <a:solidFill>
                  <a:srgbClr val="222E55"/>
                </a:solidFill>
                <a:latin typeface="Verdana"/>
                <a:cs typeface="Verdana"/>
              </a:rPr>
              <a:t> </a:t>
            </a:r>
            <a:r>
              <a:rPr sz="1100" spc="-30">
                <a:solidFill>
                  <a:srgbClr val="222E55"/>
                </a:solidFill>
                <a:latin typeface="Verdana"/>
                <a:cs typeface="Verdana"/>
              </a:rPr>
              <a:t>admis- </a:t>
            </a:r>
            <a:r>
              <a:rPr sz="1100" spc="-75">
                <a:solidFill>
                  <a:srgbClr val="222E55"/>
                </a:solidFill>
                <a:latin typeface="Verdana"/>
                <a:cs typeface="Verdana"/>
              </a:rPr>
              <a:t>são</a:t>
            </a:r>
            <a:r>
              <a:rPr sz="1100" spc="-85">
                <a:solidFill>
                  <a:srgbClr val="222E55"/>
                </a:solidFill>
                <a:latin typeface="Verdana"/>
                <a:cs typeface="Verdana"/>
              </a:rPr>
              <a:t> e</a:t>
            </a:r>
            <a:r>
              <a:rPr sz="1100" spc="-80">
                <a:solidFill>
                  <a:srgbClr val="222E55"/>
                </a:solidFill>
                <a:latin typeface="Verdana"/>
                <a:cs typeface="Verdana"/>
              </a:rPr>
              <a:t> </a:t>
            </a:r>
            <a:r>
              <a:rPr sz="1100" spc="-65">
                <a:solidFill>
                  <a:srgbClr val="222E55"/>
                </a:solidFill>
                <a:latin typeface="Verdana"/>
                <a:cs typeface="Verdana"/>
              </a:rPr>
              <a:t>o</a:t>
            </a:r>
            <a:r>
              <a:rPr sz="1100" spc="-80">
                <a:solidFill>
                  <a:srgbClr val="222E55"/>
                </a:solidFill>
                <a:latin typeface="Verdana"/>
                <a:cs typeface="Verdana"/>
              </a:rPr>
              <a:t> </a:t>
            </a:r>
            <a:r>
              <a:rPr sz="1100" spc="-95">
                <a:solidFill>
                  <a:srgbClr val="222E55"/>
                </a:solidFill>
                <a:latin typeface="Verdana"/>
                <a:cs typeface="Verdana"/>
              </a:rPr>
              <a:t>término</a:t>
            </a:r>
            <a:r>
              <a:rPr sz="1100" spc="-85">
                <a:solidFill>
                  <a:srgbClr val="222E55"/>
                </a:solidFill>
                <a:latin typeface="Verdana"/>
                <a:cs typeface="Verdana"/>
              </a:rPr>
              <a:t> for</a:t>
            </a:r>
            <a:r>
              <a:rPr sz="1100" spc="-80">
                <a:solidFill>
                  <a:srgbClr val="222E55"/>
                </a:solidFill>
                <a:latin typeface="Verdana"/>
                <a:cs typeface="Verdana"/>
              </a:rPr>
              <a:t> de </a:t>
            </a:r>
            <a:r>
              <a:rPr sz="1100" spc="-100">
                <a:solidFill>
                  <a:srgbClr val="222E55"/>
                </a:solidFill>
                <a:latin typeface="Verdana"/>
                <a:cs typeface="Verdana"/>
              </a:rPr>
              <a:t>até</a:t>
            </a:r>
            <a:r>
              <a:rPr sz="1100" spc="-85">
                <a:solidFill>
                  <a:srgbClr val="222E55"/>
                </a:solidFill>
                <a:latin typeface="Verdana"/>
                <a:cs typeface="Verdana"/>
              </a:rPr>
              <a:t> </a:t>
            </a:r>
            <a:r>
              <a:rPr sz="1100" b="1">
                <a:solidFill>
                  <a:srgbClr val="222E55"/>
                </a:solidFill>
                <a:latin typeface="Arial"/>
                <a:cs typeface="Arial"/>
              </a:rPr>
              <a:t>90</a:t>
            </a:r>
            <a:r>
              <a:rPr sz="1100" b="1" spc="-10">
                <a:solidFill>
                  <a:srgbClr val="222E55"/>
                </a:solidFill>
                <a:latin typeface="Arial"/>
                <a:cs typeface="Arial"/>
              </a:rPr>
              <a:t> </a:t>
            </a:r>
            <a:r>
              <a:rPr sz="1100" b="1" spc="-60">
                <a:solidFill>
                  <a:srgbClr val="222E55"/>
                </a:solidFill>
                <a:latin typeface="Arial"/>
                <a:cs typeface="Arial"/>
              </a:rPr>
              <a:t>dias</a:t>
            </a:r>
            <a:r>
              <a:rPr sz="1100" spc="-60">
                <a:solidFill>
                  <a:srgbClr val="222E55"/>
                </a:solidFill>
                <a:latin typeface="Verdana"/>
                <a:cs typeface="Verdana"/>
              </a:rPr>
              <a:t>,</a:t>
            </a:r>
            <a:r>
              <a:rPr sz="1100" spc="-85">
                <a:solidFill>
                  <a:srgbClr val="222E55"/>
                </a:solidFill>
                <a:latin typeface="Verdana"/>
                <a:cs typeface="Verdana"/>
              </a:rPr>
              <a:t> </a:t>
            </a:r>
            <a:r>
              <a:rPr sz="1100" spc="-50">
                <a:solidFill>
                  <a:srgbClr val="222E55"/>
                </a:solidFill>
                <a:latin typeface="Verdana"/>
                <a:cs typeface="Verdana"/>
              </a:rPr>
              <a:t>o </a:t>
            </a:r>
            <a:r>
              <a:rPr sz="1100" spc="-90">
                <a:solidFill>
                  <a:srgbClr val="222E55"/>
                </a:solidFill>
                <a:latin typeface="Verdana"/>
                <a:cs typeface="Verdana"/>
              </a:rPr>
              <a:t>documento</a:t>
            </a:r>
            <a:r>
              <a:rPr sz="1100" spc="-55">
                <a:solidFill>
                  <a:srgbClr val="222E55"/>
                </a:solidFill>
                <a:latin typeface="Verdana"/>
                <a:cs typeface="Verdana"/>
              </a:rPr>
              <a:t> </a:t>
            </a:r>
            <a:r>
              <a:rPr sz="1100" spc="-85">
                <a:solidFill>
                  <a:srgbClr val="222E55"/>
                </a:solidFill>
                <a:latin typeface="Verdana"/>
                <a:cs typeface="Verdana"/>
              </a:rPr>
              <a:t>poderá</a:t>
            </a:r>
            <a:r>
              <a:rPr sz="1100" spc="-55">
                <a:solidFill>
                  <a:srgbClr val="222E55"/>
                </a:solidFill>
                <a:latin typeface="Verdana"/>
                <a:cs typeface="Verdana"/>
              </a:rPr>
              <a:t> </a:t>
            </a:r>
            <a:r>
              <a:rPr sz="1100" spc="-85">
                <a:solidFill>
                  <a:srgbClr val="222E55"/>
                </a:solidFill>
                <a:latin typeface="Verdana"/>
                <a:cs typeface="Verdana"/>
              </a:rPr>
              <a:t>ser</a:t>
            </a:r>
            <a:r>
              <a:rPr sz="1100" spc="-55">
                <a:solidFill>
                  <a:srgbClr val="222E55"/>
                </a:solidFill>
                <a:latin typeface="Verdana"/>
                <a:cs typeface="Verdana"/>
              </a:rPr>
              <a:t> </a:t>
            </a:r>
            <a:r>
              <a:rPr sz="1100" spc="-70">
                <a:solidFill>
                  <a:srgbClr val="222E55"/>
                </a:solidFill>
                <a:latin typeface="Verdana"/>
                <a:cs typeface="Verdana"/>
              </a:rPr>
              <a:t>aceito</a:t>
            </a:r>
            <a:r>
              <a:rPr sz="1100" spc="-55">
                <a:solidFill>
                  <a:srgbClr val="222E55"/>
                </a:solidFill>
                <a:latin typeface="Verdana"/>
                <a:cs typeface="Verdana"/>
              </a:rPr>
              <a:t> </a:t>
            </a:r>
            <a:r>
              <a:rPr sz="1100" spc="-75">
                <a:solidFill>
                  <a:srgbClr val="222E55"/>
                </a:solidFill>
                <a:latin typeface="Verdana"/>
                <a:cs typeface="Verdana"/>
              </a:rPr>
              <a:t>mesmo </a:t>
            </a:r>
            <a:r>
              <a:rPr sz="1100" spc="-90">
                <a:solidFill>
                  <a:srgbClr val="222E55"/>
                </a:solidFill>
                <a:latin typeface="Verdana"/>
                <a:cs typeface="Verdana"/>
              </a:rPr>
              <a:t>fora</a:t>
            </a:r>
            <a:r>
              <a:rPr sz="1100" spc="-95">
                <a:solidFill>
                  <a:srgbClr val="222E55"/>
                </a:solidFill>
                <a:latin typeface="Verdana"/>
                <a:cs typeface="Verdana"/>
              </a:rPr>
              <a:t> </a:t>
            </a:r>
            <a:r>
              <a:rPr sz="1100" spc="-85">
                <a:solidFill>
                  <a:srgbClr val="222E55"/>
                </a:solidFill>
                <a:latin typeface="Verdana"/>
                <a:cs typeface="Verdana"/>
              </a:rPr>
              <a:t>da</a:t>
            </a:r>
            <a:r>
              <a:rPr sz="1100" spc="-90">
                <a:solidFill>
                  <a:srgbClr val="222E55"/>
                </a:solidFill>
                <a:latin typeface="Verdana"/>
                <a:cs typeface="Verdana"/>
              </a:rPr>
              <a:t> </a:t>
            </a:r>
            <a:r>
              <a:rPr sz="1100" spc="-10">
                <a:solidFill>
                  <a:srgbClr val="222E55"/>
                </a:solidFill>
                <a:latin typeface="Verdana"/>
                <a:cs typeface="Verdana"/>
              </a:rPr>
              <a:t>vigência.</a:t>
            </a:r>
            <a:endParaRPr sz="1100">
              <a:latin typeface="Verdana"/>
              <a:cs typeface="Verdana"/>
            </a:endParaRPr>
          </a:p>
        </p:txBody>
      </p:sp>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BD999AD-3F0C-D03E-BF7E-465179385C2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2222815" y="294073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1498D9A-1F2A-C7AD-C984-24DF8D4F59F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2300782" y="326117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8F903EC-5692-B443-2CBE-CEFBF2639F9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2300782" y="433507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A10512A-3876-D792-CAA5-18FB0A2D9F8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2300782" y="5408961"/>
            <a:ext cx="1489338" cy="15230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C7546A5-A9F1-553C-4F4E-F176680C1E4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5618740" y="466417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878A412-75A3-654B-9EBB-9092233DC10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5705371" y="557352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01C65C9-27C5-6F05-114A-95C04BEAD44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6181840" y="557352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2AD33B5-0AE6-BF58-B2B8-80B1130B978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0" t="53384" b="31725"/>
          <a:stretch>
            <a:fillRect/>
          </a:stretch>
        </p:blipFill>
        <p:spPr bwMode="auto">
          <a:xfrm flipV="1">
            <a:off x="5627403" y="5937266"/>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53670">
              <a:lnSpc>
                <a:spcPts val="5940"/>
              </a:lnSpc>
              <a:spcBef>
                <a:spcPts val="100"/>
              </a:spcBef>
            </a:pPr>
            <a:r>
              <a:rPr spc="-335"/>
              <a:t>Ficha</a:t>
            </a:r>
            <a:r>
              <a:rPr spc="-350"/>
              <a:t> </a:t>
            </a:r>
            <a:r>
              <a:rPr spc="-200"/>
              <a:t>de</a:t>
            </a:r>
            <a:r>
              <a:rPr spc="-350"/>
              <a:t> </a:t>
            </a:r>
            <a:r>
              <a:rPr spc="-229"/>
              <a:t>Registro</a:t>
            </a:r>
          </a:p>
          <a:p>
            <a:pPr marL="171450">
              <a:lnSpc>
                <a:spcPts val="2820"/>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a:t>
            </a:r>
            <a:r>
              <a:rPr sz="2400" i="1" spc="-20">
                <a:solidFill>
                  <a:srgbClr val="FBFDFF"/>
                </a:solidFill>
                <a:latin typeface="Arial"/>
                <a:cs typeface="Arial"/>
              </a:rPr>
              <a:t>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85</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spc="-10"/>
              <a:t>FUNÇÃO:</a:t>
            </a:r>
          </a:p>
          <a:p>
            <a:pPr marL="12700" marR="10795">
              <a:lnSpc>
                <a:spcPct val="100000"/>
              </a:lnSpc>
            </a:pPr>
            <a:r>
              <a:rPr b="0" spc="-50">
                <a:latin typeface="Verdana"/>
                <a:cs typeface="Verdana"/>
              </a:rPr>
              <a:t>A</a:t>
            </a:r>
            <a:r>
              <a:rPr b="0" spc="-110">
                <a:latin typeface="Verdana"/>
                <a:cs typeface="Verdana"/>
              </a:rPr>
              <a:t> </a:t>
            </a:r>
            <a:r>
              <a:rPr b="0" spc="-90">
                <a:latin typeface="Verdana"/>
                <a:cs typeface="Verdana"/>
              </a:rPr>
              <a:t>ficha</a:t>
            </a:r>
            <a:r>
              <a:rPr b="0" spc="-105">
                <a:latin typeface="Verdana"/>
                <a:cs typeface="Verdana"/>
              </a:rPr>
              <a:t> </a:t>
            </a:r>
            <a:r>
              <a:rPr b="0" spc="-110">
                <a:latin typeface="Verdana"/>
                <a:cs typeface="Verdana"/>
              </a:rPr>
              <a:t>de</a:t>
            </a:r>
            <a:r>
              <a:rPr b="0" spc="-105">
                <a:latin typeface="Verdana"/>
                <a:cs typeface="Verdana"/>
              </a:rPr>
              <a:t> </a:t>
            </a:r>
            <a:r>
              <a:rPr b="0" spc="-110">
                <a:latin typeface="Verdana"/>
                <a:cs typeface="Verdana"/>
              </a:rPr>
              <a:t>registro</a:t>
            </a:r>
            <a:r>
              <a:rPr b="0" spc="-105">
                <a:latin typeface="Verdana"/>
                <a:cs typeface="Verdana"/>
              </a:rPr>
              <a:t> </a:t>
            </a:r>
            <a:r>
              <a:rPr b="0" spc="-150">
                <a:latin typeface="Verdana"/>
                <a:cs typeface="Verdana"/>
              </a:rPr>
              <a:t>tem</a:t>
            </a:r>
            <a:r>
              <a:rPr b="0" spc="-105">
                <a:latin typeface="Verdana"/>
                <a:cs typeface="Verdana"/>
              </a:rPr>
              <a:t> </a:t>
            </a:r>
            <a:r>
              <a:rPr b="0" spc="-114">
                <a:latin typeface="Verdana"/>
                <a:cs typeface="Verdana"/>
              </a:rPr>
              <a:t>como</a:t>
            </a:r>
            <a:r>
              <a:rPr b="0" spc="-105">
                <a:latin typeface="Verdana"/>
                <a:cs typeface="Verdana"/>
              </a:rPr>
              <a:t> </a:t>
            </a:r>
            <a:r>
              <a:rPr b="0" spc="-100">
                <a:latin typeface="Verdana"/>
                <a:cs typeface="Verdana"/>
              </a:rPr>
              <a:t>função</a:t>
            </a:r>
            <a:r>
              <a:rPr b="0" spc="-105">
                <a:latin typeface="Verdana"/>
                <a:cs typeface="Verdana"/>
              </a:rPr>
              <a:t> </a:t>
            </a:r>
            <a:r>
              <a:rPr b="0" spc="-120">
                <a:latin typeface="Verdana"/>
                <a:cs typeface="Verdana"/>
              </a:rPr>
              <a:t>documentar</a:t>
            </a:r>
            <a:r>
              <a:rPr b="0" spc="-105">
                <a:latin typeface="Verdana"/>
                <a:cs typeface="Verdana"/>
              </a:rPr>
              <a:t> oficialmente</a:t>
            </a:r>
            <a:r>
              <a:rPr b="0" spc="-110">
                <a:latin typeface="Verdana"/>
                <a:cs typeface="Verdana"/>
              </a:rPr>
              <a:t> as</a:t>
            </a:r>
            <a:r>
              <a:rPr b="0" spc="-105">
                <a:latin typeface="Verdana"/>
                <a:cs typeface="Verdana"/>
              </a:rPr>
              <a:t> informações </a:t>
            </a:r>
            <a:r>
              <a:rPr b="0" spc="-100">
                <a:latin typeface="Verdana"/>
                <a:cs typeface="Verdana"/>
              </a:rPr>
              <a:t>do</a:t>
            </a:r>
            <a:r>
              <a:rPr b="0" spc="-105">
                <a:latin typeface="Verdana"/>
                <a:cs typeface="Verdana"/>
              </a:rPr>
              <a:t> </a:t>
            </a:r>
            <a:r>
              <a:rPr b="0" spc="-100">
                <a:latin typeface="Verdana"/>
                <a:cs typeface="Verdana"/>
              </a:rPr>
              <a:t>colaborador</a:t>
            </a:r>
            <a:r>
              <a:rPr b="0" spc="-105">
                <a:latin typeface="Verdana"/>
                <a:cs typeface="Verdana"/>
              </a:rPr>
              <a:t> </a:t>
            </a:r>
            <a:r>
              <a:rPr b="0" spc="-25">
                <a:latin typeface="Verdana"/>
                <a:cs typeface="Verdana"/>
              </a:rPr>
              <a:t>no </a:t>
            </a:r>
            <a:r>
              <a:rPr b="0" spc="-135">
                <a:latin typeface="Verdana"/>
                <a:cs typeface="Verdana"/>
              </a:rPr>
              <a:t>momento</a:t>
            </a:r>
            <a:r>
              <a:rPr b="0" spc="-105">
                <a:latin typeface="Verdana"/>
                <a:cs typeface="Verdana"/>
              </a:rPr>
              <a:t> </a:t>
            </a:r>
            <a:r>
              <a:rPr b="0" spc="-110">
                <a:latin typeface="Verdana"/>
                <a:cs typeface="Verdana"/>
              </a:rPr>
              <a:t>da</a:t>
            </a:r>
            <a:r>
              <a:rPr b="0" spc="-105">
                <a:latin typeface="Verdana"/>
                <a:cs typeface="Verdana"/>
              </a:rPr>
              <a:t> </a:t>
            </a:r>
            <a:r>
              <a:rPr b="0" spc="-125">
                <a:latin typeface="Verdana"/>
                <a:cs typeface="Verdana"/>
              </a:rPr>
              <a:t>admissão,</a:t>
            </a:r>
            <a:r>
              <a:rPr b="0" spc="-105">
                <a:latin typeface="Verdana"/>
                <a:cs typeface="Verdana"/>
              </a:rPr>
              <a:t> reunindo </a:t>
            </a:r>
            <a:r>
              <a:rPr b="0" spc="-95">
                <a:latin typeface="Verdana"/>
                <a:cs typeface="Verdana"/>
              </a:rPr>
              <a:t>dados</a:t>
            </a:r>
            <a:r>
              <a:rPr b="0" spc="-100">
                <a:latin typeface="Verdana"/>
                <a:cs typeface="Verdana"/>
              </a:rPr>
              <a:t> </a:t>
            </a:r>
            <a:r>
              <a:rPr b="0" spc="-110">
                <a:latin typeface="Verdana"/>
                <a:cs typeface="Verdana"/>
              </a:rPr>
              <a:t>pessoais,</a:t>
            </a:r>
            <a:r>
              <a:rPr b="0" spc="-105">
                <a:latin typeface="Verdana"/>
                <a:cs typeface="Verdana"/>
              </a:rPr>
              <a:t> </a:t>
            </a:r>
            <a:r>
              <a:rPr b="0" spc="-95">
                <a:latin typeface="Verdana"/>
                <a:cs typeface="Verdana"/>
              </a:rPr>
              <a:t>profissionais</a:t>
            </a:r>
            <a:r>
              <a:rPr b="0" spc="-105">
                <a:latin typeface="Verdana"/>
                <a:cs typeface="Verdana"/>
              </a:rPr>
              <a:t> </a:t>
            </a:r>
            <a:r>
              <a:rPr b="0" spc="-114">
                <a:latin typeface="Verdana"/>
                <a:cs typeface="Verdana"/>
              </a:rPr>
              <a:t>e</a:t>
            </a:r>
            <a:r>
              <a:rPr b="0" spc="-105">
                <a:latin typeface="Verdana"/>
                <a:cs typeface="Verdana"/>
              </a:rPr>
              <a:t> </a:t>
            </a:r>
            <a:r>
              <a:rPr b="0" spc="-120">
                <a:latin typeface="Verdana"/>
                <a:cs typeface="Verdana"/>
              </a:rPr>
              <a:t>contratuais.</a:t>
            </a:r>
            <a:r>
              <a:rPr b="0" spc="-100">
                <a:latin typeface="Verdana"/>
                <a:cs typeface="Verdana"/>
              </a:rPr>
              <a:t> </a:t>
            </a:r>
            <a:r>
              <a:rPr b="0" spc="-90">
                <a:latin typeface="Verdana"/>
                <a:cs typeface="Verdana"/>
              </a:rPr>
              <a:t>Ela</a:t>
            </a:r>
            <a:r>
              <a:rPr b="0" spc="-105">
                <a:latin typeface="Verdana"/>
                <a:cs typeface="Verdana"/>
              </a:rPr>
              <a:t> </a:t>
            </a:r>
            <a:r>
              <a:rPr b="0" spc="-114">
                <a:latin typeface="Verdana"/>
                <a:cs typeface="Verdana"/>
              </a:rPr>
              <a:t>formaliza</a:t>
            </a:r>
            <a:r>
              <a:rPr b="0" spc="-105">
                <a:latin typeface="Verdana"/>
                <a:cs typeface="Verdana"/>
              </a:rPr>
              <a:t> </a:t>
            </a:r>
            <a:r>
              <a:rPr b="0" spc="-100">
                <a:latin typeface="Verdana"/>
                <a:cs typeface="Verdana"/>
              </a:rPr>
              <a:t>o</a:t>
            </a:r>
            <a:r>
              <a:rPr b="0" spc="-105">
                <a:latin typeface="Verdana"/>
                <a:cs typeface="Verdana"/>
              </a:rPr>
              <a:t> </a:t>
            </a:r>
            <a:r>
              <a:rPr b="0" spc="-50">
                <a:latin typeface="Verdana"/>
                <a:cs typeface="Verdana"/>
              </a:rPr>
              <a:t>vínculo </a:t>
            </a:r>
            <a:r>
              <a:rPr b="0" spc="-125">
                <a:latin typeface="Verdana"/>
                <a:cs typeface="Verdana"/>
              </a:rPr>
              <a:t>entre</a:t>
            </a:r>
            <a:r>
              <a:rPr b="0" spc="-105">
                <a:latin typeface="Verdana"/>
                <a:cs typeface="Verdana"/>
              </a:rPr>
              <a:t> </a:t>
            </a:r>
            <a:r>
              <a:rPr b="0" spc="-120">
                <a:latin typeface="Verdana"/>
                <a:cs typeface="Verdana"/>
              </a:rPr>
              <a:t>empregado</a:t>
            </a:r>
            <a:r>
              <a:rPr b="0" spc="-105">
                <a:latin typeface="Verdana"/>
                <a:cs typeface="Verdana"/>
              </a:rPr>
              <a:t> </a:t>
            </a:r>
            <a:r>
              <a:rPr b="0" spc="-114">
                <a:latin typeface="Verdana"/>
                <a:cs typeface="Verdana"/>
              </a:rPr>
              <a:t>e</a:t>
            </a:r>
            <a:r>
              <a:rPr b="0" spc="-105">
                <a:latin typeface="Verdana"/>
                <a:cs typeface="Verdana"/>
              </a:rPr>
              <a:t> </a:t>
            </a:r>
            <a:r>
              <a:rPr b="0" spc="-120">
                <a:latin typeface="Verdana"/>
                <a:cs typeface="Verdana"/>
              </a:rPr>
              <a:t>empregador</a:t>
            </a:r>
            <a:r>
              <a:rPr b="0" spc="-105">
                <a:latin typeface="Verdana"/>
                <a:cs typeface="Verdana"/>
              </a:rPr>
              <a:t> </a:t>
            </a:r>
            <a:r>
              <a:rPr b="0" spc="-114">
                <a:latin typeface="Verdana"/>
                <a:cs typeface="Verdana"/>
              </a:rPr>
              <a:t>e</a:t>
            </a:r>
            <a:r>
              <a:rPr b="0" spc="-105">
                <a:latin typeface="Verdana"/>
                <a:cs typeface="Verdana"/>
              </a:rPr>
              <a:t> </a:t>
            </a:r>
            <a:r>
              <a:rPr b="0" spc="-114">
                <a:latin typeface="Verdana"/>
                <a:cs typeface="Verdana"/>
              </a:rPr>
              <a:t>serve</a:t>
            </a:r>
            <a:r>
              <a:rPr b="0" spc="-100">
                <a:latin typeface="Verdana"/>
                <a:cs typeface="Verdana"/>
              </a:rPr>
              <a:t> </a:t>
            </a:r>
            <a:r>
              <a:rPr b="0" spc="-114">
                <a:latin typeface="Verdana"/>
                <a:cs typeface="Verdana"/>
              </a:rPr>
              <a:t>como</a:t>
            </a:r>
            <a:r>
              <a:rPr b="0" spc="-105">
                <a:latin typeface="Verdana"/>
                <a:cs typeface="Verdana"/>
              </a:rPr>
              <a:t> </a:t>
            </a:r>
            <a:r>
              <a:rPr b="0" spc="-114">
                <a:latin typeface="Verdana"/>
                <a:cs typeface="Verdana"/>
              </a:rPr>
              <a:t>documento-base</a:t>
            </a:r>
            <a:r>
              <a:rPr b="0" spc="-105">
                <a:latin typeface="Verdana"/>
                <a:cs typeface="Verdana"/>
              </a:rPr>
              <a:t> </a:t>
            </a:r>
            <a:r>
              <a:rPr b="0" spc="-120">
                <a:latin typeface="Verdana"/>
                <a:cs typeface="Verdana"/>
              </a:rPr>
              <a:t>para</a:t>
            </a:r>
            <a:r>
              <a:rPr b="0" spc="-105">
                <a:latin typeface="Verdana"/>
                <a:cs typeface="Verdana"/>
              </a:rPr>
              <a:t> </a:t>
            </a:r>
            <a:r>
              <a:rPr b="0" spc="-100">
                <a:latin typeface="Verdana"/>
                <a:cs typeface="Verdana"/>
              </a:rPr>
              <a:t>o</a:t>
            </a:r>
            <a:r>
              <a:rPr b="0" spc="-105">
                <a:latin typeface="Verdana"/>
                <a:cs typeface="Verdana"/>
              </a:rPr>
              <a:t> </a:t>
            </a:r>
            <a:r>
              <a:rPr b="0" spc="-95">
                <a:latin typeface="Verdana"/>
                <a:cs typeface="Verdana"/>
              </a:rPr>
              <a:t>histórico</a:t>
            </a:r>
            <a:r>
              <a:rPr b="0" spc="-105">
                <a:latin typeface="Verdana"/>
                <a:cs typeface="Verdana"/>
              </a:rPr>
              <a:t> </a:t>
            </a:r>
            <a:r>
              <a:rPr b="0" spc="-95">
                <a:latin typeface="Verdana"/>
                <a:cs typeface="Verdana"/>
              </a:rPr>
              <a:t>funcional</a:t>
            </a:r>
            <a:r>
              <a:rPr b="0" spc="-100">
                <a:latin typeface="Verdana"/>
                <a:cs typeface="Verdana"/>
              </a:rPr>
              <a:t> do</a:t>
            </a:r>
            <a:r>
              <a:rPr b="0" spc="-105">
                <a:latin typeface="Verdana"/>
                <a:cs typeface="Verdana"/>
              </a:rPr>
              <a:t> </a:t>
            </a:r>
            <a:r>
              <a:rPr b="0" spc="-10">
                <a:latin typeface="Verdana"/>
                <a:cs typeface="Verdana"/>
              </a:rPr>
              <a:t>traba- </a:t>
            </a:r>
            <a:r>
              <a:rPr b="0" spc="-105">
                <a:latin typeface="Verdana"/>
                <a:cs typeface="Verdana"/>
              </a:rPr>
              <a:t>lhador</a:t>
            </a:r>
            <a:r>
              <a:rPr b="0" spc="-110">
                <a:latin typeface="Verdana"/>
                <a:cs typeface="Verdana"/>
              </a:rPr>
              <a:t> </a:t>
            </a:r>
            <a:r>
              <a:rPr b="0" spc="-120">
                <a:latin typeface="Verdana"/>
                <a:cs typeface="Verdana"/>
              </a:rPr>
              <a:t>dentro</a:t>
            </a:r>
            <a:r>
              <a:rPr b="0" spc="-110">
                <a:latin typeface="Verdana"/>
                <a:cs typeface="Verdana"/>
              </a:rPr>
              <a:t> da </a:t>
            </a:r>
            <a:r>
              <a:rPr b="0" spc="-10">
                <a:latin typeface="Verdana"/>
                <a:cs typeface="Verdana"/>
              </a:rPr>
              <a:t>empresa.</a:t>
            </a:r>
          </a:p>
          <a:p>
            <a:pPr marL="12700">
              <a:lnSpc>
                <a:spcPct val="100000"/>
              </a:lnSpc>
              <a:spcBef>
                <a:spcPts val="1800"/>
              </a:spcBef>
            </a:pPr>
            <a:r>
              <a:rPr spc="-10"/>
              <a:t>IMPORTÂNCIA:</a:t>
            </a:r>
          </a:p>
          <a:p>
            <a:pPr marL="12700" marR="108585">
              <a:lnSpc>
                <a:spcPct val="100000"/>
              </a:lnSpc>
            </a:pPr>
            <a:r>
              <a:rPr b="0" spc="-85">
                <a:latin typeface="Verdana"/>
                <a:cs typeface="Verdana"/>
              </a:rPr>
              <a:t>Esse</a:t>
            </a:r>
            <a:r>
              <a:rPr b="0" spc="-100">
                <a:latin typeface="Verdana"/>
                <a:cs typeface="Verdana"/>
              </a:rPr>
              <a:t> </a:t>
            </a:r>
            <a:r>
              <a:rPr b="0" spc="-120">
                <a:latin typeface="Verdana"/>
                <a:cs typeface="Verdana"/>
              </a:rPr>
              <a:t>documento</a:t>
            </a:r>
            <a:r>
              <a:rPr b="0" spc="-100">
                <a:latin typeface="Verdana"/>
                <a:cs typeface="Verdana"/>
              </a:rPr>
              <a:t> </a:t>
            </a:r>
            <a:r>
              <a:rPr b="0" spc="-114">
                <a:latin typeface="Verdana"/>
                <a:cs typeface="Verdana"/>
              </a:rPr>
              <a:t>é</a:t>
            </a:r>
            <a:r>
              <a:rPr b="0" spc="-100">
                <a:latin typeface="Verdana"/>
                <a:cs typeface="Verdana"/>
              </a:rPr>
              <a:t> </a:t>
            </a:r>
            <a:r>
              <a:rPr b="0" spc="-85">
                <a:latin typeface="Verdana"/>
                <a:cs typeface="Verdana"/>
              </a:rPr>
              <a:t>essencial</a:t>
            </a:r>
            <a:r>
              <a:rPr b="0" spc="-95">
                <a:latin typeface="Verdana"/>
                <a:cs typeface="Verdana"/>
              </a:rPr>
              <a:t> </a:t>
            </a:r>
            <a:r>
              <a:rPr b="0" spc="-110">
                <a:latin typeface="Verdana"/>
                <a:cs typeface="Verdana"/>
              </a:rPr>
              <a:t>porque</a:t>
            </a:r>
            <a:r>
              <a:rPr b="0" spc="-100">
                <a:latin typeface="Verdana"/>
                <a:cs typeface="Verdana"/>
              </a:rPr>
              <a:t> </a:t>
            </a:r>
            <a:r>
              <a:rPr b="0" spc="-105">
                <a:latin typeface="Verdana"/>
                <a:cs typeface="Verdana"/>
              </a:rPr>
              <a:t>centraliza</a:t>
            </a:r>
            <a:r>
              <a:rPr b="0" spc="-100">
                <a:latin typeface="Verdana"/>
                <a:cs typeface="Verdana"/>
              </a:rPr>
              <a:t> </a:t>
            </a:r>
            <a:r>
              <a:rPr b="0" spc="-105">
                <a:latin typeface="Verdana"/>
                <a:cs typeface="Verdana"/>
              </a:rPr>
              <a:t>informações</a:t>
            </a:r>
            <a:r>
              <a:rPr b="0" spc="-100">
                <a:latin typeface="Verdana"/>
                <a:cs typeface="Verdana"/>
              </a:rPr>
              <a:t> </a:t>
            </a:r>
            <a:r>
              <a:rPr b="0" spc="-110">
                <a:latin typeface="Verdana"/>
                <a:cs typeface="Verdana"/>
              </a:rPr>
              <a:t>que</a:t>
            </a:r>
            <a:r>
              <a:rPr b="0" spc="-95">
                <a:latin typeface="Verdana"/>
                <a:cs typeface="Verdana"/>
              </a:rPr>
              <a:t> </a:t>
            </a:r>
            <a:r>
              <a:rPr b="0" spc="-130">
                <a:latin typeface="Verdana"/>
                <a:cs typeface="Verdana"/>
              </a:rPr>
              <a:t>comprovam</a:t>
            </a:r>
            <a:r>
              <a:rPr b="0" spc="-100">
                <a:latin typeface="Verdana"/>
                <a:cs typeface="Verdana"/>
              </a:rPr>
              <a:t> </a:t>
            </a:r>
            <a:r>
              <a:rPr b="0" spc="-114">
                <a:latin typeface="Verdana"/>
                <a:cs typeface="Verdana"/>
              </a:rPr>
              <a:t>a</a:t>
            </a:r>
            <a:r>
              <a:rPr b="0" spc="-100">
                <a:latin typeface="Verdana"/>
                <a:cs typeface="Verdana"/>
              </a:rPr>
              <a:t> </a:t>
            </a:r>
            <a:r>
              <a:rPr b="0" spc="-110">
                <a:latin typeface="Verdana"/>
                <a:cs typeface="Verdana"/>
              </a:rPr>
              <a:t>regularidade</a:t>
            </a:r>
            <a:r>
              <a:rPr b="0" spc="-100">
                <a:latin typeface="Verdana"/>
                <a:cs typeface="Verdana"/>
              </a:rPr>
              <a:t> </a:t>
            </a:r>
            <a:r>
              <a:rPr b="0" spc="-110">
                <a:latin typeface="Verdana"/>
                <a:cs typeface="Verdana"/>
              </a:rPr>
              <a:t>da</a:t>
            </a:r>
            <a:r>
              <a:rPr b="0" spc="-95">
                <a:latin typeface="Verdana"/>
                <a:cs typeface="Verdana"/>
              </a:rPr>
              <a:t> </a:t>
            </a:r>
            <a:r>
              <a:rPr b="0" spc="-25">
                <a:latin typeface="Verdana"/>
                <a:cs typeface="Verdana"/>
              </a:rPr>
              <a:t>ad- </a:t>
            </a:r>
            <a:r>
              <a:rPr b="0" spc="-130">
                <a:latin typeface="Verdana"/>
                <a:cs typeface="Verdana"/>
              </a:rPr>
              <a:t>missão,</a:t>
            </a:r>
            <a:r>
              <a:rPr b="0" spc="-110">
                <a:latin typeface="Verdana"/>
                <a:cs typeface="Verdana"/>
              </a:rPr>
              <a:t> </a:t>
            </a:r>
            <a:r>
              <a:rPr b="0" spc="-114">
                <a:latin typeface="Verdana"/>
                <a:cs typeface="Verdana"/>
              </a:rPr>
              <a:t>como</a:t>
            </a:r>
            <a:r>
              <a:rPr b="0" spc="-110">
                <a:latin typeface="Verdana"/>
                <a:cs typeface="Verdana"/>
              </a:rPr>
              <a:t> </a:t>
            </a:r>
            <a:r>
              <a:rPr b="0" spc="-95">
                <a:latin typeface="Verdana"/>
                <a:cs typeface="Verdana"/>
              </a:rPr>
              <a:t>dados</a:t>
            </a:r>
            <a:r>
              <a:rPr b="0" spc="-105">
                <a:latin typeface="Verdana"/>
                <a:cs typeface="Verdana"/>
              </a:rPr>
              <a:t> </a:t>
            </a:r>
            <a:r>
              <a:rPr b="0" spc="-110">
                <a:latin typeface="Verdana"/>
                <a:cs typeface="Verdana"/>
              </a:rPr>
              <a:t>pessoais, </a:t>
            </a:r>
            <a:r>
              <a:rPr b="0" spc="-120">
                <a:latin typeface="Verdana"/>
                <a:cs typeface="Verdana"/>
              </a:rPr>
              <a:t>função,</a:t>
            </a:r>
            <a:r>
              <a:rPr b="0" spc="-105">
                <a:latin typeface="Verdana"/>
                <a:cs typeface="Verdana"/>
              </a:rPr>
              <a:t> </a:t>
            </a:r>
            <a:r>
              <a:rPr b="0" spc="-120">
                <a:latin typeface="Verdana"/>
                <a:cs typeface="Verdana"/>
              </a:rPr>
              <a:t>salário,</a:t>
            </a:r>
            <a:r>
              <a:rPr b="0" spc="-110">
                <a:latin typeface="Verdana"/>
                <a:cs typeface="Verdana"/>
              </a:rPr>
              <a:t> </a:t>
            </a:r>
            <a:r>
              <a:rPr b="0" spc="-105">
                <a:latin typeface="Verdana"/>
                <a:cs typeface="Verdana"/>
              </a:rPr>
              <a:t>carga </a:t>
            </a:r>
            <a:r>
              <a:rPr b="0" spc="-114">
                <a:latin typeface="Verdana"/>
                <a:cs typeface="Verdana"/>
              </a:rPr>
              <a:t>horária</a:t>
            </a:r>
            <a:r>
              <a:rPr b="0" spc="-110">
                <a:latin typeface="Verdana"/>
                <a:cs typeface="Verdana"/>
              </a:rPr>
              <a:t> </a:t>
            </a:r>
            <a:r>
              <a:rPr b="0" spc="-114">
                <a:latin typeface="Verdana"/>
                <a:cs typeface="Verdana"/>
              </a:rPr>
              <a:t>e</a:t>
            </a:r>
            <a:r>
              <a:rPr b="0" spc="-105">
                <a:latin typeface="Verdana"/>
                <a:cs typeface="Verdana"/>
              </a:rPr>
              <a:t> </a:t>
            </a:r>
            <a:r>
              <a:rPr b="0" spc="-120">
                <a:latin typeface="Verdana"/>
                <a:cs typeface="Verdana"/>
              </a:rPr>
              <a:t>data</a:t>
            </a:r>
            <a:r>
              <a:rPr b="0" spc="-110">
                <a:latin typeface="Verdana"/>
                <a:cs typeface="Verdana"/>
              </a:rPr>
              <a:t> de</a:t>
            </a:r>
            <a:r>
              <a:rPr b="0" spc="-105">
                <a:latin typeface="Verdana"/>
                <a:cs typeface="Verdana"/>
              </a:rPr>
              <a:t> </a:t>
            </a:r>
            <a:r>
              <a:rPr b="0" spc="-100">
                <a:latin typeface="Verdana"/>
                <a:cs typeface="Verdana"/>
              </a:rPr>
              <a:t>início.</a:t>
            </a:r>
            <a:r>
              <a:rPr b="0" spc="-110">
                <a:latin typeface="Verdana"/>
                <a:cs typeface="Verdana"/>
              </a:rPr>
              <a:t> </a:t>
            </a:r>
            <a:r>
              <a:rPr b="0" spc="-80">
                <a:latin typeface="Verdana"/>
                <a:cs typeface="Verdana"/>
              </a:rPr>
              <a:t>Na</a:t>
            </a:r>
            <a:r>
              <a:rPr b="0" spc="-105">
                <a:latin typeface="Verdana"/>
                <a:cs typeface="Verdana"/>
              </a:rPr>
              <a:t> </a:t>
            </a:r>
            <a:r>
              <a:rPr b="0" spc="-120">
                <a:latin typeface="Verdana"/>
                <a:cs typeface="Verdana"/>
              </a:rPr>
              <a:t>validação,</a:t>
            </a:r>
            <a:r>
              <a:rPr b="0" spc="-110">
                <a:latin typeface="Verdana"/>
                <a:cs typeface="Verdana"/>
              </a:rPr>
              <a:t> </a:t>
            </a:r>
            <a:r>
              <a:rPr b="0" spc="-114">
                <a:latin typeface="Verdana"/>
                <a:cs typeface="Verdana"/>
              </a:rPr>
              <a:t>a</a:t>
            </a:r>
            <a:r>
              <a:rPr b="0" spc="-110">
                <a:latin typeface="Verdana"/>
                <a:cs typeface="Verdana"/>
              </a:rPr>
              <a:t> </a:t>
            </a:r>
            <a:r>
              <a:rPr b="0" spc="-10">
                <a:latin typeface="Verdana"/>
                <a:cs typeface="Verdana"/>
              </a:rPr>
              <a:t>ficha </a:t>
            </a:r>
            <a:r>
              <a:rPr b="0" spc="-110">
                <a:latin typeface="Verdana"/>
                <a:cs typeface="Verdana"/>
              </a:rPr>
              <a:t>de registro</a:t>
            </a:r>
            <a:r>
              <a:rPr b="0" spc="-105">
                <a:latin typeface="Verdana"/>
                <a:cs typeface="Verdana"/>
              </a:rPr>
              <a:t> </a:t>
            </a:r>
            <a:r>
              <a:rPr b="0" spc="-125">
                <a:latin typeface="Verdana"/>
                <a:cs typeface="Verdana"/>
              </a:rPr>
              <a:t>garante</a:t>
            </a:r>
            <a:r>
              <a:rPr b="0" spc="-110">
                <a:latin typeface="Verdana"/>
                <a:cs typeface="Verdana"/>
              </a:rPr>
              <a:t> que</a:t>
            </a:r>
            <a:r>
              <a:rPr b="0" spc="-105">
                <a:latin typeface="Verdana"/>
                <a:cs typeface="Verdana"/>
              </a:rPr>
              <a:t> </a:t>
            </a:r>
            <a:r>
              <a:rPr b="0" spc="-80">
                <a:latin typeface="Verdana"/>
                <a:cs typeface="Verdana"/>
              </a:rPr>
              <a:t>os</a:t>
            </a:r>
            <a:r>
              <a:rPr b="0" spc="-110">
                <a:latin typeface="Verdana"/>
                <a:cs typeface="Verdana"/>
              </a:rPr>
              <a:t> </a:t>
            </a:r>
            <a:r>
              <a:rPr b="0" spc="-95">
                <a:latin typeface="Verdana"/>
                <a:cs typeface="Verdana"/>
              </a:rPr>
              <a:t>dados</a:t>
            </a:r>
            <a:r>
              <a:rPr b="0" spc="-105">
                <a:latin typeface="Verdana"/>
                <a:cs typeface="Verdana"/>
              </a:rPr>
              <a:t> cadastrais </a:t>
            </a:r>
            <a:r>
              <a:rPr b="0" spc="-100">
                <a:latin typeface="Verdana"/>
                <a:cs typeface="Verdana"/>
              </a:rPr>
              <a:t>do</a:t>
            </a:r>
            <a:r>
              <a:rPr b="0" spc="-110">
                <a:latin typeface="Verdana"/>
                <a:cs typeface="Verdana"/>
              </a:rPr>
              <a:t> </a:t>
            </a:r>
            <a:r>
              <a:rPr b="0" spc="-100">
                <a:latin typeface="Verdana"/>
                <a:cs typeface="Verdana"/>
              </a:rPr>
              <a:t>colaborador</a:t>
            </a:r>
            <a:r>
              <a:rPr b="0" spc="-105">
                <a:latin typeface="Verdana"/>
                <a:cs typeface="Verdana"/>
              </a:rPr>
              <a:t> </a:t>
            </a:r>
            <a:r>
              <a:rPr b="0" spc="-135">
                <a:latin typeface="Verdana"/>
                <a:cs typeface="Verdana"/>
              </a:rPr>
              <a:t>estejam</a:t>
            </a:r>
            <a:r>
              <a:rPr b="0" spc="-110">
                <a:latin typeface="Verdana"/>
                <a:cs typeface="Verdana"/>
              </a:rPr>
              <a:t> </a:t>
            </a:r>
            <a:r>
              <a:rPr b="0" spc="-105">
                <a:latin typeface="Verdana"/>
                <a:cs typeface="Verdana"/>
              </a:rPr>
              <a:t>consistentes </a:t>
            </a:r>
            <a:r>
              <a:rPr b="0" spc="-110">
                <a:latin typeface="Verdana"/>
                <a:cs typeface="Verdana"/>
              </a:rPr>
              <a:t>com</a:t>
            </a:r>
            <a:r>
              <a:rPr b="0" spc="-105">
                <a:latin typeface="Verdana"/>
                <a:cs typeface="Verdana"/>
              </a:rPr>
              <a:t> </a:t>
            </a:r>
            <a:r>
              <a:rPr b="0" spc="-100">
                <a:latin typeface="Verdana"/>
                <a:cs typeface="Verdana"/>
              </a:rPr>
              <a:t>o</a:t>
            </a:r>
            <a:r>
              <a:rPr b="0" spc="-110">
                <a:latin typeface="Verdana"/>
                <a:cs typeface="Verdana"/>
              </a:rPr>
              <a:t> </a:t>
            </a:r>
            <a:r>
              <a:rPr b="0" spc="-120">
                <a:latin typeface="Verdana"/>
                <a:cs typeface="Verdana"/>
              </a:rPr>
              <a:t>sistema</a:t>
            </a:r>
            <a:r>
              <a:rPr b="0" spc="-105">
                <a:latin typeface="Verdana"/>
                <a:cs typeface="Verdana"/>
              </a:rPr>
              <a:t> </a:t>
            </a:r>
            <a:r>
              <a:rPr b="0" spc="-50">
                <a:latin typeface="Verdana"/>
                <a:cs typeface="Verdana"/>
              </a:rPr>
              <a:t>e </a:t>
            </a:r>
            <a:r>
              <a:rPr b="0" spc="-114">
                <a:latin typeface="Verdana"/>
                <a:cs typeface="Verdana"/>
              </a:rPr>
              <a:t>serve</a:t>
            </a:r>
            <a:r>
              <a:rPr b="0" spc="-95">
                <a:latin typeface="Verdana"/>
                <a:cs typeface="Verdana"/>
              </a:rPr>
              <a:t> </a:t>
            </a:r>
            <a:r>
              <a:rPr b="0" spc="-114">
                <a:latin typeface="Verdana"/>
                <a:cs typeface="Verdana"/>
              </a:rPr>
              <a:t>como</a:t>
            </a:r>
            <a:r>
              <a:rPr b="0" spc="-95">
                <a:latin typeface="Verdana"/>
                <a:cs typeface="Verdana"/>
              </a:rPr>
              <a:t> </a:t>
            </a:r>
            <a:r>
              <a:rPr b="0" spc="-105">
                <a:latin typeface="Verdana"/>
                <a:cs typeface="Verdana"/>
              </a:rPr>
              <a:t>referência</a:t>
            </a:r>
            <a:r>
              <a:rPr b="0" spc="-95">
                <a:latin typeface="Verdana"/>
                <a:cs typeface="Verdana"/>
              </a:rPr>
              <a:t> </a:t>
            </a:r>
            <a:r>
              <a:rPr b="0" spc="-120">
                <a:latin typeface="Verdana"/>
                <a:cs typeface="Verdana"/>
              </a:rPr>
              <a:t>para</a:t>
            </a:r>
            <a:r>
              <a:rPr b="0" spc="-90">
                <a:latin typeface="Verdana"/>
                <a:cs typeface="Verdana"/>
              </a:rPr>
              <a:t> </a:t>
            </a:r>
            <a:r>
              <a:rPr b="0" spc="-114">
                <a:latin typeface="Verdana"/>
                <a:cs typeface="Verdana"/>
              </a:rPr>
              <a:t>auditorias,</a:t>
            </a:r>
            <a:r>
              <a:rPr b="0" spc="-95">
                <a:latin typeface="Verdana"/>
                <a:cs typeface="Verdana"/>
              </a:rPr>
              <a:t> </a:t>
            </a:r>
            <a:r>
              <a:rPr b="0" spc="-85">
                <a:latin typeface="Verdana"/>
                <a:cs typeface="Verdana"/>
              </a:rPr>
              <a:t>fiscalizações</a:t>
            </a:r>
            <a:r>
              <a:rPr b="0" spc="-95">
                <a:latin typeface="Verdana"/>
                <a:cs typeface="Verdana"/>
              </a:rPr>
              <a:t> </a:t>
            </a:r>
            <a:r>
              <a:rPr b="0" spc="-114">
                <a:latin typeface="Verdana"/>
                <a:cs typeface="Verdana"/>
              </a:rPr>
              <a:t>e</a:t>
            </a:r>
            <a:r>
              <a:rPr b="0" spc="-90">
                <a:latin typeface="Verdana"/>
                <a:cs typeface="Verdana"/>
              </a:rPr>
              <a:t> </a:t>
            </a:r>
            <a:r>
              <a:rPr b="0" spc="-120">
                <a:latin typeface="Verdana"/>
                <a:cs typeface="Verdana"/>
              </a:rPr>
              <a:t>cruzamentos</a:t>
            </a:r>
            <a:r>
              <a:rPr b="0" spc="-95">
                <a:latin typeface="Verdana"/>
                <a:cs typeface="Verdana"/>
              </a:rPr>
              <a:t> </a:t>
            </a:r>
            <a:r>
              <a:rPr b="0" spc="-110">
                <a:latin typeface="Verdana"/>
                <a:cs typeface="Verdana"/>
              </a:rPr>
              <a:t>com</a:t>
            </a:r>
            <a:r>
              <a:rPr b="0" spc="-95">
                <a:latin typeface="Verdana"/>
                <a:cs typeface="Verdana"/>
              </a:rPr>
              <a:t> </a:t>
            </a:r>
            <a:r>
              <a:rPr b="0" spc="-110">
                <a:latin typeface="Verdana"/>
                <a:cs typeface="Verdana"/>
              </a:rPr>
              <a:t>outros</a:t>
            </a:r>
            <a:r>
              <a:rPr b="0" spc="-90">
                <a:latin typeface="Verdana"/>
                <a:cs typeface="Verdana"/>
              </a:rPr>
              <a:t> </a:t>
            </a:r>
            <a:r>
              <a:rPr b="0" spc="-114">
                <a:latin typeface="Verdana"/>
                <a:cs typeface="Verdana"/>
              </a:rPr>
              <a:t>documentos</a:t>
            </a:r>
            <a:r>
              <a:rPr b="0" spc="-95">
                <a:latin typeface="Verdana"/>
                <a:cs typeface="Verdana"/>
              </a:rPr>
              <a:t> </a:t>
            </a:r>
            <a:r>
              <a:rPr b="0" spc="-55">
                <a:latin typeface="Verdana"/>
                <a:cs typeface="Verdana"/>
              </a:rPr>
              <a:t>traba- </a:t>
            </a:r>
            <a:r>
              <a:rPr b="0" spc="-10">
                <a:latin typeface="Verdana"/>
                <a:cs typeface="Verdana"/>
              </a:rPr>
              <a:t>lhistas.</a:t>
            </a:r>
          </a:p>
          <a:p>
            <a:pPr marL="12700">
              <a:lnSpc>
                <a:spcPct val="100000"/>
              </a:lnSpc>
              <a:spcBef>
                <a:spcPts val="1800"/>
              </a:spcBef>
            </a:pPr>
            <a:r>
              <a:rPr spc="-10"/>
              <a:t>CURIOSIDADES:</a:t>
            </a:r>
          </a:p>
          <a:p>
            <a:pPr marL="12700" marR="5080">
              <a:lnSpc>
                <a:spcPct val="100000"/>
              </a:lnSpc>
            </a:pPr>
            <a:r>
              <a:rPr b="0" spc="-50">
                <a:latin typeface="Verdana"/>
                <a:cs typeface="Verdana"/>
              </a:rPr>
              <a:t>A</a:t>
            </a:r>
            <a:r>
              <a:rPr b="0" spc="-110">
                <a:latin typeface="Verdana"/>
                <a:cs typeface="Verdana"/>
              </a:rPr>
              <a:t> </a:t>
            </a:r>
            <a:r>
              <a:rPr b="0" spc="-90">
                <a:latin typeface="Verdana"/>
                <a:cs typeface="Verdana"/>
              </a:rPr>
              <a:t>ficha</a:t>
            </a:r>
            <a:r>
              <a:rPr b="0" spc="-105">
                <a:latin typeface="Verdana"/>
                <a:cs typeface="Verdana"/>
              </a:rPr>
              <a:t> </a:t>
            </a:r>
            <a:r>
              <a:rPr b="0" spc="-110">
                <a:latin typeface="Verdana"/>
                <a:cs typeface="Verdana"/>
              </a:rPr>
              <a:t>de</a:t>
            </a:r>
            <a:r>
              <a:rPr b="0" spc="-105">
                <a:latin typeface="Verdana"/>
                <a:cs typeface="Verdana"/>
              </a:rPr>
              <a:t> </a:t>
            </a:r>
            <a:r>
              <a:rPr b="0" spc="-110">
                <a:latin typeface="Verdana"/>
                <a:cs typeface="Verdana"/>
              </a:rPr>
              <a:t>registro </a:t>
            </a:r>
            <a:r>
              <a:rPr b="0" spc="-95">
                <a:latin typeface="Verdana"/>
                <a:cs typeface="Verdana"/>
              </a:rPr>
              <a:t>funciona</a:t>
            </a:r>
            <a:r>
              <a:rPr b="0" spc="-105">
                <a:latin typeface="Verdana"/>
                <a:cs typeface="Verdana"/>
              </a:rPr>
              <a:t> </a:t>
            </a:r>
            <a:r>
              <a:rPr b="0" spc="-114">
                <a:latin typeface="Verdana"/>
                <a:cs typeface="Verdana"/>
              </a:rPr>
              <a:t>como</a:t>
            </a:r>
            <a:r>
              <a:rPr b="0" spc="-105">
                <a:latin typeface="Verdana"/>
                <a:cs typeface="Verdana"/>
              </a:rPr>
              <a:t> </a:t>
            </a:r>
            <a:r>
              <a:rPr b="0" spc="-120">
                <a:latin typeface="Verdana"/>
                <a:cs typeface="Verdana"/>
              </a:rPr>
              <a:t>documento</a:t>
            </a:r>
            <a:r>
              <a:rPr b="0" spc="-110">
                <a:latin typeface="Verdana"/>
                <a:cs typeface="Verdana"/>
              </a:rPr>
              <a:t> de</a:t>
            </a:r>
            <a:r>
              <a:rPr b="0" spc="-105">
                <a:latin typeface="Verdana"/>
                <a:cs typeface="Verdana"/>
              </a:rPr>
              <a:t> </a:t>
            </a:r>
            <a:r>
              <a:rPr b="0" spc="-120">
                <a:latin typeface="Verdana"/>
                <a:cs typeface="Verdana"/>
              </a:rPr>
              <a:t>origem</a:t>
            </a:r>
            <a:r>
              <a:rPr b="0" spc="-105">
                <a:latin typeface="Verdana"/>
                <a:cs typeface="Verdana"/>
              </a:rPr>
              <a:t> </a:t>
            </a:r>
            <a:r>
              <a:rPr b="0" spc="-120">
                <a:latin typeface="Verdana"/>
                <a:cs typeface="Verdana"/>
              </a:rPr>
              <a:t>para</a:t>
            </a:r>
            <a:r>
              <a:rPr b="0" spc="-110">
                <a:latin typeface="Verdana"/>
                <a:cs typeface="Verdana"/>
              </a:rPr>
              <a:t> </a:t>
            </a:r>
            <a:r>
              <a:rPr b="0" spc="-114">
                <a:latin typeface="Verdana"/>
                <a:cs typeface="Verdana"/>
              </a:rPr>
              <a:t>confirmar</a:t>
            </a:r>
            <a:r>
              <a:rPr b="0" spc="-105">
                <a:latin typeface="Verdana"/>
                <a:cs typeface="Verdana"/>
              </a:rPr>
              <a:t> </a:t>
            </a:r>
            <a:r>
              <a:rPr b="0" spc="-95">
                <a:latin typeface="Verdana"/>
                <a:cs typeface="Verdana"/>
              </a:rPr>
              <a:t>dados</a:t>
            </a:r>
            <a:r>
              <a:rPr b="0" spc="-105">
                <a:latin typeface="Verdana"/>
                <a:cs typeface="Verdana"/>
              </a:rPr>
              <a:t> </a:t>
            </a:r>
            <a:r>
              <a:rPr b="0" spc="-110">
                <a:latin typeface="Verdana"/>
                <a:cs typeface="Verdana"/>
              </a:rPr>
              <a:t>que </a:t>
            </a:r>
            <a:r>
              <a:rPr b="0" spc="-114">
                <a:latin typeface="Verdana"/>
                <a:cs typeface="Verdana"/>
              </a:rPr>
              <a:t>aparecem</a:t>
            </a:r>
            <a:r>
              <a:rPr b="0" spc="-105">
                <a:latin typeface="Verdana"/>
                <a:cs typeface="Verdana"/>
              </a:rPr>
              <a:t> </a:t>
            </a:r>
            <a:r>
              <a:rPr b="0" spc="-25">
                <a:latin typeface="Verdana"/>
                <a:cs typeface="Verdana"/>
              </a:rPr>
              <a:t>em </a:t>
            </a:r>
            <a:r>
              <a:rPr b="0" spc="-110">
                <a:latin typeface="Verdana"/>
                <a:cs typeface="Verdana"/>
              </a:rPr>
              <a:t>outros </a:t>
            </a:r>
            <a:r>
              <a:rPr b="0" spc="-120">
                <a:latin typeface="Verdana"/>
                <a:cs typeface="Verdana"/>
              </a:rPr>
              <a:t>registros,</a:t>
            </a:r>
            <a:r>
              <a:rPr b="0" spc="-110">
                <a:latin typeface="Verdana"/>
                <a:cs typeface="Verdana"/>
              </a:rPr>
              <a:t> </a:t>
            </a:r>
            <a:r>
              <a:rPr b="0" spc="-114">
                <a:latin typeface="Verdana"/>
                <a:cs typeface="Verdana"/>
              </a:rPr>
              <a:t>como</a:t>
            </a:r>
            <a:r>
              <a:rPr b="0" spc="-105">
                <a:latin typeface="Verdana"/>
                <a:cs typeface="Verdana"/>
              </a:rPr>
              <a:t> </a:t>
            </a:r>
            <a:r>
              <a:rPr b="0" spc="-114">
                <a:latin typeface="Verdana"/>
                <a:cs typeface="Verdana"/>
              </a:rPr>
              <a:t>contrato</a:t>
            </a:r>
            <a:r>
              <a:rPr b="0" spc="-110">
                <a:latin typeface="Verdana"/>
                <a:cs typeface="Verdana"/>
              </a:rPr>
              <a:t> de</a:t>
            </a:r>
            <a:r>
              <a:rPr b="0" spc="-105">
                <a:latin typeface="Verdana"/>
                <a:cs typeface="Verdana"/>
              </a:rPr>
              <a:t> </a:t>
            </a:r>
            <a:r>
              <a:rPr b="0" spc="-125">
                <a:latin typeface="Verdana"/>
                <a:cs typeface="Verdana"/>
              </a:rPr>
              <a:t>trabalho,</a:t>
            </a:r>
            <a:r>
              <a:rPr b="0" spc="-110">
                <a:latin typeface="Verdana"/>
                <a:cs typeface="Verdana"/>
              </a:rPr>
              <a:t> </a:t>
            </a:r>
            <a:r>
              <a:rPr b="0" spc="-90">
                <a:latin typeface="Verdana"/>
                <a:cs typeface="Verdana"/>
              </a:rPr>
              <a:t>eSocial</a:t>
            </a:r>
            <a:r>
              <a:rPr b="0" spc="-105">
                <a:latin typeface="Verdana"/>
                <a:cs typeface="Verdana"/>
              </a:rPr>
              <a:t> </a:t>
            </a:r>
            <a:r>
              <a:rPr b="0" spc="-114">
                <a:latin typeface="Verdana"/>
                <a:cs typeface="Verdana"/>
              </a:rPr>
              <a:t>e</a:t>
            </a:r>
            <a:r>
              <a:rPr b="0" spc="-110">
                <a:latin typeface="Verdana"/>
                <a:cs typeface="Verdana"/>
              </a:rPr>
              <a:t> </a:t>
            </a:r>
            <a:r>
              <a:rPr b="0" spc="-105">
                <a:latin typeface="Verdana"/>
                <a:cs typeface="Verdana"/>
              </a:rPr>
              <a:t>folha </a:t>
            </a:r>
            <a:r>
              <a:rPr b="0" spc="-110">
                <a:latin typeface="Verdana"/>
                <a:cs typeface="Verdana"/>
              </a:rPr>
              <a:t>de </a:t>
            </a:r>
            <a:r>
              <a:rPr b="0" spc="-135">
                <a:latin typeface="Verdana"/>
                <a:cs typeface="Verdana"/>
              </a:rPr>
              <a:t>pagamento.</a:t>
            </a:r>
            <a:r>
              <a:rPr b="0" spc="-110">
                <a:latin typeface="Verdana"/>
                <a:cs typeface="Verdana"/>
              </a:rPr>
              <a:t> </a:t>
            </a:r>
            <a:r>
              <a:rPr b="0" spc="-120">
                <a:latin typeface="Verdana"/>
                <a:cs typeface="Verdana"/>
              </a:rPr>
              <a:t>Sua</a:t>
            </a:r>
            <a:r>
              <a:rPr b="0" spc="-105">
                <a:latin typeface="Verdana"/>
                <a:cs typeface="Verdana"/>
              </a:rPr>
              <a:t> </a:t>
            </a:r>
            <a:r>
              <a:rPr b="0" spc="-100">
                <a:latin typeface="Verdana"/>
                <a:cs typeface="Verdana"/>
              </a:rPr>
              <a:t>análise</a:t>
            </a:r>
            <a:r>
              <a:rPr b="0" spc="-110">
                <a:latin typeface="Verdana"/>
                <a:cs typeface="Verdana"/>
              </a:rPr>
              <a:t> </a:t>
            </a:r>
            <a:r>
              <a:rPr b="0" spc="-114">
                <a:latin typeface="Verdana"/>
                <a:cs typeface="Verdana"/>
              </a:rPr>
              <a:t>é</a:t>
            </a:r>
            <a:r>
              <a:rPr b="0" spc="-105">
                <a:latin typeface="Verdana"/>
                <a:cs typeface="Verdana"/>
              </a:rPr>
              <a:t> </a:t>
            </a:r>
            <a:r>
              <a:rPr b="0" spc="-70">
                <a:latin typeface="Verdana"/>
                <a:cs typeface="Verdana"/>
              </a:rPr>
              <a:t>obrigatória </a:t>
            </a:r>
            <a:r>
              <a:rPr b="0" spc="-120">
                <a:latin typeface="Verdana"/>
                <a:cs typeface="Verdana"/>
              </a:rPr>
              <a:t>para</a:t>
            </a:r>
            <a:r>
              <a:rPr b="0" spc="-105">
                <a:latin typeface="Verdana"/>
                <a:cs typeface="Verdana"/>
              </a:rPr>
              <a:t> </a:t>
            </a:r>
            <a:r>
              <a:rPr b="0" spc="-114">
                <a:latin typeface="Verdana"/>
                <a:cs typeface="Verdana"/>
              </a:rPr>
              <a:t>assegurar</a:t>
            </a:r>
            <a:r>
              <a:rPr b="0" spc="-105">
                <a:latin typeface="Verdana"/>
                <a:cs typeface="Verdana"/>
              </a:rPr>
              <a:t> </a:t>
            </a:r>
            <a:r>
              <a:rPr b="0" spc="-110">
                <a:latin typeface="Verdana"/>
                <a:cs typeface="Verdana"/>
              </a:rPr>
              <a:t>que</a:t>
            </a:r>
            <a:r>
              <a:rPr b="0" spc="-100">
                <a:latin typeface="Verdana"/>
                <a:cs typeface="Verdana"/>
              </a:rPr>
              <a:t> </a:t>
            </a:r>
            <a:r>
              <a:rPr b="0" spc="-110">
                <a:latin typeface="Verdana"/>
                <a:cs typeface="Verdana"/>
              </a:rPr>
              <a:t>todas</a:t>
            </a:r>
            <a:r>
              <a:rPr b="0" spc="-105">
                <a:latin typeface="Verdana"/>
                <a:cs typeface="Verdana"/>
              </a:rPr>
              <a:t> </a:t>
            </a:r>
            <a:r>
              <a:rPr b="0" spc="-110">
                <a:latin typeface="Verdana"/>
                <a:cs typeface="Verdana"/>
              </a:rPr>
              <a:t>as</a:t>
            </a:r>
            <a:r>
              <a:rPr b="0" spc="-100">
                <a:latin typeface="Verdana"/>
                <a:cs typeface="Verdana"/>
              </a:rPr>
              <a:t> </a:t>
            </a:r>
            <a:r>
              <a:rPr b="0" spc="-105">
                <a:latin typeface="Verdana"/>
                <a:cs typeface="Verdana"/>
              </a:rPr>
              <a:t>informações </a:t>
            </a:r>
            <a:r>
              <a:rPr b="0" spc="-100">
                <a:latin typeface="Verdana"/>
                <a:cs typeface="Verdana"/>
              </a:rPr>
              <a:t>do</a:t>
            </a:r>
            <a:r>
              <a:rPr b="0" spc="-105">
                <a:latin typeface="Verdana"/>
                <a:cs typeface="Verdana"/>
              </a:rPr>
              <a:t> </a:t>
            </a:r>
            <a:r>
              <a:rPr b="0" spc="-100">
                <a:latin typeface="Verdana"/>
                <a:cs typeface="Verdana"/>
              </a:rPr>
              <a:t>colaborador </a:t>
            </a:r>
            <a:r>
              <a:rPr b="0" spc="-135">
                <a:latin typeface="Verdana"/>
                <a:cs typeface="Verdana"/>
              </a:rPr>
              <a:t>foram</a:t>
            </a:r>
            <a:r>
              <a:rPr b="0" spc="-105">
                <a:latin typeface="Verdana"/>
                <a:cs typeface="Verdana"/>
              </a:rPr>
              <a:t> </a:t>
            </a:r>
            <a:r>
              <a:rPr b="0" spc="-120">
                <a:latin typeface="Verdana"/>
                <a:cs typeface="Verdana"/>
              </a:rPr>
              <a:t>corretamente</a:t>
            </a:r>
            <a:r>
              <a:rPr b="0" spc="-100">
                <a:latin typeface="Verdana"/>
                <a:cs typeface="Verdana"/>
              </a:rPr>
              <a:t> </a:t>
            </a:r>
            <a:r>
              <a:rPr b="0" spc="-120">
                <a:latin typeface="Verdana"/>
                <a:cs typeface="Verdana"/>
              </a:rPr>
              <a:t>cadastradas,</a:t>
            </a:r>
            <a:r>
              <a:rPr b="0" spc="-105">
                <a:latin typeface="Verdana"/>
                <a:cs typeface="Verdana"/>
              </a:rPr>
              <a:t> </a:t>
            </a:r>
            <a:r>
              <a:rPr b="0" spc="-145">
                <a:latin typeface="Verdana"/>
                <a:cs typeface="Verdana"/>
              </a:rPr>
              <a:t>já</a:t>
            </a:r>
            <a:r>
              <a:rPr b="0" spc="-105">
                <a:latin typeface="Verdana"/>
                <a:cs typeface="Verdana"/>
              </a:rPr>
              <a:t> </a:t>
            </a:r>
            <a:r>
              <a:rPr b="0" spc="-25">
                <a:latin typeface="Verdana"/>
                <a:cs typeface="Verdana"/>
              </a:rPr>
              <a:t>que </a:t>
            </a:r>
            <a:r>
              <a:rPr b="0" spc="-90">
                <a:latin typeface="Verdana"/>
                <a:cs typeface="Verdana"/>
              </a:rPr>
              <a:t>inconsistências</a:t>
            </a:r>
            <a:r>
              <a:rPr b="0" spc="-100">
                <a:latin typeface="Verdana"/>
                <a:cs typeface="Verdana"/>
              </a:rPr>
              <a:t> nesse</a:t>
            </a:r>
            <a:r>
              <a:rPr b="0" spc="-95">
                <a:latin typeface="Verdana"/>
                <a:cs typeface="Verdana"/>
              </a:rPr>
              <a:t> </a:t>
            </a:r>
            <a:r>
              <a:rPr b="0" spc="-120">
                <a:latin typeface="Verdana"/>
                <a:cs typeface="Verdana"/>
              </a:rPr>
              <a:t>documento</a:t>
            </a:r>
            <a:r>
              <a:rPr b="0" spc="-95">
                <a:latin typeface="Verdana"/>
                <a:cs typeface="Verdana"/>
              </a:rPr>
              <a:t> </a:t>
            </a:r>
            <a:r>
              <a:rPr b="0" spc="-120">
                <a:latin typeface="Verdana"/>
                <a:cs typeface="Verdana"/>
              </a:rPr>
              <a:t>impactam</a:t>
            </a:r>
            <a:r>
              <a:rPr b="0" spc="-95">
                <a:latin typeface="Verdana"/>
                <a:cs typeface="Verdana"/>
              </a:rPr>
              <a:t> </a:t>
            </a:r>
            <a:r>
              <a:rPr b="0" spc="-120">
                <a:latin typeface="Verdana"/>
                <a:cs typeface="Verdana"/>
              </a:rPr>
              <a:t>diretamente</a:t>
            </a:r>
            <a:r>
              <a:rPr b="0" spc="-95">
                <a:latin typeface="Verdana"/>
                <a:cs typeface="Verdana"/>
              </a:rPr>
              <a:t> </a:t>
            </a:r>
            <a:r>
              <a:rPr b="0" spc="-114">
                <a:latin typeface="Verdana"/>
                <a:cs typeface="Verdana"/>
              </a:rPr>
              <a:t>a</a:t>
            </a:r>
            <a:r>
              <a:rPr b="0" spc="-95">
                <a:latin typeface="Verdana"/>
                <a:cs typeface="Verdana"/>
              </a:rPr>
              <a:t> conferência </a:t>
            </a:r>
            <a:r>
              <a:rPr b="0" spc="-90">
                <a:latin typeface="Verdana"/>
                <a:cs typeface="Verdana"/>
              </a:rPr>
              <a:t>dos</a:t>
            </a:r>
            <a:r>
              <a:rPr b="0" spc="-95">
                <a:latin typeface="Verdana"/>
                <a:cs typeface="Verdana"/>
              </a:rPr>
              <a:t> </a:t>
            </a:r>
            <a:r>
              <a:rPr b="0" spc="-10">
                <a:latin typeface="Verdana"/>
                <a:cs typeface="Verdana"/>
              </a:rPr>
              <a:t>demais.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53670">
              <a:lnSpc>
                <a:spcPts val="5940"/>
              </a:lnSpc>
              <a:spcBef>
                <a:spcPts val="100"/>
              </a:spcBef>
            </a:pPr>
            <a:r>
              <a:rPr spc="-335"/>
              <a:t>Ficha</a:t>
            </a:r>
            <a:r>
              <a:rPr spc="-350"/>
              <a:t> </a:t>
            </a:r>
            <a:r>
              <a:rPr spc="-200"/>
              <a:t>de</a:t>
            </a:r>
            <a:r>
              <a:rPr spc="-350"/>
              <a:t> </a:t>
            </a:r>
            <a:r>
              <a:rPr spc="-229"/>
              <a:t>Registro</a:t>
            </a:r>
          </a:p>
          <a:p>
            <a:pPr marL="171450">
              <a:lnSpc>
                <a:spcPts val="282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grpSp>
        <p:nvGrpSpPr>
          <p:cNvPr id="3" name="object 3"/>
          <p:cNvGrpSpPr/>
          <p:nvPr/>
        </p:nvGrpSpPr>
        <p:grpSpPr>
          <a:xfrm>
            <a:off x="592538" y="2232012"/>
            <a:ext cx="7266940" cy="5004435"/>
            <a:chOff x="592538" y="2232012"/>
            <a:chExt cx="7266940" cy="5004435"/>
          </a:xfrm>
        </p:grpSpPr>
        <p:pic>
          <p:nvPicPr>
            <p:cNvPr id="4" name="object 4"/>
            <p:cNvPicPr/>
            <p:nvPr/>
          </p:nvPicPr>
          <p:blipFill>
            <a:blip r:embed="rId2" cstate="print"/>
            <a:stretch>
              <a:fillRect/>
            </a:stretch>
          </p:blipFill>
          <p:spPr>
            <a:xfrm>
              <a:off x="3333788" y="2232012"/>
              <a:ext cx="3744010" cy="5004003"/>
            </a:xfrm>
            <a:prstGeom prst="rect">
              <a:avLst/>
            </a:prstGeom>
          </p:spPr>
        </p:pic>
        <p:pic>
          <p:nvPicPr>
            <p:cNvPr id="5" name="object 5"/>
            <p:cNvPicPr/>
            <p:nvPr/>
          </p:nvPicPr>
          <p:blipFill>
            <a:blip r:embed="rId3" cstate="print"/>
            <a:stretch>
              <a:fillRect/>
            </a:stretch>
          </p:blipFill>
          <p:spPr>
            <a:xfrm>
              <a:off x="3398405" y="3104629"/>
              <a:ext cx="618693" cy="827994"/>
            </a:xfrm>
            <a:prstGeom prst="rect">
              <a:avLst/>
            </a:prstGeom>
          </p:spPr>
        </p:pic>
        <p:sp>
          <p:nvSpPr>
            <p:cNvPr id="6" name="object 6"/>
            <p:cNvSpPr/>
            <p:nvPr/>
          </p:nvSpPr>
          <p:spPr>
            <a:xfrm>
              <a:off x="4334091" y="2399525"/>
              <a:ext cx="2678430" cy="4640580"/>
            </a:xfrm>
            <a:custGeom>
              <a:avLst/>
              <a:gdLst/>
              <a:ahLst/>
              <a:cxnLst/>
              <a:rect l="l" t="t" r="r" b="b"/>
              <a:pathLst>
                <a:path w="2678429" h="4640580">
                  <a:moveTo>
                    <a:pt x="0" y="156387"/>
                  </a:moveTo>
                  <a:lnTo>
                    <a:pt x="2519794" y="156387"/>
                  </a:lnTo>
                  <a:lnTo>
                    <a:pt x="2519794" y="0"/>
                  </a:lnTo>
                  <a:lnTo>
                    <a:pt x="0" y="0"/>
                  </a:lnTo>
                  <a:lnTo>
                    <a:pt x="0" y="156387"/>
                  </a:lnTo>
                  <a:close/>
                </a:path>
                <a:path w="2678429" h="4640580">
                  <a:moveTo>
                    <a:pt x="1101598" y="4640186"/>
                  </a:moveTo>
                  <a:lnTo>
                    <a:pt x="2678201" y="4640186"/>
                  </a:lnTo>
                  <a:lnTo>
                    <a:pt x="2678201" y="4093184"/>
                  </a:lnTo>
                  <a:lnTo>
                    <a:pt x="1101598" y="4093184"/>
                  </a:lnTo>
                  <a:lnTo>
                    <a:pt x="1101598" y="4640186"/>
                  </a:lnTo>
                  <a:close/>
                </a:path>
              </a:pathLst>
            </a:custGeom>
            <a:ln w="25400">
              <a:solidFill>
                <a:srgbClr val="222E55"/>
              </a:solidFill>
            </a:ln>
          </p:spPr>
          <p:txBody>
            <a:bodyPr wrap="square" lIns="0" tIns="0" rIns="0" bIns="0" rtlCol="0"/>
            <a:lstStyle/>
            <a:p>
              <a:endParaRPr/>
            </a:p>
          </p:txBody>
        </p:sp>
        <p:sp>
          <p:nvSpPr>
            <p:cNvPr id="7" name="object 7"/>
            <p:cNvSpPr/>
            <p:nvPr/>
          </p:nvSpPr>
          <p:spPr>
            <a:xfrm>
              <a:off x="654789" y="2477698"/>
              <a:ext cx="3667125" cy="84455"/>
            </a:xfrm>
            <a:custGeom>
              <a:avLst/>
              <a:gdLst/>
              <a:ahLst/>
              <a:cxnLst/>
              <a:rect l="l" t="t" r="r" b="b"/>
              <a:pathLst>
                <a:path w="3667125" h="84455">
                  <a:moveTo>
                    <a:pt x="3666604" y="0"/>
                  </a:moveTo>
                  <a:lnTo>
                    <a:pt x="0" y="0"/>
                  </a:lnTo>
                  <a:lnTo>
                    <a:pt x="0" y="84150"/>
                  </a:lnTo>
                </a:path>
              </a:pathLst>
            </a:custGeom>
            <a:ln w="25400">
              <a:solidFill>
                <a:srgbClr val="222E55"/>
              </a:solidFill>
            </a:ln>
          </p:spPr>
          <p:txBody>
            <a:bodyPr wrap="square" lIns="0" tIns="0" rIns="0" bIns="0" rtlCol="0"/>
            <a:lstStyle/>
            <a:p>
              <a:endParaRPr/>
            </a:p>
          </p:txBody>
        </p:sp>
        <p:sp>
          <p:nvSpPr>
            <p:cNvPr id="8" name="object 8"/>
            <p:cNvSpPr/>
            <p:nvPr/>
          </p:nvSpPr>
          <p:spPr>
            <a:xfrm>
              <a:off x="605238" y="2513623"/>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sp>
          <p:nvSpPr>
            <p:cNvPr id="9" name="object 9"/>
            <p:cNvSpPr/>
            <p:nvPr/>
          </p:nvSpPr>
          <p:spPr>
            <a:xfrm>
              <a:off x="3396192" y="3077996"/>
              <a:ext cx="3607435" cy="1477645"/>
            </a:xfrm>
            <a:custGeom>
              <a:avLst/>
              <a:gdLst/>
              <a:ahLst/>
              <a:cxnLst/>
              <a:rect l="l" t="t" r="r" b="b"/>
              <a:pathLst>
                <a:path w="3607434" h="1477645">
                  <a:moveTo>
                    <a:pt x="619201" y="0"/>
                  </a:moveTo>
                  <a:lnTo>
                    <a:pt x="619201" y="864006"/>
                  </a:lnTo>
                  <a:lnTo>
                    <a:pt x="0" y="864006"/>
                  </a:lnTo>
                  <a:lnTo>
                    <a:pt x="0" y="1477518"/>
                  </a:lnTo>
                  <a:lnTo>
                    <a:pt x="3607206" y="1477518"/>
                  </a:lnTo>
                  <a:lnTo>
                    <a:pt x="3607206" y="0"/>
                  </a:lnTo>
                </a:path>
              </a:pathLst>
            </a:custGeom>
            <a:ln w="25400">
              <a:solidFill>
                <a:srgbClr val="222E55"/>
              </a:solidFill>
            </a:ln>
          </p:spPr>
          <p:txBody>
            <a:bodyPr wrap="square" lIns="0" tIns="0" rIns="0" bIns="0" rtlCol="0"/>
            <a:lstStyle/>
            <a:p>
              <a:endParaRPr/>
            </a:p>
          </p:txBody>
        </p:sp>
        <p:sp>
          <p:nvSpPr>
            <p:cNvPr id="10" name="object 10"/>
            <p:cNvSpPr/>
            <p:nvPr/>
          </p:nvSpPr>
          <p:spPr>
            <a:xfrm>
              <a:off x="4002793" y="3077996"/>
              <a:ext cx="3013710" cy="0"/>
            </a:xfrm>
            <a:custGeom>
              <a:avLst/>
              <a:gdLst/>
              <a:ahLst/>
              <a:cxnLst/>
              <a:rect l="l" t="t" r="r" b="b"/>
              <a:pathLst>
                <a:path w="3013709">
                  <a:moveTo>
                    <a:pt x="0" y="0"/>
                  </a:moveTo>
                  <a:lnTo>
                    <a:pt x="3013303" y="0"/>
                  </a:lnTo>
                </a:path>
              </a:pathLst>
            </a:custGeom>
            <a:ln w="25400">
              <a:solidFill>
                <a:srgbClr val="222E55"/>
              </a:solidFill>
            </a:ln>
          </p:spPr>
          <p:txBody>
            <a:bodyPr wrap="square" lIns="0" tIns="0" rIns="0" bIns="0" rtlCol="0"/>
            <a:lstStyle/>
            <a:p>
              <a:endParaRPr/>
            </a:p>
          </p:txBody>
        </p:sp>
        <p:sp>
          <p:nvSpPr>
            <p:cNvPr id="11" name="object 11"/>
            <p:cNvSpPr/>
            <p:nvPr/>
          </p:nvSpPr>
          <p:spPr>
            <a:xfrm>
              <a:off x="642096" y="4149001"/>
              <a:ext cx="2741930" cy="137160"/>
            </a:xfrm>
            <a:custGeom>
              <a:avLst/>
              <a:gdLst/>
              <a:ahLst/>
              <a:cxnLst/>
              <a:rect l="l" t="t" r="r" b="b"/>
              <a:pathLst>
                <a:path w="2741929" h="137160">
                  <a:moveTo>
                    <a:pt x="2741396" y="0"/>
                  </a:moveTo>
                  <a:lnTo>
                    <a:pt x="0" y="0"/>
                  </a:lnTo>
                  <a:lnTo>
                    <a:pt x="0" y="137058"/>
                  </a:lnTo>
                </a:path>
              </a:pathLst>
            </a:custGeom>
            <a:ln w="25400">
              <a:solidFill>
                <a:srgbClr val="222E55"/>
              </a:solidFill>
            </a:ln>
          </p:spPr>
          <p:txBody>
            <a:bodyPr wrap="square" lIns="0" tIns="0" rIns="0" bIns="0" rtlCol="0"/>
            <a:lstStyle/>
            <a:p>
              <a:endParaRPr/>
            </a:p>
          </p:txBody>
        </p:sp>
        <p:sp>
          <p:nvSpPr>
            <p:cNvPr id="12" name="object 12"/>
            <p:cNvSpPr/>
            <p:nvPr/>
          </p:nvSpPr>
          <p:spPr>
            <a:xfrm>
              <a:off x="592538" y="4237835"/>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sp>
          <p:nvSpPr>
            <p:cNvPr id="13" name="object 13"/>
            <p:cNvSpPr/>
            <p:nvPr/>
          </p:nvSpPr>
          <p:spPr>
            <a:xfrm>
              <a:off x="7016093" y="5400003"/>
              <a:ext cx="715010" cy="1366520"/>
            </a:xfrm>
            <a:custGeom>
              <a:avLst/>
              <a:gdLst/>
              <a:ahLst/>
              <a:cxnLst/>
              <a:rect l="l" t="t" r="r" b="b"/>
              <a:pathLst>
                <a:path w="715009" h="1366520">
                  <a:moveTo>
                    <a:pt x="0" y="1366202"/>
                  </a:moveTo>
                  <a:lnTo>
                    <a:pt x="138506" y="1366202"/>
                  </a:lnTo>
                  <a:lnTo>
                    <a:pt x="138506" y="0"/>
                  </a:lnTo>
                  <a:lnTo>
                    <a:pt x="714502" y="0"/>
                  </a:lnTo>
                  <a:lnTo>
                    <a:pt x="714502" y="117259"/>
                  </a:lnTo>
                </a:path>
              </a:pathLst>
            </a:custGeom>
            <a:ln w="25400">
              <a:solidFill>
                <a:srgbClr val="222E55"/>
              </a:solidFill>
            </a:ln>
          </p:spPr>
          <p:txBody>
            <a:bodyPr wrap="square" lIns="0" tIns="0" rIns="0" bIns="0" rtlCol="0"/>
            <a:lstStyle/>
            <a:p>
              <a:endParaRPr/>
            </a:p>
          </p:txBody>
        </p:sp>
        <p:sp>
          <p:nvSpPr>
            <p:cNvPr id="14" name="object 14"/>
            <p:cNvSpPr/>
            <p:nvPr/>
          </p:nvSpPr>
          <p:spPr>
            <a:xfrm>
              <a:off x="7681037" y="5469027"/>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sp>
          <p:nvSpPr>
            <p:cNvPr id="15" name="object 15"/>
            <p:cNvSpPr/>
            <p:nvPr/>
          </p:nvSpPr>
          <p:spPr>
            <a:xfrm>
              <a:off x="7016093" y="3178808"/>
              <a:ext cx="793750" cy="644525"/>
            </a:xfrm>
            <a:custGeom>
              <a:avLst/>
              <a:gdLst/>
              <a:ahLst/>
              <a:cxnLst/>
              <a:rect l="l" t="t" r="r" b="b"/>
              <a:pathLst>
                <a:path w="793750" h="644525">
                  <a:moveTo>
                    <a:pt x="0" y="644296"/>
                  </a:moveTo>
                  <a:lnTo>
                    <a:pt x="253695" y="644296"/>
                  </a:lnTo>
                  <a:lnTo>
                    <a:pt x="253695" y="0"/>
                  </a:lnTo>
                  <a:lnTo>
                    <a:pt x="793699" y="0"/>
                  </a:lnTo>
                  <a:lnTo>
                    <a:pt x="793699" y="75590"/>
                  </a:lnTo>
                </a:path>
              </a:pathLst>
            </a:custGeom>
            <a:ln w="25400">
              <a:solidFill>
                <a:srgbClr val="222E55"/>
              </a:solidFill>
            </a:ln>
          </p:spPr>
          <p:txBody>
            <a:bodyPr wrap="square" lIns="0" tIns="0" rIns="0" bIns="0" rtlCol="0"/>
            <a:lstStyle/>
            <a:p>
              <a:endParaRPr/>
            </a:p>
          </p:txBody>
        </p:sp>
        <p:sp>
          <p:nvSpPr>
            <p:cNvPr id="16" name="object 16"/>
            <p:cNvSpPr/>
            <p:nvPr/>
          </p:nvSpPr>
          <p:spPr>
            <a:xfrm>
              <a:off x="7760238" y="3206170"/>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grpSp>
      <p:sp>
        <p:nvSpPr>
          <p:cNvPr id="17" name="object 17"/>
          <p:cNvSpPr txBox="1"/>
          <p:nvPr/>
        </p:nvSpPr>
        <p:spPr>
          <a:xfrm>
            <a:off x="444500" y="2668282"/>
            <a:ext cx="2625725" cy="69596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5">
                <a:solidFill>
                  <a:srgbClr val="222E54"/>
                </a:solidFill>
                <a:latin typeface="Arial"/>
                <a:cs typeface="Arial"/>
              </a:rPr>
              <a:t> </a:t>
            </a:r>
            <a:r>
              <a:rPr sz="1100" b="1" spc="-55">
                <a:solidFill>
                  <a:srgbClr val="222E54"/>
                </a:solidFill>
                <a:latin typeface="Arial"/>
                <a:cs typeface="Arial"/>
              </a:rPr>
              <a:t>PASSO:</a:t>
            </a:r>
            <a:r>
              <a:rPr sz="1100" b="1" spc="15">
                <a:solidFill>
                  <a:srgbClr val="222E54"/>
                </a:solidFill>
                <a:latin typeface="Arial"/>
                <a:cs typeface="Arial"/>
              </a:rPr>
              <a:t> </a:t>
            </a:r>
            <a:r>
              <a:rPr sz="1100" spc="-85">
                <a:solidFill>
                  <a:srgbClr val="222E54"/>
                </a:solidFill>
                <a:latin typeface="Verdana"/>
                <a:cs typeface="Verdana"/>
              </a:rPr>
              <a:t>Confirmar</a:t>
            </a:r>
            <a:r>
              <a:rPr sz="1100" spc="-60">
                <a:solidFill>
                  <a:srgbClr val="222E54"/>
                </a:solidFill>
                <a:latin typeface="Verdana"/>
                <a:cs typeface="Verdana"/>
              </a:rPr>
              <a:t> </a:t>
            </a:r>
            <a:r>
              <a:rPr sz="1100" spc="-85">
                <a:solidFill>
                  <a:srgbClr val="222E54"/>
                </a:solidFill>
                <a:latin typeface="Verdana"/>
                <a:cs typeface="Verdana"/>
              </a:rPr>
              <a:t>Razão</a:t>
            </a:r>
            <a:r>
              <a:rPr sz="1100" spc="-65">
                <a:solidFill>
                  <a:srgbClr val="222E54"/>
                </a:solidFill>
                <a:latin typeface="Verdana"/>
                <a:cs typeface="Verdana"/>
              </a:rPr>
              <a:t> Social</a:t>
            </a:r>
            <a:r>
              <a:rPr sz="1100" spc="-60">
                <a:solidFill>
                  <a:srgbClr val="222E54"/>
                </a:solidFill>
                <a:latin typeface="Verdana"/>
                <a:cs typeface="Verdana"/>
              </a:rPr>
              <a:t> </a:t>
            </a:r>
            <a:r>
              <a:rPr sz="1100" spc="-20">
                <a:solidFill>
                  <a:srgbClr val="222E54"/>
                </a:solidFill>
                <a:latin typeface="Verdana"/>
                <a:cs typeface="Verdana"/>
              </a:rPr>
              <a:t>e/ou </a:t>
            </a:r>
            <a:r>
              <a:rPr sz="1100" spc="-50">
                <a:solidFill>
                  <a:srgbClr val="222E54"/>
                </a:solidFill>
                <a:latin typeface="Verdana"/>
                <a:cs typeface="Verdana"/>
              </a:rPr>
              <a:t>CNPJ</a:t>
            </a:r>
            <a:r>
              <a:rPr sz="1100" spc="-75">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90">
                <a:solidFill>
                  <a:srgbClr val="222E54"/>
                </a:solidFill>
                <a:latin typeface="Verdana"/>
                <a:cs typeface="Verdana"/>
              </a:rPr>
              <a:t>Fornecedor.</a:t>
            </a:r>
            <a:r>
              <a:rPr sz="1100" spc="-70">
                <a:solidFill>
                  <a:srgbClr val="222E54"/>
                </a:solidFill>
                <a:latin typeface="Verdana"/>
                <a:cs typeface="Verdana"/>
              </a:rPr>
              <a:t> </a:t>
            </a:r>
            <a:r>
              <a:rPr sz="1100" spc="-30">
                <a:solidFill>
                  <a:srgbClr val="222E54"/>
                </a:solidFill>
                <a:latin typeface="Verdana"/>
                <a:cs typeface="Verdana"/>
              </a:rPr>
              <a:t>A</a:t>
            </a:r>
            <a:r>
              <a:rPr sz="1100" spc="-75">
                <a:solidFill>
                  <a:srgbClr val="222E54"/>
                </a:solidFill>
                <a:latin typeface="Verdana"/>
                <a:cs typeface="Verdana"/>
              </a:rPr>
              <a:t> </a:t>
            </a:r>
            <a:r>
              <a:rPr sz="1100" spc="-95">
                <a:solidFill>
                  <a:srgbClr val="222E54"/>
                </a:solidFill>
                <a:latin typeface="Verdana"/>
                <a:cs typeface="Verdana"/>
              </a:rPr>
              <a:t>razão</a:t>
            </a:r>
            <a:r>
              <a:rPr sz="1100" spc="-70">
                <a:solidFill>
                  <a:srgbClr val="222E54"/>
                </a:solidFill>
                <a:latin typeface="Verdana"/>
                <a:cs typeface="Verdana"/>
              </a:rPr>
              <a:t> </a:t>
            </a:r>
            <a:r>
              <a:rPr sz="1100" spc="-60">
                <a:solidFill>
                  <a:srgbClr val="222E54"/>
                </a:solidFill>
                <a:latin typeface="Verdana"/>
                <a:cs typeface="Verdana"/>
              </a:rPr>
              <a:t>social</a:t>
            </a:r>
            <a:r>
              <a:rPr sz="1100" spc="-75">
                <a:solidFill>
                  <a:srgbClr val="222E54"/>
                </a:solidFill>
                <a:latin typeface="Verdana"/>
                <a:cs typeface="Verdana"/>
              </a:rPr>
              <a:t> </a:t>
            </a:r>
            <a:r>
              <a:rPr sz="1100" spc="-85">
                <a:solidFill>
                  <a:srgbClr val="222E54"/>
                </a:solidFill>
                <a:latin typeface="Verdana"/>
                <a:cs typeface="Verdana"/>
              </a:rPr>
              <a:t>e/ou</a:t>
            </a:r>
            <a:r>
              <a:rPr sz="1100" spc="-70">
                <a:solidFill>
                  <a:srgbClr val="222E54"/>
                </a:solidFill>
                <a:latin typeface="Verdana"/>
                <a:cs typeface="Verdana"/>
              </a:rPr>
              <a:t> </a:t>
            </a:r>
            <a:r>
              <a:rPr sz="1100" spc="-50">
                <a:solidFill>
                  <a:srgbClr val="222E54"/>
                </a:solidFill>
                <a:latin typeface="Verdana"/>
                <a:cs typeface="Verdana"/>
              </a:rPr>
              <a:t>o CNPJ</a:t>
            </a:r>
            <a:r>
              <a:rPr sz="1100" spc="-80">
                <a:solidFill>
                  <a:srgbClr val="222E54"/>
                </a:solidFill>
                <a:latin typeface="Verdana"/>
                <a:cs typeface="Verdana"/>
              </a:rPr>
              <a:t> </a:t>
            </a:r>
            <a:r>
              <a:rPr sz="1100" spc="-105">
                <a:solidFill>
                  <a:srgbClr val="222E54"/>
                </a:solidFill>
                <a:latin typeface="Verdana"/>
                <a:cs typeface="Verdana"/>
              </a:rPr>
              <a:t>devem</a:t>
            </a:r>
            <a:r>
              <a:rPr sz="1100" spc="-80">
                <a:solidFill>
                  <a:srgbClr val="222E54"/>
                </a:solidFill>
                <a:latin typeface="Verdana"/>
                <a:cs typeface="Verdana"/>
              </a:rPr>
              <a:t> </a:t>
            </a:r>
            <a:r>
              <a:rPr sz="1100" spc="-85">
                <a:solidFill>
                  <a:srgbClr val="222E54"/>
                </a:solidFill>
                <a:latin typeface="Verdana"/>
                <a:cs typeface="Verdana"/>
              </a:rPr>
              <a:t>ser</a:t>
            </a:r>
            <a:r>
              <a:rPr sz="1100" spc="-80">
                <a:solidFill>
                  <a:srgbClr val="222E54"/>
                </a:solidFill>
                <a:latin typeface="Verdana"/>
                <a:cs typeface="Verdana"/>
              </a:rPr>
              <a:t> </a:t>
            </a:r>
            <a:r>
              <a:rPr sz="1100" spc="-65">
                <a:solidFill>
                  <a:srgbClr val="222E54"/>
                </a:solidFill>
                <a:latin typeface="Verdana"/>
                <a:cs typeface="Verdana"/>
              </a:rPr>
              <a:t>os</a:t>
            </a:r>
            <a:r>
              <a:rPr sz="1100" spc="-80">
                <a:solidFill>
                  <a:srgbClr val="222E54"/>
                </a:solidFill>
                <a:latin typeface="Verdana"/>
                <a:cs typeface="Verdana"/>
              </a:rPr>
              <a:t> </a:t>
            </a:r>
            <a:r>
              <a:rPr sz="1100" spc="-100">
                <a:solidFill>
                  <a:srgbClr val="222E54"/>
                </a:solidFill>
                <a:latin typeface="Verdana"/>
                <a:cs typeface="Verdana"/>
              </a:rPr>
              <a:t>mesmos</a:t>
            </a:r>
            <a:r>
              <a:rPr sz="1100" spc="-80">
                <a:solidFill>
                  <a:srgbClr val="222E54"/>
                </a:solidFill>
                <a:latin typeface="Verdana"/>
                <a:cs typeface="Verdana"/>
              </a:rPr>
              <a:t> </a:t>
            </a:r>
            <a:r>
              <a:rPr sz="1100" spc="-10">
                <a:solidFill>
                  <a:srgbClr val="222E54"/>
                </a:solidFill>
                <a:latin typeface="Verdana"/>
                <a:cs typeface="Verdana"/>
              </a:rPr>
              <a:t>cadastrados </a:t>
            </a:r>
            <a:r>
              <a:rPr sz="1100" spc="-75">
                <a:solidFill>
                  <a:srgbClr val="222E54"/>
                </a:solidFill>
                <a:latin typeface="Verdana"/>
                <a:cs typeface="Verdana"/>
              </a:rPr>
              <a:t>no</a:t>
            </a:r>
            <a:r>
              <a:rPr sz="1100" spc="-100">
                <a:solidFill>
                  <a:srgbClr val="222E54"/>
                </a:solidFill>
                <a:latin typeface="Verdana"/>
                <a:cs typeface="Verdana"/>
              </a:rPr>
              <a:t> </a:t>
            </a:r>
            <a:r>
              <a:rPr sz="1100" spc="-10">
                <a:solidFill>
                  <a:srgbClr val="222E54"/>
                </a:solidFill>
                <a:latin typeface="Verdana"/>
                <a:cs typeface="Verdana"/>
              </a:rPr>
              <a:t>sistema.</a:t>
            </a:r>
            <a:endParaRPr sz="1100">
              <a:latin typeface="Verdana"/>
              <a:cs typeface="Verdana"/>
            </a:endParaRPr>
          </a:p>
        </p:txBody>
      </p:sp>
      <p:sp>
        <p:nvSpPr>
          <p:cNvPr id="21" name="object 21"/>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86</a:t>
            </a:fld>
            <a:endParaRPr spc="-25"/>
          </a:p>
        </p:txBody>
      </p:sp>
      <p:sp>
        <p:nvSpPr>
          <p:cNvPr id="22" name="object 22"/>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3" name="object 23"/>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8" name="object 18"/>
          <p:cNvSpPr txBox="1"/>
          <p:nvPr/>
        </p:nvSpPr>
        <p:spPr>
          <a:xfrm>
            <a:off x="7641983" y="3388296"/>
            <a:ext cx="2573020"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90">
                <a:solidFill>
                  <a:srgbClr val="222E54"/>
                </a:solidFill>
                <a:latin typeface="Verdana"/>
                <a:cs typeface="Verdana"/>
              </a:rPr>
              <a:t>Deve</a:t>
            </a:r>
            <a:r>
              <a:rPr sz="1100" spc="-75">
                <a:solidFill>
                  <a:srgbClr val="222E54"/>
                </a:solidFill>
                <a:latin typeface="Verdana"/>
                <a:cs typeface="Verdana"/>
              </a:rPr>
              <a:t> </a:t>
            </a:r>
            <a:r>
              <a:rPr sz="1100" spc="-80">
                <a:solidFill>
                  <a:srgbClr val="222E54"/>
                </a:solidFill>
                <a:latin typeface="Verdana"/>
                <a:cs typeface="Verdana"/>
              </a:rPr>
              <a:t>conter</a:t>
            </a:r>
            <a:r>
              <a:rPr sz="1100" spc="-70">
                <a:solidFill>
                  <a:srgbClr val="222E54"/>
                </a:solidFill>
                <a:latin typeface="Verdana"/>
                <a:cs typeface="Verdana"/>
              </a:rPr>
              <a:t> </a:t>
            </a:r>
            <a:r>
              <a:rPr sz="1100" spc="-65">
                <a:solidFill>
                  <a:srgbClr val="222E54"/>
                </a:solidFill>
                <a:latin typeface="Verdana"/>
                <a:cs typeface="Verdana"/>
              </a:rPr>
              <a:t>os</a:t>
            </a:r>
            <a:r>
              <a:rPr sz="1100" spc="-75">
                <a:solidFill>
                  <a:srgbClr val="222E54"/>
                </a:solidFill>
                <a:latin typeface="Verdana"/>
                <a:cs typeface="Verdana"/>
              </a:rPr>
              <a:t> </a:t>
            </a:r>
            <a:r>
              <a:rPr sz="1100" spc="-80">
                <a:solidFill>
                  <a:srgbClr val="222E54"/>
                </a:solidFill>
                <a:latin typeface="Verdana"/>
                <a:cs typeface="Verdana"/>
              </a:rPr>
              <a:t>campos</a:t>
            </a:r>
            <a:r>
              <a:rPr sz="1100" spc="-70">
                <a:solidFill>
                  <a:srgbClr val="222E54"/>
                </a:solidFill>
                <a:latin typeface="Verdana"/>
                <a:cs typeface="Verdana"/>
              </a:rPr>
              <a:t> </a:t>
            </a:r>
            <a:r>
              <a:rPr sz="1100" spc="-25">
                <a:solidFill>
                  <a:srgbClr val="222E54"/>
                </a:solidFill>
                <a:latin typeface="Verdana"/>
                <a:cs typeface="Verdana"/>
              </a:rPr>
              <a:t>dos </a:t>
            </a:r>
            <a:r>
              <a:rPr sz="1100" spc="-75">
                <a:solidFill>
                  <a:srgbClr val="222E54"/>
                </a:solidFill>
                <a:latin typeface="Verdana"/>
                <a:cs typeface="Verdana"/>
              </a:rPr>
              <a:t>dados</a:t>
            </a:r>
            <a:r>
              <a:rPr sz="1100" spc="-85">
                <a:solidFill>
                  <a:srgbClr val="222E54"/>
                </a:solidFill>
                <a:latin typeface="Verdana"/>
                <a:cs typeface="Verdana"/>
              </a:rPr>
              <a:t> </a:t>
            </a:r>
            <a:r>
              <a:rPr sz="1100" spc="-70">
                <a:solidFill>
                  <a:srgbClr val="222E54"/>
                </a:solidFill>
                <a:latin typeface="Verdana"/>
                <a:cs typeface="Verdana"/>
              </a:rPr>
              <a:t>do</a:t>
            </a:r>
            <a:r>
              <a:rPr sz="1100" spc="-85">
                <a:solidFill>
                  <a:srgbClr val="222E54"/>
                </a:solidFill>
                <a:latin typeface="Verdana"/>
                <a:cs typeface="Verdana"/>
              </a:rPr>
              <a:t> </a:t>
            </a:r>
            <a:r>
              <a:rPr sz="1100" spc="-75">
                <a:solidFill>
                  <a:srgbClr val="222E54"/>
                </a:solidFill>
                <a:latin typeface="Verdana"/>
                <a:cs typeface="Verdana"/>
              </a:rPr>
              <a:t>colaborador</a:t>
            </a:r>
            <a:r>
              <a:rPr sz="1100" spc="-85">
                <a:solidFill>
                  <a:srgbClr val="222E54"/>
                </a:solidFill>
                <a:latin typeface="Verdana"/>
                <a:cs typeface="Verdana"/>
              </a:rPr>
              <a:t> </a:t>
            </a:r>
            <a:r>
              <a:rPr sz="1100" b="1">
                <a:solidFill>
                  <a:srgbClr val="222E54"/>
                </a:solidFill>
                <a:latin typeface="Arial"/>
                <a:cs typeface="Arial"/>
              </a:rPr>
              <a:t>NOME</a:t>
            </a:r>
            <a:r>
              <a:rPr sz="1100" b="1" spc="-15">
                <a:solidFill>
                  <a:srgbClr val="222E54"/>
                </a:solidFill>
                <a:latin typeface="Arial"/>
                <a:cs typeface="Arial"/>
              </a:rPr>
              <a:t> </a:t>
            </a:r>
            <a:r>
              <a:rPr sz="1100" b="1">
                <a:solidFill>
                  <a:srgbClr val="222E54"/>
                </a:solidFill>
                <a:latin typeface="Arial"/>
                <a:cs typeface="Arial"/>
              </a:rPr>
              <a:t>e</a:t>
            </a:r>
            <a:r>
              <a:rPr sz="1100" b="1" spc="-15">
                <a:solidFill>
                  <a:srgbClr val="222E54"/>
                </a:solidFill>
                <a:latin typeface="Arial"/>
                <a:cs typeface="Arial"/>
              </a:rPr>
              <a:t> </a:t>
            </a:r>
            <a:r>
              <a:rPr sz="1100" b="1" spc="-40">
                <a:solidFill>
                  <a:srgbClr val="222E54"/>
                </a:solidFill>
                <a:latin typeface="Arial"/>
                <a:cs typeface="Arial"/>
              </a:rPr>
              <a:t>CPF</a:t>
            </a:r>
            <a:r>
              <a:rPr sz="1100" b="1" spc="-5">
                <a:solidFill>
                  <a:srgbClr val="222E54"/>
                </a:solidFill>
                <a:latin typeface="Arial"/>
                <a:cs typeface="Arial"/>
              </a:rPr>
              <a:t> </a:t>
            </a:r>
            <a:r>
              <a:rPr sz="1100" spc="-50">
                <a:solidFill>
                  <a:srgbClr val="222E54"/>
                </a:solidFill>
                <a:latin typeface="Verdana"/>
                <a:cs typeface="Verdana"/>
              </a:rPr>
              <a:t>igual </a:t>
            </a:r>
            <a:r>
              <a:rPr sz="1100" spc="-80">
                <a:solidFill>
                  <a:srgbClr val="222E54"/>
                </a:solidFill>
                <a:latin typeface="Verdana"/>
                <a:cs typeface="Verdana"/>
              </a:rPr>
              <a:t>ao</a:t>
            </a:r>
            <a:r>
              <a:rPr sz="1100" spc="-85">
                <a:solidFill>
                  <a:srgbClr val="222E54"/>
                </a:solidFill>
                <a:latin typeface="Verdana"/>
                <a:cs typeface="Verdana"/>
              </a:rPr>
              <a:t> </a:t>
            </a:r>
            <a:r>
              <a:rPr sz="1100" spc="-105">
                <a:solidFill>
                  <a:srgbClr val="222E54"/>
                </a:solidFill>
                <a:latin typeface="Verdana"/>
                <a:cs typeface="Verdana"/>
              </a:rPr>
              <a:t>modal.</a:t>
            </a:r>
            <a:r>
              <a:rPr sz="1100" spc="-80">
                <a:solidFill>
                  <a:srgbClr val="222E54"/>
                </a:solidFill>
                <a:latin typeface="Verdana"/>
                <a:cs typeface="Verdana"/>
              </a:rPr>
              <a:t> </a:t>
            </a:r>
            <a:r>
              <a:rPr sz="1100" spc="-55">
                <a:solidFill>
                  <a:srgbClr val="222E54"/>
                </a:solidFill>
                <a:latin typeface="Verdana"/>
                <a:cs typeface="Verdana"/>
              </a:rPr>
              <a:t>E</a:t>
            </a:r>
            <a:r>
              <a:rPr sz="1100" spc="-85">
                <a:solidFill>
                  <a:srgbClr val="222E54"/>
                </a:solidFill>
                <a:latin typeface="Verdana"/>
                <a:cs typeface="Verdana"/>
              </a:rPr>
              <a:t> </a:t>
            </a:r>
            <a:r>
              <a:rPr sz="1100" spc="-65">
                <a:solidFill>
                  <a:srgbClr val="222E54"/>
                </a:solidFill>
                <a:latin typeface="Verdana"/>
                <a:cs typeface="Verdana"/>
              </a:rPr>
              <a:t>os</a:t>
            </a:r>
            <a:r>
              <a:rPr sz="1100" spc="-80">
                <a:solidFill>
                  <a:srgbClr val="222E54"/>
                </a:solidFill>
                <a:latin typeface="Verdana"/>
                <a:cs typeface="Verdana"/>
              </a:rPr>
              <a:t> </a:t>
            </a:r>
            <a:r>
              <a:rPr sz="1100" spc="-90">
                <a:solidFill>
                  <a:srgbClr val="222E54"/>
                </a:solidFill>
                <a:latin typeface="Verdana"/>
                <a:cs typeface="Verdana"/>
              </a:rPr>
              <a:t>demais</a:t>
            </a:r>
            <a:r>
              <a:rPr sz="1100" spc="-80">
                <a:solidFill>
                  <a:srgbClr val="222E54"/>
                </a:solidFill>
                <a:latin typeface="Verdana"/>
                <a:cs typeface="Verdana"/>
              </a:rPr>
              <a:t> campos</a:t>
            </a:r>
            <a:r>
              <a:rPr sz="1100" spc="-85">
                <a:solidFill>
                  <a:srgbClr val="222E54"/>
                </a:solidFill>
                <a:latin typeface="Verdana"/>
                <a:cs typeface="Verdana"/>
              </a:rPr>
              <a:t> </a:t>
            </a:r>
            <a:r>
              <a:rPr sz="1100" spc="-20">
                <a:solidFill>
                  <a:srgbClr val="222E54"/>
                </a:solidFill>
                <a:latin typeface="Verdana"/>
                <a:cs typeface="Verdana"/>
              </a:rPr>
              <a:t>como: </a:t>
            </a:r>
            <a:r>
              <a:rPr sz="1100" b="1" spc="-10">
                <a:solidFill>
                  <a:srgbClr val="222E54"/>
                </a:solidFill>
                <a:latin typeface="Arial"/>
                <a:cs typeface="Arial"/>
              </a:rPr>
              <a:t>ctps,</a:t>
            </a:r>
            <a:r>
              <a:rPr sz="1100" b="1" spc="-50">
                <a:solidFill>
                  <a:srgbClr val="222E54"/>
                </a:solidFill>
                <a:latin typeface="Arial"/>
                <a:cs typeface="Arial"/>
              </a:rPr>
              <a:t> </a:t>
            </a:r>
            <a:r>
              <a:rPr sz="1100" b="1">
                <a:solidFill>
                  <a:srgbClr val="222E54"/>
                </a:solidFill>
                <a:latin typeface="Arial"/>
                <a:cs typeface="Arial"/>
              </a:rPr>
              <a:t>rg,</a:t>
            </a:r>
            <a:r>
              <a:rPr sz="1100" b="1" spc="-45">
                <a:solidFill>
                  <a:srgbClr val="222E54"/>
                </a:solidFill>
                <a:latin typeface="Arial"/>
                <a:cs typeface="Arial"/>
              </a:rPr>
              <a:t> </a:t>
            </a:r>
            <a:r>
              <a:rPr sz="1100" b="1">
                <a:solidFill>
                  <a:srgbClr val="222E54"/>
                </a:solidFill>
                <a:latin typeface="Arial"/>
                <a:cs typeface="Arial"/>
              </a:rPr>
              <a:t>data</a:t>
            </a:r>
            <a:r>
              <a:rPr sz="1100" b="1" spc="-45">
                <a:solidFill>
                  <a:srgbClr val="222E54"/>
                </a:solidFill>
                <a:latin typeface="Arial"/>
                <a:cs typeface="Arial"/>
              </a:rPr>
              <a:t> </a:t>
            </a:r>
            <a:r>
              <a:rPr sz="1100" b="1">
                <a:solidFill>
                  <a:srgbClr val="222E54"/>
                </a:solidFill>
                <a:latin typeface="Arial"/>
                <a:cs typeface="Arial"/>
              </a:rPr>
              <a:t>de</a:t>
            </a:r>
            <a:r>
              <a:rPr sz="1100" b="1" spc="-45">
                <a:solidFill>
                  <a:srgbClr val="222E54"/>
                </a:solidFill>
                <a:latin typeface="Arial"/>
                <a:cs typeface="Arial"/>
              </a:rPr>
              <a:t> </a:t>
            </a:r>
            <a:r>
              <a:rPr sz="1100" b="1" spc="-25">
                <a:solidFill>
                  <a:srgbClr val="222E54"/>
                </a:solidFill>
                <a:latin typeface="Arial"/>
                <a:cs typeface="Arial"/>
              </a:rPr>
              <a:t>nascimento,</a:t>
            </a:r>
            <a:r>
              <a:rPr sz="1100" b="1" spc="-45">
                <a:solidFill>
                  <a:srgbClr val="222E54"/>
                </a:solidFill>
                <a:latin typeface="Arial"/>
                <a:cs typeface="Arial"/>
              </a:rPr>
              <a:t> </a:t>
            </a:r>
            <a:r>
              <a:rPr sz="1100" b="1" spc="-10">
                <a:solidFill>
                  <a:srgbClr val="222E54"/>
                </a:solidFill>
                <a:latin typeface="Arial"/>
                <a:cs typeface="Arial"/>
              </a:rPr>
              <a:t>endereço residêncial,</a:t>
            </a:r>
            <a:r>
              <a:rPr sz="1100" b="1" spc="-50">
                <a:solidFill>
                  <a:srgbClr val="222E54"/>
                </a:solidFill>
                <a:latin typeface="Arial"/>
                <a:cs typeface="Arial"/>
              </a:rPr>
              <a:t> </a:t>
            </a:r>
            <a:r>
              <a:rPr sz="1100" b="1" spc="-20">
                <a:solidFill>
                  <a:srgbClr val="222E54"/>
                </a:solidFill>
                <a:latin typeface="Arial"/>
                <a:cs typeface="Arial"/>
              </a:rPr>
              <a:t>estado</a:t>
            </a:r>
            <a:r>
              <a:rPr sz="1100" b="1" spc="-50">
                <a:solidFill>
                  <a:srgbClr val="222E54"/>
                </a:solidFill>
                <a:latin typeface="Arial"/>
                <a:cs typeface="Arial"/>
              </a:rPr>
              <a:t> </a:t>
            </a:r>
            <a:r>
              <a:rPr sz="1100" b="1" spc="-10">
                <a:solidFill>
                  <a:srgbClr val="222E54"/>
                </a:solidFill>
                <a:latin typeface="Arial"/>
                <a:cs typeface="Arial"/>
              </a:rPr>
              <a:t>civil,</a:t>
            </a:r>
            <a:r>
              <a:rPr sz="1100" b="1" spc="-45">
                <a:solidFill>
                  <a:srgbClr val="222E54"/>
                </a:solidFill>
                <a:latin typeface="Arial"/>
                <a:cs typeface="Arial"/>
              </a:rPr>
              <a:t> </a:t>
            </a:r>
            <a:r>
              <a:rPr sz="1100" b="1" spc="-10">
                <a:solidFill>
                  <a:srgbClr val="222E54"/>
                </a:solidFill>
                <a:latin typeface="Arial"/>
                <a:cs typeface="Arial"/>
              </a:rPr>
              <a:t>filiação</a:t>
            </a:r>
            <a:r>
              <a:rPr sz="1100" b="1" spc="-50">
                <a:solidFill>
                  <a:srgbClr val="222E54"/>
                </a:solidFill>
                <a:latin typeface="Arial"/>
                <a:cs typeface="Arial"/>
              </a:rPr>
              <a:t> </a:t>
            </a:r>
            <a:r>
              <a:rPr sz="1100" b="1">
                <a:solidFill>
                  <a:srgbClr val="222E54"/>
                </a:solidFill>
                <a:latin typeface="Arial"/>
                <a:cs typeface="Arial"/>
              </a:rPr>
              <a:t>e</a:t>
            </a:r>
            <a:r>
              <a:rPr sz="1100" b="1" spc="-45">
                <a:solidFill>
                  <a:srgbClr val="222E54"/>
                </a:solidFill>
                <a:latin typeface="Arial"/>
                <a:cs typeface="Arial"/>
              </a:rPr>
              <a:t> </a:t>
            </a:r>
            <a:r>
              <a:rPr sz="1100" b="1" spc="-20">
                <a:solidFill>
                  <a:srgbClr val="222E54"/>
                </a:solidFill>
                <a:latin typeface="Arial"/>
                <a:cs typeface="Arial"/>
              </a:rPr>
              <a:t>etc</a:t>
            </a:r>
            <a:r>
              <a:rPr sz="1100" spc="-20">
                <a:solidFill>
                  <a:srgbClr val="222E54"/>
                </a:solidFill>
                <a:latin typeface="Verdana"/>
                <a:cs typeface="Verdana"/>
              </a:rPr>
              <a:t>.</a:t>
            </a:r>
            <a:endParaRPr sz="1100">
              <a:latin typeface="Verdana"/>
              <a:cs typeface="Verdana"/>
            </a:endParaRPr>
          </a:p>
        </p:txBody>
      </p:sp>
      <p:sp>
        <p:nvSpPr>
          <p:cNvPr id="19" name="object 19"/>
          <p:cNvSpPr txBox="1"/>
          <p:nvPr/>
        </p:nvSpPr>
        <p:spPr>
          <a:xfrm>
            <a:off x="444500" y="4450295"/>
            <a:ext cx="2708910"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70">
                <a:solidFill>
                  <a:srgbClr val="222E54"/>
                </a:solidFill>
                <a:latin typeface="Verdana"/>
                <a:cs typeface="Verdana"/>
              </a:rPr>
              <a:t>Analisar</a:t>
            </a:r>
            <a:r>
              <a:rPr sz="1100" spc="-75">
                <a:solidFill>
                  <a:srgbClr val="222E54"/>
                </a:solidFill>
                <a:latin typeface="Verdana"/>
                <a:cs typeface="Verdana"/>
              </a:rPr>
              <a:t> </a:t>
            </a:r>
            <a:r>
              <a:rPr sz="1100" spc="-65">
                <a:solidFill>
                  <a:srgbClr val="222E54"/>
                </a:solidFill>
                <a:latin typeface="Verdana"/>
                <a:cs typeface="Verdana"/>
              </a:rPr>
              <a:t>o</a:t>
            </a:r>
            <a:r>
              <a:rPr sz="1100" spc="-75">
                <a:solidFill>
                  <a:srgbClr val="222E54"/>
                </a:solidFill>
                <a:latin typeface="Verdana"/>
                <a:cs typeface="Verdana"/>
              </a:rPr>
              <a:t> </a:t>
            </a:r>
            <a:r>
              <a:rPr sz="1100" spc="-85">
                <a:solidFill>
                  <a:srgbClr val="222E54"/>
                </a:solidFill>
                <a:latin typeface="Verdana"/>
                <a:cs typeface="Verdana"/>
              </a:rPr>
              <a:t>campo</a:t>
            </a:r>
            <a:r>
              <a:rPr sz="1100" spc="-75">
                <a:solidFill>
                  <a:srgbClr val="222E54"/>
                </a:solidFill>
                <a:latin typeface="Verdana"/>
                <a:cs typeface="Verdana"/>
              </a:rPr>
              <a:t> </a:t>
            </a:r>
            <a:r>
              <a:rPr sz="1100" spc="-80">
                <a:solidFill>
                  <a:srgbClr val="222E54"/>
                </a:solidFill>
                <a:latin typeface="Verdana"/>
                <a:cs typeface="Verdana"/>
              </a:rPr>
              <a:t>de</a:t>
            </a:r>
            <a:r>
              <a:rPr sz="1100" spc="-75">
                <a:solidFill>
                  <a:srgbClr val="222E54"/>
                </a:solidFill>
                <a:latin typeface="Verdana"/>
                <a:cs typeface="Verdana"/>
              </a:rPr>
              <a:t> função </a:t>
            </a:r>
            <a:r>
              <a:rPr sz="1100" spc="-50">
                <a:solidFill>
                  <a:srgbClr val="222E54"/>
                </a:solidFill>
                <a:latin typeface="Verdana"/>
                <a:cs typeface="Verdana"/>
              </a:rPr>
              <a:t>que </a:t>
            </a:r>
            <a:r>
              <a:rPr sz="1100" spc="-95">
                <a:solidFill>
                  <a:srgbClr val="222E54"/>
                </a:solidFill>
                <a:latin typeface="Verdana"/>
                <a:cs typeface="Verdana"/>
              </a:rPr>
              <a:t>deve</a:t>
            </a:r>
            <a:r>
              <a:rPr sz="1100" spc="-90">
                <a:solidFill>
                  <a:srgbClr val="222E54"/>
                </a:solidFill>
                <a:latin typeface="Verdana"/>
                <a:cs typeface="Verdana"/>
              </a:rPr>
              <a:t> </a:t>
            </a:r>
            <a:r>
              <a:rPr sz="1100" spc="-85">
                <a:solidFill>
                  <a:srgbClr val="222E54"/>
                </a:solidFill>
                <a:latin typeface="Verdana"/>
                <a:cs typeface="Verdana"/>
              </a:rPr>
              <a:t>ser </a:t>
            </a:r>
            <a:r>
              <a:rPr sz="1100" spc="-70">
                <a:solidFill>
                  <a:srgbClr val="222E54"/>
                </a:solidFill>
                <a:latin typeface="Verdana"/>
                <a:cs typeface="Verdana"/>
              </a:rPr>
              <a:t>igual</a:t>
            </a:r>
            <a:r>
              <a:rPr sz="1100" spc="-85">
                <a:solidFill>
                  <a:srgbClr val="222E54"/>
                </a:solidFill>
                <a:latin typeface="Verdana"/>
                <a:cs typeface="Verdana"/>
              </a:rPr>
              <a:t> </a:t>
            </a:r>
            <a:r>
              <a:rPr sz="1100" spc="-80">
                <a:solidFill>
                  <a:srgbClr val="222E54"/>
                </a:solidFill>
                <a:latin typeface="Verdana"/>
                <a:cs typeface="Verdana"/>
              </a:rPr>
              <a:t>ao</a:t>
            </a:r>
            <a:r>
              <a:rPr sz="1100" spc="-85">
                <a:solidFill>
                  <a:srgbClr val="222E54"/>
                </a:solidFill>
                <a:latin typeface="Verdana"/>
                <a:cs typeface="Verdana"/>
              </a:rPr>
              <a:t> </a:t>
            </a:r>
            <a:r>
              <a:rPr sz="1100" spc="-70">
                <a:solidFill>
                  <a:srgbClr val="222E54"/>
                </a:solidFill>
                <a:latin typeface="Verdana"/>
                <a:cs typeface="Verdana"/>
              </a:rPr>
              <a:t>do</a:t>
            </a:r>
            <a:r>
              <a:rPr sz="1100" spc="-85">
                <a:solidFill>
                  <a:srgbClr val="222E54"/>
                </a:solidFill>
                <a:latin typeface="Verdana"/>
                <a:cs typeface="Verdana"/>
              </a:rPr>
              <a:t> </a:t>
            </a:r>
            <a:r>
              <a:rPr sz="1100" spc="-105">
                <a:solidFill>
                  <a:srgbClr val="222E54"/>
                </a:solidFill>
                <a:latin typeface="Verdana"/>
                <a:cs typeface="Verdana"/>
              </a:rPr>
              <a:t>modal.</a:t>
            </a:r>
            <a:r>
              <a:rPr sz="1100" spc="-90">
                <a:solidFill>
                  <a:srgbClr val="222E54"/>
                </a:solidFill>
                <a:latin typeface="Verdana"/>
                <a:cs typeface="Verdana"/>
              </a:rPr>
              <a:t> </a:t>
            </a:r>
            <a:r>
              <a:rPr sz="1100" spc="-55">
                <a:solidFill>
                  <a:srgbClr val="222E54"/>
                </a:solidFill>
                <a:latin typeface="Verdana"/>
                <a:cs typeface="Verdana"/>
              </a:rPr>
              <a:t>E</a:t>
            </a:r>
            <a:r>
              <a:rPr sz="1100" spc="-85">
                <a:solidFill>
                  <a:srgbClr val="222E54"/>
                </a:solidFill>
                <a:latin typeface="Verdana"/>
                <a:cs typeface="Verdana"/>
              </a:rPr>
              <a:t> </a:t>
            </a:r>
            <a:r>
              <a:rPr sz="1100" spc="-65">
                <a:solidFill>
                  <a:srgbClr val="222E54"/>
                </a:solidFill>
                <a:latin typeface="Verdana"/>
                <a:cs typeface="Verdana"/>
              </a:rPr>
              <a:t>os</a:t>
            </a:r>
            <a:r>
              <a:rPr sz="1100" spc="-85">
                <a:solidFill>
                  <a:srgbClr val="222E54"/>
                </a:solidFill>
                <a:latin typeface="Verdana"/>
                <a:cs typeface="Verdana"/>
              </a:rPr>
              <a:t> </a:t>
            </a:r>
            <a:r>
              <a:rPr sz="1100" spc="-10">
                <a:solidFill>
                  <a:srgbClr val="222E54"/>
                </a:solidFill>
                <a:latin typeface="Verdana"/>
                <a:cs typeface="Verdana"/>
              </a:rPr>
              <a:t>demais </a:t>
            </a:r>
            <a:r>
              <a:rPr sz="1100" spc="-90">
                <a:solidFill>
                  <a:srgbClr val="222E54"/>
                </a:solidFill>
                <a:latin typeface="Verdana"/>
                <a:cs typeface="Verdana"/>
              </a:rPr>
              <a:t>dados, </a:t>
            </a:r>
            <a:r>
              <a:rPr sz="1100" spc="-105">
                <a:solidFill>
                  <a:srgbClr val="222E54"/>
                </a:solidFill>
                <a:latin typeface="Verdana"/>
                <a:cs typeface="Verdana"/>
              </a:rPr>
              <a:t>como:</a:t>
            </a:r>
            <a:r>
              <a:rPr sz="1100" spc="-90">
                <a:solidFill>
                  <a:srgbClr val="222E54"/>
                </a:solidFill>
                <a:latin typeface="Verdana"/>
                <a:cs typeface="Verdana"/>
              </a:rPr>
              <a:t> </a:t>
            </a:r>
            <a:r>
              <a:rPr sz="1100" b="1">
                <a:solidFill>
                  <a:srgbClr val="222E54"/>
                </a:solidFill>
                <a:latin typeface="Arial"/>
                <a:cs typeface="Arial"/>
              </a:rPr>
              <a:t>data</a:t>
            </a:r>
            <a:r>
              <a:rPr sz="1100" b="1" spc="-15">
                <a:solidFill>
                  <a:srgbClr val="222E54"/>
                </a:solidFill>
                <a:latin typeface="Arial"/>
                <a:cs typeface="Arial"/>
              </a:rPr>
              <a:t> </a:t>
            </a:r>
            <a:r>
              <a:rPr sz="1100" b="1">
                <a:solidFill>
                  <a:srgbClr val="222E54"/>
                </a:solidFill>
                <a:latin typeface="Arial"/>
                <a:cs typeface="Arial"/>
              </a:rPr>
              <a:t>de</a:t>
            </a:r>
            <a:r>
              <a:rPr sz="1100" b="1" spc="-20">
                <a:solidFill>
                  <a:srgbClr val="222E54"/>
                </a:solidFill>
                <a:latin typeface="Arial"/>
                <a:cs typeface="Arial"/>
              </a:rPr>
              <a:t> </a:t>
            </a:r>
            <a:r>
              <a:rPr sz="1100" b="1" spc="-30">
                <a:solidFill>
                  <a:srgbClr val="222E54"/>
                </a:solidFill>
                <a:latin typeface="Arial"/>
                <a:cs typeface="Arial"/>
              </a:rPr>
              <a:t>admissão,</a:t>
            </a:r>
            <a:r>
              <a:rPr sz="1100" b="1" spc="-20">
                <a:solidFill>
                  <a:srgbClr val="222E54"/>
                </a:solidFill>
                <a:latin typeface="Arial"/>
                <a:cs typeface="Arial"/>
              </a:rPr>
              <a:t> </a:t>
            </a:r>
            <a:r>
              <a:rPr sz="1100" b="1" spc="-10">
                <a:solidFill>
                  <a:srgbClr val="222E54"/>
                </a:solidFill>
                <a:latin typeface="Arial"/>
                <a:cs typeface="Arial"/>
              </a:rPr>
              <a:t>salário, </a:t>
            </a:r>
            <a:r>
              <a:rPr sz="1100" b="1" spc="-20">
                <a:solidFill>
                  <a:srgbClr val="222E54"/>
                </a:solidFill>
                <a:latin typeface="Arial"/>
                <a:cs typeface="Arial"/>
              </a:rPr>
              <a:t>pis,</a:t>
            </a:r>
            <a:r>
              <a:rPr sz="1100" b="1" spc="-25">
                <a:solidFill>
                  <a:srgbClr val="222E54"/>
                </a:solidFill>
                <a:latin typeface="Arial"/>
                <a:cs typeface="Arial"/>
              </a:rPr>
              <a:t> </a:t>
            </a:r>
            <a:r>
              <a:rPr sz="1100" b="1" spc="-10">
                <a:solidFill>
                  <a:srgbClr val="222E54"/>
                </a:solidFill>
                <a:latin typeface="Arial"/>
                <a:cs typeface="Arial"/>
              </a:rPr>
              <a:t>carga</a:t>
            </a:r>
            <a:r>
              <a:rPr sz="1100" b="1" spc="-25">
                <a:solidFill>
                  <a:srgbClr val="222E54"/>
                </a:solidFill>
                <a:latin typeface="Arial"/>
                <a:cs typeface="Arial"/>
              </a:rPr>
              <a:t> </a:t>
            </a:r>
            <a:r>
              <a:rPr sz="1100" b="1" spc="-10">
                <a:solidFill>
                  <a:srgbClr val="222E54"/>
                </a:solidFill>
                <a:latin typeface="Arial"/>
                <a:cs typeface="Arial"/>
              </a:rPr>
              <a:t>horária.</a:t>
            </a:r>
            <a:r>
              <a:rPr sz="1100" b="1" spc="-15">
                <a:solidFill>
                  <a:srgbClr val="222E54"/>
                </a:solidFill>
                <a:latin typeface="Arial"/>
                <a:cs typeface="Arial"/>
              </a:rPr>
              <a:t> </a:t>
            </a:r>
            <a:r>
              <a:rPr sz="1100" spc="-55">
                <a:solidFill>
                  <a:srgbClr val="222E54"/>
                </a:solidFill>
                <a:latin typeface="Verdana"/>
                <a:cs typeface="Verdana"/>
              </a:rPr>
              <a:t>É</a:t>
            </a:r>
            <a:r>
              <a:rPr sz="1100" spc="-90">
                <a:solidFill>
                  <a:srgbClr val="222E54"/>
                </a:solidFill>
                <a:latin typeface="Verdana"/>
                <a:cs typeface="Verdana"/>
              </a:rPr>
              <a:t> </a:t>
            </a:r>
            <a:r>
              <a:rPr sz="1100" spc="-95">
                <a:solidFill>
                  <a:srgbClr val="222E54"/>
                </a:solidFill>
                <a:latin typeface="Verdana"/>
                <a:cs typeface="Verdana"/>
              </a:rPr>
              <a:t>fundamental </a:t>
            </a:r>
            <a:r>
              <a:rPr sz="1100" spc="-80">
                <a:solidFill>
                  <a:srgbClr val="222E54"/>
                </a:solidFill>
                <a:latin typeface="Verdana"/>
                <a:cs typeface="Verdana"/>
              </a:rPr>
              <a:t>que</a:t>
            </a:r>
            <a:r>
              <a:rPr sz="1100" spc="-90">
                <a:solidFill>
                  <a:srgbClr val="222E54"/>
                </a:solidFill>
                <a:latin typeface="Verdana"/>
                <a:cs typeface="Verdana"/>
              </a:rPr>
              <a:t> </a:t>
            </a:r>
            <a:r>
              <a:rPr sz="1100" spc="-50">
                <a:solidFill>
                  <a:srgbClr val="222E54"/>
                </a:solidFill>
                <a:latin typeface="Verdana"/>
                <a:cs typeface="Verdana"/>
              </a:rPr>
              <a:t>o </a:t>
            </a:r>
            <a:r>
              <a:rPr sz="1100" spc="-90">
                <a:solidFill>
                  <a:srgbClr val="222E54"/>
                </a:solidFill>
                <a:latin typeface="Verdana"/>
                <a:cs typeface="Verdana"/>
              </a:rPr>
              <a:t>documento</a:t>
            </a:r>
            <a:r>
              <a:rPr sz="1100" spc="-60">
                <a:solidFill>
                  <a:srgbClr val="222E54"/>
                </a:solidFill>
                <a:latin typeface="Verdana"/>
                <a:cs typeface="Verdana"/>
              </a:rPr>
              <a:t> </a:t>
            </a:r>
            <a:r>
              <a:rPr sz="1100" spc="-95">
                <a:solidFill>
                  <a:srgbClr val="222E54"/>
                </a:solidFill>
                <a:latin typeface="Verdana"/>
                <a:cs typeface="Verdana"/>
              </a:rPr>
              <a:t>tenha</a:t>
            </a:r>
            <a:r>
              <a:rPr sz="1100" spc="-55">
                <a:solidFill>
                  <a:srgbClr val="222E54"/>
                </a:solidFill>
                <a:latin typeface="Verdana"/>
                <a:cs typeface="Verdana"/>
              </a:rPr>
              <a:t> </a:t>
            </a:r>
            <a:r>
              <a:rPr sz="1100" spc="-70">
                <a:solidFill>
                  <a:srgbClr val="222E54"/>
                </a:solidFill>
                <a:latin typeface="Verdana"/>
                <a:cs typeface="Verdana"/>
              </a:rPr>
              <a:t>esses</a:t>
            </a:r>
            <a:r>
              <a:rPr sz="1100" spc="-60">
                <a:solidFill>
                  <a:srgbClr val="222E54"/>
                </a:solidFill>
                <a:latin typeface="Verdana"/>
                <a:cs typeface="Verdana"/>
              </a:rPr>
              <a:t> </a:t>
            </a:r>
            <a:r>
              <a:rPr sz="1100" spc="-10">
                <a:solidFill>
                  <a:srgbClr val="222E54"/>
                </a:solidFill>
                <a:latin typeface="Verdana"/>
                <a:cs typeface="Verdana"/>
              </a:rPr>
              <a:t>dados.</a:t>
            </a:r>
            <a:endParaRPr sz="1100">
              <a:latin typeface="Verdana"/>
              <a:cs typeface="Verdana"/>
            </a:endParaRPr>
          </a:p>
        </p:txBody>
      </p:sp>
      <p:sp>
        <p:nvSpPr>
          <p:cNvPr id="20" name="object 20"/>
          <p:cNvSpPr txBox="1"/>
          <p:nvPr/>
        </p:nvSpPr>
        <p:spPr>
          <a:xfrm>
            <a:off x="7573950" y="5638304"/>
            <a:ext cx="2621280"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4º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50">
                <a:solidFill>
                  <a:srgbClr val="222E54"/>
                </a:solidFill>
                <a:latin typeface="Verdana"/>
                <a:cs typeface="Verdana"/>
              </a:rPr>
              <a:t>O</a:t>
            </a:r>
            <a:r>
              <a:rPr sz="1100" spc="-75">
                <a:solidFill>
                  <a:srgbClr val="222E54"/>
                </a:solidFill>
                <a:latin typeface="Verdana"/>
                <a:cs typeface="Verdana"/>
              </a:rPr>
              <a:t> </a:t>
            </a:r>
            <a:r>
              <a:rPr sz="1100" spc="-85">
                <a:solidFill>
                  <a:srgbClr val="222E54"/>
                </a:solidFill>
                <a:latin typeface="Verdana"/>
                <a:cs typeface="Verdana"/>
              </a:rPr>
              <a:t>campo</a:t>
            </a:r>
            <a:r>
              <a:rPr sz="1100" spc="-70">
                <a:solidFill>
                  <a:srgbClr val="222E54"/>
                </a:solidFill>
                <a:latin typeface="Verdana"/>
                <a:cs typeface="Verdana"/>
              </a:rPr>
              <a:t> </a:t>
            </a:r>
            <a:r>
              <a:rPr sz="1100" spc="-80">
                <a:solidFill>
                  <a:srgbClr val="222E54"/>
                </a:solidFill>
                <a:latin typeface="Verdana"/>
                <a:cs typeface="Verdana"/>
              </a:rPr>
              <a:t>de</a:t>
            </a:r>
            <a:r>
              <a:rPr sz="1100" spc="-75">
                <a:solidFill>
                  <a:srgbClr val="222E54"/>
                </a:solidFill>
                <a:latin typeface="Verdana"/>
                <a:cs typeface="Verdana"/>
              </a:rPr>
              <a:t> </a:t>
            </a:r>
            <a:r>
              <a:rPr sz="1100" spc="-90">
                <a:solidFill>
                  <a:srgbClr val="222E54"/>
                </a:solidFill>
                <a:latin typeface="Verdana"/>
                <a:cs typeface="Verdana"/>
              </a:rPr>
              <a:t>assinatura</a:t>
            </a:r>
            <a:r>
              <a:rPr sz="1100" spc="-70">
                <a:solidFill>
                  <a:srgbClr val="222E54"/>
                </a:solidFill>
                <a:latin typeface="Verdana"/>
                <a:cs typeface="Verdana"/>
              </a:rPr>
              <a:t> do</a:t>
            </a:r>
            <a:r>
              <a:rPr sz="1100" spc="-75">
                <a:solidFill>
                  <a:srgbClr val="222E54"/>
                </a:solidFill>
                <a:latin typeface="Verdana"/>
                <a:cs typeface="Verdana"/>
              </a:rPr>
              <a:t> em- </a:t>
            </a:r>
            <a:r>
              <a:rPr sz="1100" spc="-80">
                <a:solidFill>
                  <a:srgbClr val="222E54"/>
                </a:solidFill>
                <a:latin typeface="Verdana"/>
                <a:cs typeface="Verdana"/>
              </a:rPr>
              <a:t>pregado</a:t>
            </a:r>
            <a:r>
              <a:rPr sz="1100" spc="-70">
                <a:solidFill>
                  <a:srgbClr val="222E54"/>
                </a:solidFill>
                <a:latin typeface="Verdana"/>
                <a:cs typeface="Verdana"/>
              </a:rPr>
              <a:t> </a:t>
            </a:r>
            <a:r>
              <a:rPr sz="1100" spc="-95">
                <a:solidFill>
                  <a:srgbClr val="222E54"/>
                </a:solidFill>
                <a:latin typeface="Verdana"/>
                <a:cs typeface="Verdana"/>
              </a:rPr>
              <a:t>deve</a:t>
            </a:r>
            <a:r>
              <a:rPr sz="1100" spc="-65">
                <a:solidFill>
                  <a:srgbClr val="222E54"/>
                </a:solidFill>
                <a:latin typeface="Verdana"/>
                <a:cs typeface="Verdana"/>
              </a:rPr>
              <a:t> </a:t>
            </a:r>
            <a:r>
              <a:rPr sz="1100" spc="-90">
                <a:solidFill>
                  <a:srgbClr val="222E54"/>
                </a:solidFill>
                <a:latin typeface="Verdana"/>
                <a:cs typeface="Verdana"/>
              </a:rPr>
              <a:t>estar</a:t>
            </a:r>
            <a:r>
              <a:rPr sz="1100" spc="-65">
                <a:solidFill>
                  <a:srgbClr val="222E54"/>
                </a:solidFill>
                <a:latin typeface="Verdana"/>
                <a:cs typeface="Verdana"/>
              </a:rPr>
              <a:t> </a:t>
            </a:r>
            <a:r>
              <a:rPr sz="1100" spc="-10">
                <a:solidFill>
                  <a:srgbClr val="222E54"/>
                </a:solidFill>
                <a:latin typeface="Verdana"/>
                <a:cs typeface="Verdana"/>
              </a:rPr>
              <a:t>preenchido.</a:t>
            </a:r>
            <a:endParaRPr sz="1100">
              <a:latin typeface="Verdana"/>
              <a:cs typeface="Verdana"/>
            </a:endParaRPr>
          </a:p>
        </p:txBody>
      </p:sp>
      <p:pic>
        <p:nvPicPr>
          <p:cNvPr id="2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3718D3D-D73E-E06D-03EF-1FD021495ED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291631" y="326183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2C41D1B-1BEF-C8D4-8640-09F637D02ED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291631" y="335710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209071F-FD8A-1D5C-ED8B-06F9946A0FA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363094" y="245990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B4736B5-045F-CA7F-AD16-0F00253D176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5657357" y="245990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7FF1F65-8DD0-44E5-3EFD-48E4E01CFE8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3402321" y="278543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4BADE66-77AA-578D-4AB3-3BDE97399CE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291631" y="261870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57B9B20-5705-9A04-6CC8-C8251ADCA2B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5101538" y="261870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D098D81-6C73-B9B3-6BD8-11005240D46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3449963" y="2936265"/>
            <a:ext cx="1536309" cy="16387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C800A20-F76E-FF5B-74E2-753F58D1B85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585421" y="316655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E798495-9C3B-84C5-B934-9E5C0AB4DC1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696585" y="357148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3BE095B-AFE8-D5F2-D7FD-16497F1508F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585421" y="347620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1FDDC2E-FF38-FAA4-6BDE-540626612CF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045483" y="389701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DAB8055-0D39-4E8C-B9C0-AFCF2998C3D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5657357" y="357148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AC6F1CD-0A3F-C77C-9503-131E7EF8C39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5657360" y="6525112"/>
            <a:ext cx="1290029" cy="48164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F5AA8F7-F581-6368-BB8A-A82C2BA1CA7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3719932" y="435753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8849852-67C1-A004-425D-9867E41CFDA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3942259" y="3452386"/>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CA04EFB-2E17-9DF8-B902-B1A9A53AA91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5744700" y="389701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BCC5A76-1DE7-D770-70B1-83874226F7B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90" t="53384" b="31725"/>
          <a:stretch>
            <a:fillRect/>
          </a:stretch>
        </p:blipFill>
        <p:spPr bwMode="auto">
          <a:xfrm flipV="1">
            <a:off x="4934793" y="3682642"/>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6494"/>
            <a:ext cx="3771265" cy="738505"/>
          </a:xfrm>
          <a:prstGeom prst="rect">
            <a:avLst/>
          </a:prstGeom>
        </p:spPr>
        <p:txBody>
          <a:bodyPr vert="horz" wrap="square" lIns="0" tIns="12700" rIns="0" bIns="0" rtlCol="0">
            <a:spAutoFit/>
          </a:bodyPr>
          <a:lstStyle/>
          <a:p>
            <a:pPr marL="21590">
              <a:lnSpc>
                <a:spcPts val="2805"/>
              </a:lnSpc>
              <a:spcBef>
                <a:spcPts val="100"/>
              </a:spcBef>
            </a:pPr>
            <a:r>
              <a:rPr sz="2400" b="1" i="1" spc="-160">
                <a:solidFill>
                  <a:srgbClr val="FFFFFF"/>
                </a:solidFill>
                <a:latin typeface="Trebuchet MS"/>
                <a:cs typeface="Trebuchet MS"/>
              </a:rPr>
              <a:t>Certidão</a:t>
            </a:r>
            <a:r>
              <a:rPr sz="2400" b="1" i="1" spc="-145">
                <a:solidFill>
                  <a:srgbClr val="FFFFFF"/>
                </a:solidFill>
                <a:latin typeface="Trebuchet MS"/>
                <a:cs typeface="Trebuchet MS"/>
              </a:rPr>
              <a:t> </a:t>
            </a:r>
            <a:r>
              <a:rPr sz="2400" b="1" i="1" spc="-170">
                <a:solidFill>
                  <a:srgbClr val="FFFFFF"/>
                </a:solidFill>
                <a:latin typeface="Trebuchet MS"/>
                <a:cs typeface="Trebuchet MS"/>
              </a:rPr>
              <a:t>Negativa</a:t>
            </a:r>
            <a:r>
              <a:rPr sz="2400" b="1" i="1" spc="-140">
                <a:solidFill>
                  <a:srgbClr val="FFFFFF"/>
                </a:solidFill>
                <a:latin typeface="Trebuchet MS"/>
                <a:cs typeface="Trebuchet MS"/>
              </a:rPr>
              <a:t> </a:t>
            </a:r>
            <a:r>
              <a:rPr sz="2400" b="1" i="1" spc="-170">
                <a:solidFill>
                  <a:srgbClr val="FFFFFF"/>
                </a:solidFill>
                <a:latin typeface="Trebuchet MS"/>
                <a:cs typeface="Trebuchet MS"/>
              </a:rPr>
              <a:t>de</a:t>
            </a:r>
            <a:r>
              <a:rPr sz="2400" b="1" i="1" spc="-140">
                <a:solidFill>
                  <a:srgbClr val="FFFFFF"/>
                </a:solidFill>
                <a:latin typeface="Trebuchet MS"/>
                <a:cs typeface="Trebuchet MS"/>
              </a:rPr>
              <a:t> </a:t>
            </a:r>
            <a:r>
              <a:rPr sz="2400" b="1" i="1" spc="-114">
                <a:solidFill>
                  <a:srgbClr val="FFFFFF"/>
                </a:solidFill>
                <a:latin typeface="Trebuchet MS"/>
                <a:cs typeface="Trebuchet MS"/>
              </a:rPr>
              <a:t>Débitos</a:t>
            </a:r>
            <a:endParaRPr sz="2400">
              <a:latin typeface="Trebuchet MS"/>
              <a:cs typeface="Trebuchet MS"/>
            </a:endParaRPr>
          </a:p>
          <a:p>
            <a:pPr marL="12700">
              <a:lnSpc>
                <a:spcPts val="2805"/>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87</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987789" y="211800"/>
            <a:ext cx="3240405" cy="787400"/>
          </a:xfrm>
          <a:prstGeom prst="rect">
            <a:avLst/>
          </a:prstGeom>
        </p:spPr>
        <p:txBody>
          <a:bodyPr vert="horz" wrap="square" lIns="0" tIns="12700" rIns="0" bIns="0" rtlCol="0">
            <a:spAutoFit/>
          </a:bodyPr>
          <a:lstStyle/>
          <a:p>
            <a:pPr marL="12700">
              <a:lnSpc>
                <a:spcPct val="100000"/>
              </a:lnSpc>
              <a:spcBef>
                <a:spcPts val="100"/>
              </a:spcBef>
            </a:pPr>
            <a:r>
              <a:rPr spc="150"/>
              <a:t>CND</a:t>
            </a:r>
            <a:r>
              <a:rPr spc="-350"/>
              <a:t> </a:t>
            </a:r>
            <a:r>
              <a:rPr spc="-380"/>
              <a:t>Federal</a:t>
            </a:r>
          </a:p>
        </p:txBody>
      </p:sp>
      <p:sp>
        <p:nvSpPr>
          <p:cNvPr id="4" name="object 4"/>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spc="-10"/>
              <a:t>FUNÇÃO:</a:t>
            </a:r>
          </a:p>
          <a:p>
            <a:pPr marL="12700" marR="142875">
              <a:lnSpc>
                <a:spcPct val="100000"/>
              </a:lnSpc>
            </a:pPr>
            <a:r>
              <a:rPr b="0" spc="-50">
                <a:latin typeface="Verdana"/>
                <a:cs typeface="Verdana"/>
              </a:rPr>
              <a:t>A</a:t>
            </a:r>
            <a:r>
              <a:rPr b="0" spc="-110">
                <a:latin typeface="Verdana"/>
                <a:cs typeface="Verdana"/>
              </a:rPr>
              <a:t> </a:t>
            </a:r>
            <a:r>
              <a:rPr b="0" spc="-45">
                <a:latin typeface="Verdana"/>
                <a:cs typeface="Verdana"/>
              </a:rPr>
              <a:t>CND</a:t>
            </a:r>
            <a:r>
              <a:rPr b="0" spc="-110">
                <a:latin typeface="Verdana"/>
                <a:cs typeface="Verdana"/>
              </a:rPr>
              <a:t> </a:t>
            </a:r>
            <a:r>
              <a:rPr b="0" spc="-95">
                <a:latin typeface="Verdana"/>
                <a:cs typeface="Verdana"/>
              </a:rPr>
              <a:t>Federal</a:t>
            </a:r>
            <a:r>
              <a:rPr b="0" spc="-105">
                <a:latin typeface="Verdana"/>
                <a:cs typeface="Verdana"/>
              </a:rPr>
              <a:t> </a:t>
            </a:r>
            <a:r>
              <a:rPr b="0" spc="-114">
                <a:latin typeface="Verdana"/>
                <a:cs typeface="Verdana"/>
              </a:rPr>
              <a:t>é</a:t>
            </a:r>
            <a:r>
              <a:rPr b="0" spc="-110">
                <a:latin typeface="Verdana"/>
                <a:cs typeface="Verdana"/>
              </a:rPr>
              <a:t> </a:t>
            </a:r>
            <a:r>
              <a:rPr b="0" spc="-100">
                <a:latin typeface="Verdana"/>
                <a:cs typeface="Verdana"/>
              </a:rPr>
              <a:t>o</a:t>
            </a:r>
            <a:r>
              <a:rPr b="0" spc="-105">
                <a:latin typeface="Verdana"/>
                <a:cs typeface="Verdana"/>
              </a:rPr>
              <a:t> </a:t>
            </a:r>
            <a:r>
              <a:rPr b="0" spc="-120">
                <a:latin typeface="Verdana"/>
                <a:cs typeface="Verdana"/>
              </a:rPr>
              <a:t>documento</a:t>
            </a:r>
            <a:r>
              <a:rPr b="0" spc="-110">
                <a:latin typeface="Verdana"/>
                <a:cs typeface="Verdana"/>
              </a:rPr>
              <a:t> </a:t>
            </a:r>
            <a:r>
              <a:rPr b="0" spc="-80">
                <a:latin typeface="Verdana"/>
                <a:cs typeface="Verdana"/>
              </a:rPr>
              <a:t>oficial</a:t>
            </a:r>
            <a:r>
              <a:rPr b="0" spc="-105">
                <a:latin typeface="Verdana"/>
                <a:cs typeface="Verdana"/>
              </a:rPr>
              <a:t> </a:t>
            </a:r>
            <a:r>
              <a:rPr b="0" spc="-110">
                <a:latin typeface="Verdana"/>
                <a:cs typeface="Verdana"/>
              </a:rPr>
              <a:t>emitido </a:t>
            </a:r>
            <a:r>
              <a:rPr b="0" spc="-100">
                <a:latin typeface="Verdana"/>
                <a:cs typeface="Verdana"/>
              </a:rPr>
              <a:t>pela</a:t>
            </a:r>
            <a:r>
              <a:rPr b="0" spc="-110">
                <a:latin typeface="Verdana"/>
                <a:cs typeface="Verdana"/>
              </a:rPr>
              <a:t> </a:t>
            </a:r>
            <a:r>
              <a:rPr b="0" spc="-90">
                <a:latin typeface="Verdana"/>
                <a:cs typeface="Verdana"/>
              </a:rPr>
              <a:t>Receita</a:t>
            </a:r>
            <a:r>
              <a:rPr b="0" spc="-105">
                <a:latin typeface="Verdana"/>
                <a:cs typeface="Verdana"/>
              </a:rPr>
              <a:t> </a:t>
            </a:r>
            <a:r>
              <a:rPr b="0" spc="-95">
                <a:latin typeface="Verdana"/>
                <a:cs typeface="Verdana"/>
              </a:rPr>
              <a:t>Federal</a:t>
            </a:r>
            <a:r>
              <a:rPr b="0" spc="-110">
                <a:latin typeface="Verdana"/>
                <a:cs typeface="Verdana"/>
              </a:rPr>
              <a:t> que</a:t>
            </a:r>
            <a:r>
              <a:rPr b="0" spc="-105">
                <a:latin typeface="Verdana"/>
                <a:cs typeface="Verdana"/>
              </a:rPr>
              <a:t> </a:t>
            </a:r>
            <a:r>
              <a:rPr b="0" spc="-120">
                <a:latin typeface="Verdana"/>
                <a:cs typeface="Verdana"/>
              </a:rPr>
              <a:t>comprova</a:t>
            </a:r>
            <a:r>
              <a:rPr b="0" spc="-110">
                <a:latin typeface="Verdana"/>
                <a:cs typeface="Verdana"/>
              </a:rPr>
              <a:t> </a:t>
            </a:r>
            <a:r>
              <a:rPr b="0" spc="-114">
                <a:latin typeface="Verdana"/>
                <a:cs typeface="Verdana"/>
              </a:rPr>
              <a:t>a</a:t>
            </a:r>
            <a:r>
              <a:rPr b="0" spc="-105">
                <a:latin typeface="Verdana"/>
                <a:cs typeface="Verdana"/>
              </a:rPr>
              <a:t> inexistência</a:t>
            </a:r>
            <a:r>
              <a:rPr b="0" spc="-110">
                <a:latin typeface="Verdana"/>
                <a:cs typeface="Verdana"/>
              </a:rPr>
              <a:t> </a:t>
            </a:r>
            <a:r>
              <a:rPr b="0" spc="-25">
                <a:latin typeface="Verdana"/>
                <a:cs typeface="Verdana"/>
              </a:rPr>
              <a:t>de </a:t>
            </a:r>
            <a:r>
              <a:rPr b="0" spc="-95">
                <a:latin typeface="Verdana"/>
                <a:cs typeface="Verdana"/>
              </a:rPr>
              <a:t>pendências</a:t>
            </a:r>
            <a:r>
              <a:rPr b="0" spc="-100">
                <a:latin typeface="Verdana"/>
                <a:cs typeface="Verdana"/>
              </a:rPr>
              <a:t> </a:t>
            </a:r>
            <a:r>
              <a:rPr b="0" spc="-110">
                <a:latin typeface="Verdana"/>
                <a:cs typeface="Verdana"/>
              </a:rPr>
              <a:t>tributárias</a:t>
            </a:r>
            <a:r>
              <a:rPr b="0" spc="-100">
                <a:latin typeface="Verdana"/>
                <a:cs typeface="Verdana"/>
              </a:rPr>
              <a:t> </a:t>
            </a:r>
            <a:r>
              <a:rPr b="0" spc="-110">
                <a:latin typeface="Verdana"/>
                <a:cs typeface="Verdana"/>
              </a:rPr>
              <a:t>ou</a:t>
            </a:r>
            <a:r>
              <a:rPr b="0" spc="-95">
                <a:latin typeface="Verdana"/>
                <a:cs typeface="Verdana"/>
              </a:rPr>
              <a:t> </a:t>
            </a:r>
            <a:r>
              <a:rPr b="0" spc="-105">
                <a:latin typeface="Verdana"/>
                <a:cs typeface="Verdana"/>
              </a:rPr>
              <a:t>previdenciárias</a:t>
            </a:r>
            <a:r>
              <a:rPr b="0" spc="-100">
                <a:latin typeface="Verdana"/>
                <a:cs typeface="Verdana"/>
              </a:rPr>
              <a:t> </a:t>
            </a:r>
            <a:r>
              <a:rPr b="0" spc="-160">
                <a:latin typeface="Verdana"/>
                <a:cs typeface="Verdana"/>
              </a:rPr>
              <a:t>em</a:t>
            </a:r>
            <a:r>
              <a:rPr b="0" spc="-95">
                <a:latin typeface="Verdana"/>
                <a:cs typeface="Verdana"/>
              </a:rPr>
              <a:t> </a:t>
            </a:r>
            <a:r>
              <a:rPr b="0" spc="-135">
                <a:latin typeface="Verdana"/>
                <a:cs typeface="Verdana"/>
              </a:rPr>
              <a:t>nome</a:t>
            </a:r>
            <a:r>
              <a:rPr b="0" spc="-100">
                <a:latin typeface="Verdana"/>
                <a:cs typeface="Verdana"/>
              </a:rPr>
              <a:t> </a:t>
            </a:r>
            <a:r>
              <a:rPr b="0" spc="-110">
                <a:latin typeface="Verdana"/>
                <a:cs typeface="Verdana"/>
              </a:rPr>
              <a:t>da</a:t>
            </a:r>
            <a:r>
              <a:rPr b="0" spc="-100">
                <a:latin typeface="Verdana"/>
                <a:cs typeface="Verdana"/>
              </a:rPr>
              <a:t> </a:t>
            </a:r>
            <a:r>
              <a:rPr b="0" spc="-140">
                <a:latin typeface="Verdana"/>
                <a:cs typeface="Verdana"/>
              </a:rPr>
              <a:t>empresa.</a:t>
            </a:r>
            <a:r>
              <a:rPr b="0" spc="-95">
                <a:latin typeface="Verdana"/>
                <a:cs typeface="Verdana"/>
              </a:rPr>
              <a:t> </a:t>
            </a:r>
            <a:r>
              <a:rPr b="0" spc="-90">
                <a:latin typeface="Verdana"/>
                <a:cs typeface="Verdana"/>
              </a:rPr>
              <a:t>Ela</a:t>
            </a:r>
            <a:r>
              <a:rPr b="0" spc="-100">
                <a:latin typeface="Verdana"/>
                <a:cs typeface="Verdana"/>
              </a:rPr>
              <a:t> </a:t>
            </a:r>
            <a:r>
              <a:rPr b="0" spc="-114">
                <a:latin typeface="Verdana"/>
                <a:cs typeface="Verdana"/>
              </a:rPr>
              <a:t>formaliza</a:t>
            </a:r>
            <a:r>
              <a:rPr b="0" spc="-95">
                <a:latin typeface="Verdana"/>
                <a:cs typeface="Verdana"/>
              </a:rPr>
              <a:t> </a:t>
            </a:r>
            <a:r>
              <a:rPr b="0" spc="-114">
                <a:latin typeface="Verdana"/>
                <a:cs typeface="Verdana"/>
              </a:rPr>
              <a:t>a</a:t>
            </a:r>
            <a:r>
              <a:rPr b="0" spc="-100">
                <a:latin typeface="Verdana"/>
                <a:cs typeface="Verdana"/>
              </a:rPr>
              <a:t> </a:t>
            </a:r>
            <a:r>
              <a:rPr b="0" spc="-110">
                <a:latin typeface="Verdana"/>
                <a:cs typeface="Verdana"/>
              </a:rPr>
              <a:t>regularidade</a:t>
            </a:r>
            <a:r>
              <a:rPr b="0" spc="-100">
                <a:latin typeface="Verdana"/>
                <a:cs typeface="Verdana"/>
              </a:rPr>
              <a:t> </a:t>
            </a:r>
            <a:r>
              <a:rPr b="0" spc="-25">
                <a:latin typeface="Verdana"/>
                <a:cs typeface="Verdana"/>
              </a:rPr>
              <a:t>em </a:t>
            </a:r>
            <a:r>
              <a:rPr b="0" spc="-100">
                <a:latin typeface="Verdana"/>
                <a:cs typeface="Verdana"/>
              </a:rPr>
              <a:t>relação </a:t>
            </a:r>
            <a:r>
              <a:rPr b="0" spc="-114">
                <a:latin typeface="Verdana"/>
                <a:cs typeface="Verdana"/>
              </a:rPr>
              <a:t>a</a:t>
            </a:r>
            <a:r>
              <a:rPr b="0" spc="-100">
                <a:latin typeface="Verdana"/>
                <a:cs typeface="Verdana"/>
              </a:rPr>
              <a:t> </a:t>
            </a:r>
            <a:r>
              <a:rPr b="0" spc="-105">
                <a:latin typeface="Verdana"/>
                <a:cs typeface="Verdana"/>
              </a:rPr>
              <a:t>tributos</a:t>
            </a:r>
            <a:r>
              <a:rPr b="0" spc="-100">
                <a:latin typeface="Verdana"/>
                <a:cs typeface="Verdana"/>
              </a:rPr>
              <a:t> </a:t>
            </a:r>
            <a:r>
              <a:rPr b="0" spc="-105">
                <a:latin typeface="Verdana"/>
                <a:cs typeface="Verdana"/>
              </a:rPr>
              <a:t>federais</a:t>
            </a:r>
            <a:r>
              <a:rPr b="0" spc="-100">
                <a:latin typeface="Verdana"/>
                <a:cs typeface="Verdana"/>
              </a:rPr>
              <a:t> </a:t>
            </a:r>
            <a:r>
              <a:rPr b="0" spc="-114">
                <a:latin typeface="Verdana"/>
                <a:cs typeface="Verdana"/>
              </a:rPr>
              <a:t>e</a:t>
            </a:r>
            <a:r>
              <a:rPr b="0" spc="-100">
                <a:latin typeface="Verdana"/>
                <a:cs typeface="Verdana"/>
              </a:rPr>
              <a:t> </a:t>
            </a:r>
            <a:r>
              <a:rPr b="0" spc="-90">
                <a:latin typeface="Verdana"/>
                <a:cs typeface="Verdana"/>
              </a:rPr>
              <a:t>contribuições</a:t>
            </a:r>
            <a:r>
              <a:rPr b="0" spc="-100">
                <a:latin typeface="Verdana"/>
                <a:cs typeface="Verdana"/>
              </a:rPr>
              <a:t> sociais, </a:t>
            </a:r>
            <a:r>
              <a:rPr b="0" spc="-90">
                <a:latin typeface="Verdana"/>
                <a:cs typeface="Verdana"/>
              </a:rPr>
              <a:t>incluindo</a:t>
            </a:r>
            <a:r>
              <a:rPr b="0" spc="-100">
                <a:latin typeface="Verdana"/>
                <a:cs typeface="Verdana"/>
              </a:rPr>
              <a:t> </a:t>
            </a:r>
            <a:r>
              <a:rPr b="0" spc="-95">
                <a:latin typeface="Verdana"/>
                <a:cs typeface="Verdana"/>
              </a:rPr>
              <a:t>débitos</a:t>
            </a:r>
            <a:r>
              <a:rPr b="0" spc="-100">
                <a:latin typeface="Verdana"/>
                <a:cs typeface="Verdana"/>
              </a:rPr>
              <a:t> </a:t>
            </a:r>
            <a:r>
              <a:rPr b="0" spc="-130">
                <a:latin typeface="Verdana"/>
                <a:cs typeface="Verdana"/>
              </a:rPr>
              <a:t>junto</a:t>
            </a:r>
            <a:r>
              <a:rPr b="0" spc="-100">
                <a:latin typeface="Verdana"/>
                <a:cs typeface="Verdana"/>
              </a:rPr>
              <a:t> </a:t>
            </a:r>
            <a:r>
              <a:rPr b="0" spc="-114">
                <a:latin typeface="Verdana"/>
                <a:cs typeface="Verdana"/>
              </a:rPr>
              <a:t>à</a:t>
            </a:r>
            <a:r>
              <a:rPr b="0" spc="-100">
                <a:latin typeface="Verdana"/>
                <a:cs typeface="Verdana"/>
              </a:rPr>
              <a:t> Procuradoria-</a:t>
            </a:r>
            <a:r>
              <a:rPr b="0" spc="-114">
                <a:latin typeface="Verdana"/>
                <a:cs typeface="Verdana"/>
              </a:rPr>
              <a:t>Geral</a:t>
            </a:r>
            <a:r>
              <a:rPr b="0" spc="-100">
                <a:latin typeface="Verdana"/>
                <a:cs typeface="Verdana"/>
              </a:rPr>
              <a:t> </a:t>
            </a:r>
            <a:r>
              <a:rPr b="0" spc="-25">
                <a:latin typeface="Verdana"/>
                <a:cs typeface="Verdana"/>
              </a:rPr>
              <a:t>da </a:t>
            </a:r>
            <a:r>
              <a:rPr b="0" spc="-110">
                <a:latin typeface="Verdana"/>
                <a:cs typeface="Verdana"/>
              </a:rPr>
              <a:t>Fazenda</a:t>
            </a:r>
            <a:r>
              <a:rPr b="0" spc="-105">
                <a:latin typeface="Verdana"/>
                <a:cs typeface="Verdana"/>
              </a:rPr>
              <a:t> </a:t>
            </a:r>
            <a:r>
              <a:rPr b="0" spc="-10">
                <a:latin typeface="Verdana"/>
                <a:cs typeface="Verdana"/>
              </a:rPr>
              <a:t>Nacional.</a:t>
            </a:r>
          </a:p>
          <a:p>
            <a:pPr marL="12700">
              <a:lnSpc>
                <a:spcPct val="100000"/>
              </a:lnSpc>
              <a:spcBef>
                <a:spcPts val="1800"/>
              </a:spcBef>
            </a:pPr>
            <a:r>
              <a:rPr spc="-10"/>
              <a:t>IMPORTÂNCIA:</a:t>
            </a:r>
          </a:p>
          <a:p>
            <a:pPr marL="12700" marR="5080">
              <a:lnSpc>
                <a:spcPct val="100000"/>
              </a:lnSpc>
            </a:pPr>
            <a:r>
              <a:rPr b="0" spc="-85">
                <a:latin typeface="Verdana"/>
                <a:cs typeface="Verdana"/>
              </a:rPr>
              <a:t>Esse</a:t>
            </a:r>
            <a:r>
              <a:rPr b="0" spc="-105">
                <a:latin typeface="Verdana"/>
                <a:cs typeface="Verdana"/>
              </a:rPr>
              <a:t> </a:t>
            </a:r>
            <a:r>
              <a:rPr b="0" spc="-120">
                <a:latin typeface="Verdana"/>
                <a:cs typeface="Verdana"/>
              </a:rPr>
              <a:t>documento</a:t>
            </a:r>
            <a:r>
              <a:rPr b="0" spc="-100">
                <a:latin typeface="Verdana"/>
                <a:cs typeface="Verdana"/>
              </a:rPr>
              <a:t> </a:t>
            </a:r>
            <a:r>
              <a:rPr b="0" spc="-114">
                <a:latin typeface="Verdana"/>
                <a:cs typeface="Verdana"/>
              </a:rPr>
              <a:t>é</a:t>
            </a:r>
            <a:r>
              <a:rPr b="0" spc="-100">
                <a:latin typeface="Verdana"/>
                <a:cs typeface="Verdana"/>
              </a:rPr>
              <a:t> </a:t>
            </a:r>
            <a:r>
              <a:rPr b="0" spc="-120">
                <a:latin typeface="Verdana"/>
                <a:cs typeface="Verdana"/>
              </a:rPr>
              <a:t>fundamental</a:t>
            </a:r>
            <a:r>
              <a:rPr b="0" spc="-100">
                <a:latin typeface="Verdana"/>
                <a:cs typeface="Verdana"/>
              </a:rPr>
              <a:t> </a:t>
            </a:r>
            <a:r>
              <a:rPr b="0" spc="-110">
                <a:latin typeface="Verdana"/>
                <a:cs typeface="Verdana"/>
              </a:rPr>
              <a:t>porque</a:t>
            </a:r>
            <a:r>
              <a:rPr b="0" spc="-100">
                <a:latin typeface="Verdana"/>
                <a:cs typeface="Verdana"/>
              </a:rPr>
              <a:t> </a:t>
            </a:r>
            <a:r>
              <a:rPr b="0" spc="-110">
                <a:latin typeface="Verdana"/>
                <a:cs typeface="Verdana"/>
              </a:rPr>
              <a:t>assegura</a:t>
            </a:r>
            <a:r>
              <a:rPr b="0" spc="-100">
                <a:latin typeface="Verdana"/>
                <a:cs typeface="Verdana"/>
              </a:rPr>
              <a:t> </a:t>
            </a:r>
            <a:r>
              <a:rPr b="0" spc="-114">
                <a:latin typeface="Verdana"/>
                <a:cs typeface="Verdana"/>
              </a:rPr>
              <a:t>a</a:t>
            </a:r>
            <a:r>
              <a:rPr b="0" spc="-100">
                <a:latin typeface="Verdana"/>
                <a:cs typeface="Verdana"/>
              </a:rPr>
              <a:t> </a:t>
            </a:r>
            <a:r>
              <a:rPr b="0" spc="-110">
                <a:latin typeface="Verdana"/>
                <a:cs typeface="Verdana"/>
              </a:rPr>
              <a:t>conformidade</a:t>
            </a:r>
            <a:r>
              <a:rPr b="0" spc="-105">
                <a:latin typeface="Verdana"/>
                <a:cs typeface="Verdana"/>
              </a:rPr>
              <a:t> </a:t>
            </a:r>
            <a:r>
              <a:rPr b="0" spc="-85">
                <a:latin typeface="Verdana"/>
                <a:cs typeface="Verdana"/>
              </a:rPr>
              <a:t>fiscal</a:t>
            </a:r>
            <a:r>
              <a:rPr b="0" spc="-100">
                <a:latin typeface="Verdana"/>
                <a:cs typeface="Verdana"/>
              </a:rPr>
              <a:t> </a:t>
            </a:r>
            <a:r>
              <a:rPr b="0" spc="-110">
                <a:latin typeface="Verdana"/>
                <a:cs typeface="Verdana"/>
              </a:rPr>
              <a:t>da</a:t>
            </a:r>
            <a:r>
              <a:rPr b="0" spc="-100">
                <a:latin typeface="Verdana"/>
                <a:cs typeface="Verdana"/>
              </a:rPr>
              <a:t> </a:t>
            </a:r>
            <a:r>
              <a:rPr b="0" spc="-120">
                <a:latin typeface="Verdana"/>
                <a:cs typeface="Verdana"/>
              </a:rPr>
              <a:t>empresa</a:t>
            </a:r>
            <a:r>
              <a:rPr b="0" spc="-100">
                <a:latin typeface="Verdana"/>
                <a:cs typeface="Verdana"/>
              </a:rPr>
              <a:t> </a:t>
            </a:r>
            <a:r>
              <a:rPr b="0" spc="-160">
                <a:latin typeface="Verdana"/>
                <a:cs typeface="Verdana"/>
              </a:rPr>
              <a:t>em</a:t>
            </a:r>
            <a:r>
              <a:rPr b="0" spc="-100">
                <a:latin typeface="Verdana"/>
                <a:cs typeface="Verdana"/>
              </a:rPr>
              <a:t> </a:t>
            </a:r>
            <a:r>
              <a:rPr b="0" spc="-120">
                <a:latin typeface="Verdana"/>
                <a:cs typeface="Verdana"/>
              </a:rPr>
              <a:t>âmbito</a:t>
            </a:r>
            <a:r>
              <a:rPr b="0" spc="-100">
                <a:latin typeface="Verdana"/>
                <a:cs typeface="Verdana"/>
              </a:rPr>
              <a:t> </a:t>
            </a:r>
            <a:r>
              <a:rPr b="0" spc="-25">
                <a:latin typeface="Verdana"/>
                <a:cs typeface="Verdana"/>
              </a:rPr>
              <a:t>na- </a:t>
            </a:r>
            <a:r>
              <a:rPr b="0" spc="-85">
                <a:latin typeface="Verdana"/>
                <a:cs typeface="Verdana"/>
              </a:rPr>
              <a:t>cional</a:t>
            </a:r>
            <a:r>
              <a:rPr b="0" spc="-110">
                <a:latin typeface="Verdana"/>
                <a:cs typeface="Verdana"/>
              </a:rPr>
              <a:t> </a:t>
            </a:r>
            <a:r>
              <a:rPr b="0" spc="-114">
                <a:latin typeface="Verdana"/>
                <a:cs typeface="Verdana"/>
              </a:rPr>
              <a:t>e</a:t>
            </a:r>
            <a:r>
              <a:rPr b="0" spc="-110">
                <a:latin typeface="Verdana"/>
                <a:cs typeface="Verdana"/>
              </a:rPr>
              <a:t> </a:t>
            </a:r>
            <a:r>
              <a:rPr b="0" spc="-114">
                <a:latin typeface="Verdana"/>
                <a:cs typeface="Verdana"/>
              </a:rPr>
              <a:t>é</a:t>
            </a:r>
            <a:r>
              <a:rPr b="0" spc="-105">
                <a:latin typeface="Verdana"/>
                <a:cs typeface="Verdana"/>
              </a:rPr>
              <a:t> </a:t>
            </a:r>
            <a:r>
              <a:rPr b="0" spc="-110">
                <a:latin typeface="Verdana"/>
                <a:cs typeface="Verdana"/>
              </a:rPr>
              <a:t>exigido </a:t>
            </a:r>
            <a:r>
              <a:rPr b="0" spc="-160">
                <a:latin typeface="Verdana"/>
                <a:cs typeface="Verdana"/>
              </a:rPr>
              <a:t>em</a:t>
            </a:r>
            <a:r>
              <a:rPr b="0" spc="-105">
                <a:latin typeface="Verdana"/>
                <a:cs typeface="Verdana"/>
              </a:rPr>
              <a:t> </a:t>
            </a:r>
            <a:r>
              <a:rPr b="0" spc="-90">
                <a:latin typeface="Verdana"/>
                <a:cs typeface="Verdana"/>
              </a:rPr>
              <a:t>licitações,</a:t>
            </a:r>
            <a:r>
              <a:rPr b="0" spc="-110">
                <a:latin typeface="Verdana"/>
                <a:cs typeface="Verdana"/>
              </a:rPr>
              <a:t> </a:t>
            </a:r>
            <a:r>
              <a:rPr b="0" spc="-105">
                <a:latin typeface="Verdana"/>
                <a:cs typeface="Verdana"/>
              </a:rPr>
              <a:t>auditorias</a:t>
            </a:r>
            <a:r>
              <a:rPr b="0" spc="-110">
                <a:latin typeface="Verdana"/>
                <a:cs typeface="Verdana"/>
              </a:rPr>
              <a:t> </a:t>
            </a:r>
            <a:r>
              <a:rPr b="0" spc="-114">
                <a:latin typeface="Verdana"/>
                <a:cs typeface="Verdana"/>
              </a:rPr>
              <a:t>e</a:t>
            </a:r>
            <a:r>
              <a:rPr b="0" spc="-105">
                <a:latin typeface="Verdana"/>
                <a:cs typeface="Verdana"/>
              </a:rPr>
              <a:t> </a:t>
            </a:r>
            <a:r>
              <a:rPr b="0" spc="-90">
                <a:latin typeface="Verdana"/>
                <a:cs typeface="Verdana"/>
              </a:rPr>
              <a:t>processos</a:t>
            </a:r>
            <a:r>
              <a:rPr b="0" spc="-110">
                <a:latin typeface="Verdana"/>
                <a:cs typeface="Verdana"/>
              </a:rPr>
              <a:t> de</a:t>
            </a:r>
            <a:r>
              <a:rPr b="0" spc="-105">
                <a:latin typeface="Verdana"/>
                <a:cs typeface="Verdana"/>
              </a:rPr>
              <a:t> </a:t>
            </a:r>
            <a:r>
              <a:rPr b="0" spc="-120">
                <a:latin typeface="Verdana"/>
                <a:cs typeface="Verdana"/>
              </a:rPr>
              <a:t>contratação.</a:t>
            </a:r>
            <a:r>
              <a:rPr b="0" spc="-110">
                <a:latin typeface="Verdana"/>
                <a:cs typeface="Verdana"/>
              </a:rPr>
              <a:t> </a:t>
            </a:r>
            <a:r>
              <a:rPr b="0" spc="-80">
                <a:latin typeface="Verdana"/>
                <a:cs typeface="Verdana"/>
              </a:rPr>
              <a:t>Na</a:t>
            </a:r>
            <a:r>
              <a:rPr b="0" spc="-105">
                <a:latin typeface="Verdana"/>
                <a:cs typeface="Verdana"/>
              </a:rPr>
              <a:t> </a:t>
            </a:r>
            <a:r>
              <a:rPr b="0" spc="-120">
                <a:latin typeface="Verdana"/>
                <a:cs typeface="Verdana"/>
              </a:rPr>
              <a:t>validação,</a:t>
            </a:r>
            <a:r>
              <a:rPr b="0" spc="-110">
                <a:latin typeface="Verdana"/>
                <a:cs typeface="Verdana"/>
              </a:rPr>
              <a:t> </a:t>
            </a:r>
            <a:r>
              <a:rPr b="0" spc="-114">
                <a:latin typeface="Verdana"/>
                <a:cs typeface="Verdana"/>
              </a:rPr>
              <a:t>a</a:t>
            </a:r>
            <a:r>
              <a:rPr b="0" spc="-110">
                <a:latin typeface="Verdana"/>
                <a:cs typeface="Verdana"/>
              </a:rPr>
              <a:t> </a:t>
            </a:r>
            <a:r>
              <a:rPr b="0" spc="-45">
                <a:latin typeface="Verdana"/>
                <a:cs typeface="Verdana"/>
              </a:rPr>
              <a:t>CND</a:t>
            </a:r>
            <a:r>
              <a:rPr b="0" spc="-105">
                <a:latin typeface="Verdana"/>
                <a:cs typeface="Verdana"/>
              </a:rPr>
              <a:t> </a:t>
            </a:r>
            <a:r>
              <a:rPr b="0" spc="-40">
                <a:latin typeface="Verdana"/>
                <a:cs typeface="Verdana"/>
              </a:rPr>
              <a:t>Federal </a:t>
            </a:r>
            <a:r>
              <a:rPr b="0" spc="-125">
                <a:latin typeface="Verdana"/>
                <a:cs typeface="Verdana"/>
              </a:rPr>
              <a:t>garante</a:t>
            </a:r>
            <a:r>
              <a:rPr b="0" spc="-110">
                <a:latin typeface="Verdana"/>
                <a:cs typeface="Verdana"/>
              </a:rPr>
              <a:t> que </a:t>
            </a:r>
            <a:r>
              <a:rPr b="0" spc="-114">
                <a:latin typeface="Verdana"/>
                <a:cs typeface="Verdana"/>
              </a:rPr>
              <a:t>a</a:t>
            </a:r>
            <a:r>
              <a:rPr b="0" spc="-105">
                <a:latin typeface="Verdana"/>
                <a:cs typeface="Verdana"/>
              </a:rPr>
              <a:t> organização</a:t>
            </a:r>
            <a:r>
              <a:rPr b="0" spc="-110">
                <a:latin typeface="Verdana"/>
                <a:cs typeface="Verdana"/>
              </a:rPr>
              <a:t> está </a:t>
            </a:r>
            <a:r>
              <a:rPr b="0" spc="-114">
                <a:latin typeface="Verdana"/>
                <a:cs typeface="Verdana"/>
              </a:rPr>
              <a:t>regular</a:t>
            </a:r>
            <a:r>
              <a:rPr b="0" spc="-105">
                <a:latin typeface="Verdana"/>
                <a:cs typeface="Verdana"/>
              </a:rPr>
              <a:t> </a:t>
            </a:r>
            <a:r>
              <a:rPr b="0" spc="-110">
                <a:latin typeface="Verdana"/>
                <a:cs typeface="Verdana"/>
              </a:rPr>
              <a:t>com suas</a:t>
            </a:r>
            <a:r>
              <a:rPr b="0" spc="-105">
                <a:latin typeface="Verdana"/>
                <a:cs typeface="Verdana"/>
              </a:rPr>
              <a:t> </a:t>
            </a:r>
            <a:r>
              <a:rPr b="0" spc="-95">
                <a:latin typeface="Verdana"/>
                <a:cs typeface="Verdana"/>
              </a:rPr>
              <a:t>obrigações</a:t>
            </a:r>
            <a:r>
              <a:rPr b="0" spc="-110">
                <a:latin typeface="Verdana"/>
                <a:cs typeface="Verdana"/>
              </a:rPr>
              <a:t> </a:t>
            </a:r>
            <a:r>
              <a:rPr b="0" spc="-120">
                <a:latin typeface="Verdana"/>
                <a:cs typeface="Verdana"/>
              </a:rPr>
              <a:t>perante</a:t>
            </a:r>
            <a:r>
              <a:rPr b="0" spc="-110">
                <a:latin typeface="Verdana"/>
                <a:cs typeface="Verdana"/>
              </a:rPr>
              <a:t> </a:t>
            </a:r>
            <a:r>
              <a:rPr b="0" spc="-114">
                <a:latin typeface="Verdana"/>
                <a:cs typeface="Verdana"/>
              </a:rPr>
              <a:t>a</a:t>
            </a:r>
            <a:r>
              <a:rPr b="0" spc="-105">
                <a:latin typeface="Verdana"/>
                <a:cs typeface="Verdana"/>
              </a:rPr>
              <a:t> </a:t>
            </a:r>
            <a:r>
              <a:rPr b="0" spc="-120">
                <a:latin typeface="Verdana"/>
                <a:cs typeface="Verdana"/>
              </a:rPr>
              <a:t>União,</a:t>
            </a:r>
            <a:r>
              <a:rPr b="0" spc="-110">
                <a:latin typeface="Verdana"/>
                <a:cs typeface="Verdana"/>
              </a:rPr>
              <a:t> prevenindo </a:t>
            </a:r>
            <a:r>
              <a:rPr b="0" spc="-85">
                <a:latin typeface="Verdana"/>
                <a:cs typeface="Verdana"/>
              </a:rPr>
              <a:t>riscos</a:t>
            </a:r>
            <a:r>
              <a:rPr b="0" spc="-105">
                <a:latin typeface="Verdana"/>
                <a:cs typeface="Verdana"/>
              </a:rPr>
              <a:t> </a:t>
            </a:r>
            <a:r>
              <a:rPr b="0" spc="-25">
                <a:latin typeface="Verdana"/>
                <a:cs typeface="Verdana"/>
              </a:rPr>
              <a:t>de </a:t>
            </a:r>
            <a:r>
              <a:rPr b="0" spc="-90">
                <a:latin typeface="Verdana"/>
                <a:cs typeface="Verdana"/>
              </a:rPr>
              <a:t>sanções</a:t>
            </a:r>
            <a:r>
              <a:rPr b="0" spc="-105">
                <a:latin typeface="Verdana"/>
                <a:cs typeface="Verdana"/>
              </a:rPr>
              <a:t> </a:t>
            </a:r>
            <a:r>
              <a:rPr b="0" spc="-95">
                <a:latin typeface="Verdana"/>
                <a:cs typeface="Verdana"/>
              </a:rPr>
              <a:t>legais</a:t>
            </a:r>
            <a:r>
              <a:rPr b="0" spc="-105">
                <a:latin typeface="Verdana"/>
                <a:cs typeface="Verdana"/>
              </a:rPr>
              <a:t> </a:t>
            </a:r>
            <a:r>
              <a:rPr b="0" spc="-114">
                <a:latin typeface="Verdana"/>
                <a:cs typeface="Verdana"/>
              </a:rPr>
              <a:t>e</a:t>
            </a:r>
            <a:r>
              <a:rPr b="0" spc="-100">
                <a:latin typeface="Verdana"/>
                <a:cs typeface="Verdana"/>
              </a:rPr>
              <a:t> fortalecendo</a:t>
            </a:r>
            <a:r>
              <a:rPr b="0" spc="-105">
                <a:latin typeface="Verdana"/>
                <a:cs typeface="Verdana"/>
              </a:rPr>
              <a:t> </a:t>
            </a:r>
            <a:r>
              <a:rPr b="0" spc="-114">
                <a:latin typeface="Verdana"/>
                <a:cs typeface="Verdana"/>
              </a:rPr>
              <a:t>a</a:t>
            </a:r>
            <a:r>
              <a:rPr b="0" spc="-105">
                <a:latin typeface="Verdana"/>
                <a:cs typeface="Verdana"/>
              </a:rPr>
              <a:t> </a:t>
            </a:r>
            <a:r>
              <a:rPr b="0" spc="-90">
                <a:latin typeface="Verdana"/>
                <a:cs typeface="Verdana"/>
              </a:rPr>
              <a:t>credibilidade</a:t>
            </a:r>
            <a:r>
              <a:rPr b="0" spc="-100">
                <a:latin typeface="Verdana"/>
                <a:cs typeface="Verdana"/>
              </a:rPr>
              <a:t> </a:t>
            </a:r>
            <a:r>
              <a:rPr b="0" spc="-130">
                <a:latin typeface="Verdana"/>
                <a:cs typeface="Verdana"/>
              </a:rPr>
              <a:t>junto</a:t>
            </a:r>
            <a:r>
              <a:rPr b="0" spc="-105">
                <a:latin typeface="Verdana"/>
                <a:cs typeface="Verdana"/>
              </a:rPr>
              <a:t> </a:t>
            </a:r>
            <a:r>
              <a:rPr b="0" spc="-114">
                <a:latin typeface="Verdana"/>
                <a:cs typeface="Verdana"/>
              </a:rPr>
              <a:t>a</a:t>
            </a:r>
            <a:r>
              <a:rPr b="0" spc="-105">
                <a:latin typeface="Verdana"/>
                <a:cs typeface="Verdana"/>
              </a:rPr>
              <a:t> </a:t>
            </a:r>
            <a:r>
              <a:rPr b="0" spc="-95">
                <a:latin typeface="Verdana"/>
                <a:cs typeface="Verdana"/>
              </a:rPr>
              <a:t>clientes</a:t>
            </a:r>
            <a:r>
              <a:rPr b="0" spc="-100">
                <a:latin typeface="Verdana"/>
                <a:cs typeface="Verdana"/>
              </a:rPr>
              <a:t> </a:t>
            </a:r>
            <a:r>
              <a:rPr b="0" spc="-114">
                <a:latin typeface="Verdana"/>
                <a:cs typeface="Verdana"/>
              </a:rPr>
              <a:t>e</a:t>
            </a:r>
            <a:r>
              <a:rPr b="0" spc="-105">
                <a:latin typeface="Verdana"/>
                <a:cs typeface="Verdana"/>
              </a:rPr>
              <a:t> </a:t>
            </a:r>
            <a:r>
              <a:rPr b="0" spc="-10">
                <a:latin typeface="Verdana"/>
                <a:cs typeface="Verdana"/>
              </a:rPr>
              <a:t>parceiros.</a:t>
            </a:r>
          </a:p>
          <a:p>
            <a:pPr marL="12700">
              <a:lnSpc>
                <a:spcPct val="100000"/>
              </a:lnSpc>
              <a:spcBef>
                <a:spcPts val="1800"/>
              </a:spcBef>
            </a:pPr>
            <a:r>
              <a:rPr spc="-10"/>
              <a:t>CURIOSIDADES:</a:t>
            </a:r>
          </a:p>
          <a:p>
            <a:pPr marL="12700" marR="107314">
              <a:lnSpc>
                <a:spcPct val="100000"/>
              </a:lnSpc>
            </a:pPr>
            <a:r>
              <a:rPr b="0" spc="-50">
                <a:latin typeface="Verdana"/>
                <a:cs typeface="Verdana"/>
              </a:rPr>
              <a:t>A</a:t>
            </a:r>
            <a:r>
              <a:rPr b="0" spc="-110">
                <a:latin typeface="Verdana"/>
                <a:cs typeface="Verdana"/>
              </a:rPr>
              <a:t> </a:t>
            </a:r>
            <a:r>
              <a:rPr b="0" spc="-90">
                <a:latin typeface="Verdana"/>
                <a:cs typeface="Verdana"/>
              </a:rPr>
              <a:t>certidão</a:t>
            </a:r>
            <a:r>
              <a:rPr b="0" spc="-110">
                <a:latin typeface="Verdana"/>
                <a:cs typeface="Verdana"/>
              </a:rPr>
              <a:t> </a:t>
            </a:r>
            <a:r>
              <a:rPr b="0" spc="-100">
                <a:latin typeface="Verdana"/>
                <a:cs typeface="Verdana"/>
              </a:rPr>
              <a:t>pode</a:t>
            </a:r>
            <a:r>
              <a:rPr b="0" spc="-110">
                <a:latin typeface="Verdana"/>
                <a:cs typeface="Verdana"/>
              </a:rPr>
              <a:t> </a:t>
            </a:r>
            <a:r>
              <a:rPr b="0" spc="-105">
                <a:latin typeface="Verdana"/>
                <a:cs typeface="Verdana"/>
              </a:rPr>
              <a:t>ser</a:t>
            </a:r>
            <a:r>
              <a:rPr b="0" spc="-110">
                <a:latin typeface="Verdana"/>
                <a:cs typeface="Verdana"/>
              </a:rPr>
              <a:t> </a:t>
            </a:r>
            <a:r>
              <a:rPr b="0" spc="-114">
                <a:latin typeface="Verdana"/>
                <a:cs typeface="Verdana"/>
              </a:rPr>
              <a:t>emitida</a:t>
            </a:r>
            <a:r>
              <a:rPr b="0" spc="-110">
                <a:latin typeface="Verdana"/>
                <a:cs typeface="Verdana"/>
              </a:rPr>
              <a:t> </a:t>
            </a:r>
            <a:r>
              <a:rPr b="0" spc="-160">
                <a:latin typeface="Verdana"/>
                <a:cs typeface="Verdana"/>
              </a:rPr>
              <a:t>em</a:t>
            </a:r>
            <a:r>
              <a:rPr b="0" spc="-110">
                <a:latin typeface="Verdana"/>
                <a:cs typeface="Verdana"/>
              </a:rPr>
              <a:t> duas </a:t>
            </a:r>
            <a:r>
              <a:rPr b="0" spc="-120">
                <a:latin typeface="Verdana"/>
                <a:cs typeface="Verdana"/>
              </a:rPr>
              <a:t>modalidades:</a:t>
            </a:r>
            <a:r>
              <a:rPr b="0" spc="-110">
                <a:latin typeface="Verdana"/>
                <a:cs typeface="Verdana"/>
              </a:rPr>
              <a:t> </a:t>
            </a:r>
            <a:r>
              <a:rPr b="0" spc="-135">
                <a:latin typeface="Verdana"/>
                <a:cs typeface="Verdana"/>
              </a:rPr>
              <a:t>negativa,</a:t>
            </a:r>
            <a:r>
              <a:rPr b="0" spc="-110">
                <a:latin typeface="Verdana"/>
                <a:cs typeface="Verdana"/>
              </a:rPr>
              <a:t> quando não </a:t>
            </a:r>
            <a:r>
              <a:rPr b="0" spc="-135">
                <a:latin typeface="Verdana"/>
                <a:cs typeface="Verdana"/>
              </a:rPr>
              <a:t>existem</a:t>
            </a:r>
            <a:r>
              <a:rPr b="0" spc="-110">
                <a:latin typeface="Verdana"/>
                <a:cs typeface="Verdana"/>
              </a:rPr>
              <a:t> </a:t>
            </a:r>
            <a:r>
              <a:rPr b="0" spc="-114">
                <a:latin typeface="Verdana"/>
                <a:cs typeface="Verdana"/>
              </a:rPr>
              <a:t>débitos,</a:t>
            </a:r>
            <a:r>
              <a:rPr b="0" spc="-110">
                <a:latin typeface="Verdana"/>
                <a:cs typeface="Verdana"/>
              </a:rPr>
              <a:t> ou </a:t>
            </a:r>
            <a:r>
              <a:rPr b="0" spc="-10">
                <a:latin typeface="Verdana"/>
                <a:cs typeface="Verdana"/>
              </a:rPr>
              <a:t>posi- </a:t>
            </a:r>
            <a:r>
              <a:rPr b="0" spc="-125">
                <a:latin typeface="Verdana"/>
                <a:cs typeface="Verdana"/>
              </a:rPr>
              <a:t>tiva</a:t>
            </a:r>
            <a:r>
              <a:rPr b="0" spc="-110">
                <a:latin typeface="Verdana"/>
                <a:cs typeface="Verdana"/>
              </a:rPr>
              <a:t> com</a:t>
            </a:r>
            <a:r>
              <a:rPr b="0" spc="-105">
                <a:latin typeface="Verdana"/>
                <a:cs typeface="Verdana"/>
              </a:rPr>
              <a:t> </a:t>
            </a:r>
            <a:r>
              <a:rPr b="0" spc="-100">
                <a:latin typeface="Verdana"/>
                <a:cs typeface="Verdana"/>
              </a:rPr>
              <a:t>efeitos</a:t>
            </a:r>
            <a:r>
              <a:rPr b="0" spc="-110">
                <a:latin typeface="Verdana"/>
                <a:cs typeface="Verdana"/>
              </a:rPr>
              <a:t> de</a:t>
            </a:r>
            <a:r>
              <a:rPr b="0" spc="-105">
                <a:latin typeface="Verdana"/>
                <a:cs typeface="Verdana"/>
              </a:rPr>
              <a:t> </a:t>
            </a:r>
            <a:r>
              <a:rPr b="0" spc="-135">
                <a:latin typeface="Verdana"/>
                <a:cs typeface="Verdana"/>
              </a:rPr>
              <a:t>negativa,</a:t>
            </a:r>
            <a:r>
              <a:rPr b="0" spc="-110">
                <a:latin typeface="Verdana"/>
                <a:cs typeface="Verdana"/>
              </a:rPr>
              <a:t> quando</a:t>
            </a:r>
            <a:r>
              <a:rPr b="0" spc="-105">
                <a:latin typeface="Verdana"/>
                <a:cs typeface="Verdana"/>
              </a:rPr>
              <a:t> </a:t>
            </a:r>
            <a:r>
              <a:rPr b="0" spc="-120">
                <a:latin typeface="Verdana"/>
                <a:cs typeface="Verdana"/>
              </a:rPr>
              <a:t>há</a:t>
            </a:r>
            <a:r>
              <a:rPr b="0" spc="-110">
                <a:latin typeface="Verdana"/>
                <a:cs typeface="Verdana"/>
              </a:rPr>
              <a:t> </a:t>
            </a:r>
            <a:r>
              <a:rPr b="0" spc="-105">
                <a:latin typeface="Verdana"/>
                <a:cs typeface="Verdana"/>
              </a:rPr>
              <a:t>dívidas parceladas</a:t>
            </a:r>
            <a:r>
              <a:rPr b="0" spc="-110">
                <a:latin typeface="Verdana"/>
                <a:cs typeface="Verdana"/>
              </a:rPr>
              <a:t> ou</a:t>
            </a:r>
            <a:r>
              <a:rPr b="0" spc="-105">
                <a:latin typeface="Verdana"/>
                <a:cs typeface="Verdana"/>
              </a:rPr>
              <a:t> </a:t>
            </a:r>
            <a:r>
              <a:rPr b="0" spc="-110">
                <a:latin typeface="Verdana"/>
                <a:cs typeface="Verdana"/>
              </a:rPr>
              <a:t>com </a:t>
            </a:r>
            <a:r>
              <a:rPr b="0" spc="-95">
                <a:latin typeface="Verdana"/>
                <a:cs typeface="Verdana"/>
              </a:rPr>
              <a:t>cobrança</a:t>
            </a:r>
            <a:r>
              <a:rPr b="0" spc="-105">
                <a:latin typeface="Verdana"/>
                <a:cs typeface="Verdana"/>
              </a:rPr>
              <a:t> </a:t>
            </a:r>
            <a:r>
              <a:rPr b="0" spc="-125">
                <a:latin typeface="Verdana"/>
                <a:cs typeface="Verdana"/>
              </a:rPr>
              <a:t>suspensa.</a:t>
            </a:r>
            <a:r>
              <a:rPr b="0" spc="-105">
                <a:latin typeface="Verdana"/>
                <a:cs typeface="Verdana"/>
              </a:rPr>
              <a:t> </a:t>
            </a:r>
            <a:r>
              <a:rPr b="0" spc="-95">
                <a:latin typeface="Verdana"/>
                <a:cs typeface="Verdana"/>
              </a:rPr>
              <a:t>Apesar</a:t>
            </a:r>
            <a:r>
              <a:rPr b="0" spc="-110">
                <a:latin typeface="Verdana"/>
                <a:cs typeface="Verdana"/>
              </a:rPr>
              <a:t> </a:t>
            </a:r>
            <a:r>
              <a:rPr b="0" spc="-25">
                <a:latin typeface="Verdana"/>
                <a:cs typeface="Verdana"/>
              </a:rPr>
              <a:t>de </a:t>
            </a:r>
            <a:r>
              <a:rPr b="0" spc="-120">
                <a:latin typeface="Verdana"/>
                <a:cs typeface="Verdana"/>
              </a:rPr>
              <a:t>ter</a:t>
            </a:r>
            <a:r>
              <a:rPr b="0" spc="-114">
                <a:latin typeface="Verdana"/>
                <a:cs typeface="Verdana"/>
              </a:rPr>
              <a:t> </a:t>
            </a:r>
            <a:r>
              <a:rPr b="0" spc="-110">
                <a:latin typeface="Verdana"/>
                <a:cs typeface="Verdana"/>
              </a:rPr>
              <a:t>validade </a:t>
            </a:r>
            <a:r>
              <a:rPr b="0" spc="-125">
                <a:latin typeface="Verdana"/>
                <a:cs typeface="Verdana"/>
              </a:rPr>
              <a:t>formal</a:t>
            </a:r>
            <a:r>
              <a:rPr b="0" spc="-114">
                <a:latin typeface="Verdana"/>
                <a:cs typeface="Verdana"/>
              </a:rPr>
              <a:t> </a:t>
            </a:r>
            <a:r>
              <a:rPr b="0" spc="-110">
                <a:latin typeface="Verdana"/>
                <a:cs typeface="Verdana"/>
              </a:rPr>
              <a:t>de </a:t>
            </a:r>
            <a:r>
              <a:rPr b="0" spc="-125">
                <a:latin typeface="Verdana"/>
                <a:cs typeface="Verdana"/>
              </a:rPr>
              <a:t>até</a:t>
            </a:r>
            <a:r>
              <a:rPr b="0" spc="-114">
                <a:latin typeface="Verdana"/>
                <a:cs typeface="Verdana"/>
              </a:rPr>
              <a:t> </a:t>
            </a:r>
            <a:r>
              <a:rPr b="0" spc="-90">
                <a:latin typeface="Verdana"/>
                <a:cs typeface="Verdana"/>
              </a:rPr>
              <a:t>seis</a:t>
            </a:r>
            <a:r>
              <a:rPr b="0" spc="-110">
                <a:latin typeface="Verdana"/>
                <a:cs typeface="Verdana"/>
              </a:rPr>
              <a:t> </a:t>
            </a:r>
            <a:r>
              <a:rPr b="0" spc="-135">
                <a:latin typeface="Verdana"/>
                <a:cs typeface="Verdana"/>
              </a:rPr>
              <a:t>meses,</a:t>
            </a:r>
            <a:r>
              <a:rPr b="0" spc="-110">
                <a:latin typeface="Verdana"/>
                <a:cs typeface="Verdana"/>
              </a:rPr>
              <a:t> </a:t>
            </a:r>
            <a:r>
              <a:rPr b="0" spc="-120">
                <a:latin typeface="Verdana"/>
                <a:cs typeface="Verdana"/>
              </a:rPr>
              <a:t>para</a:t>
            </a:r>
            <a:r>
              <a:rPr b="0" spc="-114">
                <a:latin typeface="Verdana"/>
                <a:cs typeface="Verdana"/>
              </a:rPr>
              <a:t> </a:t>
            </a:r>
            <a:r>
              <a:rPr b="0" spc="-105">
                <a:latin typeface="Verdana"/>
                <a:cs typeface="Verdana"/>
              </a:rPr>
              <a:t>efeito</a:t>
            </a:r>
            <a:r>
              <a:rPr b="0" spc="-110">
                <a:latin typeface="Verdana"/>
                <a:cs typeface="Verdana"/>
              </a:rPr>
              <a:t> de</a:t>
            </a:r>
            <a:r>
              <a:rPr b="0" spc="-114">
                <a:latin typeface="Verdana"/>
                <a:cs typeface="Verdana"/>
              </a:rPr>
              <a:t> </a:t>
            </a:r>
            <a:r>
              <a:rPr b="0" spc="-105">
                <a:latin typeface="Verdana"/>
                <a:cs typeface="Verdana"/>
              </a:rPr>
              <a:t>validação</a:t>
            </a:r>
            <a:r>
              <a:rPr b="0" spc="-110">
                <a:latin typeface="Verdana"/>
                <a:cs typeface="Verdana"/>
              </a:rPr>
              <a:t> </a:t>
            </a:r>
            <a:r>
              <a:rPr b="0" spc="-85">
                <a:latin typeface="Verdana"/>
                <a:cs typeface="Verdana"/>
              </a:rPr>
              <a:t>só</a:t>
            </a:r>
            <a:r>
              <a:rPr b="0" spc="-114">
                <a:latin typeface="Verdana"/>
                <a:cs typeface="Verdana"/>
              </a:rPr>
              <a:t> </a:t>
            </a:r>
            <a:r>
              <a:rPr b="0" spc="-100">
                <a:latin typeface="Verdana"/>
                <a:cs typeface="Verdana"/>
              </a:rPr>
              <a:t>são</a:t>
            </a:r>
            <a:r>
              <a:rPr b="0" spc="-110">
                <a:latin typeface="Verdana"/>
                <a:cs typeface="Verdana"/>
              </a:rPr>
              <a:t> </a:t>
            </a:r>
            <a:r>
              <a:rPr b="0" spc="-90">
                <a:latin typeface="Verdana"/>
                <a:cs typeface="Verdana"/>
              </a:rPr>
              <a:t>aceitos</a:t>
            </a:r>
            <a:r>
              <a:rPr b="0" spc="-110">
                <a:latin typeface="Verdana"/>
                <a:cs typeface="Verdana"/>
              </a:rPr>
              <a:t> </a:t>
            </a:r>
            <a:r>
              <a:rPr b="0" spc="-114">
                <a:latin typeface="Verdana"/>
                <a:cs typeface="Verdana"/>
              </a:rPr>
              <a:t>documentos </a:t>
            </a:r>
            <a:r>
              <a:rPr b="0" spc="-50">
                <a:latin typeface="Verdana"/>
                <a:cs typeface="Verdana"/>
              </a:rPr>
              <a:t>emitidos </a:t>
            </a:r>
            <a:r>
              <a:rPr b="0" spc="-120">
                <a:latin typeface="Verdana"/>
                <a:cs typeface="Verdana"/>
              </a:rPr>
              <a:t>na</a:t>
            </a:r>
            <a:r>
              <a:rPr b="0" spc="-100">
                <a:latin typeface="Verdana"/>
                <a:cs typeface="Verdana"/>
              </a:rPr>
              <a:t> competência</a:t>
            </a:r>
            <a:r>
              <a:rPr b="0" spc="-95">
                <a:latin typeface="Verdana"/>
                <a:cs typeface="Verdana"/>
              </a:rPr>
              <a:t> </a:t>
            </a:r>
            <a:r>
              <a:rPr b="0" spc="-105">
                <a:latin typeface="Verdana"/>
                <a:cs typeface="Verdana"/>
              </a:rPr>
              <a:t>analisada</a:t>
            </a:r>
            <a:r>
              <a:rPr b="0" spc="-100">
                <a:latin typeface="Verdana"/>
                <a:cs typeface="Verdana"/>
              </a:rPr>
              <a:t> </a:t>
            </a:r>
            <a:r>
              <a:rPr b="0" spc="-110">
                <a:latin typeface="Verdana"/>
                <a:cs typeface="Verdana"/>
              </a:rPr>
              <a:t>ou</a:t>
            </a:r>
            <a:r>
              <a:rPr b="0" spc="-95">
                <a:latin typeface="Verdana"/>
                <a:cs typeface="Verdana"/>
              </a:rPr>
              <a:t> </a:t>
            </a:r>
            <a:r>
              <a:rPr b="0" spc="-114">
                <a:latin typeface="Verdana"/>
                <a:cs typeface="Verdana"/>
              </a:rPr>
              <a:t>posteriores.</a:t>
            </a:r>
            <a:r>
              <a:rPr b="0" spc="-100">
                <a:latin typeface="Verdana"/>
                <a:cs typeface="Verdana"/>
              </a:rPr>
              <a:t> </a:t>
            </a:r>
            <a:r>
              <a:rPr b="0" spc="-85">
                <a:latin typeface="Verdana"/>
                <a:cs typeface="Verdana"/>
              </a:rPr>
              <a:t>Esse</a:t>
            </a:r>
            <a:r>
              <a:rPr b="0" spc="-95">
                <a:latin typeface="Verdana"/>
                <a:cs typeface="Verdana"/>
              </a:rPr>
              <a:t> </a:t>
            </a:r>
            <a:r>
              <a:rPr b="0" spc="-120">
                <a:latin typeface="Verdana"/>
                <a:cs typeface="Verdana"/>
              </a:rPr>
              <a:t>documento</a:t>
            </a:r>
            <a:r>
              <a:rPr b="0" spc="-95">
                <a:latin typeface="Verdana"/>
                <a:cs typeface="Verdana"/>
              </a:rPr>
              <a:t> </a:t>
            </a:r>
            <a:r>
              <a:rPr b="0" spc="-114">
                <a:latin typeface="Verdana"/>
                <a:cs typeface="Verdana"/>
              </a:rPr>
              <a:t>complementa</a:t>
            </a:r>
            <a:r>
              <a:rPr b="0" spc="-100">
                <a:latin typeface="Verdana"/>
                <a:cs typeface="Verdana"/>
              </a:rPr>
              <a:t> </a:t>
            </a:r>
            <a:r>
              <a:rPr b="0" spc="-110">
                <a:latin typeface="Verdana"/>
                <a:cs typeface="Verdana"/>
              </a:rPr>
              <a:t>as</a:t>
            </a:r>
            <a:r>
              <a:rPr b="0" spc="-95">
                <a:latin typeface="Verdana"/>
                <a:cs typeface="Verdana"/>
              </a:rPr>
              <a:t> </a:t>
            </a:r>
            <a:r>
              <a:rPr b="0" spc="-85">
                <a:latin typeface="Verdana"/>
                <a:cs typeface="Verdana"/>
              </a:rPr>
              <a:t>certidões</a:t>
            </a:r>
            <a:r>
              <a:rPr b="0" spc="-100">
                <a:latin typeface="Verdana"/>
                <a:cs typeface="Verdana"/>
              </a:rPr>
              <a:t> </a:t>
            </a:r>
            <a:r>
              <a:rPr b="0" spc="-105">
                <a:latin typeface="Verdana"/>
                <a:cs typeface="Verdana"/>
              </a:rPr>
              <a:t>estadual</a:t>
            </a:r>
            <a:r>
              <a:rPr b="0" spc="-95">
                <a:latin typeface="Verdana"/>
                <a:cs typeface="Verdana"/>
              </a:rPr>
              <a:t> </a:t>
            </a:r>
            <a:r>
              <a:rPr b="0" spc="-50">
                <a:latin typeface="Verdana"/>
                <a:cs typeface="Verdana"/>
              </a:rPr>
              <a:t>e </a:t>
            </a:r>
            <a:r>
              <a:rPr b="0" spc="-114">
                <a:latin typeface="Verdana"/>
                <a:cs typeface="Verdana"/>
              </a:rPr>
              <a:t>municipal,</a:t>
            </a:r>
            <a:r>
              <a:rPr b="0" spc="-105">
                <a:latin typeface="Verdana"/>
                <a:cs typeface="Verdana"/>
              </a:rPr>
              <a:t> </a:t>
            </a:r>
            <a:r>
              <a:rPr b="0" spc="-125">
                <a:latin typeface="Verdana"/>
                <a:cs typeface="Verdana"/>
              </a:rPr>
              <a:t>formando</a:t>
            </a:r>
            <a:r>
              <a:rPr b="0" spc="-100">
                <a:latin typeface="Verdana"/>
                <a:cs typeface="Verdana"/>
              </a:rPr>
              <a:t> o </a:t>
            </a:r>
            <a:r>
              <a:rPr b="0" spc="-114">
                <a:latin typeface="Verdana"/>
                <a:cs typeface="Verdana"/>
              </a:rPr>
              <a:t>conjunto</a:t>
            </a:r>
            <a:r>
              <a:rPr b="0" spc="-100">
                <a:latin typeface="Verdana"/>
                <a:cs typeface="Verdana"/>
              </a:rPr>
              <a:t> </a:t>
            </a:r>
            <a:r>
              <a:rPr b="0" spc="-110">
                <a:latin typeface="Verdana"/>
                <a:cs typeface="Verdana"/>
              </a:rPr>
              <a:t>que</a:t>
            </a:r>
            <a:r>
              <a:rPr b="0" spc="-100">
                <a:latin typeface="Verdana"/>
                <a:cs typeface="Verdana"/>
              </a:rPr>
              <a:t> </a:t>
            </a:r>
            <a:r>
              <a:rPr b="0" spc="-120">
                <a:latin typeface="Verdana"/>
                <a:cs typeface="Verdana"/>
              </a:rPr>
              <a:t>comprova</a:t>
            </a:r>
            <a:r>
              <a:rPr b="0" spc="-105">
                <a:latin typeface="Verdana"/>
                <a:cs typeface="Verdana"/>
              </a:rPr>
              <a:t> </a:t>
            </a:r>
            <a:r>
              <a:rPr b="0" spc="-114">
                <a:latin typeface="Verdana"/>
                <a:cs typeface="Verdana"/>
              </a:rPr>
              <a:t>a</a:t>
            </a:r>
            <a:r>
              <a:rPr b="0" spc="-100">
                <a:latin typeface="Verdana"/>
                <a:cs typeface="Verdana"/>
              </a:rPr>
              <a:t> </a:t>
            </a:r>
            <a:r>
              <a:rPr b="0" spc="-110">
                <a:latin typeface="Verdana"/>
                <a:cs typeface="Verdana"/>
              </a:rPr>
              <a:t>regularidade</a:t>
            </a:r>
            <a:r>
              <a:rPr b="0" spc="-100">
                <a:latin typeface="Verdana"/>
                <a:cs typeface="Verdana"/>
              </a:rPr>
              <a:t> </a:t>
            </a:r>
            <a:r>
              <a:rPr b="0" spc="-85">
                <a:latin typeface="Verdana"/>
                <a:cs typeface="Verdana"/>
              </a:rPr>
              <a:t>fiscal</a:t>
            </a:r>
            <a:r>
              <a:rPr b="0" spc="-100">
                <a:latin typeface="Verdana"/>
                <a:cs typeface="Verdana"/>
              </a:rPr>
              <a:t> </a:t>
            </a:r>
            <a:r>
              <a:rPr b="0" spc="-105">
                <a:latin typeface="Verdana"/>
                <a:cs typeface="Verdana"/>
              </a:rPr>
              <a:t>completa</a:t>
            </a:r>
            <a:r>
              <a:rPr b="0" spc="-100">
                <a:latin typeface="Verdana"/>
                <a:cs typeface="Verdana"/>
              </a:rPr>
              <a:t> </a:t>
            </a:r>
            <a:r>
              <a:rPr b="0" spc="-110">
                <a:latin typeface="Verdana"/>
                <a:cs typeface="Verdana"/>
              </a:rPr>
              <a:t>da</a:t>
            </a:r>
            <a:r>
              <a:rPr b="0" spc="-105">
                <a:latin typeface="Verdana"/>
                <a:cs typeface="Verdana"/>
              </a:rPr>
              <a:t> </a:t>
            </a:r>
            <a:r>
              <a:rPr b="0" spc="-10">
                <a:latin typeface="Verdana"/>
                <a:cs typeface="Verdana"/>
              </a:rPr>
              <a:t>empresa.</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6494"/>
            <a:ext cx="3771265" cy="738505"/>
          </a:xfrm>
          <a:prstGeom prst="rect">
            <a:avLst/>
          </a:prstGeom>
        </p:spPr>
        <p:txBody>
          <a:bodyPr vert="horz" wrap="square" lIns="0" tIns="12700" rIns="0" bIns="0" rtlCol="0">
            <a:spAutoFit/>
          </a:bodyPr>
          <a:lstStyle/>
          <a:p>
            <a:pPr marL="21590">
              <a:lnSpc>
                <a:spcPts val="2805"/>
              </a:lnSpc>
              <a:spcBef>
                <a:spcPts val="100"/>
              </a:spcBef>
            </a:pPr>
            <a:r>
              <a:rPr sz="2400" b="1" i="1" spc="-160">
                <a:solidFill>
                  <a:srgbClr val="FFFFFF"/>
                </a:solidFill>
                <a:latin typeface="Trebuchet MS"/>
                <a:cs typeface="Trebuchet MS"/>
              </a:rPr>
              <a:t>Certidão</a:t>
            </a:r>
            <a:r>
              <a:rPr sz="2400" b="1" i="1" spc="-145">
                <a:solidFill>
                  <a:srgbClr val="FFFFFF"/>
                </a:solidFill>
                <a:latin typeface="Trebuchet MS"/>
                <a:cs typeface="Trebuchet MS"/>
              </a:rPr>
              <a:t> </a:t>
            </a:r>
            <a:r>
              <a:rPr sz="2400" b="1" i="1" spc="-170">
                <a:solidFill>
                  <a:srgbClr val="FFFFFF"/>
                </a:solidFill>
                <a:latin typeface="Trebuchet MS"/>
                <a:cs typeface="Trebuchet MS"/>
              </a:rPr>
              <a:t>Negativa</a:t>
            </a:r>
            <a:r>
              <a:rPr sz="2400" b="1" i="1" spc="-140">
                <a:solidFill>
                  <a:srgbClr val="FFFFFF"/>
                </a:solidFill>
                <a:latin typeface="Trebuchet MS"/>
                <a:cs typeface="Trebuchet MS"/>
              </a:rPr>
              <a:t> </a:t>
            </a:r>
            <a:r>
              <a:rPr sz="2400" b="1" i="1" spc="-170">
                <a:solidFill>
                  <a:srgbClr val="FFFFFF"/>
                </a:solidFill>
                <a:latin typeface="Trebuchet MS"/>
                <a:cs typeface="Trebuchet MS"/>
              </a:rPr>
              <a:t>de</a:t>
            </a:r>
            <a:r>
              <a:rPr sz="2400" b="1" i="1" spc="-140">
                <a:solidFill>
                  <a:srgbClr val="FFFFFF"/>
                </a:solidFill>
                <a:latin typeface="Trebuchet MS"/>
                <a:cs typeface="Trebuchet MS"/>
              </a:rPr>
              <a:t> </a:t>
            </a:r>
            <a:r>
              <a:rPr sz="2400" b="1" i="1" spc="-114">
                <a:solidFill>
                  <a:srgbClr val="FFFFFF"/>
                </a:solidFill>
                <a:latin typeface="Trebuchet MS"/>
                <a:cs typeface="Trebuchet MS"/>
              </a:rPr>
              <a:t>Débitos</a:t>
            </a:r>
            <a:endParaRPr sz="2400">
              <a:latin typeface="Trebuchet MS"/>
              <a:cs typeface="Trebuchet MS"/>
            </a:endParaRPr>
          </a:p>
          <a:p>
            <a:pPr marL="12700">
              <a:lnSpc>
                <a:spcPts val="280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1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3240405" cy="787400"/>
          </a:xfrm>
          <a:prstGeom prst="rect">
            <a:avLst/>
          </a:prstGeom>
        </p:spPr>
        <p:txBody>
          <a:bodyPr vert="horz" wrap="square" lIns="0" tIns="12700" rIns="0" bIns="0" rtlCol="0">
            <a:spAutoFit/>
          </a:bodyPr>
          <a:lstStyle/>
          <a:p>
            <a:pPr marL="12700">
              <a:lnSpc>
                <a:spcPct val="100000"/>
              </a:lnSpc>
              <a:spcBef>
                <a:spcPts val="100"/>
              </a:spcBef>
            </a:pPr>
            <a:r>
              <a:rPr spc="150"/>
              <a:t>CND</a:t>
            </a:r>
            <a:r>
              <a:rPr spc="-350"/>
              <a:t> </a:t>
            </a:r>
            <a:r>
              <a:rPr spc="-380"/>
              <a:t>Federal</a:t>
            </a:r>
          </a:p>
        </p:txBody>
      </p:sp>
      <p:grpSp>
        <p:nvGrpSpPr>
          <p:cNvPr id="4" name="object 4"/>
          <p:cNvGrpSpPr/>
          <p:nvPr/>
        </p:nvGrpSpPr>
        <p:grpSpPr>
          <a:xfrm>
            <a:off x="545644" y="2437206"/>
            <a:ext cx="7134859" cy="4439285"/>
            <a:chOff x="545644" y="2437206"/>
            <a:chExt cx="7134859" cy="4439285"/>
          </a:xfrm>
        </p:grpSpPr>
        <p:pic>
          <p:nvPicPr>
            <p:cNvPr id="5" name="object 5"/>
            <p:cNvPicPr/>
            <p:nvPr/>
          </p:nvPicPr>
          <p:blipFill>
            <a:blip r:embed="rId2" cstate="print"/>
            <a:stretch>
              <a:fillRect/>
            </a:stretch>
          </p:blipFill>
          <p:spPr>
            <a:xfrm>
              <a:off x="2999994" y="2437206"/>
              <a:ext cx="4409998" cy="4438789"/>
            </a:xfrm>
            <a:prstGeom prst="rect">
              <a:avLst/>
            </a:prstGeom>
          </p:spPr>
        </p:pic>
        <p:sp>
          <p:nvSpPr>
            <p:cNvPr id="6" name="object 6"/>
            <p:cNvSpPr/>
            <p:nvPr/>
          </p:nvSpPr>
          <p:spPr>
            <a:xfrm>
              <a:off x="3246704" y="2502725"/>
              <a:ext cx="4022090" cy="3893185"/>
            </a:xfrm>
            <a:custGeom>
              <a:avLst/>
              <a:gdLst/>
              <a:ahLst/>
              <a:cxnLst/>
              <a:rect l="l" t="t" r="r" b="b"/>
              <a:pathLst>
                <a:path w="4022090" h="3893185">
                  <a:moveTo>
                    <a:pt x="0" y="587768"/>
                  </a:moveTo>
                  <a:lnTo>
                    <a:pt x="2338603" y="587768"/>
                  </a:lnTo>
                  <a:lnTo>
                    <a:pt x="2338603" y="0"/>
                  </a:lnTo>
                  <a:lnTo>
                    <a:pt x="0" y="0"/>
                  </a:lnTo>
                  <a:lnTo>
                    <a:pt x="0" y="587768"/>
                  </a:lnTo>
                  <a:close/>
                </a:path>
                <a:path w="4022090" h="3893185">
                  <a:moveTo>
                    <a:pt x="3619" y="972985"/>
                  </a:moveTo>
                  <a:lnTo>
                    <a:pt x="4021607" y="972985"/>
                  </a:lnTo>
                  <a:lnTo>
                    <a:pt x="4021607" y="657720"/>
                  </a:lnTo>
                  <a:lnTo>
                    <a:pt x="3619" y="657720"/>
                  </a:lnTo>
                  <a:lnTo>
                    <a:pt x="3619" y="972985"/>
                  </a:lnTo>
                  <a:close/>
                </a:path>
                <a:path w="4022090" h="3893185">
                  <a:moveTo>
                    <a:pt x="0" y="1225003"/>
                  </a:moveTo>
                  <a:lnTo>
                    <a:pt x="2105799" y="1225003"/>
                  </a:lnTo>
                  <a:lnTo>
                    <a:pt x="2105799" y="976807"/>
                  </a:lnTo>
                  <a:lnTo>
                    <a:pt x="0" y="976807"/>
                  </a:lnTo>
                  <a:lnTo>
                    <a:pt x="0" y="1225003"/>
                  </a:lnTo>
                  <a:close/>
                </a:path>
                <a:path w="4022090" h="3893185">
                  <a:moveTo>
                    <a:pt x="0" y="3892600"/>
                  </a:moveTo>
                  <a:lnTo>
                    <a:pt x="2620594" y="3892600"/>
                  </a:lnTo>
                  <a:lnTo>
                    <a:pt x="2620594" y="3773982"/>
                  </a:lnTo>
                  <a:lnTo>
                    <a:pt x="0" y="3773982"/>
                  </a:lnTo>
                  <a:lnTo>
                    <a:pt x="0" y="3892600"/>
                  </a:lnTo>
                  <a:close/>
                </a:path>
              </a:pathLst>
            </a:custGeom>
            <a:ln w="25400">
              <a:solidFill>
                <a:srgbClr val="0C285A"/>
              </a:solidFill>
            </a:ln>
          </p:spPr>
          <p:txBody>
            <a:bodyPr wrap="square" lIns="0" tIns="0" rIns="0" bIns="0" rtlCol="0"/>
            <a:lstStyle/>
            <a:p>
              <a:endParaRPr/>
            </a:p>
          </p:txBody>
        </p:sp>
        <p:sp>
          <p:nvSpPr>
            <p:cNvPr id="7" name="object 7"/>
            <p:cNvSpPr/>
            <p:nvPr/>
          </p:nvSpPr>
          <p:spPr>
            <a:xfrm>
              <a:off x="595200" y="2591973"/>
              <a:ext cx="2642870" cy="335915"/>
            </a:xfrm>
            <a:custGeom>
              <a:avLst/>
              <a:gdLst/>
              <a:ahLst/>
              <a:cxnLst/>
              <a:rect l="l" t="t" r="r" b="b"/>
              <a:pathLst>
                <a:path w="2642870" h="335914">
                  <a:moveTo>
                    <a:pt x="2642400" y="0"/>
                  </a:moveTo>
                  <a:lnTo>
                    <a:pt x="0" y="3619"/>
                  </a:lnTo>
                  <a:lnTo>
                    <a:pt x="0" y="335686"/>
                  </a:lnTo>
                </a:path>
              </a:pathLst>
            </a:custGeom>
            <a:ln w="25400">
              <a:solidFill>
                <a:srgbClr val="222E55"/>
              </a:solidFill>
            </a:ln>
          </p:spPr>
          <p:txBody>
            <a:bodyPr wrap="square" lIns="0" tIns="0" rIns="0" bIns="0" rtlCol="0"/>
            <a:lstStyle/>
            <a:p>
              <a:endParaRPr/>
            </a:p>
          </p:txBody>
        </p:sp>
        <p:sp>
          <p:nvSpPr>
            <p:cNvPr id="8" name="object 8"/>
            <p:cNvSpPr/>
            <p:nvPr/>
          </p:nvSpPr>
          <p:spPr>
            <a:xfrm>
              <a:off x="545644" y="2879406"/>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9" name="object 9"/>
            <p:cNvSpPr/>
            <p:nvPr/>
          </p:nvSpPr>
          <p:spPr>
            <a:xfrm>
              <a:off x="627604" y="4535996"/>
              <a:ext cx="2606675" cy="1800225"/>
            </a:xfrm>
            <a:custGeom>
              <a:avLst/>
              <a:gdLst/>
              <a:ahLst/>
              <a:cxnLst/>
              <a:rect l="l" t="t" r="r" b="b"/>
              <a:pathLst>
                <a:path w="2606675" h="1800225">
                  <a:moveTo>
                    <a:pt x="2606395" y="1799996"/>
                  </a:moveTo>
                  <a:lnTo>
                    <a:pt x="2372398" y="1799996"/>
                  </a:lnTo>
                  <a:lnTo>
                    <a:pt x="2372398" y="0"/>
                  </a:lnTo>
                  <a:lnTo>
                    <a:pt x="0" y="0"/>
                  </a:lnTo>
                  <a:lnTo>
                    <a:pt x="0" y="192849"/>
                  </a:lnTo>
                </a:path>
              </a:pathLst>
            </a:custGeom>
            <a:ln w="25400">
              <a:solidFill>
                <a:srgbClr val="222E55"/>
              </a:solidFill>
            </a:ln>
          </p:spPr>
          <p:txBody>
            <a:bodyPr wrap="square" lIns="0" tIns="0" rIns="0" bIns="0" rtlCol="0"/>
            <a:lstStyle/>
            <a:p>
              <a:endParaRPr/>
            </a:p>
          </p:txBody>
        </p:sp>
        <p:sp>
          <p:nvSpPr>
            <p:cNvPr id="10" name="object 10"/>
            <p:cNvSpPr/>
            <p:nvPr/>
          </p:nvSpPr>
          <p:spPr>
            <a:xfrm>
              <a:off x="578044" y="4680623"/>
              <a:ext cx="99695" cy="136525"/>
            </a:xfrm>
            <a:custGeom>
              <a:avLst/>
              <a:gdLst/>
              <a:ahLst/>
              <a:cxnLst/>
              <a:rect l="l" t="t" r="r" b="b"/>
              <a:pathLst>
                <a:path w="99695" h="136525">
                  <a:moveTo>
                    <a:pt x="99110" y="0"/>
                  </a:moveTo>
                  <a:lnTo>
                    <a:pt x="0" y="0"/>
                  </a:lnTo>
                  <a:lnTo>
                    <a:pt x="49555" y="136156"/>
                  </a:lnTo>
                  <a:lnTo>
                    <a:pt x="99110" y="0"/>
                  </a:lnTo>
                  <a:close/>
                </a:path>
              </a:pathLst>
            </a:custGeom>
            <a:solidFill>
              <a:srgbClr val="222E55"/>
            </a:solidFill>
          </p:spPr>
          <p:txBody>
            <a:bodyPr wrap="square" lIns="0" tIns="0" rIns="0" bIns="0" rtlCol="0"/>
            <a:lstStyle/>
            <a:p>
              <a:endParaRPr/>
            </a:p>
          </p:txBody>
        </p:sp>
        <p:sp>
          <p:nvSpPr>
            <p:cNvPr id="11" name="object 11"/>
            <p:cNvSpPr/>
            <p:nvPr/>
          </p:nvSpPr>
          <p:spPr>
            <a:xfrm>
              <a:off x="5365200" y="2817376"/>
              <a:ext cx="2226945" cy="786765"/>
            </a:xfrm>
            <a:custGeom>
              <a:avLst/>
              <a:gdLst/>
              <a:ahLst/>
              <a:cxnLst/>
              <a:rect l="l" t="t" r="r" b="b"/>
              <a:pathLst>
                <a:path w="2226945" h="786764">
                  <a:moveTo>
                    <a:pt x="0" y="786206"/>
                  </a:moveTo>
                  <a:lnTo>
                    <a:pt x="1999805" y="786206"/>
                  </a:lnTo>
                  <a:lnTo>
                    <a:pt x="1999805" y="0"/>
                  </a:lnTo>
                  <a:lnTo>
                    <a:pt x="2226856" y="0"/>
                  </a:lnTo>
                </a:path>
              </a:pathLst>
            </a:custGeom>
            <a:ln w="25400">
              <a:solidFill>
                <a:srgbClr val="222E55"/>
              </a:solidFill>
            </a:ln>
          </p:spPr>
          <p:txBody>
            <a:bodyPr wrap="square" lIns="0" tIns="0" rIns="0" bIns="0" rtlCol="0"/>
            <a:lstStyle/>
            <a:p>
              <a:endParaRPr/>
            </a:p>
          </p:txBody>
        </p:sp>
        <p:sp>
          <p:nvSpPr>
            <p:cNvPr id="12" name="object 12"/>
            <p:cNvSpPr/>
            <p:nvPr/>
          </p:nvSpPr>
          <p:spPr>
            <a:xfrm>
              <a:off x="7543830" y="2767819"/>
              <a:ext cx="136525" cy="99695"/>
            </a:xfrm>
            <a:custGeom>
              <a:avLst/>
              <a:gdLst/>
              <a:ahLst/>
              <a:cxnLst/>
              <a:rect l="l" t="t" r="r" b="b"/>
              <a:pathLst>
                <a:path w="136525" h="99694">
                  <a:moveTo>
                    <a:pt x="0" y="0"/>
                  </a:moveTo>
                  <a:lnTo>
                    <a:pt x="0" y="99085"/>
                  </a:lnTo>
                  <a:lnTo>
                    <a:pt x="136169" y="49555"/>
                  </a:lnTo>
                  <a:lnTo>
                    <a:pt x="0" y="0"/>
                  </a:lnTo>
                  <a:close/>
                </a:path>
              </a:pathLst>
            </a:custGeom>
            <a:solidFill>
              <a:srgbClr val="222E55"/>
            </a:solidFill>
          </p:spPr>
          <p:txBody>
            <a:bodyPr wrap="square" lIns="0" tIns="0" rIns="0" bIns="0" rtlCol="0"/>
            <a:lstStyle/>
            <a:p>
              <a:endParaRPr/>
            </a:p>
          </p:txBody>
        </p:sp>
      </p:grpSp>
      <p:sp>
        <p:nvSpPr>
          <p:cNvPr id="13" name="object 13"/>
          <p:cNvSpPr txBox="1"/>
          <p:nvPr/>
        </p:nvSpPr>
        <p:spPr>
          <a:xfrm>
            <a:off x="444500" y="3034774"/>
            <a:ext cx="2241550" cy="193040"/>
          </a:xfrm>
          <a:prstGeom prst="rect">
            <a:avLst/>
          </a:prstGeom>
        </p:spPr>
        <p:txBody>
          <a:bodyPr vert="horz" wrap="square" lIns="0" tIns="12700" rIns="0" bIns="0" rtlCol="0">
            <a:spAutoFit/>
          </a:bodyPr>
          <a:lstStyle/>
          <a:p>
            <a:pPr marL="12700">
              <a:lnSpc>
                <a:spcPct val="100000"/>
              </a:lnSpc>
              <a:spcBef>
                <a:spcPts val="100"/>
              </a:spcBef>
            </a:pPr>
            <a:r>
              <a:rPr sz="1100" b="1" spc="-95">
                <a:solidFill>
                  <a:srgbClr val="0C285A"/>
                </a:solidFill>
                <a:latin typeface="Arial"/>
                <a:cs typeface="Arial"/>
              </a:rPr>
              <a:t>1ª</a:t>
            </a:r>
            <a:r>
              <a:rPr sz="1100" b="1" spc="-2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20">
                <a:solidFill>
                  <a:srgbClr val="222E55"/>
                </a:solidFill>
                <a:latin typeface="Arial"/>
                <a:cs typeface="Arial"/>
              </a:rPr>
              <a:t> </a:t>
            </a:r>
            <a:r>
              <a:rPr sz="1100" spc="-80">
                <a:solidFill>
                  <a:srgbClr val="242E55"/>
                </a:solidFill>
                <a:latin typeface="Verdana"/>
                <a:cs typeface="Verdana"/>
              </a:rPr>
              <a:t>Verifique</a:t>
            </a:r>
            <a:r>
              <a:rPr sz="1100" spc="-90">
                <a:solidFill>
                  <a:srgbClr val="242E55"/>
                </a:solidFill>
                <a:latin typeface="Verdana"/>
                <a:cs typeface="Verdana"/>
              </a:rPr>
              <a:t> </a:t>
            </a:r>
            <a:r>
              <a:rPr sz="1100" spc="-75">
                <a:solidFill>
                  <a:srgbClr val="242E55"/>
                </a:solidFill>
                <a:latin typeface="Verdana"/>
                <a:cs typeface="Verdana"/>
              </a:rPr>
              <a:t>se</a:t>
            </a:r>
            <a:r>
              <a:rPr sz="1100" spc="-90">
                <a:solidFill>
                  <a:srgbClr val="242E55"/>
                </a:solidFill>
                <a:latin typeface="Verdana"/>
                <a:cs typeface="Verdana"/>
              </a:rPr>
              <a:t> </a:t>
            </a:r>
            <a:r>
              <a:rPr sz="1100" spc="-65">
                <a:solidFill>
                  <a:srgbClr val="242E55"/>
                </a:solidFill>
                <a:latin typeface="Verdana"/>
                <a:cs typeface="Verdana"/>
              </a:rPr>
              <a:t>o</a:t>
            </a:r>
            <a:r>
              <a:rPr sz="1100" spc="-85">
                <a:solidFill>
                  <a:srgbClr val="242E55"/>
                </a:solidFill>
                <a:latin typeface="Verdana"/>
                <a:cs typeface="Verdana"/>
              </a:rPr>
              <a:t> </a:t>
            </a:r>
            <a:r>
              <a:rPr sz="1100" spc="-65">
                <a:solidFill>
                  <a:srgbClr val="242E55"/>
                </a:solidFill>
                <a:latin typeface="Verdana"/>
                <a:cs typeface="Verdana"/>
              </a:rPr>
              <a:t>documento</a:t>
            </a:r>
            <a:endParaRPr sz="1100">
              <a:latin typeface="Verdana"/>
              <a:cs typeface="Verdana"/>
            </a:endParaRPr>
          </a:p>
        </p:txBody>
      </p:sp>
      <p:sp>
        <p:nvSpPr>
          <p:cNvPr id="20" name="object 20"/>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88</a:t>
            </a:fld>
            <a:endParaRPr spc="-25"/>
          </a:p>
        </p:txBody>
      </p:sp>
      <p:sp>
        <p:nvSpPr>
          <p:cNvPr id="21" name="object 21"/>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2" name="object 22"/>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4" name="object 14"/>
          <p:cNvSpPr txBox="1"/>
          <p:nvPr/>
        </p:nvSpPr>
        <p:spPr>
          <a:xfrm>
            <a:off x="444500" y="3202414"/>
            <a:ext cx="2279015" cy="193040"/>
          </a:xfrm>
          <a:prstGeom prst="rect">
            <a:avLst/>
          </a:prstGeom>
        </p:spPr>
        <p:txBody>
          <a:bodyPr vert="horz" wrap="square" lIns="0" tIns="12700" rIns="0" bIns="0" rtlCol="0">
            <a:spAutoFit/>
          </a:bodyPr>
          <a:lstStyle/>
          <a:p>
            <a:pPr marL="12700">
              <a:lnSpc>
                <a:spcPct val="100000"/>
              </a:lnSpc>
              <a:spcBef>
                <a:spcPts val="100"/>
              </a:spcBef>
            </a:pPr>
            <a:r>
              <a:rPr sz="1100" spc="-90">
                <a:solidFill>
                  <a:srgbClr val="242E55"/>
                </a:solidFill>
                <a:latin typeface="Verdana"/>
                <a:cs typeface="Verdana"/>
              </a:rPr>
              <a:t>apresenta</a:t>
            </a:r>
            <a:r>
              <a:rPr sz="1100" spc="-75">
                <a:solidFill>
                  <a:srgbClr val="242E55"/>
                </a:solidFill>
                <a:latin typeface="Verdana"/>
                <a:cs typeface="Verdana"/>
              </a:rPr>
              <a:t> </a:t>
            </a:r>
            <a:r>
              <a:rPr sz="1100" spc="-65">
                <a:solidFill>
                  <a:srgbClr val="242E55"/>
                </a:solidFill>
                <a:latin typeface="Verdana"/>
                <a:cs typeface="Verdana"/>
              </a:rPr>
              <a:t>o</a:t>
            </a:r>
            <a:r>
              <a:rPr sz="1100" spc="-70">
                <a:solidFill>
                  <a:srgbClr val="242E55"/>
                </a:solidFill>
                <a:latin typeface="Verdana"/>
                <a:cs typeface="Verdana"/>
              </a:rPr>
              <a:t> </a:t>
            </a:r>
            <a:r>
              <a:rPr sz="1100" spc="-85">
                <a:solidFill>
                  <a:srgbClr val="242E55"/>
                </a:solidFill>
                <a:latin typeface="Verdana"/>
                <a:cs typeface="Verdana"/>
              </a:rPr>
              <a:t>brasão</a:t>
            </a:r>
            <a:r>
              <a:rPr sz="1100" spc="-70">
                <a:solidFill>
                  <a:srgbClr val="242E55"/>
                </a:solidFill>
                <a:latin typeface="Verdana"/>
                <a:cs typeface="Verdana"/>
              </a:rPr>
              <a:t> </a:t>
            </a:r>
            <a:r>
              <a:rPr sz="1100" spc="-85">
                <a:solidFill>
                  <a:srgbClr val="242E55"/>
                </a:solidFill>
                <a:latin typeface="Verdana"/>
                <a:cs typeface="Verdana"/>
              </a:rPr>
              <a:t>da</a:t>
            </a:r>
            <a:r>
              <a:rPr sz="1100" spc="-75">
                <a:solidFill>
                  <a:srgbClr val="242E55"/>
                </a:solidFill>
                <a:latin typeface="Verdana"/>
                <a:cs typeface="Verdana"/>
              </a:rPr>
              <a:t> </a:t>
            </a:r>
            <a:r>
              <a:rPr sz="1100" spc="-65">
                <a:solidFill>
                  <a:srgbClr val="242E55"/>
                </a:solidFill>
                <a:latin typeface="Verdana"/>
                <a:cs typeface="Verdana"/>
              </a:rPr>
              <a:t>República</a:t>
            </a:r>
            <a:r>
              <a:rPr sz="1100" spc="-70">
                <a:solidFill>
                  <a:srgbClr val="242E55"/>
                </a:solidFill>
                <a:latin typeface="Verdana"/>
                <a:cs typeface="Verdana"/>
              </a:rPr>
              <a:t> </a:t>
            </a:r>
            <a:r>
              <a:rPr sz="1100" spc="-25">
                <a:solidFill>
                  <a:srgbClr val="242E55"/>
                </a:solidFill>
                <a:latin typeface="Verdana"/>
                <a:cs typeface="Verdana"/>
              </a:rPr>
              <a:t>Fe-</a:t>
            </a:r>
            <a:endParaRPr sz="1100">
              <a:latin typeface="Verdana"/>
              <a:cs typeface="Verdana"/>
            </a:endParaRPr>
          </a:p>
        </p:txBody>
      </p:sp>
      <p:sp>
        <p:nvSpPr>
          <p:cNvPr id="15" name="object 15"/>
          <p:cNvSpPr txBox="1"/>
          <p:nvPr/>
        </p:nvSpPr>
        <p:spPr>
          <a:xfrm>
            <a:off x="444500" y="3370054"/>
            <a:ext cx="2275205" cy="528320"/>
          </a:xfrm>
          <a:prstGeom prst="rect">
            <a:avLst/>
          </a:prstGeom>
        </p:spPr>
        <p:txBody>
          <a:bodyPr vert="horz" wrap="square" lIns="0" tIns="12700" rIns="0" bIns="0" rtlCol="0">
            <a:spAutoFit/>
          </a:bodyPr>
          <a:lstStyle/>
          <a:p>
            <a:pPr marL="12700" marR="5080">
              <a:lnSpc>
                <a:spcPct val="100000"/>
              </a:lnSpc>
              <a:spcBef>
                <a:spcPts val="100"/>
              </a:spcBef>
            </a:pPr>
            <a:r>
              <a:rPr sz="1100" spc="-95">
                <a:solidFill>
                  <a:srgbClr val="242E55"/>
                </a:solidFill>
                <a:latin typeface="Verdana"/>
                <a:cs typeface="Verdana"/>
              </a:rPr>
              <a:t>derativa </a:t>
            </a:r>
            <a:r>
              <a:rPr sz="1100" spc="-70">
                <a:solidFill>
                  <a:srgbClr val="242E55"/>
                </a:solidFill>
                <a:latin typeface="Verdana"/>
                <a:cs typeface="Verdana"/>
              </a:rPr>
              <a:t>do</a:t>
            </a:r>
            <a:r>
              <a:rPr sz="1100" spc="-95">
                <a:solidFill>
                  <a:srgbClr val="242E55"/>
                </a:solidFill>
                <a:latin typeface="Verdana"/>
                <a:cs typeface="Verdana"/>
              </a:rPr>
              <a:t> </a:t>
            </a:r>
            <a:r>
              <a:rPr sz="1100" spc="-90">
                <a:solidFill>
                  <a:srgbClr val="242E55"/>
                </a:solidFill>
                <a:latin typeface="Verdana"/>
                <a:cs typeface="Verdana"/>
              </a:rPr>
              <a:t>Brasil.</a:t>
            </a:r>
            <a:r>
              <a:rPr sz="1100" spc="-95">
                <a:solidFill>
                  <a:srgbClr val="242E55"/>
                </a:solidFill>
                <a:latin typeface="Verdana"/>
                <a:cs typeface="Verdana"/>
              </a:rPr>
              <a:t> </a:t>
            </a:r>
            <a:r>
              <a:rPr sz="1100" b="1" spc="-50">
                <a:solidFill>
                  <a:srgbClr val="242E55"/>
                </a:solidFill>
                <a:latin typeface="Arial"/>
                <a:cs typeface="Arial"/>
              </a:rPr>
              <a:t>A</a:t>
            </a:r>
            <a:r>
              <a:rPr sz="1100" b="1" spc="-25">
                <a:solidFill>
                  <a:srgbClr val="242E55"/>
                </a:solidFill>
                <a:latin typeface="Arial"/>
                <a:cs typeface="Arial"/>
              </a:rPr>
              <a:t> </a:t>
            </a:r>
            <a:r>
              <a:rPr sz="1100" b="1">
                <a:solidFill>
                  <a:srgbClr val="242E55"/>
                </a:solidFill>
                <a:latin typeface="Arial"/>
                <a:cs typeface="Arial"/>
              </a:rPr>
              <a:t>CND</a:t>
            </a:r>
            <a:r>
              <a:rPr sz="1100" b="1" spc="-25">
                <a:solidFill>
                  <a:srgbClr val="242E55"/>
                </a:solidFill>
                <a:latin typeface="Arial"/>
                <a:cs typeface="Arial"/>
              </a:rPr>
              <a:t> </a:t>
            </a:r>
            <a:r>
              <a:rPr sz="1100" b="1" spc="-10">
                <a:solidFill>
                  <a:srgbClr val="242E55"/>
                </a:solidFill>
                <a:latin typeface="Arial"/>
                <a:cs typeface="Arial"/>
              </a:rPr>
              <a:t>Federal</a:t>
            </a:r>
            <a:r>
              <a:rPr sz="1100" b="1" spc="-20">
                <a:solidFill>
                  <a:srgbClr val="242E55"/>
                </a:solidFill>
                <a:latin typeface="Arial"/>
                <a:cs typeface="Arial"/>
              </a:rPr>
              <a:t> </a:t>
            </a:r>
            <a:r>
              <a:rPr sz="1100" b="1" spc="-50">
                <a:solidFill>
                  <a:srgbClr val="242E55"/>
                </a:solidFill>
                <a:latin typeface="Arial"/>
                <a:cs typeface="Arial"/>
              </a:rPr>
              <a:t>é </a:t>
            </a:r>
            <a:r>
              <a:rPr sz="1100" b="1" spc="-20">
                <a:solidFill>
                  <a:srgbClr val="242E55"/>
                </a:solidFill>
                <a:latin typeface="Arial"/>
                <a:cs typeface="Arial"/>
              </a:rPr>
              <a:t>um </a:t>
            </a:r>
            <a:r>
              <a:rPr sz="1100" b="1" spc="-25">
                <a:solidFill>
                  <a:srgbClr val="242E55"/>
                </a:solidFill>
                <a:latin typeface="Arial"/>
                <a:cs typeface="Arial"/>
              </a:rPr>
              <a:t>documento</a:t>
            </a:r>
            <a:r>
              <a:rPr sz="1100" b="1" spc="-20">
                <a:solidFill>
                  <a:srgbClr val="242E55"/>
                </a:solidFill>
                <a:latin typeface="Arial"/>
                <a:cs typeface="Arial"/>
              </a:rPr>
              <a:t> </a:t>
            </a:r>
            <a:r>
              <a:rPr sz="1100" b="1" spc="-45">
                <a:solidFill>
                  <a:srgbClr val="242E55"/>
                </a:solidFill>
                <a:latin typeface="Arial"/>
                <a:cs typeface="Arial"/>
              </a:rPr>
              <a:t>padrão</a:t>
            </a:r>
            <a:r>
              <a:rPr sz="1100" spc="-45">
                <a:solidFill>
                  <a:srgbClr val="242E55"/>
                </a:solidFill>
                <a:latin typeface="Verdana"/>
                <a:cs typeface="Verdana"/>
              </a:rPr>
              <a:t>,</a:t>
            </a:r>
            <a:r>
              <a:rPr sz="1100" spc="-85">
                <a:solidFill>
                  <a:srgbClr val="242E55"/>
                </a:solidFill>
                <a:latin typeface="Verdana"/>
                <a:cs typeface="Verdana"/>
              </a:rPr>
              <a:t> enviado </a:t>
            </a:r>
            <a:r>
              <a:rPr sz="1100" spc="-45">
                <a:solidFill>
                  <a:srgbClr val="242E55"/>
                </a:solidFill>
                <a:latin typeface="Verdana"/>
                <a:cs typeface="Verdana"/>
              </a:rPr>
              <a:t>por </a:t>
            </a:r>
            <a:r>
              <a:rPr sz="1100" spc="-75">
                <a:solidFill>
                  <a:srgbClr val="242E55"/>
                </a:solidFill>
                <a:latin typeface="Verdana"/>
                <a:cs typeface="Verdana"/>
              </a:rPr>
              <a:t>todos</a:t>
            </a:r>
            <a:r>
              <a:rPr sz="1100" spc="-80">
                <a:solidFill>
                  <a:srgbClr val="242E55"/>
                </a:solidFill>
                <a:latin typeface="Verdana"/>
                <a:cs typeface="Verdana"/>
              </a:rPr>
              <a:t> </a:t>
            </a:r>
            <a:r>
              <a:rPr sz="1100" spc="-65">
                <a:solidFill>
                  <a:srgbClr val="242E55"/>
                </a:solidFill>
                <a:latin typeface="Verdana"/>
                <a:cs typeface="Verdana"/>
              </a:rPr>
              <a:t>os</a:t>
            </a:r>
            <a:r>
              <a:rPr sz="1100" spc="-75">
                <a:solidFill>
                  <a:srgbClr val="242E55"/>
                </a:solidFill>
                <a:latin typeface="Verdana"/>
                <a:cs typeface="Verdana"/>
              </a:rPr>
              <a:t> </a:t>
            </a:r>
            <a:r>
              <a:rPr sz="1100" spc="-10">
                <a:solidFill>
                  <a:srgbClr val="242E55"/>
                </a:solidFill>
                <a:latin typeface="Verdana"/>
                <a:cs typeface="Verdana"/>
              </a:rPr>
              <a:t>fornecedores.</a:t>
            </a:r>
            <a:endParaRPr sz="1100">
              <a:latin typeface="Verdana"/>
              <a:cs typeface="Verdana"/>
            </a:endParaRPr>
          </a:p>
        </p:txBody>
      </p:sp>
      <p:sp>
        <p:nvSpPr>
          <p:cNvPr id="16" name="object 16"/>
          <p:cNvSpPr txBox="1"/>
          <p:nvPr/>
        </p:nvSpPr>
        <p:spPr>
          <a:xfrm>
            <a:off x="444500" y="4834669"/>
            <a:ext cx="2320925" cy="17018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3ª</a:t>
            </a:r>
            <a:r>
              <a:rPr sz="1100" b="1" spc="-2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20">
                <a:solidFill>
                  <a:srgbClr val="222E55"/>
                </a:solidFill>
                <a:latin typeface="Arial"/>
                <a:cs typeface="Arial"/>
              </a:rPr>
              <a:t> </a:t>
            </a:r>
            <a:r>
              <a:rPr sz="1100" spc="-80">
                <a:solidFill>
                  <a:srgbClr val="242E55"/>
                </a:solidFill>
                <a:latin typeface="Verdana"/>
                <a:cs typeface="Verdana"/>
              </a:rPr>
              <a:t>Observe</a:t>
            </a:r>
            <a:r>
              <a:rPr sz="1100" spc="-85">
                <a:solidFill>
                  <a:srgbClr val="242E55"/>
                </a:solidFill>
                <a:latin typeface="Verdana"/>
                <a:cs typeface="Verdana"/>
              </a:rPr>
              <a:t> </a:t>
            </a:r>
            <a:r>
              <a:rPr sz="1100" spc="-95">
                <a:solidFill>
                  <a:srgbClr val="242E55"/>
                </a:solidFill>
                <a:latin typeface="Verdana"/>
                <a:cs typeface="Verdana"/>
              </a:rPr>
              <a:t>a</a:t>
            </a:r>
            <a:r>
              <a:rPr sz="1100" spc="-90">
                <a:solidFill>
                  <a:srgbClr val="242E55"/>
                </a:solidFill>
                <a:latin typeface="Verdana"/>
                <a:cs typeface="Verdana"/>
              </a:rPr>
              <a:t> </a:t>
            </a:r>
            <a:r>
              <a:rPr sz="1100" spc="-95">
                <a:solidFill>
                  <a:srgbClr val="242E55"/>
                </a:solidFill>
                <a:latin typeface="Verdana"/>
                <a:cs typeface="Verdana"/>
              </a:rPr>
              <a:t>data</a:t>
            </a:r>
            <a:r>
              <a:rPr sz="1100" spc="-85">
                <a:solidFill>
                  <a:srgbClr val="242E55"/>
                </a:solidFill>
                <a:latin typeface="Verdana"/>
                <a:cs typeface="Verdana"/>
              </a:rPr>
              <a:t> </a:t>
            </a:r>
            <a:r>
              <a:rPr sz="1100" spc="-80">
                <a:solidFill>
                  <a:srgbClr val="242E55"/>
                </a:solidFill>
                <a:latin typeface="Verdana"/>
                <a:cs typeface="Verdana"/>
              </a:rPr>
              <a:t>de</a:t>
            </a:r>
            <a:r>
              <a:rPr sz="1100" spc="-85">
                <a:solidFill>
                  <a:srgbClr val="242E55"/>
                </a:solidFill>
                <a:latin typeface="Verdana"/>
                <a:cs typeface="Verdana"/>
              </a:rPr>
              <a:t> </a:t>
            </a:r>
            <a:r>
              <a:rPr sz="1100" spc="-20">
                <a:solidFill>
                  <a:srgbClr val="242E55"/>
                </a:solidFill>
                <a:latin typeface="Verdana"/>
                <a:cs typeface="Verdana"/>
              </a:rPr>
              <a:t>emis- </a:t>
            </a:r>
            <a:r>
              <a:rPr sz="1100" spc="-105">
                <a:solidFill>
                  <a:srgbClr val="242E55"/>
                </a:solidFill>
                <a:latin typeface="Verdana"/>
                <a:cs typeface="Verdana"/>
              </a:rPr>
              <a:t>são,</a:t>
            </a:r>
            <a:r>
              <a:rPr sz="1100" spc="-95">
                <a:solidFill>
                  <a:srgbClr val="242E55"/>
                </a:solidFill>
                <a:latin typeface="Verdana"/>
                <a:cs typeface="Verdana"/>
              </a:rPr>
              <a:t> </a:t>
            </a:r>
            <a:r>
              <a:rPr sz="1100" spc="-80">
                <a:solidFill>
                  <a:srgbClr val="242E55"/>
                </a:solidFill>
                <a:latin typeface="Verdana"/>
                <a:cs typeface="Verdana"/>
              </a:rPr>
              <a:t>que</a:t>
            </a:r>
            <a:r>
              <a:rPr sz="1100" spc="-95">
                <a:solidFill>
                  <a:srgbClr val="242E55"/>
                </a:solidFill>
                <a:latin typeface="Verdana"/>
                <a:cs typeface="Verdana"/>
              </a:rPr>
              <a:t> deve </a:t>
            </a:r>
            <a:r>
              <a:rPr sz="1100" b="1" spc="-10">
                <a:solidFill>
                  <a:srgbClr val="242E55"/>
                </a:solidFill>
                <a:latin typeface="Arial"/>
                <a:cs typeface="Arial"/>
              </a:rPr>
              <a:t>ser</a:t>
            </a:r>
            <a:r>
              <a:rPr sz="1100" b="1" spc="-25">
                <a:solidFill>
                  <a:srgbClr val="242E55"/>
                </a:solidFill>
                <a:latin typeface="Arial"/>
                <a:cs typeface="Arial"/>
              </a:rPr>
              <a:t> </a:t>
            </a:r>
            <a:r>
              <a:rPr sz="1100" b="1" spc="-10">
                <a:solidFill>
                  <a:srgbClr val="242E55"/>
                </a:solidFill>
                <a:latin typeface="Arial"/>
                <a:cs typeface="Arial"/>
              </a:rPr>
              <a:t>igual</a:t>
            </a:r>
            <a:r>
              <a:rPr sz="1100" b="1" spc="-30">
                <a:solidFill>
                  <a:srgbClr val="242E55"/>
                </a:solidFill>
                <a:latin typeface="Arial"/>
                <a:cs typeface="Arial"/>
              </a:rPr>
              <a:t> </a:t>
            </a:r>
            <a:r>
              <a:rPr sz="1100" b="1" spc="-50">
                <a:solidFill>
                  <a:srgbClr val="242E55"/>
                </a:solidFill>
                <a:latin typeface="Arial"/>
                <a:cs typeface="Arial"/>
              </a:rPr>
              <a:t>ou</a:t>
            </a:r>
            <a:r>
              <a:rPr sz="1100" b="1" spc="-25">
                <a:solidFill>
                  <a:srgbClr val="242E55"/>
                </a:solidFill>
                <a:latin typeface="Arial"/>
                <a:cs typeface="Arial"/>
              </a:rPr>
              <a:t> </a:t>
            </a:r>
            <a:r>
              <a:rPr sz="1100" b="1" spc="-10">
                <a:solidFill>
                  <a:srgbClr val="242E55"/>
                </a:solidFill>
                <a:latin typeface="Arial"/>
                <a:cs typeface="Arial"/>
              </a:rPr>
              <a:t>posterior </a:t>
            </a:r>
            <a:r>
              <a:rPr sz="1100" b="1">
                <a:solidFill>
                  <a:srgbClr val="242E55"/>
                </a:solidFill>
                <a:latin typeface="Arial"/>
                <a:cs typeface="Arial"/>
              </a:rPr>
              <a:t>à</a:t>
            </a:r>
            <a:r>
              <a:rPr sz="1100" b="1" spc="-30">
                <a:solidFill>
                  <a:srgbClr val="242E55"/>
                </a:solidFill>
                <a:latin typeface="Arial"/>
                <a:cs typeface="Arial"/>
              </a:rPr>
              <a:t> </a:t>
            </a:r>
            <a:r>
              <a:rPr sz="1100" b="1">
                <a:solidFill>
                  <a:srgbClr val="242E55"/>
                </a:solidFill>
                <a:latin typeface="Arial"/>
                <a:cs typeface="Arial"/>
              </a:rPr>
              <a:t>data</a:t>
            </a:r>
            <a:r>
              <a:rPr sz="1100" b="1" spc="-25">
                <a:solidFill>
                  <a:srgbClr val="242E55"/>
                </a:solidFill>
                <a:latin typeface="Arial"/>
                <a:cs typeface="Arial"/>
              </a:rPr>
              <a:t> </a:t>
            </a:r>
            <a:r>
              <a:rPr sz="1100" b="1">
                <a:solidFill>
                  <a:srgbClr val="242E55"/>
                </a:solidFill>
                <a:latin typeface="Arial"/>
                <a:cs typeface="Arial"/>
              </a:rPr>
              <a:t>da</a:t>
            </a:r>
            <a:r>
              <a:rPr sz="1100" b="1" spc="-25">
                <a:solidFill>
                  <a:srgbClr val="242E55"/>
                </a:solidFill>
                <a:latin typeface="Arial"/>
                <a:cs typeface="Arial"/>
              </a:rPr>
              <a:t> </a:t>
            </a:r>
            <a:r>
              <a:rPr sz="1100" b="1" spc="-20">
                <a:solidFill>
                  <a:srgbClr val="242E55"/>
                </a:solidFill>
                <a:latin typeface="Arial"/>
                <a:cs typeface="Arial"/>
              </a:rPr>
              <a:t>competência</a:t>
            </a:r>
            <a:r>
              <a:rPr sz="1100" b="1" spc="-30">
                <a:solidFill>
                  <a:srgbClr val="242E55"/>
                </a:solidFill>
                <a:latin typeface="Arial"/>
                <a:cs typeface="Arial"/>
              </a:rPr>
              <a:t> </a:t>
            </a:r>
            <a:r>
              <a:rPr sz="1100" b="1" spc="-35">
                <a:solidFill>
                  <a:srgbClr val="242E55"/>
                </a:solidFill>
                <a:latin typeface="Arial"/>
                <a:cs typeface="Arial"/>
              </a:rPr>
              <a:t>analisada</a:t>
            </a:r>
            <a:r>
              <a:rPr sz="1100" spc="-35">
                <a:solidFill>
                  <a:srgbClr val="242E55"/>
                </a:solidFill>
                <a:latin typeface="Verdana"/>
                <a:cs typeface="Verdana"/>
              </a:rPr>
              <a:t>.</a:t>
            </a:r>
            <a:r>
              <a:rPr sz="1100" spc="-95">
                <a:solidFill>
                  <a:srgbClr val="242E55"/>
                </a:solidFill>
                <a:latin typeface="Verdana"/>
                <a:cs typeface="Verdana"/>
              </a:rPr>
              <a:t> </a:t>
            </a:r>
            <a:r>
              <a:rPr sz="1100" spc="-50">
                <a:solidFill>
                  <a:srgbClr val="242E55"/>
                </a:solidFill>
                <a:latin typeface="Verdana"/>
                <a:cs typeface="Verdana"/>
              </a:rPr>
              <a:t>O </a:t>
            </a:r>
            <a:r>
              <a:rPr sz="1100" spc="-90">
                <a:solidFill>
                  <a:srgbClr val="242E55"/>
                </a:solidFill>
                <a:latin typeface="Verdana"/>
                <a:cs typeface="Verdana"/>
              </a:rPr>
              <a:t>documento</a:t>
            </a:r>
            <a:r>
              <a:rPr sz="1100" spc="-75">
                <a:solidFill>
                  <a:srgbClr val="242E55"/>
                </a:solidFill>
                <a:latin typeface="Verdana"/>
                <a:cs typeface="Verdana"/>
              </a:rPr>
              <a:t> </a:t>
            </a:r>
            <a:r>
              <a:rPr sz="1100" spc="-70">
                <a:solidFill>
                  <a:srgbClr val="242E55"/>
                </a:solidFill>
                <a:latin typeface="Verdana"/>
                <a:cs typeface="Verdana"/>
              </a:rPr>
              <a:t>pode</a:t>
            </a:r>
            <a:r>
              <a:rPr sz="1100" spc="-75">
                <a:solidFill>
                  <a:srgbClr val="242E55"/>
                </a:solidFill>
                <a:latin typeface="Verdana"/>
                <a:cs typeface="Verdana"/>
              </a:rPr>
              <a:t> </a:t>
            </a:r>
            <a:r>
              <a:rPr sz="1100" spc="-85">
                <a:solidFill>
                  <a:srgbClr val="242E55"/>
                </a:solidFill>
                <a:latin typeface="Verdana"/>
                <a:cs typeface="Verdana"/>
              </a:rPr>
              <a:t>ser</a:t>
            </a:r>
            <a:r>
              <a:rPr sz="1100" spc="-70">
                <a:solidFill>
                  <a:srgbClr val="242E55"/>
                </a:solidFill>
                <a:latin typeface="Verdana"/>
                <a:cs typeface="Verdana"/>
              </a:rPr>
              <a:t> </a:t>
            </a:r>
            <a:r>
              <a:rPr sz="1100" spc="-80">
                <a:solidFill>
                  <a:srgbClr val="242E55"/>
                </a:solidFill>
                <a:latin typeface="Verdana"/>
                <a:cs typeface="Verdana"/>
              </a:rPr>
              <a:t>emitido</a:t>
            </a:r>
            <a:r>
              <a:rPr sz="1100" spc="-75">
                <a:solidFill>
                  <a:srgbClr val="242E55"/>
                </a:solidFill>
                <a:latin typeface="Verdana"/>
                <a:cs typeface="Verdana"/>
              </a:rPr>
              <a:t> </a:t>
            </a:r>
            <a:r>
              <a:rPr sz="1100" spc="-95">
                <a:solidFill>
                  <a:srgbClr val="242E55"/>
                </a:solidFill>
                <a:latin typeface="Verdana"/>
                <a:cs typeface="Verdana"/>
              </a:rPr>
              <a:t>a</a:t>
            </a:r>
            <a:r>
              <a:rPr sz="1100" spc="-70">
                <a:solidFill>
                  <a:srgbClr val="242E55"/>
                </a:solidFill>
                <a:latin typeface="Verdana"/>
                <a:cs typeface="Verdana"/>
              </a:rPr>
              <a:t> </a:t>
            </a:r>
            <a:r>
              <a:rPr sz="1100" spc="-10">
                <a:solidFill>
                  <a:srgbClr val="242E55"/>
                </a:solidFill>
                <a:latin typeface="Verdana"/>
                <a:cs typeface="Verdana"/>
              </a:rPr>
              <a:t>qual- </a:t>
            </a:r>
            <a:r>
              <a:rPr sz="1100" spc="-90">
                <a:solidFill>
                  <a:srgbClr val="242E55"/>
                </a:solidFill>
                <a:latin typeface="Verdana"/>
                <a:cs typeface="Verdana"/>
              </a:rPr>
              <a:t>quer</a:t>
            </a:r>
            <a:r>
              <a:rPr sz="1100" spc="-70">
                <a:solidFill>
                  <a:srgbClr val="242E55"/>
                </a:solidFill>
                <a:latin typeface="Verdana"/>
                <a:cs typeface="Verdana"/>
              </a:rPr>
              <a:t> </a:t>
            </a:r>
            <a:r>
              <a:rPr sz="1100" spc="-114">
                <a:solidFill>
                  <a:srgbClr val="242E55"/>
                </a:solidFill>
                <a:latin typeface="Verdana"/>
                <a:cs typeface="Verdana"/>
              </a:rPr>
              <a:t>momento,</a:t>
            </a:r>
            <a:r>
              <a:rPr sz="1100" spc="-70">
                <a:solidFill>
                  <a:srgbClr val="242E55"/>
                </a:solidFill>
                <a:latin typeface="Verdana"/>
                <a:cs typeface="Verdana"/>
              </a:rPr>
              <a:t> </a:t>
            </a:r>
            <a:r>
              <a:rPr sz="1100" spc="-105">
                <a:solidFill>
                  <a:srgbClr val="242E55"/>
                </a:solidFill>
                <a:latin typeface="Verdana"/>
                <a:cs typeface="Verdana"/>
              </a:rPr>
              <a:t>mesmo</a:t>
            </a:r>
            <a:r>
              <a:rPr sz="1100" spc="-65">
                <a:solidFill>
                  <a:srgbClr val="242E55"/>
                </a:solidFill>
                <a:latin typeface="Verdana"/>
                <a:cs typeface="Verdana"/>
              </a:rPr>
              <a:t> </a:t>
            </a:r>
            <a:r>
              <a:rPr sz="1100" spc="-85">
                <a:solidFill>
                  <a:srgbClr val="242E55"/>
                </a:solidFill>
                <a:latin typeface="Verdana"/>
                <a:cs typeface="Verdana"/>
              </a:rPr>
              <a:t>com</a:t>
            </a:r>
            <a:r>
              <a:rPr sz="1100" spc="-70">
                <a:solidFill>
                  <a:srgbClr val="242E55"/>
                </a:solidFill>
                <a:latin typeface="Verdana"/>
                <a:cs typeface="Verdana"/>
              </a:rPr>
              <a:t> </a:t>
            </a:r>
            <a:r>
              <a:rPr sz="1100" spc="-45">
                <a:solidFill>
                  <a:srgbClr val="242E55"/>
                </a:solidFill>
                <a:latin typeface="Verdana"/>
                <a:cs typeface="Verdana"/>
              </a:rPr>
              <a:t>validade </a:t>
            </a:r>
            <a:r>
              <a:rPr sz="1100" spc="-80">
                <a:solidFill>
                  <a:srgbClr val="242E55"/>
                </a:solidFill>
                <a:latin typeface="Verdana"/>
                <a:cs typeface="Verdana"/>
              </a:rPr>
              <a:t>de</a:t>
            </a:r>
            <a:r>
              <a:rPr sz="1100" spc="-95">
                <a:solidFill>
                  <a:srgbClr val="242E55"/>
                </a:solidFill>
                <a:latin typeface="Verdana"/>
                <a:cs typeface="Verdana"/>
              </a:rPr>
              <a:t> </a:t>
            </a:r>
            <a:r>
              <a:rPr sz="1100" spc="-105">
                <a:solidFill>
                  <a:srgbClr val="242E55"/>
                </a:solidFill>
                <a:latin typeface="Verdana"/>
                <a:cs typeface="Verdana"/>
              </a:rPr>
              <a:t>6</a:t>
            </a:r>
            <a:r>
              <a:rPr sz="1100" spc="-90">
                <a:solidFill>
                  <a:srgbClr val="242E55"/>
                </a:solidFill>
                <a:latin typeface="Verdana"/>
                <a:cs typeface="Verdana"/>
              </a:rPr>
              <a:t> </a:t>
            </a:r>
            <a:r>
              <a:rPr sz="1100" spc="-100">
                <a:solidFill>
                  <a:srgbClr val="242E55"/>
                </a:solidFill>
                <a:latin typeface="Verdana"/>
                <a:cs typeface="Verdana"/>
              </a:rPr>
              <a:t>meses,</a:t>
            </a:r>
            <a:r>
              <a:rPr sz="1100" spc="-90">
                <a:solidFill>
                  <a:srgbClr val="242E55"/>
                </a:solidFill>
                <a:latin typeface="Verdana"/>
                <a:cs typeface="Verdana"/>
              </a:rPr>
              <a:t> </a:t>
            </a:r>
            <a:r>
              <a:rPr sz="1100" spc="-110">
                <a:solidFill>
                  <a:srgbClr val="242E55"/>
                </a:solidFill>
                <a:latin typeface="Verdana"/>
                <a:cs typeface="Verdana"/>
              </a:rPr>
              <a:t>mas</a:t>
            </a:r>
            <a:r>
              <a:rPr sz="1100" spc="-90">
                <a:solidFill>
                  <a:srgbClr val="242E55"/>
                </a:solidFill>
                <a:latin typeface="Verdana"/>
                <a:cs typeface="Verdana"/>
              </a:rPr>
              <a:t> </a:t>
            </a:r>
            <a:r>
              <a:rPr sz="1100" spc="-75">
                <a:solidFill>
                  <a:srgbClr val="242E55"/>
                </a:solidFill>
                <a:latin typeface="Verdana"/>
                <a:cs typeface="Verdana"/>
              </a:rPr>
              <a:t>essa</a:t>
            </a:r>
            <a:r>
              <a:rPr sz="1100" spc="-90">
                <a:solidFill>
                  <a:srgbClr val="242E55"/>
                </a:solidFill>
                <a:latin typeface="Verdana"/>
                <a:cs typeface="Verdana"/>
              </a:rPr>
              <a:t> </a:t>
            </a:r>
            <a:r>
              <a:rPr sz="1100" spc="-10">
                <a:solidFill>
                  <a:srgbClr val="242E55"/>
                </a:solidFill>
                <a:latin typeface="Verdana"/>
                <a:cs typeface="Verdana"/>
              </a:rPr>
              <a:t>verificação </a:t>
            </a:r>
            <a:r>
              <a:rPr sz="1100" b="1" spc="-10">
                <a:solidFill>
                  <a:srgbClr val="242E55"/>
                </a:solidFill>
                <a:latin typeface="Arial"/>
                <a:cs typeface="Arial"/>
              </a:rPr>
              <a:t>garante</a:t>
            </a:r>
            <a:r>
              <a:rPr sz="1100" b="1" spc="-50">
                <a:solidFill>
                  <a:srgbClr val="242E55"/>
                </a:solidFill>
                <a:latin typeface="Arial"/>
                <a:cs typeface="Arial"/>
              </a:rPr>
              <a:t> </a:t>
            </a:r>
            <a:r>
              <a:rPr sz="1100" b="1" spc="-20">
                <a:solidFill>
                  <a:srgbClr val="242E55"/>
                </a:solidFill>
                <a:latin typeface="Arial"/>
                <a:cs typeface="Arial"/>
              </a:rPr>
              <a:t>uma</a:t>
            </a:r>
            <a:r>
              <a:rPr sz="1100" b="1" spc="-50">
                <a:solidFill>
                  <a:srgbClr val="242E55"/>
                </a:solidFill>
                <a:latin typeface="Arial"/>
                <a:cs typeface="Arial"/>
              </a:rPr>
              <a:t> </a:t>
            </a:r>
            <a:r>
              <a:rPr sz="1100" b="1" spc="-30">
                <a:solidFill>
                  <a:srgbClr val="242E55"/>
                </a:solidFill>
                <a:latin typeface="Arial"/>
                <a:cs typeface="Arial"/>
              </a:rPr>
              <a:t>visão</a:t>
            </a:r>
            <a:r>
              <a:rPr sz="1100" b="1" spc="-45">
                <a:solidFill>
                  <a:srgbClr val="242E55"/>
                </a:solidFill>
                <a:latin typeface="Arial"/>
                <a:cs typeface="Arial"/>
              </a:rPr>
              <a:t> </a:t>
            </a:r>
            <a:r>
              <a:rPr sz="1100" b="1">
                <a:solidFill>
                  <a:srgbClr val="242E55"/>
                </a:solidFill>
                <a:latin typeface="Arial"/>
                <a:cs typeface="Arial"/>
              </a:rPr>
              <a:t>real</a:t>
            </a:r>
            <a:r>
              <a:rPr sz="1100" b="1" spc="-45">
                <a:solidFill>
                  <a:srgbClr val="242E55"/>
                </a:solidFill>
                <a:latin typeface="Arial"/>
                <a:cs typeface="Arial"/>
              </a:rPr>
              <a:t> </a:t>
            </a:r>
            <a:r>
              <a:rPr sz="1100" b="1">
                <a:solidFill>
                  <a:srgbClr val="242E55"/>
                </a:solidFill>
                <a:latin typeface="Arial"/>
                <a:cs typeface="Arial"/>
              </a:rPr>
              <a:t>da</a:t>
            </a:r>
            <a:r>
              <a:rPr sz="1100" b="1" spc="-45">
                <a:solidFill>
                  <a:srgbClr val="242E55"/>
                </a:solidFill>
                <a:latin typeface="Arial"/>
                <a:cs typeface="Arial"/>
              </a:rPr>
              <a:t> </a:t>
            </a:r>
            <a:r>
              <a:rPr sz="1100" b="1" spc="-10">
                <a:solidFill>
                  <a:srgbClr val="242E55"/>
                </a:solidFill>
                <a:latin typeface="Arial"/>
                <a:cs typeface="Arial"/>
              </a:rPr>
              <a:t>situação </a:t>
            </a:r>
            <a:r>
              <a:rPr sz="1100" b="1">
                <a:solidFill>
                  <a:srgbClr val="242E55"/>
                </a:solidFill>
                <a:latin typeface="Arial"/>
                <a:cs typeface="Arial"/>
              </a:rPr>
              <a:t>da</a:t>
            </a:r>
            <a:r>
              <a:rPr sz="1100" b="1" spc="-30">
                <a:solidFill>
                  <a:srgbClr val="242E55"/>
                </a:solidFill>
                <a:latin typeface="Arial"/>
                <a:cs typeface="Arial"/>
              </a:rPr>
              <a:t> </a:t>
            </a:r>
            <a:r>
              <a:rPr sz="1100" b="1" spc="-20">
                <a:solidFill>
                  <a:srgbClr val="242E55"/>
                </a:solidFill>
                <a:latin typeface="Arial"/>
                <a:cs typeface="Arial"/>
              </a:rPr>
              <a:t>empresa.</a:t>
            </a:r>
            <a:r>
              <a:rPr sz="1100" b="1" spc="-15">
                <a:solidFill>
                  <a:srgbClr val="242E55"/>
                </a:solidFill>
                <a:latin typeface="Arial"/>
                <a:cs typeface="Arial"/>
              </a:rPr>
              <a:t> </a:t>
            </a:r>
            <a:r>
              <a:rPr sz="1100" spc="-90">
                <a:solidFill>
                  <a:srgbClr val="242E55"/>
                </a:solidFill>
                <a:latin typeface="Verdana"/>
                <a:cs typeface="Verdana"/>
              </a:rPr>
              <a:t>Se</a:t>
            </a:r>
            <a:r>
              <a:rPr sz="1100" spc="-95">
                <a:solidFill>
                  <a:srgbClr val="242E55"/>
                </a:solidFill>
                <a:latin typeface="Verdana"/>
                <a:cs typeface="Verdana"/>
              </a:rPr>
              <a:t> a data </a:t>
            </a:r>
            <a:r>
              <a:rPr sz="1100" spc="-80">
                <a:solidFill>
                  <a:srgbClr val="242E55"/>
                </a:solidFill>
                <a:latin typeface="Verdana"/>
                <a:cs typeface="Verdana"/>
              </a:rPr>
              <a:t>de</a:t>
            </a:r>
            <a:r>
              <a:rPr sz="1100" spc="-95">
                <a:solidFill>
                  <a:srgbClr val="242E55"/>
                </a:solidFill>
                <a:latin typeface="Verdana"/>
                <a:cs typeface="Verdana"/>
              </a:rPr>
              <a:t> </a:t>
            </a:r>
            <a:r>
              <a:rPr sz="1100" spc="-10">
                <a:solidFill>
                  <a:srgbClr val="242E55"/>
                </a:solidFill>
                <a:latin typeface="Verdana"/>
                <a:cs typeface="Verdana"/>
              </a:rPr>
              <a:t>emissão </a:t>
            </a:r>
            <a:r>
              <a:rPr sz="1100" spc="-85">
                <a:solidFill>
                  <a:srgbClr val="242E55"/>
                </a:solidFill>
                <a:latin typeface="Verdana"/>
                <a:cs typeface="Verdana"/>
              </a:rPr>
              <a:t>for</a:t>
            </a:r>
            <a:r>
              <a:rPr sz="1100" spc="-75">
                <a:solidFill>
                  <a:srgbClr val="242E55"/>
                </a:solidFill>
                <a:latin typeface="Verdana"/>
                <a:cs typeface="Verdana"/>
              </a:rPr>
              <a:t> </a:t>
            </a:r>
            <a:r>
              <a:rPr sz="1100" spc="-85">
                <a:solidFill>
                  <a:srgbClr val="242E55"/>
                </a:solidFill>
                <a:latin typeface="Verdana"/>
                <a:cs typeface="Verdana"/>
              </a:rPr>
              <a:t>anterior</a:t>
            </a:r>
            <a:r>
              <a:rPr sz="1100" spc="-75">
                <a:solidFill>
                  <a:srgbClr val="242E55"/>
                </a:solidFill>
                <a:latin typeface="Verdana"/>
                <a:cs typeface="Verdana"/>
              </a:rPr>
              <a:t> </a:t>
            </a:r>
            <a:r>
              <a:rPr sz="1100" spc="-95">
                <a:solidFill>
                  <a:srgbClr val="242E55"/>
                </a:solidFill>
                <a:latin typeface="Verdana"/>
                <a:cs typeface="Verdana"/>
              </a:rPr>
              <a:t>à</a:t>
            </a:r>
            <a:r>
              <a:rPr sz="1100" spc="-75">
                <a:solidFill>
                  <a:srgbClr val="242E55"/>
                </a:solidFill>
                <a:latin typeface="Verdana"/>
                <a:cs typeface="Verdana"/>
              </a:rPr>
              <a:t> competência</a:t>
            </a:r>
            <a:r>
              <a:rPr sz="1100" spc="-70">
                <a:solidFill>
                  <a:srgbClr val="242E55"/>
                </a:solidFill>
                <a:latin typeface="Verdana"/>
                <a:cs typeface="Verdana"/>
              </a:rPr>
              <a:t> </a:t>
            </a:r>
            <a:r>
              <a:rPr sz="1100" spc="-50">
                <a:solidFill>
                  <a:srgbClr val="242E55"/>
                </a:solidFill>
                <a:latin typeface="Verdana"/>
                <a:cs typeface="Verdana"/>
              </a:rPr>
              <a:t>solicitada, </a:t>
            </a:r>
            <a:r>
              <a:rPr sz="1100" spc="-105">
                <a:solidFill>
                  <a:srgbClr val="242E55"/>
                </a:solidFill>
                <a:latin typeface="Verdana"/>
                <a:cs typeface="Verdana"/>
              </a:rPr>
              <a:t>mesmo</a:t>
            </a:r>
            <a:r>
              <a:rPr sz="1100" spc="-75">
                <a:solidFill>
                  <a:srgbClr val="242E55"/>
                </a:solidFill>
                <a:latin typeface="Verdana"/>
                <a:cs typeface="Verdana"/>
              </a:rPr>
              <a:t> </a:t>
            </a:r>
            <a:r>
              <a:rPr sz="1100" spc="-80">
                <a:solidFill>
                  <a:srgbClr val="242E55"/>
                </a:solidFill>
                <a:latin typeface="Verdana"/>
                <a:cs typeface="Verdana"/>
              </a:rPr>
              <a:t>que</a:t>
            </a:r>
            <a:r>
              <a:rPr sz="1100" spc="-75">
                <a:solidFill>
                  <a:srgbClr val="242E55"/>
                </a:solidFill>
                <a:latin typeface="Verdana"/>
                <a:cs typeface="Verdana"/>
              </a:rPr>
              <a:t> </a:t>
            </a:r>
            <a:r>
              <a:rPr sz="1100" spc="-95">
                <a:solidFill>
                  <a:srgbClr val="242E55"/>
                </a:solidFill>
                <a:latin typeface="Verdana"/>
                <a:cs typeface="Verdana"/>
              </a:rPr>
              <a:t>a</a:t>
            </a:r>
            <a:r>
              <a:rPr sz="1100" spc="-75">
                <a:solidFill>
                  <a:srgbClr val="242E55"/>
                </a:solidFill>
                <a:latin typeface="Verdana"/>
                <a:cs typeface="Verdana"/>
              </a:rPr>
              <a:t> </a:t>
            </a:r>
            <a:r>
              <a:rPr sz="1100" spc="-85">
                <a:solidFill>
                  <a:srgbClr val="242E55"/>
                </a:solidFill>
                <a:latin typeface="Verdana"/>
                <a:cs typeface="Verdana"/>
              </a:rPr>
              <a:t>validade</a:t>
            </a:r>
            <a:r>
              <a:rPr sz="1100" spc="-75">
                <a:solidFill>
                  <a:srgbClr val="242E55"/>
                </a:solidFill>
                <a:latin typeface="Verdana"/>
                <a:cs typeface="Verdana"/>
              </a:rPr>
              <a:t> </a:t>
            </a:r>
            <a:r>
              <a:rPr sz="1100" spc="-80">
                <a:solidFill>
                  <a:srgbClr val="242E55"/>
                </a:solidFill>
                <a:latin typeface="Verdana"/>
                <a:cs typeface="Verdana"/>
              </a:rPr>
              <a:t>ainda</a:t>
            </a:r>
            <a:r>
              <a:rPr sz="1100" spc="-75">
                <a:solidFill>
                  <a:srgbClr val="242E55"/>
                </a:solidFill>
                <a:latin typeface="Verdana"/>
                <a:cs typeface="Verdana"/>
              </a:rPr>
              <a:t> </a:t>
            </a:r>
            <a:r>
              <a:rPr sz="1100" spc="-10">
                <a:solidFill>
                  <a:srgbClr val="242E55"/>
                </a:solidFill>
                <a:latin typeface="Verdana"/>
                <a:cs typeface="Verdana"/>
              </a:rPr>
              <a:t>esteja</a:t>
            </a:r>
            <a:endParaRPr sz="1100">
              <a:latin typeface="Verdana"/>
              <a:cs typeface="Verdana"/>
            </a:endParaRPr>
          </a:p>
        </p:txBody>
      </p:sp>
      <p:sp>
        <p:nvSpPr>
          <p:cNvPr id="17" name="object 17"/>
          <p:cNvSpPr txBox="1"/>
          <p:nvPr/>
        </p:nvSpPr>
        <p:spPr>
          <a:xfrm>
            <a:off x="444500" y="6511069"/>
            <a:ext cx="2140585" cy="193040"/>
          </a:xfrm>
          <a:prstGeom prst="rect">
            <a:avLst/>
          </a:prstGeom>
        </p:spPr>
        <p:txBody>
          <a:bodyPr vert="horz" wrap="square" lIns="0" tIns="12700" rIns="0" bIns="0" rtlCol="0">
            <a:spAutoFit/>
          </a:bodyPr>
          <a:lstStyle/>
          <a:p>
            <a:pPr marL="12700">
              <a:lnSpc>
                <a:spcPct val="100000"/>
              </a:lnSpc>
              <a:spcBef>
                <a:spcPts val="100"/>
              </a:spcBef>
            </a:pPr>
            <a:r>
              <a:rPr sz="1100" spc="-100">
                <a:solidFill>
                  <a:srgbClr val="242E55"/>
                </a:solidFill>
                <a:latin typeface="Verdana"/>
                <a:cs typeface="Verdana"/>
              </a:rPr>
              <a:t>vigente,</a:t>
            </a:r>
            <a:r>
              <a:rPr sz="1100" spc="-85">
                <a:solidFill>
                  <a:srgbClr val="242E55"/>
                </a:solidFill>
                <a:latin typeface="Verdana"/>
                <a:cs typeface="Verdana"/>
              </a:rPr>
              <a:t> </a:t>
            </a:r>
            <a:r>
              <a:rPr sz="1100" b="1" spc="-30">
                <a:solidFill>
                  <a:srgbClr val="242E55"/>
                </a:solidFill>
                <a:latin typeface="Arial"/>
                <a:cs typeface="Arial"/>
              </a:rPr>
              <a:t>devemos</a:t>
            </a:r>
            <a:r>
              <a:rPr sz="1100" b="1" spc="-10">
                <a:solidFill>
                  <a:srgbClr val="242E55"/>
                </a:solidFill>
                <a:latin typeface="Arial"/>
                <a:cs typeface="Arial"/>
              </a:rPr>
              <a:t> </a:t>
            </a:r>
            <a:r>
              <a:rPr sz="1100" b="1" spc="-20">
                <a:solidFill>
                  <a:srgbClr val="242E55"/>
                </a:solidFill>
                <a:latin typeface="Arial"/>
                <a:cs typeface="Arial"/>
              </a:rPr>
              <a:t>recusar</a:t>
            </a:r>
            <a:r>
              <a:rPr sz="1100" b="1" spc="-10">
                <a:solidFill>
                  <a:srgbClr val="242E55"/>
                </a:solidFill>
                <a:latin typeface="Arial"/>
                <a:cs typeface="Arial"/>
              </a:rPr>
              <a:t> </a:t>
            </a:r>
            <a:r>
              <a:rPr sz="1100" b="1">
                <a:solidFill>
                  <a:srgbClr val="242E55"/>
                </a:solidFill>
                <a:latin typeface="Arial"/>
                <a:cs typeface="Arial"/>
              </a:rPr>
              <a:t>a</a:t>
            </a:r>
            <a:r>
              <a:rPr sz="1100" b="1" spc="-15">
                <a:solidFill>
                  <a:srgbClr val="242E55"/>
                </a:solidFill>
                <a:latin typeface="Arial"/>
                <a:cs typeface="Arial"/>
              </a:rPr>
              <a:t> </a:t>
            </a:r>
            <a:r>
              <a:rPr sz="1100" b="1" spc="-20">
                <a:solidFill>
                  <a:srgbClr val="242E55"/>
                </a:solidFill>
                <a:latin typeface="Arial"/>
                <a:cs typeface="Arial"/>
              </a:rPr>
              <a:t>CND.</a:t>
            </a:r>
            <a:endParaRPr sz="1100">
              <a:latin typeface="Arial"/>
              <a:cs typeface="Arial"/>
            </a:endParaRPr>
          </a:p>
        </p:txBody>
      </p:sp>
      <p:sp>
        <p:nvSpPr>
          <p:cNvPr id="18" name="object 18"/>
          <p:cNvSpPr txBox="1"/>
          <p:nvPr/>
        </p:nvSpPr>
        <p:spPr>
          <a:xfrm>
            <a:off x="7739354" y="2693487"/>
            <a:ext cx="2511425"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2ª</a:t>
            </a:r>
            <a:r>
              <a:rPr sz="1100" b="1" spc="-15">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0">
                <a:solidFill>
                  <a:srgbClr val="222E55"/>
                </a:solidFill>
                <a:latin typeface="Arial"/>
                <a:cs typeface="Arial"/>
              </a:rPr>
              <a:t> </a:t>
            </a:r>
            <a:r>
              <a:rPr sz="1100" spc="-75">
                <a:solidFill>
                  <a:srgbClr val="242E55"/>
                </a:solidFill>
                <a:latin typeface="Verdana"/>
                <a:cs typeface="Verdana"/>
              </a:rPr>
              <a:t>Confira</a:t>
            </a:r>
            <a:r>
              <a:rPr sz="1100" spc="-80">
                <a:solidFill>
                  <a:srgbClr val="242E55"/>
                </a:solidFill>
                <a:latin typeface="Verdana"/>
                <a:cs typeface="Verdana"/>
              </a:rPr>
              <a:t> </a:t>
            </a:r>
            <a:r>
              <a:rPr sz="1100" spc="-75">
                <a:solidFill>
                  <a:srgbClr val="242E55"/>
                </a:solidFill>
                <a:latin typeface="Verdana"/>
                <a:cs typeface="Verdana"/>
              </a:rPr>
              <a:t>se</a:t>
            </a:r>
            <a:r>
              <a:rPr sz="1100" spc="-80">
                <a:solidFill>
                  <a:srgbClr val="242E55"/>
                </a:solidFill>
                <a:latin typeface="Verdana"/>
                <a:cs typeface="Verdana"/>
              </a:rPr>
              <a:t> </a:t>
            </a:r>
            <a:r>
              <a:rPr sz="1100" spc="-95">
                <a:solidFill>
                  <a:srgbClr val="242E55"/>
                </a:solidFill>
                <a:latin typeface="Verdana"/>
                <a:cs typeface="Verdana"/>
              </a:rPr>
              <a:t>a</a:t>
            </a:r>
            <a:r>
              <a:rPr sz="1100" spc="-75">
                <a:solidFill>
                  <a:srgbClr val="242E55"/>
                </a:solidFill>
                <a:latin typeface="Verdana"/>
                <a:cs typeface="Verdana"/>
              </a:rPr>
              <a:t> </a:t>
            </a:r>
            <a:r>
              <a:rPr sz="1100" spc="-95">
                <a:solidFill>
                  <a:srgbClr val="242E55"/>
                </a:solidFill>
                <a:latin typeface="Verdana"/>
                <a:cs typeface="Verdana"/>
              </a:rPr>
              <a:t>razão</a:t>
            </a:r>
            <a:r>
              <a:rPr sz="1100" spc="-80">
                <a:solidFill>
                  <a:srgbClr val="242E55"/>
                </a:solidFill>
                <a:latin typeface="Verdana"/>
                <a:cs typeface="Verdana"/>
              </a:rPr>
              <a:t> </a:t>
            </a:r>
            <a:r>
              <a:rPr sz="1100" spc="-60">
                <a:solidFill>
                  <a:srgbClr val="242E55"/>
                </a:solidFill>
                <a:latin typeface="Verdana"/>
                <a:cs typeface="Verdana"/>
              </a:rPr>
              <a:t>social</a:t>
            </a:r>
            <a:r>
              <a:rPr sz="1100" spc="-80">
                <a:solidFill>
                  <a:srgbClr val="242E55"/>
                </a:solidFill>
                <a:latin typeface="Verdana"/>
                <a:cs typeface="Verdana"/>
              </a:rPr>
              <a:t> </a:t>
            </a:r>
            <a:r>
              <a:rPr sz="1100" spc="-55">
                <a:solidFill>
                  <a:srgbClr val="242E55"/>
                </a:solidFill>
                <a:latin typeface="Verdana"/>
                <a:cs typeface="Verdana"/>
              </a:rPr>
              <a:t>e/ou </a:t>
            </a:r>
            <a:r>
              <a:rPr sz="1100" spc="-50">
                <a:solidFill>
                  <a:srgbClr val="242E55"/>
                </a:solidFill>
                <a:latin typeface="Verdana"/>
                <a:cs typeface="Verdana"/>
              </a:rPr>
              <a:t>CNPJ</a:t>
            </a:r>
            <a:r>
              <a:rPr sz="1100" spc="-65">
                <a:solidFill>
                  <a:srgbClr val="242E55"/>
                </a:solidFill>
                <a:latin typeface="Verdana"/>
                <a:cs typeface="Verdana"/>
              </a:rPr>
              <a:t> </a:t>
            </a:r>
            <a:r>
              <a:rPr sz="1100" spc="-85">
                <a:solidFill>
                  <a:srgbClr val="242E55"/>
                </a:solidFill>
                <a:latin typeface="Verdana"/>
                <a:cs typeface="Verdana"/>
              </a:rPr>
              <a:t>informados</a:t>
            </a:r>
            <a:r>
              <a:rPr sz="1100" spc="-60">
                <a:solidFill>
                  <a:srgbClr val="242E55"/>
                </a:solidFill>
                <a:latin typeface="Verdana"/>
                <a:cs typeface="Verdana"/>
              </a:rPr>
              <a:t> </a:t>
            </a:r>
            <a:r>
              <a:rPr sz="1100" spc="-75">
                <a:solidFill>
                  <a:srgbClr val="242E55"/>
                </a:solidFill>
                <a:latin typeface="Verdana"/>
                <a:cs typeface="Verdana"/>
              </a:rPr>
              <a:t>no</a:t>
            </a:r>
            <a:r>
              <a:rPr sz="1100" spc="-60">
                <a:solidFill>
                  <a:srgbClr val="242E55"/>
                </a:solidFill>
                <a:latin typeface="Verdana"/>
                <a:cs typeface="Verdana"/>
              </a:rPr>
              <a:t> </a:t>
            </a:r>
            <a:r>
              <a:rPr sz="1100" spc="-90">
                <a:solidFill>
                  <a:srgbClr val="242E55"/>
                </a:solidFill>
                <a:latin typeface="Verdana"/>
                <a:cs typeface="Verdana"/>
              </a:rPr>
              <a:t>documento</a:t>
            </a:r>
            <a:r>
              <a:rPr sz="1100" spc="-60">
                <a:solidFill>
                  <a:srgbClr val="242E55"/>
                </a:solidFill>
                <a:latin typeface="Verdana"/>
                <a:cs typeface="Verdana"/>
              </a:rPr>
              <a:t> </a:t>
            </a:r>
            <a:r>
              <a:rPr sz="1100" spc="-20">
                <a:solidFill>
                  <a:srgbClr val="242E55"/>
                </a:solidFill>
                <a:latin typeface="Verdana"/>
                <a:cs typeface="Verdana"/>
              </a:rPr>
              <a:t>estão </a:t>
            </a:r>
            <a:r>
              <a:rPr sz="1100" spc="-80">
                <a:solidFill>
                  <a:srgbClr val="242E55"/>
                </a:solidFill>
                <a:latin typeface="Verdana"/>
                <a:cs typeface="Verdana"/>
              </a:rPr>
              <a:t>de</a:t>
            </a:r>
            <a:r>
              <a:rPr sz="1100" spc="-85">
                <a:solidFill>
                  <a:srgbClr val="242E55"/>
                </a:solidFill>
                <a:latin typeface="Verdana"/>
                <a:cs typeface="Verdana"/>
              </a:rPr>
              <a:t> </a:t>
            </a:r>
            <a:r>
              <a:rPr sz="1100" spc="-70">
                <a:solidFill>
                  <a:srgbClr val="242E55"/>
                </a:solidFill>
                <a:latin typeface="Verdana"/>
                <a:cs typeface="Verdana"/>
              </a:rPr>
              <a:t>acordo</a:t>
            </a:r>
            <a:r>
              <a:rPr sz="1100" spc="-85">
                <a:solidFill>
                  <a:srgbClr val="242E55"/>
                </a:solidFill>
                <a:latin typeface="Verdana"/>
                <a:cs typeface="Verdana"/>
              </a:rPr>
              <a:t> com </a:t>
            </a:r>
            <a:r>
              <a:rPr sz="1100" spc="-65">
                <a:solidFill>
                  <a:srgbClr val="242E55"/>
                </a:solidFill>
                <a:latin typeface="Verdana"/>
                <a:cs typeface="Verdana"/>
              </a:rPr>
              <a:t>o</a:t>
            </a:r>
            <a:r>
              <a:rPr sz="1100" spc="-85">
                <a:solidFill>
                  <a:srgbClr val="242E55"/>
                </a:solidFill>
                <a:latin typeface="Verdana"/>
                <a:cs typeface="Verdana"/>
              </a:rPr>
              <a:t> </a:t>
            </a:r>
            <a:r>
              <a:rPr sz="1100" spc="-80">
                <a:solidFill>
                  <a:srgbClr val="242E55"/>
                </a:solidFill>
                <a:latin typeface="Verdana"/>
                <a:cs typeface="Verdana"/>
              </a:rPr>
              <a:t>cadastro</a:t>
            </a:r>
            <a:r>
              <a:rPr sz="1100" spc="-85">
                <a:solidFill>
                  <a:srgbClr val="242E55"/>
                </a:solidFill>
                <a:latin typeface="Verdana"/>
                <a:cs typeface="Verdana"/>
              </a:rPr>
              <a:t> </a:t>
            </a:r>
            <a:r>
              <a:rPr sz="1100" spc="-70">
                <a:solidFill>
                  <a:srgbClr val="242E55"/>
                </a:solidFill>
                <a:latin typeface="Verdana"/>
                <a:cs typeface="Verdana"/>
              </a:rPr>
              <a:t>do</a:t>
            </a:r>
            <a:r>
              <a:rPr sz="1100" spc="-85">
                <a:solidFill>
                  <a:srgbClr val="242E55"/>
                </a:solidFill>
                <a:latin typeface="Verdana"/>
                <a:cs typeface="Verdana"/>
              </a:rPr>
              <a:t> </a:t>
            </a:r>
            <a:r>
              <a:rPr sz="1100" spc="-10">
                <a:solidFill>
                  <a:srgbClr val="242E55"/>
                </a:solidFill>
                <a:latin typeface="Verdana"/>
                <a:cs typeface="Verdana"/>
              </a:rPr>
              <a:t>fornece- </a:t>
            </a:r>
            <a:r>
              <a:rPr sz="1100" spc="-20">
                <a:solidFill>
                  <a:srgbClr val="242E55"/>
                </a:solidFill>
                <a:latin typeface="Verdana"/>
                <a:cs typeface="Verdana"/>
              </a:rPr>
              <a:t>dor.</a:t>
            </a:r>
            <a:endParaRPr sz="1100">
              <a:latin typeface="Verdana"/>
              <a:cs typeface="Verdana"/>
            </a:endParaRPr>
          </a:p>
        </p:txBody>
      </p:sp>
      <p:sp>
        <p:nvSpPr>
          <p:cNvPr id="19" name="object 19"/>
          <p:cNvSpPr txBox="1"/>
          <p:nvPr/>
        </p:nvSpPr>
        <p:spPr>
          <a:xfrm>
            <a:off x="7739354" y="4575106"/>
            <a:ext cx="2477135" cy="2204720"/>
          </a:xfrm>
          <a:prstGeom prst="rect">
            <a:avLst/>
          </a:prstGeom>
        </p:spPr>
        <p:txBody>
          <a:bodyPr vert="horz" wrap="square" lIns="0" tIns="12700" rIns="0" bIns="0" rtlCol="0">
            <a:spAutoFit/>
          </a:bodyPr>
          <a:lstStyle/>
          <a:p>
            <a:pPr marL="12700" marR="5080">
              <a:lnSpc>
                <a:spcPct val="100000"/>
              </a:lnSpc>
              <a:spcBef>
                <a:spcPts val="100"/>
              </a:spcBef>
            </a:pPr>
            <a:r>
              <a:rPr sz="1100" b="1" spc="-55">
                <a:solidFill>
                  <a:srgbClr val="242E55"/>
                </a:solidFill>
                <a:latin typeface="Arial"/>
                <a:cs typeface="Arial"/>
              </a:rPr>
              <a:t>ATENÇÃO:</a:t>
            </a:r>
            <a:r>
              <a:rPr sz="1100" b="1" spc="20">
                <a:solidFill>
                  <a:srgbClr val="242E55"/>
                </a:solidFill>
                <a:latin typeface="Arial"/>
                <a:cs typeface="Arial"/>
              </a:rPr>
              <a:t> </a:t>
            </a:r>
            <a:r>
              <a:rPr sz="1100" spc="-80">
                <a:solidFill>
                  <a:srgbClr val="242E55"/>
                </a:solidFill>
                <a:latin typeface="Verdana"/>
                <a:cs typeface="Verdana"/>
              </a:rPr>
              <a:t>Este</a:t>
            </a:r>
            <a:r>
              <a:rPr sz="1100" spc="-50">
                <a:solidFill>
                  <a:srgbClr val="242E55"/>
                </a:solidFill>
                <a:latin typeface="Verdana"/>
                <a:cs typeface="Verdana"/>
              </a:rPr>
              <a:t> </a:t>
            </a:r>
            <a:r>
              <a:rPr sz="1100" spc="-90">
                <a:solidFill>
                  <a:srgbClr val="242E55"/>
                </a:solidFill>
                <a:latin typeface="Verdana"/>
                <a:cs typeface="Verdana"/>
              </a:rPr>
              <a:t>documento</a:t>
            </a:r>
            <a:r>
              <a:rPr sz="1100" spc="-55">
                <a:solidFill>
                  <a:srgbClr val="242E55"/>
                </a:solidFill>
                <a:latin typeface="Verdana"/>
                <a:cs typeface="Verdana"/>
              </a:rPr>
              <a:t> </a:t>
            </a:r>
            <a:r>
              <a:rPr sz="1100" spc="-70">
                <a:solidFill>
                  <a:srgbClr val="242E55"/>
                </a:solidFill>
                <a:latin typeface="Verdana"/>
                <a:cs typeface="Verdana"/>
              </a:rPr>
              <a:t>pode</a:t>
            </a:r>
            <a:r>
              <a:rPr sz="1100" spc="-55">
                <a:solidFill>
                  <a:srgbClr val="242E55"/>
                </a:solidFill>
                <a:latin typeface="Verdana"/>
                <a:cs typeface="Verdana"/>
              </a:rPr>
              <a:t> </a:t>
            </a:r>
            <a:r>
              <a:rPr sz="1100" spc="-50">
                <a:solidFill>
                  <a:srgbClr val="242E55"/>
                </a:solidFill>
                <a:latin typeface="Verdana"/>
                <a:cs typeface="Verdana"/>
              </a:rPr>
              <a:t>apre- </a:t>
            </a:r>
            <a:r>
              <a:rPr sz="1100" spc="-90">
                <a:solidFill>
                  <a:srgbClr val="242E55"/>
                </a:solidFill>
                <a:latin typeface="Verdana"/>
                <a:cs typeface="Verdana"/>
              </a:rPr>
              <a:t>sentar</a:t>
            </a:r>
            <a:r>
              <a:rPr sz="1100" spc="-60">
                <a:solidFill>
                  <a:srgbClr val="242E55"/>
                </a:solidFill>
                <a:latin typeface="Verdana"/>
                <a:cs typeface="Verdana"/>
              </a:rPr>
              <a:t> </a:t>
            </a:r>
            <a:r>
              <a:rPr sz="1100" spc="-85">
                <a:solidFill>
                  <a:srgbClr val="242E55"/>
                </a:solidFill>
                <a:latin typeface="Verdana"/>
                <a:cs typeface="Verdana"/>
              </a:rPr>
              <a:t>duas</a:t>
            </a:r>
            <a:r>
              <a:rPr sz="1100" spc="-55">
                <a:solidFill>
                  <a:srgbClr val="242E55"/>
                </a:solidFill>
                <a:latin typeface="Verdana"/>
                <a:cs typeface="Verdana"/>
              </a:rPr>
              <a:t> </a:t>
            </a:r>
            <a:r>
              <a:rPr sz="1100" spc="-85">
                <a:solidFill>
                  <a:srgbClr val="242E55"/>
                </a:solidFill>
                <a:latin typeface="Verdana"/>
                <a:cs typeface="Verdana"/>
              </a:rPr>
              <a:t>situações:</a:t>
            </a:r>
            <a:r>
              <a:rPr sz="1100" spc="-60">
                <a:solidFill>
                  <a:srgbClr val="242E55"/>
                </a:solidFill>
                <a:latin typeface="Verdana"/>
                <a:cs typeface="Verdana"/>
              </a:rPr>
              <a:t> </a:t>
            </a:r>
            <a:r>
              <a:rPr sz="1100" b="1" spc="-40">
                <a:solidFill>
                  <a:srgbClr val="242E55"/>
                </a:solidFill>
                <a:latin typeface="Arial"/>
                <a:cs typeface="Arial"/>
              </a:rPr>
              <a:t>negativa</a:t>
            </a:r>
            <a:r>
              <a:rPr sz="1100" spc="-40">
                <a:solidFill>
                  <a:srgbClr val="242E55"/>
                </a:solidFill>
                <a:latin typeface="Verdana"/>
                <a:cs typeface="Verdana"/>
              </a:rPr>
              <a:t>,</a:t>
            </a:r>
            <a:r>
              <a:rPr sz="1100" spc="-55">
                <a:solidFill>
                  <a:srgbClr val="242E55"/>
                </a:solidFill>
                <a:latin typeface="Verdana"/>
                <a:cs typeface="Verdana"/>
              </a:rPr>
              <a:t> </a:t>
            </a:r>
            <a:r>
              <a:rPr sz="1100" spc="-20">
                <a:solidFill>
                  <a:srgbClr val="242E55"/>
                </a:solidFill>
                <a:latin typeface="Verdana"/>
                <a:cs typeface="Verdana"/>
              </a:rPr>
              <a:t>quan- </a:t>
            </a:r>
            <a:r>
              <a:rPr sz="1100" spc="-70">
                <a:solidFill>
                  <a:srgbClr val="242E55"/>
                </a:solidFill>
                <a:latin typeface="Verdana"/>
                <a:cs typeface="Verdana"/>
              </a:rPr>
              <a:t>do</a:t>
            </a:r>
            <a:r>
              <a:rPr sz="1100" spc="-90">
                <a:solidFill>
                  <a:srgbClr val="242E55"/>
                </a:solidFill>
                <a:latin typeface="Verdana"/>
                <a:cs typeface="Verdana"/>
              </a:rPr>
              <a:t> </a:t>
            </a:r>
            <a:r>
              <a:rPr sz="1100" spc="-85">
                <a:solidFill>
                  <a:srgbClr val="242E55"/>
                </a:solidFill>
                <a:latin typeface="Verdana"/>
                <a:cs typeface="Verdana"/>
              </a:rPr>
              <a:t>não </a:t>
            </a:r>
            <a:r>
              <a:rPr sz="1100" spc="-100">
                <a:solidFill>
                  <a:srgbClr val="242E55"/>
                </a:solidFill>
                <a:latin typeface="Verdana"/>
                <a:cs typeface="Verdana"/>
              </a:rPr>
              <a:t>há</a:t>
            </a:r>
            <a:r>
              <a:rPr sz="1100" spc="-90">
                <a:solidFill>
                  <a:srgbClr val="242E55"/>
                </a:solidFill>
                <a:latin typeface="Verdana"/>
                <a:cs typeface="Verdana"/>
              </a:rPr>
              <a:t> </a:t>
            </a:r>
            <a:r>
              <a:rPr sz="1100" spc="-75">
                <a:solidFill>
                  <a:srgbClr val="242E55"/>
                </a:solidFill>
                <a:latin typeface="Verdana"/>
                <a:cs typeface="Verdana"/>
              </a:rPr>
              <a:t>dívida</a:t>
            </a:r>
            <a:r>
              <a:rPr sz="1100" spc="-85">
                <a:solidFill>
                  <a:srgbClr val="242E55"/>
                </a:solidFill>
                <a:latin typeface="Verdana"/>
                <a:cs typeface="Verdana"/>
              </a:rPr>
              <a:t> </a:t>
            </a:r>
            <a:r>
              <a:rPr sz="1100" spc="-95">
                <a:solidFill>
                  <a:srgbClr val="242E55"/>
                </a:solidFill>
                <a:latin typeface="Verdana"/>
                <a:cs typeface="Verdana"/>
              </a:rPr>
              <a:t>a</a:t>
            </a:r>
            <a:r>
              <a:rPr sz="1100" spc="-90">
                <a:solidFill>
                  <a:srgbClr val="242E55"/>
                </a:solidFill>
                <a:latin typeface="Verdana"/>
                <a:cs typeface="Verdana"/>
              </a:rPr>
              <a:t> </a:t>
            </a:r>
            <a:r>
              <a:rPr sz="1100" spc="-85">
                <a:solidFill>
                  <a:srgbClr val="242E55"/>
                </a:solidFill>
                <a:latin typeface="Verdana"/>
                <a:cs typeface="Verdana"/>
              </a:rPr>
              <a:t>ser </a:t>
            </a:r>
            <a:r>
              <a:rPr sz="1100" spc="-110">
                <a:solidFill>
                  <a:srgbClr val="242E55"/>
                </a:solidFill>
                <a:latin typeface="Verdana"/>
                <a:cs typeface="Verdana"/>
              </a:rPr>
              <a:t>paga,</a:t>
            </a:r>
            <a:r>
              <a:rPr sz="1100" spc="-90">
                <a:solidFill>
                  <a:srgbClr val="242E55"/>
                </a:solidFill>
                <a:latin typeface="Verdana"/>
                <a:cs typeface="Verdana"/>
              </a:rPr>
              <a:t> </a:t>
            </a:r>
            <a:r>
              <a:rPr sz="1100" spc="-80">
                <a:solidFill>
                  <a:srgbClr val="242E55"/>
                </a:solidFill>
                <a:latin typeface="Verdana"/>
                <a:cs typeface="Verdana"/>
              </a:rPr>
              <a:t>ou</a:t>
            </a:r>
            <a:r>
              <a:rPr sz="1100" spc="-85">
                <a:solidFill>
                  <a:srgbClr val="242E55"/>
                </a:solidFill>
                <a:latin typeface="Verdana"/>
                <a:cs typeface="Verdana"/>
              </a:rPr>
              <a:t> </a:t>
            </a:r>
            <a:r>
              <a:rPr sz="1100" b="1" spc="-10">
                <a:solidFill>
                  <a:srgbClr val="242E55"/>
                </a:solidFill>
                <a:latin typeface="Arial"/>
                <a:cs typeface="Arial"/>
              </a:rPr>
              <a:t>positiva </a:t>
            </a:r>
            <a:r>
              <a:rPr sz="1100" b="1" spc="-35">
                <a:solidFill>
                  <a:srgbClr val="242E55"/>
                </a:solidFill>
                <a:latin typeface="Arial"/>
                <a:cs typeface="Arial"/>
              </a:rPr>
              <a:t>com</a:t>
            </a:r>
            <a:r>
              <a:rPr sz="1100" b="1" spc="-10">
                <a:solidFill>
                  <a:srgbClr val="242E55"/>
                </a:solidFill>
                <a:latin typeface="Arial"/>
                <a:cs typeface="Arial"/>
              </a:rPr>
              <a:t> </a:t>
            </a:r>
            <a:r>
              <a:rPr sz="1100" b="1" spc="-20">
                <a:solidFill>
                  <a:srgbClr val="242E55"/>
                </a:solidFill>
                <a:latin typeface="Arial"/>
                <a:cs typeface="Arial"/>
              </a:rPr>
              <a:t>efeitos</a:t>
            </a:r>
            <a:r>
              <a:rPr sz="1100" b="1" spc="-5">
                <a:solidFill>
                  <a:srgbClr val="242E55"/>
                </a:solidFill>
                <a:latin typeface="Arial"/>
                <a:cs typeface="Arial"/>
              </a:rPr>
              <a:t> </a:t>
            </a:r>
            <a:r>
              <a:rPr sz="1100" b="1">
                <a:solidFill>
                  <a:srgbClr val="242E55"/>
                </a:solidFill>
                <a:latin typeface="Arial"/>
                <a:cs typeface="Arial"/>
              </a:rPr>
              <a:t>de</a:t>
            </a:r>
            <a:r>
              <a:rPr sz="1100" b="1" spc="-5">
                <a:solidFill>
                  <a:srgbClr val="242E55"/>
                </a:solidFill>
                <a:latin typeface="Arial"/>
                <a:cs typeface="Arial"/>
              </a:rPr>
              <a:t> </a:t>
            </a:r>
            <a:r>
              <a:rPr sz="1100" b="1" spc="-40">
                <a:solidFill>
                  <a:srgbClr val="242E55"/>
                </a:solidFill>
                <a:latin typeface="Arial"/>
                <a:cs typeface="Arial"/>
              </a:rPr>
              <a:t>negativa</a:t>
            </a:r>
            <a:r>
              <a:rPr sz="1100" spc="-40">
                <a:solidFill>
                  <a:srgbClr val="242E55"/>
                </a:solidFill>
                <a:latin typeface="Verdana"/>
                <a:cs typeface="Verdana"/>
              </a:rPr>
              <a:t>,</a:t>
            </a:r>
            <a:r>
              <a:rPr sz="1100" spc="-70">
                <a:solidFill>
                  <a:srgbClr val="242E55"/>
                </a:solidFill>
                <a:latin typeface="Verdana"/>
                <a:cs typeface="Verdana"/>
              </a:rPr>
              <a:t> </a:t>
            </a:r>
            <a:r>
              <a:rPr sz="1100" spc="-85">
                <a:solidFill>
                  <a:srgbClr val="242E55"/>
                </a:solidFill>
                <a:latin typeface="Verdana"/>
                <a:cs typeface="Verdana"/>
              </a:rPr>
              <a:t>quando</a:t>
            </a:r>
            <a:r>
              <a:rPr sz="1100" spc="-75">
                <a:solidFill>
                  <a:srgbClr val="242E55"/>
                </a:solidFill>
                <a:latin typeface="Verdana"/>
                <a:cs typeface="Verdana"/>
              </a:rPr>
              <a:t> </a:t>
            </a:r>
            <a:r>
              <a:rPr sz="1100" spc="-25">
                <a:solidFill>
                  <a:srgbClr val="242E55"/>
                </a:solidFill>
                <a:latin typeface="Verdana"/>
                <a:cs typeface="Verdana"/>
              </a:rPr>
              <a:t>há </a:t>
            </a:r>
            <a:r>
              <a:rPr sz="1100" spc="-85">
                <a:solidFill>
                  <a:srgbClr val="242E55"/>
                </a:solidFill>
                <a:latin typeface="Verdana"/>
                <a:cs typeface="Verdana"/>
              </a:rPr>
              <a:t>débitos,</a:t>
            </a:r>
            <a:r>
              <a:rPr sz="1100" spc="-75">
                <a:solidFill>
                  <a:srgbClr val="242E55"/>
                </a:solidFill>
                <a:latin typeface="Verdana"/>
                <a:cs typeface="Verdana"/>
              </a:rPr>
              <a:t> </a:t>
            </a:r>
            <a:r>
              <a:rPr sz="1100" spc="-110">
                <a:solidFill>
                  <a:srgbClr val="242E55"/>
                </a:solidFill>
                <a:latin typeface="Verdana"/>
                <a:cs typeface="Verdana"/>
              </a:rPr>
              <a:t>mas</a:t>
            </a:r>
            <a:r>
              <a:rPr sz="1100" spc="-70">
                <a:solidFill>
                  <a:srgbClr val="242E55"/>
                </a:solidFill>
                <a:latin typeface="Verdana"/>
                <a:cs typeface="Verdana"/>
              </a:rPr>
              <a:t> eles </a:t>
            </a:r>
            <a:r>
              <a:rPr sz="1100" spc="-80">
                <a:solidFill>
                  <a:srgbClr val="242E55"/>
                </a:solidFill>
                <a:latin typeface="Verdana"/>
                <a:cs typeface="Verdana"/>
              </a:rPr>
              <a:t>estão</a:t>
            </a:r>
            <a:r>
              <a:rPr sz="1100" spc="-70">
                <a:solidFill>
                  <a:srgbClr val="242E55"/>
                </a:solidFill>
                <a:latin typeface="Verdana"/>
                <a:cs typeface="Verdana"/>
              </a:rPr>
              <a:t> parcelados </a:t>
            </a:r>
            <a:r>
              <a:rPr sz="1100" spc="-25">
                <a:solidFill>
                  <a:srgbClr val="242E55"/>
                </a:solidFill>
                <a:latin typeface="Verdana"/>
                <a:cs typeface="Verdana"/>
              </a:rPr>
              <a:t>ou </a:t>
            </a:r>
            <a:r>
              <a:rPr sz="1100" spc="-85">
                <a:solidFill>
                  <a:srgbClr val="242E55"/>
                </a:solidFill>
                <a:latin typeface="Verdana"/>
                <a:cs typeface="Verdana"/>
              </a:rPr>
              <a:t>com</a:t>
            </a:r>
            <a:r>
              <a:rPr sz="1100" spc="-75">
                <a:solidFill>
                  <a:srgbClr val="242E55"/>
                </a:solidFill>
                <a:latin typeface="Verdana"/>
                <a:cs typeface="Verdana"/>
              </a:rPr>
              <a:t> </a:t>
            </a:r>
            <a:r>
              <a:rPr sz="1100" spc="-95">
                <a:solidFill>
                  <a:srgbClr val="242E55"/>
                </a:solidFill>
                <a:latin typeface="Verdana"/>
                <a:cs typeface="Verdana"/>
              </a:rPr>
              <a:t>a</a:t>
            </a:r>
            <a:r>
              <a:rPr sz="1100" spc="-75">
                <a:solidFill>
                  <a:srgbClr val="242E55"/>
                </a:solidFill>
                <a:latin typeface="Verdana"/>
                <a:cs typeface="Verdana"/>
              </a:rPr>
              <a:t> </a:t>
            </a:r>
            <a:r>
              <a:rPr sz="1100" spc="-70">
                <a:solidFill>
                  <a:srgbClr val="242E55"/>
                </a:solidFill>
                <a:latin typeface="Verdana"/>
                <a:cs typeface="Verdana"/>
              </a:rPr>
              <a:t>cobrança</a:t>
            </a:r>
            <a:r>
              <a:rPr sz="1100" spc="-75">
                <a:solidFill>
                  <a:srgbClr val="242E55"/>
                </a:solidFill>
                <a:latin typeface="Verdana"/>
                <a:cs typeface="Verdana"/>
              </a:rPr>
              <a:t> </a:t>
            </a:r>
            <a:r>
              <a:rPr sz="1100" spc="-95">
                <a:solidFill>
                  <a:srgbClr val="242E55"/>
                </a:solidFill>
                <a:latin typeface="Verdana"/>
                <a:cs typeface="Verdana"/>
              </a:rPr>
              <a:t>suspensa.</a:t>
            </a:r>
            <a:r>
              <a:rPr sz="1100" spc="-70">
                <a:solidFill>
                  <a:srgbClr val="242E55"/>
                </a:solidFill>
                <a:latin typeface="Verdana"/>
                <a:cs typeface="Verdana"/>
              </a:rPr>
              <a:t> Essa</a:t>
            </a:r>
            <a:r>
              <a:rPr sz="1100" spc="-75">
                <a:solidFill>
                  <a:srgbClr val="242E55"/>
                </a:solidFill>
                <a:latin typeface="Verdana"/>
                <a:cs typeface="Verdana"/>
              </a:rPr>
              <a:t> </a:t>
            </a:r>
            <a:r>
              <a:rPr sz="1100" spc="-10">
                <a:solidFill>
                  <a:srgbClr val="242E55"/>
                </a:solidFill>
                <a:latin typeface="Verdana"/>
                <a:cs typeface="Verdana"/>
              </a:rPr>
              <a:t>infor- </a:t>
            </a:r>
            <a:r>
              <a:rPr sz="1100" spc="-90">
                <a:solidFill>
                  <a:srgbClr val="242E55"/>
                </a:solidFill>
                <a:latin typeface="Verdana"/>
                <a:cs typeface="Verdana"/>
              </a:rPr>
              <a:t>mação</a:t>
            </a:r>
            <a:r>
              <a:rPr sz="1100" spc="-70">
                <a:solidFill>
                  <a:srgbClr val="242E55"/>
                </a:solidFill>
                <a:latin typeface="Verdana"/>
                <a:cs typeface="Verdana"/>
              </a:rPr>
              <a:t> </a:t>
            </a:r>
            <a:r>
              <a:rPr sz="1100" spc="-95">
                <a:solidFill>
                  <a:srgbClr val="242E55"/>
                </a:solidFill>
                <a:latin typeface="Verdana"/>
                <a:cs typeface="Verdana"/>
              </a:rPr>
              <a:t>deve</a:t>
            </a:r>
            <a:r>
              <a:rPr sz="1100" spc="-70">
                <a:solidFill>
                  <a:srgbClr val="242E55"/>
                </a:solidFill>
                <a:latin typeface="Verdana"/>
                <a:cs typeface="Verdana"/>
              </a:rPr>
              <a:t> </a:t>
            </a:r>
            <a:r>
              <a:rPr sz="1100" spc="-85">
                <a:solidFill>
                  <a:srgbClr val="242E55"/>
                </a:solidFill>
                <a:latin typeface="Verdana"/>
                <a:cs typeface="Verdana"/>
              </a:rPr>
              <a:t>ser</a:t>
            </a:r>
            <a:r>
              <a:rPr sz="1100" spc="-65">
                <a:solidFill>
                  <a:srgbClr val="242E55"/>
                </a:solidFill>
                <a:latin typeface="Verdana"/>
                <a:cs typeface="Verdana"/>
              </a:rPr>
              <a:t> </a:t>
            </a:r>
            <a:r>
              <a:rPr sz="1100" spc="-90">
                <a:solidFill>
                  <a:srgbClr val="242E55"/>
                </a:solidFill>
                <a:latin typeface="Verdana"/>
                <a:cs typeface="Verdana"/>
              </a:rPr>
              <a:t>registrada</a:t>
            </a:r>
            <a:r>
              <a:rPr sz="1100" spc="-70">
                <a:solidFill>
                  <a:srgbClr val="242E55"/>
                </a:solidFill>
                <a:latin typeface="Verdana"/>
                <a:cs typeface="Verdana"/>
              </a:rPr>
              <a:t> </a:t>
            </a:r>
            <a:r>
              <a:rPr sz="1100" spc="-75">
                <a:solidFill>
                  <a:srgbClr val="242E55"/>
                </a:solidFill>
                <a:latin typeface="Verdana"/>
                <a:cs typeface="Verdana"/>
              </a:rPr>
              <a:t>no</a:t>
            </a:r>
            <a:r>
              <a:rPr sz="1100" spc="-65">
                <a:solidFill>
                  <a:srgbClr val="242E55"/>
                </a:solidFill>
                <a:latin typeface="Verdana"/>
                <a:cs typeface="Verdana"/>
              </a:rPr>
              <a:t> </a:t>
            </a:r>
            <a:r>
              <a:rPr sz="1100" spc="-20">
                <a:solidFill>
                  <a:srgbClr val="242E55"/>
                </a:solidFill>
                <a:latin typeface="Verdana"/>
                <a:cs typeface="Verdana"/>
              </a:rPr>
              <a:t>campo </a:t>
            </a:r>
            <a:r>
              <a:rPr sz="1100" spc="-85">
                <a:solidFill>
                  <a:srgbClr val="242E55"/>
                </a:solidFill>
                <a:latin typeface="Verdana"/>
                <a:cs typeface="Verdana"/>
              </a:rPr>
              <a:t>“observação”</a:t>
            </a:r>
            <a:r>
              <a:rPr sz="1100" spc="-65">
                <a:solidFill>
                  <a:srgbClr val="242E55"/>
                </a:solidFill>
                <a:latin typeface="Verdana"/>
                <a:cs typeface="Verdana"/>
              </a:rPr>
              <a:t> </a:t>
            </a:r>
            <a:r>
              <a:rPr sz="1100" spc="-70">
                <a:solidFill>
                  <a:srgbClr val="242E55"/>
                </a:solidFill>
                <a:latin typeface="Verdana"/>
                <a:cs typeface="Verdana"/>
              </a:rPr>
              <a:t>do</a:t>
            </a:r>
            <a:r>
              <a:rPr sz="1100" spc="-60">
                <a:solidFill>
                  <a:srgbClr val="242E55"/>
                </a:solidFill>
                <a:latin typeface="Verdana"/>
                <a:cs typeface="Verdana"/>
              </a:rPr>
              <a:t> </a:t>
            </a:r>
            <a:r>
              <a:rPr sz="1100" spc="-105">
                <a:solidFill>
                  <a:srgbClr val="242E55"/>
                </a:solidFill>
                <a:latin typeface="Verdana"/>
                <a:cs typeface="Verdana"/>
              </a:rPr>
              <a:t>sistema.</a:t>
            </a:r>
            <a:r>
              <a:rPr sz="1100" spc="-60">
                <a:solidFill>
                  <a:srgbClr val="242E55"/>
                </a:solidFill>
                <a:latin typeface="Verdana"/>
                <a:cs typeface="Verdana"/>
              </a:rPr>
              <a:t> </a:t>
            </a:r>
            <a:r>
              <a:rPr sz="1100" spc="-100">
                <a:solidFill>
                  <a:srgbClr val="242E55"/>
                </a:solidFill>
                <a:latin typeface="Verdana"/>
                <a:cs typeface="Verdana"/>
              </a:rPr>
              <a:t>Uma</a:t>
            </a:r>
            <a:r>
              <a:rPr sz="1100" spc="-60">
                <a:solidFill>
                  <a:srgbClr val="242E55"/>
                </a:solidFill>
                <a:latin typeface="Verdana"/>
                <a:cs typeface="Verdana"/>
              </a:rPr>
              <a:t> </a:t>
            </a:r>
            <a:r>
              <a:rPr sz="1100" spc="-10">
                <a:solidFill>
                  <a:srgbClr val="242E55"/>
                </a:solidFill>
                <a:latin typeface="Verdana"/>
                <a:cs typeface="Verdana"/>
              </a:rPr>
              <a:t>certidão </a:t>
            </a:r>
            <a:r>
              <a:rPr sz="1100" spc="-90">
                <a:solidFill>
                  <a:srgbClr val="242E55"/>
                </a:solidFill>
                <a:latin typeface="Verdana"/>
                <a:cs typeface="Verdana"/>
              </a:rPr>
              <a:t>positiva,</a:t>
            </a:r>
            <a:r>
              <a:rPr sz="1100" spc="-70">
                <a:solidFill>
                  <a:srgbClr val="242E55"/>
                </a:solidFill>
                <a:latin typeface="Verdana"/>
                <a:cs typeface="Verdana"/>
              </a:rPr>
              <a:t> </a:t>
            </a:r>
            <a:r>
              <a:rPr sz="1100" spc="-85">
                <a:solidFill>
                  <a:srgbClr val="242E55"/>
                </a:solidFill>
                <a:latin typeface="Verdana"/>
                <a:cs typeface="Verdana"/>
              </a:rPr>
              <a:t>com</a:t>
            </a:r>
            <a:r>
              <a:rPr sz="1100" spc="-65">
                <a:solidFill>
                  <a:srgbClr val="242E55"/>
                </a:solidFill>
                <a:latin typeface="Verdana"/>
                <a:cs typeface="Verdana"/>
              </a:rPr>
              <a:t> </a:t>
            </a:r>
            <a:r>
              <a:rPr sz="1100" spc="-75">
                <a:solidFill>
                  <a:srgbClr val="242E55"/>
                </a:solidFill>
                <a:latin typeface="Verdana"/>
                <a:cs typeface="Verdana"/>
              </a:rPr>
              <a:t>débitos</a:t>
            </a:r>
            <a:r>
              <a:rPr sz="1100" spc="-65">
                <a:solidFill>
                  <a:srgbClr val="242E55"/>
                </a:solidFill>
                <a:latin typeface="Verdana"/>
                <a:cs typeface="Verdana"/>
              </a:rPr>
              <a:t> </a:t>
            </a:r>
            <a:r>
              <a:rPr sz="1100" spc="-100">
                <a:solidFill>
                  <a:srgbClr val="242E55"/>
                </a:solidFill>
                <a:latin typeface="Verdana"/>
                <a:cs typeface="Verdana"/>
              </a:rPr>
              <a:t>sem</a:t>
            </a:r>
            <a:r>
              <a:rPr sz="1100" spc="-65">
                <a:solidFill>
                  <a:srgbClr val="242E55"/>
                </a:solidFill>
                <a:latin typeface="Verdana"/>
                <a:cs typeface="Verdana"/>
              </a:rPr>
              <a:t> </a:t>
            </a:r>
            <a:r>
              <a:rPr sz="1100" spc="-70">
                <a:solidFill>
                  <a:srgbClr val="242E55"/>
                </a:solidFill>
                <a:latin typeface="Verdana"/>
                <a:cs typeface="Verdana"/>
              </a:rPr>
              <a:t>acordo </a:t>
            </a:r>
            <a:r>
              <a:rPr sz="1100" spc="-25">
                <a:solidFill>
                  <a:srgbClr val="242E55"/>
                </a:solidFill>
                <a:latin typeface="Verdana"/>
                <a:cs typeface="Verdana"/>
              </a:rPr>
              <a:t>ou </a:t>
            </a:r>
            <a:r>
              <a:rPr sz="1100" spc="-95">
                <a:solidFill>
                  <a:srgbClr val="242E55"/>
                </a:solidFill>
                <a:latin typeface="Verdana"/>
                <a:cs typeface="Verdana"/>
              </a:rPr>
              <a:t>suspensão,</a:t>
            </a:r>
            <a:r>
              <a:rPr sz="1100" spc="-70">
                <a:solidFill>
                  <a:srgbClr val="242E55"/>
                </a:solidFill>
                <a:latin typeface="Verdana"/>
                <a:cs typeface="Verdana"/>
              </a:rPr>
              <a:t> </a:t>
            </a:r>
            <a:r>
              <a:rPr sz="1100" spc="-85">
                <a:solidFill>
                  <a:srgbClr val="242E55"/>
                </a:solidFill>
                <a:latin typeface="Verdana"/>
                <a:cs typeface="Verdana"/>
              </a:rPr>
              <a:t>não</a:t>
            </a:r>
            <a:r>
              <a:rPr sz="1100" spc="-70">
                <a:solidFill>
                  <a:srgbClr val="242E55"/>
                </a:solidFill>
                <a:latin typeface="Verdana"/>
                <a:cs typeface="Verdana"/>
              </a:rPr>
              <a:t> pode</a:t>
            </a:r>
            <a:r>
              <a:rPr sz="1100" spc="-65">
                <a:solidFill>
                  <a:srgbClr val="242E55"/>
                </a:solidFill>
                <a:latin typeface="Verdana"/>
                <a:cs typeface="Verdana"/>
              </a:rPr>
              <a:t> </a:t>
            </a:r>
            <a:r>
              <a:rPr sz="1100" spc="-85">
                <a:solidFill>
                  <a:srgbClr val="242E55"/>
                </a:solidFill>
                <a:latin typeface="Verdana"/>
                <a:cs typeface="Verdana"/>
              </a:rPr>
              <a:t>ser</a:t>
            </a:r>
            <a:r>
              <a:rPr sz="1100" spc="-70">
                <a:solidFill>
                  <a:srgbClr val="242E55"/>
                </a:solidFill>
                <a:latin typeface="Verdana"/>
                <a:cs typeface="Verdana"/>
              </a:rPr>
              <a:t> </a:t>
            </a:r>
            <a:r>
              <a:rPr sz="1100" spc="-85">
                <a:solidFill>
                  <a:srgbClr val="242E55"/>
                </a:solidFill>
                <a:latin typeface="Verdana"/>
                <a:cs typeface="Verdana"/>
              </a:rPr>
              <a:t>emitida</a:t>
            </a:r>
            <a:r>
              <a:rPr sz="1100" spc="-70">
                <a:solidFill>
                  <a:srgbClr val="242E55"/>
                </a:solidFill>
                <a:latin typeface="Verdana"/>
                <a:cs typeface="Verdana"/>
              </a:rPr>
              <a:t> </a:t>
            </a:r>
            <a:r>
              <a:rPr sz="1100" spc="-20">
                <a:solidFill>
                  <a:srgbClr val="242E55"/>
                </a:solidFill>
                <a:latin typeface="Verdana"/>
                <a:cs typeface="Verdana"/>
              </a:rPr>
              <a:t>pelo </a:t>
            </a:r>
            <a:r>
              <a:rPr sz="1100" spc="-90">
                <a:solidFill>
                  <a:srgbClr val="242E55"/>
                </a:solidFill>
                <a:latin typeface="Verdana"/>
                <a:cs typeface="Verdana"/>
              </a:rPr>
              <a:t>fornecedor;</a:t>
            </a:r>
            <a:r>
              <a:rPr sz="1100" spc="-70">
                <a:solidFill>
                  <a:srgbClr val="242E55"/>
                </a:solidFill>
                <a:latin typeface="Verdana"/>
                <a:cs typeface="Verdana"/>
              </a:rPr>
              <a:t> </a:t>
            </a:r>
            <a:r>
              <a:rPr sz="1100" spc="-75">
                <a:solidFill>
                  <a:srgbClr val="242E55"/>
                </a:solidFill>
                <a:latin typeface="Verdana"/>
                <a:cs typeface="Verdana"/>
              </a:rPr>
              <a:t>nesse</a:t>
            </a:r>
            <a:r>
              <a:rPr sz="1100" spc="-65">
                <a:solidFill>
                  <a:srgbClr val="242E55"/>
                </a:solidFill>
                <a:latin typeface="Verdana"/>
                <a:cs typeface="Verdana"/>
              </a:rPr>
              <a:t> </a:t>
            </a:r>
            <a:r>
              <a:rPr sz="1100" spc="-90">
                <a:solidFill>
                  <a:srgbClr val="242E55"/>
                </a:solidFill>
                <a:latin typeface="Verdana"/>
                <a:cs typeface="Verdana"/>
              </a:rPr>
              <a:t>caso,</a:t>
            </a:r>
            <a:r>
              <a:rPr sz="1100" spc="-65">
                <a:solidFill>
                  <a:srgbClr val="242E55"/>
                </a:solidFill>
                <a:latin typeface="Verdana"/>
                <a:cs typeface="Verdana"/>
              </a:rPr>
              <a:t> </a:t>
            </a:r>
            <a:r>
              <a:rPr sz="1100" spc="-70">
                <a:solidFill>
                  <a:srgbClr val="242E55"/>
                </a:solidFill>
                <a:latin typeface="Verdana"/>
                <a:cs typeface="Verdana"/>
              </a:rPr>
              <a:t>ele</a:t>
            </a:r>
            <a:r>
              <a:rPr sz="1100" spc="-65">
                <a:solidFill>
                  <a:srgbClr val="242E55"/>
                </a:solidFill>
                <a:latin typeface="Verdana"/>
                <a:cs typeface="Verdana"/>
              </a:rPr>
              <a:t> </a:t>
            </a:r>
            <a:r>
              <a:rPr sz="1100" spc="-95">
                <a:solidFill>
                  <a:srgbClr val="242E55"/>
                </a:solidFill>
                <a:latin typeface="Verdana"/>
                <a:cs typeface="Verdana"/>
              </a:rPr>
              <a:t>deve</a:t>
            </a:r>
            <a:r>
              <a:rPr sz="1100" spc="-70">
                <a:solidFill>
                  <a:srgbClr val="242E55"/>
                </a:solidFill>
                <a:latin typeface="Verdana"/>
                <a:cs typeface="Verdana"/>
              </a:rPr>
              <a:t> </a:t>
            </a:r>
            <a:r>
              <a:rPr sz="1100" spc="-55">
                <a:solidFill>
                  <a:srgbClr val="242E55"/>
                </a:solidFill>
                <a:latin typeface="Verdana"/>
                <a:cs typeface="Verdana"/>
              </a:rPr>
              <a:t>buscar </a:t>
            </a:r>
            <a:r>
              <a:rPr sz="1100" spc="-80">
                <a:solidFill>
                  <a:srgbClr val="242E55"/>
                </a:solidFill>
                <a:latin typeface="Verdana"/>
                <a:cs typeface="Verdana"/>
              </a:rPr>
              <a:t>informações</a:t>
            </a:r>
            <a:r>
              <a:rPr sz="1100" spc="-70">
                <a:solidFill>
                  <a:srgbClr val="242E55"/>
                </a:solidFill>
                <a:latin typeface="Verdana"/>
                <a:cs typeface="Verdana"/>
              </a:rPr>
              <a:t> </a:t>
            </a:r>
            <a:r>
              <a:rPr sz="1100" spc="-75">
                <a:solidFill>
                  <a:srgbClr val="242E55"/>
                </a:solidFill>
                <a:latin typeface="Verdana"/>
                <a:cs typeface="Verdana"/>
              </a:rPr>
              <a:t>no</a:t>
            </a:r>
            <a:r>
              <a:rPr sz="1100" spc="-65">
                <a:solidFill>
                  <a:srgbClr val="242E55"/>
                </a:solidFill>
                <a:latin typeface="Verdana"/>
                <a:cs typeface="Verdana"/>
              </a:rPr>
              <a:t> </a:t>
            </a:r>
            <a:r>
              <a:rPr sz="1100" spc="-55">
                <a:solidFill>
                  <a:srgbClr val="242E55"/>
                </a:solidFill>
                <a:latin typeface="Verdana"/>
                <a:cs typeface="Verdana"/>
              </a:rPr>
              <a:t>e-</a:t>
            </a:r>
            <a:r>
              <a:rPr sz="1100" spc="-50">
                <a:solidFill>
                  <a:srgbClr val="242E55"/>
                </a:solidFill>
                <a:latin typeface="Verdana"/>
                <a:cs typeface="Verdana"/>
              </a:rPr>
              <a:t>CAC</a:t>
            </a:r>
            <a:r>
              <a:rPr sz="1100" spc="-70">
                <a:solidFill>
                  <a:srgbClr val="242E55"/>
                </a:solidFill>
                <a:latin typeface="Verdana"/>
                <a:cs typeface="Verdana"/>
              </a:rPr>
              <a:t> </a:t>
            </a:r>
            <a:r>
              <a:rPr sz="1100" spc="-90">
                <a:solidFill>
                  <a:srgbClr val="242E55"/>
                </a:solidFill>
                <a:latin typeface="Verdana"/>
                <a:cs typeface="Verdana"/>
              </a:rPr>
              <a:t>(Centro</a:t>
            </a:r>
            <a:r>
              <a:rPr sz="1100" spc="-65">
                <a:solidFill>
                  <a:srgbClr val="242E55"/>
                </a:solidFill>
                <a:latin typeface="Verdana"/>
                <a:cs typeface="Verdana"/>
              </a:rPr>
              <a:t> </a:t>
            </a:r>
            <a:r>
              <a:rPr sz="1100" spc="-10">
                <a:solidFill>
                  <a:srgbClr val="242E55"/>
                </a:solidFill>
                <a:latin typeface="Verdana"/>
                <a:cs typeface="Verdana"/>
              </a:rPr>
              <a:t>Virtual </a:t>
            </a:r>
            <a:r>
              <a:rPr sz="1100" spc="-80">
                <a:solidFill>
                  <a:srgbClr val="242E55"/>
                </a:solidFill>
                <a:latin typeface="Verdana"/>
                <a:cs typeface="Verdana"/>
              </a:rPr>
              <a:t>de</a:t>
            </a:r>
            <a:r>
              <a:rPr sz="1100" spc="-70">
                <a:solidFill>
                  <a:srgbClr val="242E55"/>
                </a:solidFill>
                <a:latin typeface="Verdana"/>
                <a:cs typeface="Verdana"/>
              </a:rPr>
              <a:t> </a:t>
            </a:r>
            <a:r>
              <a:rPr sz="1100" spc="-90">
                <a:solidFill>
                  <a:srgbClr val="242E55"/>
                </a:solidFill>
                <a:latin typeface="Verdana"/>
                <a:cs typeface="Verdana"/>
              </a:rPr>
              <a:t>Atendimento</a:t>
            </a:r>
            <a:r>
              <a:rPr sz="1100" spc="-70">
                <a:solidFill>
                  <a:srgbClr val="242E55"/>
                </a:solidFill>
                <a:latin typeface="Verdana"/>
                <a:cs typeface="Verdana"/>
              </a:rPr>
              <a:t> </a:t>
            </a:r>
            <a:r>
              <a:rPr sz="1100" spc="-80">
                <a:solidFill>
                  <a:srgbClr val="242E55"/>
                </a:solidFill>
                <a:latin typeface="Verdana"/>
                <a:cs typeface="Verdana"/>
              </a:rPr>
              <a:t>ao</a:t>
            </a:r>
            <a:r>
              <a:rPr sz="1100" spc="-70">
                <a:solidFill>
                  <a:srgbClr val="242E55"/>
                </a:solidFill>
                <a:latin typeface="Verdana"/>
                <a:cs typeface="Verdana"/>
              </a:rPr>
              <a:t> </a:t>
            </a:r>
            <a:r>
              <a:rPr sz="1100" spc="-20">
                <a:solidFill>
                  <a:srgbClr val="242E55"/>
                </a:solidFill>
                <a:latin typeface="Verdana"/>
                <a:cs typeface="Verdana"/>
              </a:rPr>
              <a:t>Contribuinte).</a:t>
            </a:r>
            <a:endParaRPr sz="1100">
              <a:latin typeface="Verdana"/>
              <a:cs typeface="Verdana"/>
            </a:endParaRPr>
          </a:p>
        </p:txBody>
      </p:sp>
      <p:pic>
        <p:nvPicPr>
          <p:cNvPr id="2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70D66AB-00D9-0032-6B04-B479CE7815C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579405" y="3480504"/>
            <a:ext cx="1766639" cy="2216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8491F22-99A9-9850-C956-AED027B6C25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466551" y="6508859"/>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6494"/>
            <a:ext cx="3771265" cy="738505"/>
          </a:xfrm>
          <a:prstGeom prst="rect">
            <a:avLst/>
          </a:prstGeom>
        </p:spPr>
        <p:txBody>
          <a:bodyPr vert="horz" wrap="square" lIns="0" tIns="12700" rIns="0" bIns="0" rtlCol="0">
            <a:spAutoFit/>
          </a:bodyPr>
          <a:lstStyle/>
          <a:p>
            <a:pPr marL="21590">
              <a:lnSpc>
                <a:spcPts val="2805"/>
              </a:lnSpc>
              <a:spcBef>
                <a:spcPts val="100"/>
              </a:spcBef>
            </a:pPr>
            <a:r>
              <a:rPr sz="2400" b="1" i="1" spc="-160">
                <a:solidFill>
                  <a:srgbClr val="FFFFFF"/>
                </a:solidFill>
                <a:latin typeface="Trebuchet MS"/>
                <a:cs typeface="Trebuchet MS"/>
              </a:rPr>
              <a:t>Certidão</a:t>
            </a:r>
            <a:r>
              <a:rPr sz="2400" b="1" i="1" spc="-145">
                <a:solidFill>
                  <a:srgbClr val="FFFFFF"/>
                </a:solidFill>
                <a:latin typeface="Trebuchet MS"/>
                <a:cs typeface="Trebuchet MS"/>
              </a:rPr>
              <a:t> </a:t>
            </a:r>
            <a:r>
              <a:rPr sz="2400" b="1" i="1" spc="-170">
                <a:solidFill>
                  <a:srgbClr val="FFFFFF"/>
                </a:solidFill>
                <a:latin typeface="Trebuchet MS"/>
                <a:cs typeface="Trebuchet MS"/>
              </a:rPr>
              <a:t>Negativa</a:t>
            </a:r>
            <a:r>
              <a:rPr sz="2400" b="1" i="1" spc="-140">
                <a:solidFill>
                  <a:srgbClr val="FFFFFF"/>
                </a:solidFill>
                <a:latin typeface="Trebuchet MS"/>
                <a:cs typeface="Trebuchet MS"/>
              </a:rPr>
              <a:t> </a:t>
            </a:r>
            <a:r>
              <a:rPr sz="2400" b="1" i="1" spc="-170">
                <a:solidFill>
                  <a:srgbClr val="FFFFFF"/>
                </a:solidFill>
                <a:latin typeface="Trebuchet MS"/>
                <a:cs typeface="Trebuchet MS"/>
              </a:rPr>
              <a:t>de</a:t>
            </a:r>
            <a:r>
              <a:rPr sz="2400" b="1" i="1" spc="-140">
                <a:solidFill>
                  <a:srgbClr val="FFFFFF"/>
                </a:solidFill>
                <a:latin typeface="Trebuchet MS"/>
                <a:cs typeface="Trebuchet MS"/>
              </a:rPr>
              <a:t> </a:t>
            </a:r>
            <a:r>
              <a:rPr sz="2400" b="1" i="1" spc="-114">
                <a:solidFill>
                  <a:srgbClr val="FFFFFF"/>
                </a:solidFill>
                <a:latin typeface="Trebuchet MS"/>
                <a:cs typeface="Trebuchet MS"/>
              </a:rPr>
              <a:t>Débitos</a:t>
            </a:r>
            <a:endParaRPr sz="2400">
              <a:latin typeface="Trebuchet MS"/>
              <a:cs typeface="Trebuchet MS"/>
            </a:endParaRPr>
          </a:p>
          <a:p>
            <a:pPr marL="12700">
              <a:lnSpc>
                <a:spcPts val="2805"/>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89</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987789" y="211800"/>
            <a:ext cx="3907154" cy="787400"/>
          </a:xfrm>
          <a:prstGeom prst="rect">
            <a:avLst/>
          </a:prstGeom>
        </p:spPr>
        <p:txBody>
          <a:bodyPr vert="horz" wrap="square" lIns="0" tIns="12700" rIns="0" bIns="0" rtlCol="0">
            <a:spAutoFit/>
          </a:bodyPr>
          <a:lstStyle/>
          <a:p>
            <a:pPr marL="12700">
              <a:lnSpc>
                <a:spcPct val="100000"/>
              </a:lnSpc>
              <a:spcBef>
                <a:spcPts val="100"/>
              </a:spcBef>
            </a:pPr>
            <a:r>
              <a:rPr spc="150"/>
              <a:t>CND</a:t>
            </a:r>
            <a:r>
              <a:rPr spc="-350"/>
              <a:t> </a:t>
            </a:r>
            <a:r>
              <a:rPr spc="-170"/>
              <a:t>Municipal</a:t>
            </a:r>
          </a:p>
        </p:txBody>
      </p:sp>
      <p:sp>
        <p:nvSpPr>
          <p:cNvPr id="4" name="object 4"/>
          <p:cNvSpPr txBox="1"/>
          <p:nvPr/>
        </p:nvSpPr>
        <p:spPr>
          <a:xfrm>
            <a:off x="1160268" y="2429819"/>
            <a:ext cx="8328659" cy="41402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104775" algn="just">
              <a:lnSpc>
                <a:spcPct val="100000"/>
              </a:lnSpc>
            </a:pPr>
            <a:r>
              <a:rPr sz="1500" spc="-45">
                <a:solidFill>
                  <a:srgbClr val="0C285A"/>
                </a:solidFill>
                <a:latin typeface="Verdana"/>
                <a:cs typeface="Verdana"/>
              </a:rPr>
              <a:t>A</a:t>
            </a:r>
            <a:r>
              <a:rPr sz="1500" spc="-150">
                <a:solidFill>
                  <a:srgbClr val="0C285A"/>
                </a:solidFill>
                <a:latin typeface="Verdana"/>
                <a:cs typeface="Verdana"/>
              </a:rPr>
              <a:t> </a:t>
            </a:r>
            <a:r>
              <a:rPr sz="1500" spc="-40">
                <a:solidFill>
                  <a:srgbClr val="0C285A"/>
                </a:solidFill>
                <a:latin typeface="Verdana"/>
                <a:cs typeface="Verdana"/>
              </a:rPr>
              <a:t>CND</a:t>
            </a:r>
            <a:r>
              <a:rPr sz="1500" spc="-150">
                <a:solidFill>
                  <a:srgbClr val="0C285A"/>
                </a:solidFill>
                <a:latin typeface="Verdana"/>
                <a:cs typeface="Verdana"/>
              </a:rPr>
              <a:t> </a:t>
            </a:r>
            <a:r>
              <a:rPr sz="1500" spc="-70">
                <a:solidFill>
                  <a:srgbClr val="0C285A"/>
                </a:solidFill>
                <a:latin typeface="Verdana"/>
                <a:cs typeface="Verdana"/>
              </a:rPr>
              <a:t>Municipal</a:t>
            </a:r>
            <a:r>
              <a:rPr sz="1500" spc="-150">
                <a:solidFill>
                  <a:srgbClr val="0C285A"/>
                </a:solidFill>
                <a:latin typeface="Verdana"/>
                <a:cs typeface="Verdana"/>
              </a:rPr>
              <a:t> </a:t>
            </a:r>
            <a:r>
              <a:rPr sz="1500" spc="-114">
                <a:solidFill>
                  <a:srgbClr val="0C285A"/>
                </a:solidFill>
                <a:latin typeface="Verdana"/>
                <a:cs typeface="Verdana"/>
              </a:rPr>
              <a:t>comprova</a:t>
            </a:r>
            <a:r>
              <a:rPr sz="1500" spc="-150">
                <a:solidFill>
                  <a:srgbClr val="0C285A"/>
                </a:solidFill>
                <a:latin typeface="Verdana"/>
                <a:cs typeface="Verdana"/>
              </a:rPr>
              <a:t> </a:t>
            </a:r>
            <a:r>
              <a:rPr sz="1500" spc="-105">
                <a:solidFill>
                  <a:srgbClr val="0C285A"/>
                </a:solidFill>
                <a:latin typeface="Verdana"/>
                <a:cs typeface="Verdana"/>
              </a:rPr>
              <a:t>que</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114">
                <a:solidFill>
                  <a:srgbClr val="0C285A"/>
                </a:solidFill>
                <a:latin typeface="Verdana"/>
                <a:cs typeface="Verdana"/>
              </a:rPr>
              <a:t>empresa</a:t>
            </a:r>
            <a:r>
              <a:rPr sz="1500" spc="-150">
                <a:solidFill>
                  <a:srgbClr val="0C285A"/>
                </a:solidFill>
                <a:latin typeface="Verdana"/>
                <a:cs typeface="Verdana"/>
              </a:rPr>
              <a:t> </a:t>
            </a:r>
            <a:r>
              <a:rPr sz="1500" spc="-105">
                <a:solidFill>
                  <a:srgbClr val="0C285A"/>
                </a:solidFill>
                <a:latin typeface="Verdana"/>
                <a:cs typeface="Verdana"/>
              </a:rPr>
              <a:t>não</a:t>
            </a:r>
            <a:r>
              <a:rPr sz="1500" spc="-150">
                <a:solidFill>
                  <a:srgbClr val="0C285A"/>
                </a:solidFill>
                <a:latin typeface="Verdana"/>
                <a:cs typeface="Verdana"/>
              </a:rPr>
              <a:t> </a:t>
            </a:r>
            <a:r>
              <a:rPr sz="1500" spc="-85">
                <a:solidFill>
                  <a:srgbClr val="0C285A"/>
                </a:solidFill>
                <a:latin typeface="Verdana"/>
                <a:cs typeface="Verdana"/>
              </a:rPr>
              <a:t>possui</a:t>
            </a:r>
            <a:r>
              <a:rPr sz="1500" spc="-150">
                <a:solidFill>
                  <a:srgbClr val="0C285A"/>
                </a:solidFill>
                <a:latin typeface="Verdana"/>
                <a:cs typeface="Verdana"/>
              </a:rPr>
              <a:t> </a:t>
            </a:r>
            <a:r>
              <a:rPr sz="1500" spc="-90">
                <a:solidFill>
                  <a:srgbClr val="0C285A"/>
                </a:solidFill>
                <a:latin typeface="Verdana"/>
                <a:cs typeface="Verdana"/>
              </a:rPr>
              <a:t>pendências</a:t>
            </a:r>
            <a:r>
              <a:rPr sz="1500" spc="-150">
                <a:solidFill>
                  <a:srgbClr val="0C285A"/>
                </a:solidFill>
                <a:latin typeface="Verdana"/>
                <a:cs typeface="Verdana"/>
              </a:rPr>
              <a:t> </a:t>
            </a:r>
            <a:r>
              <a:rPr sz="1500" spc="-80">
                <a:solidFill>
                  <a:srgbClr val="0C285A"/>
                </a:solidFill>
                <a:latin typeface="Verdana"/>
                <a:cs typeface="Verdana"/>
              </a:rPr>
              <a:t>fiscais</a:t>
            </a:r>
            <a:r>
              <a:rPr sz="1500" spc="-150">
                <a:solidFill>
                  <a:srgbClr val="0C285A"/>
                </a:solidFill>
                <a:latin typeface="Verdana"/>
                <a:cs typeface="Verdana"/>
              </a:rPr>
              <a:t> </a:t>
            </a:r>
            <a:r>
              <a:rPr sz="1500" spc="-114">
                <a:solidFill>
                  <a:srgbClr val="0C285A"/>
                </a:solidFill>
                <a:latin typeface="Verdana"/>
                <a:cs typeface="Verdana"/>
              </a:rPr>
              <a:t>perante</a:t>
            </a:r>
            <a:r>
              <a:rPr sz="1500" spc="-150">
                <a:solidFill>
                  <a:srgbClr val="0C285A"/>
                </a:solidFill>
                <a:latin typeface="Verdana"/>
                <a:cs typeface="Verdana"/>
              </a:rPr>
              <a:t> </a:t>
            </a:r>
            <a:r>
              <a:rPr sz="1500" spc="-95">
                <a:solidFill>
                  <a:srgbClr val="0C285A"/>
                </a:solidFill>
                <a:latin typeface="Verdana"/>
                <a:cs typeface="Verdana"/>
              </a:rPr>
              <a:t>o</a:t>
            </a:r>
            <a:r>
              <a:rPr sz="1500" spc="-150">
                <a:solidFill>
                  <a:srgbClr val="0C285A"/>
                </a:solidFill>
                <a:latin typeface="Verdana"/>
                <a:cs typeface="Verdana"/>
              </a:rPr>
              <a:t> </a:t>
            </a:r>
            <a:r>
              <a:rPr sz="1500" spc="-90">
                <a:solidFill>
                  <a:srgbClr val="0C285A"/>
                </a:solidFill>
                <a:latin typeface="Verdana"/>
                <a:cs typeface="Verdana"/>
              </a:rPr>
              <a:t>município</a:t>
            </a:r>
            <a:r>
              <a:rPr sz="1500" spc="-150">
                <a:solidFill>
                  <a:srgbClr val="0C285A"/>
                </a:solidFill>
                <a:latin typeface="Verdana"/>
                <a:cs typeface="Verdana"/>
              </a:rPr>
              <a:t> </a:t>
            </a:r>
            <a:r>
              <a:rPr sz="1500" spc="-155">
                <a:solidFill>
                  <a:srgbClr val="0C285A"/>
                </a:solidFill>
                <a:latin typeface="Verdana"/>
                <a:cs typeface="Verdana"/>
              </a:rPr>
              <a:t>em</a:t>
            </a:r>
            <a:r>
              <a:rPr sz="1500" spc="-70">
                <a:solidFill>
                  <a:srgbClr val="0C285A"/>
                </a:solidFill>
                <a:latin typeface="Verdana"/>
                <a:cs typeface="Verdana"/>
              </a:rPr>
              <a:t> </a:t>
            </a:r>
            <a:r>
              <a:rPr sz="1500" spc="-105">
                <a:solidFill>
                  <a:srgbClr val="0C285A"/>
                </a:solidFill>
                <a:latin typeface="Verdana"/>
                <a:cs typeface="Verdana"/>
              </a:rPr>
              <a:t>que</a:t>
            </a:r>
            <a:r>
              <a:rPr sz="1500" spc="-150">
                <a:solidFill>
                  <a:srgbClr val="0C285A"/>
                </a:solidFill>
                <a:latin typeface="Verdana"/>
                <a:cs typeface="Verdana"/>
              </a:rPr>
              <a:t> </a:t>
            </a:r>
            <a:r>
              <a:rPr sz="1500" spc="-105">
                <a:solidFill>
                  <a:srgbClr val="0C285A"/>
                </a:solidFill>
                <a:latin typeface="Verdana"/>
                <a:cs typeface="Verdana"/>
              </a:rPr>
              <a:t>está</a:t>
            </a:r>
            <a:r>
              <a:rPr sz="1500" spc="-150">
                <a:solidFill>
                  <a:srgbClr val="0C285A"/>
                </a:solidFill>
                <a:latin typeface="Verdana"/>
                <a:cs typeface="Verdana"/>
              </a:rPr>
              <a:t> </a:t>
            </a:r>
            <a:r>
              <a:rPr sz="1500" spc="-105">
                <a:solidFill>
                  <a:srgbClr val="0C285A"/>
                </a:solidFill>
                <a:latin typeface="Verdana"/>
                <a:cs typeface="Verdana"/>
              </a:rPr>
              <a:t>estabelecida.</a:t>
            </a:r>
            <a:r>
              <a:rPr sz="1500" spc="-150">
                <a:solidFill>
                  <a:srgbClr val="0C285A"/>
                </a:solidFill>
                <a:latin typeface="Verdana"/>
                <a:cs typeface="Verdana"/>
              </a:rPr>
              <a:t> </a:t>
            </a:r>
            <a:r>
              <a:rPr sz="1500" spc="-85">
                <a:solidFill>
                  <a:srgbClr val="0C285A"/>
                </a:solidFill>
                <a:latin typeface="Verdana"/>
                <a:cs typeface="Verdana"/>
              </a:rPr>
              <a:t>Ela</a:t>
            </a:r>
            <a:r>
              <a:rPr sz="1500" spc="-150">
                <a:solidFill>
                  <a:srgbClr val="0C285A"/>
                </a:solidFill>
                <a:latin typeface="Verdana"/>
                <a:cs typeface="Verdana"/>
              </a:rPr>
              <a:t> </a:t>
            </a:r>
            <a:r>
              <a:rPr sz="1500" spc="-110">
                <a:solidFill>
                  <a:srgbClr val="0C285A"/>
                </a:solidFill>
                <a:latin typeface="Verdana"/>
                <a:cs typeface="Verdana"/>
              </a:rPr>
              <a:t>formaliza</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105">
                <a:solidFill>
                  <a:srgbClr val="0C285A"/>
                </a:solidFill>
                <a:latin typeface="Verdana"/>
                <a:cs typeface="Verdana"/>
              </a:rPr>
              <a:t>regularidade</a:t>
            </a:r>
            <a:r>
              <a:rPr sz="1500" spc="-150">
                <a:solidFill>
                  <a:srgbClr val="0C285A"/>
                </a:solidFill>
                <a:latin typeface="Verdana"/>
                <a:cs typeface="Verdana"/>
              </a:rPr>
              <a:t> </a:t>
            </a:r>
            <a:r>
              <a:rPr sz="1500" spc="-155">
                <a:solidFill>
                  <a:srgbClr val="0C285A"/>
                </a:solidFill>
                <a:latin typeface="Verdana"/>
                <a:cs typeface="Verdana"/>
              </a:rPr>
              <a:t>em</a:t>
            </a:r>
            <a:r>
              <a:rPr sz="1500" spc="-150">
                <a:solidFill>
                  <a:srgbClr val="0C285A"/>
                </a:solidFill>
                <a:latin typeface="Verdana"/>
                <a:cs typeface="Verdana"/>
              </a:rPr>
              <a:t> </a:t>
            </a:r>
            <a:r>
              <a:rPr sz="1500" spc="-95">
                <a:solidFill>
                  <a:srgbClr val="0C285A"/>
                </a:solidFill>
                <a:latin typeface="Verdana"/>
                <a:cs typeface="Verdana"/>
              </a:rPr>
              <a:t>relação</a:t>
            </a:r>
            <a:r>
              <a:rPr sz="1500" spc="-150">
                <a:solidFill>
                  <a:srgbClr val="0C285A"/>
                </a:solidFill>
                <a:latin typeface="Verdana"/>
                <a:cs typeface="Verdana"/>
              </a:rPr>
              <a:t> </a:t>
            </a:r>
            <a:r>
              <a:rPr sz="1500" spc="-110">
                <a:solidFill>
                  <a:srgbClr val="0C285A"/>
                </a:solidFill>
                <a:latin typeface="Verdana"/>
                <a:cs typeface="Verdana"/>
              </a:rPr>
              <a:t>a</a:t>
            </a:r>
            <a:r>
              <a:rPr sz="1500" spc="-150">
                <a:solidFill>
                  <a:srgbClr val="0C285A"/>
                </a:solidFill>
                <a:latin typeface="Verdana"/>
                <a:cs typeface="Verdana"/>
              </a:rPr>
              <a:t> </a:t>
            </a:r>
            <a:r>
              <a:rPr sz="1500" spc="-100">
                <a:solidFill>
                  <a:srgbClr val="0C285A"/>
                </a:solidFill>
                <a:latin typeface="Verdana"/>
                <a:cs typeface="Verdana"/>
              </a:rPr>
              <a:t>tributos</a:t>
            </a:r>
            <a:r>
              <a:rPr sz="1500" spc="-150">
                <a:solidFill>
                  <a:srgbClr val="0C285A"/>
                </a:solidFill>
                <a:latin typeface="Verdana"/>
                <a:cs typeface="Verdana"/>
              </a:rPr>
              <a:t> </a:t>
            </a:r>
            <a:r>
              <a:rPr sz="1500" spc="-105">
                <a:solidFill>
                  <a:srgbClr val="0C285A"/>
                </a:solidFill>
                <a:latin typeface="Verdana"/>
                <a:cs typeface="Verdana"/>
              </a:rPr>
              <a:t>municipais,</a:t>
            </a:r>
            <a:r>
              <a:rPr sz="1500" spc="-150">
                <a:solidFill>
                  <a:srgbClr val="0C285A"/>
                </a:solidFill>
                <a:latin typeface="Verdana"/>
                <a:cs typeface="Verdana"/>
              </a:rPr>
              <a:t> </a:t>
            </a:r>
            <a:r>
              <a:rPr sz="1500" spc="-110">
                <a:solidFill>
                  <a:srgbClr val="0C285A"/>
                </a:solidFill>
                <a:latin typeface="Verdana"/>
                <a:cs typeface="Verdana"/>
              </a:rPr>
              <a:t>como</a:t>
            </a:r>
            <a:r>
              <a:rPr sz="1500" spc="-150">
                <a:solidFill>
                  <a:srgbClr val="0C285A"/>
                </a:solidFill>
                <a:latin typeface="Verdana"/>
                <a:cs typeface="Verdana"/>
              </a:rPr>
              <a:t> </a:t>
            </a:r>
            <a:r>
              <a:rPr sz="1500" spc="-180">
                <a:solidFill>
                  <a:srgbClr val="0C285A"/>
                </a:solidFill>
                <a:latin typeface="Verdana"/>
                <a:cs typeface="Verdana"/>
              </a:rPr>
              <a:t>ISS,</a:t>
            </a:r>
            <a:r>
              <a:rPr sz="1500" spc="-150">
                <a:solidFill>
                  <a:srgbClr val="0C285A"/>
                </a:solidFill>
                <a:latin typeface="Verdana"/>
                <a:cs typeface="Verdana"/>
              </a:rPr>
              <a:t> </a:t>
            </a:r>
            <a:r>
              <a:rPr sz="1500" spc="-114">
                <a:solidFill>
                  <a:srgbClr val="0C285A"/>
                </a:solidFill>
                <a:latin typeface="Verdana"/>
                <a:cs typeface="Verdana"/>
              </a:rPr>
              <a:t>ta-</a:t>
            </a:r>
            <a:r>
              <a:rPr sz="1500" spc="-85">
                <a:solidFill>
                  <a:srgbClr val="0C285A"/>
                </a:solidFill>
                <a:latin typeface="Verdana"/>
                <a:cs typeface="Verdana"/>
              </a:rPr>
              <a:t> </a:t>
            </a:r>
            <a:r>
              <a:rPr sz="1500" spc="-135">
                <a:solidFill>
                  <a:srgbClr val="0C285A"/>
                </a:solidFill>
                <a:latin typeface="Verdana"/>
                <a:cs typeface="Verdana"/>
              </a:rPr>
              <a:t>xas</a:t>
            </a:r>
            <a:r>
              <a:rPr sz="1500" spc="-150">
                <a:solidFill>
                  <a:srgbClr val="0C285A"/>
                </a:solidFill>
                <a:latin typeface="Verdana"/>
                <a:cs typeface="Verdana"/>
              </a:rPr>
              <a:t> </a:t>
            </a:r>
            <a:r>
              <a:rPr sz="1500" spc="-105">
                <a:solidFill>
                  <a:srgbClr val="0C285A"/>
                </a:solidFill>
                <a:latin typeface="Verdana"/>
                <a:cs typeface="Verdana"/>
              </a:rPr>
              <a:t>de</a:t>
            </a:r>
            <a:r>
              <a:rPr sz="1500" spc="-150">
                <a:solidFill>
                  <a:srgbClr val="0C285A"/>
                </a:solidFill>
                <a:latin typeface="Verdana"/>
                <a:cs typeface="Verdana"/>
              </a:rPr>
              <a:t> </a:t>
            </a:r>
            <a:r>
              <a:rPr sz="1500" spc="-105">
                <a:solidFill>
                  <a:srgbClr val="0C285A"/>
                </a:solidFill>
                <a:latin typeface="Verdana"/>
                <a:cs typeface="Verdana"/>
              </a:rPr>
              <a:t>funcionamento</a:t>
            </a:r>
            <a:r>
              <a:rPr sz="1500" spc="-150">
                <a:solidFill>
                  <a:srgbClr val="0C285A"/>
                </a:solidFill>
                <a:latin typeface="Verdana"/>
                <a:cs typeface="Verdana"/>
              </a:rPr>
              <a:t> </a:t>
            </a:r>
            <a:r>
              <a:rPr sz="1500" spc="-110">
                <a:solidFill>
                  <a:srgbClr val="0C285A"/>
                </a:solidFill>
                <a:latin typeface="Verdana"/>
                <a:cs typeface="Verdana"/>
              </a:rPr>
              <a:t>e</a:t>
            </a:r>
            <a:r>
              <a:rPr sz="1500" spc="-150">
                <a:solidFill>
                  <a:srgbClr val="0C285A"/>
                </a:solidFill>
                <a:latin typeface="Verdana"/>
                <a:cs typeface="Verdana"/>
              </a:rPr>
              <a:t> </a:t>
            </a:r>
            <a:r>
              <a:rPr sz="1500" spc="-114">
                <a:solidFill>
                  <a:srgbClr val="0C285A"/>
                </a:solidFill>
                <a:latin typeface="Verdana"/>
                <a:cs typeface="Verdana"/>
              </a:rPr>
              <a:t>demais</a:t>
            </a:r>
            <a:r>
              <a:rPr sz="1500" spc="-150">
                <a:solidFill>
                  <a:srgbClr val="0C285A"/>
                </a:solidFill>
                <a:latin typeface="Verdana"/>
                <a:cs typeface="Verdana"/>
              </a:rPr>
              <a:t> </a:t>
            </a:r>
            <a:r>
              <a:rPr sz="1500" spc="-85">
                <a:solidFill>
                  <a:srgbClr val="0C285A"/>
                </a:solidFill>
                <a:latin typeface="Verdana"/>
                <a:cs typeface="Verdana"/>
              </a:rPr>
              <a:t>contribuições</a:t>
            </a:r>
            <a:r>
              <a:rPr sz="1500" spc="-150">
                <a:solidFill>
                  <a:srgbClr val="0C285A"/>
                </a:solidFill>
                <a:latin typeface="Verdana"/>
                <a:cs typeface="Verdana"/>
              </a:rPr>
              <a:t> </a:t>
            </a:r>
            <a:r>
              <a:rPr sz="1500" spc="-100">
                <a:solidFill>
                  <a:srgbClr val="0C285A"/>
                </a:solidFill>
                <a:latin typeface="Verdana"/>
                <a:cs typeface="Verdana"/>
              </a:rPr>
              <a:t>locais.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5080">
              <a:lnSpc>
                <a:spcPct val="100000"/>
              </a:lnSpc>
            </a:pPr>
            <a:r>
              <a:rPr sz="1500" spc="-85">
                <a:solidFill>
                  <a:srgbClr val="0C285A"/>
                </a:solidFill>
                <a:latin typeface="Verdana"/>
                <a:cs typeface="Verdana"/>
              </a:rPr>
              <a:t>Esse</a:t>
            </a:r>
            <a:r>
              <a:rPr sz="1500" spc="-110">
                <a:solidFill>
                  <a:srgbClr val="0C285A"/>
                </a:solidFill>
                <a:latin typeface="Verdana"/>
                <a:cs typeface="Verdana"/>
              </a:rPr>
              <a:t> </a:t>
            </a:r>
            <a:r>
              <a:rPr sz="1500" spc="-120">
                <a:solidFill>
                  <a:srgbClr val="0C285A"/>
                </a:solidFill>
                <a:latin typeface="Verdana"/>
                <a:cs typeface="Verdana"/>
              </a:rPr>
              <a:t>documento</a:t>
            </a:r>
            <a:r>
              <a:rPr sz="1500" spc="-105">
                <a:solidFill>
                  <a:srgbClr val="0C285A"/>
                </a:solidFill>
                <a:latin typeface="Verdana"/>
                <a:cs typeface="Verdana"/>
              </a:rPr>
              <a:t> </a:t>
            </a:r>
            <a:r>
              <a:rPr sz="1500" spc="-114">
                <a:solidFill>
                  <a:srgbClr val="0C285A"/>
                </a:solidFill>
                <a:latin typeface="Verdana"/>
                <a:cs typeface="Verdana"/>
              </a:rPr>
              <a:t>é</a:t>
            </a:r>
            <a:r>
              <a:rPr sz="1500" spc="-105">
                <a:solidFill>
                  <a:srgbClr val="0C285A"/>
                </a:solidFill>
                <a:latin typeface="Verdana"/>
                <a:cs typeface="Verdana"/>
              </a:rPr>
              <a:t> </a:t>
            </a:r>
            <a:r>
              <a:rPr sz="1500" spc="-85">
                <a:solidFill>
                  <a:srgbClr val="0C285A"/>
                </a:solidFill>
                <a:latin typeface="Verdana"/>
                <a:cs typeface="Verdana"/>
              </a:rPr>
              <a:t>essencial</a:t>
            </a:r>
            <a:r>
              <a:rPr sz="1500" spc="-105">
                <a:solidFill>
                  <a:srgbClr val="0C285A"/>
                </a:solidFill>
                <a:latin typeface="Verdana"/>
                <a:cs typeface="Verdana"/>
              </a:rPr>
              <a:t> </a:t>
            </a:r>
            <a:r>
              <a:rPr sz="1500" spc="-120">
                <a:solidFill>
                  <a:srgbClr val="0C285A"/>
                </a:solidFill>
                <a:latin typeface="Verdana"/>
                <a:cs typeface="Verdana"/>
              </a:rPr>
              <a:t>para</a:t>
            </a:r>
            <a:r>
              <a:rPr sz="1500" spc="-105">
                <a:solidFill>
                  <a:srgbClr val="0C285A"/>
                </a:solidFill>
                <a:latin typeface="Verdana"/>
                <a:cs typeface="Verdana"/>
              </a:rPr>
              <a:t> </a:t>
            </a:r>
            <a:r>
              <a:rPr sz="1500" spc="-114">
                <a:solidFill>
                  <a:srgbClr val="0C285A"/>
                </a:solidFill>
                <a:latin typeface="Verdana"/>
                <a:cs typeface="Verdana"/>
              </a:rPr>
              <a:t>assegurar</a:t>
            </a:r>
            <a:r>
              <a:rPr sz="1500" spc="-105">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10">
                <a:solidFill>
                  <a:srgbClr val="0C285A"/>
                </a:solidFill>
                <a:latin typeface="Verdana"/>
                <a:cs typeface="Verdana"/>
              </a:rPr>
              <a:t>conformidade</a:t>
            </a:r>
            <a:r>
              <a:rPr sz="1500" spc="-105">
                <a:solidFill>
                  <a:srgbClr val="0C285A"/>
                </a:solidFill>
                <a:latin typeface="Verdana"/>
                <a:cs typeface="Verdana"/>
              </a:rPr>
              <a:t> </a:t>
            </a:r>
            <a:r>
              <a:rPr sz="1500" spc="-85">
                <a:solidFill>
                  <a:srgbClr val="0C285A"/>
                </a:solidFill>
                <a:latin typeface="Verdana"/>
                <a:cs typeface="Verdana"/>
              </a:rPr>
              <a:t>fiscal</a:t>
            </a:r>
            <a:r>
              <a:rPr sz="1500" spc="-105">
                <a:solidFill>
                  <a:srgbClr val="0C285A"/>
                </a:solidFill>
                <a:latin typeface="Verdana"/>
                <a:cs typeface="Verdana"/>
              </a:rPr>
              <a:t> </a:t>
            </a:r>
            <a:r>
              <a:rPr sz="1500" spc="-110">
                <a:solidFill>
                  <a:srgbClr val="0C285A"/>
                </a:solidFill>
                <a:latin typeface="Verdana"/>
                <a:cs typeface="Verdana"/>
              </a:rPr>
              <a:t>da</a:t>
            </a:r>
            <a:r>
              <a:rPr sz="1500" spc="-105">
                <a:solidFill>
                  <a:srgbClr val="0C285A"/>
                </a:solidFill>
                <a:latin typeface="Verdana"/>
                <a:cs typeface="Verdana"/>
              </a:rPr>
              <a:t> </a:t>
            </a:r>
            <a:r>
              <a:rPr sz="1500" spc="-120">
                <a:solidFill>
                  <a:srgbClr val="0C285A"/>
                </a:solidFill>
                <a:latin typeface="Verdana"/>
                <a:cs typeface="Verdana"/>
              </a:rPr>
              <a:t>empresa</a:t>
            </a:r>
            <a:r>
              <a:rPr sz="1500" spc="-110">
                <a:solidFill>
                  <a:srgbClr val="0C285A"/>
                </a:solidFill>
                <a:latin typeface="Verdana"/>
                <a:cs typeface="Verdana"/>
              </a:rPr>
              <a:t> </a:t>
            </a:r>
            <a:r>
              <a:rPr sz="1500" spc="-160">
                <a:solidFill>
                  <a:srgbClr val="0C285A"/>
                </a:solidFill>
                <a:latin typeface="Verdana"/>
                <a:cs typeface="Verdana"/>
              </a:rPr>
              <a:t>em</a:t>
            </a:r>
            <a:r>
              <a:rPr sz="1500" spc="-105">
                <a:solidFill>
                  <a:srgbClr val="0C285A"/>
                </a:solidFill>
                <a:latin typeface="Verdana"/>
                <a:cs typeface="Verdana"/>
              </a:rPr>
              <a:t> </a:t>
            </a:r>
            <a:r>
              <a:rPr sz="1500" spc="-110">
                <a:solidFill>
                  <a:srgbClr val="0C285A"/>
                </a:solidFill>
                <a:latin typeface="Verdana"/>
                <a:cs typeface="Verdana"/>
              </a:rPr>
              <a:t>nível</a:t>
            </a:r>
            <a:r>
              <a:rPr sz="1500" spc="-105">
                <a:solidFill>
                  <a:srgbClr val="0C285A"/>
                </a:solidFill>
                <a:latin typeface="Verdana"/>
                <a:cs typeface="Verdana"/>
              </a:rPr>
              <a:t> </a:t>
            </a:r>
            <a:r>
              <a:rPr sz="1500" spc="-10">
                <a:solidFill>
                  <a:srgbClr val="0C285A"/>
                </a:solidFill>
                <a:latin typeface="Verdana"/>
                <a:cs typeface="Verdana"/>
              </a:rPr>
              <a:t>municipal, </a:t>
            </a:r>
            <a:r>
              <a:rPr sz="1500" spc="-105">
                <a:solidFill>
                  <a:srgbClr val="0C285A"/>
                </a:solidFill>
                <a:latin typeface="Verdana"/>
                <a:cs typeface="Verdana"/>
              </a:rPr>
              <a:t>sendo</a:t>
            </a:r>
            <a:r>
              <a:rPr sz="1500" spc="-100">
                <a:solidFill>
                  <a:srgbClr val="0C285A"/>
                </a:solidFill>
                <a:latin typeface="Verdana"/>
                <a:cs typeface="Verdana"/>
              </a:rPr>
              <a:t> </a:t>
            </a:r>
            <a:r>
              <a:rPr sz="1500" spc="-110">
                <a:solidFill>
                  <a:srgbClr val="0C285A"/>
                </a:solidFill>
                <a:latin typeface="Verdana"/>
                <a:cs typeface="Verdana"/>
              </a:rPr>
              <a:t>exigido</a:t>
            </a:r>
            <a:r>
              <a:rPr sz="1500" spc="-100">
                <a:solidFill>
                  <a:srgbClr val="0C285A"/>
                </a:solidFill>
                <a:latin typeface="Verdana"/>
                <a:cs typeface="Verdana"/>
              </a:rPr>
              <a:t> </a:t>
            </a:r>
            <a:r>
              <a:rPr sz="1500" spc="-160">
                <a:solidFill>
                  <a:srgbClr val="0C285A"/>
                </a:solidFill>
                <a:latin typeface="Verdana"/>
                <a:cs typeface="Verdana"/>
              </a:rPr>
              <a:t>em</a:t>
            </a:r>
            <a:r>
              <a:rPr sz="1500" spc="-100">
                <a:solidFill>
                  <a:srgbClr val="0C285A"/>
                </a:solidFill>
                <a:latin typeface="Verdana"/>
                <a:cs typeface="Verdana"/>
              </a:rPr>
              <a:t> </a:t>
            </a:r>
            <a:r>
              <a:rPr sz="1500" spc="-90">
                <a:solidFill>
                  <a:srgbClr val="0C285A"/>
                </a:solidFill>
                <a:latin typeface="Verdana"/>
                <a:cs typeface="Verdana"/>
              </a:rPr>
              <a:t>processos</a:t>
            </a:r>
            <a:r>
              <a:rPr sz="1500" spc="-100">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a:t>
            </a:r>
            <a:r>
              <a:rPr sz="1500" spc="-120">
                <a:solidFill>
                  <a:srgbClr val="0C285A"/>
                </a:solidFill>
                <a:latin typeface="Verdana"/>
                <a:cs typeface="Verdana"/>
              </a:rPr>
              <a:t>contratação,</a:t>
            </a:r>
            <a:r>
              <a:rPr sz="1500" spc="-100">
                <a:solidFill>
                  <a:srgbClr val="0C285A"/>
                </a:solidFill>
                <a:latin typeface="Verdana"/>
                <a:cs typeface="Verdana"/>
              </a:rPr>
              <a:t> </a:t>
            </a:r>
            <a:r>
              <a:rPr sz="1500" spc="-105">
                <a:solidFill>
                  <a:srgbClr val="0C285A"/>
                </a:solidFill>
                <a:latin typeface="Verdana"/>
                <a:cs typeface="Verdana"/>
              </a:rPr>
              <a:t>auditorias</a:t>
            </a:r>
            <a:r>
              <a:rPr sz="1500" spc="-100">
                <a:solidFill>
                  <a:srgbClr val="0C285A"/>
                </a:solidFill>
                <a:latin typeface="Verdana"/>
                <a:cs typeface="Verdana"/>
              </a:rPr>
              <a:t> </a:t>
            </a:r>
            <a:r>
              <a:rPr sz="1500" spc="-114">
                <a:solidFill>
                  <a:srgbClr val="0C285A"/>
                </a:solidFill>
                <a:latin typeface="Verdana"/>
                <a:cs typeface="Verdana"/>
              </a:rPr>
              <a:t>e</a:t>
            </a:r>
            <a:r>
              <a:rPr sz="1500" spc="-100">
                <a:solidFill>
                  <a:srgbClr val="0C285A"/>
                </a:solidFill>
                <a:latin typeface="Verdana"/>
                <a:cs typeface="Verdana"/>
              </a:rPr>
              <a:t> </a:t>
            </a:r>
            <a:r>
              <a:rPr sz="1500" spc="-95">
                <a:solidFill>
                  <a:srgbClr val="0C285A"/>
                </a:solidFill>
                <a:latin typeface="Verdana"/>
                <a:cs typeface="Verdana"/>
              </a:rPr>
              <a:t>fiscalizações.</a:t>
            </a:r>
            <a:r>
              <a:rPr sz="1500" spc="-100">
                <a:solidFill>
                  <a:srgbClr val="0C285A"/>
                </a:solidFill>
                <a:latin typeface="Verdana"/>
                <a:cs typeface="Verdana"/>
              </a:rPr>
              <a:t> </a:t>
            </a:r>
            <a:r>
              <a:rPr sz="1500" spc="-120">
                <a:solidFill>
                  <a:srgbClr val="0C285A"/>
                </a:solidFill>
                <a:latin typeface="Verdana"/>
                <a:cs typeface="Verdana"/>
              </a:rPr>
              <a:t>Sua</a:t>
            </a:r>
            <a:r>
              <a:rPr sz="1500" spc="-100">
                <a:solidFill>
                  <a:srgbClr val="0C285A"/>
                </a:solidFill>
                <a:latin typeface="Verdana"/>
                <a:cs typeface="Verdana"/>
              </a:rPr>
              <a:t> </a:t>
            </a:r>
            <a:r>
              <a:rPr sz="1500" spc="-105">
                <a:solidFill>
                  <a:srgbClr val="0C285A"/>
                </a:solidFill>
                <a:latin typeface="Verdana"/>
                <a:cs typeface="Verdana"/>
              </a:rPr>
              <a:t>validação</a:t>
            </a:r>
            <a:r>
              <a:rPr sz="1500" spc="-100">
                <a:solidFill>
                  <a:srgbClr val="0C285A"/>
                </a:solidFill>
                <a:latin typeface="Verdana"/>
                <a:cs typeface="Verdana"/>
              </a:rPr>
              <a:t> </a:t>
            </a:r>
            <a:r>
              <a:rPr sz="1500" spc="-125">
                <a:solidFill>
                  <a:srgbClr val="0C285A"/>
                </a:solidFill>
                <a:latin typeface="Verdana"/>
                <a:cs typeface="Verdana"/>
              </a:rPr>
              <a:t>garante</a:t>
            </a:r>
            <a:r>
              <a:rPr sz="1500" spc="-100">
                <a:solidFill>
                  <a:srgbClr val="0C285A"/>
                </a:solidFill>
                <a:latin typeface="Verdana"/>
                <a:cs typeface="Verdana"/>
              </a:rPr>
              <a:t> </a:t>
            </a:r>
            <a:r>
              <a:rPr sz="1500" spc="-110">
                <a:solidFill>
                  <a:srgbClr val="0C285A"/>
                </a:solidFill>
                <a:latin typeface="Verdana"/>
                <a:cs typeface="Verdana"/>
              </a:rPr>
              <a:t>que</a:t>
            </a:r>
            <a:r>
              <a:rPr sz="1500" spc="-100">
                <a:solidFill>
                  <a:srgbClr val="0C285A"/>
                </a:solidFill>
                <a:latin typeface="Verdana"/>
                <a:cs typeface="Verdana"/>
              </a:rPr>
              <a:t> </a:t>
            </a:r>
            <a:r>
              <a:rPr sz="1500" spc="-50">
                <a:solidFill>
                  <a:srgbClr val="0C285A"/>
                </a:solidFill>
                <a:latin typeface="Verdana"/>
                <a:cs typeface="Verdana"/>
              </a:rPr>
              <a:t>a </a:t>
            </a:r>
            <a:r>
              <a:rPr sz="1500" spc="-105">
                <a:solidFill>
                  <a:srgbClr val="0C285A"/>
                </a:solidFill>
                <a:latin typeface="Verdana"/>
                <a:cs typeface="Verdana"/>
              </a:rPr>
              <a:t>organização </a:t>
            </a:r>
            <a:r>
              <a:rPr sz="1500" spc="-110">
                <a:solidFill>
                  <a:srgbClr val="0C285A"/>
                </a:solidFill>
                <a:latin typeface="Verdana"/>
                <a:cs typeface="Verdana"/>
              </a:rPr>
              <a:t>não</a:t>
            </a:r>
            <a:r>
              <a:rPr sz="1500" spc="-105">
                <a:solidFill>
                  <a:srgbClr val="0C285A"/>
                </a:solidFill>
                <a:latin typeface="Verdana"/>
                <a:cs typeface="Verdana"/>
              </a:rPr>
              <a:t> </a:t>
            </a:r>
            <a:r>
              <a:rPr sz="1500" spc="-114">
                <a:solidFill>
                  <a:srgbClr val="0C285A"/>
                </a:solidFill>
                <a:latin typeface="Verdana"/>
                <a:cs typeface="Verdana"/>
              </a:rPr>
              <a:t>apresenta</a:t>
            </a:r>
            <a:r>
              <a:rPr sz="1500" spc="-100">
                <a:solidFill>
                  <a:srgbClr val="0C285A"/>
                </a:solidFill>
                <a:latin typeface="Verdana"/>
                <a:cs typeface="Verdana"/>
              </a:rPr>
              <a:t> </a:t>
            </a:r>
            <a:r>
              <a:rPr sz="1500" spc="-95">
                <a:solidFill>
                  <a:srgbClr val="0C285A"/>
                </a:solidFill>
                <a:latin typeface="Verdana"/>
                <a:cs typeface="Verdana"/>
              </a:rPr>
              <a:t>débitos</a:t>
            </a:r>
            <a:r>
              <a:rPr sz="1500" spc="-105">
                <a:solidFill>
                  <a:srgbClr val="0C285A"/>
                </a:solidFill>
                <a:latin typeface="Verdana"/>
                <a:cs typeface="Verdana"/>
              </a:rPr>
              <a:t> </a:t>
            </a:r>
            <a:r>
              <a:rPr sz="1500" spc="-110">
                <a:solidFill>
                  <a:srgbClr val="0C285A"/>
                </a:solidFill>
                <a:latin typeface="Verdana"/>
                <a:cs typeface="Verdana"/>
              </a:rPr>
              <a:t>que</a:t>
            </a:r>
            <a:r>
              <a:rPr sz="1500" spc="-105">
                <a:solidFill>
                  <a:srgbClr val="0C285A"/>
                </a:solidFill>
                <a:latin typeface="Verdana"/>
                <a:cs typeface="Verdana"/>
              </a:rPr>
              <a:t> </a:t>
            </a:r>
            <a:r>
              <a:rPr sz="1500" spc="-110">
                <a:solidFill>
                  <a:srgbClr val="0C285A"/>
                </a:solidFill>
                <a:latin typeface="Verdana"/>
                <a:cs typeface="Verdana"/>
              </a:rPr>
              <a:t>possam</a:t>
            </a:r>
            <a:r>
              <a:rPr sz="1500" spc="-100">
                <a:solidFill>
                  <a:srgbClr val="0C285A"/>
                </a:solidFill>
                <a:latin typeface="Verdana"/>
                <a:cs typeface="Verdana"/>
              </a:rPr>
              <a:t> </a:t>
            </a:r>
            <a:r>
              <a:rPr sz="1500" spc="-120">
                <a:solidFill>
                  <a:srgbClr val="0C285A"/>
                </a:solidFill>
                <a:latin typeface="Verdana"/>
                <a:cs typeface="Verdana"/>
              </a:rPr>
              <a:t>comprometer</a:t>
            </a:r>
            <a:r>
              <a:rPr sz="1500" spc="-105">
                <a:solidFill>
                  <a:srgbClr val="0C285A"/>
                </a:solidFill>
                <a:latin typeface="Verdana"/>
                <a:cs typeface="Verdana"/>
              </a:rPr>
              <a:t> </a:t>
            </a:r>
            <a:r>
              <a:rPr sz="1500" spc="-114">
                <a:solidFill>
                  <a:srgbClr val="0C285A"/>
                </a:solidFill>
                <a:latin typeface="Verdana"/>
                <a:cs typeface="Verdana"/>
              </a:rPr>
              <a:t>sua</a:t>
            </a:r>
            <a:r>
              <a:rPr sz="1500" spc="-105">
                <a:solidFill>
                  <a:srgbClr val="0C285A"/>
                </a:solidFill>
                <a:latin typeface="Verdana"/>
                <a:cs typeface="Verdana"/>
              </a:rPr>
              <a:t> atuação </a:t>
            </a:r>
            <a:r>
              <a:rPr sz="1500" spc="-120">
                <a:solidFill>
                  <a:srgbClr val="0C285A"/>
                </a:solidFill>
                <a:latin typeface="Verdana"/>
                <a:cs typeface="Verdana"/>
              </a:rPr>
              <a:t>perante</a:t>
            </a:r>
            <a:r>
              <a:rPr sz="1500" spc="-100">
                <a:solidFill>
                  <a:srgbClr val="0C285A"/>
                </a:solidFill>
                <a:latin typeface="Verdana"/>
                <a:cs typeface="Verdana"/>
              </a:rPr>
              <a:t> </a:t>
            </a:r>
            <a:r>
              <a:rPr sz="1500" spc="-105">
                <a:solidFill>
                  <a:srgbClr val="0C285A"/>
                </a:solidFill>
                <a:latin typeface="Verdana"/>
                <a:cs typeface="Verdana"/>
              </a:rPr>
              <a:t>órgãos </a:t>
            </a:r>
            <a:r>
              <a:rPr sz="1500" spc="-40">
                <a:solidFill>
                  <a:srgbClr val="0C285A"/>
                </a:solidFill>
                <a:latin typeface="Verdana"/>
                <a:cs typeface="Verdana"/>
              </a:rPr>
              <a:t>públicos </a:t>
            </a:r>
            <a:r>
              <a:rPr sz="1500" spc="-114">
                <a:solidFill>
                  <a:srgbClr val="0C285A"/>
                </a:solidFill>
                <a:latin typeface="Verdana"/>
                <a:cs typeface="Verdana"/>
              </a:rPr>
              <a:t>e</a:t>
            </a:r>
            <a:r>
              <a:rPr sz="1500" spc="-125">
                <a:solidFill>
                  <a:srgbClr val="0C285A"/>
                </a:solidFill>
                <a:latin typeface="Verdana"/>
                <a:cs typeface="Verdana"/>
              </a:rPr>
              <a:t> </a:t>
            </a:r>
            <a:r>
              <a:rPr sz="1500" spc="-95">
                <a:solidFill>
                  <a:srgbClr val="0C285A"/>
                </a:solidFill>
                <a:latin typeface="Verdana"/>
                <a:cs typeface="Verdana"/>
              </a:rPr>
              <a:t>parceiros</a:t>
            </a:r>
            <a:r>
              <a:rPr sz="1500" spc="-120">
                <a:solidFill>
                  <a:srgbClr val="0C285A"/>
                </a:solidFill>
                <a:latin typeface="Verdana"/>
                <a:cs typeface="Verdana"/>
              </a:rPr>
              <a:t> </a:t>
            </a:r>
            <a:r>
              <a:rPr sz="1500" spc="-10">
                <a:solidFill>
                  <a:srgbClr val="0C285A"/>
                </a:solidFill>
                <a:latin typeface="Verdana"/>
                <a:cs typeface="Verdana"/>
              </a:rPr>
              <a:t>privados.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16510">
              <a:lnSpc>
                <a:spcPct val="100000"/>
              </a:lnSpc>
            </a:pPr>
            <a:r>
              <a:rPr sz="1500" spc="-50">
                <a:solidFill>
                  <a:srgbClr val="0C285A"/>
                </a:solidFill>
                <a:latin typeface="Verdana"/>
                <a:cs typeface="Verdana"/>
              </a:rPr>
              <a:t>A</a:t>
            </a:r>
            <a:r>
              <a:rPr sz="1500" spc="-114">
                <a:solidFill>
                  <a:srgbClr val="0C285A"/>
                </a:solidFill>
                <a:latin typeface="Verdana"/>
                <a:cs typeface="Verdana"/>
              </a:rPr>
              <a:t> </a:t>
            </a:r>
            <a:r>
              <a:rPr sz="1500" spc="-45">
                <a:solidFill>
                  <a:srgbClr val="0C285A"/>
                </a:solidFill>
                <a:latin typeface="Verdana"/>
                <a:cs typeface="Verdana"/>
              </a:rPr>
              <a:t>CND</a:t>
            </a:r>
            <a:r>
              <a:rPr sz="1500" spc="-110">
                <a:solidFill>
                  <a:srgbClr val="0C285A"/>
                </a:solidFill>
                <a:latin typeface="Verdana"/>
                <a:cs typeface="Verdana"/>
              </a:rPr>
              <a:t> </a:t>
            </a:r>
            <a:r>
              <a:rPr sz="1500" spc="-75">
                <a:solidFill>
                  <a:srgbClr val="0C285A"/>
                </a:solidFill>
                <a:latin typeface="Verdana"/>
                <a:cs typeface="Verdana"/>
              </a:rPr>
              <a:t>Municipal</a:t>
            </a:r>
            <a:r>
              <a:rPr sz="1500" spc="-110">
                <a:solidFill>
                  <a:srgbClr val="0C285A"/>
                </a:solidFill>
                <a:latin typeface="Verdana"/>
                <a:cs typeface="Verdana"/>
              </a:rPr>
              <a:t> </a:t>
            </a:r>
            <a:r>
              <a:rPr sz="1500" spc="-114">
                <a:solidFill>
                  <a:srgbClr val="0C285A"/>
                </a:solidFill>
                <a:latin typeface="Verdana"/>
                <a:cs typeface="Verdana"/>
              </a:rPr>
              <a:t>é</a:t>
            </a:r>
            <a:r>
              <a:rPr sz="1500" spc="-110">
                <a:solidFill>
                  <a:srgbClr val="0C285A"/>
                </a:solidFill>
                <a:latin typeface="Verdana"/>
                <a:cs typeface="Verdana"/>
              </a:rPr>
              <a:t> </a:t>
            </a:r>
            <a:r>
              <a:rPr sz="1500" spc="-114">
                <a:solidFill>
                  <a:srgbClr val="0C285A"/>
                </a:solidFill>
                <a:latin typeface="Verdana"/>
                <a:cs typeface="Verdana"/>
              </a:rPr>
              <a:t>emitida</a:t>
            </a:r>
            <a:r>
              <a:rPr sz="1500" spc="-110">
                <a:solidFill>
                  <a:srgbClr val="0C285A"/>
                </a:solidFill>
                <a:latin typeface="Verdana"/>
                <a:cs typeface="Verdana"/>
              </a:rPr>
              <a:t> </a:t>
            </a:r>
            <a:r>
              <a:rPr sz="1500" spc="-125">
                <a:solidFill>
                  <a:srgbClr val="0C285A"/>
                </a:solidFill>
                <a:latin typeface="Verdana"/>
                <a:cs typeface="Verdana"/>
              </a:rPr>
              <a:t>exclusivamente</a:t>
            </a:r>
            <a:r>
              <a:rPr sz="1500" spc="-114">
                <a:solidFill>
                  <a:srgbClr val="0C285A"/>
                </a:solidFill>
                <a:latin typeface="Verdana"/>
                <a:cs typeface="Verdana"/>
              </a:rPr>
              <a:t> </a:t>
            </a:r>
            <a:r>
              <a:rPr sz="1500" spc="-120">
                <a:solidFill>
                  <a:srgbClr val="0C285A"/>
                </a:solidFill>
                <a:latin typeface="Verdana"/>
                <a:cs typeface="Verdana"/>
              </a:rPr>
              <a:t>para</a:t>
            </a:r>
            <a:r>
              <a:rPr sz="1500" spc="-110">
                <a:solidFill>
                  <a:srgbClr val="0C285A"/>
                </a:solidFill>
                <a:latin typeface="Verdana"/>
                <a:cs typeface="Verdana"/>
              </a:rPr>
              <a:t> </a:t>
            </a:r>
            <a:r>
              <a:rPr sz="1500" spc="-100">
                <a:solidFill>
                  <a:srgbClr val="0C285A"/>
                </a:solidFill>
                <a:latin typeface="Verdana"/>
                <a:cs typeface="Verdana"/>
              </a:rPr>
              <a:t>o</a:t>
            </a:r>
            <a:r>
              <a:rPr sz="1500" spc="-110">
                <a:solidFill>
                  <a:srgbClr val="0C285A"/>
                </a:solidFill>
                <a:latin typeface="Verdana"/>
                <a:cs typeface="Verdana"/>
              </a:rPr>
              <a:t> </a:t>
            </a:r>
            <a:r>
              <a:rPr sz="1500" spc="-75">
                <a:solidFill>
                  <a:srgbClr val="0C285A"/>
                </a:solidFill>
                <a:latin typeface="Verdana"/>
                <a:cs typeface="Verdana"/>
              </a:rPr>
              <a:t>CNPJ</a:t>
            </a:r>
            <a:r>
              <a:rPr sz="1500" spc="-110">
                <a:solidFill>
                  <a:srgbClr val="0C285A"/>
                </a:solidFill>
                <a:latin typeface="Verdana"/>
                <a:cs typeface="Verdana"/>
              </a:rPr>
              <a:t> </a:t>
            </a:r>
            <a:r>
              <a:rPr sz="1500" spc="-145">
                <a:solidFill>
                  <a:srgbClr val="0C285A"/>
                </a:solidFill>
                <a:latin typeface="Verdana"/>
                <a:cs typeface="Verdana"/>
              </a:rPr>
              <a:t>matriz,</a:t>
            </a:r>
            <a:r>
              <a:rPr sz="1500" spc="-110">
                <a:solidFill>
                  <a:srgbClr val="0C285A"/>
                </a:solidFill>
                <a:latin typeface="Verdana"/>
                <a:cs typeface="Verdana"/>
              </a:rPr>
              <a:t> </a:t>
            </a:r>
            <a:r>
              <a:rPr sz="1500" spc="-100">
                <a:solidFill>
                  <a:srgbClr val="0C285A"/>
                </a:solidFill>
                <a:latin typeface="Verdana"/>
                <a:cs typeface="Verdana"/>
              </a:rPr>
              <a:t>considerando</a:t>
            </a:r>
            <a:r>
              <a:rPr sz="1500" spc="-114">
                <a:solidFill>
                  <a:srgbClr val="0C285A"/>
                </a:solidFill>
                <a:latin typeface="Verdana"/>
                <a:cs typeface="Verdana"/>
              </a:rPr>
              <a:t> </a:t>
            </a:r>
            <a:r>
              <a:rPr sz="1500" spc="-110">
                <a:solidFill>
                  <a:srgbClr val="0C285A"/>
                </a:solidFill>
                <a:latin typeface="Verdana"/>
                <a:cs typeface="Verdana"/>
              </a:rPr>
              <a:t>apenas </a:t>
            </a:r>
            <a:r>
              <a:rPr sz="1500" spc="-114">
                <a:solidFill>
                  <a:srgbClr val="0C285A"/>
                </a:solidFill>
                <a:latin typeface="Verdana"/>
                <a:cs typeface="Verdana"/>
              </a:rPr>
              <a:t>a</a:t>
            </a:r>
            <a:r>
              <a:rPr sz="1500" spc="-110">
                <a:solidFill>
                  <a:srgbClr val="0C285A"/>
                </a:solidFill>
                <a:latin typeface="Verdana"/>
                <a:cs typeface="Verdana"/>
              </a:rPr>
              <a:t> </a:t>
            </a:r>
            <a:r>
              <a:rPr sz="1500" spc="-114">
                <a:solidFill>
                  <a:srgbClr val="0C285A"/>
                </a:solidFill>
                <a:latin typeface="Verdana"/>
                <a:cs typeface="Verdana"/>
              </a:rPr>
              <a:t>raiz</a:t>
            </a:r>
            <a:r>
              <a:rPr sz="1500" spc="-110">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25">
                <a:solidFill>
                  <a:srgbClr val="0C285A"/>
                </a:solidFill>
                <a:latin typeface="Verdana"/>
                <a:cs typeface="Verdana"/>
              </a:rPr>
              <a:t>ca- </a:t>
            </a:r>
            <a:r>
              <a:rPr sz="1500" spc="-135">
                <a:solidFill>
                  <a:srgbClr val="0C285A"/>
                </a:solidFill>
                <a:latin typeface="Verdana"/>
                <a:cs typeface="Verdana"/>
              </a:rPr>
              <a:t>dastro,</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14">
                <a:solidFill>
                  <a:srgbClr val="0C285A"/>
                </a:solidFill>
                <a:latin typeface="Verdana"/>
                <a:cs typeface="Verdana"/>
              </a:rPr>
              <a:t>sua</a:t>
            </a:r>
            <a:r>
              <a:rPr sz="1500" spc="-110">
                <a:solidFill>
                  <a:srgbClr val="0C285A"/>
                </a:solidFill>
                <a:latin typeface="Verdana"/>
                <a:cs typeface="Verdana"/>
              </a:rPr>
              <a:t> validade</a:t>
            </a:r>
            <a:r>
              <a:rPr sz="1500" spc="-105">
                <a:solidFill>
                  <a:srgbClr val="0C285A"/>
                </a:solidFill>
                <a:latin typeface="Verdana"/>
                <a:cs typeface="Verdana"/>
              </a:rPr>
              <a:t> </a:t>
            </a:r>
            <a:r>
              <a:rPr sz="1500" spc="-125">
                <a:solidFill>
                  <a:srgbClr val="0C285A"/>
                </a:solidFill>
                <a:latin typeface="Verdana"/>
                <a:cs typeface="Verdana"/>
              </a:rPr>
              <a:t>deve</a:t>
            </a:r>
            <a:r>
              <a:rPr sz="1500" spc="-110">
                <a:solidFill>
                  <a:srgbClr val="0C285A"/>
                </a:solidFill>
                <a:latin typeface="Verdana"/>
                <a:cs typeface="Verdana"/>
              </a:rPr>
              <a:t> </a:t>
            </a:r>
            <a:r>
              <a:rPr sz="1500" spc="-114">
                <a:solidFill>
                  <a:srgbClr val="0C285A"/>
                </a:solidFill>
                <a:latin typeface="Verdana"/>
                <a:cs typeface="Verdana"/>
              </a:rPr>
              <a:t>estar</a:t>
            </a:r>
            <a:r>
              <a:rPr sz="1500" spc="-110">
                <a:solidFill>
                  <a:srgbClr val="0C285A"/>
                </a:solidFill>
                <a:latin typeface="Verdana"/>
                <a:cs typeface="Verdana"/>
              </a:rPr>
              <a:t> </a:t>
            </a:r>
            <a:r>
              <a:rPr sz="1500" spc="-120">
                <a:solidFill>
                  <a:srgbClr val="0C285A"/>
                </a:solidFill>
                <a:latin typeface="Verdana"/>
                <a:cs typeface="Verdana"/>
              </a:rPr>
              <a:t>dentro</a:t>
            </a:r>
            <a:r>
              <a:rPr sz="1500" spc="-105">
                <a:solidFill>
                  <a:srgbClr val="0C285A"/>
                </a:solidFill>
                <a:latin typeface="Verdana"/>
                <a:cs typeface="Verdana"/>
              </a:rPr>
              <a:t> </a:t>
            </a:r>
            <a:r>
              <a:rPr sz="1500" spc="-110">
                <a:solidFill>
                  <a:srgbClr val="0C285A"/>
                </a:solidFill>
                <a:latin typeface="Verdana"/>
                <a:cs typeface="Verdana"/>
              </a:rPr>
              <a:t>da </a:t>
            </a:r>
            <a:r>
              <a:rPr sz="1500" spc="-100">
                <a:solidFill>
                  <a:srgbClr val="0C285A"/>
                </a:solidFill>
                <a:latin typeface="Verdana"/>
                <a:cs typeface="Verdana"/>
              </a:rPr>
              <a:t>competência</a:t>
            </a:r>
            <a:r>
              <a:rPr sz="1500" spc="-110">
                <a:solidFill>
                  <a:srgbClr val="0C285A"/>
                </a:solidFill>
                <a:latin typeface="Verdana"/>
                <a:cs typeface="Verdana"/>
              </a:rPr>
              <a:t> </a:t>
            </a:r>
            <a:r>
              <a:rPr sz="1500" spc="-105">
                <a:solidFill>
                  <a:srgbClr val="0C285A"/>
                </a:solidFill>
                <a:latin typeface="Verdana"/>
                <a:cs typeface="Verdana"/>
              </a:rPr>
              <a:t>analisada </a:t>
            </a:r>
            <a:r>
              <a:rPr sz="1500" spc="-110">
                <a:solidFill>
                  <a:srgbClr val="0C285A"/>
                </a:solidFill>
                <a:latin typeface="Verdana"/>
                <a:cs typeface="Verdana"/>
              </a:rPr>
              <a:t>ou </a:t>
            </a:r>
            <a:r>
              <a:rPr sz="1500" spc="-105">
                <a:solidFill>
                  <a:srgbClr val="0C285A"/>
                </a:solidFill>
                <a:latin typeface="Verdana"/>
                <a:cs typeface="Verdana"/>
              </a:rPr>
              <a:t>posterior</a:t>
            </a:r>
            <a:r>
              <a:rPr sz="1500" spc="-110">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140">
                <a:solidFill>
                  <a:srgbClr val="0C285A"/>
                </a:solidFill>
                <a:latin typeface="Verdana"/>
                <a:cs typeface="Verdana"/>
              </a:rPr>
              <a:t>ela.</a:t>
            </a:r>
            <a:r>
              <a:rPr sz="1500" spc="-105">
                <a:solidFill>
                  <a:srgbClr val="0C285A"/>
                </a:solidFill>
                <a:latin typeface="Verdana"/>
                <a:cs typeface="Verdana"/>
              </a:rPr>
              <a:t> Como</a:t>
            </a:r>
            <a:r>
              <a:rPr sz="1500" spc="-110">
                <a:solidFill>
                  <a:srgbClr val="0C285A"/>
                </a:solidFill>
                <a:latin typeface="Verdana"/>
                <a:cs typeface="Verdana"/>
              </a:rPr>
              <a:t> </a:t>
            </a:r>
            <a:r>
              <a:rPr sz="1500" spc="-20">
                <a:solidFill>
                  <a:srgbClr val="0C285A"/>
                </a:solidFill>
                <a:latin typeface="Verdana"/>
                <a:cs typeface="Verdana"/>
              </a:rPr>
              <a:t>cada </a:t>
            </a:r>
            <a:r>
              <a:rPr sz="1500" spc="-114">
                <a:solidFill>
                  <a:srgbClr val="0C285A"/>
                </a:solidFill>
                <a:latin typeface="Verdana"/>
                <a:cs typeface="Verdana"/>
              </a:rPr>
              <a:t>prefeitura</a:t>
            </a:r>
            <a:r>
              <a:rPr sz="1500" spc="-105">
                <a:solidFill>
                  <a:srgbClr val="0C285A"/>
                </a:solidFill>
                <a:latin typeface="Verdana"/>
                <a:cs typeface="Verdana"/>
              </a:rPr>
              <a:t> </a:t>
            </a:r>
            <a:r>
              <a:rPr sz="1500" spc="-90">
                <a:solidFill>
                  <a:srgbClr val="0C285A"/>
                </a:solidFill>
                <a:latin typeface="Verdana"/>
                <a:cs typeface="Verdana"/>
              </a:rPr>
              <a:t>possui</a:t>
            </a:r>
            <a:r>
              <a:rPr sz="1500" spc="-105">
                <a:solidFill>
                  <a:srgbClr val="0C285A"/>
                </a:solidFill>
                <a:latin typeface="Verdana"/>
                <a:cs typeface="Verdana"/>
              </a:rPr>
              <a:t> </a:t>
            </a:r>
            <a:r>
              <a:rPr sz="1500" spc="-135">
                <a:solidFill>
                  <a:srgbClr val="0C285A"/>
                </a:solidFill>
                <a:latin typeface="Verdana"/>
                <a:cs typeface="Verdana"/>
              </a:rPr>
              <a:t>formato</a:t>
            </a:r>
            <a:r>
              <a:rPr sz="1500" spc="-100">
                <a:solidFill>
                  <a:srgbClr val="0C285A"/>
                </a:solidFill>
                <a:latin typeface="Verdana"/>
                <a:cs typeface="Verdana"/>
              </a:rPr>
              <a:t> </a:t>
            </a:r>
            <a:r>
              <a:rPr sz="1500" spc="-125">
                <a:solidFill>
                  <a:srgbClr val="0C285A"/>
                </a:solidFill>
                <a:latin typeface="Verdana"/>
                <a:cs typeface="Verdana"/>
              </a:rPr>
              <a:t>próprio,</a:t>
            </a:r>
            <a:r>
              <a:rPr sz="1500" spc="-105">
                <a:solidFill>
                  <a:srgbClr val="0C285A"/>
                </a:solidFill>
                <a:latin typeface="Verdana"/>
                <a:cs typeface="Verdana"/>
              </a:rPr>
              <a:t> </a:t>
            </a:r>
            <a:r>
              <a:rPr sz="1500" spc="-114">
                <a:solidFill>
                  <a:srgbClr val="0C285A"/>
                </a:solidFill>
                <a:latin typeface="Verdana"/>
                <a:cs typeface="Verdana"/>
              </a:rPr>
              <a:t>é</a:t>
            </a:r>
            <a:r>
              <a:rPr sz="1500" spc="-105">
                <a:solidFill>
                  <a:srgbClr val="0C285A"/>
                </a:solidFill>
                <a:latin typeface="Verdana"/>
                <a:cs typeface="Verdana"/>
              </a:rPr>
              <a:t> </a:t>
            </a:r>
            <a:r>
              <a:rPr sz="1500" spc="-95">
                <a:solidFill>
                  <a:srgbClr val="0C285A"/>
                </a:solidFill>
                <a:latin typeface="Verdana"/>
                <a:cs typeface="Verdana"/>
              </a:rPr>
              <a:t>necessário</a:t>
            </a:r>
            <a:r>
              <a:rPr sz="1500" spc="-105">
                <a:solidFill>
                  <a:srgbClr val="0C285A"/>
                </a:solidFill>
                <a:latin typeface="Verdana"/>
                <a:cs typeface="Verdana"/>
              </a:rPr>
              <a:t> verificar</a:t>
            </a:r>
            <a:r>
              <a:rPr sz="1500" spc="-100">
                <a:solidFill>
                  <a:srgbClr val="0C285A"/>
                </a:solidFill>
                <a:latin typeface="Verdana"/>
                <a:cs typeface="Verdana"/>
              </a:rPr>
              <a:t> se</a:t>
            </a:r>
            <a:r>
              <a:rPr sz="1500" spc="-105">
                <a:solidFill>
                  <a:srgbClr val="0C285A"/>
                </a:solidFill>
                <a:latin typeface="Verdana"/>
                <a:cs typeface="Verdana"/>
              </a:rPr>
              <a:t> </a:t>
            </a:r>
            <a:r>
              <a:rPr sz="1500" spc="-100">
                <a:solidFill>
                  <a:srgbClr val="0C285A"/>
                </a:solidFill>
                <a:latin typeface="Verdana"/>
                <a:cs typeface="Verdana"/>
              </a:rPr>
              <a:t>o</a:t>
            </a:r>
            <a:r>
              <a:rPr sz="1500" spc="-105">
                <a:solidFill>
                  <a:srgbClr val="0C285A"/>
                </a:solidFill>
                <a:latin typeface="Verdana"/>
                <a:cs typeface="Verdana"/>
              </a:rPr>
              <a:t> </a:t>
            </a:r>
            <a:r>
              <a:rPr sz="1500" spc="-120">
                <a:solidFill>
                  <a:srgbClr val="0C285A"/>
                </a:solidFill>
                <a:latin typeface="Verdana"/>
                <a:cs typeface="Verdana"/>
              </a:rPr>
              <a:t>documento</a:t>
            </a:r>
            <a:r>
              <a:rPr sz="1500" spc="-100">
                <a:solidFill>
                  <a:srgbClr val="0C285A"/>
                </a:solidFill>
                <a:latin typeface="Verdana"/>
                <a:cs typeface="Verdana"/>
              </a:rPr>
              <a:t> </a:t>
            </a:r>
            <a:r>
              <a:rPr sz="1500" spc="-110">
                <a:solidFill>
                  <a:srgbClr val="0C285A"/>
                </a:solidFill>
                <a:latin typeface="Verdana"/>
                <a:cs typeface="Verdana"/>
              </a:rPr>
              <a:t>está</a:t>
            </a:r>
            <a:r>
              <a:rPr sz="1500" spc="-105">
                <a:solidFill>
                  <a:srgbClr val="0C285A"/>
                </a:solidFill>
                <a:latin typeface="Verdana"/>
                <a:cs typeface="Verdana"/>
              </a:rPr>
              <a:t> </a:t>
            </a:r>
            <a:r>
              <a:rPr sz="1500" spc="-120">
                <a:solidFill>
                  <a:srgbClr val="0C285A"/>
                </a:solidFill>
                <a:latin typeface="Verdana"/>
                <a:cs typeface="Verdana"/>
              </a:rPr>
              <a:t>dentro</a:t>
            </a:r>
            <a:r>
              <a:rPr sz="1500" spc="-105">
                <a:solidFill>
                  <a:srgbClr val="0C285A"/>
                </a:solidFill>
                <a:latin typeface="Verdana"/>
                <a:cs typeface="Verdana"/>
              </a:rPr>
              <a:t> </a:t>
            </a:r>
            <a:r>
              <a:rPr sz="1500" spc="-100">
                <a:solidFill>
                  <a:srgbClr val="0C285A"/>
                </a:solidFill>
                <a:latin typeface="Verdana"/>
                <a:cs typeface="Verdana"/>
              </a:rPr>
              <a:t>do </a:t>
            </a:r>
            <a:r>
              <a:rPr sz="1500" spc="-114">
                <a:solidFill>
                  <a:srgbClr val="0C285A"/>
                </a:solidFill>
                <a:latin typeface="Verdana"/>
                <a:cs typeface="Verdana"/>
              </a:rPr>
              <a:t>padrão</a:t>
            </a:r>
            <a:r>
              <a:rPr sz="1500" spc="-105">
                <a:solidFill>
                  <a:srgbClr val="0C285A"/>
                </a:solidFill>
                <a:latin typeface="Verdana"/>
                <a:cs typeface="Verdana"/>
              </a:rPr>
              <a:t> </a:t>
            </a:r>
            <a:r>
              <a:rPr sz="1500" spc="-20">
                <a:solidFill>
                  <a:srgbClr val="0C285A"/>
                </a:solidFill>
                <a:latin typeface="Verdana"/>
                <a:cs typeface="Verdana"/>
              </a:rPr>
              <a:t>ofi- </a:t>
            </a:r>
            <a:r>
              <a:rPr sz="1500" spc="-65">
                <a:solidFill>
                  <a:srgbClr val="0C285A"/>
                </a:solidFill>
                <a:latin typeface="Verdana"/>
                <a:cs typeface="Verdana"/>
              </a:rPr>
              <a:t>cial</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100">
                <a:solidFill>
                  <a:srgbClr val="0C285A"/>
                </a:solidFill>
                <a:latin typeface="Verdana"/>
                <a:cs typeface="Verdana"/>
              </a:rPr>
              <a:t>se</a:t>
            </a:r>
            <a:r>
              <a:rPr sz="1500" spc="-105">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95">
                <a:solidFill>
                  <a:srgbClr val="0C285A"/>
                </a:solidFill>
                <a:latin typeface="Verdana"/>
                <a:cs typeface="Verdana"/>
              </a:rPr>
              <a:t>situação</a:t>
            </a:r>
            <a:r>
              <a:rPr sz="1500" spc="-110">
                <a:solidFill>
                  <a:srgbClr val="0C285A"/>
                </a:solidFill>
                <a:latin typeface="Verdana"/>
                <a:cs typeface="Verdana"/>
              </a:rPr>
              <a:t> </a:t>
            </a:r>
            <a:r>
              <a:rPr sz="1500" spc="-114">
                <a:solidFill>
                  <a:srgbClr val="0C285A"/>
                </a:solidFill>
                <a:latin typeface="Verdana"/>
                <a:cs typeface="Verdana"/>
              </a:rPr>
              <a:t>apresentada</a:t>
            </a:r>
            <a:r>
              <a:rPr sz="1500" spc="-105">
                <a:solidFill>
                  <a:srgbClr val="0C285A"/>
                </a:solidFill>
                <a:latin typeface="Verdana"/>
                <a:cs typeface="Verdana"/>
              </a:rPr>
              <a:t> </a:t>
            </a:r>
            <a:r>
              <a:rPr sz="1500" spc="-130">
                <a:solidFill>
                  <a:srgbClr val="0C285A"/>
                </a:solidFill>
                <a:latin typeface="Verdana"/>
                <a:cs typeface="Verdana"/>
              </a:rPr>
              <a:t>realmente</a:t>
            </a:r>
            <a:r>
              <a:rPr sz="1500" spc="-110">
                <a:solidFill>
                  <a:srgbClr val="0C285A"/>
                </a:solidFill>
                <a:latin typeface="Verdana"/>
                <a:cs typeface="Verdana"/>
              </a:rPr>
              <a:t> confirma</a:t>
            </a:r>
            <a:r>
              <a:rPr sz="1500" spc="-105">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regularidade da</a:t>
            </a:r>
            <a:r>
              <a:rPr sz="1500" spc="-105">
                <a:solidFill>
                  <a:srgbClr val="0C285A"/>
                </a:solidFill>
                <a:latin typeface="Verdana"/>
                <a:cs typeface="Verdana"/>
              </a:rPr>
              <a:t> </a:t>
            </a:r>
            <a:r>
              <a:rPr sz="1500" spc="-140">
                <a:solidFill>
                  <a:srgbClr val="0C285A"/>
                </a:solidFill>
                <a:latin typeface="Verdana"/>
                <a:cs typeface="Verdana"/>
              </a:rPr>
              <a:t>empresa.</a:t>
            </a:r>
            <a:r>
              <a:rPr sz="1500" spc="-110">
                <a:solidFill>
                  <a:srgbClr val="0C285A"/>
                </a:solidFill>
                <a:latin typeface="Verdana"/>
                <a:cs typeface="Verdana"/>
              </a:rPr>
              <a:t> </a:t>
            </a:r>
            <a:r>
              <a:rPr sz="1500" spc="-125">
                <a:solidFill>
                  <a:srgbClr val="0C285A"/>
                </a:solidFill>
                <a:latin typeface="Verdana"/>
                <a:cs typeface="Verdana"/>
              </a:rPr>
              <a:t>Embora</a:t>
            </a:r>
            <a:r>
              <a:rPr sz="1500" spc="-110">
                <a:solidFill>
                  <a:srgbClr val="0C285A"/>
                </a:solidFill>
                <a:latin typeface="Verdana"/>
                <a:cs typeface="Verdana"/>
              </a:rPr>
              <a:t> </a:t>
            </a:r>
            <a:r>
              <a:rPr sz="1500" spc="-90">
                <a:solidFill>
                  <a:srgbClr val="0C285A"/>
                </a:solidFill>
                <a:latin typeface="Verdana"/>
                <a:cs typeface="Verdana"/>
              </a:rPr>
              <a:t>autônoma, </a:t>
            </a:r>
            <a:r>
              <a:rPr sz="1500" spc="-114">
                <a:solidFill>
                  <a:srgbClr val="0C285A"/>
                </a:solidFill>
                <a:latin typeface="Verdana"/>
                <a:cs typeface="Verdana"/>
              </a:rPr>
              <a:t>sua</a:t>
            </a:r>
            <a:r>
              <a:rPr sz="1500" spc="-110">
                <a:solidFill>
                  <a:srgbClr val="0C285A"/>
                </a:solidFill>
                <a:latin typeface="Verdana"/>
                <a:cs typeface="Verdana"/>
              </a:rPr>
              <a:t> </a:t>
            </a:r>
            <a:r>
              <a:rPr sz="1500" spc="-100">
                <a:solidFill>
                  <a:srgbClr val="0C285A"/>
                </a:solidFill>
                <a:latin typeface="Verdana"/>
                <a:cs typeface="Verdana"/>
              </a:rPr>
              <a:t>análise</a:t>
            </a:r>
            <a:r>
              <a:rPr sz="1500" spc="-110">
                <a:solidFill>
                  <a:srgbClr val="0C285A"/>
                </a:solidFill>
                <a:latin typeface="Verdana"/>
                <a:cs typeface="Verdana"/>
              </a:rPr>
              <a:t> </a:t>
            </a:r>
            <a:r>
              <a:rPr sz="1500" spc="-114">
                <a:solidFill>
                  <a:srgbClr val="0C285A"/>
                </a:solidFill>
                <a:latin typeface="Verdana"/>
                <a:cs typeface="Verdana"/>
              </a:rPr>
              <a:t>complementa</a:t>
            </a:r>
            <a:r>
              <a:rPr sz="1500" spc="-105">
                <a:solidFill>
                  <a:srgbClr val="0C285A"/>
                </a:solidFill>
                <a:latin typeface="Verdana"/>
                <a:cs typeface="Verdana"/>
              </a:rPr>
              <a:t> </a:t>
            </a:r>
            <a:r>
              <a:rPr sz="1500" spc="-110">
                <a:solidFill>
                  <a:srgbClr val="0C285A"/>
                </a:solidFill>
                <a:latin typeface="Verdana"/>
                <a:cs typeface="Verdana"/>
              </a:rPr>
              <a:t>as </a:t>
            </a:r>
            <a:r>
              <a:rPr sz="1500" spc="-85">
                <a:solidFill>
                  <a:srgbClr val="0C285A"/>
                </a:solidFill>
                <a:latin typeface="Verdana"/>
                <a:cs typeface="Verdana"/>
              </a:rPr>
              <a:t>certidões</a:t>
            </a:r>
            <a:r>
              <a:rPr sz="1500" spc="-105">
                <a:solidFill>
                  <a:srgbClr val="0C285A"/>
                </a:solidFill>
                <a:latin typeface="Verdana"/>
                <a:cs typeface="Verdana"/>
              </a:rPr>
              <a:t> estadual</a:t>
            </a:r>
            <a:r>
              <a:rPr sz="1500" spc="-11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25">
                <a:solidFill>
                  <a:srgbClr val="0C285A"/>
                </a:solidFill>
                <a:latin typeface="Verdana"/>
                <a:cs typeface="Verdana"/>
              </a:rPr>
              <a:t>federal,</a:t>
            </a:r>
            <a:r>
              <a:rPr sz="1500" spc="-110">
                <a:solidFill>
                  <a:srgbClr val="0C285A"/>
                </a:solidFill>
                <a:latin typeface="Verdana"/>
                <a:cs typeface="Verdana"/>
              </a:rPr>
              <a:t> </a:t>
            </a:r>
            <a:r>
              <a:rPr sz="1500" spc="-100">
                <a:solidFill>
                  <a:srgbClr val="0C285A"/>
                </a:solidFill>
                <a:latin typeface="Verdana"/>
                <a:cs typeface="Verdana"/>
              </a:rPr>
              <a:t>funcionando</a:t>
            </a:r>
            <a:r>
              <a:rPr sz="1500" spc="-105">
                <a:solidFill>
                  <a:srgbClr val="0C285A"/>
                </a:solidFill>
                <a:latin typeface="Verdana"/>
                <a:cs typeface="Verdana"/>
              </a:rPr>
              <a:t> </a:t>
            </a:r>
            <a:r>
              <a:rPr sz="1500" spc="-114">
                <a:solidFill>
                  <a:srgbClr val="0C285A"/>
                </a:solidFill>
                <a:latin typeface="Verdana"/>
                <a:cs typeface="Verdana"/>
              </a:rPr>
              <a:t>como</a:t>
            </a:r>
            <a:r>
              <a:rPr sz="1500" spc="-110">
                <a:solidFill>
                  <a:srgbClr val="0C285A"/>
                </a:solidFill>
                <a:latin typeface="Verdana"/>
                <a:cs typeface="Verdana"/>
              </a:rPr>
              <a:t> parte</a:t>
            </a:r>
            <a:r>
              <a:rPr sz="1500" spc="-105">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14">
                <a:solidFill>
                  <a:srgbClr val="0C285A"/>
                </a:solidFill>
                <a:latin typeface="Verdana"/>
                <a:cs typeface="Verdana"/>
              </a:rPr>
              <a:t>conjunto</a:t>
            </a:r>
            <a:r>
              <a:rPr sz="1500" spc="-105">
                <a:solidFill>
                  <a:srgbClr val="0C285A"/>
                </a:solidFill>
                <a:latin typeface="Verdana"/>
                <a:cs typeface="Verdana"/>
              </a:rPr>
              <a:t> </a:t>
            </a:r>
            <a:r>
              <a:rPr sz="1500" spc="-25">
                <a:solidFill>
                  <a:srgbClr val="0C285A"/>
                </a:solidFill>
                <a:latin typeface="Verdana"/>
                <a:cs typeface="Verdana"/>
              </a:rPr>
              <a:t>de </a:t>
            </a:r>
            <a:r>
              <a:rPr sz="1500" spc="-110">
                <a:solidFill>
                  <a:srgbClr val="0C285A"/>
                </a:solidFill>
                <a:latin typeface="Verdana"/>
                <a:cs typeface="Verdana"/>
              </a:rPr>
              <a:t>comprovação</a:t>
            </a:r>
            <a:r>
              <a:rPr sz="1500" spc="-100">
                <a:solidFill>
                  <a:srgbClr val="0C285A"/>
                </a:solidFill>
                <a:latin typeface="Verdana"/>
                <a:cs typeface="Verdana"/>
              </a:rPr>
              <a:t> </a:t>
            </a:r>
            <a:r>
              <a:rPr sz="1500" spc="-110">
                <a:solidFill>
                  <a:srgbClr val="0C285A"/>
                </a:solidFill>
                <a:latin typeface="Verdana"/>
                <a:cs typeface="Verdana"/>
              </a:rPr>
              <a:t>da</a:t>
            </a:r>
            <a:r>
              <a:rPr sz="1500" spc="-100">
                <a:solidFill>
                  <a:srgbClr val="0C285A"/>
                </a:solidFill>
                <a:latin typeface="Verdana"/>
                <a:cs typeface="Verdana"/>
              </a:rPr>
              <a:t> idoneidade</a:t>
            </a:r>
            <a:r>
              <a:rPr sz="1500" spc="-95">
                <a:solidFill>
                  <a:srgbClr val="0C285A"/>
                </a:solidFill>
                <a:latin typeface="Verdana"/>
                <a:cs typeface="Verdana"/>
              </a:rPr>
              <a:t> </a:t>
            </a:r>
            <a:r>
              <a:rPr sz="1500" spc="-85">
                <a:solidFill>
                  <a:srgbClr val="0C285A"/>
                </a:solidFill>
                <a:latin typeface="Verdana"/>
                <a:cs typeface="Verdana"/>
              </a:rPr>
              <a:t>fiscal</a:t>
            </a:r>
            <a:r>
              <a:rPr sz="1500" spc="-100">
                <a:solidFill>
                  <a:srgbClr val="0C285A"/>
                </a:solidFill>
                <a:latin typeface="Verdana"/>
                <a:cs typeface="Verdana"/>
              </a:rPr>
              <a:t> </a:t>
            </a:r>
            <a:r>
              <a:rPr sz="1500" spc="-110">
                <a:solidFill>
                  <a:srgbClr val="0C285A"/>
                </a:solidFill>
                <a:latin typeface="Verdana"/>
                <a:cs typeface="Verdana"/>
              </a:rPr>
              <a:t>da</a:t>
            </a:r>
            <a:r>
              <a:rPr sz="1500" spc="-95">
                <a:solidFill>
                  <a:srgbClr val="0C285A"/>
                </a:solidFill>
                <a:latin typeface="Verdana"/>
                <a:cs typeface="Verdana"/>
              </a:rPr>
              <a:t> </a:t>
            </a:r>
            <a:r>
              <a:rPr sz="1500" spc="-10">
                <a:solidFill>
                  <a:srgbClr val="0C285A"/>
                </a:solidFill>
                <a:latin typeface="Verdana"/>
                <a:cs typeface="Verdana"/>
              </a:rPr>
              <a:t>empresa.</a:t>
            </a:r>
            <a:endParaRPr sz="1500">
              <a:latin typeface="Verdana"/>
              <a:cs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29995" y="4258817"/>
            <a:ext cx="6046470" cy="1460500"/>
            <a:chOff x="829995" y="4258817"/>
            <a:chExt cx="6046470" cy="1460500"/>
          </a:xfrm>
        </p:grpSpPr>
        <p:sp>
          <p:nvSpPr>
            <p:cNvPr id="3" name="object 3"/>
            <p:cNvSpPr/>
            <p:nvPr/>
          </p:nvSpPr>
          <p:spPr>
            <a:xfrm>
              <a:off x="842695" y="4271517"/>
              <a:ext cx="5292725" cy="1435100"/>
            </a:xfrm>
            <a:custGeom>
              <a:avLst/>
              <a:gdLst/>
              <a:ahLst/>
              <a:cxnLst/>
              <a:rect l="l" t="t" r="r" b="b"/>
              <a:pathLst>
                <a:path w="5292725" h="1435100">
                  <a:moveTo>
                    <a:pt x="5292725" y="0"/>
                  </a:moveTo>
                  <a:lnTo>
                    <a:pt x="0" y="0"/>
                  </a:lnTo>
                  <a:lnTo>
                    <a:pt x="0" y="1435100"/>
                  </a:lnTo>
                  <a:lnTo>
                    <a:pt x="5292725" y="1435100"/>
                  </a:lnTo>
                  <a:lnTo>
                    <a:pt x="5292725" y="0"/>
                  </a:lnTo>
                  <a:close/>
                </a:path>
              </a:pathLst>
            </a:custGeom>
            <a:solidFill>
              <a:srgbClr val="FFFFFF"/>
            </a:solidFill>
          </p:spPr>
          <p:txBody>
            <a:bodyPr wrap="square" lIns="0" tIns="0" rIns="0" bIns="0" rtlCol="0"/>
            <a:lstStyle/>
            <a:p>
              <a:endParaRPr/>
            </a:p>
          </p:txBody>
        </p:sp>
        <p:sp>
          <p:nvSpPr>
            <p:cNvPr id="4" name="object 4"/>
            <p:cNvSpPr/>
            <p:nvPr/>
          </p:nvSpPr>
          <p:spPr>
            <a:xfrm>
              <a:off x="842695" y="4271517"/>
              <a:ext cx="5292725" cy="1435100"/>
            </a:xfrm>
            <a:custGeom>
              <a:avLst/>
              <a:gdLst/>
              <a:ahLst/>
              <a:cxnLst/>
              <a:rect l="l" t="t" r="r" b="b"/>
              <a:pathLst>
                <a:path w="5292725" h="1435100">
                  <a:moveTo>
                    <a:pt x="0" y="1435100"/>
                  </a:moveTo>
                  <a:lnTo>
                    <a:pt x="5292725" y="1435100"/>
                  </a:lnTo>
                  <a:lnTo>
                    <a:pt x="5292725" y="0"/>
                  </a:lnTo>
                  <a:lnTo>
                    <a:pt x="0" y="0"/>
                  </a:lnTo>
                  <a:lnTo>
                    <a:pt x="0" y="1435100"/>
                  </a:lnTo>
                  <a:close/>
                </a:path>
              </a:pathLst>
            </a:custGeom>
            <a:ln w="25400">
              <a:solidFill>
                <a:srgbClr val="3C4065"/>
              </a:solidFill>
            </a:ln>
          </p:spPr>
          <p:txBody>
            <a:bodyPr wrap="square" lIns="0" tIns="0" rIns="0" bIns="0" rtlCol="0"/>
            <a:lstStyle/>
            <a:p>
              <a:endParaRPr/>
            </a:p>
          </p:txBody>
        </p:sp>
        <p:pic>
          <p:nvPicPr>
            <p:cNvPr id="5" name="object 5"/>
            <p:cNvPicPr/>
            <p:nvPr/>
          </p:nvPicPr>
          <p:blipFill>
            <a:blip r:embed="rId2" cstate="print"/>
            <a:stretch>
              <a:fillRect/>
            </a:stretch>
          </p:blipFill>
          <p:spPr>
            <a:xfrm>
              <a:off x="878547" y="4322864"/>
              <a:ext cx="5183987" cy="1360792"/>
            </a:xfrm>
            <a:prstGeom prst="rect">
              <a:avLst/>
            </a:prstGeom>
          </p:spPr>
        </p:pic>
        <p:sp>
          <p:nvSpPr>
            <p:cNvPr id="6" name="object 6"/>
            <p:cNvSpPr/>
            <p:nvPr/>
          </p:nvSpPr>
          <p:spPr>
            <a:xfrm>
              <a:off x="6148114" y="4374851"/>
              <a:ext cx="640080" cy="614680"/>
            </a:xfrm>
            <a:custGeom>
              <a:avLst/>
              <a:gdLst/>
              <a:ahLst/>
              <a:cxnLst/>
              <a:rect l="l" t="t" r="r" b="b"/>
              <a:pathLst>
                <a:path w="640079" h="614679">
                  <a:moveTo>
                    <a:pt x="0" y="614222"/>
                  </a:moveTo>
                  <a:lnTo>
                    <a:pt x="332016" y="614222"/>
                  </a:lnTo>
                  <a:lnTo>
                    <a:pt x="332016" y="0"/>
                  </a:lnTo>
                  <a:lnTo>
                    <a:pt x="640067" y="0"/>
                  </a:lnTo>
                </a:path>
              </a:pathLst>
            </a:custGeom>
            <a:ln w="25400">
              <a:solidFill>
                <a:srgbClr val="0C285A"/>
              </a:solidFill>
            </a:ln>
          </p:spPr>
          <p:txBody>
            <a:bodyPr wrap="square" lIns="0" tIns="0" rIns="0" bIns="0" rtlCol="0"/>
            <a:lstStyle/>
            <a:p>
              <a:endParaRPr/>
            </a:p>
          </p:txBody>
        </p:sp>
        <p:sp>
          <p:nvSpPr>
            <p:cNvPr id="7" name="object 7"/>
            <p:cNvSpPr/>
            <p:nvPr/>
          </p:nvSpPr>
          <p:spPr>
            <a:xfrm>
              <a:off x="6739955" y="4325304"/>
              <a:ext cx="136525" cy="99695"/>
            </a:xfrm>
            <a:custGeom>
              <a:avLst/>
              <a:gdLst/>
              <a:ahLst/>
              <a:cxnLst/>
              <a:rect l="l" t="t" r="r" b="b"/>
              <a:pathLst>
                <a:path w="136525" h="99695">
                  <a:moveTo>
                    <a:pt x="0" y="0"/>
                  </a:moveTo>
                  <a:lnTo>
                    <a:pt x="0" y="99098"/>
                  </a:lnTo>
                  <a:lnTo>
                    <a:pt x="136169" y="49542"/>
                  </a:lnTo>
                  <a:lnTo>
                    <a:pt x="0" y="0"/>
                  </a:lnTo>
                  <a:close/>
                </a:path>
              </a:pathLst>
            </a:custGeom>
            <a:solidFill>
              <a:srgbClr val="0C285A"/>
            </a:solidFill>
          </p:spPr>
          <p:txBody>
            <a:bodyPr wrap="square" lIns="0" tIns="0" rIns="0" bIns="0" rtlCol="0"/>
            <a:lstStyle/>
            <a:p>
              <a:endParaRPr/>
            </a:p>
          </p:txBody>
        </p:sp>
      </p:grpSp>
      <p:grpSp>
        <p:nvGrpSpPr>
          <p:cNvPr id="8" name="object 8"/>
          <p:cNvGrpSpPr/>
          <p:nvPr/>
        </p:nvGrpSpPr>
        <p:grpSpPr>
          <a:xfrm>
            <a:off x="838847" y="2350160"/>
            <a:ext cx="5937250" cy="1713230"/>
            <a:chOff x="838847" y="2350160"/>
            <a:chExt cx="5937250" cy="1713230"/>
          </a:xfrm>
        </p:grpSpPr>
        <p:sp>
          <p:nvSpPr>
            <p:cNvPr id="9" name="object 9"/>
            <p:cNvSpPr/>
            <p:nvPr/>
          </p:nvSpPr>
          <p:spPr>
            <a:xfrm>
              <a:off x="851547" y="2362860"/>
              <a:ext cx="5171440" cy="1687830"/>
            </a:xfrm>
            <a:custGeom>
              <a:avLst/>
              <a:gdLst/>
              <a:ahLst/>
              <a:cxnLst/>
              <a:rect l="l" t="t" r="r" b="b"/>
              <a:pathLst>
                <a:path w="5171440" h="1687829">
                  <a:moveTo>
                    <a:pt x="5171300" y="0"/>
                  </a:moveTo>
                  <a:lnTo>
                    <a:pt x="0" y="0"/>
                  </a:lnTo>
                  <a:lnTo>
                    <a:pt x="0" y="1687791"/>
                  </a:lnTo>
                  <a:lnTo>
                    <a:pt x="5171300" y="1687791"/>
                  </a:lnTo>
                  <a:lnTo>
                    <a:pt x="5171300" y="0"/>
                  </a:lnTo>
                  <a:close/>
                </a:path>
              </a:pathLst>
            </a:custGeom>
            <a:solidFill>
              <a:srgbClr val="FFFFFF"/>
            </a:solidFill>
          </p:spPr>
          <p:txBody>
            <a:bodyPr wrap="square" lIns="0" tIns="0" rIns="0" bIns="0" rtlCol="0"/>
            <a:lstStyle/>
            <a:p>
              <a:endParaRPr/>
            </a:p>
          </p:txBody>
        </p:sp>
        <p:sp>
          <p:nvSpPr>
            <p:cNvPr id="10" name="object 10"/>
            <p:cNvSpPr/>
            <p:nvPr/>
          </p:nvSpPr>
          <p:spPr>
            <a:xfrm>
              <a:off x="851547" y="2362860"/>
              <a:ext cx="5171440" cy="1687830"/>
            </a:xfrm>
            <a:custGeom>
              <a:avLst/>
              <a:gdLst/>
              <a:ahLst/>
              <a:cxnLst/>
              <a:rect l="l" t="t" r="r" b="b"/>
              <a:pathLst>
                <a:path w="5171440" h="1687829">
                  <a:moveTo>
                    <a:pt x="0" y="1687791"/>
                  </a:moveTo>
                  <a:lnTo>
                    <a:pt x="5171300" y="1687791"/>
                  </a:lnTo>
                  <a:lnTo>
                    <a:pt x="5171300" y="0"/>
                  </a:lnTo>
                  <a:lnTo>
                    <a:pt x="0" y="0"/>
                  </a:lnTo>
                  <a:lnTo>
                    <a:pt x="0" y="1687791"/>
                  </a:lnTo>
                  <a:close/>
                </a:path>
              </a:pathLst>
            </a:custGeom>
            <a:ln w="25400">
              <a:solidFill>
                <a:srgbClr val="222E54"/>
              </a:solidFill>
            </a:ln>
          </p:spPr>
          <p:txBody>
            <a:bodyPr wrap="square" lIns="0" tIns="0" rIns="0" bIns="0" rtlCol="0"/>
            <a:lstStyle/>
            <a:p>
              <a:endParaRPr/>
            </a:p>
          </p:txBody>
        </p:sp>
        <p:pic>
          <p:nvPicPr>
            <p:cNvPr id="11" name="object 11"/>
            <p:cNvPicPr/>
            <p:nvPr/>
          </p:nvPicPr>
          <p:blipFill>
            <a:blip r:embed="rId3" cstate="print"/>
            <a:stretch>
              <a:fillRect/>
            </a:stretch>
          </p:blipFill>
          <p:spPr>
            <a:xfrm>
              <a:off x="906843" y="2410510"/>
              <a:ext cx="4843703" cy="1596466"/>
            </a:xfrm>
            <a:prstGeom prst="rect">
              <a:avLst/>
            </a:prstGeom>
          </p:spPr>
        </p:pic>
        <p:sp>
          <p:nvSpPr>
            <p:cNvPr id="12" name="object 12"/>
            <p:cNvSpPr/>
            <p:nvPr/>
          </p:nvSpPr>
          <p:spPr>
            <a:xfrm>
              <a:off x="6035544" y="2659547"/>
              <a:ext cx="652145" cy="502920"/>
            </a:xfrm>
            <a:custGeom>
              <a:avLst/>
              <a:gdLst/>
              <a:ahLst/>
              <a:cxnLst/>
              <a:rect l="l" t="t" r="r" b="b"/>
              <a:pathLst>
                <a:path w="652145" h="502919">
                  <a:moveTo>
                    <a:pt x="0" y="502450"/>
                  </a:moveTo>
                  <a:lnTo>
                    <a:pt x="408584" y="502450"/>
                  </a:lnTo>
                  <a:lnTo>
                    <a:pt x="408584" y="0"/>
                  </a:lnTo>
                  <a:lnTo>
                    <a:pt x="652068" y="0"/>
                  </a:lnTo>
                </a:path>
              </a:pathLst>
            </a:custGeom>
            <a:ln w="25400">
              <a:solidFill>
                <a:srgbClr val="0C285A"/>
              </a:solidFill>
            </a:ln>
          </p:spPr>
          <p:txBody>
            <a:bodyPr wrap="square" lIns="0" tIns="0" rIns="0" bIns="0" rtlCol="0"/>
            <a:lstStyle/>
            <a:p>
              <a:endParaRPr/>
            </a:p>
          </p:txBody>
        </p:sp>
        <p:sp>
          <p:nvSpPr>
            <p:cNvPr id="13" name="object 13"/>
            <p:cNvSpPr/>
            <p:nvPr/>
          </p:nvSpPr>
          <p:spPr>
            <a:xfrm>
              <a:off x="6639380" y="2610011"/>
              <a:ext cx="136525" cy="99695"/>
            </a:xfrm>
            <a:custGeom>
              <a:avLst/>
              <a:gdLst/>
              <a:ahLst/>
              <a:cxnLst/>
              <a:rect l="l" t="t" r="r" b="b"/>
              <a:pathLst>
                <a:path w="136525" h="99694">
                  <a:moveTo>
                    <a:pt x="0" y="0"/>
                  </a:moveTo>
                  <a:lnTo>
                    <a:pt x="0" y="99085"/>
                  </a:lnTo>
                  <a:lnTo>
                    <a:pt x="136169" y="49542"/>
                  </a:lnTo>
                  <a:lnTo>
                    <a:pt x="0" y="0"/>
                  </a:lnTo>
                  <a:close/>
                </a:path>
              </a:pathLst>
            </a:custGeom>
            <a:solidFill>
              <a:srgbClr val="0C285A"/>
            </a:solidFill>
          </p:spPr>
          <p:txBody>
            <a:bodyPr wrap="square" lIns="0" tIns="0" rIns="0" bIns="0" rtlCol="0"/>
            <a:lstStyle/>
            <a:p>
              <a:endParaRPr/>
            </a:p>
          </p:txBody>
        </p:sp>
      </p:grpSp>
      <p:grpSp>
        <p:nvGrpSpPr>
          <p:cNvPr id="14" name="object 14"/>
          <p:cNvGrpSpPr/>
          <p:nvPr/>
        </p:nvGrpSpPr>
        <p:grpSpPr>
          <a:xfrm>
            <a:off x="947089" y="5899410"/>
            <a:ext cx="5828665" cy="1229995"/>
            <a:chOff x="947089" y="5899410"/>
            <a:chExt cx="5828665" cy="1229995"/>
          </a:xfrm>
        </p:grpSpPr>
        <p:pic>
          <p:nvPicPr>
            <p:cNvPr id="15" name="object 15"/>
            <p:cNvPicPr/>
            <p:nvPr/>
          </p:nvPicPr>
          <p:blipFill>
            <a:blip r:embed="rId4" cstate="print"/>
            <a:stretch>
              <a:fillRect/>
            </a:stretch>
          </p:blipFill>
          <p:spPr>
            <a:xfrm>
              <a:off x="947089" y="5920651"/>
              <a:ext cx="3181819" cy="1208392"/>
            </a:xfrm>
            <a:prstGeom prst="rect">
              <a:avLst/>
            </a:prstGeom>
          </p:spPr>
        </p:pic>
        <p:sp>
          <p:nvSpPr>
            <p:cNvPr id="16" name="object 16"/>
            <p:cNvSpPr/>
            <p:nvPr/>
          </p:nvSpPr>
          <p:spPr>
            <a:xfrm>
              <a:off x="4129200" y="5948949"/>
              <a:ext cx="2558415" cy="669290"/>
            </a:xfrm>
            <a:custGeom>
              <a:avLst/>
              <a:gdLst/>
              <a:ahLst/>
              <a:cxnLst/>
              <a:rect l="l" t="t" r="r" b="b"/>
              <a:pathLst>
                <a:path w="2558415" h="669290">
                  <a:moveTo>
                    <a:pt x="0" y="669048"/>
                  </a:moveTo>
                  <a:lnTo>
                    <a:pt x="2296858" y="669048"/>
                  </a:lnTo>
                  <a:lnTo>
                    <a:pt x="2296858" y="0"/>
                  </a:lnTo>
                  <a:lnTo>
                    <a:pt x="2558415" y="0"/>
                  </a:lnTo>
                </a:path>
              </a:pathLst>
            </a:custGeom>
            <a:ln w="25400">
              <a:solidFill>
                <a:srgbClr val="0C285A"/>
              </a:solidFill>
            </a:ln>
          </p:spPr>
          <p:txBody>
            <a:bodyPr wrap="square" lIns="0" tIns="0" rIns="0" bIns="0" rtlCol="0"/>
            <a:lstStyle/>
            <a:p>
              <a:endParaRPr/>
            </a:p>
          </p:txBody>
        </p:sp>
        <p:sp>
          <p:nvSpPr>
            <p:cNvPr id="17" name="object 17"/>
            <p:cNvSpPr/>
            <p:nvPr/>
          </p:nvSpPr>
          <p:spPr>
            <a:xfrm>
              <a:off x="6639381" y="5899410"/>
              <a:ext cx="136525" cy="99695"/>
            </a:xfrm>
            <a:custGeom>
              <a:avLst/>
              <a:gdLst/>
              <a:ahLst/>
              <a:cxnLst/>
              <a:rect l="l" t="t" r="r" b="b"/>
              <a:pathLst>
                <a:path w="136525" h="99695">
                  <a:moveTo>
                    <a:pt x="0" y="0"/>
                  </a:moveTo>
                  <a:lnTo>
                    <a:pt x="0" y="99085"/>
                  </a:lnTo>
                  <a:lnTo>
                    <a:pt x="136169" y="49542"/>
                  </a:lnTo>
                  <a:lnTo>
                    <a:pt x="0" y="0"/>
                  </a:lnTo>
                  <a:close/>
                </a:path>
              </a:pathLst>
            </a:custGeom>
            <a:solidFill>
              <a:srgbClr val="0C285A"/>
            </a:solidFill>
          </p:spPr>
          <p:txBody>
            <a:bodyPr wrap="square" lIns="0" tIns="0" rIns="0" bIns="0" rtlCol="0"/>
            <a:lstStyle/>
            <a:p>
              <a:endParaRPr/>
            </a:p>
          </p:txBody>
        </p:sp>
      </p:grpSp>
      <p:sp>
        <p:nvSpPr>
          <p:cNvPr id="18" name="object 18"/>
          <p:cNvSpPr txBox="1">
            <a:spLocks noGrp="1"/>
          </p:cNvSpPr>
          <p:nvPr>
            <p:ph type="title"/>
          </p:nvPr>
        </p:nvSpPr>
        <p:spPr>
          <a:prstGeom prst="rect">
            <a:avLst/>
          </a:prstGeom>
        </p:spPr>
        <p:txBody>
          <a:bodyPr vert="horz" wrap="square" lIns="0" tIns="12700" rIns="0" bIns="0" rtlCol="0">
            <a:spAutoFit/>
          </a:bodyPr>
          <a:lstStyle/>
          <a:p>
            <a:pPr marL="153670">
              <a:lnSpc>
                <a:spcPts val="5940"/>
              </a:lnSpc>
              <a:spcBef>
                <a:spcPts val="100"/>
              </a:spcBef>
            </a:pPr>
            <a:r>
              <a:rPr spc="-120"/>
              <a:t>Acordo</a:t>
            </a:r>
            <a:r>
              <a:rPr spc="-320"/>
              <a:t> </a:t>
            </a:r>
            <a:r>
              <a:rPr spc="-225"/>
              <a:t>Individual</a:t>
            </a:r>
          </a:p>
          <a:p>
            <a:pPr marL="171450">
              <a:lnSpc>
                <a:spcPts val="282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sp>
        <p:nvSpPr>
          <p:cNvPr id="22" name="object 22"/>
          <p:cNvSpPr txBox="1">
            <a:spLocks noGrp="1"/>
          </p:cNvSpPr>
          <p:nvPr>
            <p:ph type="sldNum" sz="quarter" idx="7"/>
          </p:nvPr>
        </p:nvSpPr>
        <p:spPr>
          <a:prstGeom prst="rect">
            <a:avLst/>
          </a:prstGeom>
        </p:spPr>
        <p:txBody>
          <a:bodyPr vert="horz" wrap="square" lIns="0" tIns="20320" rIns="0" bIns="0" rtlCol="0">
            <a:spAutoFit/>
          </a:bodyPr>
          <a:lstStyle/>
          <a:p>
            <a:pPr marL="46355">
              <a:lnSpc>
                <a:spcPct val="100000"/>
              </a:lnSpc>
              <a:spcBef>
                <a:spcPts val="160"/>
              </a:spcBef>
            </a:pPr>
            <a:fld id="{81D60167-4931-47E6-BA6A-407CBD079E47}" type="slidenum">
              <a:rPr spc="-25" dirty="0"/>
              <a:t>9</a:t>
            </a:fld>
            <a:endParaRPr spc="-25"/>
          </a:p>
        </p:txBody>
      </p:sp>
      <p:sp>
        <p:nvSpPr>
          <p:cNvPr id="23" name="object 23"/>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4" name="object 24"/>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9" name="object 19"/>
          <p:cNvSpPr txBox="1"/>
          <p:nvPr/>
        </p:nvSpPr>
        <p:spPr>
          <a:xfrm>
            <a:off x="6899300" y="5843482"/>
            <a:ext cx="3278504"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42E54"/>
                </a:solidFill>
                <a:latin typeface="Arial"/>
                <a:cs typeface="Arial"/>
              </a:rPr>
              <a:t>5º </a:t>
            </a:r>
            <a:r>
              <a:rPr sz="1100" b="1" spc="-50">
                <a:solidFill>
                  <a:srgbClr val="242E54"/>
                </a:solidFill>
                <a:latin typeface="Arial"/>
                <a:cs typeface="Arial"/>
              </a:rPr>
              <a:t>PASSO:</a:t>
            </a:r>
            <a:r>
              <a:rPr sz="1100" b="1" spc="5">
                <a:solidFill>
                  <a:srgbClr val="242E54"/>
                </a:solidFill>
                <a:latin typeface="Arial"/>
                <a:cs typeface="Arial"/>
              </a:rPr>
              <a:t> </a:t>
            </a:r>
            <a:r>
              <a:rPr sz="1100" spc="-80">
                <a:solidFill>
                  <a:srgbClr val="242E54"/>
                </a:solidFill>
                <a:latin typeface="Verdana"/>
                <a:cs typeface="Verdana"/>
              </a:rPr>
              <a:t>Verificar</a:t>
            </a:r>
            <a:r>
              <a:rPr sz="1100" spc="-65">
                <a:solidFill>
                  <a:srgbClr val="242E54"/>
                </a:solidFill>
                <a:latin typeface="Verdana"/>
                <a:cs typeface="Verdana"/>
              </a:rPr>
              <a:t> </a:t>
            </a:r>
            <a:r>
              <a:rPr sz="1100" spc="-75">
                <a:solidFill>
                  <a:srgbClr val="242E54"/>
                </a:solidFill>
                <a:latin typeface="Verdana"/>
                <a:cs typeface="Verdana"/>
              </a:rPr>
              <a:t>se</a:t>
            </a:r>
            <a:r>
              <a:rPr sz="1100" spc="-60">
                <a:solidFill>
                  <a:srgbClr val="242E54"/>
                </a:solidFill>
                <a:latin typeface="Verdana"/>
                <a:cs typeface="Verdana"/>
              </a:rPr>
              <a:t> </a:t>
            </a:r>
            <a:r>
              <a:rPr sz="1100" spc="-65">
                <a:solidFill>
                  <a:srgbClr val="242E54"/>
                </a:solidFill>
                <a:latin typeface="Verdana"/>
                <a:cs typeface="Verdana"/>
              </a:rPr>
              <a:t>o </a:t>
            </a:r>
            <a:r>
              <a:rPr sz="1100" spc="-70">
                <a:solidFill>
                  <a:srgbClr val="242E54"/>
                </a:solidFill>
                <a:latin typeface="Verdana"/>
                <a:cs typeface="Verdana"/>
              </a:rPr>
              <a:t>acordo</a:t>
            </a:r>
            <a:r>
              <a:rPr sz="1100" spc="-60">
                <a:solidFill>
                  <a:srgbClr val="242E54"/>
                </a:solidFill>
                <a:latin typeface="Verdana"/>
                <a:cs typeface="Verdana"/>
              </a:rPr>
              <a:t> </a:t>
            </a:r>
            <a:r>
              <a:rPr sz="1100" spc="-75">
                <a:solidFill>
                  <a:srgbClr val="242E54"/>
                </a:solidFill>
                <a:latin typeface="Verdana"/>
                <a:cs typeface="Verdana"/>
              </a:rPr>
              <a:t>individual</a:t>
            </a:r>
            <a:r>
              <a:rPr sz="1100" spc="-65">
                <a:solidFill>
                  <a:srgbClr val="242E54"/>
                </a:solidFill>
                <a:latin typeface="Verdana"/>
                <a:cs typeface="Verdana"/>
              </a:rPr>
              <a:t> </a:t>
            </a:r>
            <a:r>
              <a:rPr sz="1100" spc="-70">
                <a:solidFill>
                  <a:srgbClr val="242E54"/>
                </a:solidFill>
                <a:latin typeface="Verdana"/>
                <a:cs typeface="Verdana"/>
              </a:rPr>
              <a:t>possui</a:t>
            </a:r>
            <a:r>
              <a:rPr sz="1100" spc="-65">
                <a:solidFill>
                  <a:srgbClr val="242E54"/>
                </a:solidFill>
                <a:latin typeface="Verdana"/>
                <a:cs typeface="Verdana"/>
              </a:rPr>
              <a:t> </a:t>
            </a:r>
            <a:r>
              <a:rPr sz="1100" spc="-40">
                <a:solidFill>
                  <a:srgbClr val="242E54"/>
                </a:solidFill>
                <a:latin typeface="Verdana"/>
                <a:cs typeface="Verdana"/>
              </a:rPr>
              <a:t>as- </a:t>
            </a:r>
            <a:r>
              <a:rPr sz="1100" spc="-90">
                <a:solidFill>
                  <a:srgbClr val="242E54"/>
                </a:solidFill>
                <a:latin typeface="Verdana"/>
                <a:cs typeface="Verdana"/>
              </a:rPr>
              <a:t>sinatura</a:t>
            </a:r>
            <a:r>
              <a:rPr sz="1100" spc="-50">
                <a:solidFill>
                  <a:srgbClr val="242E54"/>
                </a:solidFill>
                <a:latin typeface="Verdana"/>
                <a:cs typeface="Verdana"/>
              </a:rPr>
              <a:t> </a:t>
            </a:r>
            <a:r>
              <a:rPr sz="1100" spc="-95">
                <a:solidFill>
                  <a:srgbClr val="242E54"/>
                </a:solidFill>
                <a:latin typeface="Verdana"/>
                <a:cs typeface="Verdana"/>
              </a:rPr>
              <a:t>devidamente</a:t>
            </a:r>
            <a:r>
              <a:rPr sz="1100" spc="-45">
                <a:solidFill>
                  <a:srgbClr val="242E54"/>
                </a:solidFill>
                <a:latin typeface="Verdana"/>
                <a:cs typeface="Verdana"/>
              </a:rPr>
              <a:t> </a:t>
            </a:r>
            <a:r>
              <a:rPr sz="1100" spc="-95">
                <a:solidFill>
                  <a:srgbClr val="242E54"/>
                </a:solidFill>
                <a:latin typeface="Verdana"/>
                <a:cs typeface="Verdana"/>
              </a:rPr>
              <a:t>validada.</a:t>
            </a:r>
            <a:r>
              <a:rPr sz="1100" spc="-45">
                <a:solidFill>
                  <a:srgbClr val="242E54"/>
                </a:solidFill>
                <a:latin typeface="Verdana"/>
                <a:cs typeface="Verdana"/>
              </a:rPr>
              <a:t> </a:t>
            </a:r>
            <a:r>
              <a:rPr sz="1100" spc="-70">
                <a:solidFill>
                  <a:srgbClr val="242E54"/>
                </a:solidFill>
                <a:latin typeface="Verdana"/>
                <a:cs typeface="Verdana"/>
              </a:rPr>
              <a:t>Essa</a:t>
            </a:r>
            <a:r>
              <a:rPr sz="1100" spc="-45">
                <a:solidFill>
                  <a:srgbClr val="242E54"/>
                </a:solidFill>
                <a:latin typeface="Verdana"/>
                <a:cs typeface="Verdana"/>
              </a:rPr>
              <a:t> </a:t>
            </a:r>
            <a:r>
              <a:rPr sz="1100" spc="-90">
                <a:solidFill>
                  <a:srgbClr val="242E54"/>
                </a:solidFill>
                <a:latin typeface="Verdana"/>
                <a:cs typeface="Verdana"/>
              </a:rPr>
              <a:t>assinatura</a:t>
            </a:r>
            <a:r>
              <a:rPr sz="1100" spc="-50">
                <a:solidFill>
                  <a:srgbClr val="242E54"/>
                </a:solidFill>
                <a:latin typeface="Verdana"/>
                <a:cs typeface="Verdana"/>
              </a:rPr>
              <a:t> </a:t>
            </a:r>
            <a:r>
              <a:rPr sz="1100" spc="-20">
                <a:solidFill>
                  <a:srgbClr val="242E54"/>
                </a:solidFill>
                <a:latin typeface="Verdana"/>
                <a:cs typeface="Verdana"/>
              </a:rPr>
              <a:t>pode </a:t>
            </a:r>
            <a:r>
              <a:rPr sz="1100" spc="-85">
                <a:solidFill>
                  <a:srgbClr val="242E54"/>
                </a:solidFill>
                <a:latin typeface="Verdana"/>
                <a:cs typeface="Verdana"/>
              </a:rPr>
              <a:t>ser</a:t>
            </a:r>
            <a:r>
              <a:rPr sz="1100" spc="-70">
                <a:solidFill>
                  <a:srgbClr val="242E54"/>
                </a:solidFill>
                <a:latin typeface="Verdana"/>
                <a:cs typeface="Verdana"/>
              </a:rPr>
              <a:t> </a:t>
            </a:r>
            <a:r>
              <a:rPr sz="1100" spc="-85">
                <a:solidFill>
                  <a:srgbClr val="242E54"/>
                </a:solidFill>
                <a:latin typeface="Verdana"/>
                <a:cs typeface="Verdana"/>
              </a:rPr>
              <a:t>autenticada</a:t>
            </a:r>
            <a:r>
              <a:rPr sz="1100" spc="-65">
                <a:solidFill>
                  <a:srgbClr val="242E54"/>
                </a:solidFill>
                <a:latin typeface="Verdana"/>
                <a:cs typeface="Verdana"/>
              </a:rPr>
              <a:t> </a:t>
            </a:r>
            <a:r>
              <a:rPr sz="1100" spc="-120">
                <a:solidFill>
                  <a:srgbClr val="242E54"/>
                </a:solidFill>
                <a:latin typeface="Verdana"/>
                <a:cs typeface="Verdana"/>
              </a:rPr>
              <a:t>em</a:t>
            </a:r>
            <a:r>
              <a:rPr sz="1100" spc="-70">
                <a:solidFill>
                  <a:srgbClr val="242E54"/>
                </a:solidFill>
                <a:latin typeface="Verdana"/>
                <a:cs typeface="Verdana"/>
              </a:rPr>
              <a:t> </a:t>
            </a:r>
            <a:r>
              <a:rPr sz="1100" spc="-75">
                <a:solidFill>
                  <a:srgbClr val="242E54"/>
                </a:solidFill>
                <a:latin typeface="Verdana"/>
                <a:cs typeface="Verdana"/>
              </a:rPr>
              <a:t>cartório</a:t>
            </a:r>
            <a:r>
              <a:rPr sz="1100" spc="-65">
                <a:solidFill>
                  <a:srgbClr val="242E54"/>
                </a:solidFill>
                <a:latin typeface="Verdana"/>
                <a:cs typeface="Verdana"/>
              </a:rPr>
              <a:t> </a:t>
            </a:r>
            <a:r>
              <a:rPr sz="1100" spc="-80">
                <a:solidFill>
                  <a:srgbClr val="242E54"/>
                </a:solidFill>
                <a:latin typeface="Verdana"/>
                <a:cs typeface="Verdana"/>
              </a:rPr>
              <a:t>ou</a:t>
            </a:r>
            <a:r>
              <a:rPr sz="1100" spc="-65">
                <a:solidFill>
                  <a:srgbClr val="242E54"/>
                </a:solidFill>
                <a:latin typeface="Verdana"/>
                <a:cs typeface="Verdana"/>
              </a:rPr>
              <a:t> </a:t>
            </a:r>
            <a:r>
              <a:rPr sz="1100" spc="-80">
                <a:solidFill>
                  <a:srgbClr val="242E54"/>
                </a:solidFill>
                <a:latin typeface="Verdana"/>
                <a:cs typeface="Verdana"/>
              </a:rPr>
              <a:t>realizada</a:t>
            </a:r>
            <a:r>
              <a:rPr sz="1100" spc="-70">
                <a:solidFill>
                  <a:srgbClr val="242E54"/>
                </a:solidFill>
                <a:latin typeface="Verdana"/>
                <a:cs typeface="Verdana"/>
              </a:rPr>
              <a:t> </a:t>
            </a:r>
            <a:r>
              <a:rPr sz="1100" spc="-95">
                <a:solidFill>
                  <a:srgbClr val="242E54"/>
                </a:solidFill>
                <a:latin typeface="Verdana"/>
                <a:cs typeface="Verdana"/>
              </a:rPr>
              <a:t>via</a:t>
            </a:r>
            <a:r>
              <a:rPr sz="1100" spc="-65">
                <a:solidFill>
                  <a:srgbClr val="242E54"/>
                </a:solidFill>
                <a:latin typeface="Verdana"/>
                <a:cs typeface="Verdana"/>
              </a:rPr>
              <a:t> </a:t>
            </a:r>
            <a:r>
              <a:rPr sz="1100" spc="-10">
                <a:solidFill>
                  <a:srgbClr val="242E54"/>
                </a:solidFill>
                <a:latin typeface="Verdana"/>
                <a:cs typeface="Verdana"/>
              </a:rPr>
              <a:t>GOV.br </a:t>
            </a:r>
            <a:r>
              <a:rPr sz="1100" spc="-130">
                <a:solidFill>
                  <a:srgbClr val="242E54"/>
                </a:solidFill>
                <a:latin typeface="Verdana"/>
                <a:cs typeface="Verdana"/>
              </a:rPr>
              <a:t>(em</a:t>
            </a:r>
            <a:r>
              <a:rPr sz="1100" spc="-65">
                <a:solidFill>
                  <a:srgbClr val="242E54"/>
                </a:solidFill>
                <a:latin typeface="Verdana"/>
                <a:cs typeface="Verdana"/>
              </a:rPr>
              <a:t> caso </a:t>
            </a:r>
            <a:r>
              <a:rPr sz="1100" spc="-80">
                <a:solidFill>
                  <a:srgbClr val="242E54"/>
                </a:solidFill>
                <a:latin typeface="Verdana"/>
                <a:cs typeface="Verdana"/>
              </a:rPr>
              <a:t>de</a:t>
            </a:r>
            <a:r>
              <a:rPr sz="1100" spc="-65">
                <a:solidFill>
                  <a:srgbClr val="242E54"/>
                </a:solidFill>
                <a:latin typeface="Verdana"/>
                <a:cs typeface="Verdana"/>
              </a:rPr>
              <a:t> </a:t>
            </a:r>
            <a:r>
              <a:rPr sz="1100" spc="-90">
                <a:solidFill>
                  <a:srgbClr val="242E54"/>
                </a:solidFill>
                <a:latin typeface="Verdana"/>
                <a:cs typeface="Verdana"/>
              </a:rPr>
              <a:t>assinatura</a:t>
            </a:r>
            <a:r>
              <a:rPr sz="1100" spc="-60">
                <a:solidFill>
                  <a:srgbClr val="242E54"/>
                </a:solidFill>
                <a:latin typeface="Verdana"/>
                <a:cs typeface="Verdana"/>
              </a:rPr>
              <a:t> </a:t>
            </a:r>
            <a:r>
              <a:rPr sz="1100" spc="-90">
                <a:solidFill>
                  <a:srgbClr val="242E54"/>
                </a:solidFill>
                <a:latin typeface="Verdana"/>
                <a:cs typeface="Verdana"/>
              </a:rPr>
              <a:t>digital),</a:t>
            </a:r>
            <a:r>
              <a:rPr sz="1100" spc="-65">
                <a:solidFill>
                  <a:srgbClr val="242E54"/>
                </a:solidFill>
                <a:latin typeface="Verdana"/>
                <a:cs typeface="Verdana"/>
              </a:rPr>
              <a:t> </a:t>
            </a:r>
            <a:r>
              <a:rPr sz="1100" spc="-85">
                <a:solidFill>
                  <a:srgbClr val="242E54"/>
                </a:solidFill>
                <a:latin typeface="Verdana"/>
                <a:cs typeface="Verdana"/>
              </a:rPr>
              <a:t>garantindo</a:t>
            </a:r>
            <a:r>
              <a:rPr sz="1100" spc="-65">
                <a:solidFill>
                  <a:srgbClr val="242E54"/>
                </a:solidFill>
                <a:latin typeface="Verdana"/>
                <a:cs typeface="Verdana"/>
              </a:rPr>
              <a:t> </a:t>
            </a:r>
            <a:r>
              <a:rPr sz="1100" spc="-95">
                <a:solidFill>
                  <a:srgbClr val="242E54"/>
                </a:solidFill>
                <a:latin typeface="Verdana"/>
                <a:cs typeface="Verdana"/>
              </a:rPr>
              <a:t>a</a:t>
            </a:r>
            <a:r>
              <a:rPr sz="1100" spc="-65">
                <a:solidFill>
                  <a:srgbClr val="242E54"/>
                </a:solidFill>
                <a:latin typeface="Verdana"/>
                <a:cs typeface="Verdana"/>
              </a:rPr>
              <a:t> </a:t>
            </a:r>
            <a:r>
              <a:rPr sz="1100" spc="-60">
                <a:solidFill>
                  <a:srgbClr val="242E54"/>
                </a:solidFill>
                <a:latin typeface="Verdana"/>
                <a:cs typeface="Verdana"/>
              </a:rPr>
              <a:t>legitimi- </a:t>
            </a:r>
            <a:r>
              <a:rPr sz="1100" spc="-80">
                <a:solidFill>
                  <a:srgbClr val="242E54"/>
                </a:solidFill>
                <a:latin typeface="Verdana"/>
                <a:cs typeface="Verdana"/>
              </a:rPr>
              <a:t>dade </a:t>
            </a:r>
            <a:r>
              <a:rPr sz="1100" spc="-85">
                <a:solidFill>
                  <a:srgbClr val="242E54"/>
                </a:solidFill>
                <a:latin typeface="Verdana"/>
                <a:cs typeface="Verdana"/>
              </a:rPr>
              <a:t>e</a:t>
            </a:r>
            <a:r>
              <a:rPr sz="1100" spc="-75">
                <a:solidFill>
                  <a:srgbClr val="242E54"/>
                </a:solidFill>
                <a:latin typeface="Verdana"/>
                <a:cs typeface="Verdana"/>
              </a:rPr>
              <a:t> </a:t>
            </a:r>
            <a:r>
              <a:rPr sz="1100" spc="-85">
                <a:solidFill>
                  <a:srgbClr val="242E54"/>
                </a:solidFill>
                <a:latin typeface="Verdana"/>
                <a:cs typeface="Verdana"/>
              </a:rPr>
              <a:t>validade</a:t>
            </a:r>
            <a:r>
              <a:rPr sz="1100" spc="-75">
                <a:solidFill>
                  <a:srgbClr val="242E54"/>
                </a:solidFill>
                <a:latin typeface="Verdana"/>
                <a:cs typeface="Verdana"/>
              </a:rPr>
              <a:t> jurídica </a:t>
            </a:r>
            <a:r>
              <a:rPr sz="1100" spc="-70">
                <a:solidFill>
                  <a:srgbClr val="242E54"/>
                </a:solidFill>
                <a:latin typeface="Verdana"/>
                <a:cs typeface="Verdana"/>
              </a:rPr>
              <a:t>do</a:t>
            </a:r>
            <a:r>
              <a:rPr sz="1100" spc="-75">
                <a:solidFill>
                  <a:srgbClr val="242E54"/>
                </a:solidFill>
                <a:latin typeface="Verdana"/>
                <a:cs typeface="Verdana"/>
              </a:rPr>
              <a:t> </a:t>
            </a:r>
            <a:r>
              <a:rPr sz="1100" spc="-10">
                <a:solidFill>
                  <a:srgbClr val="242E54"/>
                </a:solidFill>
                <a:latin typeface="Verdana"/>
                <a:cs typeface="Verdana"/>
              </a:rPr>
              <a:t>documento.</a:t>
            </a:r>
            <a:endParaRPr sz="1100">
              <a:latin typeface="Verdana"/>
              <a:cs typeface="Verdana"/>
            </a:endParaRPr>
          </a:p>
        </p:txBody>
      </p:sp>
      <p:sp>
        <p:nvSpPr>
          <p:cNvPr id="20" name="object 20"/>
          <p:cNvSpPr txBox="1"/>
          <p:nvPr/>
        </p:nvSpPr>
        <p:spPr>
          <a:xfrm>
            <a:off x="6962305" y="4275628"/>
            <a:ext cx="3285490"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4º</a:t>
            </a:r>
            <a:r>
              <a:rPr sz="1100" b="1" spc="-5">
                <a:solidFill>
                  <a:srgbClr val="0C285A"/>
                </a:solidFill>
                <a:latin typeface="Arial"/>
                <a:cs typeface="Arial"/>
              </a:rPr>
              <a:t> </a:t>
            </a:r>
            <a:r>
              <a:rPr sz="1100" b="1" spc="-50">
                <a:solidFill>
                  <a:srgbClr val="0C285A"/>
                </a:solidFill>
                <a:latin typeface="Arial"/>
                <a:cs typeface="Arial"/>
              </a:rPr>
              <a:t>PASSO:</a:t>
            </a:r>
            <a:r>
              <a:rPr sz="1100" b="1" spc="-5">
                <a:solidFill>
                  <a:srgbClr val="0C285A"/>
                </a:solidFill>
                <a:latin typeface="Arial"/>
                <a:cs typeface="Arial"/>
              </a:rPr>
              <a:t> </a:t>
            </a:r>
            <a:r>
              <a:rPr sz="1100" spc="-85">
                <a:solidFill>
                  <a:srgbClr val="0C285A"/>
                </a:solidFill>
                <a:latin typeface="Verdana"/>
                <a:cs typeface="Verdana"/>
              </a:rPr>
              <a:t>Observar</a:t>
            </a:r>
            <a:r>
              <a:rPr sz="1100" spc="-75">
                <a:solidFill>
                  <a:srgbClr val="0C285A"/>
                </a:solidFill>
                <a:latin typeface="Verdana"/>
                <a:cs typeface="Verdana"/>
              </a:rPr>
              <a:t> se</a:t>
            </a:r>
            <a:r>
              <a:rPr sz="1100" spc="-70">
                <a:solidFill>
                  <a:srgbClr val="0C285A"/>
                </a:solidFill>
                <a:latin typeface="Verdana"/>
                <a:cs typeface="Verdana"/>
              </a:rPr>
              <a:t> </a:t>
            </a:r>
            <a:r>
              <a:rPr sz="1100" spc="-65">
                <a:solidFill>
                  <a:srgbClr val="0C285A"/>
                </a:solidFill>
                <a:latin typeface="Verdana"/>
                <a:cs typeface="Verdana"/>
              </a:rPr>
              <a:t>o</a:t>
            </a:r>
            <a:r>
              <a:rPr sz="1100" spc="-70">
                <a:solidFill>
                  <a:srgbClr val="0C285A"/>
                </a:solidFill>
                <a:latin typeface="Verdana"/>
                <a:cs typeface="Verdana"/>
              </a:rPr>
              <a:t> </a:t>
            </a:r>
            <a:r>
              <a:rPr sz="1100" spc="-90">
                <a:solidFill>
                  <a:srgbClr val="0C285A"/>
                </a:solidFill>
                <a:latin typeface="Verdana"/>
                <a:cs typeface="Verdana"/>
              </a:rPr>
              <a:t>documento</a:t>
            </a:r>
            <a:r>
              <a:rPr sz="1100" spc="-75">
                <a:solidFill>
                  <a:srgbClr val="0C285A"/>
                </a:solidFill>
                <a:latin typeface="Verdana"/>
                <a:cs typeface="Verdana"/>
              </a:rPr>
              <a:t> </a:t>
            </a:r>
            <a:r>
              <a:rPr sz="1100" spc="-85">
                <a:solidFill>
                  <a:srgbClr val="0C285A"/>
                </a:solidFill>
                <a:latin typeface="Verdana"/>
                <a:cs typeface="Verdana"/>
              </a:rPr>
              <a:t>aborda</a:t>
            </a:r>
            <a:r>
              <a:rPr sz="1100" spc="-70">
                <a:solidFill>
                  <a:srgbClr val="0C285A"/>
                </a:solidFill>
                <a:latin typeface="Verdana"/>
                <a:cs typeface="Verdana"/>
              </a:rPr>
              <a:t> </a:t>
            </a:r>
            <a:r>
              <a:rPr sz="1100" spc="-95">
                <a:solidFill>
                  <a:srgbClr val="0C285A"/>
                </a:solidFill>
                <a:latin typeface="Verdana"/>
                <a:cs typeface="Verdana"/>
              </a:rPr>
              <a:t>a</a:t>
            </a:r>
            <a:r>
              <a:rPr sz="1100" spc="-70">
                <a:solidFill>
                  <a:srgbClr val="0C285A"/>
                </a:solidFill>
                <a:latin typeface="Verdana"/>
                <a:cs typeface="Verdana"/>
              </a:rPr>
              <a:t> </a:t>
            </a:r>
            <a:r>
              <a:rPr sz="1100" b="1" spc="-20">
                <a:solidFill>
                  <a:srgbClr val="0C285A"/>
                </a:solidFill>
                <a:latin typeface="Arial"/>
                <a:cs typeface="Arial"/>
              </a:rPr>
              <a:t>con- </a:t>
            </a:r>
            <a:r>
              <a:rPr sz="1100" b="1" spc="-30">
                <a:solidFill>
                  <a:srgbClr val="0C285A"/>
                </a:solidFill>
                <a:latin typeface="Arial"/>
                <a:cs typeface="Arial"/>
              </a:rPr>
              <a:t>cessão</a:t>
            </a:r>
            <a:r>
              <a:rPr sz="1100" b="1" spc="-35">
                <a:solidFill>
                  <a:srgbClr val="0C285A"/>
                </a:solidFill>
                <a:latin typeface="Arial"/>
                <a:cs typeface="Arial"/>
              </a:rPr>
              <a:t> </a:t>
            </a:r>
            <a:r>
              <a:rPr sz="1100" b="1">
                <a:solidFill>
                  <a:srgbClr val="0C285A"/>
                </a:solidFill>
                <a:latin typeface="Arial"/>
                <a:cs typeface="Arial"/>
              </a:rPr>
              <a:t>de</a:t>
            </a:r>
            <a:r>
              <a:rPr sz="1100" b="1" spc="-30">
                <a:solidFill>
                  <a:srgbClr val="0C285A"/>
                </a:solidFill>
                <a:latin typeface="Arial"/>
                <a:cs typeface="Arial"/>
              </a:rPr>
              <a:t> </a:t>
            </a:r>
            <a:r>
              <a:rPr sz="1100" b="1" spc="-10">
                <a:solidFill>
                  <a:srgbClr val="0C285A"/>
                </a:solidFill>
                <a:latin typeface="Arial"/>
                <a:cs typeface="Arial"/>
              </a:rPr>
              <a:t>vale-transporte</a:t>
            </a:r>
            <a:r>
              <a:rPr sz="1100" b="1" spc="-35">
                <a:solidFill>
                  <a:srgbClr val="0C285A"/>
                </a:solidFill>
                <a:latin typeface="Arial"/>
                <a:cs typeface="Arial"/>
              </a:rPr>
              <a:t> </a:t>
            </a:r>
            <a:r>
              <a:rPr sz="1100" b="1">
                <a:solidFill>
                  <a:srgbClr val="0C285A"/>
                </a:solidFill>
                <a:latin typeface="Arial"/>
                <a:cs typeface="Arial"/>
              </a:rPr>
              <a:t>e</a:t>
            </a:r>
            <a:r>
              <a:rPr sz="1100" b="1" spc="-30">
                <a:solidFill>
                  <a:srgbClr val="0C285A"/>
                </a:solidFill>
                <a:latin typeface="Arial"/>
                <a:cs typeface="Arial"/>
              </a:rPr>
              <a:t> </a:t>
            </a:r>
            <a:r>
              <a:rPr sz="1100" b="1" spc="-10">
                <a:solidFill>
                  <a:srgbClr val="0C285A"/>
                </a:solidFill>
                <a:latin typeface="Arial"/>
                <a:cs typeface="Arial"/>
              </a:rPr>
              <a:t>vale-refeição.</a:t>
            </a:r>
            <a:r>
              <a:rPr sz="1100" b="1" spc="-20">
                <a:solidFill>
                  <a:srgbClr val="0C285A"/>
                </a:solidFill>
                <a:latin typeface="Arial"/>
                <a:cs typeface="Arial"/>
              </a:rPr>
              <a:t> </a:t>
            </a:r>
            <a:r>
              <a:rPr sz="1100" spc="-20">
                <a:solidFill>
                  <a:srgbClr val="0C285A"/>
                </a:solidFill>
                <a:latin typeface="Verdana"/>
                <a:cs typeface="Verdana"/>
              </a:rPr>
              <a:t>Caso </a:t>
            </a:r>
            <a:r>
              <a:rPr sz="1100" spc="-85">
                <a:solidFill>
                  <a:srgbClr val="0C285A"/>
                </a:solidFill>
                <a:latin typeface="Verdana"/>
                <a:cs typeface="Verdana"/>
              </a:rPr>
              <a:t>não </a:t>
            </a:r>
            <a:r>
              <a:rPr sz="1100" spc="-105">
                <a:solidFill>
                  <a:srgbClr val="0C285A"/>
                </a:solidFill>
                <a:latin typeface="Verdana"/>
                <a:cs typeface="Verdana"/>
              </a:rPr>
              <a:t>haja</a:t>
            </a:r>
            <a:r>
              <a:rPr sz="1100" spc="-80">
                <a:solidFill>
                  <a:srgbClr val="0C285A"/>
                </a:solidFill>
                <a:latin typeface="Verdana"/>
                <a:cs typeface="Verdana"/>
              </a:rPr>
              <a:t> </a:t>
            </a:r>
            <a:r>
              <a:rPr sz="1100" spc="-65">
                <a:solidFill>
                  <a:srgbClr val="0C285A"/>
                </a:solidFill>
                <a:latin typeface="Verdana"/>
                <a:cs typeface="Verdana"/>
              </a:rPr>
              <a:t>benefícios</a:t>
            </a:r>
            <a:r>
              <a:rPr sz="1100" spc="-70">
                <a:solidFill>
                  <a:srgbClr val="0C285A"/>
                </a:solidFill>
                <a:latin typeface="Verdana"/>
                <a:cs typeface="Verdana"/>
              </a:rPr>
              <a:t> </a:t>
            </a:r>
            <a:r>
              <a:rPr sz="1100" spc="-80">
                <a:solidFill>
                  <a:srgbClr val="0C285A"/>
                </a:solidFill>
                <a:latin typeface="Verdana"/>
                <a:cs typeface="Verdana"/>
              </a:rPr>
              <a:t>ou </a:t>
            </a:r>
            <a:r>
              <a:rPr sz="1100" spc="-105">
                <a:solidFill>
                  <a:srgbClr val="0C285A"/>
                </a:solidFill>
                <a:latin typeface="Verdana"/>
                <a:cs typeface="Verdana"/>
              </a:rPr>
              <a:t>sejam</a:t>
            </a:r>
            <a:r>
              <a:rPr sz="1100" spc="-80">
                <a:solidFill>
                  <a:srgbClr val="0C285A"/>
                </a:solidFill>
                <a:latin typeface="Verdana"/>
                <a:cs typeface="Verdana"/>
              </a:rPr>
              <a:t> </a:t>
            </a:r>
            <a:r>
              <a:rPr sz="1100" spc="-70">
                <a:solidFill>
                  <a:srgbClr val="0C285A"/>
                </a:solidFill>
                <a:latin typeface="Verdana"/>
                <a:cs typeface="Verdana"/>
              </a:rPr>
              <a:t>utilizados</a:t>
            </a:r>
            <a:r>
              <a:rPr sz="1100" spc="-80">
                <a:solidFill>
                  <a:srgbClr val="0C285A"/>
                </a:solidFill>
                <a:latin typeface="Verdana"/>
                <a:cs typeface="Verdana"/>
              </a:rPr>
              <a:t> </a:t>
            </a:r>
            <a:r>
              <a:rPr sz="1100" spc="-75">
                <a:solidFill>
                  <a:srgbClr val="0C285A"/>
                </a:solidFill>
                <a:latin typeface="Verdana"/>
                <a:cs typeface="Verdana"/>
              </a:rPr>
              <a:t>outros</a:t>
            </a:r>
            <a:r>
              <a:rPr sz="1100" spc="-85">
                <a:solidFill>
                  <a:srgbClr val="0C285A"/>
                </a:solidFill>
                <a:latin typeface="Verdana"/>
                <a:cs typeface="Verdana"/>
              </a:rPr>
              <a:t> </a:t>
            </a:r>
            <a:r>
              <a:rPr sz="1100" spc="-65">
                <a:solidFill>
                  <a:srgbClr val="0C285A"/>
                </a:solidFill>
                <a:latin typeface="Verdana"/>
                <a:cs typeface="Verdana"/>
              </a:rPr>
              <a:t>meios, </a:t>
            </a:r>
            <a:r>
              <a:rPr sz="1100" spc="-75">
                <a:solidFill>
                  <a:srgbClr val="0C285A"/>
                </a:solidFill>
                <a:latin typeface="Verdana"/>
                <a:cs typeface="Verdana"/>
              </a:rPr>
              <a:t>essa</a:t>
            </a:r>
            <a:r>
              <a:rPr sz="1100" spc="-55">
                <a:solidFill>
                  <a:srgbClr val="0C285A"/>
                </a:solidFill>
                <a:latin typeface="Verdana"/>
                <a:cs typeface="Verdana"/>
              </a:rPr>
              <a:t> </a:t>
            </a:r>
            <a:r>
              <a:rPr sz="1100" spc="-65">
                <a:solidFill>
                  <a:srgbClr val="0C285A"/>
                </a:solidFill>
                <a:latin typeface="Verdana"/>
                <a:cs typeface="Verdana"/>
              </a:rPr>
              <a:t>condição</a:t>
            </a:r>
            <a:r>
              <a:rPr sz="1100" spc="-55">
                <a:solidFill>
                  <a:srgbClr val="0C285A"/>
                </a:solidFill>
                <a:latin typeface="Verdana"/>
                <a:cs typeface="Verdana"/>
              </a:rPr>
              <a:t> </a:t>
            </a:r>
            <a:r>
              <a:rPr sz="1100" spc="-95">
                <a:solidFill>
                  <a:srgbClr val="0C285A"/>
                </a:solidFill>
                <a:latin typeface="Verdana"/>
                <a:cs typeface="Verdana"/>
              </a:rPr>
              <a:t>deve</a:t>
            </a:r>
            <a:r>
              <a:rPr sz="1100" spc="-55">
                <a:solidFill>
                  <a:srgbClr val="0C285A"/>
                </a:solidFill>
                <a:latin typeface="Verdana"/>
                <a:cs typeface="Verdana"/>
              </a:rPr>
              <a:t> </a:t>
            </a:r>
            <a:r>
              <a:rPr sz="1100" spc="-80">
                <a:solidFill>
                  <a:srgbClr val="0C285A"/>
                </a:solidFill>
                <a:latin typeface="Verdana"/>
                <a:cs typeface="Verdana"/>
              </a:rPr>
              <a:t>constar</a:t>
            </a:r>
            <a:r>
              <a:rPr sz="1100" spc="-55">
                <a:solidFill>
                  <a:srgbClr val="0C285A"/>
                </a:solidFill>
                <a:latin typeface="Verdana"/>
                <a:cs typeface="Verdana"/>
              </a:rPr>
              <a:t> </a:t>
            </a:r>
            <a:r>
              <a:rPr sz="1100" spc="-95">
                <a:solidFill>
                  <a:srgbClr val="0C285A"/>
                </a:solidFill>
                <a:latin typeface="Verdana"/>
                <a:cs typeface="Verdana"/>
              </a:rPr>
              <a:t>expressamente</a:t>
            </a:r>
            <a:r>
              <a:rPr sz="1100" spc="-55">
                <a:solidFill>
                  <a:srgbClr val="0C285A"/>
                </a:solidFill>
                <a:latin typeface="Verdana"/>
                <a:cs typeface="Verdana"/>
              </a:rPr>
              <a:t> </a:t>
            </a:r>
            <a:r>
              <a:rPr sz="1100" spc="-20">
                <a:solidFill>
                  <a:srgbClr val="0C285A"/>
                </a:solidFill>
                <a:latin typeface="Verdana"/>
                <a:cs typeface="Verdana"/>
              </a:rPr>
              <a:t>como </a:t>
            </a:r>
            <a:r>
              <a:rPr sz="1100" spc="-80">
                <a:solidFill>
                  <a:srgbClr val="0C285A"/>
                </a:solidFill>
                <a:latin typeface="Verdana"/>
                <a:cs typeface="Verdana"/>
              </a:rPr>
              <a:t>cláusula</a:t>
            </a:r>
            <a:r>
              <a:rPr sz="1100" spc="-70">
                <a:solidFill>
                  <a:srgbClr val="0C285A"/>
                </a:solidFill>
                <a:latin typeface="Verdana"/>
                <a:cs typeface="Verdana"/>
              </a:rPr>
              <a:t> </a:t>
            </a:r>
            <a:r>
              <a:rPr sz="1100" spc="-75">
                <a:solidFill>
                  <a:srgbClr val="0C285A"/>
                </a:solidFill>
                <a:latin typeface="Verdana"/>
                <a:cs typeface="Verdana"/>
              </a:rPr>
              <a:t>no</a:t>
            </a:r>
            <a:r>
              <a:rPr sz="1100" spc="-65">
                <a:solidFill>
                  <a:srgbClr val="0C285A"/>
                </a:solidFill>
                <a:latin typeface="Verdana"/>
                <a:cs typeface="Verdana"/>
              </a:rPr>
              <a:t> </a:t>
            </a:r>
            <a:r>
              <a:rPr sz="1100" spc="-10">
                <a:solidFill>
                  <a:srgbClr val="0C285A"/>
                </a:solidFill>
                <a:latin typeface="Verdana"/>
                <a:cs typeface="Verdana"/>
              </a:rPr>
              <a:t>acordo.</a:t>
            </a:r>
            <a:endParaRPr sz="1100">
              <a:latin typeface="Verdana"/>
              <a:cs typeface="Verdana"/>
            </a:endParaRPr>
          </a:p>
        </p:txBody>
      </p:sp>
      <p:sp>
        <p:nvSpPr>
          <p:cNvPr id="21" name="object 21"/>
          <p:cNvSpPr txBox="1"/>
          <p:nvPr/>
        </p:nvSpPr>
        <p:spPr>
          <a:xfrm>
            <a:off x="6836435" y="2537760"/>
            <a:ext cx="3366770"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25">
                <a:solidFill>
                  <a:srgbClr val="222E54"/>
                </a:solidFill>
                <a:latin typeface="Arial"/>
                <a:cs typeface="Arial"/>
              </a:rPr>
              <a:t> </a:t>
            </a:r>
            <a:r>
              <a:rPr sz="1100" b="1" spc="-50">
                <a:solidFill>
                  <a:srgbClr val="222E54"/>
                </a:solidFill>
                <a:latin typeface="Arial"/>
                <a:cs typeface="Arial"/>
              </a:rPr>
              <a:t>PASSO:</a:t>
            </a:r>
            <a:r>
              <a:rPr sz="1100" b="1" spc="-25">
                <a:solidFill>
                  <a:srgbClr val="222E54"/>
                </a:solidFill>
                <a:latin typeface="Arial"/>
                <a:cs typeface="Arial"/>
              </a:rPr>
              <a:t> </a:t>
            </a:r>
            <a:r>
              <a:rPr sz="1100" spc="-85">
                <a:solidFill>
                  <a:srgbClr val="222E54"/>
                </a:solidFill>
                <a:latin typeface="Verdana"/>
                <a:cs typeface="Verdana"/>
              </a:rPr>
              <a:t>confirmar</a:t>
            </a:r>
            <a:r>
              <a:rPr sz="1100" spc="-95">
                <a:solidFill>
                  <a:srgbClr val="222E54"/>
                </a:solidFill>
                <a:latin typeface="Verdana"/>
                <a:cs typeface="Verdana"/>
              </a:rPr>
              <a:t> </a:t>
            </a:r>
            <a:r>
              <a:rPr sz="1100" spc="-75">
                <a:solidFill>
                  <a:srgbClr val="222E54"/>
                </a:solidFill>
                <a:latin typeface="Verdana"/>
                <a:cs typeface="Verdana"/>
              </a:rPr>
              <a:t>se</a:t>
            </a:r>
            <a:r>
              <a:rPr sz="1100" spc="-95">
                <a:solidFill>
                  <a:srgbClr val="222E54"/>
                </a:solidFill>
                <a:latin typeface="Verdana"/>
                <a:cs typeface="Verdana"/>
              </a:rPr>
              <a:t> a</a:t>
            </a:r>
            <a:r>
              <a:rPr sz="1100" spc="-90">
                <a:solidFill>
                  <a:srgbClr val="222E54"/>
                </a:solidFill>
                <a:latin typeface="Verdana"/>
                <a:cs typeface="Verdana"/>
              </a:rPr>
              <a:t> </a:t>
            </a:r>
            <a:r>
              <a:rPr sz="1100" b="1" spc="-10">
                <a:solidFill>
                  <a:srgbClr val="222E54"/>
                </a:solidFill>
                <a:latin typeface="Arial"/>
                <a:cs typeface="Arial"/>
              </a:rPr>
              <a:t>carga</a:t>
            </a:r>
            <a:r>
              <a:rPr sz="1100" b="1" spc="-25">
                <a:solidFill>
                  <a:srgbClr val="222E54"/>
                </a:solidFill>
                <a:latin typeface="Arial"/>
                <a:cs typeface="Arial"/>
              </a:rPr>
              <a:t> </a:t>
            </a:r>
            <a:r>
              <a:rPr sz="1100" b="1" spc="-10">
                <a:solidFill>
                  <a:srgbClr val="222E54"/>
                </a:solidFill>
                <a:latin typeface="Arial"/>
                <a:cs typeface="Arial"/>
              </a:rPr>
              <a:t>horária</a:t>
            </a:r>
            <a:r>
              <a:rPr sz="1100" b="1" spc="-15">
                <a:solidFill>
                  <a:srgbClr val="222E54"/>
                </a:solidFill>
                <a:latin typeface="Arial"/>
                <a:cs typeface="Arial"/>
              </a:rPr>
              <a:t> </a:t>
            </a:r>
            <a:r>
              <a:rPr sz="1100" spc="-80">
                <a:solidFill>
                  <a:srgbClr val="222E54"/>
                </a:solidFill>
                <a:latin typeface="Verdana"/>
                <a:cs typeface="Verdana"/>
              </a:rPr>
              <a:t>de</a:t>
            </a:r>
            <a:r>
              <a:rPr sz="1100" spc="-95">
                <a:solidFill>
                  <a:srgbClr val="222E54"/>
                </a:solidFill>
                <a:latin typeface="Verdana"/>
                <a:cs typeface="Verdana"/>
              </a:rPr>
              <a:t> </a:t>
            </a:r>
            <a:r>
              <a:rPr sz="1100" spc="-10">
                <a:solidFill>
                  <a:srgbClr val="222E54"/>
                </a:solidFill>
                <a:latin typeface="Verdana"/>
                <a:cs typeface="Verdana"/>
              </a:rPr>
              <a:t>trabalho </a:t>
            </a:r>
            <a:r>
              <a:rPr sz="1100" spc="-65">
                <a:solidFill>
                  <a:srgbClr val="222E54"/>
                </a:solidFill>
                <a:latin typeface="Verdana"/>
                <a:cs typeface="Verdana"/>
              </a:rPr>
              <a:t>dos</a:t>
            </a:r>
            <a:r>
              <a:rPr sz="1100" spc="-55">
                <a:solidFill>
                  <a:srgbClr val="222E54"/>
                </a:solidFill>
                <a:latin typeface="Verdana"/>
                <a:cs typeface="Verdana"/>
              </a:rPr>
              <a:t> </a:t>
            </a:r>
            <a:r>
              <a:rPr sz="1100" spc="-75">
                <a:solidFill>
                  <a:srgbClr val="222E54"/>
                </a:solidFill>
                <a:latin typeface="Verdana"/>
                <a:cs typeface="Verdana"/>
              </a:rPr>
              <a:t>colaboradores</a:t>
            </a:r>
            <a:r>
              <a:rPr sz="1100" spc="-55">
                <a:solidFill>
                  <a:srgbClr val="222E54"/>
                </a:solidFill>
                <a:latin typeface="Verdana"/>
                <a:cs typeface="Verdana"/>
              </a:rPr>
              <a:t> </a:t>
            </a:r>
            <a:r>
              <a:rPr sz="1100" spc="-85">
                <a:solidFill>
                  <a:srgbClr val="222E54"/>
                </a:solidFill>
                <a:latin typeface="Verdana"/>
                <a:cs typeface="Verdana"/>
              </a:rPr>
              <a:t>está</a:t>
            </a:r>
            <a:r>
              <a:rPr sz="1100" spc="-50">
                <a:solidFill>
                  <a:srgbClr val="222E54"/>
                </a:solidFill>
                <a:latin typeface="Verdana"/>
                <a:cs typeface="Verdana"/>
              </a:rPr>
              <a:t> </a:t>
            </a:r>
            <a:r>
              <a:rPr sz="1100" spc="-75">
                <a:solidFill>
                  <a:srgbClr val="222E54"/>
                </a:solidFill>
                <a:latin typeface="Verdana"/>
                <a:cs typeface="Verdana"/>
              </a:rPr>
              <a:t>especificada.</a:t>
            </a:r>
            <a:r>
              <a:rPr sz="1100" spc="-55">
                <a:solidFill>
                  <a:srgbClr val="222E54"/>
                </a:solidFill>
                <a:latin typeface="Verdana"/>
                <a:cs typeface="Verdana"/>
              </a:rPr>
              <a:t> </a:t>
            </a:r>
            <a:r>
              <a:rPr sz="1100" spc="-70">
                <a:solidFill>
                  <a:srgbClr val="222E54"/>
                </a:solidFill>
                <a:latin typeface="Verdana"/>
                <a:cs typeface="Verdana"/>
              </a:rPr>
              <a:t>Essa</a:t>
            </a:r>
            <a:r>
              <a:rPr sz="1100" spc="-50">
                <a:solidFill>
                  <a:srgbClr val="222E54"/>
                </a:solidFill>
                <a:latin typeface="Verdana"/>
                <a:cs typeface="Verdana"/>
              </a:rPr>
              <a:t> informação </a:t>
            </a:r>
            <a:r>
              <a:rPr sz="1100" spc="-95">
                <a:solidFill>
                  <a:srgbClr val="222E54"/>
                </a:solidFill>
                <a:latin typeface="Verdana"/>
                <a:cs typeface="Verdana"/>
              </a:rPr>
              <a:t>deve</a:t>
            </a:r>
            <a:r>
              <a:rPr sz="1100" spc="-75">
                <a:solidFill>
                  <a:srgbClr val="222E54"/>
                </a:solidFill>
                <a:latin typeface="Verdana"/>
                <a:cs typeface="Verdana"/>
              </a:rPr>
              <a:t> </a:t>
            </a:r>
            <a:r>
              <a:rPr sz="1100" spc="-85">
                <a:solidFill>
                  <a:srgbClr val="222E54"/>
                </a:solidFill>
                <a:latin typeface="Verdana"/>
                <a:cs typeface="Verdana"/>
              </a:rPr>
              <a:t>ser</a:t>
            </a:r>
            <a:r>
              <a:rPr sz="1100" spc="-75">
                <a:solidFill>
                  <a:srgbClr val="222E54"/>
                </a:solidFill>
                <a:latin typeface="Verdana"/>
                <a:cs typeface="Verdana"/>
              </a:rPr>
              <a:t> clara </a:t>
            </a:r>
            <a:r>
              <a:rPr sz="1100" spc="-85">
                <a:solidFill>
                  <a:srgbClr val="222E54"/>
                </a:solidFill>
                <a:latin typeface="Verdana"/>
                <a:cs typeface="Verdana"/>
              </a:rPr>
              <a:t>e</a:t>
            </a:r>
            <a:r>
              <a:rPr sz="1100" spc="-75">
                <a:solidFill>
                  <a:srgbClr val="222E54"/>
                </a:solidFill>
                <a:latin typeface="Verdana"/>
                <a:cs typeface="Verdana"/>
              </a:rPr>
              <a:t> </a:t>
            </a:r>
            <a:r>
              <a:rPr sz="1100" spc="-100">
                <a:solidFill>
                  <a:srgbClr val="222E54"/>
                </a:solidFill>
                <a:latin typeface="Verdana"/>
                <a:cs typeface="Verdana"/>
              </a:rPr>
              <a:t>objetiva,</a:t>
            </a:r>
            <a:r>
              <a:rPr sz="1100" spc="-75">
                <a:solidFill>
                  <a:srgbClr val="222E54"/>
                </a:solidFill>
                <a:latin typeface="Verdana"/>
                <a:cs typeface="Verdana"/>
              </a:rPr>
              <a:t> refletindo </a:t>
            </a:r>
            <a:r>
              <a:rPr sz="1100" spc="-95">
                <a:solidFill>
                  <a:srgbClr val="222E54"/>
                </a:solidFill>
                <a:latin typeface="Verdana"/>
                <a:cs typeface="Verdana"/>
              </a:rPr>
              <a:t>a</a:t>
            </a:r>
            <a:r>
              <a:rPr sz="1100" spc="-75">
                <a:solidFill>
                  <a:srgbClr val="222E54"/>
                </a:solidFill>
                <a:latin typeface="Verdana"/>
                <a:cs typeface="Verdana"/>
              </a:rPr>
              <a:t> </a:t>
            </a:r>
            <a:r>
              <a:rPr sz="1100" spc="-95">
                <a:solidFill>
                  <a:srgbClr val="222E54"/>
                </a:solidFill>
                <a:latin typeface="Verdana"/>
                <a:cs typeface="Verdana"/>
              </a:rPr>
              <a:t>jornada</a:t>
            </a:r>
            <a:r>
              <a:rPr sz="1100" spc="-75">
                <a:solidFill>
                  <a:srgbClr val="222E54"/>
                </a:solidFill>
                <a:latin typeface="Verdana"/>
                <a:cs typeface="Verdana"/>
              </a:rPr>
              <a:t> </a:t>
            </a:r>
            <a:r>
              <a:rPr sz="1100" spc="-60">
                <a:solidFill>
                  <a:srgbClr val="222E54"/>
                </a:solidFill>
                <a:latin typeface="Verdana"/>
                <a:cs typeface="Verdana"/>
              </a:rPr>
              <a:t>estabele- cida</a:t>
            </a:r>
            <a:r>
              <a:rPr sz="1100" spc="-80">
                <a:solidFill>
                  <a:srgbClr val="222E54"/>
                </a:solidFill>
                <a:latin typeface="Verdana"/>
                <a:cs typeface="Verdana"/>
              </a:rPr>
              <a:t> </a:t>
            </a:r>
            <a:r>
              <a:rPr sz="1100" spc="-95">
                <a:solidFill>
                  <a:srgbClr val="222E54"/>
                </a:solidFill>
                <a:latin typeface="Verdana"/>
                <a:cs typeface="Verdana"/>
              </a:rPr>
              <a:t>para</a:t>
            </a:r>
            <a:r>
              <a:rPr sz="1100" spc="-80">
                <a:solidFill>
                  <a:srgbClr val="222E54"/>
                </a:solidFill>
                <a:latin typeface="Verdana"/>
                <a:cs typeface="Verdana"/>
              </a:rPr>
              <a:t> </a:t>
            </a:r>
            <a:r>
              <a:rPr sz="1100" spc="-75">
                <a:solidFill>
                  <a:srgbClr val="222E54"/>
                </a:solidFill>
                <a:latin typeface="Verdana"/>
                <a:cs typeface="Verdana"/>
              </a:rPr>
              <a:t>cada</a:t>
            </a:r>
            <a:r>
              <a:rPr sz="1100" spc="-80">
                <a:solidFill>
                  <a:srgbClr val="222E54"/>
                </a:solidFill>
                <a:latin typeface="Verdana"/>
                <a:cs typeface="Verdana"/>
              </a:rPr>
              <a:t> </a:t>
            </a:r>
            <a:r>
              <a:rPr sz="1100" spc="-10">
                <a:solidFill>
                  <a:srgbClr val="222E54"/>
                </a:solidFill>
                <a:latin typeface="Verdana"/>
                <a:cs typeface="Verdana"/>
              </a:rPr>
              <a:t>funcionário.</a:t>
            </a:r>
            <a:endParaRPr sz="1100">
              <a:latin typeface="Verdana"/>
              <a:cs typeface="Verdana"/>
            </a:endParaRPr>
          </a:p>
        </p:txBody>
      </p:sp>
      <p:grpSp>
        <p:nvGrpSpPr>
          <p:cNvPr id="25" name="Group 24">
            <a:extLst>
              <a:ext uri="{FF2B5EF4-FFF2-40B4-BE49-F238E27FC236}">
                <a16:creationId xmlns:a16="http://schemas.microsoft.com/office/drawing/2014/main" id="{DE5BCE2A-4829-45DE-6C27-8DE169DC9307}"/>
              </a:ext>
            </a:extLst>
          </p:cNvPr>
          <p:cNvGrpSpPr/>
          <p:nvPr/>
        </p:nvGrpSpPr>
        <p:grpSpPr>
          <a:xfrm>
            <a:off x="1005330" y="6562457"/>
            <a:ext cx="3043199" cy="76200"/>
            <a:chOff x="1689100" y="3823998"/>
            <a:chExt cx="3283730" cy="109827"/>
          </a:xfrm>
        </p:grpSpPr>
        <p:grpSp>
          <p:nvGrpSpPr>
            <p:cNvPr id="26" name="Group 25">
              <a:extLst>
                <a:ext uri="{FF2B5EF4-FFF2-40B4-BE49-F238E27FC236}">
                  <a16:creationId xmlns:a16="http://schemas.microsoft.com/office/drawing/2014/main" id="{482F1071-AE61-1AA1-4ED9-97C69A8DEC55}"/>
                </a:ext>
              </a:extLst>
            </p:cNvPr>
            <p:cNvGrpSpPr/>
            <p:nvPr/>
          </p:nvGrpSpPr>
          <p:grpSpPr>
            <a:xfrm>
              <a:off x="1689100" y="3823998"/>
              <a:ext cx="3262679" cy="109827"/>
              <a:chOff x="2298700" y="3252935"/>
              <a:chExt cx="3262679" cy="109827"/>
            </a:xfrm>
          </p:grpSpPr>
          <p:grpSp>
            <p:nvGrpSpPr>
              <p:cNvPr id="30" name="Group 29">
                <a:extLst>
                  <a:ext uri="{FF2B5EF4-FFF2-40B4-BE49-F238E27FC236}">
                    <a16:creationId xmlns:a16="http://schemas.microsoft.com/office/drawing/2014/main" id="{57F99601-C480-3C68-BE55-10B1B042CFD8}"/>
                  </a:ext>
                </a:extLst>
              </p:cNvPr>
              <p:cNvGrpSpPr/>
              <p:nvPr/>
            </p:nvGrpSpPr>
            <p:grpSpPr>
              <a:xfrm>
                <a:off x="2298700" y="3252935"/>
                <a:ext cx="1692535" cy="104627"/>
                <a:chOff x="3253568" y="4344068"/>
                <a:chExt cx="1692535" cy="57599"/>
              </a:xfrm>
            </p:grpSpPr>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CAE1BEF-2B89-1776-DFDE-CABB63FF329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1248BA1-0AFD-0749-8EA6-967A1C0062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E61BA3BA-DA57-85F2-ECAF-A06F36DE9F1A}"/>
                  </a:ext>
                </a:extLst>
              </p:cNvPr>
              <p:cNvGrpSpPr/>
              <p:nvPr/>
            </p:nvGrpSpPr>
            <p:grpSpPr>
              <a:xfrm>
                <a:off x="3868844" y="3258135"/>
                <a:ext cx="1692535" cy="104627"/>
                <a:chOff x="3253568" y="4344068"/>
                <a:chExt cx="1692535" cy="57599"/>
              </a:xfrm>
            </p:grpSpPr>
            <p:pic>
              <p:nvPicPr>
                <p:cNvPr id="3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34EFFF4-D859-9FC3-5BB3-552B7BAF0A3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4563CAE-09CE-8A28-B7F0-C641BA7984A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5FFC9DB-4FC0-7BBA-C614-BAE7988E495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60484" y="3826598"/>
              <a:ext cx="1012346" cy="1046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4B991380-0D6C-32AE-FAE4-A1A895E78BC1}"/>
              </a:ext>
            </a:extLst>
          </p:cNvPr>
          <p:cNvGrpSpPr/>
          <p:nvPr/>
        </p:nvGrpSpPr>
        <p:grpSpPr>
          <a:xfrm>
            <a:off x="1052288" y="6997634"/>
            <a:ext cx="3043199" cy="76200"/>
            <a:chOff x="1689100" y="3823998"/>
            <a:chExt cx="3283730" cy="109827"/>
          </a:xfrm>
        </p:grpSpPr>
        <p:grpSp>
          <p:nvGrpSpPr>
            <p:cNvPr id="37" name="Group 36">
              <a:extLst>
                <a:ext uri="{FF2B5EF4-FFF2-40B4-BE49-F238E27FC236}">
                  <a16:creationId xmlns:a16="http://schemas.microsoft.com/office/drawing/2014/main" id="{F2EF3789-0EB4-B92F-452E-2C0F360CB0C5}"/>
                </a:ext>
              </a:extLst>
            </p:cNvPr>
            <p:cNvGrpSpPr/>
            <p:nvPr/>
          </p:nvGrpSpPr>
          <p:grpSpPr>
            <a:xfrm>
              <a:off x="1689100" y="3823998"/>
              <a:ext cx="3262679" cy="109827"/>
              <a:chOff x="2298700" y="3252935"/>
              <a:chExt cx="3262679" cy="109827"/>
            </a:xfrm>
          </p:grpSpPr>
          <p:grpSp>
            <p:nvGrpSpPr>
              <p:cNvPr id="39" name="Group 38">
                <a:extLst>
                  <a:ext uri="{FF2B5EF4-FFF2-40B4-BE49-F238E27FC236}">
                    <a16:creationId xmlns:a16="http://schemas.microsoft.com/office/drawing/2014/main" id="{1E2E3359-C441-1415-B231-5893AFF9E2D2}"/>
                  </a:ext>
                </a:extLst>
              </p:cNvPr>
              <p:cNvGrpSpPr/>
              <p:nvPr/>
            </p:nvGrpSpPr>
            <p:grpSpPr>
              <a:xfrm>
                <a:off x="2298700" y="3252935"/>
                <a:ext cx="1692535" cy="104627"/>
                <a:chOff x="3253568" y="4344068"/>
                <a:chExt cx="1692535" cy="57599"/>
              </a:xfrm>
            </p:grpSpPr>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1CB50322-06C3-D0E3-B32E-9527A9B69DB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176BD01-BCDA-EAF1-B914-A38D073B142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14B9A91C-86AA-5451-CA17-24AEAC1424D5}"/>
                  </a:ext>
                </a:extLst>
              </p:cNvPr>
              <p:cNvGrpSpPr/>
              <p:nvPr/>
            </p:nvGrpSpPr>
            <p:grpSpPr>
              <a:xfrm>
                <a:off x="3868844" y="3258135"/>
                <a:ext cx="1692535" cy="104627"/>
                <a:chOff x="3253568" y="4344068"/>
                <a:chExt cx="1692535" cy="57599"/>
              </a:xfrm>
            </p:grpSpPr>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F65DD76-FD36-A09C-4FFB-B0D5B750211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253568" y="4344068"/>
                  <a:ext cx="1012346" cy="575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0E464B0-9B23-6312-5FF5-09C96E4AE6A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33757" y="4344068"/>
                  <a:ext cx="1012346" cy="5759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5DD91D6-1E76-15F1-DBB0-51F3311195E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2" t="53384" r="-1" b="36850"/>
            <a:stretch>
              <a:fillRect/>
            </a:stretch>
          </p:blipFill>
          <p:spPr bwMode="auto">
            <a:xfrm>
              <a:off x="3960484" y="3826598"/>
              <a:ext cx="1012346" cy="104627"/>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Rectangle 44">
            <a:extLst>
              <a:ext uri="{FF2B5EF4-FFF2-40B4-BE49-F238E27FC236}">
                <a16:creationId xmlns:a16="http://schemas.microsoft.com/office/drawing/2014/main" id="{1ABAA6C1-E2B0-6DA4-E5FD-30112321AFF8}"/>
              </a:ext>
            </a:extLst>
          </p:cNvPr>
          <p:cNvSpPr/>
          <p:nvPr/>
        </p:nvSpPr>
        <p:spPr>
          <a:xfrm>
            <a:off x="1155700" y="6372225"/>
            <a:ext cx="1676400" cy="725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Rectangle 45">
            <a:extLst>
              <a:ext uri="{FF2B5EF4-FFF2-40B4-BE49-F238E27FC236}">
                <a16:creationId xmlns:a16="http://schemas.microsoft.com/office/drawing/2014/main" id="{E5AA1EA9-7E57-0536-D57F-970208DC8970}"/>
              </a:ext>
            </a:extLst>
          </p:cNvPr>
          <p:cNvSpPr/>
          <p:nvPr/>
        </p:nvSpPr>
        <p:spPr>
          <a:xfrm>
            <a:off x="1019268" y="6863850"/>
            <a:ext cx="1676400" cy="725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6494"/>
            <a:ext cx="3771265" cy="738505"/>
          </a:xfrm>
          <a:prstGeom prst="rect">
            <a:avLst/>
          </a:prstGeom>
        </p:spPr>
        <p:txBody>
          <a:bodyPr vert="horz" wrap="square" lIns="0" tIns="12700" rIns="0" bIns="0" rtlCol="0">
            <a:spAutoFit/>
          </a:bodyPr>
          <a:lstStyle/>
          <a:p>
            <a:pPr marL="21590">
              <a:lnSpc>
                <a:spcPts val="2805"/>
              </a:lnSpc>
              <a:spcBef>
                <a:spcPts val="100"/>
              </a:spcBef>
            </a:pPr>
            <a:r>
              <a:rPr sz="2400" b="1" i="1" spc="-160">
                <a:solidFill>
                  <a:srgbClr val="FFFFFF"/>
                </a:solidFill>
                <a:latin typeface="Trebuchet MS"/>
                <a:cs typeface="Trebuchet MS"/>
              </a:rPr>
              <a:t>Certidão</a:t>
            </a:r>
            <a:r>
              <a:rPr sz="2400" b="1" i="1" spc="-145">
                <a:solidFill>
                  <a:srgbClr val="FFFFFF"/>
                </a:solidFill>
                <a:latin typeface="Trebuchet MS"/>
                <a:cs typeface="Trebuchet MS"/>
              </a:rPr>
              <a:t> </a:t>
            </a:r>
            <a:r>
              <a:rPr sz="2400" b="1" i="1" spc="-170">
                <a:solidFill>
                  <a:srgbClr val="FFFFFF"/>
                </a:solidFill>
                <a:latin typeface="Trebuchet MS"/>
                <a:cs typeface="Trebuchet MS"/>
              </a:rPr>
              <a:t>Negativa</a:t>
            </a:r>
            <a:r>
              <a:rPr sz="2400" b="1" i="1" spc="-140">
                <a:solidFill>
                  <a:srgbClr val="FFFFFF"/>
                </a:solidFill>
                <a:latin typeface="Trebuchet MS"/>
                <a:cs typeface="Trebuchet MS"/>
              </a:rPr>
              <a:t> </a:t>
            </a:r>
            <a:r>
              <a:rPr sz="2400" b="1" i="1" spc="-170">
                <a:solidFill>
                  <a:srgbClr val="FFFFFF"/>
                </a:solidFill>
                <a:latin typeface="Trebuchet MS"/>
                <a:cs typeface="Trebuchet MS"/>
              </a:rPr>
              <a:t>de</a:t>
            </a:r>
            <a:r>
              <a:rPr sz="2400" b="1" i="1" spc="-140">
                <a:solidFill>
                  <a:srgbClr val="FFFFFF"/>
                </a:solidFill>
                <a:latin typeface="Trebuchet MS"/>
                <a:cs typeface="Trebuchet MS"/>
              </a:rPr>
              <a:t> </a:t>
            </a:r>
            <a:r>
              <a:rPr sz="2400" b="1" i="1" spc="-114">
                <a:solidFill>
                  <a:srgbClr val="FFFFFF"/>
                </a:solidFill>
                <a:latin typeface="Trebuchet MS"/>
                <a:cs typeface="Trebuchet MS"/>
              </a:rPr>
              <a:t>Débitos</a:t>
            </a:r>
            <a:endParaRPr sz="2400">
              <a:latin typeface="Trebuchet MS"/>
              <a:cs typeface="Trebuchet MS"/>
            </a:endParaRPr>
          </a:p>
          <a:p>
            <a:pPr marL="12700">
              <a:lnSpc>
                <a:spcPts val="280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1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3907154" cy="787400"/>
          </a:xfrm>
          <a:prstGeom prst="rect">
            <a:avLst/>
          </a:prstGeom>
        </p:spPr>
        <p:txBody>
          <a:bodyPr vert="horz" wrap="square" lIns="0" tIns="12700" rIns="0" bIns="0" rtlCol="0">
            <a:spAutoFit/>
          </a:bodyPr>
          <a:lstStyle/>
          <a:p>
            <a:pPr marL="12700">
              <a:lnSpc>
                <a:spcPct val="100000"/>
              </a:lnSpc>
              <a:spcBef>
                <a:spcPts val="100"/>
              </a:spcBef>
            </a:pPr>
            <a:r>
              <a:rPr spc="150"/>
              <a:t>CND</a:t>
            </a:r>
            <a:r>
              <a:rPr spc="-350"/>
              <a:t> </a:t>
            </a:r>
            <a:r>
              <a:rPr spc="-170"/>
              <a:t>Municipal</a:t>
            </a:r>
          </a:p>
        </p:txBody>
      </p:sp>
      <p:grpSp>
        <p:nvGrpSpPr>
          <p:cNvPr id="4" name="object 4"/>
          <p:cNvGrpSpPr/>
          <p:nvPr/>
        </p:nvGrpSpPr>
        <p:grpSpPr>
          <a:xfrm>
            <a:off x="507272" y="2252817"/>
            <a:ext cx="7277734" cy="4971415"/>
            <a:chOff x="507272" y="2252817"/>
            <a:chExt cx="7277734" cy="4971415"/>
          </a:xfrm>
        </p:grpSpPr>
        <p:pic>
          <p:nvPicPr>
            <p:cNvPr id="5" name="object 5"/>
            <p:cNvPicPr/>
            <p:nvPr/>
          </p:nvPicPr>
          <p:blipFill>
            <a:blip r:embed="rId2" cstate="print"/>
            <a:stretch>
              <a:fillRect/>
            </a:stretch>
          </p:blipFill>
          <p:spPr>
            <a:xfrm>
              <a:off x="3584257" y="2252817"/>
              <a:ext cx="3523487" cy="4971373"/>
            </a:xfrm>
            <a:prstGeom prst="rect">
              <a:avLst/>
            </a:prstGeom>
          </p:spPr>
        </p:pic>
        <p:sp>
          <p:nvSpPr>
            <p:cNvPr id="6" name="object 6"/>
            <p:cNvSpPr/>
            <p:nvPr/>
          </p:nvSpPr>
          <p:spPr>
            <a:xfrm>
              <a:off x="3652304" y="2332901"/>
              <a:ext cx="2275205" cy="3353435"/>
            </a:xfrm>
            <a:custGeom>
              <a:avLst/>
              <a:gdLst/>
              <a:ahLst/>
              <a:cxnLst/>
              <a:rect l="l" t="t" r="r" b="b"/>
              <a:pathLst>
                <a:path w="2275204" h="3353435">
                  <a:moveTo>
                    <a:pt x="10794" y="1330007"/>
                  </a:moveTo>
                  <a:lnTo>
                    <a:pt x="2274989" y="1330007"/>
                  </a:lnTo>
                  <a:lnTo>
                    <a:pt x="2274989" y="1035011"/>
                  </a:lnTo>
                  <a:lnTo>
                    <a:pt x="10794" y="1035011"/>
                  </a:lnTo>
                  <a:lnTo>
                    <a:pt x="10794" y="1330007"/>
                  </a:lnTo>
                  <a:close/>
                </a:path>
                <a:path w="2275204" h="3353435">
                  <a:moveTo>
                    <a:pt x="0" y="3353206"/>
                  </a:moveTo>
                  <a:lnTo>
                    <a:pt x="838593" y="3353206"/>
                  </a:lnTo>
                  <a:lnTo>
                    <a:pt x="838593" y="3231006"/>
                  </a:lnTo>
                  <a:lnTo>
                    <a:pt x="0" y="3231006"/>
                  </a:lnTo>
                  <a:lnTo>
                    <a:pt x="0" y="3353206"/>
                  </a:lnTo>
                  <a:close/>
                </a:path>
                <a:path w="2275204" h="3353435">
                  <a:moveTo>
                    <a:pt x="0" y="447408"/>
                  </a:moveTo>
                  <a:lnTo>
                    <a:pt x="456996" y="447408"/>
                  </a:lnTo>
                  <a:lnTo>
                    <a:pt x="456996" y="0"/>
                  </a:lnTo>
                  <a:lnTo>
                    <a:pt x="0" y="0"/>
                  </a:lnTo>
                  <a:lnTo>
                    <a:pt x="0" y="447408"/>
                  </a:lnTo>
                  <a:close/>
                </a:path>
              </a:pathLst>
            </a:custGeom>
            <a:ln w="25400">
              <a:solidFill>
                <a:srgbClr val="222E55"/>
              </a:solidFill>
            </a:ln>
          </p:spPr>
          <p:txBody>
            <a:bodyPr wrap="square" lIns="0" tIns="0" rIns="0" bIns="0" rtlCol="0"/>
            <a:lstStyle/>
            <a:p>
              <a:endParaRPr/>
            </a:p>
          </p:txBody>
        </p:sp>
        <p:sp>
          <p:nvSpPr>
            <p:cNvPr id="7" name="object 7"/>
            <p:cNvSpPr/>
            <p:nvPr/>
          </p:nvSpPr>
          <p:spPr>
            <a:xfrm>
              <a:off x="556831" y="2494789"/>
              <a:ext cx="3093720" cy="106680"/>
            </a:xfrm>
            <a:custGeom>
              <a:avLst/>
              <a:gdLst/>
              <a:ahLst/>
              <a:cxnLst/>
              <a:rect l="l" t="t" r="r" b="b"/>
              <a:pathLst>
                <a:path w="3093720" h="106680">
                  <a:moveTo>
                    <a:pt x="3093567" y="0"/>
                  </a:moveTo>
                  <a:lnTo>
                    <a:pt x="0" y="0"/>
                  </a:lnTo>
                  <a:lnTo>
                    <a:pt x="0" y="106464"/>
                  </a:lnTo>
                </a:path>
              </a:pathLst>
            </a:custGeom>
            <a:ln w="25400">
              <a:solidFill>
                <a:srgbClr val="222E55"/>
              </a:solidFill>
            </a:ln>
          </p:spPr>
          <p:txBody>
            <a:bodyPr wrap="square" lIns="0" tIns="0" rIns="0" bIns="0" rtlCol="0"/>
            <a:lstStyle/>
            <a:p>
              <a:endParaRPr/>
            </a:p>
          </p:txBody>
        </p:sp>
        <p:sp>
          <p:nvSpPr>
            <p:cNvPr id="8" name="object 8"/>
            <p:cNvSpPr/>
            <p:nvPr/>
          </p:nvSpPr>
          <p:spPr>
            <a:xfrm>
              <a:off x="507272" y="2553026"/>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9" name="object 9"/>
            <p:cNvSpPr/>
            <p:nvPr/>
          </p:nvSpPr>
          <p:spPr>
            <a:xfrm>
              <a:off x="5580000" y="3230995"/>
              <a:ext cx="2155190" cy="124460"/>
            </a:xfrm>
            <a:custGeom>
              <a:avLst/>
              <a:gdLst/>
              <a:ahLst/>
              <a:cxnLst/>
              <a:rect l="l" t="t" r="r" b="b"/>
              <a:pathLst>
                <a:path w="2155190" h="124460">
                  <a:moveTo>
                    <a:pt x="0" y="124193"/>
                  </a:moveTo>
                  <a:lnTo>
                    <a:pt x="0" y="0"/>
                  </a:lnTo>
                  <a:lnTo>
                    <a:pt x="2154923" y="0"/>
                  </a:lnTo>
                  <a:lnTo>
                    <a:pt x="2154923" y="101079"/>
                  </a:lnTo>
                </a:path>
              </a:pathLst>
            </a:custGeom>
            <a:ln w="25400">
              <a:solidFill>
                <a:srgbClr val="222E55"/>
              </a:solidFill>
            </a:ln>
          </p:spPr>
          <p:txBody>
            <a:bodyPr wrap="square" lIns="0" tIns="0" rIns="0" bIns="0" rtlCol="0"/>
            <a:lstStyle/>
            <a:p>
              <a:endParaRPr/>
            </a:p>
          </p:txBody>
        </p:sp>
        <p:sp>
          <p:nvSpPr>
            <p:cNvPr id="10" name="object 10"/>
            <p:cNvSpPr/>
            <p:nvPr/>
          </p:nvSpPr>
          <p:spPr>
            <a:xfrm>
              <a:off x="7685370" y="3283821"/>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11" name="object 11"/>
            <p:cNvSpPr/>
            <p:nvPr/>
          </p:nvSpPr>
          <p:spPr>
            <a:xfrm>
              <a:off x="587095" y="4870801"/>
              <a:ext cx="3063875" cy="754380"/>
            </a:xfrm>
            <a:custGeom>
              <a:avLst/>
              <a:gdLst/>
              <a:ahLst/>
              <a:cxnLst/>
              <a:rect l="l" t="t" r="r" b="b"/>
              <a:pathLst>
                <a:path w="3063875" h="754379">
                  <a:moveTo>
                    <a:pt x="3063303" y="754189"/>
                  </a:moveTo>
                  <a:lnTo>
                    <a:pt x="2858833" y="754189"/>
                  </a:lnTo>
                  <a:lnTo>
                    <a:pt x="2858833" y="0"/>
                  </a:lnTo>
                  <a:lnTo>
                    <a:pt x="0" y="0"/>
                  </a:lnTo>
                  <a:lnTo>
                    <a:pt x="0" y="185661"/>
                  </a:lnTo>
                </a:path>
              </a:pathLst>
            </a:custGeom>
            <a:ln w="25400">
              <a:solidFill>
                <a:srgbClr val="222E55"/>
              </a:solidFill>
            </a:ln>
          </p:spPr>
          <p:txBody>
            <a:bodyPr wrap="square" lIns="0" tIns="0" rIns="0" bIns="0" rtlCol="0"/>
            <a:lstStyle/>
            <a:p>
              <a:endParaRPr/>
            </a:p>
          </p:txBody>
        </p:sp>
        <p:sp>
          <p:nvSpPr>
            <p:cNvPr id="12" name="object 12"/>
            <p:cNvSpPr/>
            <p:nvPr/>
          </p:nvSpPr>
          <p:spPr>
            <a:xfrm>
              <a:off x="537538" y="5008218"/>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13" name="object 13"/>
            <p:cNvSpPr/>
            <p:nvPr/>
          </p:nvSpPr>
          <p:spPr>
            <a:xfrm>
              <a:off x="5926071" y="3582003"/>
              <a:ext cx="1229360" cy="2465070"/>
            </a:xfrm>
            <a:custGeom>
              <a:avLst/>
              <a:gdLst/>
              <a:ahLst/>
              <a:cxnLst/>
              <a:rect l="l" t="t" r="r" b="b"/>
              <a:pathLst>
                <a:path w="1229359" h="2465070">
                  <a:moveTo>
                    <a:pt x="0" y="0"/>
                  </a:moveTo>
                  <a:lnTo>
                    <a:pt x="1124115" y="0"/>
                  </a:lnTo>
                  <a:lnTo>
                    <a:pt x="1124115" y="2464447"/>
                  </a:lnTo>
                  <a:lnTo>
                    <a:pt x="1228940" y="2464447"/>
                  </a:lnTo>
                </a:path>
              </a:pathLst>
            </a:custGeom>
            <a:ln w="25400">
              <a:solidFill>
                <a:srgbClr val="222E55"/>
              </a:solidFill>
            </a:ln>
          </p:spPr>
          <p:txBody>
            <a:bodyPr wrap="square" lIns="0" tIns="0" rIns="0" bIns="0" rtlCol="0"/>
            <a:lstStyle/>
            <a:p>
              <a:endParaRPr/>
            </a:p>
          </p:txBody>
        </p:sp>
        <p:sp>
          <p:nvSpPr>
            <p:cNvPr id="14" name="object 14"/>
            <p:cNvSpPr/>
            <p:nvPr/>
          </p:nvSpPr>
          <p:spPr>
            <a:xfrm>
              <a:off x="7106778" y="5996892"/>
              <a:ext cx="136525" cy="99695"/>
            </a:xfrm>
            <a:custGeom>
              <a:avLst/>
              <a:gdLst/>
              <a:ahLst/>
              <a:cxnLst/>
              <a:rect l="l" t="t" r="r" b="b"/>
              <a:pathLst>
                <a:path w="136525" h="99695">
                  <a:moveTo>
                    <a:pt x="0" y="0"/>
                  </a:moveTo>
                  <a:lnTo>
                    <a:pt x="0" y="99110"/>
                  </a:lnTo>
                  <a:lnTo>
                    <a:pt x="136169" y="49555"/>
                  </a:lnTo>
                  <a:lnTo>
                    <a:pt x="0" y="0"/>
                  </a:lnTo>
                  <a:close/>
                </a:path>
              </a:pathLst>
            </a:custGeom>
            <a:solidFill>
              <a:srgbClr val="222E55"/>
            </a:solidFill>
          </p:spPr>
          <p:txBody>
            <a:bodyPr wrap="square" lIns="0" tIns="0" rIns="0" bIns="0" rtlCol="0"/>
            <a:lstStyle/>
            <a:p>
              <a:endParaRPr/>
            </a:p>
          </p:txBody>
        </p:sp>
      </p:grpSp>
      <p:sp>
        <p:nvSpPr>
          <p:cNvPr id="15" name="object 15"/>
          <p:cNvSpPr txBox="1"/>
          <p:nvPr/>
        </p:nvSpPr>
        <p:spPr>
          <a:xfrm>
            <a:off x="444500" y="2734283"/>
            <a:ext cx="2687320" cy="103124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80">
                <a:solidFill>
                  <a:srgbClr val="222E54"/>
                </a:solidFill>
                <a:latin typeface="Verdana"/>
                <a:cs typeface="Verdana"/>
              </a:rPr>
              <a:t>Verifique</a:t>
            </a:r>
            <a:r>
              <a:rPr sz="1100" spc="-70">
                <a:solidFill>
                  <a:srgbClr val="222E54"/>
                </a:solidFill>
                <a:latin typeface="Verdana"/>
                <a:cs typeface="Verdana"/>
              </a:rPr>
              <a:t> </a:t>
            </a:r>
            <a:r>
              <a:rPr sz="1100" spc="-75">
                <a:solidFill>
                  <a:srgbClr val="222E54"/>
                </a:solidFill>
                <a:latin typeface="Verdana"/>
                <a:cs typeface="Verdana"/>
              </a:rPr>
              <a:t>se </a:t>
            </a:r>
            <a:r>
              <a:rPr sz="1100" spc="-65">
                <a:solidFill>
                  <a:srgbClr val="222E54"/>
                </a:solidFill>
                <a:latin typeface="Verdana"/>
                <a:cs typeface="Verdana"/>
              </a:rPr>
              <a:t>o</a:t>
            </a:r>
            <a:r>
              <a:rPr sz="1100" spc="-70">
                <a:solidFill>
                  <a:srgbClr val="222E54"/>
                </a:solidFill>
                <a:latin typeface="Verdana"/>
                <a:cs typeface="Verdana"/>
              </a:rPr>
              <a:t> </a:t>
            </a:r>
            <a:r>
              <a:rPr sz="1100" spc="-90">
                <a:solidFill>
                  <a:srgbClr val="222E54"/>
                </a:solidFill>
                <a:latin typeface="Verdana"/>
                <a:cs typeface="Verdana"/>
              </a:rPr>
              <a:t>documento</a:t>
            </a:r>
            <a:r>
              <a:rPr sz="1100" spc="-75">
                <a:solidFill>
                  <a:srgbClr val="222E54"/>
                </a:solidFill>
                <a:latin typeface="Verdana"/>
                <a:cs typeface="Verdana"/>
              </a:rPr>
              <a:t> </a:t>
            </a:r>
            <a:r>
              <a:rPr sz="1100" spc="-20">
                <a:solidFill>
                  <a:srgbClr val="222E54"/>
                </a:solidFill>
                <a:latin typeface="Verdana"/>
                <a:cs typeface="Verdana"/>
              </a:rPr>
              <a:t>apre- </a:t>
            </a:r>
            <a:r>
              <a:rPr sz="1100" spc="-90">
                <a:solidFill>
                  <a:srgbClr val="222E54"/>
                </a:solidFill>
                <a:latin typeface="Verdana"/>
                <a:cs typeface="Verdana"/>
              </a:rPr>
              <a:t>senta</a:t>
            </a:r>
            <a:r>
              <a:rPr sz="1100" spc="-85">
                <a:solidFill>
                  <a:srgbClr val="222E54"/>
                </a:solidFill>
                <a:latin typeface="Verdana"/>
                <a:cs typeface="Verdana"/>
              </a:rPr>
              <a:t> </a:t>
            </a:r>
            <a:r>
              <a:rPr sz="1100" spc="-65">
                <a:solidFill>
                  <a:srgbClr val="222E54"/>
                </a:solidFill>
                <a:latin typeface="Verdana"/>
                <a:cs typeface="Verdana"/>
              </a:rPr>
              <a:t>o</a:t>
            </a:r>
            <a:r>
              <a:rPr sz="1100" spc="-80">
                <a:solidFill>
                  <a:srgbClr val="222E54"/>
                </a:solidFill>
                <a:latin typeface="Verdana"/>
                <a:cs typeface="Verdana"/>
              </a:rPr>
              <a:t> </a:t>
            </a:r>
            <a:r>
              <a:rPr sz="1100" spc="-85">
                <a:solidFill>
                  <a:srgbClr val="222E54"/>
                </a:solidFill>
                <a:latin typeface="Verdana"/>
                <a:cs typeface="Verdana"/>
              </a:rPr>
              <a:t>brasão</a:t>
            </a:r>
            <a:r>
              <a:rPr sz="1100" spc="-80">
                <a:solidFill>
                  <a:srgbClr val="222E54"/>
                </a:solidFill>
                <a:latin typeface="Verdana"/>
                <a:cs typeface="Verdana"/>
              </a:rPr>
              <a:t> ou logomarca </a:t>
            </a:r>
            <a:r>
              <a:rPr sz="1100" spc="-85">
                <a:solidFill>
                  <a:srgbClr val="222E54"/>
                </a:solidFill>
                <a:latin typeface="Verdana"/>
                <a:cs typeface="Verdana"/>
              </a:rPr>
              <a:t>da </a:t>
            </a:r>
            <a:r>
              <a:rPr sz="1100" spc="-65">
                <a:solidFill>
                  <a:srgbClr val="222E54"/>
                </a:solidFill>
                <a:latin typeface="Verdana"/>
                <a:cs typeface="Verdana"/>
              </a:rPr>
              <a:t>Prefeitura/ </a:t>
            </a:r>
            <a:r>
              <a:rPr sz="1100" spc="-85">
                <a:solidFill>
                  <a:srgbClr val="222E54"/>
                </a:solidFill>
                <a:latin typeface="Verdana"/>
                <a:cs typeface="Verdana"/>
              </a:rPr>
              <a:t>Secretaria</a:t>
            </a:r>
            <a:r>
              <a:rPr sz="1100" spc="-60">
                <a:solidFill>
                  <a:srgbClr val="222E54"/>
                </a:solidFill>
                <a:latin typeface="Verdana"/>
                <a:cs typeface="Verdana"/>
              </a:rPr>
              <a:t> </a:t>
            </a:r>
            <a:r>
              <a:rPr sz="1100" spc="-80">
                <a:solidFill>
                  <a:srgbClr val="222E54"/>
                </a:solidFill>
                <a:latin typeface="Verdana"/>
                <a:cs typeface="Verdana"/>
              </a:rPr>
              <a:t>de</a:t>
            </a:r>
            <a:r>
              <a:rPr sz="1100" spc="-55">
                <a:solidFill>
                  <a:srgbClr val="222E54"/>
                </a:solidFill>
                <a:latin typeface="Verdana"/>
                <a:cs typeface="Verdana"/>
              </a:rPr>
              <a:t> </a:t>
            </a:r>
            <a:r>
              <a:rPr sz="1100" spc="-85">
                <a:solidFill>
                  <a:srgbClr val="222E54"/>
                </a:solidFill>
                <a:latin typeface="Verdana"/>
                <a:cs typeface="Verdana"/>
              </a:rPr>
              <a:t>Fazenda</a:t>
            </a:r>
            <a:r>
              <a:rPr sz="1100" spc="-55">
                <a:solidFill>
                  <a:srgbClr val="222E54"/>
                </a:solidFill>
                <a:latin typeface="Verdana"/>
                <a:cs typeface="Verdana"/>
              </a:rPr>
              <a:t> </a:t>
            </a:r>
            <a:r>
              <a:rPr sz="1100" spc="-85">
                <a:solidFill>
                  <a:srgbClr val="222E54"/>
                </a:solidFill>
                <a:latin typeface="Verdana"/>
                <a:cs typeface="Verdana"/>
              </a:rPr>
              <a:t>responsável</a:t>
            </a:r>
            <a:r>
              <a:rPr sz="1100" spc="-55">
                <a:solidFill>
                  <a:srgbClr val="222E54"/>
                </a:solidFill>
                <a:latin typeface="Verdana"/>
                <a:cs typeface="Verdana"/>
              </a:rPr>
              <a:t> </a:t>
            </a:r>
            <a:r>
              <a:rPr sz="1100" spc="-20">
                <a:solidFill>
                  <a:srgbClr val="222E54"/>
                </a:solidFill>
                <a:latin typeface="Verdana"/>
                <a:cs typeface="Verdana"/>
              </a:rPr>
              <a:t>pela </a:t>
            </a:r>
            <a:r>
              <a:rPr sz="1100" spc="-95">
                <a:solidFill>
                  <a:srgbClr val="222E54"/>
                </a:solidFill>
                <a:latin typeface="Verdana"/>
                <a:cs typeface="Verdana"/>
              </a:rPr>
              <a:t>emissão.</a:t>
            </a:r>
            <a:r>
              <a:rPr sz="1100" spc="-80">
                <a:solidFill>
                  <a:srgbClr val="222E54"/>
                </a:solidFill>
                <a:latin typeface="Verdana"/>
                <a:cs typeface="Verdana"/>
              </a:rPr>
              <a:t> Lembre-</a:t>
            </a:r>
            <a:r>
              <a:rPr sz="1100" spc="-120">
                <a:solidFill>
                  <a:srgbClr val="222E54"/>
                </a:solidFill>
                <a:latin typeface="Verdana"/>
                <a:cs typeface="Verdana"/>
              </a:rPr>
              <a:t>se:</a:t>
            </a:r>
            <a:r>
              <a:rPr sz="1100" spc="-80">
                <a:solidFill>
                  <a:srgbClr val="222E54"/>
                </a:solidFill>
                <a:latin typeface="Verdana"/>
                <a:cs typeface="Verdana"/>
              </a:rPr>
              <a:t> </a:t>
            </a:r>
            <a:r>
              <a:rPr sz="1100" b="1" spc="-10">
                <a:solidFill>
                  <a:srgbClr val="222E54"/>
                </a:solidFill>
                <a:latin typeface="Arial"/>
                <a:cs typeface="Arial"/>
              </a:rPr>
              <a:t>cada</a:t>
            </a:r>
            <a:r>
              <a:rPr sz="1100" b="1" spc="-15">
                <a:solidFill>
                  <a:srgbClr val="222E54"/>
                </a:solidFill>
                <a:latin typeface="Arial"/>
                <a:cs typeface="Arial"/>
              </a:rPr>
              <a:t> </a:t>
            </a:r>
            <a:r>
              <a:rPr sz="1100" b="1" spc="-20">
                <a:solidFill>
                  <a:srgbClr val="222E54"/>
                </a:solidFill>
                <a:latin typeface="Arial"/>
                <a:cs typeface="Arial"/>
              </a:rPr>
              <a:t>município</a:t>
            </a:r>
            <a:r>
              <a:rPr sz="1100" b="1" spc="-10">
                <a:solidFill>
                  <a:srgbClr val="222E54"/>
                </a:solidFill>
                <a:latin typeface="Arial"/>
                <a:cs typeface="Arial"/>
              </a:rPr>
              <a:t> </a:t>
            </a:r>
            <a:r>
              <a:rPr sz="1100" b="1" spc="-20">
                <a:solidFill>
                  <a:srgbClr val="222E54"/>
                </a:solidFill>
                <a:latin typeface="Arial"/>
                <a:cs typeface="Arial"/>
              </a:rPr>
              <a:t>pode </a:t>
            </a:r>
            <a:r>
              <a:rPr sz="1100" b="1">
                <a:solidFill>
                  <a:srgbClr val="222E54"/>
                </a:solidFill>
                <a:latin typeface="Arial"/>
                <a:cs typeface="Arial"/>
              </a:rPr>
              <a:t>emitir</a:t>
            </a:r>
            <a:r>
              <a:rPr sz="1100" b="1" spc="-40">
                <a:solidFill>
                  <a:srgbClr val="222E54"/>
                </a:solidFill>
                <a:latin typeface="Arial"/>
                <a:cs typeface="Arial"/>
              </a:rPr>
              <a:t> </a:t>
            </a:r>
            <a:r>
              <a:rPr sz="1100" b="1" spc="-50">
                <a:solidFill>
                  <a:srgbClr val="222E54"/>
                </a:solidFill>
                <a:latin typeface="Arial"/>
                <a:cs typeface="Arial"/>
              </a:rPr>
              <a:t>o</a:t>
            </a:r>
            <a:r>
              <a:rPr sz="1100" b="1" spc="-35">
                <a:solidFill>
                  <a:srgbClr val="222E54"/>
                </a:solidFill>
                <a:latin typeface="Arial"/>
                <a:cs typeface="Arial"/>
              </a:rPr>
              <a:t> </a:t>
            </a:r>
            <a:r>
              <a:rPr sz="1100" b="1" spc="-25">
                <a:solidFill>
                  <a:srgbClr val="222E54"/>
                </a:solidFill>
                <a:latin typeface="Arial"/>
                <a:cs typeface="Arial"/>
              </a:rPr>
              <a:t>documento</a:t>
            </a:r>
            <a:r>
              <a:rPr sz="1100" b="1" spc="-40">
                <a:solidFill>
                  <a:srgbClr val="222E54"/>
                </a:solidFill>
                <a:latin typeface="Arial"/>
                <a:cs typeface="Arial"/>
              </a:rPr>
              <a:t> </a:t>
            </a:r>
            <a:r>
              <a:rPr sz="1100" b="1">
                <a:solidFill>
                  <a:srgbClr val="222E54"/>
                </a:solidFill>
                <a:latin typeface="Arial"/>
                <a:cs typeface="Arial"/>
              </a:rPr>
              <a:t>em</a:t>
            </a:r>
            <a:r>
              <a:rPr sz="1100" b="1" spc="-35">
                <a:solidFill>
                  <a:srgbClr val="222E54"/>
                </a:solidFill>
                <a:latin typeface="Arial"/>
                <a:cs typeface="Arial"/>
              </a:rPr>
              <a:t> </a:t>
            </a:r>
            <a:r>
              <a:rPr sz="1100" b="1" spc="-20">
                <a:solidFill>
                  <a:srgbClr val="222E54"/>
                </a:solidFill>
                <a:latin typeface="Arial"/>
                <a:cs typeface="Arial"/>
              </a:rPr>
              <a:t>formato</a:t>
            </a:r>
            <a:r>
              <a:rPr sz="1100" b="1" spc="-40">
                <a:solidFill>
                  <a:srgbClr val="222E54"/>
                </a:solidFill>
                <a:latin typeface="Arial"/>
                <a:cs typeface="Arial"/>
              </a:rPr>
              <a:t> </a:t>
            </a:r>
            <a:r>
              <a:rPr sz="1100" b="1">
                <a:solidFill>
                  <a:srgbClr val="222E54"/>
                </a:solidFill>
                <a:latin typeface="Arial"/>
                <a:cs typeface="Arial"/>
              </a:rPr>
              <a:t>e</a:t>
            </a:r>
            <a:r>
              <a:rPr sz="1100" b="1" spc="-35">
                <a:solidFill>
                  <a:srgbClr val="222E54"/>
                </a:solidFill>
                <a:latin typeface="Arial"/>
                <a:cs typeface="Arial"/>
              </a:rPr>
              <a:t> </a:t>
            </a:r>
            <a:r>
              <a:rPr sz="1100" b="1" spc="-10">
                <a:solidFill>
                  <a:srgbClr val="222E54"/>
                </a:solidFill>
                <a:latin typeface="Arial"/>
                <a:cs typeface="Arial"/>
              </a:rPr>
              <a:t>layout próprios.</a:t>
            </a:r>
            <a:endParaRPr sz="1100">
              <a:latin typeface="Arial"/>
              <a:cs typeface="Arial"/>
            </a:endParaRPr>
          </a:p>
        </p:txBody>
      </p:sp>
      <p:sp>
        <p:nvSpPr>
          <p:cNvPr id="21" name="object 21"/>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90</a:t>
            </a:fld>
            <a:endParaRPr spc="-25"/>
          </a:p>
        </p:txBody>
      </p:sp>
      <p:sp>
        <p:nvSpPr>
          <p:cNvPr id="22" name="object 22"/>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3" name="object 23"/>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6" name="object 16"/>
          <p:cNvSpPr txBox="1"/>
          <p:nvPr/>
        </p:nvSpPr>
        <p:spPr>
          <a:xfrm>
            <a:off x="7576743" y="3460304"/>
            <a:ext cx="2642870"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75">
                <a:solidFill>
                  <a:srgbClr val="222E54"/>
                </a:solidFill>
                <a:latin typeface="Verdana"/>
                <a:cs typeface="Verdana"/>
              </a:rPr>
              <a:t>Confira</a:t>
            </a:r>
            <a:r>
              <a:rPr sz="1100" spc="-70">
                <a:solidFill>
                  <a:srgbClr val="222E54"/>
                </a:solidFill>
                <a:latin typeface="Verdana"/>
                <a:cs typeface="Verdana"/>
              </a:rPr>
              <a:t> </a:t>
            </a:r>
            <a:r>
              <a:rPr sz="1100" spc="-75">
                <a:solidFill>
                  <a:srgbClr val="222E54"/>
                </a:solidFill>
                <a:latin typeface="Verdana"/>
                <a:cs typeface="Verdana"/>
              </a:rPr>
              <a:t>se</a:t>
            </a:r>
            <a:r>
              <a:rPr sz="1100" spc="-70">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a:t>
            </a:r>
            <a:r>
              <a:rPr sz="1100" spc="-95">
                <a:solidFill>
                  <a:srgbClr val="222E54"/>
                </a:solidFill>
                <a:latin typeface="Verdana"/>
                <a:cs typeface="Verdana"/>
              </a:rPr>
              <a:t>razão</a:t>
            </a:r>
            <a:r>
              <a:rPr sz="1100" spc="-70">
                <a:solidFill>
                  <a:srgbClr val="222E54"/>
                </a:solidFill>
                <a:latin typeface="Verdana"/>
                <a:cs typeface="Verdana"/>
              </a:rPr>
              <a:t> </a:t>
            </a:r>
            <a:r>
              <a:rPr sz="1100" spc="-60">
                <a:solidFill>
                  <a:srgbClr val="222E54"/>
                </a:solidFill>
                <a:latin typeface="Verdana"/>
                <a:cs typeface="Verdana"/>
              </a:rPr>
              <a:t>social</a:t>
            </a:r>
            <a:r>
              <a:rPr sz="1100" spc="-70">
                <a:solidFill>
                  <a:srgbClr val="222E54"/>
                </a:solidFill>
                <a:latin typeface="Verdana"/>
                <a:cs typeface="Verdana"/>
              </a:rPr>
              <a:t> </a:t>
            </a:r>
            <a:r>
              <a:rPr sz="1100" spc="-20">
                <a:solidFill>
                  <a:srgbClr val="222E54"/>
                </a:solidFill>
                <a:latin typeface="Verdana"/>
                <a:cs typeface="Verdana"/>
              </a:rPr>
              <a:t>e/ou </a:t>
            </a:r>
            <a:r>
              <a:rPr sz="1100" spc="-50">
                <a:solidFill>
                  <a:srgbClr val="222E54"/>
                </a:solidFill>
                <a:latin typeface="Verdana"/>
                <a:cs typeface="Verdana"/>
              </a:rPr>
              <a:t>CNPJ</a:t>
            </a:r>
            <a:r>
              <a:rPr sz="1100" spc="-70">
                <a:solidFill>
                  <a:srgbClr val="222E54"/>
                </a:solidFill>
                <a:latin typeface="Verdana"/>
                <a:cs typeface="Verdana"/>
              </a:rPr>
              <a:t> </a:t>
            </a:r>
            <a:r>
              <a:rPr sz="1100" spc="-85">
                <a:solidFill>
                  <a:srgbClr val="222E54"/>
                </a:solidFill>
                <a:latin typeface="Verdana"/>
                <a:cs typeface="Verdana"/>
              </a:rPr>
              <a:t>informados</a:t>
            </a:r>
            <a:r>
              <a:rPr sz="1100" spc="-65">
                <a:solidFill>
                  <a:srgbClr val="222E54"/>
                </a:solidFill>
                <a:latin typeface="Verdana"/>
                <a:cs typeface="Verdana"/>
              </a:rPr>
              <a:t> </a:t>
            </a:r>
            <a:r>
              <a:rPr sz="1100" spc="-80">
                <a:solidFill>
                  <a:srgbClr val="222E54"/>
                </a:solidFill>
                <a:latin typeface="Verdana"/>
                <a:cs typeface="Verdana"/>
              </a:rPr>
              <a:t>correspondem</a:t>
            </a:r>
            <a:r>
              <a:rPr sz="1100" spc="-65">
                <a:solidFill>
                  <a:srgbClr val="222E54"/>
                </a:solidFill>
                <a:latin typeface="Verdana"/>
                <a:cs typeface="Verdana"/>
              </a:rPr>
              <a:t> </a:t>
            </a:r>
            <a:r>
              <a:rPr sz="1100" spc="-80">
                <a:solidFill>
                  <a:srgbClr val="222E54"/>
                </a:solidFill>
                <a:latin typeface="Verdana"/>
                <a:cs typeface="Verdana"/>
              </a:rPr>
              <a:t>ao</a:t>
            </a:r>
            <a:r>
              <a:rPr sz="1100" spc="-70">
                <a:solidFill>
                  <a:srgbClr val="222E54"/>
                </a:solidFill>
                <a:latin typeface="Verdana"/>
                <a:cs typeface="Verdana"/>
              </a:rPr>
              <a:t> </a:t>
            </a:r>
            <a:r>
              <a:rPr sz="1100" spc="-65">
                <a:solidFill>
                  <a:srgbClr val="222E54"/>
                </a:solidFill>
                <a:latin typeface="Verdana"/>
                <a:cs typeface="Verdana"/>
              </a:rPr>
              <a:t>cadas- </a:t>
            </a:r>
            <a:r>
              <a:rPr sz="1100" spc="-95">
                <a:solidFill>
                  <a:srgbClr val="222E54"/>
                </a:solidFill>
                <a:latin typeface="Verdana"/>
                <a:cs typeface="Verdana"/>
              </a:rPr>
              <a:t>tro</a:t>
            </a:r>
            <a:r>
              <a:rPr sz="1100" spc="-90">
                <a:solidFill>
                  <a:srgbClr val="222E54"/>
                </a:solidFill>
                <a:latin typeface="Verdana"/>
                <a:cs typeface="Verdana"/>
              </a:rPr>
              <a:t> </a:t>
            </a:r>
            <a:r>
              <a:rPr sz="1100" spc="-70">
                <a:solidFill>
                  <a:srgbClr val="222E54"/>
                </a:solidFill>
                <a:latin typeface="Verdana"/>
                <a:cs typeface="Verdana"/>
              </a:rPr>
              <a:t>do</a:t>
            </a:r>
            <a:r>
              <a:rPr sz="1100" spc="-85">
                <a:solidFill>
                  <a:srgbClr val="222E54"/>
                </a:solidFill>
                <a:latin typeface="Verdana"/>
                <a:cs typeface="Verdana"/>
              </a:rPr>
              <a:t> </a:t>
            </a:r>
            <a:r>
              <a:rPr sz="1100" spc="-10">
                <a:solidFill>
                  <a:srgbClr val="222E54"/>
                </a:solidFill>
                <a:latin typeface="Verdana"/>
                <a:cs typeface="Verdana"/>
              </a:rPr>
              <a:t>fornecedor.</a:t>
            </a:r>
            <a:endParaRPr sz="1100">
              <a:latin typeface="Verdana"/>
              <a:cs typeface="Verdana"/>
            </a:endParaRPr>
          </a:p>
        </p:txBody>
      </p:sp>
      <p:sp>
        <p:nvSpPr>
          <p:cNvPr id="17" name="object 17"/>
          <p:cNvSpPr txBox="1"/>
          <p:nvPr/>
        </p:nvSpPr>
        <p:spPr>
          <a:xfrm>
            <a:off x="7334224" y="5907568"/>
            <a:ext cx="2849245" cy="193040"/>
          </a:xfrm>
          <a:prstGeom prst="rect">
            <a:avLst/>
          </a:prstGeom>
        </p:spPr>
        <p:txBody>
          <a:bodyPr vert="horz" wrap="square" lIns="0" tIns="12700" rIns="0" bIns="0" rtlCol="0">
            <a:spAutoFit/>
          </a:bodyPr>
          <a:lstStyle/>
          <a:p>
            <a:pPr marL="12700">
              <a:lnSpc>
                <a:spcPct val="100000"/>
              </a:lnSpc>
              <a:spcBef>
                <a:spcPts val="100"/>
              </a:spcBef>
            </a:pPr>
            <a:r>
              <a:rPr sz="1100" b="1" spc="-55">
                <a:solidFill>
                  <a:srgbClr val="222E54"/>
                </a:solidFill>
                <a:latin typeface="Arial"/>
                <a:cs typeface="Arial"/>
              </a:rPr>
              <a:t>ATENÇÃO:</a:t>
            </a:r>
            <a:r>
              <a:rPr sz="1100" b="1">
                <a:solidFill>
                  <a:srgbClr val="222E54"/>
                </a:solidFill>
                <a:latin typeface="Arial"/>
                <a:cs typeface="Arial"/>
              </a:rPr>
              <a:t> </a:t>
            </a:r>
            <a:r>
              <a:rPr sz="1100" spc="-95">
                <a:solidFill>
                  <a:srgbClr val="222E54"/>
                </a:solidFill>
                <a:latin typeface="Verdana"/>
                <a:cs typeface="Verdana"/>
              </a:rPr>
              <a:t>a</a:t>
            </a:r>
            <a:r>
              <a:rPr sz="1100" spc="-75">
                <a:solidFill>
                  <a:srgbClr val="222E54"/>
                </a:solidFill>
                <a:latin typeface="Verdana"/>
                <a:cs typeface="Verdana"/>
              </a:rPr>
              <a:t> </a:t>
            </a:r>
            <a:r>
              <a:rPr sz="1100" spc="-30">
                <a:solidFill>
                  <a:srgbClr val="222E54"/>
                </a:solidFill>
                <a:latin typeface="Verdana"/>
                <a:cs typeface="Verdana"/>
              </a:rPr>
              <a:t>CND</a:t>
            </a:r>
            <a:r>
              <a:rPr sz="1100" spc="-80">
                <a:solidFill>
                  <a:srgbClr val="222E54"/>
                </a:solidFill>
                <a:latin typeface="Verdana"/>
                <a:cs typeface="Verdana"/>
              </a:rPr>
              <a:t> </a:t>
            </a:r>
            <a:r>
              <a:rPr sz="1100" spc="-55">
                <a:solidFill>
                  <a:srgbClr val="222E54"/>
                </a:solidFill>
                <a:latin typeface="Verdana"/>
                <a:cs typeface="Verdana"/>
              </a:rPr>
              <a:t>Municipal</a:t>
            </a:r>
            <a:r>
              <a:rPr sz="1100" spc="-75">
                <a:solidFill>
                  <a:srgbClr val="222E54"/>
                </a:solidFill>
                <a:latin typeface="Verdana"/>
                <a:cs typeface="Verdana"/>
              </a:rPr>
              <a:t> </a:t>
            </a:r>
            <a:r>
              <a:rPr sz="1100" spc="-105">
                <a:solidFill>
                  <a:srgbClr val="222E54"/>
                </a:solidFill>
                <a:latin typeface="Verdana"/>
                <a:cs typeface="Verdana"/>
              </a:rPr>
              <a:t>também</a:t>
            </a:r>
            <a:r>
              <a:rPr sz="1100" spc="-80">
                <a:solidFill>
                  <a:srgbClr val="222E54"/>
                </a:solidFill>
                <a:latin typeface="Verdana"/>
                <a:cs typeface="Verdana"/>
              </a:rPr>
              <a:t> </a:t>
            </a:r>
            <a:r>
              <a:rPr sz="1100" spc="-85">
                <a:solidFill>
                  <a:srgbClr val="222E54"/>
                </a:solidFill>
                <a:latin typeface="Verdana"/>
                <a:cs typeface="Verdana"/>
              </a:rPr>
              <a:t>é</a:t>
            </a:r>
            <a:r>
              <a:rPr sz="1100" spc="-75">
                <a:solidFill>
                  <a:srgbClr val="222E54"/>
                </a:solidFill>
                <a:latin typeface="Verdana"/>
                <a:cs typeface="Verdana"/>
              </a:rPr>
              <a:t> </a:t>
            </a:r>
            <a:r>
              <a:rPr sz="1100" spc="-60">
                <a:solidFill>
                  <a:srgbClr val="222E54"/>
                </a:solidFill>
                <a:latin typeface="Verdana"/>
                <a:cs typeface="Verdana"/>
              </a:rPr>
              <a:t>emiti-</a:t>
            </a:r>
            <a:endParaRPr sz="1100">
              <a:latin typeface="Verdana"/>
              <a:cs typeface="Verdana"/>
            </a:endParaRPr>
          </a:p>
        </p:txBody>
      </p:sp>
      <p:sp>
        <p:nvSpPr>
          <p:cNvPr id="18" name="object 18"/>
          <p:cNvSpPr txBox="1"/>
          <p:nvPr/>
        </p:nvSpPr>
        <p:spPr>
          <a:xfrm>
            <a:off x="7334224" y="6075209"/>
            <a:ext cx="2896870" cy="360680"/>
          </a:xfrm>
          <a:prstGeom prst="rect">
            <a:avLst/>
          </a:prstGeom>
        </p:spPr>
        <p:txBody>
          <a:bodyPr vert="horz" wrap="square" lIns="0" tIns="12700" rIns="0" bIns="0" rtlCol="0">
            <a:spAutoFit/>
          </a:bodyPr>
          <a:lstStyle/>
          <a:p>
            <a:pPr marL="12700" marR="5080">
              <a:lnSpc>
                <a:spcPct val="100000"/>
              </a:lnSpc>
              <a:spcBef>
                <a:spcPts val="100"/>
              </a:spcBef>
            </a:pPr>
            <a:r>
              <a:rPr sz="1100" spc="-85">
                <a:solidFill>
                  <a:srgbClr val="222E54"/>
                </a:solidFill>
                <a:latin typeface="Verdana"/>
                <a:cs typeface="Verdana"/>
              </a:rPr>
              <a:t>da</a:t>
            </a:r>
            <a:r>
              <a:rPr sz="1100" spc="-80">
                <a:solidFill>
                  <a:srgbClr val="222E54"/>
                </a:solidFill>
                <a:latin typeface="Verdana"/>
                <a:cs typeface="Verdana"/>
              </a:rPr>
              <a:t> </a:t>
            </a:r>
            <a:r>
              <a:rPr sz="1100" spc="-85">
                <a:solidFill>
                  <a:srgbClr val="222E54"/>
                </a:solidFill>
                <a:latin typeface="Verdana"/>
                <a:cs typeface="Verdana"/>
              </a:rPr>
              <a:t>apenas</a:t>
            </a:r>
            <a:r>
              <a:rPr sz="1100" spc="-75">
                <a:solidFill>
                  <a:srgbClr val="222E54"/>
                </a:solidFill>
                <a:latin typeface="Verdana"/>
                <a:cs typeface="Verdana"/>
              </a:rPr>
              <a:t> </a:t>
            </a:r>
            <a:r>
              <a:rPr sz="1100" spc="-95">
                <a:solidFill>
                  <a:srgbClr val="222E54"/>
                </a:solidFill>
                <a:latin typeface="Verdana"/>
                <a:cs typeface="Verdana"/>
              </a:rPr>
              <a:t>para</a:t>
            </a:r>
            <a:r>
              <a:rPr sz="1100" spc="-80">
                <a:solidFill>
                  <a:srgbClr val="222E54"/>
                </a:solidFill>
                <a:latin typeface="Verdana"/>
                <a:cs typeface="Verdana"/>
              </a:rPr>
              <a:t> </a:t>
            </a:r>
            <a:r>
              <a:rPr sz="1100" spc="-65">
                <a:solidFill>
                  <a:srgbClr val="222E54"/>
                </a:solidFill>
                <a:latin typeface="Verdana"/>
                <a:cs typeface="Verdana"/>
              </a:rPr>
              <a:t>o</a:t>
            </a:r>
            <a:r>
              <a:rPr sz="1100" spc="-75">
                <a:solidFill>
                  <a:srgbClr val="222E54"/>
                </a:solidFill>
                <a:latin typeface="Verdana"/>
                <a:cs typeface="Verdana"/>
              </a:rPr>
              <a:t> </a:t>
            </a:r>
            <a:r>
              <a:rPr sz="1100" spc="-50">
                <a:solidFill>
                  <a:srgbClr val="222E54"/>
                </a:solidFill>
                <a:latin typeface="Verdana"/>
                <a:cs typeface="Verdana"/>
              </a:rPr>
              <a:t>CNPJ</a:t>
            </a:r>
            <a:r>
              <a:rPr sz="1100" spc="-80">
                <a:solidFill>
                  <a:srgbClr val="222E54"/>
                </a:solidFill>
                <a:latin typeface="Verdana"/>
                <a:cs typeface="Verdana"/>
              </a:rPr>
              <a:t> </a:t>
            </a:r>
            <a:r>
              <a:rPr sz="1100" spc="-110">
                <a:solidFill>
                  <a:srgbClr val="222E54"/>
                </a:solidFill>
                <a:latin typeface="Verdana"/>
                <a:cs typeface="Verdana"/>
              </a:rPr>
              <a:t>matriz,</a:t>
            </a:r>
            <a:r>
              <a:rPr sz="1100" spc="-75">
                <a:solidFill>
                  <a:srgbClr val="222E54"/>
                </a:solidFill>
                <a:latin typeface="Verdana"/>
                <a:cs typeface="Verdana"/>
              </a:rPr>
              <a:t> sendo</a:t>
            </a:r>
            <a:r>
              <a:rPr sz="1100" spc="-80">
                <a:solidFill>
                  <a:srgbClr val="222E54"/>
                </a:solidFill>
                <a:latin typeface="Verdana"/>
                <a:cs typeface="Verdana"/>
              </a:rPr>
              <a:t> </a:t>
            </a:r>
            <a:r>
              <a:rPr sz="1100" spc="-60">
                <a:solidFill>
                  <a:srgbClr val="222E54"/>
                </a:solidFill>
                <a:latin typeface="Verdana"/>
                <a:cs typeface="Verdana"/>
              </a:rPr>
              <a:t>necessá- </a:t>
            </a:r>
            <a:r>
              <a:rPr sz="1100" spc="-75">
                <a:solidFill>
                  <a:srgbClr val="222E54"/>
                </a:solidFill>
                <a:latin typeface="Verdana"/>
                <a:cs typeface="Verdana"/>
              </a:rPr>
              <a:t>rio</a:t>
            </a:r>
            <a:r>
              <a:rPr sz="1100" spc="-90">
                <a:solidFill>
                  <a:srgbClr val="222E54"/>
                </a:solidFill>
                <a:latin typeface="Verdana"/>
                <a:cs typeface="Verdana"/>
              </a:rPr>
              <a:t> </a:t>
            </a:r>
            <a:r>
              <a:rPr sz="1100" spc="-85">
                <a:solidFill>
                  <a:srgbClr val="222E54"/>
                </a:solidFill>
                <a:latin typeface="Verdana"/>
                <a:cs typeface="Verdana"/>
              </a:rPr>
              <a:t>validar </a:t>
            </a:r>
            <a:r>
              <a:rPr sz="1100" spc="-95">
                <a:solidFill>
                  <a:srgbClr val="222E54"/>
                </a:solidFill>
                <a:latin typeface="Verdana"/>
                <a:cs typeface="Verdana"/>
              </a:rPr>
              <a:t>a</a:t>
            </a:r>
            <a:r>
              <a:rPr sz="1100" spc="-85">
                <a:solidFill>
                  <a:srgbClr val="222E54"/>
                </a:solidFill>
                <a:latin typeface="Verdana"/>
                <a:cs typeface="Verdana"/>
              </a:rPr>
              <a:t> raiz</a:t>
            </a:r>
            <a:r>
              <a:rPr sz="1100" spc="-90">
                <a:solidFill>
                  <a:srgbClr val="222E54"/>
                </a:solidFill>
                <a:latin typeface="Verdana"/>
                <a:cs typeface="Verdana"/>
              </a:rPr>
              <a:t> </a:t>
            </a:r>
            <a:r>
              <a:rPr sz="1100" spc="-70">
                <a:solidFill>
                  <a:srgbClr val="222E54"/>
                </a:solidFill>
                <a:latin typeface="Verdana"/>
                <a:cs typeface="Verdana"/>
              </a:rPr>
              <a:t>do</a:t>
            </a:r>
            <a:r>
              <a:rPr sz="1100" spc="-85">
                <a:solidFill>
                  <a:srgbClr val="222E54"/>
                </a:solidFill>
                <a:latin typeface="Verdana"/>
                <a:cs typeface="Verdana"/>
              </a:rPr>
              <a:t> </a:t>
            </a:r>
            <a:r>
              <a:rPr sz="1100" spc="-20">
                <a:solidFill>
                  <a:srgbClr val="222E54"/>
                </a:solidFill>
                <a:latin typeface="Verdana"/>
                <a:cs typeface="Verdana"/>
              </a:rPr>
              <a:t>CNPJ.</a:t>
            </a:r>
            <a:endParaRPr sz="1100">
              <a:latin typeface="Verdana"/>
              <a:cs typeface="Verdana"/>
            </a:endParaRPr>
          </a:p>
        </p:txBody>
      </p:sp>
      <p:sp>
        <p:nvSpPr>
          <p:cNvPr id="19" name="object 19"/>
          <p:cNvSpPr txBox="1"/>
          <p:nvPr/>
        </p:nvSpPr>
        <p:spPr>
          <a:xfrm>
            <a:off x="444500" y="5134329"/>
            <a:ext cx="2752725"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 </a:t>
            </a:r>
            <a:r>
              <a:rPr sz="1100" b="1" spc="-55">
                <a:solidFill>
                  <a:srgbClr val="222E54"/>
                </a:solidFill>
                <a:latin typeface="Arial"/>
                <a:cs typeface="Arial"/>
              </a:rPr>
              <a:t>PASSO:</a:t>
            </a:r>
            <a:r>
              <a:rPr sz="1100" b="1" spc="15">
                <a:solidFill>
                  <a:srgbClr val="222E54"/>
                </a:solidFill>
                <a:latin typeface="Arial"/>
                <a:cs typeface="Arial"/>
              </a:rPr>
              <a:t> </a:t>
            </a:r>
            <a:r>
              <a:rPr sz="1100" spc="-50">
                <a:solidFill>
                  <a:srgbClr val="222E54"/>
                </a:solidFill>
                <a:latin typeface="Verdana"/>
                <a:cs typeface="Verdana"/>
              </a:rPr>
              <a:t>O</a:t>
            </a:r>
            <a:r>
              <a:rPr sz="1100" spc="-65">
                <a:solidFill>
                  <a:srgbClr val="222E54"/>
                </a:solidFill>
                <a:latin typeface="Verdana"/>
                <a:cs typeface="Verdana"/>
              </a:rPr>
              <a:t> </a:t>
            </a:r>
            <a:r>
              <a:rPr sz="1100" spc="-90">
                <a:solidFill>
                  <a:srgbClr val="222E54"/>
                </a:solidFill>
                <a:latin typeface="Verdana"/>
                <a:cs typeface="Verdana"/>
              </a:rPr>
              <a:t>documento</a:t>
            </a:r>
            <a:r>
              <a:rPr sz="1100" spc="-65">
                <a:solidFill>
                  <a:srgbClr val="222E54"/>
                </a:solidFill>
                <a:latin typeface="Verdana"/>
                <a:cs typeface="Verdana"/>
              </a:rPr>
              <a:t> </a:t>
            </a:r>
            <a:r>
              <a:rPr sz="1100" spc="-95">
                <a:solidFill>
                  <a:srgbClr val="222E54"/>
                </a:solidFill>
                <a:latin typeface="Verdana"/>
                <a:cs typeface="Verdana"/>
              </a:rPr>
              <a:t>deve</a:t>
            </a:r>
            <a:r>
              <a:rPr sz="1100" spc="-65">
                <a:solidFill>
                  <a:srgbClr val="222E54"/>
                </a:solidFill>
                <a:latin typeface="Verdana"/>
                <a:cs typeface="Verdana"/>
              </a:rPr>
              <a:t> </a:t>
            </a:r>
            <a:r>
              <a:rPr sz="1100" spc="-90">
                <a:solidFill>
                  <a:srgbClr val="222E54"/>
                </a:solidFill>
                <a:latin typeface="Verdana"/>
                <a:cs typeface="Verdana"/>
              </a:rPr>
              <a:t>estar</a:t>
            </a:r>
            <a:r>
              <a:rPr sz="1100" spc="-60">
                <a:solidFill>
                  <a:srgbClr val="222E54"/>
                </a:solidFill>
                <a:latin typeface="Verdana"/>
                <a:cs typeface="Verdana"/>
              </a:rPr>
              <a:t> </a:t>
            </a:r>
            <a:r>
              <a:rPr sz="1100" spc="-10">
                <a:solidFill>
                  <a:srgbClr val="222E54"/>
                </a:solidFill>
                <a:latin typeface="Verdana"/>
                <a:cs typeface="Verdana"/>
              </a:rPr>
              <a:t>válido </a:t>
            </a:r>
            <a:r>
              <a:rPr sz="1100" spc="-90">
                <a:solidFill>
                  <a:srgbClr val="222E54"/>
                </a:solidFill>
                <a:latin typeface="Verdana"/>
                <a:cs typeface="Verdana"/>
              </a:rPr>
              <a:t>para</a:t>
            </a:r>
            <a:r>
              <a:rPr sz="1100" spc="-75">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competência</a:t>
            </a:r>
            <a:r>
              <a:rPr sz="1100" spc="-70">
                <a:solidFill>
                  <a:srgbClr val="222E54"/>
                </a:solidFill>
                <a:latin typeface="Verdana"/>
                <a:cs typeface="Verdana"/>
              </a:rPr>
              <a:t> </a:t>
            </a:r>
            <a:r>
              <a:rPr sz="1100" spc="-90">
                <a:solidFill>
                  <a:srgbClr val="222E54"/>
                </a:solidFill>
                <a:latin typeface="Verdana"/>
                <a:cs typeface="Verdana"/>
              </a:rPr>
              <a:t>analisada.</a:t>
            </a:r>
            <a:r>
              <a:rPr sz="1100" spc="-75">
                <a:solidFill>
                  <a:srgbClr val="222E54"/>
                </a:solidFill>
                <a:latin typeface="Verdana"/>
                <a:cs typeface="Verdana"/>
              </a:rPr>
              <a:t> </a:t>
            </a:r>
            <a:r>
              <a:rPr sz="1100" spc="-45">
                <a:solidFill>
                  <a:srgbClr val="222E54"/>
                </a:solidFill>
                <a:latin typeface="Verdana"/>
                <a:cs typeface="Verdana"/>
              </a:rPr>
              <a:t>As</a:t>
            </a:r>
            <a:r>
              <a:rPr sz="1100" spc="-70">
                <a:solidFill>
                  <a:srgbClr val="222E54"/>
                </a:solidFill>
                <a:latin typeface="Verdana"/>
                <a:cs typeface="Verdana"/>
              </a:rPr>
              <a:t> </a:t>
            </a:r>
            <a:r>
              <a:rPr sz="1100" spc="-90">
                <a:solidFill>
                  <a:srgbClr val="222E54"/>
                </a:solidFill>
                <a:latin typeface="Verdana"/>
                <a:cs typeface="Verdana"/>
              </a:rPr>
              <a:t>regras</a:t>
            </a:r>
            <a:r>
              <a:rPr sz="1100" spc="-75">
                <a:solidFill>
                  <a:srgbClr val="222E54"/>
                </a:solidFill>
                <a:latin typeface="Verdana"/>
                <a:cs typeface="Verdana"/>
              </a:rPr>
              <a:t> </a:t>
            </a:r>
            <a:r>
              <a:rPr sz="1100" spc="-25">
                <a:solidFill>
                  <a:srgbClr val="222E54"/>
                </a:solidFill>
                <a:latin typeface="Verdana"/>
                <a:cs typeface="Verdana"/>
              </a:rPr>
              <a:t>de </a:t>
            </a:r>
            <a:r>
              <a:rPr sz="1100" spc="-85">
                <a:solidFill>
                  <a:srgbClr val="222E54"/>
                </a:solidFill>
                <a:latin typeface="Verdana"/>
                <a:cs typeface="Verdana"/>
              </a:rPr>
              <a:t>emissão</a:t>
            </a:r>
            <a:r>
              <a:rPr sz="1100" spc="-70">
                <a:solidFill>
                  <a:srgbClr val="222E54"/>
                </a:solidFill>
                <a:latin typeface="Verdana"/>
                <a:cs typeface="Verdana"/>
              </a:rPr>
              <a:t> </a:t>
            </a:r>
            <a:r>
              <a:rPr sz="1100" spc="-105">
                <a:solidFill>
                  <a:srgbClr val="222E54"/>
                </a:solidFill>
                <a:latin typeface="Verdana"/>
                <a:cs typeface="Verdana"/>
              </a:rPr>
              <a:t>variam</a:t>
            </a:r>
            <a:r>
              <a:rPr sz="1100" spc="-70">
                <a:solidFill>
                  <a:srgbClr val="222E54"/>
                </a:solidFill>
                <a:latin typeface="Verdana"/>
                <a:cs typeface="Verdana"/>
              </a:rPr>
              <a:t> </a:t>
            </a:r>
            <a:r>
              <a:rPr sz="1100" spc="-95">
                <a:solidFill>
                  <a:srgbClr val="222E54"/>
                </a:solidFill>
                <a:latin typeface="Verdana"/>
                <a:cs typeface="Verdana"/>
              </a:rPr>
              <a:t>entre</a:t>
            </a:r>
            <a:r>
              <a:rPr sz="1100" spc="-70">
                <a:solidFill>
                  <a:srgbClr val="222E54"/>
                </a:solidFill>
                <a:latin typeface="Verdana"/>
                <a:cs typeface="Verdana"/>
              </a:rPr>
              <a:t> </a:t>
            </a:r>
            <a:r>
              <a:rPr sz="1100" spc="-65">
                <a:solidFill>
                  <a:srgbClr val="222E54"/>
                </a:solidFill>
                <a:latin typeface="Verdana"/>
                <a:cs typeface="Verdana"/>
              </a:rPr>
              <a:t>os</a:t>
            </a:r>
            <a:r>
              <a:rPr sz="1100" spc="-70">
                <a:solidFill>
                  <a:srgbClr val="222E54"/>
                </a:solidFill>
                <a:latin typeface="Verdana"/>
                <a:cs typeface="Verdana"/>
              </a:rPr>
              <a:t> </a:t>
            </a:r>
            <a:r>
              <a:rPr sz="1100" spc="-80">
                <a:solidFill>
                  <a:srgbClr val="222E54"/>
                </a:solidFill>
                <a:latin typeface="Verdana"/>
                <a:cs typeface="Verdana"/>
              </a:rPr>
              <a:t>municípios,</a:t>
            </a:r>
            <a:r>
              <a:rPr sz="1100" spc="-70">
                <a:solidFill>
                  <a:srgbClr val="222E54"/>
                </a:solidFill>
                <a:latin typeface="Verdana"/>
                <a:cs typeface="Verdana"/>
              </a:rPr>
              <a:t> </a:t>
            </a:r>
            <a:r>
              <a:rPr sz="1100" spc="-95">
                <a:solidFill>
                  <a:srgbClr val="222E54"/>
                </a:solidFill>
                <a:latin typeface="Verdana"/>
                <a:cs typeface="Verdana"/>
              </a:rPr>
              <a:t>deve</a:t>
            </a:r>
            <a:r>
              <a:rPr sz="1100" spc="-70">
                <a:solidFill>
                  <a:srgbClr val="222E54"/>
                </a:solidFill>
                <a:latin typeface="Verdana"/>
                <a:cs typeface="Verdana"/>
              </a:rPr>
              <a:t> </a:t>
            </a:r>
            <a:r>
              <a:rPr sz="1100" spc="-25">
                <a:solidFill>
                  <a:srgbClr val="222E54"/>
                </a:solidFill>
                <a:latin typeface="Verdana"/>
                <a:cs typeface="Verdana"/>
              </a:rPr>
              <a:t>se </a:t>
            </a:r>
            <a:r>
              <a:rPr sz="1100" spc="-75">
                <a:solidFill>
                  <a:srgbClr val="222E54"/>
                </a:solidFill>
                <a:latin typeface="Verdana"/>
                <a:cs typeface="Verdana"/>
              </a:rPr>
              <a:t>considerar</a:t>
            </a:r>
            <a:r>
              <a:rPr sz="1100" spc="-80">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b="1" spc="-20">
                <a:solidFill>
                  <a:srgbClr val="222E54"/>
                </a:solidFill>
                <a:latin typeface="Arial"/>
                <a:cs typeface="Arial"/>
              </a:rPr>
              <a:t>validade</a:t>
            </a:r>
            <a:r>
              <a:rPr sz="1100" b="1" spc="-10">
                <a:solidFill>
                  <a:srgbClr val="222E54"/>
                </a:solidFill>
                <a:latin typeface="Arial"/>
                <a:cs typeface="Arial"/>
              </a:rPr>
              <a:t> </a:t>
            </a:r>
            <a:r>
              <a:rPr sz="1100" b="1">
                <a:solidFill>
                  <a:srgbClr val="222E54"/>
                </a:solidFill>
                <a:latin typeface="Arial"/>
                <a:cs typeface="Arial"/>
              </a:rPr>
              <a:t>real </a:t>
            </a:r>
            <a:r>
              <a:rPr sz="1100" spc="-85">
                <a:solidFill>
                  <a:srgbClr val="222E54"/>
                </a:solidFill>
                <a:latin typeface="Verdana"/>
                <a:cs typeface="Verdana"/>
              </a:rPr>
              <a:t>apresentada</a:t>
            </a:r>
            <a:r>
              <a:rPr sz="1100" spc="-80">
                <a:solidFill>
                  <a:srgbClr val="222E54"/>
                </a:solidFill>
                <a:latin typeface="Verdana"/>
                <a:cs typeface="Verdana"/>
              </a:rPr>
              <a:t> </a:t>
            </a:r>
            <a:r>
              <a:rPr sz="1100" spc="-25">
                <a:solidFill>
                  <a:srgbClr val="222E54"/>
                </a:solidFill>
                <a:latin typeface="Verdana"/>
                <a:cs typeface="Verdana"/>
              </a:rPr>
              <a:t>na</a:t>
            </a:r>
            <a:endParaRPr sz="1100">
              <a:latin typeface="Verdana"/>
              <a:cs typeface="Verdana"/>
            </a:endParaRPr>
          </a:p>
        </p:txBody>
      </p:sp>
      <p:sp>
        <p:nvSpPr>
          <p:cNvPr id="20" name="object 20"/>
          <p:cNvSpPr txBox="1"/>
          <p:nvPr/>
        </p:nvSpPr>
        <p:spPr>
          <a:xfrm>
            <a:off x="444500" y="5804889"/>
            <a:ext cx="557530" cy="193040"/>
          </a:xfrm>
          <a:prstGeom prst="rect">
            <a:avLst/>
          </a:prstGeom>
        </p:spPr>
        <p:txBody>
          <a:bodyPr vert="horz" wrap="square" lIns="0" tIns="12700" rIns="0" bIns="0" rtlCol="0">
            <a:spAutoFit/>
          </a:bodyPr>
          <a:lstStyle/>
          <a:p>
            <a:pPr marL="12700">
              <a:lnSpc>
                <a:spcPct val="100000"/>
              </a:lnSpc>
              <a:spcBef>
                <a:spcPts val="100"/>
              </a:spcBef>
            </a:pPr>
            <a:r>
              <a:rPr sz="1100" spc="-75">
                <a:solidFill>
                  <a:srgbClr val="222E54"/>
                </a:solidFill>
                <a:latin typeface="Verdana"/>
                <a:cs typeface="Verdana"/>
              </a:rPr>
              <a:t>certidão.</a:t>
            </a:r>
            <a:endParaRPr sz="1100">
              <a:latin typeface="Verdana"/>
              <a:cs typeface="Verdana"/>
            </a:endParaRPr>
          </a:p>
        </p:txBody>
      </p:sp>
      <p:pic>
        <p:nvPicPr>
          <p:cNvPr id="2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A900AD5-EE47-B30C-06E2-86522744B73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137354" y="335643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FF92735-0506-AC65-E79C-240B419E984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639813" y="335643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1AF6E6B-82DB-7413-6FC1-B0B9F9F9C4D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700454" y="314858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2F80AAE-4AE0-3932-553E-7ABC741F3BC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137354" y="353830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241BB7F-CDFF-2942-5342-FD28CB99F06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998745" y="367687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7F75DE5-0078-66CE-914D-DCAB8CB3C2F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877462" y="3850077"/>
            <a:ext cx="1290029" cy="13497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D4F6FE64-FBAF-FB0E-2ACD-27FCE73B196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618740" y="381544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CE7768D-B3A9-850B-64E4-A0B4824AD05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286008" y="384659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BC96CB7-1C76-067B-AD8E-AB571EF19D0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991252" y="335643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EF8D754-BC4E-D152-4B30-15EE770035B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249974" y="481140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7741C47-3794-94F6-3382-49AF932B9AD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081630" y="481140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2F40C8F-AB87-D43D-6578-1A6E2B6B48B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059387" y="486336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058BC94-462D-EB7E-D9E3-DD6C9E09429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618740" y="557352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CA1E2A2-1C43-3904-A3F7-427EAD18480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081630" y="650019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BF695A6-D4C0-2F90-0BA1-9E3914FA670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639813" y="6855278"/>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6494"/>
            <a:ext cx="3771265" cy="738505"/>
          </a:xfrm>
          <a:prstGeom prst="rect">
            <a:avLst/>
          </a:prstGeom>
        </p:spPr>
        <p:txBody>
          <a:bodyPr vert="horz" wrap="square" lIns="0" tIns="12700" rIns="0" bIns="0" rtlCol="0">
            <a:spAutoFit/>
          </a:bodyPr>
          <a:lstStyle/>
          <a:p>
            <a:pPr marL="21590">
              <a:lnSpc>
                <a:spcPts val="2805"/>
              </a:lnSpc>
              <a:spcBef>
                <a:spcPts val="100"/>
              </a:spcBef>
            </a:pPr>
            <a:r>
              <a:rPr sz="2400" b="1" i="1" spc="-160">
                <a:solidFill>
                  <a:srgbClr val="FFFFFF"/>
                </a:solidFill>
                <a:latin typeface="Trebuchet MS"/>
                <a:cs typeface="Trebuchet MS"/>
              </a:rPr>
              <a:t>Certidão</a:t>
            </a:r>
            <a:r>
              <a:rPr sz="2400" b="1" i="1" spc="-145">
                <a:solidFill>
                  <a:srgbClr val="FFFFFF"/>
                </a:solidFill>
                <a:latin typeface="Trebuchet MS"/>
                <a:cs typeface="Trebuchet MS"/>
              </a:rPr>
              <a:t> </a:t>
            </a:r>
            <a:r>
              <a:rPr sz="2400" b="1" i="1" spc="-170">
                <a:solidFill>
                  <a:srgbClr val="FFFFFF"/>
                </a:solidFill>
                <a:latin typeface="Trebuchet MS"/>
                <a:cs typeface="Trebuchet MS"/>
              </a:rPr>
              <a:t>Negativa</a:t>
            </a:r>
            <a:r>
              <a:rPr sz="2400" b="1" i="1" spc="-140">
                <a:solidFill>
                  <a:srgbClr val="FFFFFF"/>
                </a:solidFill>
                <a:latin typeface="Trebuchet MS"/>
                <a:cs typeface="Trebuchet MS"/>
              </a:rPr>
              <a:t> </a:t>
            </a:r>
            <a:r>
              <a:rPr sz="2400" b="1" i="1" spc="-170">
                <a:solidFill>
                  <a:srgbClr val="FFFFFF"/>
                </a:solidFill>
                <a:latin typeface="Trebuchet MS"/>
                <a:cs typeface="Trebuchet MS"/>
              </a:rPr>
              <a:t>de</a:t>
            </a:r>
            <a:r>
              <a:rPr sz="2400" b="1" i="1" spc="-140">
                <a:solidFill>
                  <a:srgbClr val="FFFFFF"/>
                </a:solidFill>
                <a:latin typeface="Trebuchet MS"/>
                <a:cs typeface="Trebuchet MS"/>
              </a:rPr>
              <a:t> </a:t>
            </a:r>
            <a:r>
              <a:rPr sz="2400" b="1" i="1" spc="-114">
                <a:solidFill>
                  <a:srgbClr val="FFFFFF"/>
                </a:solidFill>
                <a:latin typeface="Trebuchet MS"/>
                <a:cs typeface="Trebuchet MS"/>
              </a:rPr>
              <a:t>Débitos</a:t>
            </a:r>
            <a:endParaRPr sz="2400">
              <a:latin typeface="Trebuchet MS"/>
              <a:cs typeface="Trebuchet MS"/>
            </a:endParaRPr>
          </a:p>
          <a:p>
            <a:pPr marL="12700">
              <a:lnSpc>
                <a:spcPts val="2805"/>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91</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987789" y="211800"/>
            <a:ext cx="3523615" cy="787400"/>
          </a:xfrm>
          <a:prstGeom prst="rect">
            <a:avLst/>
          </a:prstGeom>
        </p:spPr>
        <p:txBody>
          <a:bodyPr vert="horz" wrap="square" lIns="0" tIns="12700" rIns="0" bIns="0" rtlCol="0">
            <a:spAutoFit/>
          </a:bodyPr>
          <a:lstStyle/>
          <a:p>
            <a:pPr marL="12700">
              <a:lnSpc>
                <a:spcPct val="100000"/>
              </a:lnSpc>
              <a:spcBef>
                <a:spcPts val="100"/>
              </a:spcBef>
            </a:pPr>
            <a:r>
              <a:rPr spc="150"/>
              <a:t>CND</a:t>
            </a:r>
            <a:r>
              <a:rPr spc="-350"/>
              <a:t> </a:t>
            </a:r>
            <a:r>
              <a:rPr spc="-305"/>
              <a:t>Estadual</a:t>
            </a:r>
          </a:p>
        </p:txBody>
      </p:sp>
      <p:sp>
        <p:nvSpPr>
          <p:cNvPr id="4" name="object 4"/>
          <p:cNvSpPr txBox="1"/>
          <p:nvPr/>
        </p:nvSpPr>
        <p:spPr>
          <a:xfrm>
            <a:off x="1160268" y="2644405"/>
            <a:ext cx="8336915" cy="36830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61594">
              <a:lnSpc>
                <a:spcPct val="100000"/>
              </a:lnSpc>
            </a:pPr>
            <a:r>
              <a:rPr sz="1500" spc="-50">
                <a:solidFill>
                  <a:srgbClr val="0C285A"/>
                </a:solidFill>
                <a:latin typeface="Verdana"/>
                <a:cs typeface="Verdana"/>
              </a:rPr>
              <a:t>A</a:t>
            </a:r>
            <a:r>
              <a:rPr sz="1500" spc="-114">
                <a:solidFill>
                  <a:srgbClr val="0C285A"/>
                </a:solidFill>
                <a:latin typeface="Verdana"/>
                <a:cs typeface="Verdana"/>
              </a:rPr>
              <a:t> </a:t>
            </a:r>
            <a:r>
              <a:rPr sz="1500" spc="-45">
                <a:solidFill>
                  <a:srgbClr val="0C285A"/>
                </a:solidFill>
                <a:latin typeface="Verdana"/>
                <a:cs typeface="Verdana"/>
              </a:rPr>
              <a:t>CND</a:t>
            </a:r>
            <a:r>
              <a:rPr sz="1500" spc="-114">
                <a:solidFill>
                  <a:srgbClr val="0C285A"/>
                </a:solidFill>
                <a:latin typeface="Verdana"/>
                <a:cs typeface="Verdana"/>
              </a:rPr>
              <a:t> </a:t>
            </a:r>
            <a:r>
              <a:rPr sz="1500" spc="-100">
                <a:solidFill>
                  <a:srgbClr val="0C285A"/>
                </a:solidFill>
                <a:latin typeface="Verdana"/>
                <a:cs typeface="Verdana"/>
              </a:rPr>
              <a:t>Estadual</a:t>
            </a:r>
            <a:r>
              <a:rPr sz="1500" spc="-110">
                <a:solidFill>
                  <a:srgbClr val="0C285A"/>
                </a:solidFill>
                <a:latin typeface="Verdana"/>
                <a:cs typeface="Verdana"/>
              </a:rPr>
              <a:t> </a:t>
            </a:r>
            <a:r>
              <a:rPr sz="1500" spc="-120">
                <a:solidFill>
                  <a:srgbClr val="0C285A"/>
                </a:solidFill>
                <a:latin typeface="Verdana"/>
                <a:cs typeface="Verdana"/>
              </a:rPr>
              <a:t>comprova</a:t>
            </a:r>
            <a:r>
              <a:rPr sz="1500" spc="-114">
                <a:solidFill>
                  <a:srgbClr val="0C285A"/>
                </a:solidFill>
                <a:latin typeface="Verdana"/>
                <a:cs typeface="Verdana"/>
              </a:rPr>
              <a:t> </a:t>
            </a:r>
            <a:r>
              <a:rPr sz="1500" spc="-110">
                <a:solidFill>
                  <a:srgbClr val="0C285A"/>
                </a:solidFill>
                <a:latin typeface="Verdana"/>
                <a:cs typeface="Verdana"/>
              </a:rPr>
              <a:t>que</a:t>
            </a:r>
            <a:r>
              <a:rPr sz="1500" spc="-114">
                <a:solidFill>
                  <a:srgbClr val="0C285A"/>
                </a:solidFill>
                <a:latin typeface="Verdana"/>
                <a:cs typeface="Verdana"/>
              </a:rPr>
              <a:t> a</a:t>
            </a:r>
            <a:r>
              <a:rPr sz="1500" spc="-110">
                <a:solidFill>
                  <a:srgbClr val="0C285A"/>
                </a:solidFill>
                <a:latin typeface="Verdana"/>
                <a:cs typeface="Verdana"/>
              </a:rPr>
              <a:t> </a:t>
            </a:r>
            <a:r>
              <a:rPr sz="1500" spc="-120">
                <a:solidFill>
                  <a:srgbClr val="0C285A"/>
                </a:solidFill>
                <a:latin typeface="Verdana"/>
                <a:cs typeface="Verdana"/>
              </a:rPr>
              <a:t>empresa</a:t>
            </a:r>
            <a:r>
              <a:rPr sz="1500" spc="-114">
                <a:solidFill>
                  <a:srgbClr val="0C285A"/>
                </a:solidFill>
                <a:latin typeface="Verdana"/>
                <a:cs typeface="Verdana"/>
              </a:rPr>
              <a:t> </a:t>
            </a:r>
            <a:r>
              <a:rPr sz="1500" spc="-110">
                <a:solidFill>
                  <a:srgbClr val="0C285A"/>
                </a:solidFill>
                <a:latin typeface="Verdana"/>
                <a:cs typeface="Verdana"/>
              </a:rPr>
              <a:t>não</a:t>
            </a:r>
            <a:r>
              <a:rPr sz="1500" spc="-114">
                <a:solidFill>
                  <a:srgbClr val="0C285A"/>
                </a:solidFill>
                <a:latin typeface="Verdana"/>
                <a:cs typeface="Verdana"/>
              </a:rPr>
              <a:t> </a:t>
            </a:r>
            <a:r>
              <a:rPr sz="1500" spc="-90">
                <a:solidFill>
                  <a:srgbClr val="0C285A"/>
                </a:solidFill>
                <a:latin typeface="Verdana"/>
                <a:cs typeface="Verdana"/>
              </a:rPr>
              <a:t>possui</a:t>
            </a:r>
            <a:r>
              <a:rPr sz="1500" spc="-110">
                <a:solidFill>
                  <a:srgbClr val="0C285A"/>
                </a:solidFill>
                <a:latin typeface="Verdana"/>
                <a:cs typeface="Verdana"/>
              </a:rPr>
              <a:t> </a:t>
            </a:r>
            <a:r>
              <a:rPr sz="1500" spc="-95">
                <a:solidFill>
                  <a:srgbClr val="0C285A"/>
                </a:solidFill>
                <a:latin typeface="Verdana"/>
                <a:cs typeface="Verdana"/>
              </a:rPr>
              <a:t>pendências</a:t>
            </a:r>
            <a:r>
              <a:rPr sz="1500" spc="-114">
                <a:solidFill>
                  <a:srgbClr val="0C285A"/>
                </a:solidFill>
                <a:latin typeface="Verdana"/>
                <a:cs typeface="Verdana"/>
              </a:rPr>
              <a:t> </a:t>
            </a:r>
            <a:r>
              <a:rPr sz="1500" spc="-85">
                <a:solidFill>
                  <a:srgbClr val="0C285A"/>
                </a:solidFill>
                <a:latin typeface="Verdana"/>
                <a:cs typeface="Verdana"/>
              </a:rPr>
              <a:t>fiscais</a:t>
            </a:r>
            <a:r>
              <a:rPr sz="1500" spc="-110">
                <a:solidFill>
                  <a:srgbClr val="0C285A"/>
                </a:solidFill>
                <a:latin typeface="Verdana"/>
                <a:cs typeface="Verdana"/>
              </a:rPr>
              <a:t> </a:t>
            </a:r>
            <a:r>
              <a:rPr sz="1500" spc="-130">
                <a:solidFill>
                  <a:srgbClr val="0C285A"/>
                </a:solidFill>
                <a:latin typeface="Verdana"/>
                <a:cs typeface="Verdana"/>
              </a:rPr>
              <a:t>junto</a:t>
            </a:r>
            <a:r>
              <a:rPr sz="1500" spc="-114">
                <a:solidFill>
                  <a:srgbClr val="0C285A"/>
                </a:solidFill>
                <a:latin typeface="Verdana"/>
                <a:cs typeface="Verdana"/>
              </a:rPr>
              <a:t> à </a:t>
            </a:r>
            <a:r>
              <a:rPr sz="1500" spc="-110">
                <a:solidFill>
                  <a:srgbClr val="0C285A"/>
                </a:solidFill>
                <a:latin typeface="Verdana"/>
                <a:cs typeface="Verdana"/>
              </a:rPr>
              <a:t>Secretaria da</a:t>
            </a:r>
            <a:r>
              <a:rPr sz="1500" spc="-114">
                <a:solidFill>
                  <a:srgbClr val="0C285A"/>
                </a:solidFill>
                <a:latin typeface="Verdana"/>
                <a:cs typeface="Verdana"/>
              </a:rPr>
              <a:t> </a:t>
            </a:r>
            <a:r>
              <a:rPr sz="1500" spc="-25">
                <a:solidFill>
                  <a:srgbClr val="0C285A"/>
                </a:solidFill>
                <a:latin typeface="Verdana"/>
                <a:cs typeface="Verdana"/>
              </a:rPr>
              <a:t>Fa- </a:t>
            </a:r>
            <a:r>
              <a:rPr sz="1500" spc="-120">
                <a:solidFill>
                  <a:srgbClr val="0C285A"/>
                </a:solidFill>
                <a:latin typeface="Verdana"/>
                <a:cs typeface="Verdana"/>
              </a:rPr>
              <a:t>zenda</a:t>
            </a:r>
            <a:r>
              <a:rPr sz="1500" spc="-110">
                <a:solidFill>
                  <a:srgbClr val="0C285A"/>
                </a:solidFill>
                <a:latin typeface="Verdana"/>
                <a:cs typeface="Verdana"/>
              </a:rPr>
              <a:t> </a:t>
            </a:r>
            <a:r>
              <a:rPr sz="1500" spc="-100">
                <a:solidFill>
                  <a:srgbClr val="0C285A"/>
                </a:solidFill>
                <a:latin typeface="Verdana"/>
                <a:cs typeface="Verdana"/>
              </a:rPr>
              <a:t>do</a:t>
            </a:r>
            <a:r>
              <a:rPr sz="1500" spc="-105">
                <a:solidFill>
                  <a:srgbClr val="0C285A"/>
                </a:solidFill>
                <a:latin typeface="Verdana"/>
                <a:cs typeface="Verdana"/>
              </a:rPr>
              <a:t> estado </a:t>
            </a:r>
            <a:r>
              <a:rPr sz="1500" spc="-160">
                <a:solidFill>
                  <a:srgbClr val="0C285A"/>
                </a:solidFill>
                <a:latin typeface="Verdana"/>
                <a:cs typeface="Verdana"/>
              </a:rPr>
              <a:t>em</a:t>
            </a:r>
            <a:r>
              <a:rPr sz="1500" spc="-110">
                <a:solidFill>
                  <a:srgbClr val="0C285A"/>
                </a:solidFill>
                <a:latin typeface="Verdana"/>
                <a:cs typeface="Verdana"/>
              </a:rPr>
              <a:t> que</a:t>
            </a:r>
            <a:r>
              <a:rPr sz="1500" spc="-105">
                <a:solidFill>
                  <a:srgbClr val="0C285A"/>
                </a:solidFill>
                <a:latin typeface="Verdana"/>
                <a:cs typeface="Verdana"/>
              </a:rPr>
              <a:t> </a:t>
            </a:r>
            <a:r>
              <a:rPr sz="1500" spc="-110">
                <a:solidFill>
                  <a:srgbClr val="0C285A"/>
                </a:solidFill>
                <a:latin typeface="Verdana"/>
                <a:cs typeface="Verdana"/>
              </a:rPr>
              <a:t>está</a:t>
            </a:r>
            <a:r>
              <a:rPr sz="1500" spc="-105">
                <a:solidFill>
                  <a:srgbClr val="0C285A"/>
                </a:solidFill>
                <a:latin typeface="Verdana"/>
                <a:cs typeface="Verdana"/>
              </a:rPr>
              <a:t> </a:t>
            </a:r>
            <a:r>
              <a:rPr sz="1500" spc="-110">
                <a:solidFill>
                  <a:srgbClr val="0C285A"/>
                </a:solidFill>
                <a:latin typeface="Verdana"/>
                <a:cs typeface="Verdana"/>
              </a:rPr>
              <a:t>estabelecida. </a:t>
            </a:r>
            <a:r>
              <a:rPr sz="1500" spc="-90">
                <a:solidFill>
                  <a:srgbClr val="0C285A"/>
                </a:solidFill>
                <a:latin typeface="Verdana"/>
                <a:cs typeface="Verdana"/>
              </a:rPr>
              <a:t>Ela</a:t>
            </a:r>
            <a:r>
              <a:rPr sz="1500" spc="-105">
                <a:solidFill>
                  <a:srgbClr val="0C285A"/>
                </a:solidFill>
                <a:latin typeface="Verdana"/>
                <a:cs typeface="Verdana"/>
              </a:rPr>
              <a:t> </a:t>
            </a:r>
            <a:r>
              <a:rPr sz="1500" spc="-114">
                <a:solidFill>
                  <a:srgbClr val="0C285A"/>
                </a:solidFill>
                <a:latin typeface="Verdana"/>
                <a:cs typeface="Verdana"/>
              </a:rPr>
              <a:t>formaliza</a:t>
            </a:r>
            <a:r>
              <a:rPr sz="1500" spc="-105">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regularidade</a:t>
            </a:r>
            <a:r>
              <a:rPr sz="1500" spc="-105">
                <a:solidFill>
                  <a:srgbClr val="0C285A"/>
                </a:solidFill>
                <a:latin typeface="Verdana"/>
                <a:cs typeface="Verdana"/>
              </a:rPr>
              <a:t> </a:t>
            </a:r>
            <a:r>
              <a:rPr sz="1500" spc="-110">
                <a:solidFill>
                  <a:srgbClr val="0C285A"/>
                </a:solidFill>
                <a:latin typeface="Verdana"/>
                <a:cs typeface="Verdana"/>
              </a:rPr>
              <a:t>da</a:t>
            </a:r>
            <a:r>
              <a:rPr sz="1500" spc="-105">
                <a:solidFill>
                  <a:srgbClr val="0C285A"/>
                </a:solidFill>
                <a:latin typeface="Verdana"/>
                <a:cs typeface="Verdana"/>
              </a:rPr>
              <a:t> organização</a:t>
            </a:r>
            <a:r>
              <a:rPr sz="1500" spc="-110">
                <a:solidFill>
                  <a:srgbClr val="0C285A"/>
                </a:solidFill>
                <a:latin typeface="Verdana"/>
                <a:cs typeface="Verdana"/>
              </a:rPr>
              <a:t> </a:t>
            </a:r>
            <a:r>
              <a:rPr sz="1500" spc="-160">
                <a:solidFill>
                  <a:srgbClr val="0C285A"/>
                </a:solidFill>
                <a:latin typeface="Verdana"/>
                <a:cs typeface="Verdana"/>
              </a:rPr>
              <a:t>em</a:t>
            </a:r>
            <a:r>
              <a:rPr sz="1500" spc="-105">
                <a:solidFill>
                  <a:srgbClr val="0C285A"/>
                </a:solidFill>
                <a:latin typeface="Verdana"/>
                <a:cs typeface="Verdana"/>
              </a:rPr>
              <a:t> </a:t>
            </a:r>
            <a:r>
              <a:rPr sz="1500" spc="-40">
                <a:solidFill>
                  <a:srgbClr val="0C285A"/>
                </a:solidFill>
                <a:latin typeface="Verdana"/>
                <a:cs typeface="Verdana"/>
              </a:rPr>
              <a:t>relação </a:t>
            </a:r>
            <a:r>
              <a:rPr sz="1500" spc="-114">
                <a:solidFill>
                  <a:srgbClr val="0C285A"/>
                </a:solidFill>
                <a:latin typeface="Verdana"/>
                <a:cs typeface="Verdana"/>
              </a:rPr>
              <a:t>a</a:t>
            </a:r>
            <a:r>
              <a:rPr sz="1500" spc="-110">
                <a:solidFill>
                  <a:srgbClr val="0C285A"/>
                </a:solidFill>
                <a:latin typeface="Verdana"/>
                <a:cs typeface="Verdana"/>
              </a:rPr>
              <a:t> </a:t>
            </a:r>
            <a:r>
              <a:rPr sz="1500" spc="-105">
                <a:solidFill>
                  <a:srgbClr val="0C285A"/>
                </a:solidFill>
                <a:latin typeface="Verdana"/>
                <a:cs typeface="Verdana"/>
              </a:rPr>
              <a:t>tributos </a:t>
            </a:r>
            <a:r>
              <a:rPr sz="1500" spc="-120">
                <a:solidFill>
                  <a:srgbClr val="0C285A"/>
                </a:solidFill>
                <a:latin typeface="Verdana"/>
                <a:cs typeface="Verdana"/>
              </a:rPr>
              <a:t>estaduais,</a:t>
            </a:r>
            <a:r>
              <a:rPr sz="1500" spc="-105">
                <a:solidFill>
                  <a:srgbClr val="0C285A"/>
                </a:solidFill>
                <a:latin typeface="Verdana"/>
                <a:cs typeface="Verdana"/>
              </a:rPr>
              <a:t> </a:t>
            </a:r>
            <a:r>
              <a:rPr sz="1500" spc="-114">
                <a:solidFill>
                  <a:srgbClr val="0C285A"/>
                </a:solidFill>
                <a:latin typeface="Verdana"/>
                <a:cs typeface="Verdana"/>
              </a:rPr>
              <a:t>como</a:t>
            </a:r>
            <a:r>
              <a:rPr sz="1500" spc="-105">
                <a:solidFill>
                  <a:srgbClr val="0C285A"/>
                </a:solidFill>
                <a:latin typeface="Verdana"/>
                <a:cs typeface="Verdana"/>
              </a:rPr>
              <a:t> </a:t>
            </a:r>
            <a:r>
              <a:rPr sz="1500" spc="-125">
                <a:solidFill>
                  <a:srgbClr val="0C285A"/>
                </a:solidFill>
                <a:latin typeface="Verdana"/>
                <a:cs typeface="Verdana"/>
              </a:rPr>
              <a:t>ICMS,</a:t>
            </a:r>
            <a:r>
              <a:rPr sz="1500" spc="-105">
                <a:solidFill>
                  <a:srgbClr val="0C285A"/>
                </a:solidFill>
                <a:latin typeface="Verdana"/>
                <a:cs typeface="Verdana"/>
              </a:rPr>
              <a:t> </a:t>
            </a:r>
            <a:r>
              <a:rPr sz="1500" spc="-130">
                <a:solidFill>
                  <a:srgbClr val="0C285A"/>
                </a:solidFill>
                <a:latin typeface="Verdana"/>
                <a:cs typeface="Verdana"/>
              </a:rPr>
              <a:t>taxas</a:t>
            </a:r>
            <a:r>
              <a:rPr sz="1500" spc="-105">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90">
                <a:solidFill>
                  <a:srgbClr val="0C285A"/>
                </a:solidFill>
                <a:latin typeface="Verdana"/>
                <a:cs typeface="Verdana"/>
              </a:rPr>
              <a:t>contribuições</a:t>
            </a:r>
            <a:r>
              <a:rPr sz="1500" spc="-105">
                <a:solidFill>
                  <a:srgbClr val="0C285A"/>
                </a:solidFill>
                <a:latin typeface="Verdana"/>
                <a:cs typeface="Verdana"/>
              </a:rPr>
              <a:t> </a:t>
            </a:r>
            <a:r>
              <a:rPr sz="1500" spc="-10">
                <a:solidFill>
                  <a:srgbClr val="0C285A"/>
                </a:solidFill>
                <a:latin typeface="Verdana"/>
                <a:cs typeface="Verdana"/>
              </a:rPr>
              <a:t>específicas.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5080">
              <a:lnSpc>
                <a:spcPct val="100000"/>
              </a:lnSpc>
            </a:pPr>
            <a:r>
              <a:rPr sz="1500" spc="-85">
                <a:solidFill>
                  <a:srgbClr val="0C285A"/>
                </a:solidFill>
                <a:latin typeface="Verdana"/>
                <a:cs typeface="Verdana"/>
              </a:rPr>
              <a:t>Esse</a:t>
            </a:r>
            <a:r>
              <a:rPr sz="1500" spc="-105">
                <a:solidFill>
                  <a:srgbClr val="0C285A"/>
                </a:solidFill>
                <a:latin typeface="Verdana"/>
                <a:cs typeface="Verdana"/>
              </a:rPr>
              <a:t> </a:t>
            </a:r>
            <a:r>
              <a:rPr sz="1500" spc="-120">
                <a:solidFill>
                  <a:srgbClr val="0C285A"/>
                </a:solidFill>
                <a:latin typeface="Verdana"/>
                <a:cs typeface="Verdana"/>
              </a:rPr>
              <a:t>documento</a:t>
            </a:r>
            <a:r>
              <a:rPr sz="1500" spc="-100">
                <a:solidFill>
                  <a:srgbClr val="0C285A"/>
                </a:solidFill>
                <a:latin typeface="Verdana"/>
                <a:cs typeface="Verdana"/>
              </a:rPr>
              <a:t> </a:t>
            </a:r>
            <a:r>
              <a:rPr sz="1500" spc="-114">
                <a:solidFill>
                  <a:srgbClr val="0C285A"/>
                </a:solidFill>
                <a:latin typeface="Verdana"/>
                <a:cs typeface="Verdana"/>
              </a:rPr>
              <a:t>é</a:t>
            </a:r>
            <a:r>
              <a:rPr sz="1500" spc="-100">
                <a:solidFill>
                  <a:srgbClr val="0C285A"/>
                </a:solidFill>
                <a:latin typeface="Verdana"/>
                <a:cs typeface="Verdana"/>
              </a:rPr>
              <a:t> </a:t>
            </a:r>
            <a:r>
              <a:rPr sz="1500" spc="-105">
                <a:solidFill>
                  <a:srgbClr val="0C285A"/>
                </a:solidFill>
                <a:latin typeface="Verdana"/>
                <a:cs typeface="Verdana"/>
              </a:rPr>
              <a:t>indispensável</a:t>
            </a:r>
            <a:r>
              <a:rPr sz="1500" spc="-100">
                <a:solidFill>
                  <a:srgbClr val="0C285A"/>
                </a:solidFill>
                <a:latin typeface="Verdana"/>
                <a:cs typeface="Verdana"/>
              </a:rPr>
              <a:t> </a:t>
            </a:r>
            <a:r>
              <a:rPr sz="1500" spc="-120">
                <a:solidFill>
                  <a:srgbClr val="0C285A"/>
                </a:solidFill>
                <a:latin typeface="Verdana"/>
                <a:cs typeface="Verdana"/>
              </a:rPr>
              <a:t>para</a:t>
            </a:r>
            <a:r>
              <a:rPr sz="1500" spc="-105">
                <a:solidFill>
                  <a:srgbClr val="0C285A"/>
                </a:solidFill>
                <a:latin typeface="Verdana"/>
                <a:cs typeface="Verdana"/>
              </a:rPr>
              <a:t> </a:t>
            </a:r>
            <a:r>
              <a:rPr sz="1500" spc="-114">
                <a:solidFill>
                  <a:srgbClr val="0C285A"/>
                </a:solidFill>
                <a:latin typeface="Verdana"/>
                <a:cs typeface="Verdana"/>
              </a:rPr>
              <a:t>assegurar</a:t>
            </a:r>
            <a:r>
              <a:rPr sz="1500" spc="-100">
                <a:solidFill>
                  <a:srgbClr val="0C285A"/>
                </a:solidFill>
                <a:latin typeface="Verdana"/>
                <a:cs typeface="Verdana"/>
              </a:rPr>
              <a:t> </a:t>
            </a:r>
            <a:r>
              <a:rPr sz="1500" spc="-114">
                <a:solidFill>
                  <a:srgbClr val="0C285A"/>
                </a:solidFill>
                <a:latin typeface="Verdana"/>
                <a:cs typeface="Verdana"/>
              </a:rPr>
              <a:t>a</a:t>
            </a:r>
            <a:r>
              <a:rPr sz="1500" spc="-100">
                <a:solidFill>
                  <a:srgbClr val="0C285A"/>
                </a:solidFill>
                <a:latin typeface="Verdana"/>
                <a:cs typeface="Verdana"/>
              </a:rPr>
              <a:t> </a:t>
            </a:r>
            <a:r>
              <a:rPr sz="1500" spc="-110">
                <a:solidFill>
                  <a:srgbClr val="0C285A"/>
                </a:solidFill>
                <a:latin typeface="Verdana"/>
                <a:cs typeface="Verdana"/>
              </a:rPr>
              <a:t>conformidade</a:t>
            </a:r>
            <a:r>
              <a:rPr sz="1500" spc="-100">
                <a:solidFill>
                  <a:srgbClr val="0C285A"/>
                </a:solidFill>
                <a:latin typeface="Verdana"/>
                <a:cs typeface="Verdana"/>
              </a:rPr>
              <a:t> </a:t>
            </a:r>
            <a:r>
              <a:rPr sz="1500" spc="-85">
                <a:solidFill>
                  <a:srgbClr val="0C285A"/>
                </a:solidFill>
                <a:latin typeface="Verdana"/>
                <a:cs typeface="Verdana"/>
              </a:rPr>
              <a:t>fiscal</a:t>
            </a:r>
            <a:r>
              <a:rPr sz="1500" spc="-100">
                <a:solidFill>
                  <a:srgbClr val="0C285A"/>
                </a:solidFill>
                <a:latin typeface="Verdana"/>
                <a:cs typeface="Verdana"/>
              </a:rPr>
              <a:t> </a:t>
            </a:r>
            <a:r>
              <a:rPr sz="1500" spc="-110">
                <a:solidFill>
                  <a:srgbClr val="0C285A"/>
                </a:solidFill>
                <a:latin typeface="Verdana"/>
                <a:cs typeface="Verdana"/>
              </a:rPr>
              <a:t>da</a:t>
            </a:r>
            <a:r>
              <a:rPr sz="1500" spc="-105">
                <a:solidFill>
                  <a:srgbClr val="0C285A"/>
                </a:solidFill>
                <a:latin typeface="Verdana"/>
                <a:cs typeface="Verdana"/>
              </a:rPr>
              <a:t> </a:t>
            </a:r>
            <a:r>
              <a:rPr sz="1500" spc="-120">
                <a:solidFill>
                  <a:srgbClr val="0C285A"/>
                </a:solidFill>
                <a:latin typeface="Verdana"/>
                <a:cs typeface="Verdana"/>
              </a:rPr>
              <a:t>empresa</a:t>
            </a:r>
            <a:r>
              <a:rPr sz="1500" spc="-100">
                <a:solidFill>
                  <a:srgbClr val="0C285A"/>
                </a:solidFill>
                <a:latin typeface="Verdana"/>
                <a:cs typeface="Verdana"/>
              </a:rPr>
              <a:t> </a:t>
            </a:r>
            <a:r>
              <a:rPr sz="1500" spc="-160">
                <a:solidFill>
                  <a:srgbClr val="0C285A"/>
                </a:solidFill>
                <a:latin typeface="Verdana"/>
                <a:cs typeface="Verdana"/>
              </a:rPr>
              <a:t>em</a:t>
            </a:r>
            <a:r>
              <a:rPr sz="1500" spc="-100">
                <a:solidFill>
                  <a:srgbClr val="0C285A"/>
                </a:solidFill>
                <a:latin typeface="Verdana"/>
                <a:cs typeface="Verdana"/>
              </a:rPr>
              <a:t> </a:t>
            </a:r>
            <a:r>
              <a:rPr sz="1500" spc="-110">
                <a:solidFill>
                  <a:srgbClr val="0C285A"/>
                </a:solidFill>
                <a:latin typeface="Verdana"/>
                <a:cs typeface="Verdana"/>
              </a:rPr>
              <a:t>nível</a:t>
            </a:r>
            <a:r>
              <a:rPr sz="1500" spc="-100">
                <a:solidFill>
                  <a:srgbClr val="0C285A"/>
                </a:solidFill>
                <a:latin typeface="Verdana"/>
                <a:cs typeface="Verdana"/>
              </a:rPr>
              <a:t> </a:t>
            </a:r>
            <a:r>
              <a:rPr sz="1500" spc="-10">
                <a:solidFill>
                  <a:srgbClr val="0C285A"/>
                </a:solidFill>
                <a:latin typeface="Verdana"/>
                <a:cs typeface="Verdana"/>
              </a:rPr>
              <a:t>esta- </a:t>
            </a:r>
            <a:r>
              <a:rPr sz="1500" spc="-120">
                <a:solidFill>
                  <a:srgbClr val="0C285A"/>
                </a:solidFill>
                <a:latin typeface="Verdana"/>
                <a:cs typeface="Verdana"/>
              </a:rPr>
              <a:t>dual,</a:t>
            </a:r>
            <a:r>
              <a:rPr sz="1500" spc="-110">
                <a:solidFill>
                  <a:srgbClr val="0C285A"/>
                </a:solidFill>
                <a:latin typeface="Verdana"/>
                <a:cs typeface="Verdana"/>
              </a:rPr>
              <a:t> </a:t>
            </a:r>
            <a:r>
              <a:rPr sz="1500" spc="-105">
                <a:solidFill>
                  <a:srgbClr val="0C285A"/>
                </a:solidFill>
                <a:latin typeface="Verdana"/>
                <a:cs typeface="Verdana"/>
              </a:rPr>
              <a:t>sendo </a:t>
            </a:r>
            <a:r>
              <a:rPr sz="1500" spc="-110">
                <a:solidFill>
                  <a:srgbClr val="0C285A"/>
                </a:solidFill>
                <a:latin typeface="Verdana"/>
                <a:cs typeface="Verdana"/>
              </a:rPr>
              <a:t>exigido </a:t>
            </a:r>
            <a:r>
              <a:rPr sz="1500" spc="-160">
                <a:solidFill>
                  <a:srgbClr val="0C285A"/>
                </a:solidFill>
                <a:latin typeface="Verdana"/>
                <a:cs typeface="Verdana"/>
              </a:rPr>
              <a:t>em</a:t>
            </a:r>
            <a:r>
              <a:rPr sz="1500" spc="-105">
                <a:solidFill>
                  <a:srgbClr val="0C285A"/>
                </a:solidFill>
                <a:latin typeface="Verdana"/>
                <a:cs typeface="Verdana"/>
              </a:rPr>
              <a:t> </a:t>
            </a:r>
            <a:r>
              <a:rPr sz="1500" spc="-90">
                <a:solidFill>
                  <a:srgbClr val="0C285A"/>
                </a:solidFill>
                <a:latin typeface="Verdana"/>
                <a:cs typeface="Verdana"/>
              </a:rPr>
              <a:t>processos</a:t>
            </a:r>
            <a:r>
              <a:rPr sz="1500" spc="-105">
                <a:solidFill>
                  <a:srgbClr val="0C285A"/>
                </a:solidFill>
                <a:latin typeface="Verdana"/>
                <a:cs typeface="Verdana"/>
              </a:rPr>
              <a:t> </a:t>
            </a:r>
            <a:r>
              <a:rPr sz="1500" spc="-110">
                <a:solidFill>
                  <a:srgbClr val="0C285A"/>
                </a:solidFill>
                <a:latin typeface="Verdana"/>
                <a:cs typeface="Verdana"/>
              </a:rPr>
              <a:t>de </a:t>
            </a:r>
            <a:r>
              <a:rPr sz="1500" spc="-120">
                <a:solidFill>
                  <a:srgbClr val="0C285A"/>
                </a:solidFill>
                <a:latin typeface="Verdana"/>
                <a:cs typeface="Verdana"/>
              </a:rPr>
              <a:t>contratação,</a:t>
            </a:r>
            <a:r>
              <a:rPr sz="1500" spc="-105">
                <a:solidFill>
                  <a:srgbClr val="0C285A"/>
                </a:solidFill>
                <a:latin typeface="Verdana"/>
                <a:cs typeface="Verdana"/>
              </a:rPr>
              <a:t> auditorias</a:t>
            </a:r>
            <a:r>
              <a:rPr sz="1500" spc="-11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95">
                <a:solidFill>
                  <a:srgbClr val="0C285A"/>
                </a:solidFill>
                <a:latin typeface="Verdana"/>
                <a:cs typeface="Verdana"/>
              </a:rPr>
              <a:t>fiscalizações.</a:t>
            </a:r>
            <a:r>
              <a:rPr sz="1500" spc="-105">
                <a:solidFill>
                  <a:srgbClr val="0C285A"/>
                </a:solidFill>
                <a:latin typeface="Verdana"/>
                <a:cs typeface="Verdana"/>
              </a:rPr>
              <a:t> </a:t>
            </a:r>
            <a:r>
              <a:rPr sz="1500" spc="-120">
                <a:solidFill>
                  <a:srgbClr val="0C285A"/>
                </a:solidFill>
                <a:latin typeface="Verdana"/>
                <a:cs typeface="Verdana"/>
              </a:rPr>
              <a:t>Sua</a:t>
            </a:r>
            <a:r>
              <a:rPr sz="1500" spc="-110">
                <a:solidFill>
                  <a:srgbClr val="0C285A"/>
                </a:solidFill>
                <a:latin typeface="Verdana"/>
                <a:cs typeface="Verdana"/>
              </a:rPr>
              <a:t> </a:t>
            </a:r>
            <a:r>
              <a:rPr sz="1500" spc="-100">
                <a:solidFill>
                  <a:srgbClr val="0C285A"/>
                </a:solidFill>
                <a:latin typeface="Verdana"/>
                <a:cs typeface="Verdana"/>
              </a:rPr>
              <a:t>análise</a:t>
            </a:r>
            <a:r>
              <a:rPr sz="1500" spc="-105">
                <a:solidFill>
                  <a:srgbClr val="0C285A"/>
                </a:solidFill>
                <a:latin typeface="Verdana"/>
                <a:cs typeface="Verdana"/>
              </a:rPr>
              <a:t> </a:t>
            </a:r>
            <a:r>
              <a:rPr sz="1500" spc="-110">
                <a:solidFill>
                  <a:srgbClr val="0C285A"/>
                </a:solidFill>
                <a:latin typeface="Verdana"/>
                <a:cs typeface="Verdana"/>
              </a:rPr>
              <a:t>no </a:t>
            </a:r>
            <a:r>
              <a:rPr sz="1500" spc="-120">
                <a:solidFill>
                  <a:srgbClr val="0C285A"/>
                </a:solidFill>
                <a:latin typeface="Verdana"/>
                <a:cs typeface="Verdana"/>
              </a:rPr>
              <a:t>fluxo</a:t>
            </a:r>
            <a:r>
              <a:rPr sz="1500" spc="-105">
                <a:solidFill>
                  <a:srgbClr val="0C285A"/>
                </a:solidFill>
                <a:latin typeface="Verdana"/>
                <a:cs typeface="Verdana"/>
              </a:rPr>
              <a:t> </a:t>
            </a:r>
            <a:r>
              <a:rPr sz="1500" spc="-25">
                <a:solidFill>
                  <a:srgbClr val="0C285A"/>
                </a:solidFill>
                <a:latin typeface="Verdana"/>
                <a:cs typeface="Verdana"/>
              </a:rPr>
              <a:t>de </a:t>
            </a:r>
            <a:r>
              <a:rPr sz="1500" spc="-105">
                <a:solidFill>
                  <a:srgbClr val="0C285A"/>
                </a:solidFill>
                <a:latin typeface="Verdana"/>
                <a:cs typeface="Verdana"/>
              </a:rPr>
              <a:t>validação </a:t>
            </a:r>
            <a:r>
              <a:rPr sz="1500" spc="-125">
                <a:solidFill>
                  <a:srgbClr val="0C285A"/>
                </a:solidFill>
                <a:latin typeface="Verdana"/>
                <a:cs typeface="Verdana"/>
              </a:rPr>
              <a:t>garante</a:t>
            </a:r>
            <a:r>
              <a:rPr sz="1500" spc="-105">
                <a:solidFill>
                  <a:srgbClr val="0C285A"/>
                </a:solidFill>
                <a:latin typeface="Verdana"/>
                <a:cs typeface="Verdana"/>
              </a:rPr>
              <a:t> </a:t>
            </a:r>
            <a:r>
              <a:rPr sz="1500" spc="-110">
                <a:solidFill>
                  <a:srgbClr val="0C285A"/>
                </a:solidFill>
                <a:latin typeface="Verdana"/>
                <a:cs typeface="Verdana"/>
              </a:rPr>
              <a:t>que</a:t>
            </a:r>
            <a:r>
              <a:rPr sz="1500" spc="-100">
                <a:solidFill>
                  <a:srgbClr val="0C285A"/>
                </a:solidFill>
                <a:latin typeface="Verdana"/>
                <a:cs typeface="Verdana"/>
              </a:rPr>
              <a:t> </a:t>
            </a:r>
            <a:r>
              <a:rPr sz="1500" spc="-110">
                <a:solidFill>
                  <a:srgbClr val="0C285A"/>
                </a:solidFill>
                <a:latin typeface="Verdana"/>
                <a:cs typeface="Verdana"/>
              </a:rPr>
              <a:t>não</a:t>
            </a:r>
            <a:r>
              <a:rPr sz="1500" spc="-105">
                <a:solidFill>
                  <a:srgbClr val="0C285A"/>
                </a:solidFill>
                <a:latin typeface="Verdana"/>
                <a:cs typeface="Verdana"/>
              </a:rPr>
              <a:t> </a:t>
            </a:r>
            <a:r>
              <a:rPr sz="1500" spc="-135">
                <a:solidFill>
                  <a:srgbClr val="0C285A"/>
                </a:solidFill>
                <a:latin typeface="Verdana"/>
                <a:cs typeface="Verdana"/>
              </a:rPr>
              <a:t>existem</a:t>
            </a:r>
            <a:r>
              <a:rPr sz="1500" spc="-100">
                <a:solidFill>
                  <a:srgbClr val="0C285A"/>
                </a:solidFill>
                <a:latin typeface="Verdana"/>
                <a:cs typeface="Verdana"/>
              </a:rPr>
              <a:t> </a:t>
            </a:r>
            <a:r>
              <a:rPr sz="1500" spc="-85">
                <a:solidFill>
                  <a:srgbClr val="0C285A"/>
                </a:solidFill>
                <a:latin typeface="Verdana"/>
                <a:cs typeface="Verdana"/>
              </a:rPr>
              <a:t>riscos</a:t>
            </a:r>
            <a:r>
              <a:rPr sz="1500" spc="-105">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a:t>
            </a:r>
            <a:r>
              <a:rPr sz="1500" spc="-90">
                <a:solidFill>
                  <a:srgbClr val="0C285A"/>
                </a:solidFill>
                <a:latin typeface="Verdana"/>
                <a:cs typeface="Verdana"/>
              </a:rPr>
              <a:t>sanções</a:t>
            </a:r>
            <a:r>
              <a:rPr sz="1500" spc="-105">
                <a:solidFill>
                  <a:srgbClr val="0C285A"/>
                </a:solidFill>
                <a:latin typeface="Verdana"/>
                <a:cs typeface="Verdana"/>
              </a:rPr>
              <a:t> </a:t>
            </a:r>
            <a:r>
              <a:rPr sz="1500" spc="-110">
                <a:solidFill>
                  <a:srgbClr val="0C285A"/>
                </a:solidFill>
                <a:latin typeface="Verdana"/>
                <a:cs typeface="Verdana"/>
              </a:rPr>
              <a:t>ou</a:t>
            </a:r>
            <a:r>
              <a:rPr sz="1500" spc="-100">
                <a:solidFill>
                  <a:srgbClr val="0C285A"/>
                </a:solidFill>
                <a:latin typeface="Verdana"/>
                <a:cs typeface="Verdana"/>
              </a:rPr>
              <a:t> </a:t>
            </a:r>
            <a:r>
              <a:rPr sz="1500" spc="-114">
                <a:solidFill>
                  <a:srgbClr val="0C285A"/>
                </a:solidFill>
                <a:latin typeface="Verdana"/>
                <a:cs typeface="Verdana"/>
              </a:rPr>
              <a:t>impedimentos</a:t>
            </a:r>
            <a:r>
              <a:rPr sz="1500" spc="-105">
                <a:solidFill>
                  <a:srgbClr val="0C285A"/>
                </a:solidFill>
                <a:latin typeface="Verdana"/>
                <a:cs typeface="Verdana"/>
              </a:rPr>
              <a:t> </a:t>
            </a:r>
            <a:r>
              <a:rPr sz="1500" spc="-110">
                <a:solidFill>
                  <a:srgbClr val="0C285A"/>
                </a:solidFill>
                <a:latin typeface="Verdana"/>
                <a:cs typeface="Verdana"/>
              </a:rPr>
              <a:t>decorrentes</a:t>
            </a:r>
            <a:r>
              <a:rPr sz="1500" spc="-100">
                <a:solidFill>
                  <a:srgbClr val="0C285A"/>
                </a:solidFill>
                <a:latin typeface="Verdana"/>
                <a:cs typeface="Verdana"/>
              </a:rPr>
              <a:t> </a:t>
            </a:r>
            <a:r>
              <a:rPr sz="1500" spc="-110">
                <a:solidFill>
                  <a:srgbClr val="0C285A"/>
                </a:solidFill>
                <a:latin typeface="Verdana"/>
                <a:cs typeface="Verdana"/>
              </a:rPr>
              <a:t>de</a:t>
            </a:r>
            <a:r>
              <a:rPr sz="1500" spc="-105">
                <a:solidFill>
                  <a:srgbClr val="0C285A"/>
                </a:solidFill>
                <a:latin typeface="Verdana"/>
                <a:cs typeface="Verdana"/>
              </a:rPr>
              <a:t> </a:t>
            </a:r>
            <a:r>
              <a:rPr sz="1500" spc="-75">
                <a:solidFill>
                  <a:srgbClr val="0C285A"/>
                </a:solidFill>
                <a:latin typeface="Verdana"/>
                <a:cs typeface="Verdana"/>
              </a:rPr>
              <a:t>irregularida- </a:t>
            </a:r>
            <a:r>
              <a:rPr sz="1500" spc="-95">
                <a:solidFill>
                  <a:srgbClr val="0C285A"/>
                </a:solidFill>
                <a:latin typeface="Verdana"/>
                <a:cs typeface="Verdana"/>
              </a:rPr>
              <a:t>des</a:t>
            </a:r>
            <a:r>
              <a:rPr sz="1500" spc="-114">
                <a:solidFill>
                  <a:srgbClr val="0C285A"/>
                </a:solidFill>
                <a:latin typeface="Verdana"/>
                <a:cs typeface="Verdana"/>
              </a:rPr>
              <a:t> </a:t>
            </a:r>
            <a:r>
              <a:rPr sz="1500" spc="-110">
                <a:solidFill>
                  <a:srgbClr val="0C285A"/>
                </a:solidFill>
                <a:latin typeface="Verdana"/>
                <a:cs typeface="Verdana"/>
              </a:rPr>
              <a:t>tributárias</a:t>
            </a:r>
            <a:r>
              <a:rPr sz="1500" spc="-114">
                <a:solidFill>
                  <a:srgbClr val="0C285A"/>
                </a:solidFill>
                <a:latin typeface="Verdana"/>
                <a:cs typeface="Verdana"/>
              </a:rPr>
              <a:t> </a:t>
            </a:r>
            <a:r>
              <a:rPr sz="1500" spc="-110">
                <a:solidFill>
                  <a:srgbClr val="0C285A"/>
                </a:solidFill>
                <a:latin typeface="Verdana"/>
                <a:cs typeface="Verdana"/>
              </a:rPr>
              <a:t>no </a:t>
            </a:r>
            <a:r>
              <a:rPr sz="1500" spc="-105">
                <a:solidFill>
                  <a:srgbClr val="0C285A"/>
                </a:solidFill>
                <a:latin typeface="Verdana"/>
                <a:cs typeface="Verdana"/>
              </a:rPr>
              <a:t>estado</a:t>
            </a:r>
            <a:r>
              <a:rPr sz="1500" spc="-114">
                <a:solidFill>
                  <a:srgbClr val="0C285A"/>
                </a:solidFill>
                <a:latin typeface="Verdana"/>
                <a:cs typeface="Verdana"/>
              </a:rPr>
              <a:t> </a:t>
            </a:r>
            <a:r>
              <a:rPr sz="1500" spc="-110">
                <a:solidFill>
                  <a:srgbClr val="0C285A"/>
                </a:solidFill>
                <a:latin typeface="Verdana"/>
                <a:cs typeface="Verdana"/>
              </a:rPr>
              <a:t>de </a:t>
            </a:r>
            <a:r>
              <a:rPr sz="1500" spc="-10">
                <a:solidFill>
                  <a:srgbClr val="0C285A"/>
                </a:solidFill>
                <a:latin typeface="Verdana"/>
                <a:cs typeface="Verdana"/>
              </a:rPr>
              <a:t>atuação.</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129539">
              <a:lnSpc>
                <a:spcPct val="100000"/>
              </a:lnSpc>
            </a:pPr>
            <a:r>
              <a:rPr sz="1500" spc="-50">
                <a:solidFill>
                  <a:srgbClr val="0C285A"/>
                </a:solidFill>
                <a:latin typeface="Verdana"/>
                <a:cs typeface="Verdana"/>
              </a:rPr>
              <a:t>A</a:t>
            </a:r>
            <a:r>
              <a:rPr sz="1500" spc="-120">
                <a:solidFill>
                  <a:srgbClr val="0C285A"/>
                </a:solidFill>
                <a:latin typeface="Verdana"/>
                <a:cs typeface="Verdana"/>
              </a:rPr>
              <a:t> </a:t>
            </a:r>
            <a:r>
              <a:rPr sz="1500" spc="-45">
                <a:solidFill>
                  <a:srgbClr val="0C285A"/>
                </a:solidFill>
                <a:latin typeface="Verdana"/>
                <a:cs typeface="Verdana"/>
              </a:rPr>
              <a:t>CND</a:t>
            </a:r>
            <a:r>
              <a:rPr sz="1500" spc="-114">
                <a:solidFill>
                  <a:srgbClr val="0C285A"/>
                </a:solidFill>
                <a:latin typeface="Verdana"/>
                <a:cs typeface="Verdana"/>
              </a:rPr>
              <a:t> </a:t>
            </a:r>
            <a:r>
              <a:rPr sz="1500" spc="-100">
                <a:solidFill>
                  <a:srgbClr val="0C285A"/>
                </a:solidFill>
                <a:latin typeface="Verdana"/>
                <a:cs typeface="Verdana"/>
              </a:rPr>
              <a:t>Estadual</a:t>
            </a:r>
            <a:r>
              <a:rPr sz="1500" spc="-114">
                <a:solidFill>
                  <a:srgbClr val="0C285A"/>
                </a:solidFill>
                <a:latin typeface="Verdana"/>
                <a:cs typeface="Verdana"/>
              </a:rPr>
              <a:t> é </a:t>
            </a:r>
            <a:r>
              <a:rPr sz="1500" spc="-125">
                <a:solidFill>
                  <a:srgbClr val="0C285A"/>
                </a:solidFill>
                <a:latin typeface="Verdana"/>
                <a:cs typeface="Verdana"/>
              </a:rPr>
              <a:t>sempre</a:t>
            </a:r>
            <a:r>
              <a:rPr sz="1500" spc="-114">
                <a:solidFill>
                  <a:srgbClr val="0C285A"/>
                </a:solidFill>
                <a:latin typeface="Verdana"/>
                <a:cs typeface="Verdana"/>
              </a:rPr>
              <a:t> emitida</a:t>
            </a:r>
            <a:r>
              <a:rPr sz="1500" spc="-120">
                <a:solidFill>
                  <a:srgbClr val="0C285A"/>
                </a:solidFill>
                <a:latin typeface="Verdana"/>
                <a:cs typeface="Verdana"/>
              </a:rPr>
              <a:t> para</a:t>
            </a:r>
            <a:r>
              <a:rPr sz="1500" spc="-114">
                <a:solidFill>
                  <a:srgbClr val="0C285A"/>
                </a:solidFill>
                <a:latin typeface="Verdana"/>
                <a:cs typeface="Verdana"/>
              </a:rPr>
              <a:t> </a:t>
            </a:r>
            <a:r>
              <a:rPr sz="1500" spc="-100">
                <a:solidFill>
                  <a:srgbClr val="0C285A"/>
                </a:solidFill>
                <a:latin typeface="Verdana"/>
                <a:cs typeface="Verdana"/>
              </a:rPr>
              <a:t>o</a:t>
            </a:r>
            <a:r>
              <a:rPr sz="1500" spc="-114">
                <a:solidFill>
                  <a:srgbClr val="0C285A"/>
                </a:solidFill>
                <a:latin typeface="Verdana"/>
                <a:cs typeface="Verdana"/>
              </a:rPr>
              <a:t> </a:t>
            </a:r>
            <a:r>
              <a:rPr sz="1500" spc="-75">
                <a:solidFill>
                  <a:srgbClr val="0C285A"/>
                </a:solidFill>
                <a:latin typeface="Verdana"/>
                <a:cs typeface="Verdana"/>
              </a:rPr>
              <a:t>CNPJ</a:t>
            </a:r>
            <a:r>
              <a:rPr sz="1500" spc="-114">
                <a:solidFill>
                  <a:srgbClr val="0C285A"/>
                </a:solidFill>
                <a:latin typeface="Verdana"/>
                <a:cs typeface="Verdana"/>
              </a:rPr>
              <a:t> </a:t>
            </a:r>
            <a:r>
              <a:rPr sz="1500" spc="-135">
                <a:solidFill>
                  <a:srgbClr val="0C285A"/>
                </a:solidFill>
                <a:latin typeface="Verdana"/>
                <a:cs typeface="Verdana"/>
              </a:rPr>
              <a:t>matriz</a:t>
            </a:r>
            <a:r>
              <a:rPr sz="1500" spc="-114">
                <a:solidFill>
                  <a:srgbClr val="0C285A"/>
                </a:solidFill>
                <a:latin typeface="Verdana"/>
                <a:cs typeface="Verdana"/>
              </a:rPr>
              <a:t> e sua</a:t>
            </a:r>
            <a:r>
              <a:rPr sz="1500" spc="-120">
                <a:solidFill>
                  <a:srgbClr val="0C285A"/>
                </a:solidFill>
                <a:latin typeface="Verdana"/>
                <a:cs typeface="Verdana"/>
              </a:rPr>
              <a:t> </a:t>
            </a:r>
            <a:r>
              <a:rPr sz="1500" spc="-110">
                <a:solidFill>
                  <a:srgbClr val="0C285A"/>
                </a:solidFill>
                <a:latin typeface="Verdana"/>
                <a:cs typeface="Verdana"/>
              </a:rPr>
              <a:t>validade</a:t>
            </a:r>
            <a:r>
              <a:rPr sz="1500" spc="-114">
                <a:solidFill>
                  <a:srgbClr val="0C285A"/>
                </a:solidFill>
                <a:latin typeface="Verdana"/>
                <a:cs typeface="Verdana"/>
              </a:rPr>
              <a:t> </a:t>
            </a:r>
            <a:r>
              <a:rPr sz="1500" spc="-125">
                <a:solidFill>
                  <a:srgbClr val="0C285A"/>
                </a:solidFill>
                <a:latin typeface="Verdana"/>
                <a:cs typeface="Verdana"/>
              </a:rPr>
              <a:t>deve</a:t>
            </a:r>
            <a:r>
              <a:rPr sz="1500" spc="-114">
                <a:solidFill>
                  <a:srgbClr val="0C285A"/>
                </a:solidFill>
                <a:latin typeface="Verdana"/>
                <a:cs typeface="Verdana"/>
              </a:rPr>
              <a:t> </a:t>
            </a:r>
            <a:r>
              <a:rPr sz="1500" spc="-105">
                <a:solidFill>
                  <a:srgbClr val="0C285A"/>
                </a:solidFill>
                <a:latin typeface="Verdana"/>
                <a:cs typeface="Verdana"/>
              </a:rPr>
              <a:t>corresponder</a:t>
            </a:r>
            <a:r>
              <a:rPr sz="1500" spc="-114">
                <a:solidFill>
                  <a:srgbClr val="0C285A"/>
                </a:solidFill>
                <a:latin typeface="Verdana"/>
                <a:cs typeface="Verdana"/>
              </a:rPr>
              <a:t> à </a:t>
            </a:r>
            <a:r>
              <a:rPr sz="1500" spc="-30">
                <a:solidFill>
                  <a:srgbClr val="0C285A"/>
                </a:solidFill>
                <a:latin typeface="Verdana"/>
                <a:cs typeface="Verdana"/>
              </a:rPr>
              <a:t>compe- </a:t>
            </a:r>
            <a:r>
              <a:rPr sz="1500" spc="-95">
                <a:solidFill>
                  <a:srgbClr val="0C285A"/>
                </a:solidFill>
                <a:latin typeface="Verdana"/>
                <a:cs typeface="Verdana"/>
              </a:rPr>
              <a:t>tência</a:t>
            </a:r>
            <a:r>
              <a:rPr sz="1500" spc="-114">
                <a:solidFill>
                  <a:srgbClr val="0C285A"/>
                </a:solidFill>
                <a:latin typeface="Verdana"/>
                <a:cs typeface="Verdana"/>
              </a:rPr>
              <a:t> </a:t>
            </a:r>
            <a:r>
              <a:rPr sz="1500" spc="-105">
                <a:solidFill>
                  <a:srgbClr val="0C285A"/>
                </a:solidFill>
                <a:latin typeface="Verdana"/>
                <a:cs typeface="Verdana"/>
              </a:rPr>
              <a:t>analisada</a:t>
            </a:r>
            <a:r>
              <a:rPr sz="1500" spc="-110">
                <a:solidFill>
                  <a:srgbClr val="0C285A"/>
                </a:solidFill>
                <a:latin typeface="Verdana"/>
                <a:cs typeface="Verdana"/>
              </a:rPr>
              <a:t> ou </a:t>
            </a:r>
            <a:r>
              <a:rPr sz="1500" spc="-105">
                <a:solidFill>
                  <a:srgbClr val="0C285A"/>
                </a:solidFill>
                <a:latin typeface="Verdana"/>
                <a:cs typeface="Verdana"/>
              </a:rPr>
              <a:t>ser</a:t>
            </a:r>
            <a:r>
              <a:rPr sz="1500" spc="-110">
                <a:solidFill>
                  <a:srgbClr val="0C285A"/>
                </a:solidFill>
                <a:latin typeface="Verdana"/>
                <a:cs typeface="Verdana"/>
              </a:rPr>
              <a:t> </a:t>
            </a:r>
            <a:r>
              <a:rPr sz="1500" spc="-105">
                <a:solidFill>
                  <a:srgbClr val="0C285A"/>
                </a:solidFill>
                <a:latin typeface="Verdana"/>
                <a:cs typeface="Verdana"/>
              </a:rPr>
              <a:t>posterior</a:t>
            </a:r>
            <a:r>
              <a:rPr sz="1500" spc="-110">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140">
                <a:solidFill>
                  <a:srgbClr val="0C285A"/>
                </a:solidFill>
                <a:latin typeface="Verdana"/>
                <a:cs typeface="Verdana"/>
              </a:rPr>
              <a:t>ela,</a:t>
            </a:r>
            <a:r>
              <a:rPr sz="1500" spc="-110">
                <a:solidFill>
                  <a:srgbClr val="0C285A"/>
                </a:solidFill>
                <a:latin typeface="Verdana"/>
                <a:cs typeface="Verdana"/>
              </a:rPr>
              <a:t> </a:t>
            </a:r>
            <a:r>
              <a:rPr sz="1500" spc="-140">
                <a:solidFill>
                  <a:srgbClr val="0C285A"/>
                </a:solidFill>
                <a:latin typeface="Verdana"/>
                <a:cs typeface="Verdana"/>
              </a:rPr>
              <a:t>mesmo</a:t>
            </a:r>
            <a:r>
              <a:rPr sz="1500" spc="-110">
                <a:solidFill>
                  <a:srgbClr val="0C285A"/>
                </a:solidFill>
                <a:latin typeface="Verdana"/>
                <a:cs typeface="Verdana"/>
              </a:rPr>
              <a:t> que </a:t>
            </a:r>
            <a:r>
              <a:rPr sz="1500" spc="-100">
                <a:solidFill>
                  <a:srgbClr val="0C285A"/>
                </a:solidFill>
                <a:latin typeface="Verdana"/>
                <a:cs typeface="Verdana"/>
              </a:rPr>
              <a:t>o</a:t>
            </a:r>
            <a:r>
              <a:rPr sz="1500" spc="-110">
                <a:solidFill>
                  <a:srgbClr val="0C285A"/>
                </a:solidFill>
                <a:latin typeface="Verdana"/>
                <a:cs typeface="Verdana"/>
              </a:rPr>
              <a:t> </a:t>
            </a:r>
            <a:r>
              <a:rPr sz="1500" spc="-120">
                <a:solidFill>
                  <a:srgbClr val="0C285A"/>
                </a:solidFill>
                <a:latin typeface="Verdana"/>
                <a:cs typeface="Verdana"/>
              </a:rPr>
              <a:t>documento</a:t>
            </a:r>
            <a:r>
              <a:rPr sz="1500" spc="-110">
                <a:solidFill>
                  <a:srgbClr val="0C285A"/>
                </a:solidFill>
                <a:latin typeface="Verdana"/>
                <a:cs typeface="Verdana"/>
              </a:rPr>
              <a:t> </a:t>
            </a:r>
            <a:r>
              <a:rPr sz="1500" spc="-100">
                <a:solidFill>
                  <a:srgbClr val="0C285A"/>
                </a:solidFill>
                <a:latin typeface="Verdana"/>
                <a:cs typeface="Verdana"/>
              </a:rPr>
              <a:t>possua</a:t>
            </a:r>
            <a:r>
              <a:rPr sz="1500" spc="-110">
                <a:solidFill>
                  <a:srgbClr val="0C285A"/>
                </a:solidFill>
                <a:latin typeface="Verdana"/>
                <a:cs typeface="Verdana"/>
              </a:rPr>
              <a:t> </a:t>
            </a:r>
            <a:r>
              <a:rPr sz="1500" spc="-120">
                <a:solidFill>
                  <a:srgbClr val="0C285A"/>
                </a:solidFill>
                <a:latin typeface="Verdana"/>
                <a:cs typeface="Verdana"/>
              </a:rPr>
              <a:t>prazo</a:t>
            </a:r>
            <a:r>
              <a:rPr sz="1500" spc="-110">
                <a:solidFill>
                  <a:srgbClr val="0C285A"/>
                </a:solidFill>
                <a:latin typeface="Verdana"/>
                <a:cs typeface="Verdana"/>
              </a:rPr>
              <a:t> de </a:t>
            </a:r>
            <a:r>
              <a:rPr sz="1500" spc="-100">
                <a:solidFill>
                  <a:srgbClr val="0C285A"/>
                </a:solidFill>
                <a:latin typeface="Verdana"/>
                <a:cs typeface="Verdana"/>
              </a:rPr>
              <a:t>vigência</a:t>
            </a:r>
            <a:r>
              <a:rPr sz="1500" spc="-110">
                <a:solidFill>
                  <a:srgbClr val="0C285A"/>
                </a:solidFill>
                <a:latin typeface="Verdana"/>
                <a:cs typeface="Verdana"/>
              </a:rPr>
              <a:t> </a:t>
            </a:r>
            <a:r>
              <a:rPr sz="1500" spc="-20">
                <a:solidFill>
                  <a:srgbClr val="0C285A"/>
                </a:solidFill>
                <a:latin typeface="Verdana"/>
                <a:cs typeface="Verdana"/>
              </a:rPr>
              <a:t>mais </a:t>
            </a:r>
            <a:r>
              <a:rPr sz="1500" spc="-125">
                <a:solidFill>
                  <a:srgbClr val="0C285A"/>
                </a:solidFill>
                <a:latin typeface="Verdana"/>
                <a:cs typeface="Verdana"/>
              </a:rPr>
              <a:t>longo.</a:t>
            </a:r>
            <a:r>
              <a:rPr sz="1500" spc="-100">
                <a:solidFill>
                  <a:srgbClr val="0C285A"/>
                </a:solidFill>
                <a:latin typeface="Verdana"/>
                <a:cs typeface="Verdana"/>
              </a:rPr>
              <a:t> </a:t>
            </a:r>
            <a:r>
              <a:rPr sz="1500" spc="-95">
                <a:solidFill>
                  <a:srgbClr val="0C285A"/>
                </a:solidFill>
                <a:latin typeface="Verdana"/>
                <a:cs typeface="Verdana"/>
              </a:rPr>
              <a:t>Apesar </a:t>
            </a:r>
            <a:r>
              <a:rPr sz="1500" spc="-110">
                <a:solidFill>
                  <a:srgbClr val="0C285A"/>
                </a:solidFill>
                <a:latin typeface="Verdana"/>
                <a:cs typeface="Verdana"/>
              </a:rPr>
              <a:t>de</a:t>
            </a:r>
            <a:r>
              <a:rPr sz="1500" spc="-95">
                <a:solidFill>
                  <a:srgbClr val="0C285A"/>
                </a:solidFill>
                <a:latin typeface="Verdana"/>
                <a:cs typeface="Verdana"/>
              </a:rPr>
              <a:t> </a:t>
            </a:r>
            <a:r>
              <a:rPr sz="1500" spc="-145">
                <a:solidFill>
                  <a:srgbClr val="0C285A"/>
                </a:solidFill>
                <a:latin typeface="Verdana"/>
                <a:cs typeface="Verdana"/>
              </a:rPr>
              <a:t>autônoma,</a:t>
            </a:r>
            <a:r>
              <a:rPr sz="1500" spc="-95">
                <a:solidFill>
                  <a:srgbClr val="0C285A"/>
                </a:solidFill>
                <a:latin typeface="Verdana"/>
                <a:cs typeface="Verdana"/>
              </a:rPr>
              <a:t> </a:t>
            </a:r>
            <a:r>
              <a:rPr sz="1500" spc="-114">
                <a:solidFill>
                  <a:srgbClr val="0C285A"/>
                </a:solidFill>
                <a:latin typeface="Verdana"/>
                <a:cs typeface="Verdana"/>
              </a:rPr>
              <a:t>sua</a:t>
            </a:r>
            <a:r>
              <a:rPr sz="1500" spc="-100">
                <a:solidFill>
                  <a:srgbClr val="0C285A"/>
                </a:solidFill>
                <a:latin typeface="Verdana"/>
                <a:cs typeface="Verdana"/>
              </a:rPr>
              <a:t> análise</a:t>
            </a:r>
            <a:r>
              <a:rPr sz="1500" spc="-95">
                <a:solidFill>
                  <a:srgbClr val="0C285A"/>
                </a:solidFill>
                <a:latin typeface="Verdana"/>
                <a:cs typeface="Verdana"/>
              </a:rPr>
              <a:t> </a:t>
            </a:r>
            <a:r>
              <a:rPr sz="1500" spc="-114">
                <a:solidFill>
                  <a:srgbClr val="0C285A"/>
                </a:solidFill>
                <a:latin typeface="Verdana"/>
                <a:cs typeface="Verdana"/>
              </a:rPr>
              <a:t>complementa</a:t>
            </a:r>
            <a:r>
              <a:rPr sz="1500" spc="-95">
                <a:solidFill>
                  <a:srgbClr val="0C285A"/>
                </a:solidFill>
                <a:latin typeface="Verdana"/>
                <a:cs typeface="Verdana"/>
              </a:rPr>
              <a:t> </a:t>
            </a:r>
            <a:r>
              <a:rPr sz="1500" spc="-120">
                <a:solidFill>
                  <a:srgbClr val="0C285A"/>
                </a:solidFill>
                <a:latin typeface="Verdana"/>
                <a:cs typeface="Verdana"/>
              </a:rPr>
              <a:t>outras</a:t>
            </a:r>
            <a:r>
              <a:rPr sz="1500" spc="-95">
                <a:solidFill>
                  <a:srgbClr val="0C285A"/>
                </a:solidFill>
                <a:latin typeface="Verdana"/>
                <a:cs typeface="Verdana"/>
              </a:rPr>
              <a:t> </a:t>
            </a:r>
            <a:r>
              <a:rPr sz="1500" spc="-85">
                <a:solidFill>
                  <a:srgbClr val="0C285A"/>
                </a:solidFill>
                <a:latin typeface="Verdana"/>
                <a:cs typeface="Verdana"/>
              </a:rPr>
              <a:t>certidões</a:t>
            </a:r>
            <a:r>
              <a:rPr sz="1500" spc="-95">
                <a:solidFill>
                  <a:srgbClr val="0C285A"/>
                </a:solidFill>
                <a:latin typeface="Verdana"/>
                <a:cs typeface="Verdana"/>
              </a:rPr>
              <a:t> </a:t>
            </a:r>
            <a:r>
              <a:rPr sz="1500" spc="-105">
                <a:solidFill>
                  <a:srgbClr val="0C285A"/>
                </a:solidFill>
                <a:latin typeface="Verdana"/>
                <a:cs typeface="Verdana"/>
              </a:rPr>
              <a:t>fiscais,</a:t>
            </a:r>
            <a:r>
              <a:rPr sz="1500" spc="-100">
                <a:solidFill>
                  <a:srgbClr val="0C285A"/>
                </a:solidFill>
                <a:latin typeface="Verdana"/>
                <a:cs typeface="Verdana"/>
              </a:rPr>
              <a:t> funcionando</a:t>
            </a:r>
            <a:r>
              <a:rPr sz="1500" spc="-95">
                <a:solidFill>
                  <a:srgbClr val="0C285A"/>
                </a:solidFill>
                <a:latin typeface="Verdana"/>
                <a:cs typeface="Verdana"/>
              </a:rPr>
              <a:t> </a:t>
            </a:r>
            <a:r>
              <a:rPr sz="1500" spc="-20">
                <a:solidFill>
                  <a:srgbClr val="0C285A"/>
                </a:solidFill>
                <a:latin typeface="Verdana"/>
                <a:cs typeface="Verdana"/>
              </a:rPr>
              <a:t>como </a:t>
            </a:r>
            <a:r>
              <a:rPr sz="1500" spc="-110">
                <a:solidFill>
                  <a:srgbClr val="0C285A"/>
                </a:solidFill>
                <a:latin typeface="Verdana"/>
                <a:cs typeface="Verdana"/>
              </a:rPr>
              <a:t>parte </a:t>
            </a:r>
            <a:r>
              <a:rPr sz="1500" spc="-100">
                <a:solidFill>
                  <a:srgbClr val="0C285A"/>
                </a:solidFill>
                <a:latin typeface="Verdana"/>
                <a:cs typeface="Verdana"/>
              </a:rPr>
              <a:t>do</a:t>
            </a:r>
            <a:r>
              <a:rPr sz="1500" spc="-110">
                <a:solidFill>
                  <a:srgbClr val="0C285A"/>
                </a:solidFill>
                <a:latin typeface="Verdana"/>
                <a:cs typeface="Verdana"/>
              </a:rPr>
              <a:t> </a:t>
            </a:r>
            <a:r>
              <a:rPr sz="1500" spc="-114">
                <a:solidFill>
                  <a:srgbClr val="0C285A"/>
                </a:solidFill>
                <a:latin typeface="Verdana"/>
                <a:cs typeface="Verdana"/>
              </a:rPr>
              <a:t>conjunto</a:t>
            </a:r>
            <a:r>
              <a:rPr sz="1500" spc="-110">
                <a:solidFill>
                  <a:srgbClr val="0C285A"/>
                </a:solidFill>
                <a:latin typeface="Verdana"/>
                <a:cs typeface="Verdana"/>
              </a:rPr>
              <a:t> de comprovação da</a:t>
            </a:r>
            <a:r>
              <a:rPr sz="1500" spc="-105">
                <a:solidFill>
                  <a:srgbClr val="0C285A"/>
                </a:solidFill>
                <a:latin typeface="Verdana"/>
                <a:cs typeface="Verdana"/>
              </a:rPr>
              <a:t> </a:t>
            </a:r>
            <a:r>
              <a:rPr sz="1500" spc="-110">
                <a:solidFill>
                  <a:srgbClr val="0C285A"/>
                </a:solidFill>
                <a:latin typeface="Verdana"/>
                <a:cs typeface="Verdana"/>
              </a:rPr>
              <a:t>regularidade da </a:t>
            </a:r>
            <a:r>
              <a:rPr sz="1500" spc="-120">
                <a:solidFill>
                  <a:srgbClr val="0C285A"/>
                </a:solidFill>
                <a:latin typeface="Verdana"/>
                <a:cs typeface="Verdana"/>
              </a:rPr>
              <a:t>empresa</a:t>
            </a:r>
            <a:r>
              <a:rPr sz="1500" spc="-110">
                <a:solidFill>
                  <a:srgbClr val="0C285A"/>
                </a:solidFill>
                <a:latin typeface="Verdana"/>
                <a:cs typeface="Verdana"/>
              </a:rPr>
              <a:t> </a:t>
            </a:r>
            <a:r>
              <a:rPr sz="1500" spc="-120">
                <a:solidFill>
                  <a:srgbClr val="0C285A"/>
                </a:solidFill>
                <a:latin typeface="Verdana"/>
                <a:cs typeface="Verdana"/>
              </a:rPr>
              <a:t>perante</a:t>
            </a:r>
            <a:r>
              <a:rPr sz="1500" spc="-110">
                <a:solidFill>
                  <a:srgbClr val="0C285A"/>
                </a:solidFill>
                <a:latin typeface="Verdana"/>
                <a:cs typeface="Verdana"/>
              </a:rPr>
              <a:t> </a:t>
            </a:r>
            <a:r>
              <a:rPr sz="1500" spc="-100">
                <a:solidFill>
                  <a:srgbClr val="0C285A"/>
                </a:solidFill>
                <a:latin typeface="Verdana"/>
                <a:cs typeface="Verdana"/>
              </a:rPr>
              <a:t>o</a:t>
            </a:r>
            <a:r>
              <a:rPr sz="1500" spc="-105">
                <a:solidFill>
                  <a:srgbClr val="0C285A"/>
                </a:solidFill>
                <a:latin typeface="Verdana"/>
                <a:cs typeface="Verdana"/>
              </a:rPr>
              <a:t> </a:t>
            </a:r>
            <a:r>
              <a:rPr sz="1500" spc="-10">
                <a:solidFill>
                  <a:srgbClr val="0C285A"/>
                </a:solidFill>
                <a:latin typeface="Verdana"/>
                <a:cs typeface="Verdana"/>
              </a:rPr>
              <a:t>fisco.</a:t>
            </a:r>
            <a:endParaRPr sz="1500">
              <a:latin typeface="Verdana"/>
              <a:cs typeface="Verdana"/>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6494"/>
            <a:ext cx="3771265" cy="738505"/>
          </a:xfrm>
          <a:prstGeom prst="rect">
            <a:avLst/>
          </a:prstGeom>
        </p:spPr>
        <p:txBody>
          <a:bodyPr vert="horz" wrap="square" lIns="0" tIns="12700" rIns="0" bIns="0" rtlCol="0">
            <a:spAutoFit/>
          </a:bodyPr>
          <a:lstStyle/>
          <a:p>
            <a:pPr marL="21590">
              <a:lnSpc>
                <a:spcPts val="2805"/>
              </a:lnSpc>
              <a:spcBef>
                <a:spcPts val="100"/>
              </a:spcBef>
            </a:pPr>
            <a:r>
              <a:rPr sz="2400" b="1" i="1" spc="-160">
                <a:solidFill>
                  <a:srgbClr val="FFFFFF"/>
                </a:solidFill>
                <a:latin typeface="Trebuchet MS"/>
                <a:cs typeface="Trebuchet MS"/>
              </a:rPr>
              <a:t>Certidão</a:t>
            </a:r>
            <a:r>
              <a:rPr sz="2400" b="1" i="1" spc="-145">
                <a:solidFill>
                  <a:srgbClr val="FFFFFF"/>
                </a:solidFill>
                <a:latin typeface="Trebuchet MS"/>
                <a:cs typeface="Trebuchet MS"/>
              </a:rPr>
              <a:t> </a:t>
            </a:r>
            <a:r>
              <a:rPr sz="2400" b="1" i="1" spc="-170">
                <a:solidFill>
                  <a:srgbClr val="FFFFFF"/>
                </a:solidFill>
                <a:latin typeface="Trebuchet MS"/>
                <a:cs typeface="Trebuchet MS"/>
              </a:rPr>
              <a:t>Negativa</a:t>
            </a:r>
            <a:r>
              <a:rPr sz="2400" b="1" i="1" spc="-140">
                <a:solidFill>
                  <a:srgbClr val="FFFFFF"/>
                </a:solidFill>
                <a:latin typeface="Trebuchet MS"/>
                <a:cs typeface="Trebuchet MS"/>
              </a:rPr>
              <a:t> </a:t>
            </a:r>
            <a:r>
              <a:rPr sz="2400" b="1" i="1" spc="-170">
                <a:solidFill>
                  <a:srgbClr val="FFFFFF"/>
                </a:solidFill>
                <a:latin typeface="Trebuchet MS"/>
                <a:cs typeface="Trebuchet MS"/>
              </a:rPr>
              <a:t>de</a:t>
            </a:r>
            <a:r>
              <a:rPr sz="2400" b="1" i="1" spc="-140">
                <a:solidFill>
                  <a:srgbClr val="FFFFFF"/>
                </a:solidFill>
                <a:latin typeface="Trebuchet MS"/>
                <a:cs typeface="Trebuchet MS"/>
              </a:rPr>
              <a:t> </a:t>
            </a:r>
            <a:r>
              <a:rPr sz="2400" b="1" i="1" spc="-114">
                <a:solidFill>
                  <a:srgbClr val="FFFFFF"/>
                </a:solidFill>
                <a:latin typeface="Trebuchet MS"/>
                <a:cs typeface="Trebuchet MS"/>
              </a:rPr>
              <a:t>Débitos</a:t>
            </a:r>
            <a:endParaRPr sz="2400">
              <a:latin typeface="Trebuchet MS"/>
              <a:cs typeface="Trebuchet MS"/>
            </a:endParaRPr>
          </a:p>
          <a:p>
            <a:pPr marL="12700">
              <a:lnSpc>
                <a:spcPts val="280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1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3523615" cy="787400"/>
          </a:xfrm>
          <a:prstGeom prst="rect">
            <a:avLst/>
          </a:prstGeom>
        </p:spPr>
        <p:txBody>
          <a:bodyPr vert="horz" wrap="square" lIns="0" tIns="12700" rIns="0" bIns="0" rtlCol="0">
            <a:spAutoFit/>
          </a:bodyPr>
          <a:lstStyle/>
          <a:p>
            <a:pPr marL="12700">
              <a:lnSpc>
                <a:spcPct val="100000"/>
              </a:lnSpc>
              <a:spcBef>
                <a:spcPts val="100"/>
              </a:spcBef>
            </a:pPr>
            <a:r>
              <a:rPr spc="150"/>
              <a:t>CND</a:t>
            </a:r>
            <a:r>
              <a:rPr spc="-350"/>
              <a:t> </a:t>
            </a:r>
            <a:r>
              <a:rPr spc="-305"/>
              <a:t>Estadual</a:t>
            </a:r>
          </a:p>
        </p:txBody>
      </p:sp>
      <p:grpSp>
        <p:nvGrpSpPr>
          <p:cNvPr id="4" name="object 4"/>
          <p:cNvGrpSpPr/>
          <p:nvPr/>
        </p:nvGrpSpPr>
        <p:grpSpPr>
          <a:xfrm>
            <a:off x="510659" y="2537994"/>
            <a:ext cx="7823834" cy="3915410"/>
            <a:chOff x="510659" y="2537994"/>
            <a:chExt cx="7823834" cy="3915410"/>
          </a:xfrm>
        </p:grpSpPr>
        <p:pic>
          <p:nvPicPr>
            <p:cNvPr id="5" name="object 5"/>
            <p:cNvPicPr/>
            <p:nvPr/>
          </p:nvPicPr>
          <p:blipFill>
            <a:blip r:embed="rId2" cstate="print"/>
            <a:stretch>
              <a:fillRect/>
            </a:stretch>
          </p:blipFill>
          <p:spPr>
            <a:xfrm>
              <a:off x="2848610" y="2645003"/>
              <a:ext cx="4992916" cy="3807917"/>
            </a:xfrm>
            <a:prstGeom prst="rect">
              <a:avLst/>
            </a:prstGeom>
          </p:spPr>
        </p:pic>
        <p:sp>
          <p:nvSpPr>
            <p:cNvPr id="6" name="object 6"/>
            <p:cNvSpPr/>
            <p:nvPr/>
          </p:nvSpPr>
          <p:spPr>
            <a:xfrm>
              <a:off x="3138512" y="2721800"/>
              <a:ext cx="3254375" cy="2980690"/>
            </a:xfrm>
            <a:custGeom>
              <a:avLst/>
              <a:gdLst/>
              <a:ahLst/>
              <a:cxnLst/>
              <a:rect l="l" t="t" r="r" b="b"/>
              <a:pathLst>
                <a:path w="3254375" h="2980690">
                  <a:moveTo>
                    <a:pt x="0" y="648500"/>
                  </a:moveTo>
                  <a:lnTo>
                    <a:pt x="601002" y="648500"/>
                  </a:lnTo>
                  <a:lnTo>
                    <a:pt x="601002" y="0"/>
                  </a:lnTo>
                  <a:lnTo>
                    <a:pt x="0" y="0"/>
                  </a:lnTo>
                  <a:lnTo>
                    <a:pt x="0" y="648500"/>
                  </a:lnTo>
                  <a:close/>
                </a:path>
                <a:path w="3254375" h="2980690">
                  <a:moveTo>
                    <a:pt x="50393" y="1590992"/>
                  </a:moveTo>
                  <a:lnTo>
                    <a:pt x="2742996" y="1590992"/>
                  </a:lnTo>
                  <a:lnTo>
                    <a:pt x="2742996" y="1313992"/>
                  </a:lnTo>
                  <a:lnTo>
                    <a:pt x="50393" y="1313992"/>
                  </a:lnTo>
                  <a:lnTo>
                    <a:pt x="50393" y="1590992"/>
                  </a:lnTo>
                  <a:close/>
                </a:path>
                <a:path w="3254375" h="2980690">
                  <a:moveTo>
                    <a:pt x="1180795" y="2980601"/>
                  </a:moveTo>
                  <a:lnTo>
                    <a:pt x="3254197" y="2980601"/>
                  </a:lnTo>
                  <a:lnTo>
                    <a:pt x="3254197" y="2811589"/>
                  </a:lnTo>
                  <a:lnTo>
                    <a:pt x="1180795" y="2811589"/>
                  </a:lnTo>
                  <a:lnTo>
                    <a:pt x="1180795" y="2980601"/>
                  </a:lnTo>
                  <a:close/>
                </a:path>
              </a:pathLst>
            </a:custGeom>
            <a:ln w="25400">
              <a:solidFill>
                <a:srgbClr val="222E55"/>
              </a:solidFill>
            </a:ln>
          </p:spPr>
          <p:txBody>
            <a:bodyPr wrap="square" lIns="0" tIns="0" rIns="0" bIns="0" rtlCol="0"/>
            <a:lstStyle/>
            <a:p>
              <a:endParaRPr/>
            </a:p>
          </p:txBody>
        </p:sp>
        <p:sp>
          <p:nvSpPr>
            <p:cNvPr id="7" name="object 7"/>
            <p:cNvSpPr/>
            <p:nvPr/>
          </p:nvSpPr>
          <p:spPr>
            <a:xfrm>
              <a:off x="572175" y="2550694"/>
              <a:ext cx="2867025" cy="254635"/>
            </a:xfrm>
            <a:custGeom>
              <a:avLst/>
              <a:gdLst/>
              <a:ahLst/>
              <a:cxnLst/>
              <a:rect l="l" t="t" r="r" b="b"/>
              <a:pathLst>
                <a:path w="2867025" h="254635">
                  <a:moveTo>
                    <a:pt x="2866834" y="158407"/>
                  </a:moveTo>
                  <a:lnTo>
                    <a:pt x="2866834" y="0"/>
                  </a:lnTo>
                  <a:lnTo>
                    <a:pt x="0" y="0"/>
                  </a:lnTo>
                  <a:lnTo>
                    <a:pt x="0" y="254063"/>
                  </a:lnTo>
                </a:path>
              </a:pathLst>
            </a:custGeom>
            <a:ln w="25400">
              <a:solidFill>
                <a:srgbClr val="222E55"/>
              </a:solidFill>
            </a:ln>
          </p:spPr>
          <p:txBody>
            <a:bodyPr wrap="square" lIns="0" tIns="0" rIns="0" bIns="0" rtlCol="0"/>
            <a:lstStyle/>
            <a:p>
              <a:endParaRPr/>
            </a:p>
          </p:txBody>
        </p:sp>
        <p:sp>
          <p:nvSpPr>
            <p:cNvPr id="8" name="object 8"/>
            <p:cNvSpPr/>
            <p:nvPr/>
          </p:nvSpPr>
          <p:spPr>
            <a:xfrm>
              <a:off x="522621" y="2756536"/>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sp>
          <p:nvSpPr>
            <p:cNvPr id="9" name="object 9"/>
            <p:cNvSpPr/>
            <p:nvPr/>
          </p:nvSpPr>
          <p:spPr>
            <a:xfrm>
              <a:off x="5894209" y="3081708"/>
              <a:ext cx="2390775" cy="1092835"/>
            </a:xfrm>
            <a:custGeom>
              <a:avLst/>
              <a:gdLst/>
              <a:ahLst/>
              <a:cxnLst/>
              <a:rect l="l" t="t" r="r" b="b"/>
              <a:pathLst>
                <a:path w="2390775" h="1092835">
                  <a:moveTo>
                    <a:pt x="0" y="1092593"/>
                  </a:moveTo>
                  <a:lnTo>
                    <a:pt x="1400403" y="1092593"/>
                  </a:lnTo>
                  <a:lnTo>
                    <a:pt x="1400403" y="0"/>
                  </a:lnTo>
                  <a:lnTo>
                    <a:pt x="2390394" y="0"/>
                  </a:lnTo>
                  <a:lnTo>
                    <a:pt x="2390394" y="92062"/>
                  </a:lnTo>
                </a:path>
              </a:pathLst>
            </a:custGeom>
            <a:ln w="25400">
              <a:solidFill>
                <a:srgbClr val="222E55"/>
              </a:solidFill>
            </a:ln>
          </p:spPr>
          <p:txBody>
            <a:bodyPr wrap="square" lIns="0" tIns="0" rIns="0" bIns="0" rtlCol="0"/>
            <a:lstStyle/>
            <a:p>
              <a:endParaRPr/>
            </a:p>
          </p:txBody>
        </p:sp>
        <p:sp>
          <p:nvSpPr>
            <p:cNvPr id="10" name="object 10"/>
            <p:cNvSpPr/>
            <p:nvPr/>
          </p:nvSpPr>
          <p:spPr>
            <a:xfrm>
              <a:off x="8235054" y="3125530"/>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sp>
          <p:nvSpPr>
            <p:cNvPr id="11" name="object 11"/>
            <p:cNvSpPr/>
            <p:nvPr/>
          </p:nvSpPr>
          <p:spPr>
            <a:xfrm>
              <a:off x="560210" y="4917695"/>
              <a:ext cx="3746500" cy="700405"/>
            </a:xfrm>
            <a:custGeom>
              <a:avLst/>
              <a:gdLst/>
              <a:ahLst/>
              <a:cxnLst/>
              <a:rect l="l" t="t" r="r" b="b"/>
              <a:pathLst>
                <a:path w="3746500" h="700404">
                  <a:moveTo>
                    <a:pt x="3746398" y="700214"/>
                  </a:moveTo>
                  <a:lnTo>
                    <a:pt x="2358224" y="700214"/>
                  </a:lnTo>
                  <a:lnTo>
                    <a:pt x="2358224" y="0"/>
                  </a:lnTo>
                  <a:lnTo>
                    <a:pt x="0" y="0"/>
                  </a:lnTo>
                  <a:lnTo>
                    <a:pt x="0" y="200063"/>
                  </a:lnTo>
                </a:path>
              </a:pathLst>
            </a:custGeom>
            <a:ln w="25400">
              <a:solidFill>
                <a:srgbClr val="222E55"/>
              </a:solidFill>
            </a:ln>
          </p:spPr>
          <p:txBody>
            <a:bodyPr wrap="square" lIns="0" tIns="0" rIns="0" bIns="0" rtlCol="0"/>
            <a:lstStyle/>
            <a:p>
              <a:endParaRPr/>
            </a:p>
          </p:txBody>
        </p:sp>
        <p:sp>
          <p:nvSpPr>
            <p:cNvPr id="12" name="object 12"/>
            <p:cNvSpPr/>
            <p:nvPr/>
          </p:nvSpPr>
          <p:spPr>
            <a:xfrm>
              <a:off x="510659" y="5069536"/>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22E55"/>
            </a:solidFill>
          </p:spPr>
          <p:txBody>
            <a:bodyPr wrap="square" lIns="0" tIns="0" rIns="0" bIns="0" rtlCol="0"/>
            <a:lstStyle/>
            <a:p>
              <a:endParaRPr/>
            </a:p>
          </p:txBody>
        </p:sp>
        <p:sp>
          <p:nvSpPr>
            <p:cNvPr id="13" name="object 13"/>
            <p:cNvSpPr/>
            <p:nvPr/>
          </p:nvSpPr>
          <p:spPr>
            <a:xfrm>
              <a:off x="5894209" y="4260709"/>
              <a:ext cx="2082164" cy="1283335"/>
            </a:xfrm>
            <a:custGeom>
              <a:avLst/>
              <a:gdLst/>
              <a:ahLst/>
              <a:cxnLst/>
              <a:rect l="l" t="t" r="r" b="b"/>
              <a:pathLst>
                <a:path w="2082165" h="1283335">
                  <a:moveTo>
                    <a:pt x="0" y="0"/>
                  </a:moveTo>
                  <a:lnTo>
                    <a:pt x="1755787" y="0"/>
                  </a:lnTo>
                  <a:lnTo>
                    <a:pt x="1755787" y="1283296"/>
                  </a:lnTo>
                  <a:lnTo>
                    <a:pt x="2081847" y="1283296"/>
                  </a:lnTo>
                </a:path>
              </a:pathLst>
            </a:custGeom>
            <a:ln w="25400">
              <a:solidFill>
                <a:srgbClr val="222E55"/>
              </a:solidFill>
            </a:ln>
          </p:spPr>
          <p:txBody>
            <a:bodyPr wrap="square" lIns="0" tIns="0" rIns="0" bIns="0" rtlCol="0"/>
            <a:lstStyle/>
            <a:p>
              <a:endParaRPr/>
            </a:p>
          </p:txBody>
        </p:sp>
        <p:sp>
          <p:nvSpPr>
            <p:cNvPr id="14" name="object 14"/>
            <p:cNvSpPr/>
            <p:nvPr/>
          </p:nvSpPr>
          <p:spPr>
            <a:xfrm>
              <a:off x="7927829" y="5494449"/>
              <a:ext cx="136525" cy="99695"/>
            </a:xfrm>
            <a:custGeom>
              <a:avLst/>
              <a:gdLst/>
              <a:ahLst/>
              <a:cxnLst/>
              <a:rect l="l" t="t" r="r" b="b"/>
              <a:pathLst>
                <a:path w="136525" h="99695">
                  <a:moveTo>
                    <a:pt x="0" y="0"/>
                  </a:moveTo>
                  <a:lnTo>
                    <a:pt x="0" y="99110"/>
                  </a:lnTo>
                  <a:lnTo>
                    <a:pt x="136169" y="49555"/>
                  </a:lnTo>
                  <a:lnTo>
                    <a:pt x="0" y="0"/>
                  </a:lnTo>
                  <a:close/>
                </a:path>
              </a:pathLst>
            </a:custGeom>
            <a:solidFill>
              <a:srgbClr val="222E55"/>
            </a:solidFill>
          </p:spPr>
          <p:txBody>
            <a:bodyPr wrap="square" lIns="0" tIns="0" rIns="0" bIns="0" rtlCol="0"/>
            <a:lstStyle/>
            <a:p>
              <a:endParaRPr/>
            </a:p>
          </p:txBody>
        </p:sp>
      </p:grpSp>
      <p:sp>
        <p:nvSpPr>
          <p:cNvPr id="15" name="object 15"/>
          <p:cNvSpPr txBox="1"/>
          <p:nvPr/>
        </p:nvSpPr>
        <p:spPr>
          <a:xfrm>
            <a:off x="444500" y="5230982"/>
            <a:ext cx="2285365"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 </a:t>
            </a:r>
            <a:r>
              <a:rPr sz="1100" b="1" spc="-55">
                <a:solidFill>
                  <a:srgbClr val="222E54"/>
                </a:solidFill>
                <a:latin typeface="Arial"/>
                <a:cs typeface="Arial"/>
              </a:rPr>
              <a:t>PASSO:</a:t>
            </a:r>
            <a:r>
              <a:rPr sz="1100" b="1" spc="15">
                <a:solidFill>
                  <a:srgbClr val="222E54"/>
                </a:solidFill>
                <a:latin typeface="Arial"/>
                <a:cs typeface="Arial"/>
              </a:rPr>
              <a:t> </a:t>
            </a:r>
            <a:r>
              <a:rPr sz="1100" spc="-50">
                <a:solidFill>
                  <a:srgbClr val="222E54"/>
                </a:solidFill>
                <a:latin typeface="Verdana"/>
                <a:cs typeface="Verdana"/>
              </a:rPr>
              <a:t>O</a:t>
            </a:r>
            <a:r>
              <a:rPr sz="1100" spc="-65">
                <a:solidFill>
                  <a:srgbClr val="222E54"/>
                </a:solidFill>
                <a:latin typeface="Verdana"/>
                <a:cs typeface="Verdana"/>
              </a:rPr>
              <a:t> </a:t>
            </a:r>
            <a:r>
              <a:rPr sz="1100" spc="-90">
                <a:solidFill>
                  <a:srgbClr val="222E54"/>
                </a:solidFill>
                <a:latin typeface="Verdana"/>
                <a:cs typeface="Verdana"/>
              </a:rPr>
              <a:t>documento</a:t>
            </a:r>
            <a:r>
              <a:rPr sz="1100" spc="-65">
                <a:solidFill>
                  <a:srgbClr val="222E54"/>
                </a:solidFill>
                <a:latin typeface="Verdana"/>
                <a:cs typeface="Verdana"/>
              </a:rPr>
              <a:t> </a:t>
            </a:r>
            <a:r>
              <a:rPr sz="1100" spc="-95">
                <a:solidFill>
                  <a:srgbClr val="222E54"/>
                </a:solidFill>
                <a:latin typeface="Verdana"/>
                <a:cs typeface="Verdana"/>
              </a:rPr>
              <a:t>deve</a:t>
            </a:r>
            <a:r>
              <a:rPr sz="1100" spc="-65">
                <a:solidFill>
                  <a:srgbClr val="222E54"/>
                </a:solidFill>
                <a:latin typeface="Verdana"/>
                <a:cs typeface="Verdana"/>
              </a:rPr>
              <a:t> </a:t>
            </a:r>
            <a:r>
              <a:rPr sz="1100" spc="-10">
                <a:solidFill>
                  <a:srgbClr val="222E54"/>
                </a:solidFill>
                <a:latin typeface="Verdana"/>
                <a:cs typeface="Verdana"/>
              </a:rPr>
              <a:t>estar </a:t>
            </a:r>
            <a:r>
              <a:rPr sz="1100" spc="-80">
                <a:solidFill>
                  <a:srgbClr val="222E54"/>
                </a:solidFill>
                <a:latin typeface="Verdana"/>
                <a:cs typeface="Verdana"/>
              </a:rPr>
              <a:t>válido</a:t>
            </a:r>
            <a:r>
              <a:rPr sz="1100" spc="-75">
                <a:solidFill>
                  <a:srgbClr val="222E54"/>
                </a:solidFill>
                <a:latin typeface="Verdana"/>
                <a:cs typeface="Verdana"/>
              </a:rPr>
              <a:t> </a:t>
            </a:r>
            <a:r>
              <a:rPr sz="1100" spc="-95">
                <a:solidFill>
                  <a:srgbClr val="222E54"/>
                </a:solidFill>
                <a:latin typeface="Verdana"/>
                <a:cs typeface="Verdana"/>
              </a:rPr>
              <a:t>para</a:t>
            </a:r>
            <a:r>
              <a:rPr sz="1100" spc="-70">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a:t>
            </a:r>
            <a:r>
              <a:rPr sz="1100" spc="-75">
                <a:solidFill>
                  <a:srgbClr val="222E54"/>
                </a:solidFill>
                <a:latin typeface="Verdana"/>
                <a:cs typeface="Verdana"/>
              </a:rPr>
              <a:t>competência </a:t>
            </a:r>
            <a:r>
              <a:rPr sz="1100" spc="-80">
                <a:solidFill>
                  <a:srgbClr val="222E54"/>
                </a:solidFill>
                <a:latin typeface="Verdana"/>
                <a:cs typeface="Verdana"/>
              </a:rPr>
              <a:t>analisada. </a:t>
            </a:r>
            <a:r>
              <a:rPr sz="1100" spc="-45">
                <a:solidFill>
                  <a:srgbClr val="222E54"/>
                </a:solidFill>
                <a:latin typeface="Verdana"/>
                <a:cs typeface="Verdana"/>
              </a:rPr>
              <a:t>As</a:t>
            </a:r>
            <a:r>
              <a:rPr sz="1100" spc="-80">
                <a:solidFill>
                  <a:srgbClr val="222E54"/>
                </a:solidFill>
                <a:latin typeface="Verdana"/>
                <a:cs typeface="Verdana"/>
              </a:rPr>
              <a:t> </a:t>
            </a:r>
            <a:r>
              <a:rPr sz="1100" spc="-90">
                <a:solidFill>
                  <a:srgbClr val="222E54"/>
                </a:solidFill>
                <a:latin typeface="Verdana"/>
                <a:cs typeface="Verdana"/>
              </a:rPr>
              <a:t>regras</a:t>
            </a:r>
            <a:r>
              <a:rPr sz="1100" spc="-75">
                <a:solidFill>
                  <a:srgbClr val="222E54"/>
                </a:solidFill>
                <a:latin typeface="Verdana"/>
                <a:cs typeface="Verdana"/>
              </a:rPr>
              <a:t> </a:t>
            </a:r>
            <a:r>
              <a:rPr sz="1100" spc="-80">
                <a:solidFill>
                  <a:srgbClr val="222E54"/>
                </a:solidFill>
                <a:latin typeface="Verdana"/>
                <a:cs typeface="Verdana"/>
              </a:rPr>
              <a:t>de </a:t>
            </a:r>
            <a:r>
              <a:rPr sz="1100" spc="-85">
                <a:solidFill>
                  <a:srgbClr val="222E54"/>
                </a:solidFill>
                <a:latin typeface="Verdana"/>
                <a:cs typeface="Verdana"/>
              </a:rPr>
              <a:t>emissão</a:t>
            </a:r>
            <a:r>
              <a:rPr sz="1100" spc="-75">
                <a:solidFill>
                  <a:srgbClr val="222E54"/>
                </a:solidFill>
                <a:latin typeface="Verdana"/>
                <a:cs typeface="Verdana"/>
              </a:rPr>
              <a:t> </a:t>
            </a:r>
            <a:r>
              <a:rPr sz="1100" spc="-105">
                <a:solidFill>
                  <a:srgbClr val="222E54"/>
                </a:solidFill>
                <a:latin typeface="Verdana"/>
                <a:cs typeface="Verdana"/>
              </a:rPr>
              <a:t>variam</a:t>
            </a:r>
            <a:r>
              <a:rPr sz="1100" spc="-80">
                <a:solidFill>
                  <a:srgbClr val="222E54"/>
                </a:solidFill>
                <a:latin typeface="Verdana"/>
                <a:cs typeface="Verdana"/>
              </a:rPr>
              <a:t> </a:t>
            </a:r>
            <a:r>
              <a:rPr sz="1100" spc="-20">
                <a:solidFill>
                  <a:srgbClr val="222E54"/>
                </a:solidFill>
                <a:latin typeface="Verdana"/>
                <a:cs typeface="Verdana"/>
              </a:rPr>
              <a:t>entre</a:t>
            </a:r>
            <a:endParaRPr sz="1100">
              <a:latin typeface="Verdana"/>
              <a:cs typeface="Verdana"/>
            </a:endParaRPr>
          </a:p>
        </p:txBody>
      </p:sp>
      <p:sp>
        <p:nvSpPr>
          <p:cNvPr id="22" name="object 22"/>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92</a:t>
            </a:fld>
            <a:endParaRPr spc="-25"/>
          </a:p>
        </p:txBody>
      </p:sp>
      <p:sp>
        <p:nvSpPr>
          <p:cNvPr id="23" name="object 23"/>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4" name="object 24"/>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6" name="object 16"/>
          <p:cNvSpPr txBox="1"/>
          <p:nvPr/>
        </p:nvSpPr>
        <p:spPr>
          <a:xfrm>
            <a:off x="444500" y="5733902"/>
            <a:ext cx="2309495" cy="360680"/>
          </a:xfrm>
          <a:prstGeom prst="rect">
            <a:avLst/>
          </a:prstGeom>
        </p:spPr>
        <p:txBody>
          <a:bodyPr vert="horz" wrap="square" lIns="0" tIns="12700" rIns="0" bIns="0" rtlCol="0">
            <a:spAutoFit/>
          </a:bodyPr>
          <a:lstStyle/>
          <a:p>
            <a:pPr marL="12700" marR="5080">
              <a:lnSpc>
                <a:spcPct val="100000"/>
              </a:lnSpc>
              <a:spcBef>
                <a:spcPts val="100"/>
              </a:spcBef>
            </a:pPr>
            <a:r>
              <a:rPr sz="1100" spc="-65">
                <a:solidFill>
                  <a:srgbClr val="222E54"/>
                </a:solidFill>
                <a:latin typeface="Verdana"/>
                <a:cs typeface="Verdana"/>
              </a:rPr>
              <a:t>os</a:t>
            </a:r>
            <a:r>
              <a:rPr sz="1100" spc="-75">
                <a:solidFill>
                  <a:srgbClr val="222E54"/>
                </a:solidFill>
                <a:latin typeface="Verdana"/>
                <a:cs typeface="Verdana"/>
              </a:rPr>
              <a:t> </a:t>
            </a:r>
            <a:r>
              <a:rPr sz="1100" spc="-90">
                <a:solidFill>
                  <a:srgbClr val="222E54"/>
                </a:solidFill>
                <a:latin typeface="Verdana"/>
                <a:cs typeface="Verdana"/>
              </a:rPr>
              <a:t>estados,</a:t>
            </a:r>
            <a:r>
              <a:rPr sz="1100" spc="-70">
                <a:solidFill>
                  <a:srgbClr val="222E54"/>
                </a:solidFill>
                <a:latin typeface="Verdana"/>
                <a:cs typeface="Verdana"/>
              </a:rPr>
              <a:t> </a:t>
            </a:r>
            <a:r>
              <a:rPr sz="1100" spc="-95">
                <a:solidFill>
                  <a:srgbClr val="222E54"/>
                </a:solidFill>
                <a:latin typeface="Verdana"/>
                <a:cs typeface="Verdana"/>
              </a:rPr>
              <a:t>deve</a:t>
            </a:r>
            <a:r>
              <a:rPr sz="1100" spc="-75">
                <a:solidFill>
                  <a:srgbClr val="222E54"/>
                </a:solidFill>
                <a:latin typeface="Verdana"/>
                <a:cs typeface="Verdana"/>
              </a:rPr>
              <a:t> se</a:t>
            </a:r>
            <a:r>
              <a:rPr sz="1100" spc="-70">
                <a:solidFill>
                  <a:srgbClr val="222E54"/>
                </a:solidFill>
                <a:latin typeface="Verdana"/>
                <a:cs typeface="Verdana"/>
              </a:rPr>
              <a:t> </a:t>
            </a:r>
            <a:r>
              <a:rPr sz="1100" spc="-75">
                <a:solidFill>
                  <a:srgbClr val="222E54"/>
                </a:solidFill>
                <a:latin typeface="Verdana"/>
                <a:cs typeface="Verdana"/>
              </a:rPr>
              <a:t>considerar </a:t>
            </a:r>
            <a:r>
              <a:rPr sz="1100" spc="-95">
                <a:solidFill>
                  <a:srgbClr val="222E54"/>
                </a:solidFill>
                <a:latin typeface="Verdana"/>
                <a:cs typeface="Verdana"/>
              </a:rPr>
              <a:t>a</a:t>
            </a:r>
            <a:r>
              <a:rPr sz="1100" spc="-70">
                <a:solidFill>
                  <a:srgbClr val="222E54"/>
                </a:solidFill>
                <a:latin typeface="Verdana"/>
                <a:cs typeface="Verdana"/>
              </a:rPr>
              <a:t> vali- </a:t>
            </a:r>
            <a:r>
              <a:rPr sz="1100" spc="-80">
                <a:solidFill>
                  <a:srgbClr val="222E54"/>
                </a:solidFill>
                <a:latin typeface="Verdana"/>
                <a:cs typeface="Verdana"/>
              </a:rPr>
              <a:t>dade </a:t>
            </a:r>
            <a:r>
              <a:rPr sz="1100" spc="-85">
                <a:solidFill>
                  <a:srgbClr val="222E54"/>
                </a:solidFill>
                <a:latin typeface="Verdana"/>
                <a:cs typeface="Verdana"/>
              </a:rPr>
              <a:t>real</a:t>
            </a:r>
            <a:r>
              <a:rPr sz="1100" spc="-75">
                <a:solidFill>
                  <a:srgbClr val="222E54"/>
                </a:solidFill>
                <a:latin typeface="Verdana"/>
                <a:cs typeface="Verdana"/>
              </a:rPr>
              <a:t> </a:t>
            </a:r>
            <a:r>
              <a:rPr sz="1100" spc="-85">
                <a:solidFill>
                  <a:srgbClr val="222E54"/>
                </a:solidFill>
                <a:latin typeface="Verdana"/>
                <a:cs typeface="Verdana"/>
              </a:rPr>
              <a:t>apresentada</a:t>
            </a:r>
            <a:r>
              <a:rPr sz="1100" spc="-75">
                <a:solidFill>
                  <a:srgbClr val="222E54"/>
                </a:solidFill>
                <a:latin typeface="Verdana"/>
                <a:cs typeface="Verdana"/>
              </a:rPr>
              <a:t> </a:t>
            </a:r>
            <a:r>
              <a:rPr sz="1100" spc="-100">
                <a:solidFill>
                  <a:srgbClr val="222E54"/>
                </a:solidFill>
                <a:latin typeface="Verdana"/>
                <a:cs typeface="Verdana"/>
              </a:rPr>
              <a:t>na</a:t>
            </a:r>
            <a:r>
              <a:rPr sz="1100" spc="-80">
                <a:solidFill>
                  <a:srgbClr val="222E54"/>
                </a:solidFill>
                <a:latin typeface="Verdana"/>
                <a:cs typeface="Verdana"/>
              </a:rPr>
              <a:t> </a:t>
            </a:r>
            <a:r>
              <a:rPr sz="1100" spc="-10">
                <a:solidFill>
                  <a:srgbClr val="222E54"/>
                </a:solidFill>
                <a:latin typeface="Verdana"/>
                <a:cs typeface="Verdana"/>
              </a:rPr>
              <a:t>certidão.</a:t>
            </a:r>
            <a:endParaRPr sz="1100">
              <a:latin typeface="Verdana"/>
              <a:cs typeface="Verdana"/>
            </a:endParaRPr>
          </a:p>
        </p:txBody>
      </p:sp>
      <p:sp>
        <p:nvSpPr>
          <p:cNvPr id="17" name="object 17"/>
          <p:cNvSpPr txBox="1"/>
          <p:nvPr/>
        </p:nvSpPr>
        <p:spPr>
          <a:xfrm>
            <a:off x="444500" y="2917131"/>
            <a:ext cx="2271395" cy="528320"/>
          </a:xfrm>
          <a:prstGeom prst="rect">
            <a:avLst/>
          </a:prstGeom>
        </p:spPr>
        <p:txBody>
          <a:bodyPr vert="horz" wrap="square" lIns="0" tIns="12700" rIns="0" bIns="0" rtlCol="0">
            <a:spAutoFit/>
          </a:bodyPr>
          <a:lstStyle/>
          <a:p>
            <a:pPr marL="12700" marR="5080">
              <a:lnSpc>
                <a:spcPct val="100000"/>
              </a:lnSpc>
              <a:spcBef>
                <a:spcPts val="100"/>
              </a:spcBef>
            </a:pPr>
            <a:r>
              <a:rPr sz="1100" b="1" spc="-80">
                <a:solidFill>
                  <a:srgbClr val="222E54"/>
                </a:solidFill>
                <a:latin typeface="Arial"/>
                <a:cs typeface="Arial"/>
              </a:rPr>
              <a:t>1º</a:t>
            </a:r>
            <a:r>
              <a:rPr sz="1100" b="1" spc="-15">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80">
                <a:solidFill>
                  <a:srgbClr val="222E54"/>
                </a:solidFill>
                <a:latin typeface="Verdana"/>
                <a:cs typeface="Verdana"/>
              </a:rPr>
              <a:t>Verifique </a:t>
            </a:r>
            <a:r>
              <a:rPr sz="1100" spc="-75">
                <a:solidFill>
                  <a:srgbClr val="222E54"/>
                </a:solidFill>
                <a:latin typeface="Verdana"/>
                <a:cs typeface="Verdana"/>
              </a:rPr>
              <a:t>se</a:t>
            </a:r>
            <a:r>
              <a:rPr sz="1100" spc="-85">
                <a:solidFill>
                  <a:srgbClr val="222E54"/>
                </a:solidFill>
                <a:latin typeface="Verdana"/>
                <a:cs typeface="Verdana"/>
              </a:rPr>
              <a:t> </a:t>
            </a:r>
            <a:r>
              <a:rPr sz="1100" spc="-65">
                <a:solidFill>
                  <a:srgbClr val="222E54"/>
                </a:solidFill>
                <a:latin typeface="Verdana"/>
                <a:cs typeface="Verdana"/>
              </a:rPr>
              <a:t>o</a:t>
            </a:r>
            <a:r>
              <a:rPr sz="1100" spc="-80">
                <a:solidFill>
                  <a:srgbClr val="222E54"/>
                </a:solidFill>
                <a:latin typeface="Verdana"/>
                <a:cs typeface="Verdana"/>
              </a:rPr>
              <a:t> </a:t>
            </a:r>
            <a:r>
              <a:rPr sz="1100" spc="-75">
                <a:solidFill>
                  <a:srgbClr val="222E54"/>
                </a:solidFill>
                <a:latin typeface="Verdana"/>
                <a:cs typeface="Verdana"/>
              </a:rPr>
              <a:t>documento </a:t>
            </a:r>
            <a:r>
              <a:rPr sz="1100" spc="-90">
                <a:solidFill>
                  <a:srgbClr val="222E54"/>
                </a:solidFill>
                <a:latin typeface="Verdana"/>
                <a:cs typeface="Verdana"/>
              </a:rPr>
              <a:t>apresenta</a:t>
            </a:r>
            <a:r>
              <a:rPr sz="1100" spc="-80">
                <a:solidFill>
                  <a:srgbClr val="222E54"/>
                </a:solidFill>
                <a:latin typeface="Verdana"/>
                <a:cs typeface="Verdana"/>
              </a:rPr>
              <a:t> </a:t>
            </a:r>
            <a:r>
              <a:rPr sz="1100" spc="-65">
                <a:solidFill>
                  <a:srgbClr val="222E54"/>
                </a:solidFill>
                <a:latin typeface="Verdana"/>
                <a:cs typeface="Verdana"/>
              </a:rPr>
              <a:t>o</a:t>
            </a:r>
            <a:r>
              <a:rPr sz="1100" spc="-75">
                <a:solidFill>
                  <a:srgbClr val="222E54"/>
                </a:solidFill>
                <a:latin typeface="Verdana"/>
                <a:cs typeface="Verdana"/>
              </a:rPr>
              <a:t> </a:t>
            </a:r>
            <a:r>
              <a:rPr sz="1100" spc="-85">
                <a:solidFill>
                  <a:srgbClr val="222E54"/>
                </a:solidFill>
                <a:latin typeface="Verdana"/>
                <a:cs typeface="Verdana"/>
              </a:rPr>
              <a:t>brasão</a:t>
            </a:r>
            <a:r>
              <a:rPr sz="1100" spc="-75">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Estado </a:t>
            </a:r>
            <a:r>
              <a:rPr sz="1100" spc="-85">
                <a:solidFill>
                  <a:srgbClr val="222E54"/>
                </a:solidFill>
                <a:latin typeface="Verdana"/>
                <a:cs typeface="Verdana"/>
              </a:rPr>
              <a:t>e</a:t>
            </a:r>
            <a:r>
              <a:rPr sz="1100" spc="-80">
                <a:solidFill>
                  <a:srgbClr val="222E54"/>
                </a:solidFill>
                <a:latin typeface="Verdana"/>
                <a:cs typeface="Verdana"/>
              </a:rPr>
              <a:t> </a:t>
            </a:r>
            <a:r>
              <a:rPr sz="1100" spc="-25">
                <a:solidFill>
                  <a:srgbClr val="222E54"/>
                </a:solidFill>
                <a:latin typeface="Verdana"/>
                <a:cs typeface="Verdana"/>
              </a:rPr>
              <a:t>ob- </a:t>
            </a:r>
            <a:r>
              <a:rPr sz="1100" spc="-90">
                <a:solidFill>
                  <a:srgbClr val="222E54"/>
                </a:solidFill>
                <a:latin typeface="Verdana"/>
                <a:cs typeface="Verdana"/>
              </a:rPr>
              <a:t>serve </a:t>
            </a:r>
            <a:r>
              <a:rPr sz="1100" spc="-80">
                <a:solidFill>
                  <a:srgbClr val="222E54"/>
                </a:solidFill>
                <a:latin typeface="Verdana"/>
                <a:cs typeface="Verdana"/>
              </a:rPr>
              <a:t>que</a:t>
            </a:r>
            <a:r>
              <a:rPr sz="1100" spc="-90">
                <a:solidFill>
                  <a:srgbClr val="222E54"/>
                </a:solidFill>
                <a:latin typeface="Verdana"/>
                <a:cs typeface="Verdana"/>
              </a:rPr>
              <a:t> </a:t>
            </a:r>
            <a:r>
              <a:rPr sz="1100" b="1" spc="-25">
                <a:solidFill>
                  <a:srgbClr val="222E54"/>
                </a:solidFill>
                <a:latin typeface="Arial"/>
                <a:cs typeface="Arial"/>
              </a:rPr>
              <a:t>não</a:t>
            </a:r>
            <a:r>
              <a:rPr sz="1100" b="1" spc="-20">
                <a:solidFill>
                  <a:srgbClr val="222E54"/>
                </a:solidFill>
                <a:latin typeface="Arial"/>
                <a:cs typeface="Arial"/>
              </a:rPr>
              <a:t> </a:t>
            </a:r>
            <a:r>
              <a:rPr sz="1100" b="1" spc="-25">
                <a:solidFill>
                  <a:srgbClr val="222E54"/>
                </a:solidFill>
                <a:latin typeface="Arial"/>
                <a:cs typeface="Arial"/>
              </a:rPr>
              <a:t>existe</a:t>
            </a:r>
            <a:r>
              <a:rPr sz="1100" b="1" spc="-20">
                <a:solidFill>
                  <a:srgbClr val="222E54"/>
                </a:solidFill>
                <a:latin typeface="Arial"/>
                <a:cs typeface="Arial"/>
              </a:rPr>
              <a:t> </a:t>
            </a:r>
            <a:r>
              <a:rPr sz="1100" b="1" spc="-25">
                <a:solidFill>
                  <a:srgbClr val="222E54"/>
                </a:solidFill>
                <a:latin typeface="Arial"/>
                <a:cs typeface="Arial"/>
              </a:rPr>
              <a:t>modelo</a:t>
            </a:r>
            <a:r>
              <a:rPr sz="1100" b="1" spc="-20">
                <a:solidFill>
                  <a:srgbClr val="222E54"/>
                </a:solidFill>
                <a:latin typeface="Arial"/>
                <a:cs typeface="Arial"/>
              </a:rPr>
              <a:t> único</a:t>
            </a:r>
            <a:r>
              <a:rPr sz="1100" spc="-20">
                <a:solidFill>
                  <a:srgbClr val="222E54"/>
                </a:solidFill>
                <a:latin typeface="Verdana"/>
                <a:cs typeface="Verdana"/>
              </a:rPr>
              <a:t>,</a:t>
            </a:r>
            <a:endParaRPr sz="1100">
              <a:latin typeface="Verdana"/>
              <a:cs typeface="Verdana"/>
            </a:endParaRPr>
          </a:p>
        </p:txBody>
      </p:sp>
      <p:sp>
        <p:nvSpPr>
          <p:cNvPr id="18" name="object 18"/>
          <p:cNvSpPr txBox="1"/>
          <p:nvPr/>
        </p:nvSpPr>
        <p:spPr>
          <a:xfrm>
            <a:off x="444500" y="3420051"/>
            <a:ext cx="2105660" cy="528320"/>
          </a:xfrm>
          <a:prstGeom prst="rect">
            <a:avLst/>
          </a:prstGeom>
        </p:spPr>
        <p:txBody>
          <a:bodyPr vert="horz" wrap="square" lIns="0" tIns="12700" rIns="0" bIns="0" rtlCol="0">
            <a:spAutoFit/>
          </a:bodyPr>
          <a:lstStyle/>
          <a:p>
            <a:pPr marL="12700" marR="5080" algn="just">
              <a:lnSpc>
                <a:spcPct val="100000"/>
              </a:lnSpc>
              <a:spcBef>
                <a:spcPts val="100"/>
              </a:spcBef>
            </a:pPr>
            <a:r>
              <a:rPr sz="1100" spc="-95">
                <a:solidFill>
                  <a:srgbClr val="222E54"/>
                </a:solidFill>
                <a:latin typeface="Verdana"/>
                <a:cs typeface="Verdana"/>
              </a:rPr>
              <a:t>cada</a:t>
            </a:r>
            <a:r>
              <a:rPr sz="1100" spc="35">
                <a:solidFill>
                  <a:srgbClr val="222E54"/>
                </a:solidFill>
                <a:latin typeface="Verdana"/>
                <a:cs typeface="Verdana"/>
              </a:rPr>
              <a:t> </a:t>
            </a:r>
            <a:r>
              <a:rPr sz="1100" spc="-90">
                <a:solidFill>
                  <a:srgbClr val="222E54"/>
                </a:solidFill>
                <a:latin typeface="Verdana"/>
                <a:cs typeface="Verdana"/>
              </a:rPr>
              <a:t>fornecedor</a:t>
            </a:r>
            <a:r>
              <a:rPr sz="1100" spc="35">
                <a:solidFill>
                  <a:srgbClr val="222E54"/>
                </a:solidFill>
                <a:latin typeface="Verdana"/>
                <a:cs typeface="Verdana"/>
              </a:rPr>
              <a:t> </a:t>
            </a:r>
            <a:r>
              <a:rPr sz="1100" spc="-100">
                <a:solidFill>
                  <a:srgbClr val="222E54"/>
                </a:solidFill>
                <a:latin typeface="Verdana"/>
                <a:cs typeface="Verdana"/>
              </a:rPr>
              <a:t>pode</a:t>
            </a:r>
            <a:r>
              <a:rPr sz="1100" spc="35">
                <a:solidFill>
                  <a:srgbClr val="222E54"/>
                </a:solidFill>
                <a:latin typeface="Verdana"/>
                <a:cs typeface="Verdana"/>
              </a:rPr>
              <a:t> </a:t>
            </a:r>
            <a:r>
              <a:rPr sz="1100" spc="-110">
                <a:solidFill>
                  <a:srgbClr val="222E54"/>
                </a:solidFill>
                <a:latin typeface="Verdana"/>
                <a:cs typeface="Verdana"/>
              </a:rPr>
              <a:t>enviar</a:t>
            </a:r>
            <a:r>
              <a:rPr sz="1100" spc="35">
                <a:solidFill>
                  <a:srgbClr val="222E54"/>
                </a:solidFill>
                <a:latin typeface="Verdana"/>
                <a:cs typeface="Verdana"/>
              </a:rPr>
              <a:t> </a:t>
            </a:r>
            <a:r>
              <a:rPr sz="1100" spc="-35">
                <a:solidFill>
                  <a:srgbClr val="222E54"/>
                </a:solidFill>
                <a:latin typeface="Verdana"/>
                <a:cs typeface="Verdana"/>
              </a:rPr>
              <a:t>uma </a:t>
            </a:r>
            <a:r>
              <a:rPr sz="1100" spc="-105">
                <a:solidFill>
                  <a:srgbClr val="222E54"/>
                </a:solidFill>
                <a:latin typeface="Verdana"/>
                <a:cs typeface="Verdana"/>
              </a:rPr>
              <a:t>versão</a:t>
            </a:r>
            <a:r>
              <a:rPr sz="1100" spc="10">
                <a:solidFill>
                  <a:srgbClr val="222E54"/>
                </a:solidFill>
                <a:latin typeface="Verdana"/>
                <a:cs typeface="Verdana"/>
              </a:rPr>
              <a:t> </a:t>
            </a:r>
            <a:r>
              <a:rPr sz="1100" spc="-105">
                <a:solidFill>
                  <a:srgbClr val="222E54"/>
                </a:solidFill>
                <a:latin typeface="Verdana"/>
                <a:cs typeface="Verdana"/>
              </a:rPr>
              <a:t>diferente,</a:t>
            </a:r>
            <a:r>
              <a:rPr sz="1100" spc="40">
                <a:solidFill>
                  <a:srgbClr val="222E54"/>
                </a:solidFill>
                <a:latin typeface="Verdana"/>
                <a:cs typeface="Verdana"/>
              </a:rPr>
              <a:t> </a:t>
            </a:r>
            <a:r>
              <a:rPr sz="1100" spc="-170">
                <a:solidFill>
                  <a:srgbClr val="222E54"/>
                </a:solidFill>
                <a:latin typeface="Verdana"/>
                <a:cs typeface="Verdana"/>
              </a:rPr>
              <a:t>de</a:t>
            </a:r>
            <a:r>
              <a:rPr sz="1100" spc="75">
                <a:solidFill>
                  <a:srgbClr val="222E54"/>
                </a:solidFill>
                <a:latin typeface="Verdana"/>
                <a:cs typeface="Verdana"/>
              </a:rPr>
              <a:t> </a:t>
            </a:r>
            <a:r>
              <a:rPr sz="1100" spc="-80">
                <a:solidFill>
                  <a:srgbClr val="222E54"/>
                </a:solidFill>
                <a:latin typeface="Verdana"/>
                <a:cs typeface="Verdana"/>
              </a:rPr>
              <a:t>acordo</a:t>
            </a:r>
            <a:r>
              <a:rPr sz="1100" spc="45">
                <a:solidFill>
                  <a:srgbClr val="222E54"/>
                </a:solidFill>
                <a:latin typeface="Verdana"/>
                <a:cs typeface="Verdana"/>
              </a:rPr>
              <a:t> </a:t>
            </a:r>
            <a:r>
              <a:rPr sz="1100" spc="-120">
                <a:solidFill>
                  <a:srgbClr val="222E54"/>
                </a:solidFill>
                <a:latin typeface="Verdana"/>
                <a:cs typeface="Verdana"/>
              </a:rPr>
              <a:t>com</a:t>
            </a:r>
            <a:r>
              <a:rPr sz="1100" spc="40">
                <a:solidFill>
                  <a:srgbClr val="222E54"/>
                </a:solidFill>
                <a:latin typeface="Verdana"/>
                <a:cs typeface="Verdana"/>
              </a:rPr>
              <a:t> </a:t>
            </a:r>
            <a:r>
              <a:rPr sz="1100" spc="-50">
                <a:solidFill>
                  <a:srgbClr val="222E54"/>
                </a:solidFill>
                <a:latin typeface="Verdana"/>
                <a:cs typeface="Verdana"/>
              </a:rPr>
              <a:t>o </a:t>
            </a:r>
            <a:r>
              <a:rPr sz="1100" spc="-10">
                <a:solidFill>
                  <a:srgbClr val="222E54"/>
                </a:solidFill>
                <a:latin typeface="Verdana"/>
                <a:cs typeface="Verdana"/>
              </a:rPr>
              <a:t>estado.</a:t>
            </a:r>
            <a:endParaRPr sz="1100">
              <a:latin typeface="Verdana"/>
              <a:cs typeface="Verdana"/>
            </a:endParaRPr>
          </a:p>
        </p:txBody>
      </p:sp>
      <p:sp>
        <p:nvSpPr>
          <p:cNvPr id="19" name="object 19"/>
          <p:cNvSpPr txBox="1"/>
          <p:nvPr/>
        </p:nvSpPr>
        <p:spPr>
          <a:xfrm>
            <a:off x="8109978" y="5448076"/>
            <a:ext cx="1866264" cy="193040"/>
          </a:xfrm>
          <a:prstGeom prst="rect">
            <a:avLst/>
          </a:prstGeom>
        </p:spPr>
        <p:txBody>
          <a:bodyPr vert="horz" wrap="square" lIns="0" tIns="12700" rIns="0" bIns="0" rtlCol="0">
            <a:spAutoFit/>
          </a:bodyPr>
          <a:lstStyle/>
          <a:p>
            <a:pPr marL="12700">
              <a:lnSpc>
                <a:spcPct val="100000"/>
              </a:lnSpc>
              <a:spcBef>
                <a:spcPts val="100"/>
              </a:spcBef>
            </a:pPr>
            <a:r>
              <a:rPr sz="1100" b="1" spc="-55">
                <a:solidFill>
                  <a:srgbClr val="222E54"/>
                </a:solidFill>
                <a:latin typeface="Arial"/>
                <a:cs typeface="Arial"/>
              </a:rPr>
              <a:t>ATENÇÃO:</a:t>
            </a:r>
            <a:r>
              <a:rPr sz="1100" b="1">
                <a:solidFill>
                  <a:srgbClr val="222E54"/>
                </a:solidFill>
                <a:latin typeface="Arial"/>
                <a:cs typeface="Arial"/>
              </a:rPr>
              <a:t> </a:t>
            </a:r>
            <a:r>
              <a:rPr sz="1100" spc="-30">
                <a:solidFill>
                  <a:srgbClr val="222E54"/>
                </a:solidFill>
                <a:latin typeface="Verdana"/>
                <a:cs typeface="Verdana"/>
              </a:rPr>
              <a:t>A</a:t>
            </a:r>
            <a:r>
              <a:rPr sz="1100" spc="-70">
                <a:solidFill>
                  <a:srgbClr val="222E54"/>
                </a:solidFill>
                <a:latin typeface="Verdana"/>
                <a:cs typeface="Verdana"/>
              </a:rPr>
              <a:t> </a:t>
            </a:r>
            <a:r>
              <a:rPr sz="1100" spc="-30">
                <a:solidFill>
                  <a:srgbClr val="222E54"/>
                </a:solidFill>
                <a:latin typeface="Verdana"/>
                <a:cs typeface="Verdana"/>
              </a:rPr>
              <a:t>CND</a:t>
            </a:r>
            <a:r>
              <a:rPr sz="1100" spc="-75">
                <a:solidFill>
                  <a:srgbClr val="222E54"/>
                </a:solidFill>
                <a:latin typeface="Verdana"/>
                <a:cs typeface="Verdana"/>
              </a:rPr>
              <a:t> Estadual </a:t>
            </a:r>
            <a:r>
              <a:rPr sz="1100" spc="-50">
                <a:solidFill>
                  <a:srgbClr val="222E54"/>
                </a:solidFill>
                <a:latin typeface="Verdana"/>
                <a:cs typeface="Verdana"/>
              </a:rPr>
              <a:t>é</a:t>
            </a:r>
            <a:endParaRPr sz="1100">
              <a:latin typeface="Verdana"/>
              <a:cs typeface="Verdana"/>
            </a:endParaRPr>
          </a:p>
        </p:txBody>
      </p:sp>
      <p:sp>
        <p:nvSpPr>
          <p:cNvPr id="20" name="object 20"/>
          <p:cNvSpPr txBox="1"/>
          <p:nvPr/>
        </p:nvSpPr>
        <p:spPr>
          <a:xfrm>
            <a:off x="8109978" y="5615716"/>
            <a:ext cx="2100580" cy="528320"/>
          </a:xfrm>
          <a:prstGeom prst="rect">
            <a:avLst/>
          </a:prstGeom>
        </p:spPr>
        <p:txBody>
          <a:bodyPr vert="horz" wrap="square" lIns="0" tIns="12700" rIns="0" bIns="0" rtlCol="0">
            <a:spAutoFit/>
          </a:bodyPr>
          <a:lstStyle/>
          <a:p>
            <a:pPr marL="12700" marR="5080">
              <a:lnSpc>
                <a:spcPct val="100000"/>
              </a:lnSpc>
              <a:spcBef>
                <a:spcPts val="100"/>
              </a:spcBef>
            </a:pPr>
            <a:r>
              <a:rPr sz="1100" spc="-85">
                <a:solidFill>
                  <a:srgbClr val="222E54"/>
                </a:solidFill>
                <a:latin typeface="Verdana"/>
                <a:cs typeface="Verdana"/>
              </a:rPr>
              <a:t>emitida apenas</a:t>
            </a:r>
            <a:r>
              <a:rPr sz="1100" spc="-80">
                <a:solidFill>
                  <a:srgbClr val="222E54"/>
                </a:solidFill>
                <a:latin typeface="Verdana"/>
                <a:cs typeface="Verdana"/>
              </a:rPr>
              <a:t> </a:t>
            </a:r>
            <a:r>
              <a:rPr sz="1100" spc="-95">
                <a:solidFill>
                  <a:srgbClr val="222E54"/>
                </a:solidFill>
                <a:latin typeface="Verdana"/>
                <a:cs typeface="Verdana"/>
              </a:rPr>
              <a:t>para</a:t>
            </a:r>
            <a:r>
              <a:rPr sz="1100" spc="-80">
                <a:solidFill>
                  <a:srgbClr val="222E54"/>
                </a:solidFill>
                <a:latin typeface="Verdana"/>
                <a:cs typeface="Verdana"/>
              </a:rPr>
              <a:t> </a:t>
            </a:r>
            <a:r>
              <a:rPr sz="1100" spc="-65">
                <a:solidFill>
                  <a:srgbClr val="222E54"/>
                </a:solidFill>
                <a:latin typeface="Verdana"/>
                <a:cs typeface="Verdana"/>
              </a:rPr>
              <a:t>o</a:t>
            </a:r>
            <a:r>
              <a:rPr sz="1100" spc="-80">
                <a:solidFill>
                  <a:srgbClr val="222E54"/>
                </a:solidFill>
                <a:latin typeface="Verdana"/>
                <a:cs typeface="Verdana"/>
              </a:rPr>
              <a:t> </a:t>
            </a:r>
            <a:r>
              <a:rPr sz="1100" spc="-50">
                <a:solidFill>
                  <a:srgbClr val="222E54"/>
                </a:solidFill>
                <a:latin typeface="Verdana"/>
                <a:cs typeface="Verdana"/>
              </a:rPr>
              <a:t>CNPJ</a:t>
            </a:r>
            <a:r>
              <a:rPr sz="1100" spc="-80">
                <a:solidFill>
                  <a:srgbClr val="222E54"/>
                </a:solidFill>
                <a:latin typeface="Verdana"/>
                <a:cs typeface="Verdana"/>
              </a:rPr>
              <a:t> </a:t>
            </a:r>
            <a:r>
              <a:rPr sz="1100" spc="-25">
                <a:solidFill>
                  <a:srgbClr val="222E54"/>
                </a:solidFill>
                <a:latin typeface="Verdana"/>
                <a:cs typeface="Verdana"/>
              </a:rPr>
              <a:t>ma- </a:t>
            </a:r>
            <a:r>
              <a:rPr sz="1100" spc="-95">
                <a:solidFill>
                  <a:srgbClr val="222E54"/>
                </a:solidFill>
                <a:latin typeface="Verdana"/>
                <a:cs typeface="Verdana"/>
              </a:rPr>
              <a:t>triz,</a:t>
            </a:r>
            <a:r>
              <a:rPr sz="1100" spc="-80">
                <a:solidFill>
                  <a:srgbClr val="222E54"/>
                </a:solidFill>
                <a:latin typeface="Verdana"/>
                <a:cs typeface="Verdana"/>
              </a:rPr>
              <a:t> </a:t>
            </a:r>
            <a:r>
              <a:rPr sz="1100" spc="-75">
                <a:solidFill>
                  <a:srgbClr val="222E54"/>
                </a:solidFill>
                <a:latin typeface="Verdana"/>
                <a:cs typeface="Verdana"/>
              </a:rPr>
              <a:t>por </a:t>
            </a:r>
            <a:r>
              <a:rPr sz="1100" spc="-65">
                <a:solidFill>
                  <a:srgbClr val="222E54"/>
                </a:solidFill>
                <a:latin typeface="Verdana"/>
                <a:cs typeface="Verdana"/>
              </a:rPr>
              <a:t>isso</a:t>
            </a:r>
            <a:r>
              <a:rPr sz="1100" spc="-80">
                <a:solidFill>
                  <a:srgbClr val="222E54"/>
                </a:solidFill>
                <a:latin typeface="Verdana"/>
                <a:cs typeface="Verdana"/>
              </a:rPr>
              <a:t> </a:t>
            </a:r>
            <a:r>
              <a:rPr sz="1100" spc="-90">
                <a:solidFill>
                  <a:srgbClr val="222E54"/>
                </a:solidFill>
                <a:latin typeface="Verdana"/>
                <a:cs typeface="Verdana"/>
              </a:rPr>
              <a:t>deve-</a:t>
            </a:r>
            <a:r>
              <a:rPr sz="1100" spc="-75">
                <a:solidFill>
                  <a:srgbClr val="222E54"/>
                </a:solidFill>
                <a:latin typeface="Verdana"/>
                <a:cs typeface="Verdana"/>
              </a:rPr>
              <a:t>se </a:t>
            </a:r>
            <a:r>
              <a:rPr sz="1100" spc="-85">
                <a:solidFill>
                  <a:srgbClr val="222E54"/>
                </a:solidFill>
                <a:latin typeface="Verdana"/>
                <a:cs typeface="Verdana"/>
              </a:rPr>
              <a:t>validar</a:t>
            </a:r>
            <a:r>
              <a:rPr sz="1100" spc="-75">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60">
                <a:solidFill>
                  <a:srgbClr val="222E54"/>
                </a:solidFill>
                <a:latin typeface="Verdana"/>
                <a:cs typeface="Verdana"/>
              </a:rPr>
              <a:t>raiz </a:t>
            </a:r>
            <a:r>
              <a:rPr sz="1100" spc="-70">
                <a:solidFill>
                  <a:srgbClr val="222E54"/>
                </a:solidFill>
                <a:latin typeface="Verdana"/>
                <a:cs typeface="Verdana"/>
              </a:rPr>
              <a:t>do</a:t>
            </a:r>
            <a:r>
              <a:rPr sz="1100" spc="-95">
                <a:solidFill>
                  <a:srgbClr val="222E54"/>
                </a:solidFill>
                <a:latin typeface="Verdana"/>
                <a:cs typeface="Verdana"/>
              </a:rPr>
              <a:t> </a:t>
            </a:r>
            <a:r>
              <a:rPr sz="1100" spc="-10">
                <a:solidFill>
                  <a:srgbClr val="222E54"/>
                </a:solidFill>
                <a:latin typeface="Verdana"/>
                <a:cs typeface="Verdana"/>
              </a:rPr>
              <a:t>CNPJ.</a:t>
            </a:r>
            <a:endParaRPr sz="1100">
              <a:latin typeface="Verdana"/>
              <a:cs typeface="Verdana"/>
            </a:endParaRPr>
          </a:p>
        </p:txBody>
      </p:sp>
      <p:sp>
        <p:nvSpPr>
          <p:cNvPr id="21" name="object 21"/>
          <p:cNvSpPr txBox="1"/>
          <p:nvPr/>
        </p:nvSpPr>
        <p:spPr>
          <a:xfrm>
            <a:off x="8109978" y="3306894"/>
            <a:ext cx="2042795"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75">
                <a:solidFill>
                  <a:srgbClr val="222E54"/>
                </a:solidFill>
                <a:latin typeface="Verdana"/>
                <a:cs typeface="Verdana"/>
              </a:rPr>
              <a:t>Confira se </a:t>
            </a:r>
            <a:r>
              <a:rPr sz="1100" spc="-95">
                <a:solidFill>
                  <a:srgbClr val="222E54"/>
                </a:solidFill>
                <a:latin typeface="Verdana"/>
                <a:cs typeface="Verdana"/>
              </a:rPr>
              <a:t>a</a:t>
            </a:r>
            <a:r>
              <a:rPr sz="1100" spc="-75">
                <a:solidFill>
                  <a:srgbClr val="222E54"/>
                </a:solidFill>
                <a:latin typeface="Verdana"/>
                <a:cs typeface="Verdana"/>
              </a:rPr>
              <a:t> </a:t>
            </a:r>
            <a:r>
              <a:rPr sz="1100" spc="-10">
                <a:solidFill>
                  <a:srgbClr val="222E54"/>
                </a:solidFill>
                <a:latin typeface="Verdana"/>
                <a:cs typeface="Verdana"/>
              </a:rPr>
              <a:t>razão </a:t>
            </a:r>
            <a:r>
              <a:rPr sz="1100" spc="-60">
                <a:solidFill>
                  <a:srgbClr val="222E54"/>
                </a:solidFill>
                <a:latin typeface="Verdana"/>
                <a:cs typeface="Verdana"/>
              </a:rPr>
              <a:t>social</a:t>
            </a:r>
            <a:r>
              <a:rPr sz="1100" spc="-65">
                <a:solidFill>
                  <a:srgbClr val="222E54"/>
                </a:solidFill>
                <a:latin typeface="Verdana"/>
                <a:cs typeface="Verdana"/>
              </a:rPr>
              <a:t> </a:t>
            </a:r>
            <a:r>
              <a:rPr sz="1100" spc="-85">
                <a:solidFill>
                  <a:srgbClr val="222E54"/>
                </a:solidFill>
                <a:latin typeface="Verdana"/>
                <a:cs typeface="Verdana"/>
              </a:rPr>
              <a:t>e/ou</a:t>
            </a:r>
            <a:r>
              <a:rPr sz="1100" spc="-65">
                <a:solidFill>
                  <a:srgbClr val="222E54"/>
                </a:solidFill>
                <a:latin typeface="Verdana"/>
                <a:cs typeface="Verdana"/>
              </a:rPr>
              <a:t> </a:t>
            </a:r>
            <a:r>
              <a:rPr sz="1100" spc="-50">
                <a:solidFill>
                  <a:srgbClr val="222E54"/>
                </a:solidFill>
                <a:latin typeface="Verdana"/>
                <a:cs typeface="Verdana"/>
              </a:rPr>
              <a:t>CNPJ</a:t>
            </a:r>
            <a:r>
              <a:rPr sz="1100" spc="-65">
                <a:solidFill>
                  <a:srgbClr val="222E54"/>
                </a:solidFill>
                <a:latin typeface="Verdana"/>
                <a:cs typeface="Verdana"/>
              </a:rPr>
              <a:t> </a:t>
            </a:r>
            <a:r>
              <a:rPr sz="1100" spc="-85">
                <a:solidFill>
                  <a:srgbClr val="222E54"/>
                </a:solidFill>
                <a:latin typeface="Verdana"/>
                <a:cs typeface="Verdana"/>
              </a:rPr>
              <a:t>informados</a:t>
            </a:r>
            <a:r>
              <a:rPr sz="1100" spc="-65">
                <a:solidFill>
                  <a:srgbClr val="222E54"/>
                </a:solidFill>
                <a:latin typeface="Verdana"/>
                <a:cs typeface="Verdana"/>
              </a:rPr>
              <a:t> </a:t>
            </a:r>
            <a:r>
              <a:rPr sz="1100" spc="-25">
                <a:solidFill>
                  <a:srgbClr val="222E54"/>
                </a:solidFill>
                <a:latin typeface="Verdana"/>
                <a:cs typeface="Verdana"/>
              </a:rPr>
              <a:t>es- </a:t>
            </a:r>
            <a:r>
              <a:rPr sz="1100" spc="-85">
                <a:solidFill>
                  <a:srgbClr val="222E54"/>
                </a:solidFill>
                <a:latin typeface="Verdana"/>
                <a:cs typeface="Verdana"/>
              </a:rPr>
              <a:t>tão </a:t>
            </a:r>
            <a:r>
              <a:rPr sz="1100" spc="-80">
                <a:solidFill>
                  <a:srgbClr val="222E54"/>
                </a:solidFill>
                <a:latin typeface="Verdana"/>
                <a:cs typeface="Verdana"/>
              </a:rPr>
              <a:t>de</a:t>
            </a:r>
            <a:r>
              <a:rPr sz="1100" spc="-85">
                <a:solidFill>
                  <a:srgbClr val="222E54"/>
                </a:solidFill>
                <a:latin typeface="Verdana"/>
                <a:cs typeface="Verdana"/>
              </a:rPr>
              <a:t> </a:t>
            </a:r>
            <a:r>
              <a:rPr sz="1100" spc="-70">
                <a:solidFill>
                  <a:srgbClr val="222E54"/>
                </a:solidFill>
                <a:latin typeface="Verdana"/>
                <a:cs typeface="Verdana"/>
              </a:rPr>
              <a:t>acordo</a:t>
            </a:r>
            <a:r>
              <a:rPr sz="1100" spc="-80">
                <a:solidFill>
                  <a:srgbClr val="222E54"/>
                </a:solidFill>
                <a:latin typeface="Verdana"/>
                <a:cs typeface="Verdana"/>
              </a:rPr>
              <a:t> </a:t>
            </a:r>
            <a:r>
              <a:rPr sz="1100" spc="-85">
                <a:solidFill>
                  <a:srgbClr val="222E54"/>
                </a:solidFill>
                <a:latin typeface="Verdana"/>
                <a:cs typeface="Verdana"/>
              </a:rPr>
              <a:t>com </a:t>
            </a:r>
            <a:r>
              <a:rPr sz="1100" spc="-65">
                <a:solidFill>
                  <a:srgbClr val="222E54"/>
                </a:solidFill>
                <a:latin typeface="Verdana"/>
                <a:cs typeface="Verdana"/>
              </a:rPr>
              <a:t>o</a:t>
            </a:r>
            <a:r>
              <a:rPr sz="1100" spc="-85">
                <a:solidFill>
                  <a:srgbClr val="222E54"/>
                </a:solidFill>
                <a:latin typeface="Verdana"/>
                <a:cs typeface="Verdana"/>
              </a:rPr>
              <a:t> </a:t>
            </a:r>
            <a:r>
              <a:rPr sz="1100" spc="-80">
                <a:solidFill>
                  <a:srgbClr val="222E54"/>
                </a:solidFill>
                <a:latin typeface="Verdana"/>
                <a:cs typeface="Verdana"/>
              </a:rPr>
              <a:t>cadastro </a:t>
            </a:r>
            <a:r>
              <a:rPr sz="1100" spc="-45">
                <a:solidFill>
                  <a:srgbClr val="222E54"/>
                </a:solidFill>
                <a:latin typeface="Verdana"/>
                <a:cs typeface="Verdana"/>
              </a:rPr>
              <a:t>do </a:t>
            </a:r>
            <a:r>
              <a:rPr sz="1100" spc="-10">
                <a:solidFill>
                  <a:srgbClr val="222E54"/>
                </a:solidFill>
                <a:latin typeface="Verdana"/>
                <a:cs typeface="Verdana"/>
              </a:rPr>
              <a:t>fornecedor.</a:t>
            </a:r>
            <a:endParaRPr sz="1100">
              <a:latin typeface="Verdana"/>
              <a:cs typeface="Verdana"/>
            </a:endParaRPr>
          </a:p>
        </p:txBody>
      </p:sp>
      <p:pic>
        <p:nvPicPr>
          <p:cNvPr id="2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CC5F772-CD6D-441B-BAEC-BBE14E702BE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752433" y="406659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4007789-4BA5-13C8-7B25-2AD777F1E47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700454" y="368553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858357C-D0F2-B795-93A3-179FFFECCBF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548265" y="4170525"/>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F498517-EFED-D4E6-8303-F8C7F58C3E9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579171" y="4170525"/>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5439" y="914477"/>
            <a:ext cx="5393690" cy="720725"/>
          </a:xfrm>
          <a:prstGeom prst="rect">
            <a:avLst/>
          </a:prstGeom>
        </p:spPr>
        <p:txBody>
          <a:bodyPr vert="horz" wrap="square" lIns="0" tIns="12700" rIns="0" bIns="0" rtlCol="0">
            <a:spAutoFit/>
          </a:bodyPr>
          <a:lstStyle/>
          <a:p>
            <a:pPr marL="21590">
              <a:lnSpc>
                <a:spcPts val="2735"/>
              </a:lnSpc>
              <a:spcBef>
                <a:spcPts val="100"/>
              </a:spcBef>
            </a:pPr>
            <a:r>
              <a:rPr sz="2400" b="1" i="1" spc="-160">
                <a:solidFill>
                  <a:srgbClr val="FFFFFF"/>
                </a:solidFill>
                <a:latin typeface="Trebuchet MS"/>
                <a:cs typeface="Trebuchet MS"/>
              </a:rPr>
              <a:t>Certidão</a:t>
            </a:r>
            <a:r>
              <a:rPr sz="2400" b="1" i="1" spc="-145">
                <a:solidFill>
                  <a:srgbClr val="FFFFFF"/>
                </a:solidFill>
                <a:latin typeface="Trebuchet MS"/>
                <a:cs typeface="Trebuchet MS"/>
              </a:rPr>
              <a:t> </a:t>
            </a:r>
            <a:r>
              <a:rPr sz="2400" b="1" i="1" spc="-170">
                <a:solidFill>
                  <a:srgbClr val="FFFFFF"/>
                </a:solidFill>
                <a:latin typeface="Trebuchet MS"/>
                <a:cs typeface="Trebuchet MS"/>
              </a:rPr>
              <a:t>Negativa</a:t>
            </a:r>
            <a:r>
              <a:rPr sz="2400" b="1" i="1" spc="-140">
                <a:solidFill>
                  <a:srgbClr val="FFFFFF"/>
                </a:solidFill>
                <a:latin typeface="Trebuchet MS"/>
                <a:cs typeface="Trebuchet MS"/>
              </a:rPr>
              <a:t> </a:t>
            </a:r>
            <a:r>
              <a:rPr sz="2400" b="1" i="1" spc="-170">
                <a:solidFill>
                  <a:srgbClr val="FFFFFF"/>
                </a:solidFill>
                <a:latin typeface="Trebuchet MS"/>
                <a:cs typeface="Trebuchet MS"/>
              </a:rPr>
              <a:t>de</a:t>
            </a:r>
            <a:r>
              <a:rPr sz="2400" b="1" i="1" spc="-145">
                <a:solidFill>
                  <a:srgbClr val="FFFFFF"/>
                </a:solidFill>
                <a:latin typeface="Trebuchet MS"/>
                <a:cs typeface="Trebuchet MS"/>
              </a:rPr>
              <a:t> </a:t>
            </a:r>
            <a:r>
              <a:rPr sz="2400" b="1" i="1" spc="-150">
                <a:solidFill>
                  <a:srgbClr val="FFFFFF"/>
                </a:solidFill>
                <a:latin typeface="Trebuchet MS"/>
                <a:cs typeface="Trebuchet MS"/>
              </a:rPr>
              <a:t>Débitos</a:t>
            </a:r>
            <a:r>
              <a:rPr sz="2400" b="1" i="1" spc="-140">
                <a:solidFill>
                  <a:srgbClr val="FFFFFF"/>
                </a:solidFill>
                <a:latin typeface="Trebuchet MS"/>
                <a:cs typeface="Trebuchet MS"/>
              </a:rPr>
              <a:t> </a:t>
            </a:r>
            <a:r>
              <a:rPr sz="2400" b="1" i="1" spc="-180">
                <a:solidFill>
                  <a:srgbClr val="FFFFFF"/>
                </a:solidFill>
                <a:latin typeface="Trebuchet MS"/>
                <a:cs typeface="Trebuchet MS"/>
              </a:rPr>
              <a:t>Trabalhistas</a:t>
            </a:r>
            <a:endParaRPr sz="2400">
              <a:latin typeface="Trebuchet MS"/>
              <a:cs typeface="Trebuchet MS"/>
            </a:endParaRPr>
          </a:p>
          <a:p>
            <a:pPr marL="12700">
              <a:lnSpc>
                <a:spcPts val="2735"/>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360º</a:t>
            </a:r>
            <a:endParaRPr sz="24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93</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xfrm>
            <a:off x="987789" y="211800"/>
            <a:ext cx="1572895" cy="787400"/>
          </a:xfrm>
          <a:prstGeom prst="rect">
            <a:avLst/>
          </a:prstGeom>
        </p:spPr>
        <p:txBody>
          <a:bodyPr vert="horz" wrap="square" lIns="0" tIns="12700" rIns="0" bIns="0" rtlCol="0">
            <a:spAutoFit/>
          </a:bodyPr>
          <a:lstStyle/>
          <a:p>
            <a:pPr marL="12700">
              <a:lnSpc>
                <a:spcPct val="100000"/>
              </a:lnSpc>
              <a:spcBef>
                <a:spcPts val="100"/>
              </a:spcBef>
            </a:pPr>
            <a:r>
              <a:rPr spc="-20"/>
              <a:t>CNDT</a:t>
            </a:r>
          </a:p>
        </p:txBody>
      </p:sp>
      <p:sp>
        <p:nvSpPr>
          <p:cNvPr id="4" name="object 4"/>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spc="-10"/>
              <a:t>FUNÇÃO:</a:t>
            </a:r>
          </a:p>
          <a:p>
            <a:pPr marL="12700" marR="78105">
              <a:lnSpc>
                <a:spcPct val="100000"/>
              </a:lnSpc>
            </a:pPr>
            <a:r>
              <a:rPr b="0" spc="-50">
                <a:latin typeface="Verdana"/>
                <a:cs typeface="Verdana"/>
              </a:rPr>
              <a:t>A</a:t>
            </a:r>
            <a:r>
              <a:rPr b="0" spc="-114">
                <a:latin typeface="Verdana"/>
                <a:cs typeface="Verdana"/>
              </a:rPr>
              <a:t> </a:t>
            </a:r>
            <a:r>
              <a:rPr b="0" spc="-65">
                <a:latin typeface="Verdana"/>
                <a:cs typeface="Verdana"/>
              </a:rPr>
              <a:t>CNDT</a:t>
            </a:r>
            <a:r>
              <a:rPr b="0" spc="-110">
                <a:latin typeface="Verdana"/>
                <a:cs typeface="Verdana"/>
              </a:rPr>
              <a:t> </a:t>
            </a:r>
            <a:r>
              <a:rPr b="0" spc="-114">
                <a:latin typeface="Verdana"/>
                <a:cs typeface="Verdana"/>
              </a:rPr>
              <a:t>é</a:t>
            </a:r>
            <a:r>
              <a:rPr b="0" spc="-110">
                <a:latin typeface="Verdana"/>
                <a:cs typeface="Verdana"/>
              </a:rPr>
              <a:t> </a:t>
            </a:r>
            <a:r>
              <a:rPr b="0" spc="-100">
                <a:latin typeface="Verdana"/>
                <a:cs typeface="Verdana"/>
              </a:rPr>
              <a:t>o</a:t>
            </a:r>
            <a:r>
              <a:rPr b="0" spc="-110">
                <a:latin typeface="Verdana"/>
                <a:cs typeface="Verdana"/>
              </a:rPr>
              <a:t> </a:t>
            </a:r>
            <a:r>
              <a:rPr b="0" spc="-120">
                <a:latin typeface="Verdana"/>
                <a:cs typeface="Verdana"/>
              </a:rPr>
              <a:t>documento</a:t>
            </a:r>
            <a:r>
              <a:rPr b="0" spc="-110">
                <a:latin typeface="Verdana"/>
                <a:cs typeface="Verdana"/>
              </a:rPr>
              <a:t> </a:t>
            </a:r>
            <a:r>
              <a:rPr b="0" spc="-80">
                <a:latin typeface="Verdana"/>
                <a:cs typeface="Verdana"/>
              </a:rPr>
              <a:t>oficial</a:t>
            </a:r>
            <a:r>
              <a:rPr b="0" spc="-110">
                <a:latin typeface="Verdana"/>
                <a:cs typeface="Verdana"/>
              </a:rPr>
              <a:t> emitido</a:t>
            </a:r>
            <a:r>
              <a:rPr b="0" spc="-114">
                <a:latin typeface="Verdana"/>
                <a:cs typeface="Verdana"/>
              </a:rPr>
              <a:t> </a:t>
            </a:r>
            <a:r>
              <a:rPr b="0" spc="-100">
                <a:latin typeface="Verdana"/>
                <a:cs typeface="Verdana"/>
              </a:rPr>
              <a:t>pela</a:t>
            </a:r>
            <a:r>
              <a:rPr b="0" spc="-110">
                <a:latin typeface="Verdana"/>
                <a:cs typeface="Verdana"/>
              </a:rPr>
              <a:t> Justiça </a:t>
            </a:r>
            <a:r>
              <a:rPr b="0" spc="-100">
                <a:latin typeface="Verdana"/>
                <a:cs typeface="Verdana"/>
              </a:rPr>
              <a:t>do</a:t>
            </a:r>
            <a:r>
              <a:rPr b="0" spc="-110">
                <a:latin typeface="Verdana"/>
                <a:cs typeface="Verdana"/>
              </a:rPr>
              <a:t> </a:t>
            </a:r>
            <a:r>
              <a:rPr b="0" spc="-120">
                <a:latin typeface="Verdana"/>
                <a:cs typeface="Verdana"/>
              </a:rPr>
              <a:t>Trabalho</a:t>
            </a:r>
            <a:r>
              <a:rPr b="0" spc="-110">
                <a:latin typeface="Verdana"/>
                <a:cs typeface="Verdana"/>
              </a:rPr>
              <a:t> que </a:t>
            </a:r>
            <a:r>
              <a:rPr b="0" spc="-120">
                <a:latin typeface="Verdana"/>
                <a:cs typeface="Verdana"/>
              </a:rPr>
              <a:t>comprova</a:t>
            </a:r>
            <a:r>
              <a:rPr b="0" spc="-114">
                <a:latin typeface="Verdana"/>
                <a:cs typeface="Verdana"/>
              </a:rPr>
              <a:t> a</a:t>
            </a:r>
            <a:r>
              <a:rPr b="0" spc="-110">
                <a:latin typeface="Verdana"/>
                <a:cs typeface="Verdana"/>
              </a:rPr>
              <a:t> </a:t>
            </a:r>
            <a:r>
              <a:rPr b="0" spc="-105">
                <a:latin typeface="Verdana"/>
                <a:cs typeface="Verdana"/>
              </a:rPr>
              <a:t>inexistência</a:t>
            </a:r>
            <a:r>
              <a:rPr b="0" spc="-110">
                <a:latin typeface="Verdana"/>
                <a:cs typeface="Verdana"/>
              </a:rPr>
              <a:t> de </a:t>
            </a:r>
            <a:r>
              <a:rPr b="0" spc="-25">
                <a:latin typeface="Verdana"/>
                <a:cs typeface="Verdana"/>
              </a:rPr>
              <a:t>dé- </a:t>
            </a:r>
            <a:r>
              <a:rPr b="0" spc="-90">
                <a:latin typeface="Verdana"/>
                <a:cs typeface="Verdana"/>
              </a:rPr>
              <a:t>bitos</a:t>
            </a:r>
            <a:r>
              <a:rPr b="0" spc="-105">
                <a:latin typeface="Verdana"/>
                <a:cs typeface="Verdana"/>
              </a:rPr>
              <a:t> </a:t>
            </a:r>
            <a:r>
              <a:rPr b="0" spc="-110">
                <a:latin typeface="Verdana"/>
                <a:cs typeface="Verdana"/>
              </a:rPr>
              <a:t>trabalhistas</a:t>
            </a:r>
            <a:r>
              <a:rPr b="0" spc="-105">
                <a:latin typeface="Verdana"/>
                <a:cs typeface="Verdana"/>
              </a:rPr>
              <a:t> </a:t>
            </a:r>
            <a:r>
              <a:rPr b="0" spc="-160">
                <a:latin typeface="Verdana"/>
                <a:cs typeface="Verdana"/>
              </a:rPr>
              <a:t>em</a:t>
            </a:r>
            <a:r>
              <a:rPr b="0" spc="-105">
                <a:latin typeface="Verdana"/>
                <a:cs typeface="Verdana"/>
              </a:rPr>
              <a:t> </a:t>
            </a:r>
            <a:r>
              <a:rPr b="0" spc="-135">
                <a:latin typeface="Verdana"/>
                <a:cs typeface="Verdana"/>
              </a:rPr>
              <a:t>nome</a:t>
            </a:r>
            <a:r>
              <a:rPr b="0" spc="-105">
                <a:latin typeface="Verdana"/>
                <a:cs typeface="Verdana"/>
              </a:rPr>
              <a:t> </a:t>
            </a:r>
            <a:r>
              <a:rPr b="0" spc="-110">
                <a:latin typeface="Verdana"/>
                <a:cs typeface="Verdana"/>
              </a:rPr>
              <a:t>da</a:t>
            </a:r>
            <a:r>
              <a:rPr b="0" spc="-105">
                <a:latin typeface="Verdana"/>
                <a:cs typeface="Verdana"/>
              </a:rPr>
              <a:t> </a:t>
            </a:r>
            <a:r>
              <a:rPr b="0" spc="-140">
                <a:latin typeface="Verdana"/>
                <a:cs typeface="Verdana"/>
              </a:rPr>
              <a:t>empresa.</a:t>
            </a:r>
            <a:r>
              <a:rPr b="0" spc="-100">
                <a:latin typeface="Verdana"/>
                <a:cs typeface="Verdana"/>
              </a:rPr>
              <a:t> </a:t>
            </a:r>
            <a:r>
              <a:rPr b="0" spc="-90">
                <a:latin typeface="Verdana"/>
                <a:cs typeface="Verdana"/>
              </a:rPr>
              <a:t>Ela</a:t>
            </a:r>
            <a:r>
              <a:rPr b="0" spc="-105">
                <a:latin typeface="Verdana"/>
                <a:cs typeface="Verdana"/>
              </a:rPr>
              <a:t> </a:t>
            </a:r>
            <a:r>
              <a:rPr b="0" spc="-114">
                <a:latin typeface="Verdana"/>
                <a:cs typeface="Verdana"/>
              </a:rPr>
              <a:t>formaliza</a:t>
            </a:r>
            <a:r>
              <a:rPr b="0" spc="-105">
                <a:latin typeface="Verdana"/>
                <a:cs typeface="Verdana"/>
              </a:rPr>
              <a:t> </a:t>
            </a:r>
            <a:r>
              <a:rPr b="0" spc="-114">
                <a:latin typeface="Verdana"/>
                <a:cs typeface="Verdana"/>
              </a:rPr>
              <a:t>a</a:t>
            </a:r>
            <a:r>
              <a:rPr b="0" spc="-105">
                <a:latin typeface="Verdana"/>
                <a:cs typeface="Verdana"/>
              </a:rPr>
              <a:t> </a:t>
            </a:r>
            <a:r>
              <a:rPr b="0" spc="-110">
                <a:latin typeface="Verdana"/>
                <a:cs typeface="Verdana"/>
              </a:rPr>
              <a:t>regularidade</a:t>
            </a:r>
            <a:r>
              <a:rPr b="0" spc="-105">
                <a:latin typeface="Verdana"/>
                <a:cs typeface="Verdana"/>
              </a:rPr>
              <a:t> </a:t>
            </a:r>
            <a:r>
              <a:rPr b="0" spc="-110">
                <a:latin typeface="Verdana"/>
                <a:cs typeface="Verdana"/>
              </a:rPr>
              <a:t>da</a:t>
            </a:r>
            <a:r>
              <a:rPr b="0" spc="-105">
                <a:latin typeface="Verdana"/>
                <a:cs typeface="Verdana"/>
              </a:rPr>
              <a:t> organização</a:t>
            </a:r>
            <a:r>
              <a:rPr b="0" spc="-100">
                <a:latin typeface="Verdana"/>
                <a:cs typeface="Verdana"/>
              </a:rPr>
              <a:t> </a:t>
            </a:r>
            <a:r>
              <a:rPr b="0" spc="-120">
                <a:latin typeface="Verdana"/>
                <a:cs typeface="Verdana"/>
              </a:rPr>
              <a:t>perante</a:t>
            </a:r>
            <a:r>
              <a:rPr b="0" spc="-105">
                <a:latin typeface="Verdana"/>
                <a:cs typeface="Verdana"/>
              </a:rPr>
              <a:t> </a:t>
            </a:r>
            <a:r>
              <a:rPr b="0" spc="-10">
                <a:latin typeface="Verdana"/>
                <a:cs typeface="Verdana"/>
              </a:rPr>
              <a:t>obri- </a:t>
            </a:r>
            <a:r>
              <a:rPr b="0" spc="-90">
                <a:latin typeface="Verdana"/>
                <a:cs typeface="Verdana"/>
              </a:rPr>
              <a:t>gações</a:t>
            </a:r>
            <a:r>
              <a:rPr b="0" spc="-110">
                <a:latin typeface="Verdana"/>
                <a:cs typeface="Verdana"/>
              </a:rPr>
              <a:t> </a:t>
            </a:r>
            <a:r>
              <a:rPr b="0" spc="-95">
                <a:latin typeface="Verdana"/>
                <a:cs typeface="Verdana"/>
              </a:rPr>
              <a:t>judiciais</a:t>
            </a:r>
            <a:r>
              <a:rPr b="0" spc="-110">
                <a:latin typeface="Verdana"/>
                <a:cs typeface="Verdana"/>
              </a:rPr>
              <a:t> trabalhistas</a:t>
            </a:r>
            <a:r>
              <a:rPr b="0" spc="-105">
                <a:latin typeface="Verdana"/>
                <a:cs typeface="Verdana"/>
              </a:rPr>
              <a:t> </a:t>
            </a:r>
            <a:r>
              <a:rPr b="0" spc="-114">
                <a:latin typeface="Verdana"/>
                <a:cs typeface="Verdana"/>
              </a:rPr>
              <a:t>e</a:t>
            </a:r>
            <a:r>
              <a:rPr b="0" spc="-110">
                <a:latin typeface="Verdana"/>
                <a:cs typeface="Verdana"/>
              </a:rPr>
              <a:t> assegura</a:t>
            </a:r>
            <a:r>
              <a:rPr b="0" spc="-105">
                <a:latin typeface="Verdana"/>
                <a:cs typeface="Verdana"/>
              </a:rPr>
              <a:t> </a:t>
            </a:r>
            <a:r>
              <a:rPr b="0" spc="-110">
                <a:latin typeface="Verdana"/>
                <a:cs typeface="Verdana"/>
              </a:rPr>
              <a:t>que não</a:t>
            </a:r>
            <a:r>
              <a:rPr b="0" spc="-105">
                <a:latin typeface="Verdana"/>
                <a:cs typeface="Verdana"/>
              </a:rPr>
              <a:t> </a:t>
            </a:r>
            <a:r>
              <a:rPr b="0" spc="-135">
                <a:latin typeface="Verdana"/>
                <a:cs typeface="Verdana"/>
              </a:rPr>
              <a:t>existem</a:t>
            </a:r>
            <a:r>
              <a:rPr b="0" spc="-110">
                <a:latin typeface="Verdana"/>
                <a:cs typeface="Verdana"/>
              </a:rPr>
              <a:t> </a:t>
            </a:r>
            <a:r>
              <a:rPr b="0" spc="-95">
                <a:latin typeface="Verdana"/>
                <a:cs typeface="Verdana"/>
              </a:rPr>
              <a:t>pendências</a:t>
            </a:r>
            <a:r>
              <a:rPr b="0" spc="-105">
                <a:latin typeface="Verdana"/>
                <a:cs typeface="Verdana"/>
              </a:rPr>
              <a:t> </a:t>
            </a:r>
            <a:r>
              <a:rPr b="0" spc="-110">
                <a:latin typeface="Verdana"/>
                <a:cs typeface="Verdana"/>
              </a:rPr>
              <a:t>registradas </a:t>
            </a:r>
            <a:r>
              <a:rPr b="0" spc="-160">
                <a:latin typeface="Verdana"/>
                <a:cs typeface="Verdana"/>
              </a:rPr>
              <a:t>em</a:t>
            </a:r>
            <a:r>
              <a:rPr b="0" spc="-110">
                <a:latin typeface="Verdana"/>
                <a:cs typeface="Verdana"/>
              </a:rPr>
              <a:t> </a:t>
            </a:r>
            <a:r>
              <a:rPr b="0" spc="-105">
                <a:latin typeface="Verdana"/>
                <a:cs typeface="Verdana"/>
              </a:rPr>
              <a:t>seu </a:t>
            </a:r>
            <a:r>
              <a:rPr b="0" spc="-10">
                <a:latin typeface="Verdana"/>
                <a:cs typeface="Verdana"/>
              </a:rPr>
              <a:t>CNPJ.</a:t>
            </a:r>
          </a:p>
          <a:p>
            <a:pPr marL="12700">
              <a:lnSpc>
                <a:spcPct val="100000"/>
              </a:lnSpc>
              <a:spcBef>
                <a:spcPts val="1800"/>
              </a:spcBef>
            </a:pPr>
            <a:r>
              <a:rPr spc="-10"/>
              <a:t>IMPORTÂNCIA:</a:t>
            </a:r>
          </a:p>
          <a:p>
            <a:pPr marL="12700" marR="5080">
              <a:lnSpc>
                <a:spcPct val="100000"/>
              </a:lnSpc>
            </a:pPr>
            <a:r>
              <a:rPr b="0" spc="-85">
                <a:latin typeface="Verdana"/>
                <a:cs typeface="Verdana"/>
              </a:rPr>
              <a:t>Esse</a:t>
            </a:r>
            <a:r>
              <a:rPr b="0" spc="-110">
                <a:latin typeface="Verdana"/>
                <a:cs typeface="Verdana"/>
              </a:rPr>
              <a:t> </a:t>
            </a:r>
            <a:r>
              <a:rPr b="0" spc="-120">
                <a:latin typeface="Verdana"/>
                <a:cs typeface="Verdana"/>
              </a:rPr>
              <a:t>documento</a:t>
            </a:r>
            <a:r>
              <a:rPr b="0" spc="-105">
                <a:latin typeface="Verdana"/>
                <a:cs typeface="Verdana"/>
              </a:rPr>
              <a:t> </a:t>
            </a:r>
            <a:r>
              <a:rPr b="0" spc="-114">
                <a:latin typeface="Verdana"/>
                <a:cs typeface="Verdana"/>
              </a:rPr>
              <a:t>é</a:t>
            </a:r>
            <a:r>
              <a:rPr b="0" spc="-105">
                <a:latin typeface="Verdana"/>
                <a:cs typeface="Verdana"/>
              </a:rPr>
              <a:t> </a:t>
            </a:r>
            <a:r>
              <a:rPr b="0" spc="-85">
                <a:latin typeface="Verdana"/>
                <a:cs typeface="Verdana"/>
              </a:rPr>
              <a:t>essencial</a:t>
            </a:r>
            <a:r>
              <a:rPr b="0" spc="-105">
                <a:latin typeface="Verdana"/>
                <a:cs typeface="Verdana"/>
              </a:rPr>
              <a:t> </a:t>
            </a:r>
            <a:r>
              <a:rPr b="0" spc="-110">
                <a:latin typeface="Verdana"/>
                <a:cs typeface="Verdana"/>
              </a:rPr>
              <a:t>porque</a:t>
            </a:r>
            <a:r>
              <a:rPr b="0" spc="-105">
                <a:latin typeface="Verdana"/>
                <a:cs typeface="Verdana"/>
              </a:rPr>
              <a:t> </a:t>
            </a:r>
            <a:r>
              <a:rPr b="0" spc="-125">
                <a:latin typeface="Verdana"/>
                <a:cs typeface="Verdana"/>
              </a:rPr>
              <a:t>garante</a:t>
            </a:r>
            <a:r>
              <a:rPr b="0" spc="-105">
                <a:latin typeface="Verdana"/>
                <a:cs typeface="Verdana"/>
              </a:rPr>
              <a:t> </a:t>
            </a:r>
            <a:r>
              <a:rPr b="0" spc="-114">
                <a:latin typeface="Verdana"/>
                <a:cs typeface="Verdana"/>
              </a:rPr>
              <a:t>a</a:t>
            </a:r>
            <a:r>
              <a:rPr b="0" spc="-105">
                <a:latin typeface="Verdana"/>
                <a:cs typeface="Verdana"/>
              </a:rPr>
              <a:t> </a:t>
            </a:r>
            <a:r>
              <a:rPr b="0" spc="-90">
                <a:latin typeface="Verdana"/>
                <a:cs typeface="Verdana"/>
              </a:rPr>
              <a:t>credibilidade</a:t>
            </a:r>
            <a:r>
              <a:rPr b="0" spc="-110">
                <a:latin typeface="Verdana"/>
                <a:cs typeface="Verdana"/>
              </a:rPr>
              <a:t> da</a:t>
            </a:r>
            <a:r>
              <a:rPr b="0" spc="-105">
                <a:latin typeface="Verdana"/>
                <a:cs typeface="Verdana"/>
              </a:rPr>
              <a:t> </a:t>
            </a:r>
            <a:r>
              <a:rPr b="0" spc="-120">
                <a:latin typeface="Verdana"/>
                <a:cs typeface="Verdana"/>
              </a:rPr>
              <a:t>empresa</a:t>
            </a:r>
            <a:r>
              <a:rPr b="0" spc="-105">
                <a:latin typeface="Verdana"/>
                <a:cs typeface="Verdana"/>
              </a:rPr>
              <a:t> </a:t>
            </a:r>
            <a:r>
              <a:rPr b="0" spc="-114">
                <a:latin typeface="Verdana"/>
                <a:cs typeface="Verdana"/>
              </a:rPr>
              <a:t>e</a:t>
            </a:r>
            <a:r>
              <a:rPr b="0" spc="-105">
                <a:latin typeface="Verdana"/>
                <a:cs typeface="Verdana"/>
              </a:rPr>
              <a:t> </a:t>
            </a:r>
            <a:r>
              <a:rPr b="0" spc="-114">
                <a:latin typeface="Verdana"/>
                <a:cs typeface="Verdana"/>
              </a:rPr>
              <a:t>a</a:t>
            </a:r>
            <a:r>
              <a:rPr b="0" spc="-105">
                <a:latin typeface="Verdana"/>
                <a:cs typeface="Verdana"/>
              </a:rPr>
              <a:t> </a:t>
            </a:r>
            <a:r>
              <a:rPr b="0" spc="-110">
                <a:latin typeface="Verdana"/>
                <a:cs typeface="Verdana"/>
              </a:rPr>
              <a:t>conformidade</a:t>
            </a:r>
            <a:r>
              <a:rPr b="0" spc="-105">
                <a:latin typeface="Verdana"/>
                <a:cs typeface="Verdana"/>
              </a:rPr>
              <a:t> </a:t>
            </a:r>
            <a:r>
              <a:rPr b="0" spc="-95">
                <a:latin typeface="Verdana"/>
                <a:cs typeface="Verdana"/>
              </a:rPr>
              <a:t>legal</a:t>
            </a:r>
            <a:r>
              <a:rPr b="0" spc="-105">
                <a:latin typeface="Verdana"/>
                <a:cs typeface="Verdana"/>
              </a:rPr>
              <a:t> </a:t>
            </a:r>
            <a:r>
              <a:rPr b="0" spc="-20">
                <a:latin typeface="Verdana"/>
                <a:cs typeface="Verdana"/>
              </a:rPr>
              <a:t>exi- </a:t>
            </a:r>
            <a:r>
              <a:rPr b="0" spc="-95">
                <a:latin typeface="Verdana"/>
                <a:cs typeface="Verdana"/>
              </a:rPr>
              <a:t>gida</a:t>
            </a:r>
            <a:r>
              <a:rPr b="0" spc="-114">
                <a:latin typeface="Verdana"/>
                <a:cs typeface="Verdana"/>
              </a:rPr>
              <a:t> </a:t>
            </a:r>
            <a:r>
              <a:rPr b="0" spc="-160">
                <a:latin typeface="Verdana"/>
                <a:cs typeface="Verdana"/>
              </a:rPr>
              <a:t>em</a:t>
            </a:r>
            <a:r>
              <a:rPr b="0" spc="-114">
                <a:latin typeface="Verdana"/>
                <a:cs typeface="Verdana"/>
              </a:rPr>
              <a:t> </a:t>
            </a:r>
            <a:r>
              <a:rPr b="0" spc="-110">
                <a:latin typeface="Verdana"/>
                <a:cs typeface="Verdana"/>
              </a:rPr>
              <a:t>contratações,</a:t>
            </a:r>
            <a:r>
              <a:rPr b="0" spc="-114">
                <a:latin typeface="Verdana"/>
                <a:cs typeface="Verdana"/>
              </a:rPr>
              <a:t> </a:t>
            </a:r>
            <a:r>
              <a:rPr b="0" spc="-75">
                <a:latin typeface="Verdana"/>
                <a:cs typeface="Verdana"/>
              </a:rPr>
              <a:t>licitações</a:t>
            </a:r>
            <a:r>
              <a:rPr b="0" spc="-110">
                <a:latin typeface="Verdana"/>
                <a:cs typeface="Verdana"/>
              </a:rPr>
              <a:t> </a:t>
            </a:r>
            <a:r>
              <a:rPr b="0" spc="-114">
                <a:latin typeface="Verdana"/>
                <a:cs typeface="Verdana"/>
              </a:rPr>
              <a:t>e </a:t>
            </a:r>
            <a:r>
              <a:rPr b="0" spc="-90">
                <a:latin typeface="Verdana"/>
                <a:cs typeface="Verdana"/>
              </a:rPr>
              <a:t>processos</a:t>
            </a:r>
            <a:r>
              <a:rPr b="0" spc="-114">
                <a:latin typeface="Verdana"/>
                <a:cs typeface="Verdana"/>
              </a:rPr>
              <a:t> </a:t>
            </a:r>
            <a:r>
              <a:rPr b="0" spc="-110">
                <a:latin typeface="Verdana"/>
                <a:cs typeface="Verdana"/>
              </a:rPr>
              <a:t>de </a:t>
            </a:r>
            <a:r>
              <a:rPr b="0" spc="-120">
                <a:latin typeface="Verdana"/>
                <a:cs typeface="Verdana"/>
              </a:rPr>
              <a:t>auditoria.</a:t>
            </a:r>
            <a:r>
              <a:rPr b="0" spc="-114">
                <a:latin typeface="Verdana"/>
                <a:cs typeface="Verdana"/>
              </a:rPr>
              <a:t> </a:t>
            </a:r>
            <a:r>
              <a:rPr b="0" spc="-65">
                <a:latin typeface="Verdana"/>
                <a:cs typeface="Verdana"/>
              </a:rPr>
              <a:t>No</a:t>
            </a:r>
            <a:r>
              <a:rPr b="0" spc="-114">
                <a:latin typeface="Verdana"/>
                <a:cs typeface="Verdana"/>
              </a:rPr>
              <a:t> </a:t>
            </a:r>
            <a:r>
              <a:rPr b="0" spc="-120">
                <a:latin typeface="Verdana"/>
                <a:cs typeface="Verdana"/>
              </a:rPr>
              <a:t>fluxo</a:t>
            </a:r>
            <a:r>
              <a:rPr b="0" spc="-114">
                <a:latin typeface="Verdana"/>
                <a:cs typeface="Verdana"/>
              </a:rPr>
              <a:t> </a:t>
            </a:r>
            <a:r>
              <a:rPr b="0" spc="-110">
                <a:latin typeface="Verdana"/>
                <a:cs typeface="Verdana"/>
              </a:rPr>
              <a:t>de </a:t>
            </a:r>
            <a:r>
              <a:rPr b="0" spc="-120">
                <a:latin typeface="Verdana"/>
                <a:cs typeface="Verdana"/>
              </a:rPr>
              <a:t>validação,</a:t>
            </a:r>
            <a:r>
              <a:rPr b="0" spc="-114">
                <a:latin typeface="Verdana"/>
                <a:cs typeface="Verdana"/>
              </a:rPr>
              <a:t> a </a:t>
            </a:r>
            <a:r>
              <a:rPr b="0" spc="-65">
                <a:latin typeface="Verdana"/>
                <a:cs typeface="Verdana"/>
              </a:rPr>
              <a:t>CNDT</a:t>
            </a:r>
            <a:r>
              <a:rPr b="0" spc="-110">
                <a:latin typeface="Verdana"/>
                <a:cs typeface="Verdana"/>
              </a:rPr>
              <a:t> </a:t>
            </a:r>
            <a:r>
              <a:rPr b="0" spc="-125">
                <a:latin typeface="Verdana"/>
                <a:cs typeface="Verdana"/>
              </a:rPr>
              <a:t>atua</a:t>
            </a:r>
            <a:r>
              <a:rPr b="0" spc="-114">
                <a:latin typeface="Verdana"/>
                <a:cs typeface="Verdana"/>
              </a:rPr>
              <a:t> </a:t>
            </a:r>
            <a:r>
              <a:rPr b="0" spc="-20">
                <a:latin typeface="Verdana"/>
                <a:cs typeface="Verdana"/>
              </a:rPr>
              <a:t>como </a:t>
            </a:r>
            <a:r>
              <a:rPr b="0" spc="-120">
                <a:latin typeface="Verdana"/>
                <a:cs typeface="Verdana"/>
              </a:rPr>
              <a:t>garantia</a:t>
            </a:r>
            <a:r>
              <a:rPr b="0" spc="-105">
                <a:latin typeface="Verdana"/>
                <a:cs typeface="Verdana"/>
              </a:rPr>
              <a:t> </a:t>
            </a:r>
            <a:r>
              <a:rPr b="0" spc="-110">
                <a:latin typeface="Verdana"/>
                <a:cs typeface="Verdana"/>
              </a:rPr>
              <a:t>de</a:t>
            </a:r>
            <a:r>
              <a:rPr b="0" spc="-105">
                <a:latin typeface="Verdana"/>
                <a:cs typeface="Verdana"/>
              </a:rPr>
              <a:t> </a:t>
            </a:r>
            <a:r>
              <a:rPr b="0" spc="-110">
                <a:latin typeface="Verdana"/>
                <a:cs typeface="Verdana"/>
              </a:rPr>
              <a:t>que</a:t>
            </a:r>
            <a:r>
              <a:rPr b="0" spc="-100">
                <a:latin typeface="Verdana"/>
                <a:cs typeface="Verdana"/>
              </a:rPr>
              <a:t> </a:t>
            </a:r>
            <a:r>
              <a:rPr b="0" spc="-114">
                <a:latin typeface="Verdana"/>
                <a:cs typeface="Verdana"/>
              </a:rPr>
              <a:t>a</a:t>
            </a:r>
            <a:r>
              <a:rPr b="0" spc="-105">
                <a:latin typeface="Verdana"/>
                <a:cs typeface="Verdana"/>
              </a:rPr>
              <a:t> </a:t>
            </a:r>
            <a:r>
              <a:rPr b="0" spc="-120">
                <a:latin typeface="Verdana"/>
                <a:cs typeface="Verdana"/>
              </a:rPr>
              <a:t>empresa</a:t>
            </a:r>
            <a:r>
              <a:rPr b="0" spc="-100">
                <a:latin typeface="Verdana"/>
                <a:cs typeface="Verdana"/>
              </a:rPr>
              <a:t> </a:t>
            </a:r>
            <a:r>
              <a:rPr b="0" spc="-120">
                <a:latin typeface="Verdana"/>
                <a:cs typeface="Verdana"/>
              </a:rPr>
              <a:t>cumpre</a:t>
            </a:r>
            <a:r>
              <a:rPr b="0" spc="-105">
                <a:latin typeface="Verdana"/>
                <a:cs typeface="Verdana"/>
              </a:rPr>
              <a:t> </a:t>
            </a:r>
            <a:r>
              <a:rPr b="0" spc="-110">
                <a:latin typeface="Verdana"/>
                <a:cs typeface="Verdana"/>
              </a:rPr>
              <a:t>suas</a:t>
            </a:r>
            <a:r>
              <a:rPr b="0" spc="-100">
                <a:latin typeface="Verdana"/>
                <a:cs typeface="Verdana"/>
              </a:rPr>
              <a:t> </a:t>
            </a:r>
            <a:r>
              <a:rPr b="0" spc="-95">
                <a:latin typeface="Verdana"/>
                <a:cs typeface="Verdana"/>
              </a:rPr>
              <a:t>responsabilidades</a:t>
            </a:r>
            <a:r>
              <a:rPr b="0" spc="-105">
                <a:latin typeface="Verdana"/>
                <a:cs typeface="Verdana"/>
              </a:rPr>
              <a:t> </a:t>
            </a:r>
            <a:r>
              <a:rPr b="0" spc="-120">
                <a:latin typeface="Verdana"/>
                <a:cs typeface="Verdana"/>
              </a:rPr>
              <a:t>trabalhistas,</a:t>
            </a:r>
            <a:r>
              <a:rPr b="0" spc="-100">
                <a:latin typeface="Verdana"/>
                <a:cs typeface="Verdana"/>
              </a:rPr>
              <a:t> </a:t>
            </a:r>
            <a:r>
              <a:rPr b="0" spc="-110">
                <a:latin typeface="Verdana"/>
                <a:cs typeface="Verdana"/>
              </a:rPr>
              <a:t>prevenindo</a:t>
            </a:r>
            <a:r>
              <a:rPr b="0" spc="-105">
                <a:latin typeface="Verdana"/>
                <a:cs typeface="Verdana"/>
              </a:rPr>
              <a:t> </a:t>
            </a:r>
            <a:r>
              <a:rPr b="0" spc="-85">
                <a:latin typeface="Verdana"/>
                <a:cs typeface="Verdana"/>
              </a:rPr>
              <a:t>riscos</a:t>
            </a:r>
            <a:r>
              <a:rPr b="0" spc="-100">
                <a:latin typeface="Verdana"/>
                <a:cs typeface="Verdana"/>
              </a:rPr>
              <a:t> </a:t>
            </a:r>
            <a:r>
              <a:rPr b="0" spc="-10">
                <a:latin typeface="Verdana"/>
                <a:cs typeface="Verdana"/>
              </a:rPr>
              <a:t>jurídicos </a:t>
            </a:r>
            <a:r>
              <a:rPr b="0" spc="-114">
                <a:latin typeface="Verdana"/>
                <a:cs typeface="Verdana"/>
              </a:rPr>
              <a:t>e</a:t>
            </a:r>
            <a:r>
              <a:rPr b="0" spc="-120">
                <a:latin typeface="Verdana"/>
                <a:cs typeface="Verdana"/>
              </a:rPr>
              <a:t> </a:t>
            </a:r>
            <a:r>
              <a:rPr b="0" spc="-105">
                <a:latin typeface="Verdana"/>
                <a:cs typeface="Verdana"/>
              </a:rPr>
              <a:t>reforçando</a:t>
            </a:r>
            <a:r>
              <a:rPr b="0" spc="-120">
                <a:latin typeface="Verdana"/>
                <a:cs typeface="Verdana"/>
              </a:rPr>
              <a:t> </a:t>
            </a:r>
            <a:r>
              <a:rPr b="0" spc="-114">
                <a:latin typeface="Verdana"/>
                <a:cs typeface="Verdana"/>
              </a:rPr>
              <a:t>a </a:t>
            </a:r>
            <a:r>
              <a:rPr b="0" spc="-90">
                <a:latin typeface="Verdana"/>
                <a:cs typeface="Verdana"/>
              </a:rPr>
              <a:t>confiança</a:t>
            </a:r>
            <a:r>
              <a:rPr b="0" spc="-120">
                <a:latin typeface="Verdana"/>
                <a:cs typeface="Verdana"/>
              </a:rPr>
              <a:t> na</a:t>
            </a:r>
            <a:r>
              <a:rPr b="0" spc="-114">
                <a:latin typeface="Verdana"/>
                <a:cs typeface="Verdana"/>
              </a:rPr>
              <a:t> </a:t>
            </a:r>
            <a:r>
              <a:rPr b="0" spc="-100">
                <a:latin typeface="Verdana"/>
                <a:cs typeface="Verdana"/>
              </a:rPr>
              <a:t>relação</a:t>
            </a:r>
            <a:r>
              <a:rPr b="0" spc="-120">
                <a:latin typeface="Verdana"/>
                <a:cs typeface="Verdana"/>
              </a:rPr>
              <a:t> </a:t>
            </a:r>
            <a:r>
              <a:rPr b="0" spc="-110">
                <a:latin typeface="Verdana"/>
                <a:cs typeface="Verdana"/>
              </a:rPr>
              <a:t>com</a:t>
            </a:r>
            <a:r>
              <a:rPr b="0" spc="-114">
                <a:latin typeface="Verdana"/>
                <a:cs typeface="Verdana"/>
              </a:rPr>
              <a:t> </a:t>
            </a:r>
            <a:r>
              <a:rPr b="0" spc="-95">
                <a:latin typeface="Verdana"/>
                <a:cs typeface="Verdana"/>
              </a:rPr>
              <a:t>clientes</a:t>
            </a:r>
            <a:r>
              <a:rPr b="0" spc="-120">
                <a:latin typeface="Verdana"/>
                <a:cs typeface="Verdana"/>
              </a:rPr>
              <a:t> </a:t>
            </a:r>
            <a:r>
              <a:rPr b="0" spc="-114">
                <a:latin typeface="Verdana"/>
                <a:cs typeface="Verdana"/>
              </a:rPr>
              <a:t>e</a:t>
            </a:r>
            <a:r>
              <a:rPr b="0" spc="-120">
                <a:latin typeface="Verdana"/>
                <a:cs typeface="Verdana"/>
              </a:rPr>
              <a:t> </a:t>
            </a:r>
            <a:r>
              <a:rPr b="0" spc="-20">
                <a:latin typeface="Verdana"/>
                <a:cs typeface="Verdana"/>
              </a:rPr>
              <a:t>fornecedores.</a:t>
            </a:r>
          </a:p>
          <a:p>
            <a:pPr marL="12700">
              <a:lnSpc>
                <a:spcPct val="100000"/>
              </a:lnSpc>
              <a:spcBef>
                <a:spcPts val="1800"/>
              </a:spcBef>
            </a:pPr>
            <a:r>
              <a:rPr spc="-10"/>
              <a:t>CURIOSIDADES:</a:t>
            </a:r>
          </a:p>
          <a:p>
            <a:pPr marL="12700" marR="84455">
              <a:lnSpc>
                <a:spcPct val="100000"/>
              </a:lnSpc>
            </a:pPr>
            <a:r>
              <a:rPr b="0" spc="-50">
                <a:latin typeface="Verdana"/>
                <a:cs typeface="Verdana"/>
              </a:rPr>
              <a:t>A</a:t>
            </a:r>
            <a:r>
              <a:rPr b="0" spc="-120">
                <a:latin typeface="Verdana"/>
                <a:cs typeface="Verdana"/>
              </a:rPr>
              <a:t> </a:t>
            </a:r>
            <a:r>
              <a:rPr b="0" spc="-65">
                <a:latin typeface="Verdana"/>
                <a:cs typeface="Verdana"/>
              </a:rPr>
              <a:t>CNDT</a:t>
            </a:r>
            <a:r>
              <a:rPr b="0" spc="-114">
                <a:latin typeface="Verdana"/>
                <a:cs typeface="Verdana"/>
              </a:rPr>
              <a:t> é emitida </a:t>
            </a:r>
            <a:r>
              <a:rPr b="0" spc="-125">
                <a:latin typeface="Verdana"/>
                <a:cs typeface="Verdana"/>
              </a:rPr>
              <a:t>exclusivamente</a:t>
            </a:r>
            <a:r>
              <a:rPr b="0" spc="-114">
                <a:latin typeface="Verdana"/>
                <a:cs typeface="Verdana"/>
              </a:rPr>
              <a:t> </a:t>
            </a:r>
            <a:r>
              <a:rPr b="0" spc="-120">
                <a:latin typeface="Verdana"/>
                <a:cs typeface="Verdana"/>
              </a:rPr>
              <a:t>para</a:t>
            </a:r>
            <a:r>
              <a:rPr b="0" spc="-114">
                <a:latin typeface="Verdana"/>
                <a:cs typeface="Verdana"/>
              </a:rPr>
              <a:t> </a:t>
            </a:r>
            <a:r>
              <a:rPr b="0" spc="-100">
                <a:latin typeface="Verdana"/>
                <a:cs typeface="Verdana"/>
              </a:rPr>
              <a:t>o</a:t>
            </a:r>
            <a:r>
              <a:rPr b="0" spc="-114">
                <a:latin typeface="Verdana"/>
                <a:cs typeface="Verdana"/>
              </a:rPr>
              <a:t> </a:t>
            </a:r>
            <a:r>
              <a:rPr b="0" spc="-75">
                <a:latin typeface="Verdana"/>
                <a:cs typeface="Verdana"/>
              </a:rPr>
              <a:t>CNPJ</a:t>
            </a:r>
            <a:r>
              <a:rPr b="0" spc="-120">
                <a:latin typeface="Verdana"/>
                <a:cs typeface="Verdana"/>
              </a:rPr>
              <a:t> </a:t>
            </a:r>
            <a:r>
              <a:rPr b="0" spc="-135">
                <a:latin typeface="Verdana"/>
                <a:cs typeface="Verdana"/>
              </a:rPr>
              <a:t>matriz</a:t>
            </a:r>
            <a:r>
              <a:rPr b="0" spc="-114">
                <a:latin typeface="Verdana"/>
                <a:cs typeface="Verdana"/>
              </a:rPr>
              <a:t> e </a:t>
            </a:r>
            <a:r>
              <a:rPr b="0" spc="-125">
                <a:latin typeface="Verdana"/>
                <a:cs typeface="Verdana"/>
              </a:rPr>
              <a:t>deve</a:t>
            </a:r>
            <a:r>
              <a:rPr b="0" spc="-114">
                <a:latin typeface="Verdana"/>
                <a:cs typeface="Verdana"/>
              </a:rPr>
              <a:t> </a:t>
            </a:r>
            <a:r>
              <a:rPr b="0" spc="-125">
                <a:latin typeface="Verdana"/>
                <a:cs typeface="Verdana"/>
              </a:rPr>
              <a:t>sempre</a:t>
            </a:r>
            <a:r>
              <a:rPr b="0" spc="-114">
                <a:latin typeface="Verdana"/>
                <a:cs typeface="Verdana"/>
              </a:rPr>
              <a:t> </a:t>
            </a:r>
            <a:r>
              <a:rPr b="0" spc="-120">
                <a:latin typeface="Verdana"/>
                <a:cs typeface="Verdana"/>
              </a:rPr>
              <a:t>ter</a:t>
            </a:r>
            <a:r>
              <a:rPr b="0" spc="-114">
                <a:latin typeface="Verdana"/>
                <a:cs typeface="Verdana"/>
              </a:rPr>
              <a:t> </a:t>
            </a:r>
            <a:r>
              <a:rPr b="0" spc="-120">
                <a:latin typeface="Verdana"/>
                <a:cs typeface="Verdana"/>
              </a:rPr>
              <a:t>data</a:t>
            </a:r>
            <a:r>
              <a:rPr b="0" spc="-114">
                <a:latin typeface="Verdana"/>
                <a:cs typeface="Verdana"/>
              </a:rPr>
              <a:t> </a:t>
            </a:r>
            <a:r>
              <a:rPr b="0" spc="-110">
                <a:latin typeface="Verdana"/>
                <a:cs typeface="Verdana"/>
              </a:rPr>
              <a:t>de</a:t>
            </a:r>
            <a:r>
              <a:rPr b="0" spc="-114">
                <a:latin typeface="Verdana"/>
                <a:cs typeface="Verdana"/>
              </a:rPr>
              <a:t> </a:t>
            </a:r>
            <a:r>
              <a:rPr b="0" spc="-110">
                <a:latin typeface="Verdana"/>
                <a:cs typeface="Verdana"/>
              </a:rPr>
              <a:t>emissão</a:t>
            </a:r>
            <a:r>
              <a:rPr b="0" spc="-120">
                <a:latin typeface="Verdana"/>
                <a:cs typeface="Verdana"/>
              </a:rPr>
              <a:t> </a:t>
            </a:r>
            <a:r>
              <a:rPr b="0" spc="-10">
                <a:latin typeface="Verdana"/>
                <a:cs typeface="Verdana"/>
              </a:rPr>
              <a:t>corres- </a:t>
            </a:r>
            <a:r>
              <a:rPr b="0" spc="-110">
                <a:latin typeface="Verdana"/>
                <a:cs typeface="Verdana"/>
              </a:rPr>
              <a:t>pondente </a:t>
            </a:r>
            <a:r>
              <a:rPr b="0" spc="-114">
                <a:latin typeface="Verdana"/>
                <a:cs typeface="Verdana"/>
              </a:rPr>
              <a:t>à</a:t>
            </a:r>
            <a:r>
              <a:rPr b="0" spc="-105">
                <a:latin typeface="Verdana"/>
                <a:cs typeface="Verdana"/>
              </a:rPr>
              <a:t> </a:t>
            </a:r>
            <a:r>
              <a:rPr b="0" spc="-100">
                <a:latin typeface="Verdana"/>
                <a:cs typeface="Verdana"/>
              </a:rPr>
              <a:t>competência</a:t>
            </a:r>
            <a:r>
              <a:rPr b="0" spc="-105">
                <a:latin typeface="Verdana"/>
                <a:cs typeface="Verdana"/>
              </a:rPr>
              <a:t> analisada </a:t>
            </a:r>
            <a:r>
              <a:rPr b="0" spc="-110">
                <a:latin typeface="Verdana"/>
                <a:cs typeface="Verdana"/>
              </a:rPr>
              <a:t>ou </a:t>
            </a:r>
            <a:r>
              <a:rPr b="0" spc="-125">
                <a:latin typeface="Verdana"/>
                <a:cs typeface="Verdana"/>
              </a:rPr>
              <a:t>posterior,</a:t>
            </a:r>
            <a:r>
              <a:rPr b="0" spc="-105">
                <a:latin typeface="Verdana"/>
                <a:cs typeface="Verdana"/>
              </a:rPr>
              <a:t> </a:t>
            </a:r>
            <a:r>
              <a:rPr b="0" spc="-140">
                <a:latin typeface="Verdana"/>
                <a:cs typeface="Verdana"/>
              </a:rPr>
              <a:t>mesmo</a:t>
            </a:r>
            <a:r>
              <a:rPr b="0" spc="-105">
                <a:latin typeface="Verdana"/>
                <a:cs typeface="Verdana"/>
              </a:rPr>
              <a:t> </a:t>
            </a:r>
            <a:r>
              <a:rPr b="0" spc="-110">
                <a:latin typeface="Verdana"/>
                <a:cs typeface="Verdana"/>
              </a:rPr>
              <a:t>que</a:t>
            </a:r>
            <a:r>
              <a:rPr b="0" spc="-105">
                <a:latin typeface="Verdana"/>
                <a:cs typeface="Verdana"/>
              </a:rPr>
              <a:t> </a:t>
            </a:r>
            <a:r>
              <a:rPr b="0" spc="-100">
                <a:latin typeface="Verdana"/>
                <a:cs typeface="Verdana"/>
              </a:rPr>
              <a:t>possua</a:t>
            </a:r>
            <a:r>
              <a:rPr b="0" spc="-110">
                <a:latin typeface="Verdana"/>
                <a:cs typeface="Verdana"/>
              </a:rPr>
              <a:t> validade</a:t>
            </a:r>
            <a:r>
              <a:rPr b="0" spc="-105">
                <a:latin typeface="Verdana"/>
                <a:cs typeface="Verdana"/>
              </a:rPr>
              <a:t> </a:t>
            </a:r>
            <a:r>
              <a:rPr b="0" spc="-110">
                <a:latin typeface="Verdana"/>
                <a:cs typeface="Verdana"/>
              </a:rPr>
              <a:t>de</a:t>
            </a:r>
            <a:r>
              <a:rPr b="0" spc="-105">
                <a:latin typeface="Verdana"/>
                <a:cs typeface="Verdana"/>
              </a:rPr>
              <a:t> </a:t>
            </a:r>
            <a:r>
              <a:rPr b="0" spc="-90">
                <a:latin typeface="Verdana"/>
                <a:cs typeface="Verdana"/>
              </a:rPr>
              <a:t>seis</a:t>
            </a:r>
            <a:r>
              <a:rPr b="0" spc="-105">
                <a:latin typeface="Verdana"/>
                <a:cs typeface="Verdana"/>
              </a:rPr>
              <a:t> </a:t>
            </a:r>
            <a:r>
              <a:rPr b="0" spc="-135">
                <a:latin typeface="Verdana"/>
                <a:cs typeface="Verdana"/>
              </a:rPr>
              <a:t>meses.</a:t>
            </a:r>
            <a:r>
              <a:rPr b="0" spc="-105">
                <a:latin typeface="Verdana"/>
                <a:cs typeface="Verdana"/>
              </a:rPr>
              <a:t> </a:t>
            </a:r>
            <a:r>
              <a:rPr b="0" spc="-25">
                <a:latin typeface="Verdana"/>
                <a:cs typeface="Verdana"/>
              </a:rPr>
              <a:t>Por </a:t>
            </a:r>
            <a:r>
              <a:rPr b="0" spc="-95">
                <a:latin typeface="Verdana"/>
                <a:cs typeface="Verdana"/>
              </a:rPr>
              <a:t>esse</a:t>
            </a:r>
            <a:r>
              <a:rPr b="0" spc="-110">
                <a:latin typeface="Verdana"/>
                <a:cs typeface="Verdana"/>
              </a:rPr>
              <a:t> </a:t>
            </a:r>
            <a:r>
              <a:rPr b="0" spc="-150">
                <a:latin typeface="Verdana"/>
                <a:cs typeface="Verdana"/>
              </a:rPr>
              <a:t>motivo,</a:t>
            </a:r>
            <a:r>
              <a:rPr b="0" spc="-105">
                <a:latin typeface="Verdana"/>
                <a:cs typeface="Verdana"/>
              </a:rPr>
              <a:t> </a:t>
            </a:r>
            <a:r>
              <a:rPr b="0" spc="-114">
                <a:latin typeface="Verdana"/>
                <a:cs typeface="Verdana"/>
              </a:rPr>
              <a:t>documentos</a:t>
            </a:r>
            <a:r>
              <a:rPr b="0" spc="-105">
                <a:latin typeface="Verdana"/>
                <a:cs typeface="Verdana"/>
              </a:rPr>
              <a:t> </a:t>
            </a:r>
            <a:r>
              <a:rPr b="0" spc="-110">
                <a:latin typeface="Verdana"/>
                <a:cs typeface="Verdana"/>
              </a:rPr>
              <a:t>com</a:t>
            </a:r>
            <a:r>
              <a:rPr b="0" spc="-105">
                <a:latin typeface="Verdana"/>
                <a:cs typeface="Verdana"/>
              </a:rPr>
              <a:t> </a:t>
            </a:r>
            <a:r>
              <a:rPr b="0" spc="-120">
                <a:latin typeface="Verdana"/>
                <a:cs typeface="Verdana"/>
              </a:rPr>
              <a:t>data</a:t>
            </a:r>
            <a:r>
              <a:rPr b="0" spc="-105">
                <a:latin typeface="Verdana"/>
                <a:cs typeface="Verdana"/>
              </a:rPr>
              <a:t> </a:t>
            </a:r>
            <a:r>
              <a:rPr b="0" spc="-114">
                <a:latin typeface="Verdana"/>
                <a:cs typeface="Verdana"/>
              </a:rPr>
              <a:t>anterior</a:t>
            </a:r>
            <a:r>
              <a:rPr b="0" spc="-105">
                <a:latin typeface="Verdana"/>
                <a:cs typeface="Verdana"/>
              </a:rPr>
              <a:t> ao </a:t>
            </a:r>
            <a:r>
              <a:rPr b="0" spc="-100">
                <a:latin typeface="Verdana"/>
                <a:cs typeface="Verdana"/>
              </a:rPr>
              <a:t>período</a:t>
            </a:r>
            <a:r>
              <a:rPr b="0" spc="-105">
                <a:latin typeface="Verdana"/>
                <a:cs typeface="Verdana"/>
              </a:rPr>
              <a:t> </a:t>
            </a:r>
            <a:r>
              <a:rPr b="0" spc="-85">
                <a:latin typeface="Verdana"/>
                <a:cs typeface="Verdana"/>
              </a:rPr>
              <a:t>solicitado</a:t>
            </a:r>
            <a:r>
              <a:rPr b="0" spc="-105">
                <a:latin typeface="Verdana"/>
                <a:cs typeface="Verdana"/>
              </a:rPr>
              <a:t> </a:t>
            </a:r>
            <a:r>
              <a:rPr b="0" spc="-110">
                <a:latin typeface="Verdana"/>
                <a:cs typeface="Verdana"/>
              </a:rPr>
              <a:t>não</a:t>
            </a:r>
            <a:r>
              <a:rPr b="0" spc="-105">
                <a:latin typeface="Verdana"/>
                <a:cs typeface="Verdana"/>
              </a:rPr>
              <a:t> </a:t>
            </a:r>
            <a:r>
              <a:rPr b="0" spc="-100">
                <a:latin typeface="Verdana"/>
                <a:cs typeface="Verdana"/>
              </a:rPr>
              <a:t>são</a:t>
            </a:r>
            <a:r>
              <a:rPr b="0" spc="-105">
                <a:latin typeface="Verdana"/>
                <a:cs typeface="Verdana"/>
              </a:rPr>
              <a:t> aceitos. </a:t>
            </a:r>
            <a:r>
              <a:rPr b="0" spc="-125">
                <a:latin typeface="Verdana"/>
                <a:cs typeface="Verdana"/>
              </a:rPr>
              <a:t>Embora</a:t>
            </a:r>
            <a:r>
              <a:rPr b="0" spc="-105">
                <a:latin typeface="Verdana"/>
                <a:cs typeface="Verdana"/>
              </a:rPr>
              <a:t> </a:t>
            </a:r>
            <a:r>
              <a:rPr b="0" spc="-120">
                <a:latin typeface="Verdana"/>
                <a:cs typeface="Verdana"/>
              </a:rPr>
              <a:t>seja</a:t>
            </a:r>
            <a:r>
              <a:rPr b="0" spc="-105">
                <a:latin typeface="Verdana"/>
                <a:cs typeface="Verdana"/>
              </a:rPr>
              <a:t> </a:t>
            </a:r>
            <a:r>
              <a:rPr b="0" spc="-25">
                <a:latin typeface="Verdana"/>
                <a:cs typeface="Verdana"/>
              </a:rPr>
              <a:t>um </a:t>
            </a:r>
            <a:r>
              <a:rPr b="0" spc="-120">
                <a:latin typeface="Verdana"/>
                <a:cs typeface="Verdana"/>
              </a:rPr>
              <a:t>documento</a:t>
            </a:r>
            <a:r>
              <a:rPr b="0" spc="-95">
                <a:latin typeface="Verdana"/>
                <a:cs typeface="Verdana"/>
              </a:rPr>
              <a:t> </a:t>
            </a:r>
            <a:r>
              <a:rPr b="0" spc="-114">
                <a:latin typeface="Verdana"/>
                <a:cs typeface="Verdana"/>
              </a:rPr>
              <a:t>independente,</a:t>
            </a:r>
            <a:r>
              <a:rPr b="0" spc="-95">
                <a:latin typeface="Verdana"/>
                <a:cs typeface="Verdana"/>
              </a:rPr>
              <a:t> </a:t>
            </a:r>
            <a:r>
              <a:rPr b="0" spc="-114">
                <a:latin typeface="Verdana"/>
                <a:cs typeface="Verdana"/>
              </a:rPr>
              <a:t>sua</a:t>
            </a:r>
            <a:r>
              <a:rPr b="0" spc="-95">
                <a:latin typeface="Verdana"/>
                <a:cs typeface="Verdana"/>
              </a:rPr>
              <a:t> </a:t>
            </a:r>
            <a:r>
              <a:rPr b="0" spc="-100">
                <a:latin typeface="Verdana"/>
                <a:cs typeface="Verdana"/>
              </a:rPr>
              <a:t>análise</a:t>
            </a:r>
            <a:r>
              <a:rPr b="0" spc="-90">
                <a:latin typeface="Verdana"/>
                <a:cs typeface="Verdana"/>
              </a:rPr>
              <a:t> </a:t>
            </a:r>
            <a:r>
              <a:rPr b="0" spc="-114">
                <a:latin typeface="Verdana"/>
                <a:cs typeface="Verdana"/>
              </a:rPr>
              <a:t>complementa</a:t>
            </a:r>
            <a:r>
              <a:rPr b="0" spc="-95">
                <a:latin typeface="Verdana"/>
                <a:cs typeface="Verdana"/>
              </a:rPr>
              <a:t> </a:t>
            </a:r>
            <a:r>
              <a:rPr b="0" spc="-114">
                <a:latin typeface="Verdana"/>
                <a:cs typeface="Verdana"/>
              </a:rPr>
              <a:t>a</a:t>
            </a:r>
            <a:r>
              <a:rPr b="0" spc="-95">
                <a:latin typeface="Verdana"/>
                <a:cs typeface="Verdana"/>
              </a:rPr>
              <a:t> </a:t>
            </a:r>
            <a:r>
              <a:rPr b="0" spc="-110">
                <a:latin typeface="Verdana"/>
                <a:cs typeface="Verdana"/>
              </a:rPr>
              <a:t>regularidade</a:t>
            </a:r>
            <a:r>
              <a:rPr b="0" spc="-90">
                <a:latin typeface="Verdana"/>
                <a:cs typeface="Verdana"/>
              </a:rPr>
              <a:t> </a:t>
            </a:r>
            <a:r>
              <a:rPr b="0" spc="-110">
                <a:latin typeface="Verdana"/>
                <a:cs typeface="Verdana"/>
              </a:rPr>
              <a:t>trabalhista</a:t>
            </a:r>
            <a:r>
              <a:rPr b="0" spc="-95">
                <a:latin typeface="Verdana"/>
                <a:cs typeface="Verdana"/>
              </a:rPr>
              <a:t> </a:t>
            </a:r>
            <a:r>
              <a:rPr b="0" spc="-110">
                <a:latin typeface="Verdana"/>
                <a:cs typeface="Verdana"/>
              </a:rPr>
              <a:t>da</a:t>
            </a:r>
            <a:r>
              <a:rPr b="0" spc="-95">
                <a:latin typeface="Verdana"/>
                <a:cs typeface="Verdana"/>
              </a:rPr>
              <a:t> </a:t>
            </a:r>
            <a:r>
              <a:rPr b="0" spc="-140">
                <a:latin typeface="Verdana"/>
                <a:cs typeface="Verdana"/>
              </a:rPr>
              <a:t>empresa,</a:t>
            </a:r>
            <a:r>
              <a:rPr b="0" spc="-95">
                <a:latin typeface="Verdana"/>
                <a:cs typeface="Verdana"/>
              </a:rPr>
              <a:t> </a:t>
            </a:r>
            <a:r>
              <a:rPr b="0" spc="-30">
                <a:latin typeface="Verdana"/>
                <a:cs typeface="Verdana"/>
              </a:rPr>
              <a:t>funcio- </a:t>
            </a:r>
            <a:r>
              <a:rPr b="0" spc="-110">
                <a:latin typeface="Verdana"/>
                <a:cs typeface="Verdana"/>
              </a:rPr>
              <a:t>nando </a:t>
            </a:r>
            <a:r>
              <a:rPr b="0" spc="-114">
                <a:latin typeface="Verdana"/>
                <a:cs typeface="Verdana"/>
              </a:rPr>
              <a:t>como</a:t>
            </a:r>
            <a:r>
              <a:rPr b="0" spc="-105">
                <a:latin typeface="Verdana"/>
                <a:cs typeface="Verdana"/>
              </a:rPr>
              <a:t> </a:t>
            </a:r>
            <a:r>
              <a:rPr b="0" spc="-110">
                <a:latin typeface="Verdana"/>
                <a:cs typeface="Verdana"/>
              </a:rPr>
              <a:t>base</a:t>
            </a:r>
            <a:r>
              <a:rPr b="0" spc="-105">
                <a:latin typeface="Verdana"/>
                <a:cs typeface="Verdana"/>
              </a:rPr>
              <a:t> </a:t>
            </a:r>
            <a:r>
              <a:rPr b="0" spc="-110">
                <a:latin typeface="Verdana"/>
                <a:cs typeface="Verdana"/>
              </a:rPr>
              <a:t>de</a:t>
            </a:r>
            <a:r>
              <a:rPr b="0" spc="-105">
                <a:latin typeface="Verdana"/>
                <a:cs typeface="Verdana"/>
              </a:rPr>
              <a:t> </a:t>
            </a:r>
            <a:r>
              <a:rPr b="0" spc="-110">
                <a:latin typeface="Verdana"/>
                <a:cs typeface="Verdana"/>
              </a:rPr>
              <a:t>conformidade</a:t>
            </a:r>
            <a:r>
              <a:rPr b="0" spc="-105">
                <a:latin typeface="Verdana"/>
                <a:cs typeface="Verdana"/>
              </a:rPr>
              <a:t> </a:t>
            </a:r>
            <a:r>
              <a:rPr b="0" spc="-130">
                <a:latin typeface="Verdana"/>
                <a:cs typeface="Verdana"/>
              </a:rPr>
              <a:t>junto</a:t>
            </a:r>
            <a:r>
              <a:rPr b="0" spc="-110">
                <a:latin typeface="Verdana"/>
                <a:cs typeface="Verdana"/>
              </a:rPr>
              <a:t> às</a:t>
            </a:r>
            <a:r>
              <a:rPr b="0" spc="-105">
                <a:latin typeface="Verdana"/>
                <a:cs typeface="Verdana"/>
              </a:rPr>
              <a:t> </a:t>
            </a:r>
            <a:r>
              <a:rPr b="0" spc="-120">
                <a:latin typeface="Verdana"/>
                <a:cs typeface="Verdana"/>
              </a:rPr>
              <a:t>demais</a:t>
            </a:r>
            <a:r>
              <a:rPr b="0" spc="-105">
                <a:latin typeface="Verdana"/>
                <a:cs typeface="Verdana"/>
              </a:rPr>
              <a:t> </a:t>
            </a:r>
            <a:r>
              <a:rPr b="0" spc="-85">
                <a:latin typeface="Verdana"/>
                <a:cs typeface="Verdana"/>
              </a:rPr>
              <a:t>certidões</a:t>
            </a:r>
            <a:r>
              <a:rPr b="0" spc="-105">
                <a:latin typeface="Verdana"/>
                <a:cs typeface="Verdana"/>
              </a:rPr>
              <a:t> </a:t>
            </a:r>
            <a:r>
              <a:rPr b="0" spc="-10">
                <a:latin typeface="Verdana"/>
                <a:cs typeface="Verdana"/>
              </a:rPr>
              <a:t>negativas.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5439" y="914477"/>
            <a:ext cx="5393690" cy="720725"/>
          </a:xfrm>
          <a:prstGeom prst="rect">
            <a:avLst/>
          </a:prstGeom>
        </p:spPr>
        <p:txBody>
          <a:bodyPr vert="horz" wrap="square" lIns="0" tIns="12700" rIns="0" bIns="0" rtlCol="0">
            <a:spAutoFit/>
          </a:bodyPr>
          <a:lstStyle/>
          <a:p>
            <a:pPr marL="21590">
              <a:lnSpc>
                <a:spcPts val="2735"/>
              </a:lnSpc>
              <a:spcBef>
                <a:spcPts val="100"/>
              </a:spcBef>
            </a:pPr>
            <a:r>
              <a:rPr sz="2400" b="1" i="1" spc="-160">
                <a:solidFill>
                  <a:srgbClr val="FFFFFF"/>
                </a:solidFill>
                <a:latin typeface="Trebuchet MS"/>
                <a:cs typeface="Trebuchet MS"/>
              </a:rPr>
              <a:t>Certidão</a:t>
            </a:r>
            <a:r>
              <a:rPr sz="2400" b="1" i="1" spc="-145">
                <a:solidFill>
                  <a:srgbClr val="FFFFFF"/>
                </a:solidFill>
                <a:latin typeface="Trebuchet MS"/>
                <a:cs typeface="Trebuchet MS"/>
              </a:rPr>
              <a:t> </a:t>
            </a:r>
            <a:r>
              <a:rPr sz="2400" b="1" i="1" spc="-170">
                <a:solidFill>
                  <a:srgbClr val="FFFFFF"/>
                </a:solidFill>
                <a:latin typeface="Trebuchet MS"/>
                <a:cs typeface="Trebuchet MS"/>
              </a:rPr>
              <a:t>Negativa</a:t>
            </a:r>
            <a:r>
              <a:rPr sz="2400" b="1" i="1" spc="-140">
                <a:solidFill>
                  <a:srgbClr val="FFFFFF"/>
                </a:solidFill>
                <a:latin typeface="Trebuchet MS"/>
                <a:cs typeface="Trebuchet MS"/>
              </a:rPr>
              <a:t> </a:t>
            </a:r>
            <a:r>
              <a:rPr sz="2400" b="1" i="1" spc="-170">
                <a:solidFill>
                  <a:srgbClr val="FFFFFF"/>
                </a:solidFill>
                <a:latin typeface="Trebuchet MS"/>
                <a:cs typeface="Trebuchet MS"/>
              </a:rPr>
              <a:t>de</a:t>
            </a:r>
            <a:r>
              <a:rPr sz="2400" b="1" i="1" spc="-145">
                <a:solidFill>
                  <a:srgbClr val="FFFFFF"/>
                </a:solidFill>
                <a:latin typeface="Trebuchet MS"/>
                <a:cs typeface="Trebuchet MS"/>
              </a:rPr>
              <a:t> </a:t>
            </a:r>
            <a:r>
              <a:rPr sz="2400" b="1" i="1" spc="-150">
                <a:solidFill>
                  <a:srgbClr val="FFFFFF"/>
                </a:solidFill>
                <a:latin typeface="Trebuchet MS"/>
                <a:cs typeface="Trebuchet MS"/>
              </a:rPr>
              <a:t>Débitos</a:t>
            </a:r>
            <a:r>
              <a:rPr sz="2400" b="1" i="1" spc="-140">
                <a:solidFill>
                  <a:srgbClr val="FFFFFF"/>
                </a:solidFill>
                <a:latin typeface="Trebuchet MS"/>
                <a:cs typeface="Trebuchet MS"/>
              </a:rPr>
              <a:t> </a:t>
            </a:r>
            <a:r>
              <a:rPr sz="2400" b="1" i="1" spc="-180">
                <a:solidFill>
                  <a:srgbClr val="FFFFFF"/>
                </a:solidFill>
                <a:latin typeface="Trebuchet MS"/>
                <a:cs typeface="Trebuchet MS"/>
              </a:rPr>
              <a:t>Trabalhistas</a:t>
            </a:r>
            <a:endParaRPr sz="2400">
              <a:latin typeface="Trebuchet MS"/>
              <a:cs typeface="Trebuchet MS"/>
            </a:endParaRPr>
          </a:p>
          <a:p>
            <a:pPr marL="12700">
              <a:lnSpc>
                <a:spcPts val="273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1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1572895" cy="787400"/>
          </a:xfrm>
          <a:prstGeom prst="rect">
            <a:avLst/>
          </a:prstGeom>
        </p:spPr>
        <p:txBody>
          <a:bodyPr vert="horz" wrap="square" lIns="0" tIns="12700" rIns="0" bIns="0" rtlCol="0">
            <a:spAutoFit/>
          </a:bodyPr>
          <a:lstStyle/>
          <a:p>
            <a:pPr marL="12700">
              <a:lnSpc>
                <a:spcPct val="100000"/>
              </a:lnSpc>
              <a:spcBef>
                <a:spcPts val="100"/>
              </a:spcBef>
            </a:pPr>
            <a:r>
              <a:rPr spc="-20"/>
              <a:t>CNDT</a:t>
            </a:r>
          </a:p>
        </p:txBody>
      </p:sp>
      <p:grpSp>
        <p:nvGrpSpPr>
          <p:cNvPr id="4" name="object 4"/>
          <p:cNvGrpSpPr/>
          <p:nvPr/>
        </p:nvGrpSpPr>
        <p:grpSpPr>
          <a:xfrm>
            <a:off x="536529" y="2304008"/>
            <a:ext cx="7324725" cy="5021580"/>
            <a:chOff x="536529" y="2304008"/>
            <a:chExt cx="7324725" cy="5021580"/>
          </a:xfrm>
        </p:grpSpPr>
        <p:pic>
          <p:nvPicPr>
            <p:cNvPr id="5" name="object 5"/>
            <p:cNvPicPr/>
            <p:nvPr/>
          </p:nvPicPr>
          <p:blipFill>
            <a:blip r:embed="rId2" cstate="print"/>
            <a:stretch>
              <a:fillRect/>
            </a:stretch>
          </p:blipFill>
          <p:spPr>
            <a:xfrm>
              <a:off x="3235934" y="2304008"/>
              <a:ext cx="4268622" cy="5021414"/>
            </a:xfrm>
            <a:prstGeom prst="rect">
              <a:avLst/>
            </a:prstGeom>
          </p:spPr>
        </p:pic>
        <p:sp>
          <p:nvSpPr>
            <p:cNvPr id="6" name="object 6"/>
            <p:cNvSpPr/>
            <p:nvPr/>
          </p:nvSpPr>
          <p:spPr>
            <a:xfrm>
              <a:off x="3528466" y="2316708"/>
              <a:ext cx="3268979" cy="1585595"/>
            </a:xfrm>
            <a:custGeom>
              <a:avLst/>
              <a:gdLst/>
              <a:ahLst/>
              <a:cxnLst/>
              <a:rect l="l" t="t" r="r" b="b"/>
              <a:pathLst>
                <a:path w="3268979" h="1585595">
                  <a:moveTo>
                    <a:pt x="1364399" y="712597"/>
                  </a:moveTo>
                  <a:lnTo>
                    <a:pt x="2364994" y="712597"/>
                  </a:lnTo>
                  <a:lnTo>
                    <a:pt x="2364994" y="0"/>
                  </a:lnTo>
                  <a:lnTo>
                    <a:pt x="1364399" y="0"/>
                  </a:lnTo>
                  <a:lnTo>
                    <a:pt x="1364399" y="712597"/>
                  </a:lnTo>
                  <a:close/>
                </a:path>
                <a:path w="3268979" h="1585595">
                  <a:moveTo>
                    <a:pt x="0" y="1351026"/>
                  </a:moveTo>
                  <a:lnTo>
                    <a:pt x="3268599" y="1351026"/>
                  </a:lnTo>
                  <a:lnTo>
                    <a:pt x="3268599" y="998423"/>
                  </a:lnTo>
                  <a:lnTo>
                    <a:pt x="0" y="998423"/>
                  </a:lnTo>
                  <a:lnTo>
                    <a:pt x="0" y="1351026"/>
                  </a:lnTo>
                  <a:close/>
                </a:path>
                <a:path w="3268979" h="1585595">
                  <a:moveTo>
                    <a:pt x="0" y="1585023"/>
                  </a:moveTo>
                  <a:lnTo>
                    <a:pt x="1898802" y="1585023"/>
                  </a:lnTo>
                  <a:lnTo>
                    <a:pt x="1898802" y="1441221"/>
                  </a:lnTo>
                  <a:lnTo>
                    <a:pt x="0" y="1441221"/>
                  </a:lnTo>
                  <a:lnTo>
                    <a:pt x="0" y="1585023"/>
                  </a:lnTo>
                  <a:close/>
                </a:path>
              </a:pathLst>
            </a:custGeom>
            <a:ln w="25400">
              <a:solidFill>
                <a:srgbClr val="222E55"/>
              </a:solidFill>
            </a:ln>
          </p:spPr>
          <p:txBody>
            <a:bodyPr wrap="square" lIns="0" tIns="0" rIns="0" bIns="0" rtlCol="0"/>
            <a:lstStyle/>
            <a:p>
              <a:endParaRPr/>
            </a:p>
          </p:txBody>
        </p:sp>
        <p:sp>
          <p:nvSpPr>
            <p:cNvPr id="7" name="object 7"/>
            <p:cNvSpPr/>
            <p:nvPr/>
          </p:nvSpPr>
          <p:spPr>
            <a:xfrm>
              <a:off x="598410" y="2366424"/>
              <a:ext cx="4281805" cy="128270"/>
            </a:xfrm>
            <a:custGeom>
              <a:avLst/>
              <a:gdLst/>
              <a:ahLst/>
              <a:cxnLst/>
              <a:rect l="l" t="t" r="r" b="b"/>
              <a:pathLst>
                <a:path w="4281805" h="128269">
                  <a:moveTo>
                    <a:pt x="4281754" y="0"/>
                  </a:moveTo>
                  <a:lnTo>
                    <a:pt x="0" y="0"/>
                  </a:lnTo>
                  <a:lnTo>
                    <a:pt x="0" y="128041"/>
                  </a:lnTo>
                </a:path>
              </a:pathLst>
            </a:custGeom>
            <a:ln w="25399">
              <a:solidFill>
                <a:srgbClr val="222E55"/>
              </a:solidFill>
            </a:ln>
          </p:spPr>
          <p:txBody>
            <a:bodyPr wrap="square" lIns="0" tIns="0" rIns="0" bIns="0" rtlCol="0"/>
            <a:lstStyle/>
            <a:p>
              <a:endParaRPr/>
            </a:p>
          </p:txBody>
        </p:sp>
        <p:sp>
          <p:nvSpPr>
            <p:cNvPr id="8" name="object 8"/>
            <p:cNvSpPr/>
            <p:nvPr/>
          </p:nvSpPr>
          <p:spPr>
            <a:xfrm>
              <a:off x="548854" y="2446242"/>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9" name="object 9"/>
            <p:cNvSpPr/>
            <p:nvPr/>
          </p:nvSpPr>
          <p:spPr>
            <a:xfrm>
              <a:off x="6748565" y="3003612"/>
              <a:ext cx="1062990" cy="299085"/>
            </a:xfrm>
            <a:custGeom>
              <a:avLst/>
              <a:gdLst/>
              <a:ahLst/>
              <a:cxnLst/>
              <a:rect l="l" t="t" r="r" b="b"/>
              <a:pathLst>
                <a:path w="1062990" h="299085">
                  <a:moveTo>
                    <a:pt x="0" y="298792"/>
                  </a:moveTo>
                  <a:lnTo>
                    <a:pt x="0" y="0"/>
                  </a:lnTo>
                  <a:lnTo>
                    <a:pt x="1062672" y="0"/>
                  </a:lnTo>
                  <a:lnTo>
                    <a:pt x="1062672" y="192874"/>
                  </a:lnTo>
                </a:path>
              </a:pathLst>
            </a:custGeom>
            <a:ln w="25400">
              <a:solidFill>
                <a:srgbClr val="222E55"/>
              </a:solidFill>
            </a:ln>
          </p:spPr>
          <p:txBody>
            <a:bodyPr wrap="square" lIns="0" tIns="0" rIns="0" bIns="0" rtlCol="0"/>
            <a:lstStyle/>
            <a:p>
              <a:endParaRPr/>
            </a:p>
          </p:txBody>
        </p:sp>
        <p:sp>
          <p:nvSpPr>
            <p:cNvPr id="10" name="object 10"/>
            <p:cNvSpPr/>
            <p:nvPr/>
          </p:nvSpPr>
          <p:spPr>
            <a:xfrm>
              <a:off x="7761677" y="3148238"/>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11" name="object 11"/>
            <p:cNvSpPr/>
            <p:nvPr/>
          </p:nvSpPr>
          <p:spPr>
            <a:xfrm>
              <a:off x="586085" y="3829827"/>
              <a:ext cx="2970530" cy="626745"/>
            </a:xfrm>
            <a:custGeom>
              <a:avLst/>
              <a:gdLst/>
              <a:ahLst/>
              <a:cxnLst/>
              <a:rect l="l" t="t" r="r" b="b"/>
              <a:pathLst>
                <a:path w="2970529" h="626745">
                  <a:moveTo>
                    <a:pt x="2969983" y="0"/>
                  </a:moveTo>
                  <a:lnTo>
                    <a:pt x="0" y="0"/>
                  </a:lnTo>
                  <a:lnTo>
                    <a:pt x="0" y="626643"/>
                  </a:lnTo>
                </a:path>
              </a:pathLst>
            </a:custGeom>
            <a:ln w="25400">
              <a:solidFill>
                <a:srgbClr val="222E55"/>
              </a:solidFill>
            </a:ln>
          </p:spPr>
          <p:txBody>
            <a:bodyPr wrap="square" lIns="0" tIns="0" rIns="0" bIns="0" rtlCol="0"/>
            <a:lstStyle/>
            <a:p>
              <a:endParaRPr/>
            </a:p>
          </p:txBody>
        </p:sp>
        <p:sp>
          <p:nvSpPr>
            <p:cNvPr id="12" name="object 12"/>
            <p:cNvSpPr/>
            <p:nvPr/>
          </p:nvSpPr>
          <p:spPr>
            <a:xfrm>
              <a:off x="536529" y="4408242"/>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grpSp>
      <p:sp>
        <p:nvSpPr>
          <p:cNvPr id="13" name="object 13"/>
          <p:cNvSpPr txBox="1"/>
          <p:nvPr/>
        </p:nvSpPr>
        <p:spPr>
          <a:xfrm>
            <a:off x="444500" y="2622707"/>
            <a:ext cx="2637155"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spc="-75">
                <a:solidFill>
                  <a:srgbClr val="222E54"/>
                </a:solidFill>
                <a:latin typeface="Arial"/>
                <a:cs typeface="Arial"/>
              </a:rPr>
              <a:t>1º</a:t>
            </a:r>
            <a:r>
              <a:rPr sz="1100" b="1" spc="-40">
                <a:solidFill>
                  <a:srgbClr val="222E54"/>
                </a:solidFill>
                <a:latin typeface="Arial"/>
                <a:cs typeface="Arial"/>
              </a:rPr>
              <a:t> </a:t>
            </a:r>
            <a:r>
              <a:rPr sz="1100" b="1" spc="-50">
                <a:solidFill>
                  <a:srgbClr val="222E54"/>
                </a:solidFill>
                <a:latin typeface="Arial"/>
                <a:cs typeface="Arial"/>
              </a:rPr>
              <a:t>PASSO:</a:t>
            </a:r>
            <a:r>
              <a:rPr sz="1100" b="1" spc="-30">
                <a:solidFill>
                  <a:srgbClr val="222E54"/>
                </a:solidFill>
                <a:latin typeface="Arial"/>
                <a:cs typeface="Arial"/>
              </a:rPr>
              <a:t> </a:t>
            </a:r>
            <a:r>
              <a:rPr sz="1100" spc="-75">
                <a:solidFill>
                  <a:srgbClr val="222E54"/>
                </a:solidFill>
                <a:latin typeface="Verdana"/>
                <a:cs typeface="Verdana"/>
              </a:rPr>
              <a:t>Verifique</a:t>
            </a:r>
            <a:r>
              <a:rPr sz="1100" spc="-110">
                <a:solidFill>
                  <a:srgbClr val="222E54"/>
                </a:solidFill>
                <a:latin typeface="Verdana"/>
                <a:cs typeface="Verdana"/>
              </a:rPr>
              <a:t> </a:t>
            </a:r>
            <a:r>
              <a:rPr sz="1100" spc="-70">
                <a:solidFill>
                  <a:srgbClr val="222E54"/>
                </a:solidFill>
                <a:latin typeface="Verdana"/>
                <a:cs typeface="Verdana"/>
              </a:rPr>
              <a:t>se</a:t>
            </a:r>
            <a:r>
              <a:rPr sz="1100" spc="-110">
                <a:solidFill>
                  <a:srgbClr val="222E54"/>
                </a:solidFill>
                <a:latin typeface="Verdana"/>
                <a:cs typeface="Verdana"/>
              </a:rPr>
              <a:t> </a:t>
            </a:r>
            <a:r>
              <a:rPr sz="1100" spc="-60">
                <a:solidFill>
                  <a:srgbClr val="222E54"/>
                </a:solidFill>
                <a:latin typeface="Verdana"/>
                <a:cs typeface="Verdana"/>
              </a:rPr>
              <a:t>o</a:t>
            </a:r>
            <a:r>
              <a:rPr sz="1100" spc="-110">
                <a:solidFill>
                  <a:srgbClr val="222E54"/>
                </a:solidFill>
                <a:latin typeface="Verdana"/>
                <a:cs typeface="Verdana"/>
              </a:rPr>
              <a:t> </a:t>
            </a:r>
            <a:r>
              <a:rPr sz="1100" spc="-85">
                <a:solidFill>
                  <a:srgbClr val="222E54"/>
                </a:solidFill>
                <a:latin typeface="Verdana"/>
                <a:cs typeface="Verdana"/>
              </a:rPr>
              <a:t>documento</a:t>
            </a:r>
            <a:r>
              <a:rPr sz="1100" spc="-110">
                <a:solidFill>
                  <a:srgbClr val="222E54"/>
                </a:solidFill>
                <a:latin typeface="Verdana"/>
                <a:cs typeface="Verdana"/>
              </a:rPr>
              <a:t> </a:t>
            </a:r>
            <a:r>
              <a:rPr sz="1100" spc="-80">
                <a:solidFill>
                  <a:srgbClr val="222E54"/>
                </a:solidFill>
                <a:latin typeface="Verdana"/>
                <a:cs typeface="Verdana"/>
              </a:rPr>
              <a:t>apre-</a:t>
            </a:r>
            <a:r>
              <a:rPr sz="1100" spc="-70">
                <a:solidFill>
                  <a:srgbClr val="222E54"/>
                </a:solidFill>
                <a:latin typeface="Verdana"/>
                <a:cs typeface="Verdana"/>
              </a:rPr>
              <a:t> </a:t>
            </a:r>
            <a:r>
              <a:rPr sz="1100" spc="-85">
                <a:solidFill>
                  <a:srgbClr val="222E54"/>
                </a:solidFill>
                <a:latin typeface="Verdana"/>
                <a:cs typeface="Verdana"/>
              </a:rPr>
              <a:t>senta</a:t>
            </a:r>
            <a:r>
              <a:rPr sz="1100" spc="-110">
                <a:solidFill>
                  <a:srgbClr val="222E54"/>
                </a:solidFill>
                <a:latin typeface="Verdana"/>
                <a:cs typeface="Verdana"/>
              </a:rPr>
              <a:t> </a:t>
            </a:r>
            <a:r>
              <a:rPr sz="1100" spc="-60">
                <a:solidFill>
                  <a:srgbClr val="222E54"/>
                </a:solidFill>
                <a:latin typeface="Verdana"/>
                <a:cs typeface="Verdana"/>
              </a:rPr>
              <a:t>o</a:t>
            </a:r>
            <a:r>
              <a:rPr sz="1100" spc="-110">
                <a:solidFill>
                  <a:srgbClr val="222E54"/>
                </a:solidFill>
                <a:latin typeface="Verdana"/>
                <a:cs typeface="Verdana"/>
              </a:rPr>
              <a:t> </a:t>
            </a:r>
            <a:r>
              <a:rPr sz="1100" spc="-80">
                <a:solidFill>
                  <a:srgbClr val="222E54"/>
                </a:solidFill>
                <a:latin typeface="Verdana"/>
                <a:cs typeface="Verdana"/>
              </a:rPr>
              <a:t>brasão</a:t>
            </a:r>
            <a:r>
              <a:rPr sz="1100" spc="-110">
                <a:solidFill>
                  <a:srgbClr val="222E54"/>
                </a:solidFill>
                <a:latin typeface="Verdana"/>
                <a:cs typeface="Verdana"/>
              </a:rPr>
              <a:t> </a:t>
            </a:r>
            <a:r>
              <a:rPr sz="1100" spc="-80">
                <a:solidFill>
                  <a:srgbClr val="222E54"/>
                </a:solidFill>
                <a:latin typeface="Verdana"/>
                <a:cs typeface="Verdana"/>
              </a:rPr>
              <a:t>da</a:t>
            </a:r>
            <a:r>
              <a:rPr sz="1100" spc="-110">
                <a:solidFill>
                  <a:srgbClr val="222E54"/>
                </a:solidFill>
                <a:latin typeface="Verdana"/>
                <a:cs typeface="Verdana"/>
              </a:rPr>
              <a:t> </a:t>
            </a:r>
            <a:r>
              <a:rPr sz="1100" spc="-60">
                <a:solidFill>
                  <a:srgbClr val="222E54"/>
                </a:solidFill>
                <a:latin typeface="Verdana"/>
                <a:cs typeface="Verdana"/>
              </a:rPr>
              <a:t>República</a:t>
            </a:r>
            <a:r>
              <a:rPr sz="1100" spc="-110">
                <a:solidFill>
                  <a:srgbClr val="222E54"/>
                </a:solidFill>
                <a:latin typeface="Verdana"/>
                <a:cs typeface="Verdana"/>
              </a:rPr>
              <a:t> </a:t>
            </a:r>
            <a:r>
              <a:rPr sz="1100" spc="-85">
                <a:solidFill>
                  <a:srgbClr val="222E54"/>
                </a:solidFill>
                <a:latin typeface="Verdana"/>
                <a:cs typeface="Verdana"/>
              </a:rPr>
              <a:t>Federativa</a:t>
            </a:r>
            <a:r>
              <a:rPr sz="1100" spc="-110">
                <a:solidFill>
                  <a:srgbClr val="222E54"/>
                </a:solidFill>
                <a:latin typeface="Verdana"/>
                <a:cs typeface="Verdana"/>
              </a:rPr>
              <a:t> </a:t>
            </a:r>
            <a:r>
              <a:rPr sz="1100" spc="-65">
                <a:solidFill>
                  <a:srgbClr val="222E54"/>
                </a:solidFill>
                <a:latin typeface="Verdana"/>
                <a:cs typeface="Verdana"/>
              </a:rPr>
              <a:t>do</a:t>
            </a:r>
            <a:r>
              <a:rPr sz="1100" spc="-35">
                <a:solidFill>
                  <a:srgbClr val="222E54"/>
                </a:solidFill>
                <a:latin typeface="Verdana"/>
                <a:cs typeface="Verdana"/>
              </a:rPr>
              <a:t> </a:t>
            </a:r>
            <a:r>
              <a:rPr sz="1100" spc="-70">
                <a:solidFill>
                  <a:srgbClr val="222E54"/>
                </a:solidFill>
                <a:latin typeface="Verdana"/>
                <a:cs typeface="Verdana"/>
              </a:rPr>
              <a:t>Brasil</a:t>
            </a:r>
            <a:r>
              <a:rPr sz="1100" spc="-110">
                <a:solidFill>
                  <a:srgbClr val="222E54"/>
                </a:solidFill>
                <a:latin typeface="Verdana"/>
                <a:cs typeface="Verdana"/>
              </a:rPr>
              <a:t> </a:t>
            </a:r>
            <a:r>
              <a:rPr sz="1100" spc="-80">
                <a:solidFill>
                  <a:srgbClr val="222E54"/>
                </a:solidFill>
                <a:latin typeface="Verdana"/>
                <a:cs typeface="Verdana"/>
              </a:rPr>
              <a:t>e</a:t>
            </a:r>
            <a:r>
              <a:rPr sz="1100" spc="-110">
                <a:solidFill>
                  <a:srgbClr val="222E54"/>
                </a:solidFill>
                <a:latin typeface="Verdana"/>
                <a:cs typeface="Verdana"/>
              </a:rPr>
              <a:t> </a:t>
            </a:r>
            <a:r>
              <a:rPr sz="1100" spc="-90">
                <a:solidFill>
                  <a:srgbClr val="222E54"/>
                </a:solidFill>
                <a:latin typeface="Verdana"/>
                <a:cs typeface="Verdana"/>
              </a:rPr>
              <a:t>faz</a:t>
            </a:r>
            <a:r>
              <a:rPr sz="1100" spc="-110">
                <a:solidFill>
                  <a:srgbClr val="222E54"/>
                </a:solidFill>
                <a:latin typeface="Verdana"/>
                <a:cs typeface="Verdana"/>
              </a:rPr>
              <a:t> </a:t>
            </a:r>
            <a:r>
              <a:rPr sz="1100" spc="-80">
                <a:solidFill>
                  <a:srgbClr val="222E54"/>
                </a:solidFill>
                <a:latin typeface="Verdana"/>
                <a:cs typeface="Verdana"/>
              </a:rPr>
              <a:t>menção</a:t>
            </a:r>
            <a:r>
              <a:rPr sz="1100" spc="-110">
                <a:solidFill>
                  <a:srgbClr val="222E54"/>
                </a:solidFill>
                <a:latin typeface="Verdana"/>
                <a:cs typeface="Verdana"/>
              </a:rPr>
              <a:t> </a:t>
            </a:r>
            <a:r>
              <a:rPr sz="1100" spc="-90">
                <a:solidFill>
                  <a:srgbClr val="222E54"/>
                </a:solidFill>
                <a:latin typeface="Verdana"/>
                <a:cs typeface="Verdana"/>
              </a:rPr>
              <a:t>à</a:t>
            </a:r>
            <a:r>
              <a:rPr sz="1100" spc="-110">
                <a:solidFill>
                  <a:srgbClr val="222E54"/>
                </a:solidFill>
                <a:latin typeface="Verdana"/>
                <a:cs typeface="Verdana"/>
              </a:rPr>
              <a:t> </a:t>
            </a:r>
            <a:r>
              <a:rPr sz="1100" spc="-75">
                <a:solidFill>
                  <a:srgbClr val="222E54"/>
                </a:solidFill>
                <a:latin typeface="Verdana"/>
                <a:cs typeface="Verdana"/>
              </a:rPr>
              <a:t>Justiça</a:t>
            </a:r>
            <a:r>
              <a:rPr sz="1100" spc="-110">
                <a:solidFill>
                  <a:srgbClr val="222E54"/>
                </a:solidFill>
                <a:latin typeface="Verdana"/>
                <a:cs typeface="Verdana"/>
              </a:rPr>
              <a:t> </a:t>
            </a:r>
            <a:r>
              <a:rPr sz="1100" spc="-65">
                <a:solidFill>
                  <a:srgbClr val="222E54"/>
                </a:solidFill>
                <a:latin typeface="Verdana"/>
                <a:cs typeface="Verdana"/>
              </a:rPr>
              <a:t>do</a:t>
            </a:r>
            <a:r>
              <a:rPr sz="1100" spc="-110">
                <a:solidFill>
                  <a:srgbClr val="222E54"/>
                </a:solidFill>
                <a:latin typeface="Verdana"/>
                <a:cs typeface="Verdana"/>
              </a:rPr>
              <a:t> </a:t>
            </a:r>
            <a:r>
              <a:rPr sz="1100" spc="-100">
                <a:solidFill>
                  <a:srgbClr val="222E54"/>
                </a:solidFill>
                <a:latin typeface="Verdana"/>
                <a:cs typeface="Verdana"/>
              </a:rPr>
              <a:t>Trabalho.</a:t>
            </a:r>
            <a:endParaRPr sz="1100">
              <a:latin typeface="Verdana"/>
              <a:cs typeface="Verdana"/>
            </a:endParaRPr>
          </a:p>
        </p:txBody>
      </p:sp>
      <p:sp>
        <p:nvSpPr>
          <p:cNvPr id="18" name="object 18"/>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94</a:t>
            </a:fld>
            <a:endParaRPr spc="-25"/>
          </a:p>
        </p:txBody>
      </p:sp>
      <p:sp>
        <p:nvSpPr>
          <p:cNvPr id="19" name="object 19"/>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0" name="object 20"/>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4" name="object 14"/>
          <p:cNvSpPr txBox="1"/>
          <p:nvPr/>
        </p:nvSpPr>
        <p:spPr>
          <a:xfrm>
            <a:off x="444500" y="3125627"/>
            <a:ext cx="2612390" cy="528320"/>
          </a:xfrm>
          <a:prstGeom prst="rect">
            <a:avLst/>
          </a:prstGeom>
        </p:spPr>
        <p:txBody>
          <a:bodyPr vert="horz" wrap="square" lIns="0" tIns="12700" rIns="0" bIns="0" rtlCol="0">
            <a:spAutoFit/>
          </a:bodyPr>
          <a:lstStyle/>
          <a:p>
            <a:pPr marL="12700" marR="5080">
              <a:lnSpc>
                <a:spcPct val="100000"/>
              </a:lnSpc>
              <a:spcBef>
                <a:spcPts val="100"/>
              </a:spcBef>
            </a:pPr>
            <a:r>
              <a:rPr sz="1100" spc="-30">
                <a:solidFill>
                  <a:srgbClr val="222E54"/>
                </a:solidFill>
                <a:latin typeface="Verdana"/>
                <a:cs typeface="Verdana"/>
              </a:rPr>
              <a:t>A</a:t>
            </a:r>
            <a:r>
              <a:rPr sz="1100" spc="-80">
                <a:solidFill>
                  <a:srgbClr val="222E54"/>
                </a:solidFill>
                <a:latin typeface="Verdana"/>
                <a:cs typeface="Verdana"/>
              </a:rPr>
              <a:t> </a:t>
            </a:r>
            <a:r>
              <a:rPr sz="1100" spc="-45">
                <a:solidFill>
                  <a:srgbClr val="222E54"/>
                </a:solidFill>
                <a:latin typeface="Verdana"/>
                <a:cs typeface="Verdana"/>
              </a:rPr>
              <a:t>CNDT</a:t>
            </a:r>
            <a:r>
              <a:rPr sz="1100" spc="-80">
                <a:solidFill>
                  <a:srgbClr val="222E54"/>
                </a:solidFill>
                <a:latin typeface="Verdana"/>
                <a:cs typeface="Verdana"/>
              </a:rPr>
              <a:t> </a:t>
            </a:r>
            <a:r>
              <a:rPr sz="1100" spc="-85">
                <a:solidFill>
                  <a:srgbClr val="222E54"/>
                </a:solidFill>
                <a:latin typeface="Verdana"/>
                <a:cs typeface="Verdana"/>
              </a:rPr>
              <a:t>é</a:t>
            </a:r>
            <a:r>
              <a:rPr sz="1100" spc="-80">
                <a:solidFill>
                  <a:srgbClr val="222E54"/>
                </a:solidFill>
                <a:latin typeface="Verdana"/>
                <a:cs typeface="Verdana"/>
              </a:rPr>
              <a:t> </a:t>
            </a:r>
            <a:r>
              <a:rPr sz="1100" spc="-130">
                <a:solidFill>
                  <a:srgbClr val="222E54"/>
                </a:solidFill>
                <a:latin typeface="Verdana"/>
                <a:cs typeface="Verdana"/>
              </a:rPr>
              <a:t>um</a:t>
            </a:r>
            <a:r>
              <a:rPr sz="1100" spc="-80">
                <a:solidFill>
                  <a:srgbClr val="222E54"/>
                </a:solidFill>
                <a:latin typeface="Verdana"/>
                <a:cs typeface="Verdana"/>
              </a:rPr>
              <a:t> </a:t>
            </a:r>
            <a:r>
              <a:rPr sz="1100" spc="-90">
                <a:solidFill>
                  <a:srgbClr val="222E54"/>
                </a:solidFill>
                <a:latin typeface="Verdana"/>
                <a:cs typeface="Verdana"/>
              </a:rPr>
              <a:t>documento</a:t>
            </a:r>
            <a:r>
              <a:rPr sz="1100" spc="-80">
                <a:solidFill>
                  <a:srgbClr val="222E54"/>
                </a:solidFill>
                <a:latin typeface="Verdana"/>
                <a:cs typeface="Verdana"/>
              </a:rPr>
              <a:t> </a:t>
            </a:r>
            <a:r>
              <a:rPr sz="1100" spc="-100">
                <a:solidFill>
                  <a:srgbClr val="222E54"/>
                </a:solidFill>
                <a:latin typeface="Verdana"/>
                <a:cs typeface="Verdana"/>
              </a:rPr>
              <a:t>padrão,</a:t>
            </a:r>
            <a:r>
              <a:rPr sz="1100" spc="-80">
                <a:solidFill>
                  <a:srgbClr val="222E54"/>
                </a:solidFill>
                <a:latin typeface="Verdana"/>
                <a:cs typeface="Verdana"/>
              </a:rPr>
              <a:t> </a:t>
            </a:r>
            <a:r>
              <a:rPr sz="1100" spc="-70">
                <a:solidFill>
                  <a:srgbClr val="222E54"/>
                </a:solidFill>
                <a:latin typeface="Verdana"/>
                <a:cs typeface="Verdana"/>
              </a:rPr>
              <a:t>enviado </a:t>
            </a:r>
            <a:r>
              <a:rPr sz="1100" spc="-85">
                <a:solidFill>
                  <a:srgbClr val="222E54"/>
                </a:solidFill>
                <a:latin typeface="Verdana"/>
                <a:cs typeface="Verdana"/>
              </a:rPr>
              <a:t>da </a:t>
            </a:r>
            <a:r>
              <a:rPr sz="1100" spc="-114">
                <a:solidFill>
                  <a:srgbClr val="222E54"/>
                </a:solidFill>
                <a:latin typeface="Verdana"/>
                <a:cs typeface="Verdana"/>
              </a:rPr>
              <a:t>mesma</a:t>
            </a:r>
            <a:r>
              <a:rPr sz="1100" spc="-80">
                <a:solidFill>
                  <a:srgbClr val="222E54"/>
                </a:solidFill>
                <a:latin typeface="Verdana"/>
                <a:cs typeface="Verdana"/>
              </a:rPr>
              <a:t> </a:t>
            </a:r>
            <a:r>
              <a:rPr sz="1100" spc="-105">
                <a:solidFill>
                  <a:srgbClr val="222E54"/>
                </a:solidFill>
                <a:latin typeface="Verdana"/>
                <a:cs typeface="Verdana"/>
              </a:rPr>
              <a:t>forma</a:t>
            </a:r>
            <a:r>
              <a:rPr sz="1100" spc="-80">
                <a:solidFill>
                  <a:srgbClr val="222E54"/>
                </a:solidFill>
                <a:latin typeface="Verdana"/>
                <a:cs typeface="Verdana"/>
              </a:rPr>
              <a:t> </a:t>
            </a:r>
            <a:r>
              <a:rPr sz="1100" spc="-75">
                <a:solidFill>
                  <a:srgbClr val="222E54"/>
                </a:solidFill>
                <a:latin typeface="Verdana"/>
                <a:cs typeface="Verdana"/>
              </a:rPr>
              <a:t>por</a:t>
            </a:r>
            <a:r>
              <a:rPr sz="1100" spc="-80">
                <a:solidFill>
                  <a:srgbClr val="222E54"/>
                </a:solidFill>
                <a:latin typeface="Verdana"/>
                <a:cs typeface="Verdana"/>
              </a:rPr>
              <a:t> </a:t>
            </a:r>
            <a:r>
              <a:rPr sz="1100" spc="-75">
                <a:solidFill>
                  <a:srgbClr val="222E54"/>
                </a:solidFill>
                <a:latin typeface="Verdana"/>
                <a:cs typeface="Verdana"/>
              </a:rPr>
              <a:t>todos</a:t>
            </a:r>
            <a:r>
              <a:rPr sz="1100" spc="-85">
                <a:solidFill>
                  <a:srgbClr val="222E54"/>
                </a:solidFill>
                <a:latin typeface="Verdana"/>
                <a:cs typeface="Verdana"/>
              </a:rPr>
              <a:t> </a:t>
            </a:r>
            <a:r>
              <a:rPr sz="1100" spc="-65">
                <a:solidFill>
                  <a:srgbClr val="222E54"/>
                </a:solidFill>
                <a:latin typeface="Verdana"/>
                <a:cs typeface="Verdana"/>
              </a:rPr>
              <a:t>os</a:t>
            </a:r>
            <a:r>
              <a:rPr sz="1100" spc="-80">
                <a:solidFill>
                  <a:srgbClr val="222E54"/>
                </a:solidFill>
                <a:latin typeface="Verdana"/>
                <a:cs typeface="Verdana"/>
              </a:rPr>
              <a:t> </a:t>
            </a:r>
            <a:r>
              <a:rPr sz="1100" spc="-25">
                <a:solidFill>
                  <a:srgbClr val="222E54"/>
                </a:solidFill>
                <a:latin typeface="Verdana"/>
                <a:cs typeface="Verdana"/>
              </a:rPr>
              <a:t>fornecedo- </a:t>
            </a:r>
            <a:r>
              <a:rPr sz="1100" spc="-20">
                <a:solidFill>
                  <a:srgbClr val="222E54"/>
                </a:solidFill>
                <a:latin typeface="Verdana"/>
                <a:cs typeface="Verdana"/>
              </a:rPr>
              <a:t>res.</a:t>
            </a:r>
            <a:endParaRPr sz="1100">
              <a:latin typeface="Verdana"/>
              <a:cs typeface="Verdana"/>
            </a:endParaRPr>
          </a:p>
        </p:txBody>
      </p:sp>
      <p:sp>
        <p:nvSpPr>
          <p:cNvPr id="15" name="object 15"/>
          <p:cNvSpPr txBox="1"/>
          <p:nvPr/>
        </p:nvSpPr>
        <p:spPr>
          <a:xfrm>
            <a:off x="444500" y="4602675"/>
            <a:ext cx="2625725" cy="86360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3º</a:t>
            </a:r>
            <a:r>
              <a:rPr sz="1100" b="1" spc="-10">
                <a:solidFill>
                  <a:srgbClr val="222E54"/>
                </a:solidFill>
                <a:latin typeface="Arial"/>
                <a:cs typeface="Arial"/>
              </a:rPr>
              <a:t> </a:t>
            </a:r>
            <a:r>
              <a:rPr sz="1100" b="1" spc="-55">
                <a:solidFill>
                  <a:srgbClr val="222E54"/>
                </a:solidFill>
                <a:latin typeface="Arial"/>
                <a:cs typeface="Arial"/>
              </a:rPr>
              <a:t>PASSO:</a:t>
            </a:r>
            <a:r>
              <a:rPr sz="1100" b="1" spc="5">
                <a:solidFill>
                  <a:srgbClr val="222E54"/>
                </a:solidFill>
                <a:latin typeface="Arial"/>
                <a:cs typeface="Arial"/>
              </a:rPr>
              <a:t> </a:t>
            </a:r>
            <a:r>
              <a:rPr sz="1100" spc="-80">
                <a:solidFill>
                  <a:srgbClr val="222E54"/>
                </a:solidFill>
                <a:latin typeface="Verdana"/>
                <a:cs typeface="Verdana"/>
              </a:rPr>
              <a:t>Observe</a:t>
            </a:r>
            <a:r>
              <a:rPr sz="1100" spc="-75">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95">
                <a:solidFill>
                  <a:srgbClr val="222E54"/>
                </a:solidFill>
                <a:latin typeface="Verdana"/>
                <a:cs typeface="Verdana"/>
              </a:rPr>
              <a:t>data</a:t>
            </a:r>
            <a:r>
              <a:rPr sz="1100" spc="-75">
                <a:solidFill>
                  <a:srgbClr val="222E54"/>
                </a:solidFill>
                <a:latin typeface="Verdana"/>
                <a:cs typeface="Verdana"/>
              </a:rPr>
              <a:t> </a:t>
            </a:r>
            <a:r>
              <a:rPr sz="1100" spc="-80">
                <a:solidFill>
                  <a:srgbClr val="222E54"/>
                </a:solidFill>
                <a:latin typeface="Verdana"/>
                <a:cs typeface="Verdana"/>
              </a:rPr>
              <a:t>de</a:t>
            </a:r>
            <a:r>
              <a:rPr sz="1100" spc="-75">
                <a:solidFill>
                  <a:srgbClr val="222E54"/>
                </a:solidFill>
                <a:latin typeface="Verdana"/>
                <a:cs typeface="Verdana"/>
              </a:rPr>
              <a:t> </a:t>
            </a:r>
            <a:r>
              <a:rPr sz="1100" spc="-10">
                <a:solidFill>
                  <a:srgbClr val="222E54"/>
                </a:solidFill>
                <a:latin typeface="Verdana"/>
                <a:cs typeface="Verdana"/>
              </a:rPr>
              <a:t>emissão: </a:t>
            </a:r>
            <a:r>
              <a:rPr sz="1100" spc="-95">
                <a:solidFill>
                  <a:srgbClr val="222E54"/>
                </a:solidFill>
                <a:latin typeface="Verdana"/>
                <a:cs typeface="Verdana"/>
              </a:rPr>
              <a:t>deve</a:t>
            </a:r>
            <a:r>
              <a:rPr sz="1100" spc="-70">
                <a:solidFill>
                  <a:srgbClr val="222E54"/>
                </a:solidFill>
                <a:latin typeface="Verdana"/>
                <a:cs typeface="Verdana"/>
              </a:rPr>
              <a:t> </a:t>
            </a:r>
            <a:r>
              <a:rPr sz="1100" spc="-85">
                <a:solidFill>
                  <a:srgbClr val="222E54"/>
                </a:solidFill>
                <a:latin typeface="Verdana"/>
                <a:cs typeface="Verdana"/>
              </a:rPr>
              <a:t>ser</a:t>
            </a:r>
            <a:r>
              <a:rPr sz="1100" spc="-70">
                <a:solidFill>
                  <a:srgbClr val="222E54"/>
                </a:solidFill>
                <a:latin typeface="Verdana"/>
                <a:cs typeface="Verdana"/>
              </a:rPr>
              <a:t> igual </a:t>
            </a:r>
            <a:r>
              <a:rPr sz="1100" spc="-95">
                <a:solidFill>
                  <a:srgbClr val="222E54"/>
                </a:solidFill>
                <a:latin typeface="Verdana"/>
                <a:cs typeface="Verdana"/>
              </a:rPr>
              <a:t>à</a:t>
            </a:r>
            <a:r>
              <a:rPr sz="1100" spc="-70">
                <a:solidFill>
                  <a:srgbClr val="222E54"/>
                </a:solidFill>
                <a:latin typeface="Verdana"/>
                <a:cs typeface="Verdana"/>
              </a:rPr>
              <a:t> </a:t>
            </a:r>
            <a:r>
              <a:rPr sz="1100" spc="-75">
                <a:solidFill>
                  <a:srgbClr val="222E54"/>
                </a:solidFill>
                <a:latin typeface="Verdana"/>
                <a:cs typeface="Verdana"/>
              </a:rPr>
              <a:t>competência</a:t>
            </a:r>
            <a:r>
              <a:rPr sz="1100" spc="-70">
                <a:solidFill>
                  <a:srgbClr val="222E54"/>
                </a:solidFill>
                <a:latin typeface="Verdana"/>
                <a:cs typeface="Verdana"/>
              </a:rPr>
              <a:t> </a:t>
            </a:r>
            <a:r>
              <a:rPr sz="1100" spc="-80">
                <a:solidFill>
                  <a:srgbClr val="222E54"/>
                </a:solidFill>
                <a:latin typeface="Verdana"/>
                <a:cs typeface="Verdana"/>
              </a:rPr>
              <a:t>analisada</a:t>
            </a:r>
            <a:r>
              <a:rPr sz="1100" spc="-70">
                <a:solidFill>
                  <a:srgbClr val="222E54"/>
                </a:solidFill>
                <a:latin typeface="Verdana"/>
                <a:cs typeface="Verdana"/>
              </a:rPr>
              <a:t> </a:t>
            </a:r>
            <a:r>
              <a:rPr sz="1100" spc="-25">
                <a:solidFill>
                  <a:srgbClr val="222E54"/>
                </a:solidFill>
                <a:latin typeface="Verdana"/>
                <a:cs typeface="Verdana"/>
              </a:rPr>
              <a:t>ou </a:t>
            </a:r>
            <a:r>
              <a:rPr sz="1100" spc="-95">
                <a:solidFill>
                  <a:srgbClr val="222E54"/>
                </a:solidFill>
                <a:latin typeface="Verdana"/>
                <a:cs typeface="Verdana"/>
              </a:rPr>
              <a:t>posterior.</a:t>
            </a:r>
            <a:r>
              <a:rPr sz="1100" spc="-75">
                <a:solidFill>
                  <a:srgbClr val="222E54"/>
                </a:solidFill>
                <a:latin typeface="Verdana"/>
                <a:cs typeface="Verdana"/>
              </a:rPr>
              <a:t> </a:t>
            </a:r>
            <a:r>
              <a:rPr sz="1100" spc="-70">
                <a:solidFill>
                  <a:srgbClr val="222E54"/>
                </a:solidFill>
                <a:latin typeface="Verdana"/>
                <a:cs typeface="Verdana"/>
              </a:rPr>
              <a:t>Apesar</a:t>
            </a:r>
            <a:r>
              <a:rPr sz="1100" spc="-75">
                <a:solidFill>
                  <a:srgbClr val="222E54"/>
                </a:solidFill>
                <a:latin typeface="Verdana"/>
                <a:cs typeface="Verdana"/>
              </a:rPr>
              <a:t> </a:t>
            </a:r>
            <a:r>
              <a:rPr sz="1100" spc="-85">
                <a:solidFill>
                  <a:srgbClr val="222E54"/>
                </a:solidFill>
                <a:latin typeface="Verdana"/>
                <a:cs typeface="Verdana"/>
              </a:rPr>
              <a:t>da</a:t>
            </a:r>
            <a:r>
              <a:rPr sz="1100" spc="-75">
                <a:solidFill>
                  <a:srgbClr val="222E54"/>
                </a:solidFill>
                <a:latin typeface="Verdana"/>
                <a:cs typeface="Verdana"/>
              </a:rPr>
              <a:t> </a:t>
            </a:r>
            <a:r>
              <a:rPr sz="1100" spc="-85">
                <a:solidFill>
                  <a:srgbClr val="222E54"/>
                </a:solidFill>
                <a:latin typeface="Verdana"/>
                <a:cs typeface="Verdana"/>
              </a:rPr>
              <a:t>validade</a:t>
            </a:r>
            <a:r>
              <a:rPr sz="1100" spc="-75">
                <a:solidFill>
                  <a:srgbClr val="222E54"/>
                </a:solidFill>
                <a:latin typeface="Verdana"/>
                <a:cs typeface="Verdana"/>
              </a:rPr>
              <a:t> </a:t>
            </a:r>
            <a:r>
              <a:rPr sz="1100" spc="-80">
                <a:solidFill>
                  <a:srgbClr val="222E54"/>
                </a:solidFill>
                <a:latin typeface="Verdana"/>
                <a:cs typeface="Verdana"/>
              </a:rPr>
              <a:t>de</a:t>
            </a:r>
            <a:r>
              <a:rPr sz="1100" spc="-75">
                <a:solidFill>
                  <a:srgbClr val="222E54"/>
                </a:solidFill>
                <a:latin typeface="Verdana"/>
                <a:cs typeface="Verdana"/>
              </a:rPr>
              <a:t> </a:t>
            </a:r>
            <a:r>
              <a:rPr sz="1100" spc="-105">
                <a:solidFill>
                  <a:srgbClr val="222E54"/>
                </a:solidFill>
                <a:latin typeface="Verdana"/>
                <a:cs typeface="Verdana"/>
              </a:rPr>
              <a:t>6</a:t>
            </a:r>
            <a:r>
              <a:rPr sz="1100" spc="-75">
                <a:solidFill>
                  <a:srgbClr val="222E54"/>
                </a:solidFill>
                <a:latin typeface="Verdana"/>
                <a:cs typeface="Verdana"/>
              </a:rPr>
              <a:t> </a:t>
            </a:r>
            <a:r>
              <a:rPr sz="1100" spc="-10">
                <a:solidFill>
                  <a:srgbClr val="222E54"/>
                </a:solidFill>
                <a:latin typeface="Verdana"/>
                <a:cs typeface="Verdana"/>
              </a:rPr>
              <a:t>meses, </a:t>
            </a:r>
            <a:r>
              <a:rPr sz="1100" spc="-95">
                <a:solidFill>
                  <a:srgbClr val="222E54"/>
                </a:solidFill>
                <a:latin typeface="Verdana"/>
                <a:cs typeface="Verdana"/>
              </a:rPr>
              <a:t>a</a:t>
            </a:r>
            <a:r>
              <a:rPr sz="1100" spc="-70">
                <a:solidFill>
                  <a:srgbClr val="222E54"/>
                </a:solidFill>
                <a:latin typeface="Verdana"/>
                <a:cs typeface="Verdana"/>
              </a:rPr>
              <a:t> </a:t>
            </a:r>
            <a:r>
              <a:rPr sz="1100" spc="-85">
                <a:solidFill>
                  <a:srgbClr val="222E54"/>
                </a:solidFill>
                <a:latin typeface="Verdana"/>
                <a:cs typeface="Verdana"/>
              </a:rPr>
              <a:t>emissão</a:t>
            </a:r>
            <a:r>
              <a:rPr sz="1100" spc="-65">
                <a:solidFill>
                  <a:srgbClr val="222E54"/>
                </a:solidFill>
                <a:latin typeface="Verdana"/>
                <a:cs typeface="Verdana"/>
              </a:rPr>
              <a:t> </a:t>
            </a:r>
            <a:r>
              <a:rPr sz="1100" spc="-95">
                <a:solidFill>
                  <a:srgbClr val="222E54"/>
                </a:solidFill>
                <a:latin typeface="Verdana"/>
                <a:cs typeface="Verdana"/>
              </a:rPr>
              <a:t>deve</a:t>
            </a:r>
            <a:r>
              <a:rPr sz="1100" spc="-70">
                <a:solidFill>
                  <a:srgbClr val="222E54"/>
                </a:solidFill>
                <a:latin typeface="Verdana"/>
                <a:cs typeface="Verdana"/>
              </a:rPr>
              <a:t> </a:t>
            </a:r>
            <a:r>
              <a:rPr sz="1100" spc="-80">
                <a:solidFill>
                  <a:srgbClr val="222E54"/>
                </a:solidFill>
                <a:latin typeface="Verdana"/>
                <a:cs typeface="Verdana"/>
              </a:rPr>
              <a:t>refletir</a:t>
            </a:r>
            <a:r>
              <a:rPr sz="1100" spc="-65">
                <a:solidFill>
                  <a:srgbClr val="222E54"/>
                </a:solidFill>
                <a:latin typeface="Verdana"/>
                <a:cs typeface="Verdana"/>
              </a:rPr>
              <a:t> </a:t>
            </a:r>
            <a:r>
              <a:rPr sz="1100" spc="-95">
                <a:solidFill>
                  <a:srgbClr val="222E54"/>
                </a:solidFill>
                <a:latin typeface="Verdana"/>
                <a:cs typeface="Verdana"/>
              </a:rPr>
              <a:t>a</a:t>
            </a:r>
            <a:r>
              <a:rPr sz="1100" spc="-65">
                <a:solidFill>
                  <a:srgbClr val="222E54"/>
                </a:solidFill>
                <a:latin typeface="Verdana"/>
                <a:cs typeface="Verdana"/>
              </a:rPr>
              <a:t> </a:t>
            </a:r>
            <a:r>
              <a:rPr sz="1100" spc="-75">
                <a:solidFill>
                  <a:srgbClr val="222E54"/>
                </a:solidFill>
                <a:latin typeface="Verdana"/>
                <a:cs typeface="Verdana"/>
              </a:rPr>
              <a:t>situação</a:t>
            </a:r>
            <a:r>
              <a:rPr sz="1100" spc="-70">
                <a:solidFill>
                  <a:srgbClr val="222E54"/>
                </a:solidFill>
                <a:latin typeface="Verdana"/>
                <a:cs typeface="Verdana"/>
              </a:rPr>
              <a:t> </a:t>
            </a:r>
            <a:r>
              <a:rPr sz="1100" spc="-85">
                <a:solidFill>
                  <a:srgbClr val="222E54"/>
                </a:solidFill>
                <a:latin typeface="Verdana"/>
                <a:cs typeface="Verdana"/>
              </a:rPr>
              <a:t>real</a:t>
            </a:r>
            <a:r>
              <a:rPr sz="1100" spc="-65">
                <a:solidFill>
                  <a:srgbClr val="222E54"/>
                </a:solidFill>
                <a:latin typeface="Verdana"/>
                <a:cs typeface="Verdana"/>
              </a:rPr>
              <a:t> </a:t>
            </a:r>
            <a:r>
              <a:rPr sz="1100" spc="-25">
                <a:solidFill>
                  <a:srgbClr val="222E54"/>
                </a:solidFill>
                <a:latin typeface="Verdana"/>
                <a:cs typeface="Verdana"/>
              </a:rPr>
              <a:t>da </a:t>
            </a:r>
            <a:r>
              <a:rPr sz="1100" spc="-95">
                <a:solidFill>
                  <a:srgbClr val="222E54"/>
                </a:solidFill>
                <a:latin typeface="Verdana"/>
                <a:cs typeface="Verdana"/>
              </a:rPr>
              <a:t>empresa</a:t>
            </a:r>
            <a:r>
              <a:rPr sz="1100" spc="-65">
                <a:solidFill>
                  <a:srgbClr val="222E54"/>
                </a:solidFill>
                <a:latin typeface="Verdana"/>
                <a:cs typeface="Verdana"/>
              </a:rPr>
              <a:t> </a:t>
            </a:r>
            <a:r>
              <a:rPr sz="1100" spc="-75">
                <a:solidFill>
                  <a:srgbClr val="222E54"/>
                </a:solidFill>
                <a:latin typeface="Verdana"/>
                <a:cs typeface="Verdana"/>
              </a:rPr>
              <a:t>no</a:t>
            </a:r>
            <a:r>
              <a:rPr sz="1100" spc="-60">
                <a:solidFill>
                  <a:srgbClr val="222E54"/>
                </a:solidFill>
                <a:latin typeface="Verdana"/>
                <a:cs typeface="Verdana"/>
              </a:rPr>
              <a:t> </a:t>
            </a:r>
            <a:r>
              <a:rPr sz="1100" spc="-75">
                <a:solidFill>
                  <a:srgbClr val="222E54"/>
                </a:solidFill>
                <a:latin typeface="Verdana"/>
                <a:cs typeface="Verdana"/>
              </a:rPr>
              <a:t>período</a:t>
            </a:r>
            <a:r>
              <a:rPr sz="1100" spc="-65">
                <a:solidFill>
                  <a:srgbClr val="222E54"/>
                </a:solidFill>
                <a:latin typeface="Verdana"/>
                <a:cs typeface="Verdana"/>
              </a:rPr>
              <a:t> </a:t>
            </a:r>
            <a:r>
              <a:rPr sz="1100" spc="-10">
                <a:solidFill>
                  <a:srgbClr val="222E54"/>
                </a:solidFill>
                <a:latin typeface="Verdana"/>
                <a:cs typeface="Verdana"/>
              </a:rPr>
              <a:t>analisado.</a:t>
            </a:r>
            <a:endParaRPr sz="1100">
              <a:latin typeface="Verdana"/>
              <a:cs typeface="Verdana"/>
            </a:endParaRPr>
          </a:p>
        </p:txBody>
      </p:sp>
      <p:sp>
        <p:nvSpPr>
          <p:cNvPr id="16" name="object 16"/>
          <p:cNvSpPr txBox="1"/>
          <p:nvPr/>
        </p:nvSpPr>
        <p:spPr>
          <a:xfrm>
            <a:off x="7649527" y="4891994"/>
            <a:ext cx="2517775" cy="1701800"/>
          </a:xfrm>
          <a:prstGeom prst="rect">
            <a:avLst/>
          </a:prstGeom>
        </p:spPr>
        <p:txBody>
          <a:bodyPr vert="horz" wrap="square" lIns="0" tIns="12700" rIns="0" bIns="0" rtlCol="0">
            <a:spAutoFit/>
          </a:bodyPr>
          <a:lstStyle/>
          <a:p>
            <a:pPr marL="12700" marR="17780">
              <a:lnSpc>
                <a:spcPct val="100000"/>
              </a:lnSpc>
              <a:spcBef>
                <a:spcPts val="100"/>
              </a:spcBef>
            </a:pPr>
            <a:r>
              <a:rPr sz="1100" b="1" spc="-50">
                <a:solidFill>
                  <a:srgbClr val="222E54"/>
                </a:solidFill>
                <a:latin typeface="Arial"/>
                <a:cs typeface="Arial"/>
              </a:rPr>
              <a:t>ATENÇÃO:</a:t>
            </a:r>
            <a:r>
              <a:rPr sz="1100" b="1" spc="-5">
                <a:solidFill>
                  <a:srgbClr val="222E54"/>
                </a:solidFill>
                <a:latin typeface="Arial"/>
                <a:cs typeface="Arial"/>
              </a:rPr>
              <a:t> </a:t>
            </a:r>
            <a:r>
              <a:rPr sz="1100" spc="-85">
                <a:solidFill>
                  <a:srgbClr val="222E54"/>
                </a:solidFill>
                <a:latin typeface="Verdana"/>
                <a:cs typeface="Verdana"/>
              </a:rPr>
              <a:t>Documentos</a:t>
            </a:r>
            <a:r>
              <a:rPr sz="1100" spc="-75">
                <a:solidFill>
                  <a:srgbClr val="222E54"/>
                </a:solidFill>
                <a:latin typeface="Verdana"/>
                <a:cs typeface="Verdana"/>
              </a:rPr>
              <a:t> </a:t>
            </a:r>
            <a:r>
              <a:rPr sz="1100" spc="-85">
                <a:solidFill>
                  <a:srgbClr val="222E54"/>
                </a:solidFill>
                <a:latin typeface="Verdana"/>
                <a:cs typeface="Verdana"/>
              </a:rPr>
              <a:t>com</a:t>
            </a:r>
            <a:r>
              <a:rPr sz="1100" spc="-70">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95">
                <a:solidFill>
                  <a:srgbClr val="222E54"/>
                </a:solidFill>
                <a:latin typeface="Verdana"/>
                <a:cs typeface="Verdana"/>
              </a:rPr>
              <a:t>data</a:t>
            </a:r>
            <a:r>
              <a:rPr sz="1100" spc="-70">
                <a:solidFill>
                  <a:srgbClr val="222E54"/>
                </a:solidFill>
                <a:latin typeface="Verdana"/>
                <a:cs typeface="Verdana"/>
              </a:rPr>
              <a:t> </a:t>
            </a:r>
            <a:r>
              <a:rPr sz="1100" spc="-25">
                <a:solidFill>
                  <a:srgbClr val="222E54"/>
                </a:solidFill>
                <a:latin typeface="Verdana"/>
                <a:cs typeface="Verdana"/>
              </a:rPr>
              <a:t>de </a:t>
            </a:r>
            <a:r>
              <a:rPr sz="1100" spc="-85">
                <a:solidFill>
                  <a:srgbClr val="222E54"/>
                </a:solidFill>
                <a:latin typeface="Verdana"/>
                <a:cs typeface="Verdana"/>
              </a:rPr>
              <a:t>emissão</a:t>
            </a:r>
            <a:r>
              <a:rPr sz="1100" spc="-65">
                <a:solidFill>
                  <a:srgbClr val="222E54"/>
                </a:solidFill>
                <a:latin typeface="Verdana"/>
                <a:cs typeface="Verdana"/>
              </a:rPr>
              <a:t> </a:t>
            </a:r>
            <a:r>
              <a:rPr sz="1100" spc="-85">
                <a:solidFill>
                  <a:srgbClr val="222E54"/>
                </a:solidFill>
                <a:latin typeface="Verdana"/>
                <a:cs typeface="Verdana"/>
              </a:rPr>
              <a:t>anterior</a:t>
            </a:r>
            <a:r>
              <a:rPr sz="1100" spc="-65">
                <a:solidFill>
                  <a:srgbClr val="222E54"/>
                </a:solidFill>
                <a:latin typeface="Verdana"/>
                <a:cs typeface="Verdana"/>
              </a:rPr>
              <a:t> </a:t>
            </a:r>
            <a:r>
              <a:rPr sz="1100" spc="-95">
                <a:solidFill>
                  <a:srgbClr val="222E54"/>
                </a:solidFill>
                <a:latin typeface="Verdana"/>
                <a:cs typeface="Verdana"/>
              </a:rPr>
              <a:t>à</a:t>
            </a:r>
            <a:r>
              <a:rPr sz="1100" spc="-60">
                <a:solidFill>
                  <a:srgbClr val="222E54"/>
                </a:solidFill>
                <a:latin typeface="Verdana"/>
                <a:cs typeface="Verdana"/>
              </a:rPr>
              <a:t> </a:t>
            </a:r>
            <a:r>
              <a:rPr sz="1100" spc="-75">
                <a:solidFill>
                  <a:srgbClr val="222E54"/>
                </a:solidFill>
                <a:latin typeface="Verdana"/>
                <a:cs typeface="Verdana"/>
              </a:rPr>
              <a:t>competência</a:t>
            </a:r>
            <a:r>
              <a:rPr sz="1100" spc="-65">
                <a:solidFill>
                  <a:srgbClr val="222E54"/>
                </a:solidFill>
                <a:latin typeface="Verdana"/>
                <a:cs typeface="Verdana"/>
              </a:rPr>
              <a:t> </a:t>
            </a:r>
            <a:r>
              <a:rPr sz="1100" spc="-55">
                <a:solidFill>
                  <a:srgbClr val="222E54"/>
                </a:solidFill>
                <a:latin typeface="Verdana"/>
                <a:cs typeface="Verdana"/>
              </a:rPr>
              <a:t>solicita- </a:t>
            </a:r>
            <a:r>
              <a:rPr sz="1100" spc="-120">
                <a:solidFill>
                  <a:srgbClr val="222E54"/>
                </a:solidFill>
                <a:latin typeface="Verdana"/>
                <a:cs typeface="Verdana"/>
              </a:rPr>
              <a:t>da,</a:t>
            </a:r>
            <a:r>
              <a:rPr sz="1100" spc="-85">
                <a:solidFill>
                  <a:srgbClr val="222E54"/>
                </a:solidFill>
                <a:latin typeface="Verdana"/>
                <a:cs typeface="Verdana"/>
              </a:rPr>
              <a:t> </a:t>
            </a:r>
            <a:r>
              <a:rPr sz="1100" spc="-105">
                <a:solidFill>
                  <a:srgbClr val="222E54"/>
                </a:solidFill>
                <a:latin typeface="Verdana"/>
                <a:cs typeface="Verdana"/>
              </a:rPr>
              <a:t>mesmo</a:t>
            </a:r>
            <a:r>
              <a:rPr sz="1100" spc="-80">
                <a:solidFill>
                  <a:srgbClr val="222E54"/>
                </a:solidFill>
                <a:latin typeface="Verdana"/>
                <a:cs typeface="Verdana"/>
              </a:rPr>
              <a:t> </a:t>
            </a:r>
            <a:r>
              <a:rPr sz="1100" spc="-90">
                <a:solidFill>
                  <a:srgbClr val="222E54"/>
                </a:solidFill>
                <a:latin typeface="Verdana"/>
                <a:cs typeface="Verdana"/>
              </a:rPr>
              <a:t>dentro</a:t>
            </a:r>
            <a:r>
              <a:rPr sz="1100" spc="-85">
                <a:solidFill>
                  <a:srgbClr val="222E54"/>
                </a:solidFill>
                <a:latin typeface="Verdana"/>
                <a:cs typeface="Verdana"/>
              </a:rPr>
              <a:t> </a:t>
            </a:r>
            <a:r>
              <a:rPr sz="1100" spc="-70">
                <a:solidFill>
                  <a:srgbClr val="222E54"/>
                </a:solidFill>
                <a:latin typeface="Verdana"/>
                <a:cs typeface="Verdana"/>
              </a:rPr>
              <a:t>do</a:t>
            </a:r>
            <a:r>
              <a:rPr sz="1100" spc="-80">
                <a:solidFill>
                  <a:srgbClr val="222E54"/>
                </a:solidFill>
                <a:latin typeface="Verdana"/>
                <a:cs typeface="Verdana"/>
              </a:rPr>
              <a:t> </a:t>
            </a:r>
            <a:r>
              <a:rPr sz="1100" spc="-90">
                <a:solidFill>
                  <a:srgbClr val="222E54"/>
                </a:solidFill>
                <a:latin typeface="Verdana"/>
                <a:cs typeface="Verdana"/>
              </a:rPr>
              <a:t>prazo</a:t>
            </a:r>
            <a:r>
              <a:rPr sz="1100" spc="-85">
                <a:solidFill>
                  <a:srgbClr val="222E54"/>
                </a:solidFill>
                <a:latin typeface="Verdana"/>
                <a:cs typeface="Verdana"/>
              </a:rPr>
              <a:t> </a:t>
            </a:r>
            <a:r>
              <a:rPr sz="1100" spc="-80">
                <a:solidFill>
                  <a:srgbClr val="222E54"/>
                </a:solidFill>
                <a:latin typeface="Verdana"/>
                <a:cs typeface="Verdana"/>
              </a:rPr>
              <a:t>de </a:t>
            </a:r>
            <a:r>
              <a:rPr sz="1100" spc="-10">
                <a:solidFill>
                  <a:srgbClr val="222E54"/>
                </a:solidFill>
                <a:latin typeface="Verdana"/>
                <a:cs typeface="Verdana"/>
              </a:rPr>
              <a:t>validade </a:t>
            </a:r>
            <a:r>
              <a:rPr sz="1100" spc="-105">
                <a:solidFill>
                  <a:srgbClr val="222E54"/>
                </a:solidFill>
                <a:latin typeface="Verdana"/>
                <a:cs typeface="Verdana"/>
              </a:rPr>
              <a:t>devem</a:t>
            </a:r>
            <a:r>
              <a:rPr sz="1100" spc="-80">
                <a:solidFill>
                  <a:srgbClr val="222E54"/>
                </a:solidFill>
                <a:latin typeface="Verdana"/>
                <a:cs typeface="Verdana"/>
              </a:rPr>
              <a:t> </a:t>
            </a:r>
            <a:r>
              <a:rPr sz="1100" spc="-85">
                <a:solidFill>
                  <a:srgbClr val="222E54"/>
                </a:solidFill>
                <a:latin typeface="Verdana"/>
                <a:cs typeface="Verdana"/>
              </a:rPr>
              <a:t>ser</a:t>
            </a:r>
            <a:r>
              <a:rPr sz="1100" spc="-80">
                <a:solidFill>
                  <a:srgbClr val="222E54"/>
                </a:solidFill>
                <a:latin typeface="Verdana"/>
                <a:cs typeface="Verdana"/>
              </a:rPr>
              <a:t> </a:t>
            </a:r>
            <a:r>
              <a:rPr sz="1100" b="1" spc="-10">
                <a:solidFill>
                  <a:srgbClr val="222E54"/>
                </a:solidFill>
                <a:latin typeface="Arial"/>
                <a:cs typeface="Arial"/>
              </a:rPr>
              <a:t>recusados</a:t>
            </a:r>
            <a:r>
              <a:rPr sz="1100" spc="-10">
                <a:solidFill>
                  <a:srgbClr val="222E54"/>
                </a:solidFill>
                <a:latin typeface="Verdana"/>
                <a:cs typeface="Verdana"/>
              </a:rPr>
              <a:t>.</a:t>
            </a:r>
            <a:endParaRPr sz="1100">
              <a:latin typeface="Verdana"/>
              <a:cs typeface="Verdana"/>
            </a:endParaRPr>
          </a:p>
          <a:p>
            <a:pPr marL="12700" marR="5080" algn="just">
              <a:lnSpc>
                <a:spcPct val="100000"/>
              </a:lnSpc>
            </a:pPr>
            <a:r>
              <a:rPr sz="1100" spc="-80">
                <a:solidFill>
                  <a:srgbClr val="222E54"/>
                </a:solidFill>
                <a:latin typeface="Verdana"/>
                <a:cs typeface="Verdana"/>
              </a:rPr>
              <a:t>Documentos</a:t>
            </a:r>
            <a:r>
              <a:rPr sz="1100" spc="-110">
                <a:solidFill>
                  <a:srgbClr val="222E54"/>
                </a:solidFill>
                <a:latin typeface="Verdana"/>
                <a:cs typeface="Verdana"/>
              </a:rPr>
              <a:t> </a:t>
            </a:r>
            <a:r>
              <a:rPr sz="1100" spc="-75">
                <a:solidFill>
                  <a:srgbClr val="222E54"/>
                </a:solidFill>
                <a:latin typeface="Verdana"/>
                <a:cs typeface="Verdana"/>
              </a:rPr>
              <a:t>emitidos</a:t>
            </a:r>
            <a:r>
              <a:rPr sz="1100" spc="-110">
                <a:solidFill>
                  <a:srgbClr val="222E54"/>
                </a:solidFill>
                <a:latin typeface="Verdana"/>
                <a:cs typeface="Verdana"/>
              </a:rPr>
              <a:t> </a:t>
            </a:r>
            <a:r>
              <a:rPr sz="1100" spc="-80">
                <a:solidFill>
                  <a:srgbClr val="222E54"/>
                </a:solidFill>
                <a:latin typeface="Verdana"/>
                <a:cs typeface="Verdana"/>
              </a:rPr>
              <a:t>e</a:t>
            </a:r>
            <a:r>
              <a:rPr sz="1100" spc="-110">
                <a:solidFill>
                  <a:srgbClr val="222E54"/>
                </a:solidFill>
                <a:latin typeface="Verdana"/>
                <a:cs typeface="Verdana"/>
              </a:rPr>
              <a:t> </a:t>
            </a:r>
            <a:r>
              <a:rPr sz="1100" spc="-80">
                <a:solidFill>
                  <a:srgbClr val="222E54"/>
                </a:solidFill>
                <a:latin typeface="Verdana"/>
                <a:cs typeface="Verdana"/>
              </a:rPr>
              <a:t>enviados</a:t>
            </a:r>
            <a:r>
              <a:rPr sz="1100" spc="-110">
                <a:solidFill>
                  <a:srgbClr val="222E54"/>
                </a:solidFill>
                <a:latin typeface="Verdana"/>
                <a:cs typeface="Verdana"/>
              </a:rPr>
              <a:t> </a:t>
            </a:r>
            <a:r>
              <a:rPr sz="1100" spc="-65">
                <a:solidFill>
                  <a:srgbClr val="222E54"/>
                </a:solidFill>
                <a:latin typeface="Verdana"/>
                <a:cs typeface="Verdana"/>
              </a:rPr>
              <a:t>após</a:t>
            </a:r>
            <a:r>
              <a:rPr sz="1100" spc="-110">
                <a:solidFill>
                  <a:srgbClr val="222E54"/>
                </a:solidFill>
                <a:latin typeface="Verdana"/>
                <a:cs typeface="Verdana"/>
              </a:rPr>
              <a:t> </a:t>
            </a:r>
            <a:r>
              <a:rPr sz="1100" spc="-90">
                <a:solidFill>
                  <a:srgbClr val="222E54"/>
                </a:solidFill>
                <a:latin typeface="Verdana"/>
                <a:cs typeface="Verdana"/>
              </a:rPr>
              <a:t>à</a:t>
            </a:r>
            <a:r>
              <a:rPr sz="1100" spc="-55">
                <a:solidFill>
                  <a:srgbClr val="222E54"/>
                </a:solidFill>
                <a:latin typeface="Verdana"/>
                <a:cs typeface="Verdana"/>
              </a:rPr>
              <a:t> </a:t>
            </a:r>
            <a:r>
              <a:rPr sz="1100" spc="-70">
                <a:solidFill>
                  <a:srgbClr val="222E54"/>
                </a:solidFill>
                <a:latin typeface="Verdana"/>
                <a:cs typeface="Verdana"/>
              </a:rPr>
              <a:t>competência</a:t>
            </a:r>
            <a:r>
              <a:rPr sz="1100" spc="-110">
                <a:solidFill>
                  <a:srgbClr val="222E54"/>
                </a:solidFill>
                <a:latin typeface="Verdana"/>
                <a:cs typeface="Verdana"/>
              </a:rPr>
              <a:t> </a:t>
            </a:r>
            <a:r>
              <a:rPr sz="1100" spc="-60">
                <a:solidFill>
                  <a:srgbClr val="222E54"/>
                </a:solidFill>
                <a:latin typeface="Verdana"/>
                <a:cs typeface="Verdana"/>
              </a:rPr>
              <a:t>solicitada</a:t>
            </a:r>
            <a:r>
              <a:rPr sz="1100" spc="-110">
                <a:solidFill>
                  <a:srgbClr val="222E54"/>
                </a:solidFill>
                <a:latin typeface="Verdana"/>
                <a:cs typeface="Verdana"/>
              </a:rPr>
              <a:t> </a:t>
            </a:r>
            <a:r>
              <a:rPr sz="1100" spc="-85">
                <a:solidFill>
                  <a:srgbClr val="222E54"/>
                </a:solidFill>
                <a:latin typeface="Verdana"/>
                <a:cs typeface="Verdana"/>
              </a:rPr>
              <a:t>podem</a:t>
            </a:r>
            <a:r>
              <a:rPr sz="1100" spc="-110">
                <a:solidFill>
                  <a:srgbClr val="222E54"/>
                </a:solidFill>
                <a:latin typeface="Verdana"/>
                <a:cs typeface="Verdana"/>
              </a:rPr>
              <a:t> </a:t>
            </a:r>
            <a:r>
              <a:rPr sz="1100" spc="-80">
                <a:solidFill>
                  <a:srgbClr val="222E54"/>
                </a:solidFill>
                <a:latin typeface="Verdana"/>
                <a:cs typeface="Verdana"/>
              </a:rPr>
              <a:t>ser</a:t>
            </a:r>
            <a:r>
              <a:rPr sz="1100" spc="-110">
                <a:solidFill>
                  <a:srgbClr val="222E54"/>
                </a:solidFill>
                <a:latin typeface="Verdana"/>
                <a:cs typeface="Verdana"/>
              </a:rPr>
              <a:t> </a:t>
            </a:r>
            <a:r>
              <a:rPr sz="1100" b="1">
                <a:solidFill>
                  <a:srgbClr val="222E54"/>
                </a:solidFill>
                <a:latin typeface="Arial"/>
                <a:cs typeface="Arial"/>
              </a:rPr>
              <a:t>apro-</a:t>
            </a:r>
            <a:r>
              <a:rPr sz="1100" b="1" spc="50">
                <a:solidFill>
                  <a:srgbClr val="222E54"/>
                </a:solidFill>
                <a:latin typeface="Arial"/>
                <a:cs typeface="Arial"/>
              </a:rPr>
              <a:t> </a:t>
            </a:r>
            <a:r>
              <a:rPr sz="1100" b="1" spc="-60">
                <a:solidFill>
                  <a:srgbClr val="222E54"/>
                </a:solidFill>
                <a:latin typeface="Arial"/>
                <a:cs typeface="Arial"/>
              </a:rPr>
              <a:t>vados</a:t>
            </a:r>
            <a:r>
              <a:rPr sz="1100" spc="-60">
                <a:solidFill>
                  <a:srgbClr val="222E54"/>
                </a:solidFill>
                <a:latin typeface="Verdana"/>
                <a:cs typeface="Verdana"/>
              </a:rPr>
              <a:t>.</a:t>
            </a:r>
            <a:endParaRPr sz="1100">
              <a:latin typeface="Verdana"/>
              <a:cs typeface="Verdana"/>
            </a:endParaRPr>
          </a:p>
          <a:p>
            <a:pPr marL="12700" marR="15240">
              <a:lnSpc>
                <a:spcPct val="100000"/>
              </a:lnSpc>
            </a:pPr>
            <a:r>
              <a:rPr sz="1100" spc="-30">
                <a:solidFill>
                  <a:srgbClr val="222E54"/>
                </a:solidFill>
                <a:latin typeface="Verdana"/>
                <a:cs typeface="Verdana"/>
              </a:rPr>
              <a:t>A</a:t>
            </a:r>
            <a:r>
              <a:rPr sz="1100" spc="-90">
                <a:solidFill>
                  <a:srgbClr val="222E54"/>
                </a:solidFill>
                <a:latin typeface="Verdana"/>
                <a:cs typeface="Verdana"/>
              </a:rPr>
              <a:t> </a:t>
            </a:r>
            <a:r>
              <a:rPr sz="1100" spc="-45">
                <a:solidFill>
                  <a:srgbClr val="222E54"/>
                </a:solidFill>
                <a:latin typeface="Verdana"/>
                <a:cs typeface="Verdana"/>
              </a:rPr>
              <a:t>CNDT</a:t>
            </a:r>
            <a:r>
              <a:rPr sz="1100" spc="-90">
                <a:solidFill>
                  <a:srgbClr val="222E54"/>
                </a:solidFill>
                <a:latin typeface="Verdana"/>
                <a:cs typeface="Verdana"/>
              </a:rPr>
              <a:t> </a:t>
            </a:r>
            <a:r>
              <a:rPr sz="1100" spc="-85">
                <a:solidFill>
                  <a:srgbClr val="222E54"/>
                </a:solidFill>
                <a:latin typeface="Verdana"/>
                <a:cs typeface="Verdana"/>
              </a:rPr>
              <a:t>é emitida</a:t>
            </a:r>
            <a:r>
              <a:rPr sz="1100" spc="-90">
                <a:solidFill>
                  <a:srgbClr val="222E54"/>
                </a:solidFill>
                <a:latin typeface="Verdana"/>
                <a:cs typeface="Verdana"/>
              </a:rPr>
              <a:t> </a:t>
            </a:r>
            <a:r>
              <a:rPr sz="1100" spc="-85">
                <a:solidFill>
                  <a:srgbClr val="222E54"/>
                </a:solidFill>
                <a:latin typeface="Verdana"/>
                <a:cs typeface="Verdana"/>
              </a:rPr>
              <a:t>apenas </a:t>
            </a:r>
            <a:r>
              <a:rPr sz="1100" spc="-95">
                <a:solidFill>
                  <a:srgbClr val="222E54"/>
                </a:solidFill>
                <a:latin typeface="Verdana"/>
                <a:cs typeface="Verdana"/>
              </a:rPr>
              <a:t>para</a:t>
            </a:r>
            <a:r>
              <a:rPr sz="1100" spc="-90">
                <a:solidFill>
                  <a:srgbClr val="222E54"/>
                </a:solidFill>
                <a:latin typeface="Verdana"/>
                <a:cs typeface="Verdana"/>
              </a:rPr>
              <a:t> </a:t>
            </a:r>
            <a:r>
              <a:rPr sz="1100" spc="-65">
                <a:solidFill>
                  <a:srgbClr val="222E54"/>
                </a:solidFill>
                <a:latin typeface="Verdana"/>
                <a:cs typeface="Verdana"/>
              </a:rPr>
              <a:t>o</a:t>
            </a:r>
            <a:r>
              <a:rPr sz="1100" spc="-85">
                <a:solidFill>
                  <a:srgbClr val="222E54"/>
                </a:solidFill>
                <a:latin typeface="Verdana"/>
                <a:cs typeface="Verdana"/>
              </a:rPr>
              <a:t> </a:t>
            </a:r>
            <a:r>
              <a:rPr sz="1100" b="1" spc="-20">
                <a:solidFill>
                  <a:srgbClr val="222E54"/>
                </a:solidFill>
                <a:latin typeface="Arial"/>
                <a:cs typeface="Arial"/>
              </a:rPr>
              <a:t>CNPJ </a:t>
            </a:r>
            <a:r>
              <a:rPr sz="1100" b="1" spc="-35">
                <a:solidFill>
                  <a:srgbClr val="222E54"/>
                </a:solidFill>
                <a:latin typeface="Arial"/>
                <a:cs typeface="Arial"/>
              </a:rPr>
              <a:t>matriz</a:t>
            </a:r>
            <a:r>
              <a:rPr sz="1100" spc="-35">
                <a:solidFill>
                  <a:srgbClr val="222E54"/>
                </a:solidFill>
                <a:latin typeface="Verdana"/>
                <a:cs typeface="Verdana"/>
              </a:rPr>
              <a:t>,</a:t>
            </a:r>
            <a:r>
              <a:rPr sz="1100" spc="-80">
                <a:solidFill>
                  <a:srgbClr val="222E54"/>
                </a:solidFill>
                <a:latin typeface="Verdana"/>
                <a:cs typeface="Verdana"/>
              </a:rPr>
              <a:t> </a:t>
            </a:r>
            <a:r>
              <a:rPr sz="1100" spc="-75">
                <a:solidFill>
                  <a:srgbClr val="222E54"/>
                </a:solidFill>
                <a:latin typeface="Verdana"/>
                <a:cs typeface="Verdana"/>
              </a:rPr>
              <a:t>por </a:t>
            </a:r>
            <a:r>
              <a:rPr sz="1100" spc="-65">
                <a:solidFill>
                  <a:srgbClr val="222E54"/>
                </a:solidFill>
                <a:latin typeface="Verdana"/>
                <a:cs typeface="Verdana"/>
              </a:rPr>
              <a:t>isso</a:t>
            </a:r>
            <a:r>
              <a:rPr sz="1100" spc="-75">
                <a:solidFill>
                  <a:srgbClr val="222E54"/>
                </a:solidFill>
                <a:latin typeface="Verdana"/>
                <a:cs typeface="Verdana"/>
              </a:rPr>
              <a:t> </a:t>
            </a:r>
            <a:r>
              <a:rPr sz="1100" spc="-90">
                <a:solidFill>
                  <a:srgbClr val="222E54"/>
                </a:solidFill>
                <a:latin typeface="Verdana"/>
                <a:cs typeface="Verdana"/>
              </a:rPr>
              <a:t>deve-</a:t>
            </a:r>
            <a:r>
              <a:rPr sz="1100" spc="-75">
                <a:solidFill>
                  <a:srgbClr val="222E54"/>
                </a:solidFill>
                <a:latin typeface="Verdana"/>
                <a:cs typeface="Verdana"/>
              </a:rPr>
              <a:t>se </a:t>
            </a:r>
            <a:r>
              <a:rPr sz="1100" spc="-85">
                <a:solidFill>
                  <a:srgbClr val="222E54"/>
                </a:solidFill>
                <a:latin typeface="Verdana"/>
                <a:cs typeface="Verdana"/>
              </a:rPr>
              <a:t>validar</a:t>
            </a:r>
            <a:r>
              <a:rPr sz="1100" spc="-75">
                <a:solidFill>
                  <a:srgbClr val="222E54"/>
                </a:solidFill>
                <a:latin typeface="Verdana"/>
                <a:cs typeface="Verdana"/>
              </a:rPr>
              <a:t> </a:t>
            </a:r>
            <a:r>
              <a:rPr sz="1100" spc="-95">
                <a:solidFill>
                  <a:srgbClr val="222E54"/>
                </a:solidFill>
                <a:latin typeface="Verdana"/>
                <a:cs typeface="Verdana"/>
              </a:rPr>
              <a:t>a</a:t>
            </a:r>
            <a:r>
              <a:rPr sz="1100" spc="-75">
                <a:solidFill>
                  <a:srgbClr val="222E54"/>
                </a:solidFill>
                <a:latin typeface="Verdana"/>
                <a:cs typeface="Verdana"/>
              </a:rPr>
              <a:t> </a:t>
            </a:r>
            <a:r>
              <a:rPr sz="1100" spc="-85">
                <a:solidFill>
                  <a:srgbClr val="222E54"/>
                </a:solidFill>
                <a:latin typeface="Verdana"/>
                <a:cs typeface="Verdana"/>
              </a:rPr>
              <a:t>raiz</a:t>
            </a:r>
            <a:r>
              <a:rPr sz="1100" spc="-75">
                <a:solidFill>
                  <a:srgbClr val="222E54"/>
                </a:solidFill>
                <a:latin typeface="Verdana"/>
                <a:cs typeface="Verdana"/>
              </a:rPr>
              <a:t> </a:t>
            </a:r>
            <a:r>
              <a:rPr sz="1100" spc="-25">
                <a:solidFill>
                  <a:srgbClr val="222E54"/>
                </a:solidFill>
                <a:latin typeface="Verdana"/>
                <a:cs typeface="Verdana"/>
              </a:rPr>
              <a:t>do </a:t>
            </a:r>
            <a:r>
              <a:rPr sz="1100" spc="-10">
                <a:solidFill>
                  <a:srgbClr val="222E54"/>
                </a:solidFill>
                <a:latin typeface="Verdana"/>
                <a:cs typeface="Verdana"/>
              </a:rPr>
              <a:t>CNPJ.</a:t>
            </a:r>
            <a:endParaRPr sz="1100">
              <a:latin typeface="Verdana"/>
              <a:cs typeface="Verdana"/>
            </a:endParaRPr>
          </a:p>
        </p:txBody>
      </p:sp>
      <p:sp>
        <p:nvSpPr>
          <p:cNvPr id="17" name="object 17"/>
          <p:cNvSpPr txBox="1"/>
          <p:nvPr/>
        </p:nvSpPr>
        <p:spPr>
          <a:xfrm>
            <a:off x="7706664" y="3288657"/>
            <a:ext cx="2456180"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5">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75">
                <a:solidFill>
                  <a:srgbClr val="222E54"/>
                </a:solidFill>
                <a:latin typeface="Verdana"/>
                <a:cs typeface="Verdana"/>
              </a:rPr>
              <a:t>Confira se</a:t>
            </a:r>
            <a:r>
              <a:rPr sz="1100" spc="-70">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a:t>
            </a:r>
            <a:r>
              <a:rPr sz="1100" spc="-85">
                <a:solidFill>
                  <a:srgbClr val="222E54"/>
                </a:solidFill>
                <a:latin typeface="Verdana"/>
                <a:cs typeface="Verdana"/>
              </a:rPr>
              <a:t>Razão</a:t>
            </a:r>
            <a:r>
              <a:rPr sz="1100" spc="-70">
                <a:solidFill>
                  <a:srgbClr val="222E54"/>
                </a:solidFill>
                <a:latin typeface="Verdana"/>
                <a:cs typeface="Verdana"/>
              </a:rPr>
              <a:t> </a:t>
            </a:r>
            <a:r>
              <a:rPr sz="1100" spc="-65">
                <a:solidFill>
                  <a:srgbClr val="222E54"/>
                </a:solidFill>
                <a:latin typeface="Verdana"/>
                <a:cs typeface="Verdana"/>
              </a:rPr>
              <a:t>Social</a:t>
            </a:r>
            <a:r>
              <a:rPr sz="1100" spc="-70">
                <a:solidFill>
                  <a:srgbClr val="222E54"/>
                </a:solidFill>
                <a:latin typeface="Verdana"/>
                <a:cs typeface="Verdana"/>
              </a:rPr>
              <a:t> </a:t>
            </a:r>
            <a:r>
              <a:rPr sz="1100" spc="-25">
                <a:solidFill>
                  <a:srgbClr val="222E54"/>
                </a:solidFill>
                <a:latin typeface="Verdana"/>
                <a:cs typeface="Verdana"/>
              </a:rPr>
              <a:t>e/ </a:t>
            </a:r>
            <a:r>
              <a:rPr sz="1100" spc="-80">
                <a:solidFill>
                  <a:srgbClr val="222E54"/>
                </a:solidFill>
                <a:latin typeface="Verdana"/>
                <a:cs typeface="Verdana"/>
              </a:rPr>
              <a:t>ou </a:t>
            </a:r>
            <a:r>
              <a:rPr sz="1100" spc="-50">
                <a:solidFill>
                  <a:srgbClr val="222E54"/>
                </a:solidFill>
                <a:latin typeface="Verdana"/>
                <a:cs typeface="Verdana"/>
              </a:rPr>
              <a:t>CNPJ</a:t>
            </a:r>
            <a:r>
              <a:rPr sz="1100" spc="-80">
                <a:solidFill>
                  <a:srgbClr val="222E54"/>
                </a:solidFill>
                <a:latin typeface="Verdana"/>
                <a:cs typeface="Verdana"/>
              </a:rPr>
              <a:t> </a:t>
            </a:r>
            <a:r>
              <a:rPr sz="1100" spc="-85">
                <a:solidFill>
                  <a:srgbClr val="222E54"/>
                </a:solidFill>
                <a:latin typeface="Verdana"/>
                <a:cs typeface="Verdana"/>
              </a:rPr>
              <a:t>informados</a:t>
            </a:r>
            <a:r>
              <a:rPr sz="1100" spc="-80">
                <a:solidFill>
                  <a:srgbClr val="222E54"/>
                </a:solidFill>
                <a:latin typeface="Verdana"/>
                <a:cs typeface="Verdana"/>
              </a:rPr>
              <a:t> estão de </a:t>
            </a:r>
            <a:r>
              <a:rPr sz="1100" spc="-10">
                <a:solidFill>
                  <a:srgbClr val="222E54"/>
                </a:solidFill>
                <a:latin typeface="Verdana"/>
                <a:cs typeface="Verdana"/>
              </a:rPr>
              <a:t>acordo </a:t>
            </a:r>
            <a:r>
              <a:rPr sz="1100" spc="-85">
                <a:solidFill>
                  <a:srgbClr val="222E54"/>
                </a:solidFill>
                <a:latin typeface="Verdana"/>
                <a:cs typeface="Verdana"/>
              </a:rPr>
              <a:t>com</a:t>
            </a:r>
            <a:r>
              <a:rPr sz="1100" spc="-90">
                <a:solidFill>
                  <a:srgbClr val="222E54"/>
                </a:solidFill>
                <a:latin typeface="Verdana"/>
                <a:cs typeface="Verdana"/>
              </a:rPr>
              <a:t> </a:t>
            </a:r>
            <a:r>
              <a:rPr sz="1100" spc="-65">
                <a:solidFill>
                  <a:srgbClr val="222E54"/>
                </a:solidFill>
                <a:latin typeface="Verdana"/>
                <a:cs typeface="Verdana"/>
              </a:rPr>
              <a:t>o</a:t>
            </a:r>
            <a:r>
              <a:rPr sz="1100" spc="-85">
                <a:solidFill>
                  <a:srgbClr val="222E54"/>
                </a:solidFill>
                <a:latin typeface="Verdana"/>
                <a:cs typeface="Verdana"/>
              </a:rPr>
              <a:t> </a:t>
            </a:r>
            <a:r>
              <a:rPr sz="1100" spc="-80">
                <a:solidFill>
                  <a:srgbClr val="222E54"/>
                </a:solidFill>
                <a:latin typeface="Verdana"/>
                <a:cs typeface="Verdana"/>
              </a:rPr>
              <a:t>cadastro</a:t>
            </a:r>
            <a:r>
              <a:rPr sz="1100" spc="-90">
                <a:solidFill>
                  <a:srgbClr val="222E54"/>
                </a:solidFill>
                <a:latin typeface="Verdana"/>
                <a:cs typeface="Verdana"/>
              </a:rPr>
              <a:t> </a:t>
            </a:r>
            <a:r>
              <a:rPr sz="1100" spc="-70">
                <a:solidFill>
                  <a:srgbClr val="222E54"/>
                </a:solidFill>
                <a:latin typeface="Verdana"/>
                <a:cs typeface="Verdana"/>
              </a:rPr>
              <a:t>do</a:t>
            </a:r>
            <a:r>
              <a:rPr sz="1100" spc="-85">
                <a:solidFill>
                  <a:srgbClr val="222E54"/>
                </a:solidFill>
                <a:latin typeface="Verdana"/>
                <a:cs typeface="Verdana"/>
              </a:rPr>
              <a:t> </a:t>
            </a:r>
            <a:r>
              <a:rPr sz="1100" spc="-10">
                <a:solidFill>
                  <a:srgbClr val="222E54"/>
                </a:solidFill>
                <a:latin typeface="Verdana"/>
                <a:cs typeface="Verdana"/>
              </a:rPr>
              <a:t>fornecedor.</a:t>
            </a:r>
            <a:endParaRPr sz="1100">
              <a:latin typeface="Verdana"/>
              <a:cs typeface="Verdana"/>
            </a:endParaRPr>
          </a:p>
        </p:txBody>
      </p:sp>
      <p:pic>
        <p:nvPicPr>
          <p:cNvPr id="2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EA36261-D7C5-AF8F-0902-5600DADCEAB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834147" y="333911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C06FD87-C8D8-1DDE-218A-32B475EF59D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124945" y="333911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BE5C12C-11B5-A070-B224-2A8097ACE7B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506120" y="3339118"/>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82CADA4-895B-98EC-3A27-4CC85483A9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842810" y="355563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B11DCBC7-97C4-29D6-F7E8-C5AFC12CCF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223985" y="367687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096DBB45-07A2-DB26-5446-83C93775A5B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137354" y="378080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8F400680-4830-828C-B06F-253EEC9E7D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492540" y="423980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3703AF68-215D-99AD-9821-8679EE92092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774676" y="423980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603B1A60-BED5-BBD4-7AC5-EA60020AC6F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514783" y="4343735"/>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spc="-10"/>
              <a:t>FUNÇÃO:</a:t>
            </a:r>
          </a:p>
          <a:p>
            <a:pPr marL="12700" marR="216535">
              <a:lnSpc>
                <a:spcPct val="100000"/>
              </a:lnSpc>
            </a:pPr>
            <a:r>
              <a:rPr b="0" spc="-50">
                <a:latin typeface="Verdana"/>
                <a:cs typeface="Verdana"/>
              </a:rPr>
              <a:t>A</a:t>
            </a:r>
            <a:r>
              <a:rPr b="0" spc="-120">
                <a:latin typeface="Verdana"/>
                <a:cs typeface="Verdana"/>
              </a:rPr>
              <a:t> </a:t>
            </a:r>
            <a:r>
              <a:rPr b="0" spc="-95">
                <a:latin typeface="Verdana"/>
                <a:cs typeface="Verdana"/>
              </a:rPr>
              <a:t>Certidão</a:t>
            </a:r>
            <a:r>
              <a:rPr b="0" spc="-114">
                <a:latin typeface="Verdana"/>
                <a:cs typeface="Verdana"/>
              </a:rPr>
              <a:t> </a:t>
            </a:r>
            <a:r>
              <a:rPr b="0" spc="-110">
                <a:latin typeface="Verdana"/>
                <a:cs typeface="Verdana"/>
              </a:rPr>
              <a:t>de</a:t>
            </a:r>
            <a:r>
              <a:rPr b="0" spc="-120">
                <a:latin typeface="Verdana"/>
                <a:cs typeface="Verdana"/>
              </a:rPr>
              <a:t> </a:t>
            </a:r>
            <a:r>
              <a:rPr b="0" spc="-105">
                <a:latin typeface="Verdana"/>
                <a:cs typeface="Verdana"/>
              </a:rPr>
              <a:t>Regularidade</a:t>
            </a:r>
            <a:r>
              <a:rPr b="0" spc="-114">
                <a:latin typeface="Verdana"/>
                <a:cs typeface="Verdana"/>
              </a:rPr>
              <a:t> </a:t>
            </a:r>
            <a:r>
              <a:rPr b="0" spc="-100">
                <a:latin typeface="Verdana"/>
                <a:cs typeface="Verdana"/>
              </a:rPr>
              <a:t>do</a:t>
            </a:r>
            <a:r>
              <a:rPr b="0" spc="-120">
                <a:latin typeface="Verdana"/>
                <a:cs typeface="Verdana"/>
              </a:rPr>
              <a:t> </a:t>
            </a:r>
            <a:r>
              <a:rPr b="0" spc="-85">
                <a:latin typeface="Verdana"/>
                <a:cs typeface="Verdana"/>
              </a:rPr>
              <a:t>FGTS</a:t>
            </a:r>
            <a:r>
              <a:rPr b="0" spc="-114">
                <a:latin typeface="Verdana"/>
                <a:cs typeface="Verdana"/>
              </a:rPr>
              <a:t> </a:t>
            </a:r>
            <a:r>
              <a:rPr b="0" spc="-120">
                <a:latin typeface="Verdana"/>
                <a:cs typeface="Verdana"/>
              </a:rPr>
              <a:t>comprova </a:t>
            </a:r>
            <a:r>
              <a:rPr b="0" spc="-110">
                <a:latin typeface="Verdana"/>
                <a:cs typeface="Verdana"/>
              </a:rPr>
              <a:t>que</a:t>
            </a:r>
            <a:r>
              <a:rPr b="0" spc="-114">
                <a:latin typeface="Verdana"/>
                <a:cs typeface="Verdana"/>
              </a:rPr>
              <a:t> a</a:t>
            </a:r>
            <a:r>
              <a:rPr b="0" spc="-120">
                <a:latin typeface="Verdana"/>
                <a:cs typeface="Verdana"/>
              </a:rPr>
              <a:t> empresa</a:t>
            </a:r>
            <a:r>
              <a:rPr b="0" spc="-114">
                <a:latin typeface="Verdana"/>
                <a:cs typeface="Verdana"/>
              </a:rPr>
              <a:t> </a:t>
            </a:r>
            <a:r>
              <a:rPr b="0" spc="-110">
                <a:latin typeface="Verdana"/>
                <a:cs typeface="Verdana"/>
              </a:rPr>
              <a:t>está</a:t>
            </a:r>
            <a:r>
              <a:rPr b="0" spc="-120">
                <a:latin typeface="Verdana"/>
                <a:cs typeface="Verdana"/>
              </a:rPr>
              <a:t> </a:t>
            </a:r>
            <a:r>
              <a:rPr b="0" spc="-160">
                <a:latin typeface="Verdana"/>
                <a:cs typeface="Verdana"/>
              </a:rPr>
              <a:t>em</a:t>
            </a:r>
            <a:r>
              <a:rPr b="0" spc="-114">
                <a:latin typeface="Verdana"/>
                <a:cs typeface="Verdana"/>
              </a:rPr>
              <a:t> </a:t>
            </a:r>
            <a:r>
              <a:rPr b="0" spc="-95">
                <a:latin typeface="Verdana"/>
                <a:cs typeface="Verdana"/>
              </a:rPr>
              <a:t>dia</a:t>
            </a:r>
            <a:r>
              <a:rPr b="0" spc="-120">
                <a:latin typeface="Verdana"/>
                <a:cs typeface="Verdana"/>
              </a:rPr>
              <a:t> </a:t>
            </a:r>
            <a:r>
              <a:rPr b="0" spc="-110">
                <a:latin typeface="Verdana"/>
                <a:cs typeface="Verdana"/>
              </a:rPr>
              <a:t>com</a:t>
            </a:r>
            <a:r>
              <a:rPr b="0" spc="-114">
                <a:latin typeface="Verdana"/>
                <a:cs typeface="Verdana"/>
              </a:rPr>
              <a:t> </a:t>
            </a:r>
            <a:r>
              <a:rPr b="0" spc="-80">
                <a:latin typeface="Verdana"/>
                <a:cs typeface="Verdana"/>
              </a:rPr>
              <a:t>os</a:t>
            </a:r>
            <a:r>
              <a:rPr b="0" spc="-120">
                <a:latin typeface="Verdana"/>
                <a:cs typeface="Verdana"/>
              </a:rPr>
              <a:t> </a:t>
            </a:r>
            <a:r>
              <a:rPr b="0" spc="-95">
                <a:latin typeface="Verdana"/>
                <a:cs typeface="Verdana"/>
              </a:rPr>
              <a:t>depósitos</a:t>
            </a:r>
            <a:r>
              <a:rPr b="0" spc="-114">
                <a:latin typeface="Verdana"/>
                <a:cs typeface="Verdana"/>
              </a:rPr>
              <a:t> </a:t>
            </a:r>
            <a:r>
              <a:rPr b="0" spc="-25">
                <a:latin typeface="Verdana"/>
                <a:cs typeface="Verdana"/>
              </a:rPr>
              <a:t>de- </a:t>
            </a:r>
            <a:r>
              <a:rPr b="0" spc="-100">
                <a:latin typeface="Verdana"/>
                <a:cs typeface="Verdana"/>
              </a:rPr>
              <a:t>vidos</a:t>
            </a:r>
            <a:r>
              <a:rPr b="0" spc="-114">
                <a:latin typeface="Verdana"/>
                <a:cs typeface="Verdana"/>
              </a:rPr>
              <a:t> </a:t>
            </a:r>
            <a:r>
              <a:rPr b="0" spc="-105">
                <a:latin typeface="Verdana"/>
                <a:cs typeface="Verdana"/>
              </a:rPr>
              <a:t>ao</a:t>
            </a:r>
            <a:r>
              <a:rPr b="0" spc="-114">
                <a:latin typeface="Verdana"/>
                <a:cs typeface="Verdana"/>
              </a:rPr>
              <a:t> </a:t>
            </a:r>
            <a:r>
              <a:rPr b="0" spc="-100">
                <a:latin typeface="Verdana"/>
                <a:cs typeface="Verdana"/>
              </a:rPr>
              <a:t>Fundo</a:t>
            </a:r>
            <a:r>
              <a:rPr b="0" spc="-114">
                <a:latin typeface="Verdana"/>
                <a:cs typeface="Verdana"/>
              </a:rPr>
              <a:t> </a:t>
            </a:r>
            <a:r>
              <a:rPr b="0" spc="-110">
                <a:latin typeface="Verdana"/>
                <a:cs typeface="Verdana"/>
              </a:rPr>
              <a:t>de</a:t>
            </a:r>
            <a:r>
              <a:rPr b="0" spc="-114">
                <a:latin typeface="Verdana"/>
                <a:cs typeface="Verdana"/>
              </a:rPr>
              <a:t> Garantia</a:t>
            </a:r>
            <a:r>
              <a:rPr b="0" spc="-110">
                <a:latin typeface="Verdana"/>
                <a:cs typeface="Verdana"/>
              </a:rPr>
              <a:t> </a:t>
            </a:r>
            <a:r>
              <a:rPr b="0" spc="-100">
                <a:latin typeface="Verdana"/>
                <a:cs typeface="Verdana"/>
              </a:rPr>
              <a:t>por</a:t>
            </a:r>
            <a:r>
              <a:rPr b="0" spc="-114">
                <a:latin typeface="Verdana"/>
                <a:cs typeface="Verdana"/>
              </a:rPr>
              <a:t> </a:t>
            </a:r>
            <a:r>
              <a:rPr b="0" spc="-150">
                <a:latin typeface="Verdana"/>
                <a:cs typeface="Verdana"/>
              </a:rPr>
              <a:t>Tempo</a:t>
            </a:r>
            <a:r>
              <a:rPr b="0" spc="-114">
                <a:latin typeface="Verdana"/>
                <a:cs typeface="Verdana"/>
              </a:rPr>
              <a:t> </a:t>
            </a:r>
            <a:r>
              <a:rPr b="0" spc="-110">
                <a:latin typeface="Verdana"/>
                <a:cs typeface="Verdana"/>
              </a:rPr>
              <a:t>de</a:t>
            </a:r>
            <a:r>
              <a:rPr b="0" spc="-114">
                <a:latin typeface="Verdana"/>
                <a:cs typeface="Verdana"/>
              </a:rPr>
              <a:t> </a:t>
            </a:r>
            <a:r>
              <a:rPr b="0" spc="-120">
                <a:latin typeface="Verdana"/>
                <a:cs typeface="Verdana"/>
              </a:rPr>
              <a:t>Serviço.</a:t>
            </a:r>
            <a:r>
              <a:rPr b="0" spc="-114">
                <a:latin typeface="Verdana"/>
                <a:cs typeface="Verdana"/>
              </a:rPr>
              <a:t> </a:t>
            </a:r>
            <a:r>
              <a:rPr b="0" spc="-90">
                <a:latin typeface="Verdana"/>
                <a:cs typeface="Verdana"/>
              </a:rPr>
              <a:t>Ela</a:t>
            </a:r>
            <a:r>
              <a:rPr b="0" spc="-110">
                <a:latin typeface="Verdana"/>
                <a:cs typeface="Verdana"/>
              </a:rPr>
              <a:t> </a:t>
            </a:r>
            <a:r>
              <a:rPr b="0" spc="-114">
                <a:latin typeface="Verdana"/>
                <a:cs typeface="Verdana"/>
              </a:rPr>
              <a:t>é </a:t>
            </a:r>
            <a:r>
              <a:rPr b="0" spc="-165">
                <a:latin typeface="Verdana"/>
                <a:cs typeface="Verdana"/>
              </a:rPr>
              <a:t>um</a:t>
            </a:r>
            <a:r>
              <a:rPr b="0" spc="-114">
                <a:latin typeface="Verdana"/>
                <a:cs typeface="Verdana"/>
              </a:rPr>
              <a:t> </a:t>
            </a:r>
            <a:r>
              <a:rPr b="0" spc="-120">
                <a:latin typeface="Verdana"/>
                <a:cs typeface="Verdana"/>
              </a:rPr>
              <a:t>documento</a:t>
            </a:r>
            <a:r>
              <a:rPr b="0" spc="-114">
                <a:latin typeface="Verdana"/>
                <a:cs typeface="Verdana"/>
              </a:rPr>
              <a:t> </a:t>
            </a:r>
            <a:r>
              <a:rPr b="0" spc="-80">
                <a:latin typeface="Verdana"/>
                <a:cs typeface="Verdana"/>
              </a:rPr>
              <a:t>oficial</a:t>
            </a:r>
            <a:r>
              <a:rPr b="0" spc="-114">
                <a:latin typeface="Verdana"/>
                <a:cs typeface="Verdana"/>
              </a:rPr>
              <a:t> </a:t>
            </a:r>
            <a:r>
              <a:rPr b="0" spc="-110">
                <a:latin typeface="Verdana"/>
                <a:cs typeface="Verdana"/>
              </a:rPr>
              <a:t>emitido </a:t>
            </a:r>
            <a:r>
              <a:rPr b="0" spc="-100">
                <a:latin typeface="Verdana"/>
                <a:cs typeface="Verdana"/>
              </a:rPr>
              <a:t>pela</a:t>
            </a:r>
            <a:r>
              <a:rPr b="0" spc="-114">
                <a:latin typeface="Verdana"/>
                <a:cs typeface="Verdana"/>
              </a:rPr>
              <a:t> </a:t>
            </a:r>
            <a:r>
              <a:rPr b="0" spc="-10">
                <a:latin typeface="Verdana"/>
                <a:cs typeface="Verdana"/>
              </a:rPr>
              <a:t>Caixa </a:t>
            </a:r>
            <a:r>
              <a:rPr b="0" spc="-95">
                <a:latin typeface="Verdana"/>
                <a:cs typeface="Verdana"/>
              </a:rPr>
              <a:t>Econômica</a:t>
            </a:r>
            <a:r>
              <a:rPr b="0" spc="-114">
                <a:latin typeface="Verdana"/>
                <a:cs typeface="Verdana"/>
              </a:rPr>
              <a:t> </a:t>
            </a:r>
            <a:r>
              <a:rPr b="0" spc="-95">
                <a:latin typeface="Verdana"/>
                <a:cs typeface="Verdana"/>
              </a:rPr>
              <a:t>Federal</a:t>
            </a:r>
            <a:r>
              <a:rPr b="0" spc="-114">
                <a:latin typeface="Verdana"/>
                <a:cs typeface="Verdana"/>
              </a:rPr>
              <a:t> e atesta a </a:t>
            </a:r>
            <a:r>
              <a:rPr b="0" spc="-95">
                <a:latin typeface="Verdana"/>
                <a:cs typeface="Verdana"/>
              </a:rPr>
              <a:t>situação</a:t>
            </a:r>
            <a:r>
              <a:rPr b="0" spc="-110">
                <a:latin typeface="Verdana"/>
                <a:cs typeface="Verdana"/>
              </a:rPr>
              <a:t> de</a:t>
            </a:r>
            <a:r>
              <a:rPr b="0" spc="-114">
                <a:latin typeface="Verdana"/>
                <a:cs typeface="Verdana"/>
              </a:rPr>
              <a:t> </a:t>
            </a:r>
            <a:r>
              <a:rPr b="0" spc="-110">
                <a:latin typeface="Verdana"/>
                <a:cs typeface="Verdana"/>
              </a:rPr>
              <a:t>regularidade</a:t>
            </a:r>
            <a:r>
              <a:rPr b="0" spc="-114">
                <a:latin typeface="Verdana"/>
                <a:cs typeface="Verdana"/>
              </a:rPr>
              <a:t> </a:t>
            </a:r>
            <a:r>
              <a:rPr b="0" spc="-110">
                <a:latin typeface="Verdana"/>
                <a:cs typeface="Verdana"/>
              </a:rPr>
              <a:t>da</a:t>
            </a:r>
            <a:r>
              <a:rPr b="0" spc="-114">
                <a:latin typeface="Verdana"/>
                <a:cs typeface="Verdana"/>
              </a:rPr>
              <a:t> </a:t>
            </a:r>
            <a:r>
              <a:rPr b="0" spc="-120">
                <a:latin typeface="Verdana"/>
                <a:cs typeface="Verdana"/>
              </a:rPr>
              <a:t>empresa</a:t>
            </a:r>
            <a:r>
              <a:rPr b="0" spc="-114">
                <a:latin typeface="Verdana"/>
                <a:cs typeface="Verdana"/>
              </a:rPr>
              <a:t> </a:t>
            </a:r>
            <a:r>
              <a:rPr b="0" spc="-160">
                <a:latin typeface="Verdana"/>
                <a:cs typeface="Verdana"/>
              </a:rPr>
              <a:t>em</a:t>
            </a:r>
            <a:r>
              <a:rPr b="0" spc="-114">
                <a:latin typeface="Verdana"/>
                <a:cs typeface="Verdana"/>
              </a:rPr>
              <a:t> </a:t>
            </a:r>
            <a:r>
              <a:rPr b="0" spc="-100">
                <a:latin typeface="Verdana"/>
                <a:cs typeface="Verdana"/>
              </a:rPr>
              <a:t>relação</a:t>
            </a:r>
            <a:r>
              <a:rPr b="0" spc="-110">
                <a:latin typeface="Verdana"/>
                <a:cs typeface="Verdana"/>
              </a:rPr>
              <a:t> </a:t>
            </a:r>
            <a:r>
              <a:rPr b="0" spc="-114">
                <a:latin typeface="Verdana"/>
                <a:cs typeface="Verdana"/>
              </a:rPr>
              <a:t>a </a:t>
            </a:r>
            <a:r>
              <a:rPr b="0" spc="-95">
                <a:latin typeface="Verdana"/>
                <a:cs typeface="Verdana"/>
              </a:rPr>
              <a:t>essa</a:t>
            </a:r>
            <a:r>
              <a:rPr b="0" spc="-114">
                <a:latin typeface="Verdana"/>
                <a:cs typeface="Verdana"/>
              </a:rPr>
              <a:t> </a:t>
            </a:r>
            <a:r>
              <a:rPr b="0" spc="-10">
                <a:latin typeface="Verdana"/>
                <a:cs typeface="Verdana"/>
              </a:rPr>
              <a:t>obrigação </a:t>
            </a:r>
            <a:r>
              <a:rPr b="0" spc="-40">
                <a:latin typeface="Verdana"/>
                <a:cs typeface="Verdana"/>
              </a:rPr>
              <a:t>trabalhista.</a:t>
            </a:r>
          </a:p>
          <a:p>
            <a:pPr marL="12700">
              <a:lnSpc>
                <a:spcPct val="100000"/>
              </a:lnSpc>
              <a:spcBef>
                <a:spcPts val="1800"/>
              </a:spcBef>
            </a:pPr>
            <a:r>
              <a:rPr spc="-10"/>
              <a:t>IMPORTÂNCIA:</a:t>
            </a:r>
          </a:p>
          <a:p>
            <a:pPr marL="12700" marR="5080">
              <a:lnSpc>
                <a:spcPct val="100000"/>
              </a:lnSpc>
            </a:pPr>
            <a:r>
              <a:rPr b="0" spc="-85">
                <a:latin typeface="Verdana"/>
                <a:cs typeface="Verdana"/>
              </a:rPr>
              <a:t>Esse</a:t>
            </a:r>
            <a:r>
              <a:rPr b="0" spc="-110">
                <a:latin typeface="Verdana"/>
                <a:cs typeface="Verdana"/>
              </a:rPr>
              <a:t> </a:t>
            </a:r>
            <a:r>
              <a:rPr b="0" spc="-120">
                <a:latin typeface="Verdana"/>
                <a:cs typeface="Verdana"/>
              </a:rPr>
              <a:t>documento</a:t>
            </a:r>
            <a:r>
              <a:rPr b="0" spc="-110">
                <a:latin typeface="Verdana"/>
                <a:cs typeface="Verdana"/>
              </a:rPr>
              <a:t> </a:t>
            </a:r>
            <a:r>
              <a:rPr b="0" spc="-114">
                <a:latin typeface="Verdana"/>
                <a:cs typeface="Verdana"/>
              </a:rPr>
              <a:t>é</a:t>
            </a:r>
            <a:r>
              <a:rPr b="0" spc="-110">
                <a:latin typeface="Verdana"/>
                <a:cs typeface="Verdana"/>
              </a:rPr>
              <a:t> </a:t>
            </a:r>
            <a:r>
              <a:rPr b="0" spc="-105">
                <a:latin typeface="Verdana"/>
                <a:cs typeface="Verdana"/>
              </a:rPr>
              <a:t>indispensável</a:t>
            </a:r>
            <a:r>
              <a:rPr b="0" spc="-110">
                <a:latin typeface="Verdana"/>
                <a:cs typeface="Verdana"/>
              </a:rPr>
              <a:t> no </a:t>
            </a:r>
            <a:r>
              <a:rPr b="0" spc="-90">
                <a:latin typeface="Verdana"/>
                <a:cs typeface="Verdana"/>
              </a:rPr>
              <a:t>processo</a:t>
            </a:r>
            <a:r>
              <a:rPr b="0" spc="-110">
                <a:latin typeface="Verdana"/>
                <a:cs typeface="Verdana"/>
              </a:rPr>
              <a:t> de </a:t>
            </a:r>
            <a:r>
              <a:rPr b="0" spc="-114">
                <a:latin typeface="Verdana"/>
                <a:cs typeface="Verdana"/>
              </a:rPr>
              <a:t>conformidade,</a:t>
            </a:r>
            <a:r>
              <a:rPr b="0" spc="-110">
                <a:latin typeface="Verdana"/>
                <a:cs typeface="Verdana"/>
              </a:rPr>
              <a:t> </a:t>
            </a:r>
            <a:r>
              <a:rPr b="0" spc="-85">
                <a:latin typeface="Verdana"/>
                <a:cs typeface="Verdana"/>
              </a:rPr>
              <a:t>pois</a:t>
            </a:r>
            <a:r>
              <a:rPr b="0" spc="-110">
                <a:latin typeface="Verdana"/>
                <a:cs typeface="Verdana"/>
              </a:rPr>
              <a:t> </a:t>
            </a:r>
            <a:r>
              <a:rPr b="0" spc="-125">
                <a:latin typeface="Verdana"/>
                <a:cs typeface="Verdana"/>
              </a:rPr>
              <a:t>garante</a:t>
            </a:r>
            <a:r>
              <a:rPr b="0" spc="-110">
                <a:latin typeface="Verdana"/>
                <a:cs typeface="Verdana"/>
              </a:rPr>
              <a:t> que </a:t>
            </a:r>
            <a:r>
              <a:rPr b="0" spc="-114">
                <a:latin typeface="Verdana"/>
                <a:cs typeface="Verdana"/>
              </a:rPr>
              <a:t>a</a:t>
            </a:r>
            <a:r>
              <a:rPr b="0" spc="-110">
                <a:latin typeface="Verdana"/>
                <a:cs typeface="Verdana"/>
              </a:rPr>
              <a:t> </a:t>
            </a:r>
            <a:r>
              <a:rPr b="0" spc="-120">
                <a:latin typeface="Verdana"/>
                <a:cs typeface="Verdana"/>
              </a:rPr>
              <a:t>empresa</a:t>
            </a:r>
            <a:r>
              <a:rPr b="0" spc="-105">
                <a:latin typeface="Verdana"/>
                <a:cs typeface="Verdana"/>
              </a:rPr>
              <a:t> </a:t>
            </a:r>
            <a:r>
              <a:rPr b="0" spc="-20">
                <a:latin typeface="Verdana"/>
                <a:cs typeface="Verdana"/>
              </a:rPr>
              <a:t>man- </a:t>
            </a:r>
            <a:r>
              <a:rPr b="0" spc="-150">
                <a:latin typeface="Verdana"/>
                <a:cs typeface="Verdana"/>
              </a:rPr>
              <a:t>tém</a:t>
            </a:r>
            <a:r>
              <a:rPr b="0" spc="-110">
                <a:latin typeface="Verdana"/>
                <a:cs typeface="Verdana"/>
              </a:rPr>
              <a:t> </a:t>
            </a:r>
            <a:r>
              <a:rPr b="0" spc="-80">
                <a:latin typeface="Verdana"/>
                <a:cs typeface="Verdana"/>
              </a:rPr>
              <a:t>os</a:t>
            </a:r>
            <a:r>
              <a:rPr b="0" spc="-105">
                <a:latin typeface="Verdana"/>
                <a:cs typeface="Verdana"/>
              </a:rPr>
              <a:t> recolhimentos</a:t>
            </a:r>
            <a:r>
              <a:rPr b="0" spc="-110">
                <a:latin typeface="Verdana"/>
                <a:cs typeface="Verdana"/>
              </a:rPr>
              <a:t> </a:t>
            </a:r>
            <a:r>
              <a:rPr b="0" spc="-100">
                <a:latin typeface="Verdana"/>
                <a:cs typeface="Verdana"/>
              </a:rPr>
              <a:t>do</a:t>
            </a:r>
            <a:r>
              <a:rPr b="0" spc="-105">
                <a:latin typeface="Verdana"/>
                <a:cs typeface="Verdana"/>
              </a:rPr>
              <a:t> </a:t>
            </a:r>
            <a:r>
              <a:rPr b="0" spc="-85">
                <a:latin typeface="Verdana"/>
                <a:cs typeface="Verdana"/>
              </a:rPr>
              <a:t>FGTS</a:t>
            </a:r>
            <a:r>
              <a:rPr b="0" spc="-105">
                <a:latin typeface="Verdana"/>
                <a:cs typeface="Verdana"/>
              </a:rPr>
              <a:t> </a:t>
            </a:r>
            <a:r>
              <a:rPr b="0" spc="-114">
                <a:latin typeface="Verdana"/>
                <a:cs typeface="Verdana"/>
              </a:rPr>
              <a:t>atualizados,</a:t>
            </a:r>
            <a:r>
              <a:rPr b="0" spc="-110">
                <a:latin typeface="Verdana"/>
                <a:cs typeface="Verdana"/>
              </a:rPr>
              <a:t> protegendo</a:t>
            </a:r>
            <a:r>
              <a:rPr b="0" spc="-105">
                <a:latin typeface="Verdana"/>
                <a:cs typeface="Verdana"/>
              </a:rPr>
              <a:t> </a:t>
            </a:r>
            <a:r>
              <a:rPr b="0" spc="-80">
                <a:latin typeface="Verdana"/>
                <a:cs typeface="Verdana"/>
              </a:rPr>
              <a:t>os</a:t>
            </a:r>
            <a:r>
              <a:rPr b="0" spc="-105">
                <a:latin typeface="Verdana"/>
                <a:cs typeface="Verdana"/>
              </a:rPr>
              <a:t> </a:t>
            </a:r>
            <a:r>
              <a:rPr b="0" spc="-95">
                <a:latin typeface="Verdana"/>
                <a:cs typeface="Verdana"/>
              </a:rPr>
              <a:t>direitos</a:t>
            </a:r>
            <a:r>
              <a:rPr b="0" spc="-110">
                <a:latin typeface="Verdana"/>
                <a:cs typeface="Verdana"/>
              </a:rPr>
              <a:t> </a:t>
            </a:r>
            <a:r>
              <a:rPr b="0" spc="-90">
                <a:latin typeface="Verdana"/>
                <a:cs typeface="Verdana"/>
              </a:rPr>
              <a:t>dos</a:t>
            </a:r>
            <a:r>
              <a:rPr b="0" spc="-105">
                <a:latin typeface="Verdana"/>
                <a:cs typeface="Verdana"/>
              </a:rPr>
              <a:t> </a:t>
            </a:r>
            <a:r>
              <a:rPr b="0" spc="-100">
                <a:latin typeface="Verdana"/>
                <a:cs typeface="Verdana"/>
              </a:rPr>
              <a:t>colaboradores</a:t>
            </a:r>
            <a:r>
              <a:rPr b="0" spc="-105">
                <a:latin typeface="Verdana"/>
                <a:cs typeface="Verdana"/>
              </a:rPr>
              <a:t> </a:t>
            </a:r>
            <a:r>
              <a:rPr b="0" spc="-114">
                <a:latin typeface="Verdana"/>
                <a:cs typeface="Verdana"/>
              </a:rPr>
              <a:t>e</a:t>
            </a:r>
            <a:r>
              <a:rPr b="0" spc="-110">
                <a:latin typeface="Verdana"/>
                <a:cs typeface="Verdana"/>
              </a:rPr>
              <a:t> </a:t>
            </a:r>
            <a:r>
              <a:rPr b="0" spc="-10">
                <a:latin typeface="Verdana"/>
                <a:cs typeface="Verdana"/>
              </a:rPr>
              <a:t>evitando </a:t>
            </a:r>
            <a:r>
              <a:rPr b="0" spc="-85">
                <a:latin typeface="Verdana"/>
                <a:cs typeface="Verdana"/>
              </a:rPr>
              <a:t>riscos</a:t>
            </a:r>
            <a:r>
              <a:rPr b="0" spc="-110">
                <a:latin typeface="Verdana"/>
                <a:cs typeface="Verdana"/>
              </a:rPr>
              <a:t> </a:t>
            </a:r>
            <a:r>
              <a:rPr b="0" spc="-95">
                <a:latin typeface="Verdana"/>
                <a:cs typeface="Verdana"/>
              </a:rPr>
              <a:t>legais</a:t>
            </a:r>
            <a:r>
              <a:rPr b="0" spc="-110">
                <a:latin typeface="Verdana"/>
                <a:cs typeface="Verdana"/>
              </a:rPr>
              <a:t> </a:t>
            </a:r>
            <a:r>
              <a:rPr b="0" spc="-114">
                <a:latin typeface="Verdana"/>
                <a:cs typeface="Verdana"/>
              </a:rPr>
              <a:t>e</a:t>
            </a:r>
            <a:r>
              <a:rPr b="0" spc="-110">
                <a:latin typeface="Verdana"/>
                <a:cs typeface="Verdana"/>
              </a:rPr>
              <a:t> </a:t>
            </a:r>
            <a:r>
              <a:rPr b="0" spc="-120">
                <a:latin typeface="Verdana"/>
                <a:cs typeface="Verdana"/>
              </a:rPr>
              <a:t>contratuais.</a:t>
            </a:r>
            <a:r>
              <a:rPr b="0" spc="-105">
                <a:latin typeface="Verdana"/>
                <a:cs typeface="Verdana"/>
              </a:rPr>
              <a:t> </a:t>
            </a:r>
            <a:r>
              <a:rPr b="0" spc="-80">
                <a:latin typeface="Verdana"/>
                <a:cs typeface="Verdana"/>
              </a:rPr>
              <a:t>Na</a:t>
            </a:r>
            <a:r>
              <a:rPr b="0" spc="-110">
                <a:latin typeface="Verdana"/>
                <a:cs typeface="Verdana"/>
              </a:rPr>
              <a:t> </a:t>
            </a:r>
            <a:r>
              <a:rPr b="0" spc="-120">
                <a:latin typeface="Verdana"/>
                <a:cs typeface="Verdana"/>
              </a:rPr>
              <a:t>validação,</a:t>
            </a:r>
            <a:r>
              <a:rPr b="0" spc="-110">
                <a:latin typeface="Verdana"/>
                <a:cs typeface="Verdana"/>
              </a:rPr>
              <a:t> </a:t>
            </a:r>
            <a:r>
              <a:rPr b="0" spc="-100">
                <a:latin typeface="Verdana"/>
                <a:cs typeface="Verdana"/>
              </a:rPr>
              <a:t>ele</a:t>
            </a:r>
            <a:r>
              <a:rPr b="0" spc="-110">
                <a:latin typeface="Verdana"/>
                <a:cs typeface="Verdana"/>
              </a:rPr>
              <a:t> </a:t>
            </a:r>
            <a:r>
              <a:rPr b="0" spc="-95">
                <a:latin typeface="Verdana"/>
                <a:cs typeface="Verdana"/>
              </a:rPr>
              <a:t>funciona</a:t>
            </a:r>
            <a:r>
              <a:rPr b="0" spc="-105">
                <a:latin typeface="Verdana"/>
                <a:cs typeface="Verdana"/>
              </a:rPr>
              <a:t> </a:t>
            </a:r>
            <a:r>
              <a:rPr b="0" spc="-114">
                <a:latin typeface="Verdana"/>
                <a:cs typeface="Verdana"/>
              </a:rPr>
              <a:t>como</a:t>
            </a:r>
            <a:r>
              <a:rPr b="0" spc="-110">
                <a:latin typeface="Verdana"/>
                <a:cs typeface="Verdana"/>
              </a:rPr>
              <a:t> </a:t>
            </a:r>
            <a:r>
              <a:rPr b="0" spc="-165">
                <a:latin typeface="Verdana"/>
                <a:cs typeface="Verdana"/>
              </a:rPr>
              <a:t>um</a:t>
            </a:r>
            <a:r>
              <a:rPr b="0" spc="-110">
                <a:latin typeface="Verdana"/>
                <a:cs typeface="Verdana"/>
              </a:rPr>
              <a:t> </a:t>
            </a:r>
            <a:r>
              <a:rPr b="0" spc="-90">
                <a:latin typeface="Verdana"/>
                <a:cs typeface="Verdana"/>
              </a:rPr>
              <a:t>dos</a:t>
            </a:r>
            <a:r>
              <a:rPr b="0" spc="-105">
                <a:latin typeface="Verdana"/>
                <a:cs typeface="Verdana"/>
              </a:rPr>
              <a:t> </a:t>
            </a:r>
            <a:r>
              <a:rPr b="0" spc="-90">
                <a:latin typeface="Verdana"/>
                <a:cs typeface="Verdana"/>
              </a:rPr>
              <a:t>principais</a:t>
            </a:r>
            <a:r>
              <a:rPr b="0" spc="-110">
                <a:latin typeface="Verdana"/>
                <a:cs typeface="Verdana"/>
              </a:rPr>
              <a:t> </a:t>
            </a:r>
            <a:r>
              <a:rPr b="0" spc="-125">
                <a:latin typeface="Verdana"/>
                <a:cs typeface="Verdana"/>
              </a:rPr>
              <a:t>parâmetros</a:t>
            </a:r>
            <a:r>
              <a:rPr b="0" spc="-110">
                <a:latin typeface="Verdana"/>
                <a:cs typeface="Verdana"/>
              </a:rPr>
              <a:t> </a:t>
            </a:r>
            <a:r>
              <a:rPr b="0" spc="-120">
                <a:latin typeface="Verdana"/>
                <a:cs typeface="Verdana"/>
              </a:rPr>
              <a:t>para</a:t>
            </a:r>
            <a:r>
              <a:rPr b="0" spc="-110">
                <a:latin typeface="Verdana"/>
                <a:cs typeface="Verdana"/>
              </a:rPr>
              <a:t> </a:t>
            </a:r>
            <a:r>
              <a:rPr b="0" spc="-20">
                <a:latin typeface="Verdana"/>
                <a:cs typeface="Verdana"/>
              </a:rPr>
              <a:t>con- </a:t>
            </a:r>
            <a:r>
              <a:rPr b="0" spc="-130">
                <a:latin typeface="Verdana"/>
                <a:cs typeface="Verdana"/>
              </a:rPr>
              <a:t>firmar</a:t>
            </a:r>
            <a:r>
              <a:rPr b="0" spc="-105">
                <a:latin typeface="Verdana"/>
                <a:cs typeface="Verdana"/>
              </a:rPr>
              <a:t> </a:t>
            </a:r>
            <a:r>
              <a:rPr b="0" spc="-114">
                <a:latin typeface="Verdana"/>
                <a:cs typeface="Verdana"/>
              </a:rPr>
              <a:t>a</a:t>
            </a:r>
            <a:r>
              <a:rPr b="0" spc="-105">
                <a:latin typeface="Verdana"/>
                <a:cs typeface="Verdana"/>
              </a:rPr>
              <a:t> </a:t>
            </a:r>
            <a:r>
              <a:rPr b="0" spc="-100">
                <a:latin typeface="Verdana"/>
                <a:cs typeface="Verdana"/>
              </a:rPr>
              <a:t>idoneidade</a:t>
            </a:r>
            <a:r>
              <a:rPr b="0" spc="-105">
                <a:latin typeface="Verdana"/>
                <a:cs typeface="Verdana"/>
              </a:rPr>
              <a:t> </a:t>
            </a:r>
            <a:r>
              <a:rPr b="0" spc="-110">
                <a:latin typeface="Verdana"/>
                <a:cs typeface="Verdana"/>
              </a:rPr>
              <a:t>da</a:t>
            </a:r>
            <a:r>
              <a:rPr b="0" spc="-105">
                <a:latin typeface="Verdana"/>
                <a:cs typeface="Verdana"/>
              </a:rPr>
              <a:t> </a:t>
            </a:r>
            <a:r>
              <a:rPr b="0" spc="-120">
                <a:latin typeface="Verdana"/>
                <a:cs typeface="Verdana"/>
              </a:rPr>
              <a:t>empresa</a:t>
            </a:r>
            <a:r>
              <a:rPr b="0" spc="-105">
                <a:latin typeface="Verdana"/>
                <a:cs typeface="Verdana"/>
              </a:rPr>
              <a:t> </a:t>
            </a:r>
            <a:r>
              <a:rPr b="0" spc="-120">
                <a:latin typeface="Verdana"/>
                <a:cs typeface="Verdana"/>
              </a:rPr>
              <a:t>perante</a:t>
            </a:r>
            <a:r>
              <a:rPr b="0" spc="-105">
                <a:latin typeface="Verdana"/>
                <a:cs typeface="Verdana"/>
              </a:rPr>
              <a:t> </a:t>
            </a:r>
            <a:r>
              <a:rPr b="0" spc="-110">
                <a:latin typeface="Verdana"/>
                <a:cs typeface="Verdana"/>
              </a:rPr>
              <a:t>clientes,</a:t>
            </a:r>
            <a:r>
              <a:rPr b="0" spc="-100">
                <a:latin typeface="Verdana"/>
                <a:cs typeface="Verdana"/>
              </a:rPr>
              <a:t> </a:t>
            </a:r>
            <a:r>
              <a:rPr b="0" spc="-105">
                <a:latin typeface="Verdana"/>
                <a:cs typeface="Verdana"/>
              </a:rPr>
              <a:t>fornecedores </a:t>
            </a:r>
            <a:r>
              <a:rPr b="0" spc="-114">
                <a:latin typeface="Verdana"/>
                <a:cs typeface="Verdana"/>
              </a:rPr>
              <a:t>e</a:t>
            </a:r>
            <a:r>
              <a:rPr b="0" spc="-105">
                <a:latin typeface="Verdana"/>
                <a:cs typeface="Verdana"/>
              </a:rPr>
              <a:t> órgãos </a:t>
            </a:r>
            <a:r>
              <a:rPr b="0" spc="-110">
                <a:latin typeface="Verdana"/>
                <a:cs typeface="Verdana"/>
              </a:rPr>
              <a:t>de</a:t>
            </a:r>
            <a:r>
              <a:rPr b="0" spc="-105">
                <a:latin typeface="Verdana"/>
                <a:cs typeface="Verdana"/>
              </a:rPr>
              <a:t> </a:t>
            </a:r>
            <a:r>
              <a:rPr b="0" spc="-10">
                <a:latin typeface="Verdana"/>
                <a:cs typeface="Verdana"/>
              </a:rPr>
              <a:t>fiscalização.</a:t>
            </a:r>
          </a:p>
          <a:p>
            <a:pPr marL="12700">
              <a:lnSpc>
                <a:spcPct val="100000"/>
              </a:lnSpc>
              <a:spcBef>
                <a:spcPts val="1800"/>
              </a:spcBef>
            </a:pPr>
            <a:r>
              <a:rPr spc="-10"/>
              <a:t>CURIOSIDADES:</a:t>
            </a:r>
          </a:p>
          <a:p>
            <a:pPr marL="12700" marR="88265">
              <a:lnSpc>
                <a:spcPct val="100000"/>
              </a:lnSpc>
            </a:pPr>
            <a:r>
              <a:rPr b="0" spc="-50">
                <a:latin typeface="Verdana"/>
                <a:cs typeface="Verdana"/>
              </a:rPr>
              <a:t>A</a:t>
            </a:r>
            <a:r>
              <a:rPr b="0" spc="-110">
                <a:latin typeface="Verdana"/>
                <a:cs typeface="Verdana"/>
              </a:rPr>
              <a:t> </a:t>
            </a:r>
            <a:r>
              <a:rPr b="0" spc="-90">
                <a:latin typeface="Verdana"/>
                <a:cs typeface="Verdana"/>
              </a:rPr>
              <a:t>certidão</a:t>
            </a:r>
            <a:r>
              <a:rPr b="0" spc="-110">
                <a:latin typeface="Verdana"/>
                <a:cs typeface="Verdana"/>
              </a:rPr>
              <a:t> </a:t>
            </a:r>
            <a:r>
              <a:rPr b="0" spc="-125">
                <a:latin typeface="Verdana"/>
                <a:cs typeface="Verdana"/>
              </a:rPr>
              <a:t>deve</a:t>
            </a:r>
            <a:r>
              <a:rPr b="0" spc="-110">
                <a:latin typeface="Verdana"/>
                <a:cs typeface="Verdana"/>
              </a:rPr>
              <a:t> </a:t>
            </a:r>
            <a:r>
              <a:rPr b="0" spc="-125">
                <a:latin typeface="Verdana"/>
                <a:cs typeface="Verdana"/>
              </a:rPr>
              <a:t>sempre</a:t>
            </a:r>
            <a:r>
              <a:rPr b="0" spc="-110">
                <a:latin typeface="Verdana"/>
                <a:cs typeface="Verdana"/>
              </a:rPr>
              <a:t> </a:t>
            </a:r>
            <a:r>
              <a:rPr b="0" spc="-114">
                <a:latin typeface="Verdana"/>
                <a:cs typeface="Verdana"/>
              </a:rPr>
              <a:t>estar</a:t>
            </a:r>
            <a:r>
              <a:rPr b="0" spc="-110">
                <a:latin typeface="Verdana"/>
                <a:cs typeface="Verdana"/>
              </a:rPr>
              <a:t> </a:t>
            </a:r>
            <a:r>
              <a:rPr b="0" spc="-105">
                <a:latin typeface="Verdana"/>
                <a:cs typeface="Verdana"/>
              </a:rPr>
              <a:t>alinhada</a:t>
            </a:r>
            <a:r>
              <a:rPr b="0" spc="-110">
                <a:latin typeface="Verdana"/>
                <a:cs typeface="Verdana"/>
              </a:rPr>
              <a:t> </a:t>
            </a:r>
            <a:r>
              <a:rPr b="0" spc="-114">
                <a:latin typeface="Verdana"/>
                <a:cs typeface="Verdana"/>
              </a:rPr>
              <a:t>à</a:t>
            </a:r>
            <a:r>
              <a:rPr b="0" spc="-105">
                <a:latin typeface="Verdana"/>
                <a:cs typeface="Verdana"/>
              </a:rPr>
              <a:t> </a:t>
            </a:r>
            <a:r>
              <a:rPr b="0" spc="-100">
                <a:latin typeface="Verdana"/>
                <a:cs typeface="Verdana"/>
              </a:rPr>
              <a:t>competência</a:t>
            </a:r>
            <a:r>
              <a:rPr b="0" spc="-110">
                <a:latin typeface="Verdana"/>
                <a:cs typeface="Verdana"/>
              </a:rPr>
              <a:t> </a:t>
            </a:r>
            <a:r>
              <a:rPr b="0" spc="-160">
                <a:latin typeface="Verdana"/>
                <a:cs typeface="Verdana"/>
              </a:rPr>
              <a:t>em</a:t>
            </a:r>
            <a:r>
              <a:rPr b="0" spc="-110">
                <a:latin typeface="Verdana"/>
                <a:cs typeface="Verdana"/>
              </a:rPr>
              <a:t> </a:t>
            </a:r>
            <a:r>
              <a:rPr b="0" spc="-114">
                <a:latin typeface="Verdana"/>
                <a:cs typeface="Verdana"/>
              </a:rPr>
              <a:t>análise,</a:t>
            </a:r>
            <a:r>
              <a:rPr b="0" spc="-110">
                <a:latin typeface="Verdana"/>
                <a:cs typeface="Verdana"/>
              </a:rPr>
              <a:t> </a:t>
            </a:r>
            <a:r>
              <a:rPr b="0" spc="-105">
                <a:latin typeface="Verdana"/>
                <a:cs typeface="Verdana"/>
              </a:rPr>
              <a:t>sendo</a:t>
            </a:r>
            <a:r>
              <a:rPr b="0" spc="-110">
                <a:latin typeface="Verdana"/>
                <a:cs typeface="Verdana"/>
              </a:rPr>
              <a:t> </a:t>
            </a:r>
            <a:r>
              <a:rPr b="0" spc="-90">
                <a:latin typeface="Verdana"/>
                <a:cs typeface="Verdana"/>
              </a:rPr>
              <a:t>aceitos</a:t>
            </a:r>
            <a:r>
              <a:rPr b="0" spc="-110">
                <a:latin typeface="Verdana"/>
                <a:cs typeface="Verdana"/>
              </a:rPr>
              <a:t> apenas</a:t>
            </a:r>
            <a:r>
              <a:rPr b="0" spc="-105">
                <a:latin typeface="Verdana"/>
                <a:cs typeface="Verdana"/>
              </a:rPr>
              <a:t> </a:t>
            </a:r>
            <a:r>
              <a:rPr b="0" spc="-65">
                <a:latin typeface="Verdana"/>
                <a:cs typeface="Verdana"/>
              </a:rPr>
              <a:t>documen- </a:t>
            </a:r>
            <a:r>
              <a:rPr b="0" spc="-105">
                <a:latin typeface="Verdana"/>
                <a:cs typeface="Verdana"/>
              </a:rPr>
              <a:t>tos</a:t>
            </a:r>
            <a:r>
              <a:rPr b="0" spc="-114">
                <a:latin typeface="Verdana"/>
                <a:cs typeface="Verdana"/>
              </a:rPr>
              <a:t> </a:t>
            </a:r>
            <a:r>
              <a:rPr b="0" spc="-105">
                <a:latin typeface="Verdana"/>
                <a:cs typeface="Verdana"/>
              </a:rPr>
              <a:t>emitidos</a:t>
            </a:r>
            <a:r>
              <a:rPr b="0" spc="-110">
                <a:latin typeface="Verdana"/>
                <a:cs typeface="Verdana"/>
              </a:rPr>
              <a:t> </a:t>
            </a:r>
            <a:r>
              <a:rPr b="0" spc="-120">
                <a:latin typeface="Verdana"/>
                <a:cs typeface="Verdana"/>
              </a:rPr>
              <a:t>dentro</a:t>
            </a:r>
            <a:r>
              <a:rPr b="0" spc="-110">
                <a:latin typeface="Verdana"/>
                <a:cs typeface="Verdana"/>
              </a:rPr>
              <a:t> ou </a:t>
            </a:r>
            <a:r>
              <a:rPr b="0" spc="-95">
                <a:latin typeface="Verdana"/>
                <a:cs typeface="Verdana"/>
              </a:rPr>
              <a:t>após</a:t>
            </a:r>
            <a:r>
              <a:rPr b="0" spc="-110">
                <a:latin typeface="Verdana"/>
                <a:cs typeface="Verdana"/>
              </a:rPr>
              <a:t> </a:t>
            </a:r>
            <a:r>
              <a:rPr b="0" spc="-100">
                <a:latin typeface="Verdana"/>
                <a:cs typeface="Verdana"/>
              </a:rPr>
              <a:t>o</a:t>
            </a:r>
            <a:r>
              <a:rPr b="0" spc="-114">
                <a:latin typeface="Verdana"/>
                <a:cs typeface="Verdana"/>
              </a:rPr>
              <a:t> </a:t>
            </a:r>
            <a:r>
              <a:rPr b="0" spc="-100">
                <a:latin typeface="Verdana"/>
                <a:cs typeface="Verdana"/>
              </a:rPr>
              <a:t>período</a:t>
            </a:r>
            <a:r>
              <a:rPr b="0" spc="-110">
                <a:latin typeface="Verdana"/>
                <a:cs typeface="Verdana"/>
              </a:rPr>
              <a:t> </a:t>
            </a:r>
            <a:r>
              <a:rPr b="0" spc="-100">
                <a:latin typeface="Verdana"/>
                <a:cs typeface="Verdana"/>
              </a:rPr>
              <a:t>solicitado,</a:t>
            </a:r>
            <a:r>
              <a:rPr b="0" spc="-110">
                <a:latin typeface="Verdana"/>
                <a:cs typeface="Verdana"/>
              </a:rPr>
              <a:t> </a:t>
            </a:r>
            <a:r>
              <a:rPr b="0" spc="-100">
                <a:latin typeface="Verdana"/>
                <a:cs typeface="Verdana"/>
              </a:rPr>
              <a:t>ainda</a:t>
            </a:r>
            <a:r>
              <a:rPr b="0" spc="-110">
                <a:latin typeface="Verdana"/>
                <a:cs typeface="Verdana"/>
              </a:rPr>
              <a:t> que </a:t>
            </a:r>
            <a:r>
              <a:rPr b="0" spc="-114">
                <a:latin typeface="Verdana"/>
                <a:cs typeface="Verdana"/>
              </a:rPr>
              <a:t>possuam </a:t>
            </a:r>
            <a:r>
              <a:rPr b="0" spc="-110">
                <a:latin typeface="Verdana"/>
                <a:cs typeface="Verdana"/>
              </a:rPr>
              <a:t>validade </a:t>
            </a:r>
            <a:r>
              <a:rPr b="0" spc="-125">
                <a:latin typeface="Verdana"/>
                <a:cs typeface="Verdana"/>
              </a:rPr>
              <a:t>formal</a:t>
            </a:r>
            <a:r>
              <a:rPr b="0" spc="-110">
                <a:latin typeface="Verdana"/>
                <a:cs typeface="Verdana"/>
              </a:rPr>
              <a:t> de </a:t>
            </a:r>
            <a:r>
              <a:rPr b="0" spc="-130">
                <a:latin typeface="Verdana"/>
                <a:cs typeface="Verdana"/>
              </a:rPr>
              <a:t>30</a:t>
            </a:r>
            <a:r>
              <a:rPr b="0" spc="-110">
                <a:latin typeface="Verdana"/>
                <a:cs typeface="Verdana"/>
              </a:rPr>
              <a:t> </a:t>
            </a:r>
            <a:r>
              <a:rPr b="0" spc="-10">
                <a:latin typeface="Verdana"/>
                <a:cs typeface="Verdana"/>
              </a:rPr>
              <a:t>dias.</a:t>
            </a:r>
          </a:p>
          <a:p>
            <a:pPr marL="12700" marR="172720">
              <a:lnSpc>
                <a:spcPct val="100000"/>
              </a:lnSpc>
            </a:pPr>
            <a:r>
              <a:rPr b="0" spc="-114">
                <a:latin typeface="Verdana"/>
                <a:cs typeface="Verdana"/>
              </a:rPr>
              <a:t>Documentos</a:t>
            </a:r>
            <a:r>
              <a:rPr b="0" spc="-110">
                <a:latin typeface="Verdana"/>
                <a:cs typeface="Verdana"/>
              </a:rPr>
              <a:t> </a:t>
            </a:r>
            <a:r>
              <a:rPr b="0" spc="-105">
                <a:latin typeface="Verdana"/>
                <a:cs typeface="Verdana"/>
              </a:rPr>
              <a:t>emitidos </a:t>
            </a:r>
            <a:r>
              <a:rPr b="0" spc="-114">
                <a:latin typeface="Verdana"/>
                <a:cs typeface="Verdana"/>
              </a:rPr>
              <a:t>antes</a:t>
            </a:r>
            <a:r>
              <a:rPr b="0" spc="-110">
                <a:latin typeface="Verdana"/>
                <a:cs typeface="Verdana"/>
              </a:rPr>
              <a:t> da</a:t>
            </a:r>
            <a:r>
              <a:rPr b="0" spc="-105">
                <a:latin typeface="Verdana"/>
                <a:cs typeface="Verdana"/>
              </a:rPr>
              <a:t> </a:t>
            </a:r>
            <a:r>
              <a:rPr b="0" spc="-100">
                <a:latin typeface="Verdana"/>
                <a:cs typeface="Verdana"/>
              </a:rPr>
              <a:t>competência</a:t>
            </a:r>
            <a:r>
              <a:rPr b="0" spc="-105">
                <a:latin typeface="Verdana"/>
                <a:cs typeface="Verdana"/>
              </a:rPr>
              <a:t> </a:t>
            </a:r>
            <a:r>
              <a:rPr b="0" spc="-110">
                <a:latin typeface="Verdana"/>
                <a:cs typeface="Verdana"/>
              </a:rPr>
              <a:t>não </a:t>
            </a:r>
            <a:r>
              <a:rPr b="0" spc="-100">
                <a:latin typeface="Verdana"/>
                <a:cs typeface="Verdana"/>
              </a:rPr>
              <a:t>são</a:t>
            </a:r>
            <a:r>
              <a:rPr b="0" spc="-105">
                <a:latin typeface="Verdana"/>
                <a:cs typeface="Verdana"/>
              </a:rPr>
              <a:t> aceitos.</a:t>
            </a:r>
            <a:r>
              <a:rPr b="0" spc="-110">
                <a:latin typeface="Verdana"/>
                <a:cs typeface="Verdana"/>
              </a:rPr>
              <a:t> </a:t>
            </a:r>
            <a:r>
              <a:rPr b="0" spc="-125">
                <a:latin typeface="Verdana"/>
                <a:cs typeface="Verdana"/>
              </a:rPr>
              <a:t>Embora</a:t>
            </a:r>
            <a:r>
              <a:rPr b="0" spc="-105">
                <a:latin typeface="Verdana"/>
                <a:cs typeface="Verdana"/>
              </a:rPr>
              <a:t> </a:t>
            </a:r>
            <a:r>
              <a:rPr b="0" spc="-100">
                <a:latin typeface="Verdana"/>
                <a:cs typeface="Verdana"/>
              </a:rPr>
              <a:t>o</a:t>
            </a:r>
            <a:r>
              <a:rPr b="0" spc="-105">
                <a:latin typeface="Verdana"/>
                <a:cs typeface="Verdana"/>
              </a:rPr>
              <a:t> </a:t>
            </a:r>
            <a:r>
              <a:rPr b="0" spc="-45">
                <a:latin typeface="Verdana"/>
                <a:cs typeface="Verdana"/>
              </a:rPr>
              <a:t>CRF</a:t>
            </a:r>
            <a:r>
              <a:rPr b="0" spc="-110">
                <a:latin typeface="Verdana"/>
                <a:cs typeface="Verdana"/>
              </a:rPr>
              <a:t> </a:t>
            </a:r>
            <a:r>
              <a:rPr b="0" spc="-120">
                <a:latin typeface="Verdana"/>
                <a:cs typeface="Verdana"/>
              </a:rPr>
              <a:t>seja</a:t>
            </a:r>
            <a:r>
              <a:rPr b="0" spc="-105">
                <a:latin typeface="Verdana"/>
                <a:cs typeface="Verdana"/>
              </a:rPr>
              <a:t> </a:t>
            </a:r>
            <a:r>
              <a:rPr b="0" spc="-135">
                <a:latin typeface="Verdana"/>
                <a:cs typeface="Verdana"/>
              </a:rPr>
              <a:t>autônomo,</a:t>
            </a:r>
            <a:r>
              <a:rPr b="0" spc="-105">
                <a:latin typeface="Verdana"/>
                <a:cs typeface="Verdana"/>
              </a:rPr>
              <a:t> </a:t>
            </a:r>
            <a:r>
              <a:rPr b="0" spc="-25">
                <a:latin typeface="Verdana"/>
                <a:cs typeface="Verdana"/>
              </a:rPr>
              <a:t>ele </a:t>
            </a:r>
            <a:r>
              <a:rPr b="0" spc="-114">
                <a:latin typeface="Verdana"/>
                <a:cs typeface="Verdana"/>
              </a:rPr>
              <a:t>serve</a:t>
            </a:r>
            <a:r>
              <a:rPr b="0" spc="-110">
                <a:latin typeface="Verdana"/>
                <a:cs typeface="Verdana"/>
              </a:rPr>
              <a:t> de</a:t>
            </a:r>
            <a:r>
              <a:rPr b="0" spc="-105">
                <a:latin typeface="Verdana"/>
                <a:cs typeface="Verdana"/>
              </a:rPr>
              <a:t> </a:t>
            </a:r>
            <a:r>
              <a:rPr b="0" spc="-110">
                <a:latin typeface="Verdana"/>
                <a:cs typeface="Verdana"/>
              </a:rPr>
              <a:t>base </a:t>
            </a:r>
            <a:r>
              <a:rPr b="0" spc="-120">
                <a:latin typeface="Verdana"/>
                <a:cs typeface="Verdana"/>
              </a:rPr>
              <a:t>para</a:t>
            </a:r>
            <a:r>
              <a:rPr b="0" spc="-105">
                <a:latin typeface="Verdana"/>
                <a:cs typeface="Verdana"/>
              </a:rPr>
              <a:t> </a:t>
            </a:r>
            <a:r>
              <a:rPr b="0" spc="-114">
                <a:latin typeface="Verdana"/>
                <a:cs typeface="Verdana"/>
              </a:rPr>
              <a:t>validar</a:t>
            </a:r>
            <a:r>
              <a:rPr b="0" spc="-105">
                <a:latin typeface="Verdana"/>
                <a:cs typeface="Verdana"/>
              </a:rPr>
              <a:t> </a:t>
            </a:r>
            <a:r>
              <a:rPr b="0" spc="-114">
                <a:latin typeface="Verdana"/>
                <a:cs typeface="Verdana"/>
              </a:rPr>
              <a:t>a</a:t>
            </a:r>
            <a:r>
              <a:rPr b="0" spc="-110">
                <a:latin typeface="Verdana"/>
                <a:cs typeface="Verdana"/>
              </a:rPr>
              <a:t> conformidade</a:t>
            </a:r>
            <a:r>
              <a:rPr b="0" spc="-105">
                <a:latin typeface="Verdana"/>
                <a:cs typeface="Verdana"/>
              </a:rPr>
              <a:t> </a:t>
            </a:r>
            <a:r>
              <a:rPr b="0" spc="-100">
                <a:latin typeface="Verdana"/>
                <a:cs typeface="Verdana"/>
              </a:rPr>
              <a:t>do</a:t>
            </a:r>
            <a:r>
              <a:rPr b="0" spc="-105">
                <a:latin typeface="Verdana"/>
                <a:cs typeface="Verdana"/>
              </a:rPr>
              <a:t> </a:t>
            </a:r>
            <a:r>
              <a:rPr b="0" spc="-110">
                <a:latin typeface="Verdana"/>
                <a:cs typeface="Verdana"/>
              </a:rPr>
              <a:t>recolhimento </a:t>
            </a:r>
            <a:r>
              <a:rPr b="0" spc="-120">
                <a:latin typeface="Verdana"/>
                <a:cs typeface="Verdana"/>
              </a:rPr>
              <a:t>mensal</a:t>
            </a:r>
            <a:r>
              <a:rPr b="0" spc="-105">
                <a:latin typeface="Verdana"/>
                <a:cs typeface="Verdana"/>
              </a:rPr>
              <a:t> </a:t>
            </a:r>
            <a:r>
              <a:rPr b="0" spc="-110">
                <a:latin typeface="Verdana"/>
                <a:cs typeface="Verdana"/>
              </a:rPr>
              <a:t>apresentado</a:t>
            </a:r>
            <a:r>
              <a:rPr b="0" spc="-105">
                <a:latin typeface="Verdana"/>
                <a:cs typeface="Verdana"/>
              </a:rPr>
              <a:t> </a:t>
            </a:r>
            <a:r>
              <a:rPr b="0" spc="-114">
                <a:latin typeface="Verdana"/>
                <a:cs typeface="Verdana"/>
              </a:rPr>
              <a:t>nas</a:t>
            </a:r>
            <a:r>
              <a:rPr b="0" spc="-110">
                <a:latin typeface="Verdana"/>
                <a:cs typeface="Verdana"/>
              </a:rPr>
              <a:t> </a:t>
            </a:r>
            <a:r>
              <a:rPr b="0" spc="-105">
                <a:latin typeface="Verdana"/>
                <a:cs typeface="Verdana"/>
              </a:rPr>
              <a:t>guias </a:t>
            </a:r>
            <a:r>
              <a:rPr b="0" spc="-114">
                <a:latin typeface="Verdana"/>
                <a:cs typeface="Verdana"/>
              </a:rPr>
              <a:t>e</a:t>
            </a:r>
            <a:r>
              <a:rPr b="0" spc="-105">
                <a:latin typeface="Verdana"/>
                <a:cs typeface="Verdana"/>
              </a:rPr>
              <a:t> </a:t>
            </a:r>
            <a:r>
              <a:rPr b="0" spc="-20">
                <a:latin typeface="Verdana"/>
                <a:cs typeface="Verdana"/>
              </a:rPr>
              <a:t>com- </a:t>
            </a:r>
            <a:r>
              <a:rPr b="0" spc="-120">
                <a:latin typeface="Verdana"/>
                <a:cs typeface="Verdana"/>
              </a:rPr>
              <a:t>provantes</a:t>
            </a:r>
            <a:r>
              <a:rPr b="0" spc="-110">
                <a:latin typeface="Verdana"/>
                <a:cs typeface="Verdana"/>
              </a:rPr>
              <a:t> </a:t>
            </a:r>
            <a:r>
              <a:rPr b="0" spc="-100">
                <a:latin typeface="Verdana"/>
                <a:cs typeface="Verdana"/>
              </a:rPr>
              <a:t>do</a:t>
            </a:r>
            <a:r>
              <a:rPr b="0" spc="-110">
                <a:latin typeface="Verdana"/>
                <a:cs typeface="Verdana"/>
              </a:rPr>
              <a:t> </a:t>
            </a:r>
            <a:r>
              <a:rPr b="0" spc="-85">
                <a:latin typeface="Verdana"/>
                <a:cs typeface="Verdana"/>
              </a:rPr>
              <a:t>FGTS</a:t>
            </a:r>
            <a:r>
              <a:rPr b="0" spc="-105">
                <a:latin typeface="Verdana"/>
                <a:cs typeface="Verdana"/>
              </a:rPr>
              <a:t> Digital,</a:t>
            </a:r>
            <a:r>
              <a:rPr b="0" spc="-110">
                <a:latin typeface="Verdana"/>
                <a:cs typeface="Verdana"/>
              </a:rPr>
              <a:t> </a:t>
            </a:r>
            <a:r>
              <a:rPr b="0" spc="-100">
                <a:latin typeface="Verdana"/>
                <a:cs typeface="Verdana"/>
              </a:rPr>
              <a:t>funcionando</a:t>
            </a:r>
            <a:r>
              <a:rPr b="0" spc="-105">
                <a:latin typeface="Verdana"/>
                <a:cs typeface="Verdana"/>
              </a:rPr>
              <a:t> </a:t>
            </a:r>
            <a:r>
              <a:rPr b="0" spc="-114">
                <a:latin typeface="Verdana"/>
                <a:cs typeface="Verdana"/>
              </a:rPr>
              <a:t>como</a:t>
            </a:r>
            <a:r>
              <a:rPr b="0" spc="-110">
                <a:latin typeface="Verdana"/>
                <a:cs typeface="Verdana"/>
              </a:rPr>
              <a:t> </a:t>
            </a:r>
            <a:r>
              <a:rPr b="0" spc="-165">
                <a:latin typeface="Verdana"/>
                <a:cs typeface="Verdana"/>
              </a:rPr>
              <a:t>um</a:t>
            </a:r>
            <a:r>
              <a:rPr b="0" spc="-105">
                <a:latin typeface="Verdana"/>
                <a:cs typeface="Verdana"/>
              </a:rPr>
              <a:t> </a:t>
            </a:r>
            <a:r>
              <a:rPr b="0" spc="-114">
                <a:latin typeface="Verdana"/>
                <a:cs typeface="Verdana"/>
              </a:rPr>
              <a:t>complemento</a:t>
            </a:r>
            <a:r>
              <a:rPr b="0" spc="-110">
                <a:latin typeface="Verdana"/>
                <a:cs typeface="Verdana"/>
              </a:rPr>
              <a:t> de</a:t>
            </a:r>
            <a:r>
              <a:rPr b="0" spc="-105">
                <a:latin typeface="Verdana"/>
                <a:cs typeface="Verdana"/>
              </a:rPr>
              <a:t> </a:t>
            </a:r>
            <a:r>
              <a:rPr b="0" spc="-10">
                <a:latin typeface="Verdana"/>
                <a:cs typeface="Verdana"/>
              </a:rPr>
              <a:t>checagem</a:t>
            </a:r>
          </a:p>
        </p:txBody>
      </p:sp>
      <p:sp>
        <p:nvSpPr>
          <p:cNvPr id="5" name="object 5"/>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95</a:t>
            </a:fld>
            <a:endParaRPr spc="-25"/>
          </a:p>
        </p:txBody>
      </p:sp>
      <p:sp>
        <p:nvSpPr>
          <p:cNvPr id="6" name="object 6"/>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7" name="object 7"/>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987789" y="896494"/>
            <a:ext cx="6536055" cy="738505"/>
          </a:xfrm>
          <a:prstGeom prst="rect">
            <a:avLst/>
          </a:prstGeom>
        </p:spPr>
        <p:txBody>
          <a:bodyPr vert="horz" wrap="square" lIns="0" tIns="12700" rIns="0" bIns="0" rtlCol="0">
            <a:spAutoFit/>
          </a:bodyPr>
          <a:lstStyle/>
          <a:p>
            <a:pPr marL="21590">
              <a:lnSpc>
                <a:spcPts val="2805"/>
              </a:lnSpc>
              <a:spcBef>
                <a:spcPts val="100"/>
              </a:spcBef>
            </a:pPr>
            <a:r>
              <a:rPr sz="2400" b="1" i="1" spc="-160">
                <a:solidFill>
                  <a:srgbClr val="FFFFFF"/>
                </a:solidFill>
                <a:latin typeface="Trebuchet MS"/>
                <a:cs typeface="Trebuchet MS"/>
              </a:rPr>
              <a:t>Certidão</a:t>
            </a:r>
            <a:r>
              <a:rPr sz="2400" b="1" i="1" spc="-150">
                <a:solidFill>
                  <a:srgbClr val="FFFFFF"/>
                </a:solidFill>
                <a:latin typeface="Trebuchet MS"/>
                <a:cs typeface="Trebuchet MS"/>
              </a:rPr>
              <a:t> </a:t>
            </a:r>
            <a:r>
              <a:rPr sz="2400" b="1" i="1" spc="-170">
                <a:solidFill>
                  <a:srgbClr val="FFFFFF"/>
                </a:solidFill>
                <a:latin typeface="Trebuchet MS"/>
                <a:cs typeface="Trebuchet MS"/>
              </a:rPr>
              <a:t>de</a:t>
            </a:r>
            <a:r>
              <a:rPr sz="2400" b="1" i="1" spc="-150">
                <a:solidFill>
                  <a:srgbClr val="FFFFFF"/>
                </a:solidFill>
                <a:latin typeface="Trebuchet MS"/>
                <a:cs typeface="Trebuchet MS"/>
              </a:rPr>
              <a:t> </a:t>
            </a:r>
            <a:r>
              <a:rPr sz="2400" b="1" i="1" spc="-180">
                <a:solidFill>
                  <a:srgbClr val="FFFFFF"/>
                </a:solidFill>
                <a:latin typeface="Trebuchet MS"/>
                <a:cs typeface="Trebuchet MS"/>
              </a:rPr>
              <a:t>Regularidade</a:t>
            </a:r>
            <a:r>
              <a:rPr sz="2400" b="1" i="1" spc="-145">
                <a:solidFill>
                  <a:srgbClr val="FFFFFF"/>
                </a:solidFill>
                <a:latin typeface="Trebuchet MS"/>
                <a:cs typeface="Trebuchet MS"/>
              </a:rPr>
              <a:t> </a:t>
            </a:r>
            <a:r>
              <a:rPr sz="2400" b="1" i="1" spc="-105">
                <a:solidFill>
                  <a:srgbClr val="FFFFFF"/>
                </a:solidFill>
                <a:latin typeface="Trebuchet MS"/>
                <a:cs typeface="Trebuchet MS"/>
              </a:rPr>
              <a:t>do</a:t>
            </a:r>
            <a:r>
              <a:rPr sz="2400" b="1" i="1" spc="-150">
                <a:solidFill>
                  <a:srgbClr val="FFFFFF"/>
                </a:solidFill>
                <a:latin typeface="Trebuchet MS"/>
                <a:cs typeface="Trebuchet MS"/>
              </a:rPr>
              <a:t> </a:t>
            </a:r>
            <a:r>
              <a:rPr sz="2400" b="1" i="1" spc="-225">
                <a:solidFill>
                  <a:srgbClr val="FFFFFF"/>
                </a:solidFill>
                <a:latin typeface="Trebuchet MS"/>
                <a:cs typeface="Trebuchet MS"/>
              </a:rPr>
              <a:t>FGTS</a:t>
            </a:r>
            <a:r>
              <a:rPr sz="2400" b="1" i="1" spc="-145">
                <a:solidFill>
                  <a:srgbClr val="FFFFFF"/>
                </a:solidFill>
                <a:latin typeface="Trebuchet MS"/>
                <a:cs typeface="Trebuchet MS"/>
              </a:rPr>
              <a:t> </a:t>
            </a:r>
            <a:r>
              <a:rPr sz="2400" b="1" i="1" spc="-60">
                <a:solidFill>
                  <a:srgbClr val="FFFFFF"/>
                </a:solidFill>
                <a:latin typeface="Trebuchet MS"/>
                <a:cs typeface="Trebuchet MS"/>
              </a:rPr>
              <a:t>ou</a:t>
            </a:r>
            <a:r>
              <a:rPr sz="2400" b="1" i="1" spc="-150">
                <a:solidFill>
                  <a:srgbClr val="FFFFFF"/>
                </a:solidFill>
                <a:latin typeface="Trebuchet MS"/>
                <a:cs typeface="Trebuchet MS"/>
              </a:rPr>
              <a:t> </a:t>
            </a:r>
            <a:r>
              <a:rPr sz="2400" b="1" i="1">
                <a:solidFill>
                  <a:srgbClr val="FFFFFF"/>
                </a:solidFill>
                <a:latin typeface="Trebuchet MS"/>
                <a:cs typeface="Trebuchet MS"/>
              </a:rPr>
              <a:t>CND</a:t>
            </a:r>
            <a:r>
              <a:rPr sz="2400" b="1" i="1" spc="-150">
                <a:solidFill>
                  <a:srgbClr val="FFFFFF"/>
                </a:solidFill>
                <a:latin typeface="Trebuchet MS"/>
                <a:cs typeface="Trebuchet MS"/>
              </a:rPr>
              <a:t> </a:t>
            </a:r>
            <a:r>
              <a:rPr sz="2400" b="1" i="1" spc="-105">
                <a:solidFill>
                  <a:srgbClr val="FFFFFF"/>
                </a:solidFill>
                <a:latin typeface="Trebuchet MS"/>
                <a:cs typeface="Trebuchet MS"/>
              </a:rPr>
              <a:t>do</a:t>
            </a:r>
            <a:r>
              <a:rPr sz="2400" b="1" i="1" spc="-145">
                <a:solidFill>
                  <a:srgbClr val="FFFFFF"/>
                </a:solidFill>
                <a:latin typeface="Trebuchet MS"/>
                <a:cs typeface="Trebuchet MS"/>
              </a:rPr>
              <a:t> </a:t>
            </a:r>
            <a:r>
              <a:rPr sz="2400" b="1" i="1" spc="-140">
                <a:solidFill>
                  <a:srgbClr val="FFFFFF"/>
                </a:solidFill>
                <a:latin typeface="Trebuchet MS"/>
                <a:cs typeface="Trebuchet MS"/>
              </a:rPr>
              <a:t>FGTS</a:t>
            </a:r>
            <a:endParaRPr sz="2400">
              <a:latin typeface="Trebuchet MS"/>
              <a:cs typeface="Trebuchet MS"/>
            </a:endParaRPr>
          </a:p>
          <a:p>
            <a:pPr marL="12700">
              <a:lnSpc>
                <a:spcPts val="2805"/>
              </a:lnSpc>
            </a:pPr>
            <a:r>
              <a:rPr sz="2400" i="1" spc="-140">
                <a:solidFill>
                  <a:srgbClr val="FFFFFF"/>
                </a:solidFill>
                <a:latin typeface="Arial"/>
                <a:cs typeface="Arial"/>
              </a:rPr>
              <a:t>Panorama</a:t>
            </a:r>
            <a:r>
              <a:rPr sz="2400" i="1" spc="-55">
                <a:solidFill>
                  <a:srgbClr val="FFFFFF"/>
                </a:solidFill>
                <a:latin typeface="Arial"/>
                <a:cs typeface="Arial"/>
              </a:rPr>
              <a:t> </a:t>
            </a:r>
            <a:r>
              <a:rPr sz="2400" i="1" spc="-135">
                <a:solidFill>
                  <a:srgbClr val="FFFFFF"/>
                </a:solidFill>
                <a:latin typeface="Arial"/>
                <a:cs typeface="Arial"/>
              </a:rPr>
              <a:t>Geral</a:t>
            </a:r>
            <a:r>
              <a:rPr sz="2400" i="1" spc="-55">
                <a:solidFill>
                  <a:srgbClr val="FFFFFF"/>
                </a:solidFill>
                <a:latin typeface="Arial"/>
                <a:cs typeface="Arial"/>
              </a:rPr>
              <a:t> </a:t>
            </a:r>
            <a:r>
              <a:rPr sz="2400" i="1" spc="-20">
                <a:solidFill>
                  <a:srgbClr val="FFFFFF"/>
                </a:solidFill>
                <a:latin typeface="Arial"/>
                <a:cs typeface="Arial"/>
              </a:rPr>
              <a:t>360º</a:t>
            </a:r>
            <a:endParaRPr sz="2400">
              <a:latin typeface="Arial"/>
              <a:cs typeface="Arial"/>
            </a:endParaRPr>
          </a:p>
        </p:txBody>
      </p:sp>
      <p:sp>
        <p:nvSpPr>
          <p:cNvPr id="4" name="object 4"/>
          <p:cNvSpPr txBox="1">
            <a:spLocks noGrp="1"/>
          </p:cNvSpPr>
          <p:nvPr>
            <p:ph type="title"/>
          </p:nvPr>
        </p:nvSpPr>
        <p:spPr>
          <a:xfrm>
            <a:off x="987789" y="211800"/>
            <a:ext cx="5517515" cy="787400"/>
          </a:xfrm>
          <a:prstGeom prst="rect">
            <a:avLst/>
          </a:prstGeom>
        </p:spPr>
        <p:txBody>
          <a:bodyPr vert="horz" wrap="square" lIns="0" tIns="12700" rIns="0" bIns="0" rtlCol="0">
            <a:spAutoFit/>
          </a:bodyPr>
          <a:lstStyle/>
          <a:p>
            <a:pPr marL="12700">
              <a:lnSpc>
                <a:spcPct val="100000"/>
              </a:lnSpc>
              <a:spcBef>
                <a:spcPts val="100"/>
              </a:spcBef>
            </a:pPr>
            <a:r>
              <a:rPr spc="-285"/>
              <a:t>CRF</a:t>
            </a:r>
            <a:r>
              <a:rPr spc="-350"/>
              <a:t> </a:t>
            </a:r>
            <a:r>
              <a:rPr spc="-90"/>
              <a:t>ou</a:t>
            </a:r>
            <a:r>
              <a:rPr spc="-350"/>
              <a:t> </a:t>
            </a:r>
            <a:r>
              <a:rPr spc="150"/>
              <a:t>CND</a:t>
            </a:r>
            <a:r>
              <a:rPr spc="-345"/>
              <a:t> </a:t>
            </a:r>
            <a:r>
              <a:rPr spc="-35"/>
              <a:t>do</a:t>
            </a:r>
            <a:r>
              <a:rPr spc="-350"/>
              <a:t> </a:t>
            </a:r>
            <a:r>
              <a:rPr spc="-180"/>
              <a:t>FGTS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7789" y="896494"/>
            <a:ext cx="6536055" cy="738505"/>
          </a:xfrm>
          <a:prstGeom prst="rect">
            <a:avLst/>
          </a:prstGeom>
        </p:spPr>
        <p:txBody>
          <a:bodyPr vert="horz" wrap="square" lIns="0" tIns="12700" rIns="0" bIns="0" rtlCol="0">
            <a:spAutoFit/>
          </a:bodyPr>
          <a:lstStyle/>
          <a:p>
            <a:pPr marL="21590">
              <a:lnSpc>
                <a:spcPts val="2805"/>
              </a:lnSpc>
              <a:spcBef>
                <a:spcPts val="100"/>
              </a:spcBef>
            </a:pPr>
            <a:r>
              <a:rPr sz="2400" b="1" i="1" spc="-160">
                <a:solidFill>
                  <a:srgbClr val="FFFFFF"/>
                </a:solidFill>
                <a:latin typeface="Trebuchet MS"/>
                <a:cs typeface="Trebuchet MS"/>
              </a:rPr>
              <a:t>Certidão</a:t>
            </a:r>
            <a:r>
              <a:rPr sz="2400" b="1" i="1" spc="-150">
                <a:solidFill>
                  <a:srgbClr val="FFFFFF"/>
                </a:solidFill>
                <a:latin typeface="Trebuchet MS"/>
                <a:cs typeface="Trebuchet MS"/>
              </a:rPr>
              <a:t> </a:t>
            </a:r>
            <a:r>
              <a:rPr sz="2400" b="1" i="1" spc="-170">
                <a:solidFill>
                  <a:srgbClr val="FFFFFF"/>
                </a:solidFill>
                <a:latin typeface="Trebuchet MS"/>
                <a:cs typeface="Trebuchet MS"/>
              </a:rPr>
              <a:t>de</a:t>
            </a:r>
            <a:r>
              <a:rPr sz="2400" b="1" i="1" spc="-150">
                <a:solidFill>
                  <a:srgbClr val="FFFFFF"/>
                </a:solidFill>
                <a:latin typeface="Trebuchet MS"/>
                <a:cs typeface="Trebuchet MS"/>
              </a:rPr>
              <a:t> </a:t>
            </a:r>
            <a:r>
              <a:rPr sz="2400" b="1" i="1" spc="-180">
                <a:solidFill>
                  <a:srgbClr val="FFFFFF"/>
                </a:solidFill>
                <a:latin typeface="Trebuchet MS"/>
                <a:cs typeface="Trebuchet MS"/>
              </a:rPr>
              <a:t>Regularidade</a:t>
            </a:r>
            <a:r>
              <a:rPr sz="2400" b="1" i="1" spc="-145">
                <a:solidFill>
                  <a:srgbClr val="FFFFFF"/>
                </a:solidFill>
                <a:latin typeface="Trebuchet MS"/>
                <a:cs typeface="Trebuchet MS"/>
              </a:rPr>
              <a:t> </a:t>
            </a:r>
            <a:r>
              <a:rPr sz="2400" b="1" i="1" spc="-105">
                <a:solidFill>
                  <a:srgbClr val="FFFFFF"/>
                </a:solidFill>
                <a:latin typeface="Trebuchet MS"/>
                <a:cs typeface="Trebuchet MS"/>
              </a:rPr>
              <a:t>do</a:t>
            </a:r>
            <a:r>
              <a:rPr sz="2400" b="1" i="1" spc="-150">
                <a:solidFill>
                  <a:srgbClr val="FFFFFF"/>
                </a:solidFill>
                <a:latin typeface="Trebuchet MS"/>
                <a:cs typeface="Trebuchet MS"/>
              </a:rPr>
              <a:t> </a:t>
            </a:r>
            <a:r>
              <a:rPr sz="2400" b="1" i="1" spc="-225">
                <a:solidFill>
                  <a:srgbClr val="FFFFFF"/>
                </a:solidFill>
                <a:latin typeface="Trebuchet MS"/>
                <a:cs typeface="Trebuchet MS"/>
              </a:rPr>
              <a:t>FGTS</a:t>
            </a:r>
            <a:r>
              <a:rPr sz="2400" b="1" i="1" spc="-145">
                <a:solidFill>
                  <a:srgbClr val="FFFFFF"/>
                </a:solidFill>
                <a:latin typeface="Trebuchet MS"/>
                <a:cs typeface="Trebuchet MS"/>
              </a:rPr>
              <a:t> </a:t>
            </a:r>
            <a:r>
              <a:rPr sz="2400" b="1" i="1" spc="-60">
                <a:solidFill>
                  <a:srgbClr val="FFFFFF"/>
                </a:solidFill>
                <a:latin typeface="Trebuchet MS"/>
                <a:cs typeface="Trebuchet MS"/>
              </a:rPr>
              <a:t>ou</a:t>
            </a:r>
            <a:r>
              <a:rPr sz="2400" b="1" i="1" spc="-150">
                <a:solidFill>
                  <a:srgbClr val="FFFFFF"/>
                </a:solidFill>
                <a:latin typeface="Trebuchet MS"/>
                <a:cs typeface="Trebuchet MS"/>
              </a:rPr>
              <a:t> </a:t>
            </a:r>
            <a:r>
              <a:rPr sz="2400" b="1" i="1">
                <a:solidFill>
                  <a:srgbClr val="FFFFFF"/>
                </a:solidFill>
                <a:latin typeface="Trebuchet MS"/>
                <a:cs typeface="Trebuchet MS"/>
              </a:rPr>
              <a:t>CND</a:t>
            </a:r>
            <a:r>
              <a:rPr sz="2400" b="1" i="1" spc="-150">
                <a:solidFill>
                  <a:srgbClr val="FFFFFF"/>
                </a:solidFill>
                <a:latin typeface="Trebuchet MS"/>
                <a:cs typeface="Trebuchet MS"/>
              </a:rPr>
              <a:t> </a:t>
            </a:r>
            <a:r>
              <a:rPr sz="2400" b="1" i="1" spc="-105">
                <a:solidFill>
                  <a:srgbClr val="FFFFFF"/>
                </a:solidFill>
                <a:latin typeface="Trebuchet MS"/>
                <a:cs typeface="Trebuchet MS"/>
              </a:rPr>
              <a:t>do</a:t>
            </a:r>
            <a:r>
              <a:rPr sz="2400" b="1" i="1" spc="-145">
                <a:solidFill>
                  <a:srgbClr val="FFFFFF"/>
                </a:solidFill>
                <a:latin typeface="Trebuchet MS"/>
                <a:cs typeface="Trebuchet MS"/>
              </a:rPr>
              <a:t> </a:t>
            </a:r>
            <a:r>
              <a:rPr sz="2400" b="1" i="1" spc="-140">
                <a:solidFill>
                  <a:srgbClr val="FFFFFF"/>
                </a:solidFill>
                <a:latin typeface="Trebuchet MS"/>
                <a:cs typeface="Trebuchet MS"/>
              </a:rPr>
              <a:t>FGTS</a:t>
            </a:r>
            <a:endParaRPr sz="2400">
              <a:latin typeface="Trebuchet MS"/>
              <a:cs typeface="Trebuchet MS"/>
            </a:endParaRPr>
          </a:p>
          <a:p>
            <a:pPr marL="12700">
              <a:lnSpc>
                <a:spcPts val="2805"/>
              </a:lnSpc>
            </a:pPr>
            <a:r>
              <a:rPr sz="2400" i="1" spc="-270">
                <a:solidFill>
                  <a:srgbClr val="FFFFFF"/>
                </a:solidFill>
                <a:latin typeface="Arial"/>
                <a:cs typeface="Arial"/>
              </a:rPr>
              <a:t>Passo</a:t>
            </a:r>
            <a:r>
              <a:rPr sz="2400" i="1" spc="-80">
                <a:solidFill>
                  <a:srgbClr val="FFFFFF"/>
                </a:solidFill>
                <a:latin typeface="Arial"/>
                <a:cs typeface="Arial"/>
              </a:rPr>
              <a:t> </a:t>
            </a:r>
            <a:r>
              <a:rPr sz="2400" i="1" spc="-90">
                <a:solidFill>
                  <a:srgbClr val="FFFFFF"/>
                </a:solidFill>
                <a:latin typeface="Arial"/>
                <a:cs typeface="Arial"/>
              </a:rPr>
              <a:t>a</a:t>
            </a:r>
            <a:r>
              <a:rPr sz="2400" i="1" spc="-80">
                <a:solidFill>
                  <a:srgbClr val="FFFFFF"/>
                </a:solidFill>
                <a:latin typeface="Arial"/>
                <a:cs typeface="Arial"/>
              </a:rPr>
              <a:t> </a:t>
            </a:r>
            <a:r>
              <a:rPr sz="2400" i="1" spc="-185">
                <a:solidFill>
                  <a:srgbClr val="FFFFFF"/>
                </a:solidFill>
                <a:latin typeface="Arial"/>
                <a:cs typeface="Arial"/>
              </a:rPr>
              <a:t>passo</a:t>
            </a:r>
            <a:r>
              <a:rPr sz="2400" i="1" spc="-80">
                <a:solidFill>
                  <a:srgbClr val="FFFFFF"/>
                </a:solidFill>
                <a:latin typeface="Arial"/>
                <a:cs typeface="Arial"/>
              </a:rPr>
              <a:t> </a:t>
            </a:r>
            <a:r>
              <a:rPr sz="2400" i="1" spc="-75">
                <a:solidFill>
                  <a:srgbClr val="FFFFFF"/>
                </a:solidFill>
                <a:latin typeface="Arial"/>
                <a:cs typeface="Arial"/>
              </a:rPr>
              <a:t>para</a:t>
            </a:r>
            <a:r>
              <a:rPr sz="2400" i="1" spc="-80">
                <a:solidFill>
                  <a:srgbClr val="FFFFFF"/>
                </a:solidFill>
                <a:latin typeface="Arial"/>
                <a:cs typeface="Arial"/>
              </a:rPr>
              <a:t> </a:t>
            </a:r>
            <a:r>
              <a:rPr sz="2400" i="1" spc="-10">
                <a:solidFill>
                  <a:srgbClr val="FFFFFF"/>
                </a:solidFill>
                <a:latin typeface="Arial"/>
                <a:cs typeface="Arial"/>
              </a:rPr>
              <a:t>validação</a:t>
            </a:r>
            <a:endParaRPr sz="2400">
              <a:latin typeface="Arial"/>
              <a:cs typeface="Arial"/>
            </a:endParaRPr>
          </a:p>
        </p:txBody>
      </p:sp>
      <p:sp>
        <p:nvSpPr>
          <p:cNvPr id="3" name="object 3"/>
          <p:cNvSpPr txBox="1">
            <a:spLocks noGrp="1"/>
          </p:cNvSpPr>
          <p:nvPr>
            <p:ph type="title"/>
          </p:nvPr>
        </p:nvSpPr>
        <p:spPr>
          <a:xfrm>
            <a:off x="987789" y="211800"/>
            <a:ext cx="5517515" cy="787400"/>
          </a:xfrm>
          <a:prstGeom prst="rect">
            <a:avLst/>
          </a:prstGeom>
        </p:spPr>
        <p:txBody>
          <a:bodyPr vert="horz" wrap="square" lIns="0" tIns="12700" rIns="0" bIns="0" rtlCol="0">
            <a:spAutoFit/>
          </a:bodyPr>
          <a:lstStyle/>
          <a:p>
            <a:pPr marL="12700">
              <a:lnSpc>
                <a:spcPct val="100000"/>
              </a:lnSpc>
              <a:spcBef>
                <a:spcPts val="100"/>
              </a:spcBef>
            </a:pPr>
            <a:r>
              <a:rPr spc="-285"/>
              <a:t>CRF</a:t>
            </a:r>
            <a:r>
              <a:rPr spc="-350"/>
              <a:t> </a:t>
            </a:r>
            <a:r>
              <a:rPr spc="-90"/>
              <a:t>ou</a:t>
            </a:r>
            <a:r>
              <a:rPr spc="-350"/>
              <a:t> </a:t>
            </a:r>
            <a:r>
              <a:rPr spc="150"/>
              <a:t>CND</a:t>
            </a:r>
            <a:r>
              <a:rPr spc="-345"/>
              <a:t> </a:t>
            </a:r>
            <a:r>
              <a:rPr spc="-35"/>
              <a:t>do</a:t>
            </a:r>
            <a:r>
              <a:rPr spc="-350"/>
              <a:t> </a:t>
            </a:r>
            <a:r>
              <a:rPr spc="-180"/>
              <a:t>FGTS</a:t>
            </a:r>
          </a:p>
        </p:txBody>
      </p:sp>
      <p:grpSp>
        <p:nvGrpSpPr>
          <p:cNvPr id="4" name="object 4"/>
          <p:cNvGrpSpPr/>
          <p:nvPr/>
        </p:nvGrpSpPr>
        <p:grpSpPr>
          <a:xfrm>
            <a:off x="479339" y="2340006"/>
            <a:ext cx="7562215" cy="4699635"/>
            <a:chOff x="479339" y="2340006"/>
            <a:chExt cx="7562215" cy="4699635"/>
          </a:xfrm>
        </p:grpSpPr>
        <p:pic>
          <p:nvPicPr>
            <p:cNvPr id="5" name="object 5"/>
            <p:cNvPicPr/>
            <p:nvPr/>
          </p:nvPicPr>
          <p:blipFill>
            <a:blip r:embed="rId2" cstate="print"/>
            <a:stretch>
              <a:fillRect/>
            </a:stretch>
          </p:blipFill>
          <p:spPr>
            <a:xfrm>
              <a:off x="3456000" y="2340006"/>
              <a:ext cx="3743998" cy="4699438"/>
            </a:xfrm>
            <a:prstGeom prst="rect">
              <a:avLst/>
            </a:prstGeom>
          </p:spPr>
        </p:pic>
        <p:sp>
          <p:nvSpPr>
            <p:cNvPr id="6" name="object 6"/>
            <p:cNvSpPr/>
            <p:nvPr/>
          </p:nvSpPr>
          <p:spPr>
            <a:xfrm>
              <a:off x="3810698" y="4185107"/>
              <a:ext cx="2924810" cy="2030730"/>
            </a:xfrm>
            <a:custGeom>
              <a:avLst/>
              <a:gdLst/>
              <a:ahLst/>
              <a:cxnLst/>
              <a:rect l="l" t="t" r="r" b="b"/>
              <a:pathLst>
                <a:path w="2924809" h="2030729">
                  <a:moveTo>
                    <a:pt x="0" y="284200"/>
                  </a:moveTo>
                  <a:lnTo>
                    <a:pt x="1544205" y="284200"/>
                  </a:lnTo>
                  <a:lnTo>
                    <a:pt x="1544205" y="0"/>
                  </a:lnTo>
                  <a:lnTo>
                    <a:pt x="0" y="0"/>
                  </a:lnTo>
                  <a:lnTo>
                    <a:pt x="0" y="284200"/>
                  </a:lnTo>
                  <a:close/>
                </a:path>
                <a:path w="2924809" h="2030729">
                  <a:moveTo>
                    <a:pt x="83705" y="1346212"/>
                  </a:moveTo>
                  <a:lnTo>
                    <a:pt x="2924810" y="1346212"/>
                  </a:lnTo>
                  <a:lnTo>
                    <a:pt x="2924810" y="517321"/>
                  </a:lnTo>
                  <a:lnTo>
                    <a:pt x="83705" y="517321"/>
                  </a:lnTo>
                  <a:lnTo>
                    <a:pt x="83705" y="1346212"/>
                  </a:lnTo>
                  <a:close/>
                </a:path>
                <a:path w="2924809" h="2030729">
                  <a:moveTo>
                    <a:pt x="92697" y="2030196"/>
                  </a:moveTo>
                  <a:lnTo>
                    <a:pt x="1819592" y="2030196"/>
                  </a:lnTo>
                  <a:lnTo>
                    <a:pt x="1819592" y="1904403"/>
                  </a:lnTo>
                  <a:lnTo>
                    <a:pt x="92697" y="1904403"/>
                  </a:lnTo>
                  <a:lnTo>
                    <a:pt x="92697" y="2030196"/>
                  </a:lnTo>
                  <a:close/>
                </a:path>
              </a:pathLst>
            </a:custGeom>
            <a:ln w="25400">
              <a:solidFill>
                <a:srgbClr val="222E55"/>
              </a:solidFill>
            </a:ln>
          </p:spPr>
          <p:txBody>
            <a:bodyPr wrap="square" lIns="0" tIns="0" rIns="0" bIns="0" rtlCol="0"/>
            <a:lstStyle/>
            <a:p>
              <a:endParaRPr/>
            </a:p>
          </p:txBody>
        </p:sp>
        <p:sp>
          <p:nvSpPr>
            <p:cNvPr id="7" name="object 7"/>
            <p:cNvSpPr/>
            <p:nvPr/>
          </p:nvSpPr>
          <p:spPr>
            <a:xfrm>
              <a:off x="528890" y="2795997"/>
              <a:ext cx="3263900" cy="1531620"/>
            </a:xfrm>
            <a:custGeom>
              <a:avLst/>
              <a:gdLst/>
              <a:ahLst/>
              <a:cxnLst/>
              <a:rect l="l" t="t" r="r" b="b"/>
              <a:pathLst>
                <a:path w="3263900" h="1531620">
                  <a:moveTo>
                    <a:pt x="3263607" y="1531188"/>
                  </a:moveTo>
                  <a:lnTo>
                    <a:pt x="2716491" y="1531188"/>
                  </a:lnTo>
                  <a:lnTo>
                    <a:pt x="2716491" y="0"/>
                  </a:lnTo>
                  <a:lnTo>
                    <a:pt x="0" y="0"/>
                  </a:lnTo>
                  <a:lnTo>
                    <a:pt x="0" y="272046"/>
                  </a:lnTo>
                </a:path>
              </a:pathLst>
            </a:custGeom>
            <a:ln w="25400">
              <a:solidFill>
                <a:srgbClr val="222E55"/>
              </a:solidFill>
            </a:ln>
          </p:spPr>
          <p:txBody>
            <a:bodyPr wrap="square" lIns="0" tIns="0" rIns="0" bIns="0" rtlCol="0"/>
            <a:lstStyle/>
            <a:p>
              <a:endParaRPr/>
            </a:p>
          </p:txBody>
        </p:sp>
        <p:sp>
          <p:nvSpPr>
            <p:cNvPr id="8" name="object 8"/>
            <p:cNvSpPr/>
            <p:nvPr/>
          </p:nvSpPr>
          <p:spPr>
            <a:xfrm>
              <a:off x="479339" y="3019826"/>
              <a:ext cx="99695" cy="136525"/>
            </a:xfrm>
            <a:custGeom>
              <a:avLst/>
              <a:gdLst/>
              <a:ahLst/>
              <a:cxnLst/>
              <a:rect l="l" t="t" r="r" b="b"/>
              <a:pathLst>
                <a:path w="99695" h="136525">
                  <a:moveTo>
                    <a:pt x="99110" y="0"/>
                  </a:moveTo>
                  <a:lnTo>
                    <a:pt x="0" y="0"/>
                  </a:lnTo>
                  <a:lnTo>
                    <a:pt x="49555" y="136156"/>
                  </a:lnTo>
                  <a:lnTo>
                    <a:pt x="99110" y="0"/>
                  </a:lnTo>
                  <a:close/>
                </a:path>
              </a:pathLst>
            </a:custGeom>
            <a:solidFill>
              <a:srgbClr val="222E55"/>
            </a:solidFill>
          </p:spPr>
          <p:txBody>
            <a:bodyPr wrap="square" lIns="0" tIns="0" rIns="0" bIns="0" rtlCol="0"/>
            <a:lstStyle/>
            <a:p>
              <a:endParaRPr/>
            </a:p>
          </p:txBody>
        </p:sp>
        <p:sp>
          <p:nvSpPr>
            <p:cNvPr id="9" name="object 9"/>
            <p:cNvSpPr/>
            <p:nvPr/>
          </p:nvSpPr>
          <p:spPr>
            <a:xfrm>
              <a:off x="5642999" y="3515994"/>
              <a:ext cx="2127250" cy="2645410"/>
            </a:xfrm>
            <a:custGeom>
              <a:avLst/>
              <a:gdLst/>
              <a:ahLst/>
              <a:cxnLst/>
              <a:rect l="l" t="t" r="r" b="b"/>
              <a:pathLst>
                <a:path w="2127250" h="2645410">
                  <a:moveTo>
                    <a:pt x="0" y="2644876"/>
                  </a:moveTo>
                  <a:lnTo>
                    <a:pt x="1430997" y="2644876"/>
                  </a:lnTo>
                  <a:lnTo>
                    <a:pt x="1430997" y="0"/>
                  </a:lnTo>
                  <a:lnTo>
                    <a:pt x="2126996" y="0"/>
                  </a:lnTo>
                  <a:lnTo>
                    <a:pt x="2126996" y="176047"/>
                  </a:lnTo>
                </a:path>
              </a:pathLst>
            </a:custGeom>
            <a:ln w="25400">
              <a:solidFill>
                <a:srgbClr val="222E55"/>
              </a:solidFill>
            </a:ln>
          </p:spPr>
          <p:txBody>
            <a:bodyPr wrap="square" lIns="0" tIns="0" rIns="0" bIns="0" rtlCol="0"/>
            <a:lstStyle/>
            <a:p>
              <a:endParaRPr/>
            </a:p>
          </p:txBody>
        </p:sp>
        <p:sp>
          <p:nvSpPr>
            <p:cNvPr id="10" name="object 10"/>
            <p:cNvSpPr/>
            <p:nvPr/>
          </p:nvSpPr>
          <p:spPr>
            <a:xfrm>
              <a:off x="7720444" y="3643811"/>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11" name="object 11"/>
            <p:cNvSpPr/>
            <p:nvPr/>
          </p:nvSpPr>
          <p:spPr>
            <a:xfrm>
              <a:off x="7074000" y="4724977"/>
              <a:ext cx="918210" cy="200660"/>
            </a:xfrm>
            <a:custGeom>
              <a:avLst/>
              <a:gdLst/>
              <a:ahLst/>
              <a:cxnLst/>
              <a:rect l="l" t="t" r="r" b="b"/>
              <a:pathLst>
                <a:path w="918209" h="200660">
                  <a:moveTo>
                    <a:pt x="0" y="0"/>
                  </a:moveTo>
                  <a:lnTo>
                    <a:pt x="917994" y="0"/>
                  </a:lnTo>
                  <a:lnTo>
                    <a:pt x="917994" y="200075"/>
                  </a:lnTo>
                </a:path>
              </a:pathLst>
            </a:custGeom>
            <a:ln w="25400">
              <a:solidFill>
                <a:srgbClr val="222E55"/>
              </a:solidFill>
            </a:ln>
          </p:spPr>
          <p:txBody>
            <a:bodyPr wrap="square" lIns="0" tIns="0" rIns="0" bIns="0" rtlCol="0"/>
            <a:lstStyle/>
            <a:p>
              <a:endParaRPr/>
            </a:p>
          </p:txBody>
        </p:sp>
        <p:sp>
          <p:nvSpPr>
            <p:cNvPr id="12" name="object 12"/>
            <p:cNvSpPr/>
            <p:nvPr/>
          </p:nvSpPr>
          <p:spPr>
            <a:xfrm>
              <a:off x="7942444" y="4876803"/>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22E55"/>
            </a:solidFill>
          </p:spPr>
          <p:txBody>
            <a:bodyPr wrap="square" lIns="0" tIns="0" rIns="0" bIns="0" rtlCol="0"/>
            <a:lstStyle/>
            <a:p>
              <a:endParaRPr/>
            </a:p>
          </p:txBody>
        </p:sp>
        <p:sp>
          <p:nvSpPr>
            <p:cNvPr id="13" name="object 13"/>
            <p:cNvSpPr/>
            <p:nvPr/>
          </p:nvSpPr>
          <p:spPr>
            <a:xfrm>
              <a:off x="605171" y="4862644"/>
              <a:ext cx="3286125" cy="166370"/>
            </a:xfrm>
            <a:custGeom>
              <a:avLst/>
              <a:gdLst/>
              <a:ahLst/>
              <a:cxnLst/>
              <a:rect l="l" t="t" r="r" b="b"/>
              <a:pathLst>
                <a:path w="3286125" h="166370">
                  <a:moveTo>
                    <a:pt x="3285528" y="0"/>
                  </a:moveTo>
                  <a:lnTo>
                    <a:pt x="0" y="0"/>
                  </a:lnTo>
                  <a:lnTo>
                    <a:pt x="0" y="166268"/>
                  </a:lnTo>
                </a:path>
              </a:pathLst>
            </a:custGeom>
            <a:ln w="25399">
              <a:solidFill>
                <a:srgbClr val="222E55"/>
              </a:solidFill>
            </a:ln>
          </p:spPr>
          <p:txBody>
            <a:bodyPr wrap="square" lIns="0" tIns="0" rIns="0" bIns="0" rtlCol="0"/>
            <a:lstStyle/>
            <a:p>
              <a:endParaRPr/>
            </a:p>
          </p:txBody>
        </p:sp>
        <p:sp>
          <p:nvSpPr>
            <p:cNvPr id="14" name="object 14"/>
            <p:cNvSpPr/>
            <p:nvPr/>
          </p:nvSpPr>
          <p:spPr>
            <a:xfrm>
              <a:off x="555612" y="4980686"/>
              <a:ext cx="99695" cy="136525"/>
            </a:xfrm>
            <a:custGeom>
              <a:avLst/>
              <a:gdLst/>
              <a:ahLst/>
              <a:cxnLst/>
              <a:rect l="l" t="t" r="r" b="b"/>
              <a:pathLst>
                <a:path w="99695" h="136525">
                  <a:moveTo>
                    <a:pt x="99110" y="0"/>
                  </a:moveTo>
                  <a:lnTo>
                    <a:pt x="0" y="0"/>
                  </a:lnTo>
                  <a:lnTo>
                    <a:pt x="49555" y="136156"/>
                  </a:lnTo>
                  <a:lnTo>
                    <a:pt x="99110" y="0"/>
                  </a:lnTo>
                  <a:close/>
                </a:path>
              </a:pathLst>
            </a:custGeom>
            <a:solidFill>
              <a:srgbClr val="222E55"/>
            </a:solidFill>
          </p:spPr>
          <p:txBody>
            <a:bodyPr wrap="square" lIns="0" tIns="0" rIns="0" bIns="0" rtlCol="0"/>
            <a:lstStyle/>
            <a:p>
              <a:endParaRPr/>
            </a:p>
          </p:txBody>
        </p:sp>
      </p:grpSp>
      <p:sp>
        <p:nvSpPr>
          <p:cNvPr id="15" name="object 15"/>
          <p:cNvSpPr txBox="1"/>
          <p:nvPr/>
        </p:nvSpPr>
        <p:spPr>
          <a:xfrm>
            <a:off x="444500" y="3172283"/>
            <a:ext cx="2372995" cy="528320"/>
          </a:xfrm>
          <a:prstGeom prst="rect">
            <a:avLst/>
          </a:prstGeom>
        </p:spPr>
        <p:txBody>
          <a:bodyPr vert="horz" wrap="square" lIns="0" tIns="12700" rIns="0" bIns="0" rtlCol="0">
            <a:spAutoFit/>
          </a:bodyPr>
          <a:lstStyle/>
          <a:p>
            <a:pPr marL="12700" marR="5080">
              <a:lnSpc>
                <a:spcPct val="100000"/>
              </a:lnSpc>
              <a:spcBef>
                <a:spcPts val="100"/>
              </a:spcBef>
            </a:pPr>
            <a:r>
              <a:rPr sz="1100" b="1" spc="-75">
                <a:solidFill>
                  <a:srgbClr val="222E54"/>
                </a:solidFill>
                <a:latin typeface="Arial"/>
                <a:cs typeface="Arial"/>
              </a:rPr>
              <a:t>1º</a:t>
            </a:r>
            <a:r>
              <a:rPr sz="1100" b="1" spc="-10">
                <a:solidFill>
                  <a:srgbClr val="222E54"/>
                </a:solidFill>
                <a:latin typeface="Arial"/>
                <a:cs typeface="Arial"/>
              </a:rPr>
              <a:t> </a:t>
            </a:r>
            <a:r>
              <a:rPr sz="1100" b="1" spc="-55">
                <a:solidFill>
                  <a:srgbClr val="222E54"/>
                </a:solidFill>
                <a:latin typeface="Arial"/>
                <a:cs typeface="Arial"/>
              </a:rPr>
              <a:t>PASSO:</a:t>
            </a:r>
            <a:r>
              <a:rPr sz="1100" b="1" spc="10">
                <a:solidFill>
                  <a:srgbClr val="222E54"/>
                </a:solidFill>
                <a:latin typeface="Arial"/>
                <a:cs typeface="Arial"/>
              </a:rPr>
              <a:t> </a:t>
            </a:r>
            <a:r>
              <a:rPr sz="1100" spc="-75">
                <a:solidFill>
                  <a:srgbClr val="222E54"/>
                </a:solidFill>
                <a:latin typeface="Verdana"/>
                <a:cs typeface="Verdana"/>
              </a:rPr>
              <a:t>Confira se </a:t>
            </a:r>
            <a:r>
              <a:rPr sz="1100" spc="-95">
                <a:solidFill>
                  <a:srgbClr val="222E54"/>
                </a:solidFill>
                <a:latin typeface="Verdana"/>
                <a:cs typeface="Verdana"/>
              </a:rPr>
              <a:t>a</a:t>
            </a:r>
            <a:r>
              <a:rPr sz="1100" spc="-75">
                <a:solidFill>
                  <a:srgbClr val="222E54"/>
                </a:solidFill>
                <a:latin typeface="Verdana"/>
                <a:cs typeface="Verdana"/>
              </a:rPr>
              <a:t> </a:t>
            </a:r>
            <a:r>
              <a:rPr sz="1100" spc="-95">
                <a:solidFill>
                  <a:srgbClr val="222E54"/>
                </a:solidFill>
                <a:latin typeface="Verdana"/>
                <a:cs typeface="Verdana"/>
              </a:rPr>
              <a:t>razão</a:t>
            </a:r>
            <a:r>
              <a:rPr sz="1100" spc="-70">
                <a:solidFill>
                  <a:srgbClr val="222E54"/>
                </a:solidFill>
                <a:latin typeface="Verdana"/>
                <a:cs typeface="Verdana"/>
              </a:rPr>
              <a:t> </a:t>
            </a:r>
            <a:r>
              <a:rPr sz="1100" spc="-60">
                <a:solidFill>
                  <a:srgbClr val="222E54"/>
                </a:solidFill>
                <a:latin typeface="Verdana"/>
                <a:cs typeface="Verdana"/>
              </a:rPr>
              <a:t>social</a:t>
            </a:r>
            <a:r>
              <a:rPr sz="1100" spc="-75">
                <a:solidFill>
                  <a:srgbClr val="222E54"/>
                </a:solidFill>
                <a:latin typeface="Verdana"/>
                <a:cs typeface="Verdana"/>
              </a:rPr>
              <a:t> </a:t>
            </a:r>
            <a:r>
              <a:rPr sz="1100" spc="-25">
                <a:solidFill>
                  <a:srgbClr val="222E54"/>
                </a:solidFill>
                <a:latin typeface="Verdana"/>
                <a:cs typeface="Verdana"/>
              </a:rPr>
              <a:t>e/ </a:t>
            </a:r>
            <a:r>
              <a:rPr sz="1100" spc="-85">
                <a:solidFill>
                  <a:srgbClr val="222E54"/>
                </a:solidFill>
                <a:latin typeface="Verdana"/>
                <a:cs typeface="Verdana"/>
              </a:rPr>
              <a:t>ou</a:t>
            </a:r>
            <a:r>
              <a:rPr sz="1100" spc="-60">
                <a:solidFill>
                  <a:srgbClr val="222E54"/>
                </a:solidFill>
                <a:latin typeface="Verdana"/>
                <a:cs typeface="Verdana"/>
              </a:rPr>
              <a:t> </a:t>
            </a:r>
            <a:r>
              <a:rPr sz="1100" spc="-50">
                <a:solidFill>
                  <a:srgbClr val="222E54"/>
                </a:solidFill>
                <a:latin typeface="Verdana"/>
                <a:cs typeface="Verdana"/>
              </a:rPr>
              <a:t>CNPJ</a:t>
            </a:r>
            <a:r>
              <a:rPr sz="1100" spc="-60">
                <a:solidFill>
                  <a:srgbClr val="222E54"/>
                </a:solidFill>
                <a:latin typeface="Verdana"/>
                <a:cs typeface="Verdana"/>
              </a:rPr>
              <a:t> </a:t>
            </a:r>
            <a:r>
              <a:rPr sz="1100" spc="-90">
                <a:solidFill>
                  <a:srgbClr val="222E54"/>
                </a:solidFill>
                <a:latin typeface="Verdana"/>
                <a:cs typeface="Verdana"/>
              </a:rPr>
              <a:t>informado</a:t>
            </a:r>
            <a:r>
              <a:rPr sz="1100" spc="-60">
                <a:solidFill>
                  <a:srgbClr val="222E54"/>
                </a:solidFill>
                <a:latin typeface="Verdana"/>
                <a:cs typeface="Verdana"/>
              </a:rPr>
              <a:t> </a:t>
            </a:r>
            <a:r>
              <a:rPr sz="1100" spc="-75">
                <a:solidFill>
                  <a:srgbClr val="222E54"/>
                </a:solidFill>
                <a:latin typeface="Verdana"/>
                <a:cs typeface="Verdana"/>
              </a:rPr>
              <a:t>corresponde</a:t>
            </a:r>
            <a:r>
              <a:rPr sz="1100" spc="-60">
                <a:solidFill>
                  <a:srgbClr val="222E54"/>
                </a:solidFill>
                <a:latin typeface="Verdana"/>
                <a:cs typeface="Verdana"/>
              </a:rPr>
              <a:t> </a:t>
            </a:r>
            <a:r>
              <a:rPr sz="1100" spc="-25">
                <a:solidFill>
                  <a:srgbClr val="222E54"/>
                </a:solidFill>
                <a:latin typeface="Verdana"/>
                <a:cs typeface="Verdana"/>
              </a:rPr>
              <a:t>ao </a:t>
            </a:r>
            <a:r>
              <a:rPr sz="1100" spc="-80">
                <a:solidFill>
                  <a:srgbClr val="222E54"/>
                </a:solidFill>
                <a:latin typeface="Verdana"/>
                <a:cs typeface="Verdana"/>
              </a:rPr>
              <a:t>cadastro </a:t>
            </a:r>
            <a:r>
              <a:rPr sz="1100" spc="-70">
                <a:solidFill>
                  <a:srgbClr val="222E54"/>
                </a:solidFill>
                <a:latin typeface="Verdana"/>
                <a:cs typeface="Verdana"/>
              </a:rPr>
              <a:t>do</a:t>
            </a:r>
            <a:r>
              <a:rPr sz="1100" spc="-80">
                <a:solidFill>
                  <a:srgbClr val="222E54"/>
                </a:solidFill>
                <a:latin typeface="Verdana"/>
                <a:cs typeface="Verdana"/>
              </a:rPr>
              <a:t> </a:t>
            </a:r>
            <a:r>
              <a:rPr sz="1100" spc="-10">
                <a:solidFill>
                  <a:srgbClr val="222E54"/>
                </a:solidFill>
                <a:latin typeface="Verdana"/>
                <a:cs typeface="Verdana"/>
              </a:rPr>
              <a:t>fornecedor.</a:t>
            </a:r>
            <a:endParaRPr sz="1100">
              <a:latin typeface="Verdana"/>
              <a:cs typeface="Verdana"/>
            </a:endParaRPr>
          </a:p>
        </p:txBody>
      </p:sp>
      <p:sp>
        <p:nvSpPr>
          <p:cNvPr id="20" name="object 20"/>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96</a:t>
            </a:fld>
            <a:endParaRPr spc="-25"/>
          </a:p>
        </p:txBody>
      </p:sp>
      <p:sp>
        <p:nvSpPr>
          <p:cNvPr id="21" name="object 21"/>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2" name="object 22"/>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16" name="object 16"/>
          <p:cNvSpPr txBox="1"/>
          <p:nvPr/>
        </p:nvSpPr>
        <p:spPr>
          <a:xfrm>
            <a:off x="444500" y="5170272"/>
            <a:ext cx="2471420" cy="528320"/>
          </a:xfrm>
          <a:prstGeom prst="rect">
            <a:avLst/>
          </a:prstGeom>
        </p:spPr>
        <p:txBody>
          <a:bodyPr vert="horz" wrap="square" lIns="0" tIns="12700" rIns="0" bIns="0" rtlCol="0">
            <a:spAutoFit/>
          </a:bodyPr>
          <a:lstStyle/>
          <a:p>
            <a:pPr marL="12700" marR="67945">
              <a:lnSpc>
                <a:spcPct val="100000"/>
              </a:lnSpc>
              <a:spcBef>
                <a:spcPts val="100"/>
              </a:spcBef>
            </a:pPr>
            <a:r>
              <a:rPr sz="1100" b="1">
                <a:solidFill>
                  <a:srgbClr val="222E54"/>
                </a:solidFill>
                <a:latin typeface="Arial"/>
                <a:cs typeface="Arial"/>
              </a:rPr>
              <a:t>3º </a:t>
            </a:r>
            <a:r>
              <a:rPr sz="1100" b="1" spc="-55">
                <a:solidFill>
                  <a:srgbClr val="222E54"/>
                </a:solidFill>
                <a:latin typeface="Arial"/>
                <a:cs typeface="Arial"/>
              </a:rPr>
              <a:t>PASSO:</a:t>
            </a:r>
            <a:r>
              <a:rPr sz="1100" b="1" spc="15">
                <a:solidFill>
                  <a:srgbClr val="222E54"/>
                </a:solidFill>
                <a:latin typeface="Arial"/>
                <a:cs typeface="Arial"/>
              </a:rPr>
              <a:t> </a:t>
            </a:r>
            <a:r>
              <a:rPr sz="1100" spc="-90">
                <a:solidFill>
                  <a:srgbClr val="222E54"/>
                </a:solidFill>
                <a:latin typeface="Verdana"/>
                <a:cs typeface="Verdana"/>
              </a:rPr>
              <a:t>Devemos</a:t>
            </a:r>
            <a:r>
              <a:rPr sz="1100" spc="-65">
                <a:solidFill>
                  <a:srgbClr val="222E54"/>
                </a:solidFill>
                <a:latin typeface="Verdana"/>
                <a:cs typeface="Verdana"/>
              </a:rPr>
              <a:t> </a:t>
            </a:r>
            <a:r>
              <a:rPr sz="1100" spc="-95">
                <a:solidFill>
                  <a:srgbClr val="222E54"/>
                </a:solidFill>
                <a:latin typeface="Verdana"/>
                <a:cs typeface="Verdana"/>
              </a:rPr>
              <a:t>sempre</a:t>
            </a:r>
            <a:r>
              <a:rPr sz="1100" spc="-60">
                <a:solidFill>
                  <a:srgbClr val="222E54"/>
                </a:solidFill>
                <a:latin typeface="Verdana"/>
                <a:cs typeface="Verdana"/>
              </a:rPr>
              <a:t> </a:t>
            </a:r>
            <a:r>
              <a:rPr sz="1100" spc="-10">
                <a:solidFill>
                  <a:srgbClr val="222E54"/>
                </a:solidFill>
                <a:latin typeface="Verdana"/>
                <a:cs typeface="Verdana"/>
              </a:rPr>
              <a:t>verificar </a:t>
            </a:r>
            <a:r>
              <a:rPr sz="1100" spc="-65">
                <a:solidFill>
                  <a:srgbClr val="222E54"/>
                </a:solidFill>
                <a:latin typeface="Verdana"/>
                <a:cs typeface="Verdana"/>
              </a:rPr>
              <a:t>o</a:t>
            </a:r>
            <a:r>
              <a:rPr sz="1100" spc="-75">
                <a:solidFill>
                  <a:srgbClr val="222E54"/>
                </a:solidFill>
                <a:latin typeface="Verdana"/>
                <a:cs typeface="Verdana"/>
              </a:rPr>
              <a:t> </a:t>
            </a:r>
            <a:r>
              <a:rPr sz="1100" spc="-100">
                <a:solidFill>
                  <a:srgbClr val="222E54"/>
                </a:solidFill>
                <a:latin typeface="Verdana"/>
                <a:cs typeface="Verdana"/>
              </a:rPr>
              <a:t>texto</a:t>
            </a:r>
            <a:r>
              <a:rPr sz="1100" spc="-70">
                <a:solidFill>
                  <a:srgbClr val="222E54"/>
                </a:solidFill>
                <a:latin typeface="Verdana"/>
                <a:cs typeface="Verdana"/>
              </a:rPr>
              <a:t> do </a:t>
            </a:r>
            <a:r>
              <a:rPr sz="1100" spc="-90">
                <a:solidFill>
                  <a:srgbClr val="222E54"/>
                </a:solidFill>
                <a:latin typeface="Verdana"/>
                <a:cs typeface="Verdana"/>
              </a:rPr>
              <a:t>documento</a:t>
            </a:r>
            <a:r>
              <a:rPr sz="1100" spc="-75">
                <a:solidFill>
                  <a:srgbClr val="222E54"/>
                </a:solidFill>
                <a:latin typeface="Verdana"/>
                <a:cs typeface="Verdana"/>
              </a:rPr>
              <a:t> </a:t>
            </a:r>
            <a:r>
              <a:rPr sz="1100" spc="-95">
                <a:solidFill>
                  <a:srgbClr val="222E54"/>
                </a:solidFill>
                <a:latin typeface="Verdana"/>
                <a:cs typeface="Verdana"/>
              </a:rPr>
              <a:t>para</a:t>
            </a:r>
            <a:r>
              <a:rPr sz="1100" spc="-70">
                <a:solidFill>
                  <a:srgbClr val="222E54"/>
                </a:solidFill>
                <a:latin typeface="Verdana"/>
                <a:cs typeface="Verdana"/>
              </a:rPr>
              <a:t> </a:t>
            </a:r>
            <a:r>
              <a:rPr sz="1100" spc="-85">
                <a:solidFill>
                  <a:srgbClr val="222E54"/>
                </a:solidFill>
                <a:latin typeface="Verdana"/>
                <a:cs typeface="Verdana"/>
              </a:rPr>
              <a:t>confirmar</a:t>
            </a:r>
            <a:r>
              <a:rPr sz="1100" spc="-70">
                <a:solidFill>
                  <a:srgbClr val="222E54"/>
                </a:solidFill>
                <a:latin typeface="Verdana"/>
                <a:cs typeface="Verdana"/>
              </a:rPr>
              <a:t> </a:t>
            </a:r>
            <a:r>
              <a:rPr sz="1100" spc="-50">
                <a:solidFill>
                  <a:srgbClr val="222E54"/>
                </a:solidFill>
                <a:latin typeface="Verdana"/>
                <a:cs typeface="Verdana"/>
              </a:rPr>
              <a:t>a</a:t>
            </a:r>
            <a:endParaRPr sz="1100">
              <a:latin typeface="Verdana"/>
              <a:cs typeface="Verdana"/>
            </a:endParaRPr>
          </a:p>
          <a:p>
            <a:pPr marL="12700">
              <a:lnSpc>
                <a:spcPct val="100000"/>
              </a:lnSpc>
            </a:pPr>
            <a:r>
              <a:rPr sz="1100" spc="-75">
                <a:solidFill>
                  <a:srgbClr val="222E54"/>
                </a:solidFill>
                <a:latin typeface="Verdana"/>
                <a:cs typeface="Verdana"/>
              </a:rPr>
              <a:t>situação</a:t>
            </a:r>
            <a:r>
              <a:rPr sz="1100" spc="-65">
                <a:solidFill>
                  <a:srgbClr val="222E54"/>
                </a:solidFill>
                <a:latin typeface="Verdana"/>
                <a:cs typeface="Verdana"/>
              </a:rPr>
              <a:t> </a:t>
            </a:r>
            <a:r>
              <a:rPr sz="1100" spc="-80">
                <a:solidFill>
                  <a:srgbClr val="222E54"/>
                </a:solidFill>
                <a:latin typeface="Verdana"/>
                <a:cs typeface="Verdana"/>
              </a:rPr>
              <a:t>de</a:t>
            </a:r>
            <a:r>
              <a:rPr sz="1100" spc="-60">
                <a:solidFill>
                  <a:srgbClr val="222E54"/>
                </a:solidFill>
                <a:latin typeface="Verdana"/>
                <a:cs typeface="Verdana"/>
              </a:rPr>
              <a:t> </a:t>
            </a:r>
            <a:r>
              <a:rPr sz="1100" spc="-90">
                <a:solidFill>
                  <a:srgbClr val="222E54"/>
                </a:solidFill>
                <a:latin typeface="Verdana"/>
                <a:cs typeface="Verdana"/>
              </a:rPr>
              <a:t>regularidade.</a:t>
            </a:r>
            <a:r>
              <a:rPr sz="1100" spc="-60">
                <a:solidFill>
                  <a:srgbClr val="222E54"/>
                </a:solidFill>
                <a:latin typeface="Verdana"/>
                <a:cs typeface="Verdana"/>
              </a:rPr>
              <a:t> </a:t>
            </a:r>
            <a:r>
              <a:rPr sz="1100" spc="-90">
                <a:solidFill>
                  <a:srgbClr val="222E54"/>
                </a:solidFill>
                <a:latin typeface="Verdana"/>
                <a:cs typeface="Verdana"/>
              </a:rPr>
              <a:t>Se</a:t>
            </a:r>
            <a:r>
              <a:rPr sz="1100" spc="-65">
                <a:solidFill>
                  <a:srgbClr val="222E54"/>
                </a:solidFill>
                <a:latin typeface="Verdana"/>
                <a:cs typeface="Verdana"/>
              </a:rPr>
              <a:t> </a:t>
            </a:r>
            <a:r>
              <a:rPr sz="1100" spc="-90">
                <a:solidFill>
                  <a:srgbClr val="222E54"/>
                </a:solidFill>
                <a:latin typeface="Verdana"/>
                <a:cs typeface="Verdana"/>
              </a:rPr>
              <a:t>notar</a:t>
            </a:r>
            <a:r>
              <a:rPr sz="1100" spc="-60">
                <a:solidFill>
                  <a:srgbClr val="222E54"/>
                </a:solidFill>
                <a:latin typeface="Verdana"/>
                <a:cs typeface="Verdana"/>
              </a:rPr>
              <a:t> </a:t>
            </a:r>
            <a:r>
              <a:rPr sz="1100" spc="-45">
                <a:solidFill>
                  <a:srgbClr val="222E54"/>
                </a:solidFill>
                <a:latin typeface="Verdana"/>
                <a:cs typeface="Verdana"/>
              </a:rPr>
              <a:t>qual-</a:t>
            </a:r>
            <a:endParaRPr sz="1100">
              <a:latin typeface="Verdana"/>
              <a:cs typeface="Verdana"/>
            </a:endParaRPr>
          </a:p>
        </p:txBody>
      </p:sp>
      <p:sp>
        <p:nvSpPr>
          <p:cNvPr id="17" name="object 17"/>
          <p:cNvSpPr txBox="1"/>
          <p:nvPr/>
        </p:nvSpPr>
        <p:spPr>
          <a:xfrm>
            <a:off x="444500" y="5673192"/>
            <a:ext cx="2404110" cy="528320"/>
          </a:xfrm>
          <a:prstGeom prst="rect">
            <a:avLst/>
          </a:prstGeom>
        </p:spPr>
        <p:txBody>
          <a:bodyPr vert="horz" wrap="square" lIns="0" tIns="12700" rIns="0" bIns="0" rtlCol="0">
            <a:spAutoFit/>
          </a:bodyPr>
          <a:lstStyle/>
          <a:p>
            <a:pPr marL="12700" marR="5080">
              <a:lnSpc>
                <a:spcPct val="100000"/>
              </a:lnSpc>
              <a:spcBef>
                <a:spcPts val="100"/>
              </a:spcBef>
            </a:pPr>
            <a:r>
              <a:rPr sz="1100" spc="-90">
                <a:solidFill>
                  <a:srgbClr val="222E54"/>
                </a:solidFill>
                <a:latin typeface="Verdana"/>
                <a:cs typeface="Verdana"/>
              </a:rPr>
              <a:t>quer</a:t>
            </a:r>
            <a:r>
              <a:rPr sz="1100" spc="-60">
                <a:solidFill>
                  <a:srgbClr val="222E54"/>
                </a:solidFill>
                <a:latin typeface="Verdana"/>
                <a:cs typeface="Verdana"/>
              </a:rPr>
              <a:t> </a:t>
            </a:r>
            <a:r>
              <a:rPr sz="1100" spc="-80">
                <a:solidFill>
                  <a:srgbClr val="222E54"/>
                </a:solidFill>
                <a:latin typeface="Verdana"/>
                <a:cs typeface="Verdana"/>
              </a:rPr>
              <a:t>divergência</a:t>
            </a:r>
            <a:r>
              <a:rPr sz="1100" spc="-55">
                <a:solidFill>
                  <a:srgbClr val="222E54"/>
                </a:solidFill>
                <a:latin typeface="Verdana"/>
                <a:cs typeface="Verdana"/>
              </a:rPr>
              <a:t> </a:t>
            </a:r>
            <a:r>
              <a:rPr sz="1100" spc="-80">
                <a:solidFill>
                  <a:srgbClr val="222E54"/>
                </a:solidFill>
                <a:latin typeface="Verdana"/>
                <a:cs typeface="Verdana"/>
              </a:rPr>
              <a:t>ou</a:t>
            </a:r>
            <a:r>
              <a:rPr sz="1100" spc="-55">
                <a:solidFill>
                  <a:srgbClr val="222E54"/>
                </a:solidFill>
                <a:latin typeface="Verdana"/>
                <a:cs typeface="Verdana"/>
              </a:rPr>
              <a:t> </a:t>
            </a:r>
            <a:r>
              <a:rPr sz="1100" spc="-85">
                <a:solidFill>
                  <a:srgbClr val="222E54"/>
                </a:solidFill>
                <a:latin typeface="Verdana"/>
                <a:cs typeface="Verdana"/>
              </a:rPr>
              <a:t>informação</a:t>
            </a:r>
            <a:r>
              <a:rPr sz="1100" spc="-55">
                <a:solidFill>
                  <a:srgbClr val="222E54"/>
                </a:solidFill>
                <a:latin typeface="Verdana"/>
                <a:cs typeface="Verdana"/>
              </a:rPr>
              <a:t> </a:t>
            </a:r>
            <a:r>
              <a:rPr sz="1100" spc="-20">
                <a:solidFill>
                  <a:srgbClr val="222E54"/>
                </a:solidFill>
                <a:latin typeface="Verdana"/>
                <a:cs typeface="Verdana"/>
              </a:rPr>
              <a:t>dife- </a:t>
            </a:r>
            <a:r>
              <a:rPr sz="1100" spc="-95">
                <a:solidFill>
                  <a:srgbClr val="222E54"/>
                </a:solidFill>
                <a:latin typeface="Verdana"/>
                <a:cs typeface="Verdana"/>
              </a:rPr>
              <a:t>rente</a:t>
            </a:r>
            <a:r>
              <a:rPr sz="1100" spc="-80">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90">
                <a:solidFill>
                  <a:srgbClr val="222E54"/>
                </a:solidFill>
                <a:latin typeface="Verdana"/>
                <a:cs typeface="Verdana"/>
              </a:rPr>
              <a:t>esperado,</a:t>
            </a:r>
            <a:r>
              <a:rPr sz="1100" spc="-75">
                <a:solidFill>
                  <a:srgbClr val="222E54"/>
                </a:solidFill>
                <a:latin typeface="Verdana"/>
                <a:cs typeface="Verdana"/>
              </a:rPr>
              <a:t> </a:t>
            </a:r>
            <a:r>
              <a:rPr sz="1100" spc="-85">
                <a:solidFill>
                  <a:srgbClr val="222E54"/>
                </a:solidFill>
                <a:latin typeface="Verdana"/>
                <a:cs typeface="Verdana"/>
              </a:rPr>
              <a:t>descreva</a:t>
            </a:r>
            <a:r>
              <a:rPr sz="1100" spc="-80">
                <a:solidFill>
                  <a:srgbClr val="222E54"/>
                </a:solidFill>
                <a:latin typeface="Verdana"/>
                <a:cs typeface="Verdana"/>
              </a:rPr>
              <a:t> </a:t>
            </a:r>
            <a:r>
              <a:rPr sz="1100" spc="-75">
                <a:solidFill>
                  <a:srgbClr val="222E54"/>
                </a:solidFill>
                <a:latin typeface="Verdana"/>
                <a:cs typeface="Verdana"/>
              </a:rPr>
              <a:t>no </a:t>
            </a:r>
            <a:r>
              <a:rPr sz="1100" spc="-60">
                <a:solidFill>
                  <a:srgbClr val="222E54"/>
                </a:solidFill>
                <a:latin typeface="Verdana"/>
                <a:cs typeface="Verdana"/>
              </a:rPr>
              <a:t>campo </a:t>
            </a:r>
            <a:r>
              <a:rPr sz="1100" spc="-35">
                <a:solidFill>
                  <a:srgbClr val="222E54"/>
                </a:solidFill>
                <a:latin typeface="Verdana"/>
                <a:cs typeface="Verdana"/>
              </a:rPr>
              <a:t>“observação”.</a:t>
            </a:r>
            <a:endParaRPr sz="1100">
              <a:latin typeface="Verdana"/>
              <a:cs typeface="Verdana"/>
            </a:endParaRPr>
          </a:p>
        </p:txBody>
      </p:sp>
      <p:sp>
        <p:nvSpPr>
          <p:cNvPr id="18" name="object 18"/>
          <p:cNvSpPr txBox="1"/>
          <p:nvPr/>
        </p:nvSpPr>
        <p:spPr>
          <a:xfrm>
            <a:off x="7691297" y="5043006"/>
            <a:ext cx="2509520" cy="1869439"/>
          </a:xfrm>
          <a:prstGeom prst="rect">
            <a:avLst/>
          </a:prstGeom>
        </p:spPr>
        <p:txBody>
          <a:bodyPr vert="horz" wrap="square" lIns="0" tIns="12700" rIns="0" bIns="0" rtlCol="0">
            <a:spAutoFit/>
          </a:bodyPr>
          <a:lstStyle/>
          <a:p>
            <a:pPr marL="12700" marR="5080">
              <a:lnSpc>
                <a:spcPct val="100000"/>
              </a:lnSpc>
              <a:spcBef>
                <a:spcPts val="100"/>
              </a:spcBef>
            </a:pPr>
            <a:r>
              <a:rPr sz="1100" b="1" spc="-50">
                <a:solidFill>
                  <a:srgbClr val="222E54"/>
                </a:solidFill>
                <a:latin typeface="Arial"/>
                <a:cs typeface="Arial"/>
              </a:rPr>
              <a:t>ATENÇÃO:</a:t>
            </a:r>
            <a:r>
              <a:rPr sz="1100" b="1" spc="-5">
                <a:solidFill>
                  <a:srgbClr val="222E54"/>
                </a:solidFill>
                <a:latin typeface="Arial"/>
                <a:cs typeface="Arial"/>
              </a:rPr>
              <a:t> </a:t>
            </a:r>
            <a:r>
              <a:rPr sz="1100" spc="-70">
                <a:solidFill>
                  <a:srgbClr val="222E54"/>
                </a:solidFill>
                <a:latin typeface="Verdana"/>
                <a:cs typeface="Verdana"/>
              </a:rPr>
              <a:t>Apesar</a:t>
            </a:r>
            <a:r>
              <a:rPr sz="1100" spc="-75">
                <a:solidFill>
                  <a:srgbClr val="222E54"/>
                </a:solidFill>
                <a:latin typeface="Verdana"/>
                <a:cs typeface="Verdana"/>
              </a:rPr>
              <a:t> </a:t>
            </a:r>
            <a:r>
              <a:rPr sz="1100" spc="-70">
                <a:solidFill>
                  <a:srgbClr val="222E54"/>
                </a:solidFill>
                <a:latin typeface="Verdana"/>
                <a:cs typeface="Verdana"/>
              </a:rPr>
              <a:t>do </a:t>
            </a:r>
            <a:r>
              <a:rPr sz="1100" spc="-40">
                <a:solidFill>
                  <a:srgbClr val="222E54"/>
                </a:solidFill>
                <a:latin typeface="Verdana"/>
                <a:cs typeface="Verdana"/>
              </a:rPr>
              <a:t>CRF</a:t>
            </a:r>
            <a:r>
              <a:rPr sz="1100" spc="-70">
                <a:solidFill>
                  <a:srgbClr val="222E54"/>
                </a:solidFill>
                <a:latin typeface="Verdana"/>
                <a:cs typeface="Verdana"/>
              </a:rPr>
              <a:t> </a:t>
            </a:r>
            <a:r>
              <a:rPr sz="1100" spc="-75">
                <a:solidFill>
                  <a:srgbClr val="222E54"/>
                </a:solidFill>
                <a:latin typeface="Verdana"/>
                <a:cs typeface="Verdana"/>
              </a:rPr>
              <a:t>possuir </a:t>
            </a:r>
            <a:r>
              <a:rPr sz="1100" spc="-25">
                <a:solidFill>
                  <a:srgbClr val="222E54"/>
                </a:solidFill>
                <a:latin typeface="Verdana"/>
                <a:cs typeface="Verdana"/>
              </a:rPr>
              <a:t>va- </a:t>
            </a:r>
            <a:r>
              <a:rPr sz="1100" spc="-70">
                <a:solidFill>
                  <a:srgbClr val="222E54"/>
                </a:solidFill>
                <a:latin typeface="Verdana"/>
                <a:cs typeface="Verdana"/>
              </a:rPr>
              <a:t>lidade</a:t>
            </a:r>
            <a:r>
              <a:rPr sz="1100" spc="-85">
                <a:solidFill>
                  <a:srgbClr val="222E54"/>
                </a:solidFill>
                <a:latin typeface="Verdana"/>
                <a:cs typeface="Verdana"/>
              </a:rPr>
              <a:t> </a:t>
            </a:r>
            <a:r>
              <a:rPr sz="1100" spc="-80">
                <a:solidFill>
                  <a:srgbClr val="222E54"/>
                </a:solidFill>
                <a:latin typeface="Verdana"/>
                <a:cs typeface="Verdana"/>
              </a:rPr>
              <a:t>de </a:t>
            </a:r>
            <a:r>
              <a:rPr sz="1100" spc="-100">
                <a:solidFill>
                  <a:srgbClr val="222E54"/>
                </a:solidFill>
                <a:latin typeface="Verdana"/>
                <a:cs typeface="Verdana"/>
              </a:rPr>
              <a:t>30</a:t>
            </a:r>
            <a:r>
              <a:rPr sz="1100" spc="-80">
                <a:solidFill>
                  <a:srgbClr val="222E54"/>
                </a:solidFill>
                <a:latin typeface="Verdana"/>
                <a:cs typeface="Verdana"/>
              </a:rPr>
              <a:t> </a:t>
            </a:r>
            <a:r>
              <a:rPr sz="1100" spc="-90">
                <a:solidFill>
                  <a:srgbClr val="222E54"/>
                </a:solidFill>
                <a:latin typeface="Verdana"/>
                <a:cs typeface="Verdana"/>
              </a:rPr>
              <a:t>dias,</a:t>
            </a:r>
            <a:r>
              <a:rPr sz="1100" spc="-80">
                <a:solidFill>
                  <a:srgbClr val="222E54"/>
                </a:solidFill>
                <a:latin typeface="Verdana"/>
                <a:cs typeface="Verdana"/>
              </a:rPr>
              <a:t> </a:t>
            </a:r>
            <a:r>
              <a:rPr sz="1100" spc="-95">
                <a:solidFill>
                  <a:srgbClr val="222E54"/>
                </a:solidFill>
                <a:latin typeface="Verdana"/>
                <a:cs typeface="Verdana"/>
              </a:rPr>
              <a:t>para</a:t>
            </a:r>
            <a:r>
              <a:rPr sz="1100" spc="-80">
                <a:solidFill>
                  <a:srgbClr val="222E54"/>
                </a:solidFill>
                <a:latin typeface="Verdana"/>
                <a:cs typeface="Verdana"/>
              </a:rPr>
              <a:t> efeito de </a:t>
            </a:r>
            <a:r>
              <a:rPr sz="1100" spc="-10">
                <a:solidFill>
                  <a:srgbClr val="222E54"/>
                </a:solidFill>
                <a:latin typeface="Verdana"/>
                <a:cs typeface="Verdana"/>
              </a:rPr>
              <a:t>análise </a:t>
            </a:r>
            <a:r>
              <a:rPr sz="1100" spc="-85">
                <a:solidFill>
                  <a:srgbClr val="222E54"/>
                </a:solidFill>
                <a:latin typeface="Verdana"/>
                <a:cs typeface="Verdana"/>
              </a:rPr>
              <a:t>documental</a:t>
            </a:r>
            <a:r>
              <a:rPr sz="1100" spc="-60">
                <a:solidFill>
                  <a:srgbClr val="222E54"/>
                </a:solidFill>
                <a:latin typeface="Verdana"/>
                <a:cs typeface="Verdana"/>
              </a:rPr>
              <a:t> </a:t>
            </a:r>
            <a:r>
              <a:rPr sz="1100" spc="-90">
                <a:solidFill>
                  <a:srgbClr val="222E54"/>
                </a:solidFill>
                <a:latin typeface="Verdana"/>
                <a:cs typeface="Verdana"/>
              </a:rPr>
              <a:t>deve-</a:t>
            </a:r>
            <a:r>
              <a:rPr sz="1100" spc="-75">
                <a:solidFill>
                  <a:srgbClr val="222E54"/>
                </a:solidFill>
                <a:latin typeface="Verdana"/>
                <a:cs typeface="Verdana"/>
              </a:rPr>
              <a:t>se</a:t>
            </a:r>
            <a:r>
              <a:rPr sz="1100" spc="-55">
                <a:solidFill>
                  <a:srgbClr val="222E54"/>
                </a:solidFill>
                <a:latin typeface="Verdana"/>
                <a:cs typeface="Verdana"/>
              </a:rPr>
              <a:t> </a:t>
            </a:r>
            <a:r>
              <a:rPr sz="1100" spc="-75">
                <a:solidFill>
                  <a:srgbClr val="222E54"/>
                </a:solidFill>
                <a:latin typeface="Verdana"/>
                <a:cs typeface="Verdana"/>
              </a:rPr>
              <a:t>considerar</a:t>
            </a:r>
            <a:r>
              <a:rPr sz="1100" spc="-55">
                <a:solidFill>
                  <a:srgbClr val="222E54"/>
                </a:solidFill>
                <a:latin typeface="Verdana"/>
                <a:cs typeface="Verdana"/>
              </a:rPr>
              <a:t> </a:t>
            </a:r>
            <a:r>
              <a:rPr sz="1100" spc="-95">
                <a:solidFill>
                  <a:srgbClr val="222E54"/>
                </a:solidFill>
                <a:latin typeface="Verdana"/>
                <a:cs typeface="Verdana"/>
              </a:rPr>
              <a:t>a</a:t>
            </a:r>
            <a:r>
              <a:rPr sz="1100" spc="-55">
                <a:solidFill>
                  <a:srgbClr val="222E54"/>
                </a:solidFill>
                <a:latin typeface="Verdana"/>
                <a:cs typeface="Verdana"/>
              </a:rPr>
              <a:t> </a:t>
            </a:r>
            <a:r>
              <a:rPr sz="1100" spc="-20">
                <a:solidFill>
                  <a:srgbClr val="222E54"/>
                </a:solidFill>
                <a:latin typeface="Verdana"/>
                <a:cs typeface="Verdana"/>
              </a:rPr>
              <a:t>data </a:t>
            </a:r>
            <a:r>
              <a:rPr sz="1100" spc="-80">
                <a:solidFill>
                  <a:srgbClr val="222E54"/>
                </a:solidFill>
                <a:latin typeface="Verdana"/>
                <a:cs typeface="Verdana"/>
              </a:rPr>
              <a:t>de</a:t>
            </a:r>
            <a:r>
              <a:rPr sz="1100" spc="-65">
                <a:solidFill>
                  <a:srgbClr val="222E54"/>
                </a:solidFill>
                <a:latin typeface="Verdana"/>
                <a:cs typeface="Verdana"/>
              </a:rPr>
              <a:t> </a:t>
            </a:r>
            <a:r>
              <a:rPr sz="1100" spc="-85">
                <a:solidFill>
                  <a:srgbClr val="222E54"/>
                </a:solidFill>
                <a:latin typeface="Verdana"/>
                <a:cs typeface="Verdana"/>
              </a:rPr>
              <a:t>emissão</a:t>
            </a:r>
            <a:r>
              <a:rPr sz="1100" spc="-60">
                <a:solidFill>
                  <a:srgbClr val="222E54"/>
                </a:solidFill>
                <a:latin typeface="Verdana"/>
                <a:cs typeface="Verdana"/>
              </a:rPr>
              <a:t> </a:t>
            </a:r>
            <a:r>
              <a:rPr sz="1100" spc="-95">
                <a:solidFill>
                  <a:srgbClr val="222E54"/>
                </a:solidFill>
                <a:latin typeface="Verdana"/>
                <a:cs typeface="Verdana"/>
              </a:rPr>
              <a:t>recente,</a:t>
            </a:r>
            <a:r>
              <a:rPr sz="1100" spc="-65">
                <a:solidFill>
                  <a:srgbClr val="222E54"/>
                </a:solidFill>
                <a:latin typeface="Verdana"/>
                <a:cs typeface="Verdana"/>
              </a:rPr>
              <a:t> </a:t>
            </a:r>
            <a:r>
              <a:rPr sz="1100" spc="-85">
                <a:solidFill>
                  <a:srgbClr val="222E54"/>
                </a:solidFill>
                <a:latin typeface="Verdana"/>
                <a:cs typeface="Verdana"/>
              </a:rPr>
              <a:t>garantindo</a:t>
            </a:r>
            <a:r>
              <a:rPr sz="1100" spc="-60">
                <a:solidFill>
                  <a:srgbClr val="222E54"/>
                </a:solidFill>
                <a:latin typeface="Verdana"/>
                <a:cs typeface="Verdana"/>
              </a:rPr>
              <a:t> </a:t>
            </a:r>
            <a:r>
              <a:rPr sz="1100" spc="-80">
                <a:solidFill>
                  <a:srgbClr val="222E54"/>
                </a:solidFill>
                <a:latin typeface="Verdana"/>
                <a:cs typeface="Verdana"/>
              </a:rPr>
              <a:t>que</a:t>
            </a:r>
            <a:r>
              <a:rPr sz="1100" spc="-65">
                <a:solidFill>
                  <a:srgbClr val="222E54"/>
                </a:solidFill>
                <a:latin typeface="Verdana"/>
                <a:cs typeface="Verdana"/>
              </a:rPr>
              <a:t> </a:t>
            </a:r>
            <a:r>
              <a:rPr sz="1100" spc="-50">
                <a:solidFill>
                  <a:srgbClr val="222E54"/>
                </a:solidFill>
                <a:latin typeface="Verdana"/>
                <a:cs typeface="Verdana"/>
              </a:rPr>
              <a:t>a </a:t>
            </a:r>
            <a:r>
              <a:rPr sz="1100" spc="-70">
                <a:solidFill>
                  <a:srgbClr val="222E54"/>
                </a:solidFill>
                <a:latin typeface="Verdana"/>
                <a:cs typeface="Verdana"/>
              </a:rPr>
              <a:t>certidão </a:t>
            </a:r>
            <a:r>
              <a:rPr sz="1100" spc="-80">
                <a:solidFill>
                  <a:srgbClr val="222E54"/>
                </a:solidFill>
                <a:latin typeface="Verdana"/>
                <a:cs typeface="Verdana"/>
              </a:rPr>
              <a:t>reflita</a:t>
            </a:r>
            <a:r>
              <a:rPr sz="1100" spc="-70">
                <a:solidFill>
                  <a:srgbClr val="222E54"/>
                </a:solidFill>
                <a:latin typeface="Verdana"/>
                <a:cs typeface="Verdana"/>
              </a:rPr>
              <a:t> </a:t>
            </a:r>
            <a:r>
              <a:rPr sz="1100" spc="-95">
                <a:solidFill>
                  <a:srgbClr val="222E54"/>
                </a:solidFill>
                <a:latin typeface="Verdana"/>
                <a:cs typeface="Verdana"/>
              </a:rPr>
              <a:t>a</a:t>
            </a:r>
            <a:r>
              <a:rPr sz="1100" spc="-70">
                <a:solidFill>
                  <a:srgbClr val="222E54"/>
                </a:solidFill>
                <a:latin typeface="Verdana"/>
                <a:cs typeface="Verdana"/>
              </a:rPr>
              <a:t> </a:t>
            </a:r>
            <a:r>
              <a:rPr sz="1100" spc="-75">
                <a:solidFill>
                  <a:srgbClr val="222E54"/>
                </a:solidFill>
                <a:latin typeface="Verdana"/>
                <a:cs typeface="Verdana"/>
              </a:rPr>
              <a:t>situação</a:t>
            </a:r>
            <a:r>
              <a:rPr sz="1100" spc="-70">
                <a:solidFill>
                  <a:srgbClr val="222E54"/>
                </a:solidFill>
                <a:latin typeface="Verdana"/>
                <a:cs typeface="Verdana"/>
              </a:rPr>
              <a:t> </a:t>
            </a:r>
            <a:r>
              <a:rPr sz="1100" spc="-85">
                <a:solidFill>
                  <a:srgbClr val="222E54"/>
                </a:solidFill>
                <a:latin typeface="Verdana"/>
                <a:cs typeface="Verdana"/>
              </a:rPr>
              <a:t>real</a:t>
            </a:r>
            <a:r>
              <a:rPr sz="1100" spc="-65">
                <a:solidFill>
                  <a:srgbClr val="222E54"/>
                </a:solidFill>
                <a:latin typeface="Verdana"/>
                <a:cs typeface="Verdana"/>
              </a:rPr>
              <a:t> </a:t>
            </a:r>
            <a:r>
              <a:rPr sz="1100" spc="-85">
                <a:solidFill>
                  <a:srgbClr val="222E54"/>
                </a:solidFill>
                <a:latin typeface="Verdana"/>
                <a:cs typeface="Verdana"/>
              </a:rPr>
              <a:t>da</a:t>
            </a:r>
            <a:r>
              <a:rPr sz="1100" spc="-70">
                <a:solidFill>
                  <a:srgbClr val="222E54"/>
                </a:solidFill>
                <a:latin typeface="Verdana"/>
                <a:cs typeface="Verdana"/>
              </a:rPr>
              <a:t> </a:t>
            </a:r>
            <a:r>
              <a:rPr sz="1100" spc="-80">
                <a:solidFill>
                  <a:srgbClr val="222E54"/>
                </a:solidFill>
                <a:latin typeface="Verdana"/>
                <a:cs typeface="Verdana"/>
              </a:rPr>
              <a:t>empre- sa</a:t>
            </a:r>
            <a:r>
              <a:rPr sz="1100" spc="-70">
                <a:solidFill>
                  <a:srgbClr val="222E54"/>
                </a:solidFill>
                <a:latin typeface="Verdana"/>
                <a:cs typeface="Verdana"/>
              </a:rPr>
              <a:t> </a:t>
            </a:r>
            <a:r>
              <a:rPr sz="1100" spc="-75">
                <a:solidFill>
                  <a:srgbClr val="222E54"/>
                </a:solidFill>
                <a:latin typeface="Verdana"/>
                <a:cs typeface="Verdana"/>
              </a:rPr>
              <a:t>no</a:t>
            </a:r>
            <a:r>
              <a:rPr sz="1100" spc="-65">
                <a:solidFill>
                  <a:srgbClr val="222E54"/>
                </a:solidFill>
                <a:latin typeface="Verdana"/>
                <a:cs typeface="Verdana"/>
              </a:rPr>
              <a:t> </a:t>
            </a:r>
            <a:r>
              <a:rPr sz="1100" spc="-75">
                <a:solidFill>
                  <a:srgbClr val="222E54"/>
                </a:solidFill>
                <a:latin typeface="Verdana"/>
                <a:cs typeface="Verdana"/>
              </a:rPr>
              <a:t>período</a:t>
            </a:r>
            <a:r>
              <a:rPr sz="1100" spc="-65">
                <a:solidFill>
                  <a:srgbClr val="222E54"/>
                </a:solidFill>
                <a:latin typeface="Verdana"/>
                <a:cs typeface="Verdana"/>
              </a:rPr>
              <a:t> </a:t>
            </a:r>
            <a:r>
              <a:rPr sz="1100" spc="-75">
                <a:solidFill>
                  <a:srgbClr val="222E54"/>
                </a:solidFill>
                <a:latin typeface="Verdana"/>
                <a:cs typeface="Verdana"/>
              </a:rPr>
              <a:t>solicitado.</a:t>
            </a:r>
            <a:r>
              <a:rPr sz="1100" spc="-65">
                <a:solidFill>
                  <a:srgbClr val="222E54"/>
                </a:solidFill>
                <a:latin typeface="Verdana"/>
                <a:cs typeface="Verdana"/>
              </a:rPr>
              <a:t> </a:t>
            </a:r>
            <a:r>
              <a:rPr sz="1100" spc="-10">
                <a:solidFill>
                  <a:srgbClr val="222E54"/>
                </a:solidFill>
                <a:latin typeface="Verdana"/>
                <a:cs typeface="Verdana"/>
              </a:rPr>
              <a:t>Documentos </a:t>
            </a:r>
            <a:r>
              <a:rPr sz="1100" spc="-80">
                <a:solidFill>
                  <a:srgbClr val="222E54"/>
                </a:solidFill>
                <a:latin typeface="Verdana"/>
                <a:cs typeface="Verdana"/>
              </a:rPr>
              <a:t>emitidos</a:t>
            </a:r>
            <a:r>
              <a:rPr sz="1100" spc="-60">
                <a:solidFill>
                  <a:srgbClr val="222E54"/>
                </a:solidFill>
                <a:latin typeface="Verdana"/>
                <a:cs typeface="Verdana"/>
              </a:rPr>
              <a:t> </a:t>
            </a:r>
            <a:r>
              <a:rPr sz="1100" spc="-90">
                <a:solidFill>
                  <a:srgbClr val="222E54"/>
                </a:solidFill>
                <a:latin typeface="Verdana"/>
                <a:cs typeface="Verdana"/>
              </a:rPr>
              <a:t>antes</a:t>
            </a:r>
            <a:r>
              <a:rPr sz="1100" spc="-60">
                <a:solidFill>
                  <a:srgbClr val="222E54"/>
                </a:solidFill>
                <a:latin typeface="Verdana"/>
                <a:cs typeface="Verdana"/>
              </a:rPr>
              <a:t> </a:t>
            </a:r>
            <a:r>
              <a:rPr sz="1100" spc="-85">
                <a:solidFill>
                  <a:srgbClr val="222E54"/>
                </a:solidFill>
                <a:latin typeface="Verdana"/>
                <a:cs typeface="Verdana"/>
              </a:rPr>
              <a:t>da</a:t>
            </a:r>
            <a:r>
              <a:rPr sz="1100" spc="-55">
                <a:solidFill>
                  <a:srgbClr val="222E54"/>
                </a:solidFill>
                <a:latin typeface="Verdana"/>
                <a:cs typeface="Verdana"/>
              </a:rPr>
              <a:t> </a:t>
            </a:r>
            <a:r>
              <a:rPr sz="1100" spc="-85">
                <a:solidFill>
                  <a:srgbClr val="222E54"/>
                </a:solidFill>
                <a:latin typeface="Verdana"/>
                <a:cs typeface="Verdana"/>
              </a:rPr>
              <a:t>competência,</a:t>
            </a:r>
            <a:r>
              <a:rPr sz="1100" spc="-60">
                <a:solidFill>
                  <a:srgbClr val="222E54"/>
                </a:solidFill>
                <a:latin typeface="Verdana"/>
                <a:cs typeface="Verdana"/>
              </a:rPr>
              <a:t> </a:t>
            </a:r>
            <a:r>
              <a:rPr sz="1100" spc="-20">
                <a:solidFill>
                  <a:srgbClr val="222E54"/>
                </a:solidFill>
                <a:latin typeface="Verdana"/>
                <a:cs typeface="Verdana"/>
              </a:rPr>
              <a:t>mesmo </a:t>
            </a:r>
            <a:r>
              <a:rPr sz="1100" spc="-90">
                <a:solidFill>
                  <a:srgbClr val="222E54"/>
                </a:solidFill>
                <a:latin typeface="Verdana"/>
                <a:cs typeface="Verdana"/>
              </a:rPr>
              <a:t>dentro</a:t>
            </a:r>
            <a:r>
              <a:rPr sz="1100" spc="-80">
                <a:solidFill>
                  <a:srgbClr val="222E54"/>
                </a:solidFill>
                <a:latin typeface="Verdana"/>
                <a:cs typeface="Verdana"/>
              </a:rPr>
              <a:t> </a:t>
            </a:r>
            <a:r>
              <a:rPr sz="1100" spc="-70">
                <a:solidFill>
                  <a:srgbClr val="222E54"/>
                </a:solidFill>
                <a:latin typeface="Verdana"/>
                <a:cs typeface="Verdana"/>
              </a:rPr>
              <a:t>do</a:t>
            </a:r>
            <a:r>
              <a:rPr sz="1100" spc="-75">
                <a:solidFill>
                  <a:srgbClr val="222E54"/>
                </a:solidFill>
                <a:latin typeface="Verdana"/>
                <a:cs typeface="Verdana"/>
              </a:rPr>
              <a:t> </a:t>
            </a:r>
            <a:r>
              <a:rPr sz="1100" spc="-90">
                <a:solidFill>
                  <a:srgbClr val="222E54"/>
                </a:solidFill>
                <a:latin typeface="Verdana"/>
                <a:cs typeface="Verdana"/>
              </a:rPr>
              <a:t>prazo</a:t>
            </a:r>
            <a:r>
              <a:rPr sz="1100" spc="-75">
                <a:solidFill>
                  <a:srgbClr val="222E54"/>
                </a:solidFill>
                <a:latin typeface="Verdana"/>
                <a:cs typeface="Verdana"/>
              </a:rPr>
              <a:t> </a:t>
            </a:r>
            <a:r>
              <a:rPr sz="1100" spc="-80">
                <a:solidFill>
                  <a:srgbClr val="222E54"/>
                </a:solidFill>
                <a:latin typeface="Verdana"/>
                <a:cs typeface="Verdana"/>
              </a:rPr>
              <a:t>de</a:t>
            </a:r>
            <a:r>
              <a:rPr sz="1100" spc="-75">
                <a:solidFill>
                  <a:srgbClr val="222E54"/>
                </a:solidFill>
                <a:latin typeface="Verdana"/>
                <a:cs typeface="Verdana"/>
              </a:rPr>
              <a:t> </a:t>
            </a:r>
            <a:r>
              <a:rPr sz="1100" spc="-90">
                <a:solidFill>
                  <a:srgbClr val="222E54"/>
                </a:solidFill>
                <a:latin typeface="Verdana"/>
                <a:cs typeface="Verdana"/>
              </a:rPr>
              <a:t>validade,</a:t>
            </a:r>
            <a:r>
              <a:rPr sz="1100" spc="-80">
                <a:solidFill>
                  <a:srgbClr val="222E54"/>
                </a:solidFill>
                <a:latin typeface="Verdana"/>
                <a:cs typeface="Verdana"/>
              </a:rPr>
              <a:t> </a:t>
            </a:r>
            <a:r>
              <a:rPr sz="1100" spc="-105">
                <a:solidFill>
                  <a:srgbClr val="222E54"/>
                </a:solidFill>
                <a:latin typeface="Verdana"/>
                <a:cs typeface="Verdana"/>
              </a:rPr>
              <a:t>devem</a:t>
            </a:r>
            <a:r>
              <a:rPr sz="1100" spc="-75">
                <a:solidFill>
                  <a:srgbClr val="222E54"/>
                </a:solidFill>
                <a:latin typeface="Verdana"/>
                <a:cs typeface="Verdana"/>
              </a:rPr>
              <a:t> </a:t>
            </a:r>
            <a:r>
              <a:rPr sz="1100" spc="-25">
                <a:solidFill>
                  <a:srgbClr val="222E54"/>
                </a:solidFill>
                <a:latin typeface="Verdana"/>
                <a:cs typeface="Verdana"/>
              </a:rPr>
              <a:t>ser </a:t>
            </a:r>
            <a:r>
              <a:rPr sz="1100" spc="-85">
                <a:solidFill>
                  <a:srgbClr val="222E54"/>
                </a:solidFill>
                <a:latin typeface="Verdana"/>
                <a:cs typeface="Verdana"/>
              </a:rPr>
              <a:t>recusados.</a:t>
            </a:r>
            <a:r>
              <a:rPr sz="1100" spc="-45">
                <a:solidFill>
                  <a:srgbClr val="222E54"/>
                </a:solidFill>
                <a:latin typeface="Verdana"/>
                <a:cs typeface="Verdana"/>
              </a:rPr>
              <a:t> </a:t>
            </a:r>
            <a:r>
              <a:rPr sz="1100" spc="-85">
                <a:solidFill>
                  <a:srgbClr val="222E54"/>
                </a:solidFill>
                <a:latin typeface="Verdana"/>
                <a:cs typeface="Verdana"/>
              </a:rPr>
              <a:t>Documentos</a:t>
            </a:r>
            <a:r>
              <a:rPr sz="1100" spc="-40">
                <a:solidFill>
                  <a:srgbClr val="222E54"/>
                </a:solidFill>
                <a:latin typeface="Verdana"/>
                <a:cs typeface="Verdana"/>
              </a:rPr>
              <a:t> </a:t>
            </a:r>
            <a:r>
              <a:rPr sz="1100" spc="-80">
                <a:solidFill>
                  <a:srgbClr val="222E54"/>
                </a:solidFill>
                <a:latin typeface="Verdana"/>
                <a:cs typeface="Verdana"/>
              </a:rPr>
              <a:t>emitidos</a:t>
            </a:r>
            <a:r>
              <a:rPr sz="1100" spc="-40">
                <a:solidFill>
                  <a:srgbClr val="222E54"/>
                </a:solidFill>
                <a:latin typeface="Verdana"/>
                <a:cs typeface="Verdana"/>
              </a:rPr>
              <a:t> </a:t>
            </a:r>
            <a:r>
              <a:rPr sz="1100" spc="-20">
                <a:solidFill>
                  <a:srgbClr val="222E54"/>
                </a:solidFill>
                <a:latin typeface="Verdana"/>
                <a:cs typeface="Verdana"/>
              </a:rPr>
              <a:t>den- </a:t>
            </a:r>
            <a:r>
              <a:rPr sz="1100" spc="-95">
                <a:solidFill>
                  <a:srgbClr val="222E54"/>
                </a:solidFill>
                <a:latin typeface="Verdana"/>
                <a:cs typeface="Verdana"/>
              </a:rPr>
              <a:t>tro</a:t>
            </a:r>
            <a:r>
              <a:rPr sz="1100" spc="-80">
                <a:solidFill>
                  <a:srgbClr val="222E54"/>
                </a:solidFill>
                <a:latin typeface="Verdana"/>
                <a:cs typeface="Verdana"/>
              </a:rPr>
              <a:t> </a:t>
            </a:r>
            <a:r>
              <a:rPr sz="1100" spc="-85">
                <a:solidFill>
                  <a:srgbClr val="222E54"/>
                </a:solidFill>
                <a:latin typeface="Verdana"/>
                <a:cs typeface="Verdana"/>
              </a:rPr>
              <a:t>da</a:t>
            </a:r>
            <a:r>
              <a:rPr sz="1100" spc="-80">
                <a:solidFill>
                  <a:srgbClr val="222E54"/>
                </a:solidFill>
                <a:latin typeface="Verdana"/>
                <a:cs typeface="Verdana"/>
              </a:rPr>
              <a:t> </a:t>
            </a:r>
            <a:r>
              <a:rPr sz="1100" spc="-75">
                <a:solidFill>
                  <a:srgbClr val="222E54"/>
                </a:solidFill>
                <a:latin typeface="Verdana"/>
                <a:cs typeface="Verdana"/>
              </a:rPr>
              <a:t>competência </a:t>
            </a:r>
            <a:r>
              <a:rPr sz="1100" spc="-80">
                <a:solidFill>
                  <a:srgbClr val="222E54"/>
                </a:solidFill>
                <a:latin typeface="Verdana"/>
                <a:cs typeface="Verdana"/>
              </a:rPr>
              <a:t>ou </a:t>
            </a:r>
            <a:r>
              <a:rPr sz="1100" spc="-70">
                <a:solidFill>
                  <a:srgbClr val="222E54"/>
                </a:solidFill>
                <a:latin typeface="Verdana"/>
                <a:cs typeface="Verdana"/>
              </a:rPr>
              <a:t>após</a:t>
            </a:r>
            <a:r>
              <a:rPr sz="1100" spc="-75">
                <a:solidFill>
                  <a:srgbClr val="222E54"/>
                </a:solidFill>
                <a:latin typeface="Verdana"/>
                <a:cs typeface="Verdana"/>
              </a:rPr>
              <a:t> </a:t>
            </a:r>
            <a:r>
              <a:rPr sz="1100" spc="-90">
                <a:solidFill>
                  <a:srgbClr val="222E54"/>
                </a:solidFill>
                <a:latin typeface="Verdana"/>
                <a:cs typeface="Verdana"/>
              </a:rPr>
              <a:t>podem</a:t>
            </a:r>
            <a:r>
              <a:rPr sz="1100" spc="-80">
                <a:solidFill>
                  <a:srgbClr val="222E54"/>
                </a:solidFill>
                <a:latin typeface="Verdana"/>
                <a:cs typeface="Verdana"/>
              </a:rPr>
              <a:t> </a:t>
            </a:r>
            <a:r>
              <a:rPr sz="1100" spc="-25">
                <a:solidFill>
                  <a:srgbClr val="222E54"/>
                </a:solidFill>
                <a:latin typeface="Verdana"/>
                <a:cs typeface="Verdana"/>
              </a:rPr>
              <a:t>ser </a:t>
            </a:r>
            <a:r>
              <a:rPr sz="1100" spc="-10">
                <a:solidFill>
                  <a:srgbClr val="222E54"/>
                </a:solidFill>
                <a:latin typeface="Verdana"/>
                <a:cs typeface="Verdana"/>
              </a:rPr>
              <a:t>aprovados.</a:t>
            </a:r>
            <a:endParaRPr sz="1100">
              <a:latin typeface="Verdana"/>
              <a:cs typeface="Verdana"/>
            </a:endParaRPr>
          </a:p>
        </p:txBody>
      </p:sp>
      <p:sp>
        <p:nvSpPr>
          <p:cNvPr id="19" name="object 19"/>
          <p:cNvSpPr txBox="1"/>
          <p:nvPr/>
        </p:nvSpPr>
        <p:spPr>
          <a:xfrm>
            <a:off x="7691297" y="3802330"/>
            <a:ext cx="2556510" cy="52832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222E54"/>
                </a:solidFill>
                <a:latin typeface="Arial"/>
                <a:cs typeface="Arial"/>
              </a:rPr>
              <a:t>2º</a:t>
            </a:r>
            <a:r>
              <a:rPr sz="1100" b="1" spc="-10">
                <a:solidFill>
                  <a:srgbClr val="222E54"/>
                </a:solidFill>
                <a:latin typeface="Arial"/>
                <a:cs typeface="Arial"/>
              </a:rPr>
              <a:t> </a:t>
            </a:r>
            <a:r>
              <a:rPr sz="1100" b="1" spc="-55">
                <a:solidFill>
                  <a:srgbClr val="222E54"/>
                </a:solidFill>
                <a:latin typeface="Arial"/>
                <a:cs typeface="Arial"/>
              </a:rPr>
              <a:t>PASSO:</a:t>
            </a:r>
            <a:r>
              <a:rPr sz="1100" b="1">
                <a:solidFill>
                  <a:srgbClr val="222E54"/>
                </a:solidFill>
                <a:latin typeface="Arial"/>
                <a:cs typeface="Arial"/>
              </a:rPr>
              <a:t> </a:t>
            </a:r>
            <a:r>
              <a:rPr sz="1100" spc="-80">
                <a:solidFill>
                  <a:srgbClr val="222E54"/>
                </a:solidFill>
                <a:latin typeface="Verdana"/>
                <a:cs typeface="Verdana"/>
              </a:rPr>
              <a:t>Observe</a:t>
            </a:r>
            <a:r>
              <a:rPr sz="1100" spc="-75">
                <a:solidFill>
                  <a:srgbClr val="222E54"/>
                </a:solidFill>
                <a:latin typeface="Verdana"/>
                <a:cs typeface="Verdana"/>
              </a:rPr>
              <a:t> </a:t>
            </a:r>
            <a:r>
              <a:rPr sz="1100" spc="-95">
                <a:solidFill>
                  <a:srgbClr val="222E54"/>
                </a:solidFill>
                <a:latin typeface="Verdana"/>
                <a:cs typeface="Verdana"/>
              </a:rPr>
              <a:t>a</a:t>
            </a:r>
            <a:r>
              <a:rPr sz="1100" spc="-80">
                <a:solidFill>
                  <a:srgbClr val="222E54"/>
                </a:solidFill>
                <a:latin typeface="Verdana"/>
                <a:cs typeface="Verdana"/>
              </a:rPr>
              <a:t> </a:t>
            </a:r>
            <a:r>
              <a:rPr sz="1100" spc="-95">
                <a:solidFill>
                  <a:srgbClr val="222E54"/>
                </a:solidFill>
                <a:latin typeface="Verdana"/>
                <a:cs typeface="Verdana"/>
              </a:rPr>
              <a:t>data</a:t>
            </a:r>
            <a:r>
              <a:rPr sz="1100" spc="-75">
                <a:solidFill>
                  <a:srgbClr val="222E54"/>
                </a:solidFill>
                <a:latin typeface="Verdana"/>
                <a:cs typeface="Verdana"/>
              </a:rPr>
              <a:t> </a:t>
            </a:r>
            <a:r>
              <a:rPr sz="1100" spc="-80">
                <a:solidFill>
                  <a:srgbClr val="222E54"/>
                </a:solidFill>
                <a:latin typeface="Verdana"/>
                <a:cs typeface="Verdana"/>
              </a:rPr>
              <a:t>de </a:t>
            </a:r>
            <a:r>
              <a:rPr sz="1100" spc="-10">
                <a:solidFill>
                  <a:srgbClr val="222E54"/>
                </a:solidFill>
                <a:latin typeface="Verdana"/>
                <a:cs typeface="Verdana"/>
              </a:rPr>
              <a:t>emissão: </a:t>
            </a:r>
            <a:r>
              <a:rPr sz="1100" spc="-80">
                <a:solidFill>
                  <a:srgbClr val="222E54"/>
                </a:solidFill>
                <a:latin typeface="Verdana"/>
                <a:cs typeface="Verdana"/>
              </a:rPr>
              <a:t>ela</a:t>
            </a:r>
            <a:r>
              <a:rPr sz="1100" spc="-90">
                <a:solidFill>
                  <a:srgbClr val="222E54"/>
                </a:solidFill>
                <a:latin typeface="Verdana"/>
                <a:cs typeface="Verdana"/>
              </a:rPr>
              <a:t> </a:t>
            </a:r>
            <a:r>
              <a:rPr sz="1100" spc="-95">
                <a:solidFill>
                  <a:srgbClr val="222E54"/>
                </a:solidFill>
                <a:latin typeface="Verdana"/>
                <a:cs typeface="Verdana"/>
              </a:rPr>
              <a:t>deve</a:t>
            </a:r>
            <a:r>
              <a:rPr sz="1100" spc="-90">
                <a:solidFill>
                  <a:srgbClr val="222E54"/>
                </a:solidFill>
                <a:latin typeface="Verdana"/>
                <a:cs typeface="Verdana"/>
              </a:rPr>
              <a:t> </a:t>
            </a:r>
            <a:r>
              <a:rPr sz="1100" spc="-85">
                <a:solidFill>
                  <a:srgbClr val="222E54"/>
                </a:solidFill>
                <a:latin typeface="Verdana"/>
                <a:cs typeface="Verdana"/>
              </a:rPr>
              <a:t>ser</a:t>
            </a:r>
            <a:r>
              <a:rPr sz="1100" spc="-90">
                <a:solidFill>
                  <a:srgbClr val="222E54"/>
                </a:solidFill>
                <a:latin typeface="Verdana"/>
                <a:cs typeface="Verdana"/>
              </a:rPr>
              <a:t> </a:t>
            </a:r>
            <a:r>
              <a:rPr sz="1100" b="1" spc="-10">
                <a:solidFill>
                  <a:srgbClr val="222E54"/>
                </a:solidFill>
                <a:latin typeface="Arial"/>
                <a:cs typeface="Arial"/>
              </a:rPr>
              <a:t>igual</a:t>
            </a:r>
            <a:r>
              <a:rPr sz="1100" b="1" spc="-25">
                <a:solidFill>
                  <a:srgbClr val="222E54"/>
                </a:solidFill>
                <a:latin typeface="Arial"/>
                <a:cs typeface="Arial"/>
              </a:rPr>
              <a:t> </a:t>
            </a:r>
            <a:r>
              <a:rPr sz="1100" b="1" spc="-45">
                <a:solidFill>
                  <a:srgbClr val="222E54"/>
                </a:solidFill>
                <a:latin typeface="Arial"/>
                <a:cs typeface="Arial"/>
              </a:rPr>
              <a:t>ou</a:t>
            </a:r>
            <a:r>
              <a:rPr sz="1100" b="1" spc="-25">
                <a:solidFill>
                  <a:srgbClr val="222E54"/>
                </a:solidFill>
                <a:latin typeface="Arial"/>
                <a:cs typeface="Arial"/>
              </a:rPr>
              <a:t> </a:t>
            </a:r>
            <a:r>
              <a:rPr sz="1100" b="1" spc="-20">
                <a:solidFill>
                  <a:srgbClr val="222E54"/>
                </a:solidFill>
                <a:latin typeface="Arial"/>
                <a:cs typeface="Arial"/>
              </a:rPr>
              <a:t>posterior</a:t>
            </a:r>
            <a:r>
              <a:rPr sz="1100" b="1" spc="-10">
                <a:solidFill>
                  <a:srgbClr val="222E54"/>
                </a:solidFill>
                <a:latin typeface="Arial"/>
                <a:cs typeface="Arial"/>
              </a:rPr>
              <a:t> </a:t>
            </a:r>
            <a:r>
              <a:rPr sz="1100" spc="-95">
                <a:solidFill>
                  <a:srgbClr val="222E54"/>
                </a:solidFill>
                <a:latin typeface="Verdana"/>
                <a:cs typeface="Verdana"/>
              </a:rPr>
              <a:t>à</a:t>
            </a:r>
            <a:r>
              <a:rPr sz="1100" spc="-90">
                <a:solidFill>
                  <a:srgbClr val="222E54"/>
                </a:solidFill>
                <a:latin typeface="Verdana"/>
                <a:cs typeface="Verdana"/>
              </a:rPr>
              <a:t> </a:t>
            </a:r>
            <a:r>
              <a:rPr sz="1100" spc="-55">
                <a:solidFill>
                  <a:srgbClr val="222E54"/>
                </a:solidFill>
                <a:latin typeface="Verdana"/>
                <a:cs typeface="Verdana"/>
              </a:rPr>
              <a:t>compe- </a:t>
            </a:r>
            <a:r>
              <a:rPr sz="1100" spc="-75">
                <a:solidFill>
                  <a:srgbClr val="222E54"/>
                </a:solidFill>
                <a:latin typeface="Verdana"/>
                <a:cs typeface="Verdana"/>
              </a:rPr>
              <a:t>tência</a:t>
            </a:r>
            <a:r>
              <a:rPr sz="1100" spc="-65">
                <a:solidFill>
                  <a:srgbClr val="222E54"/>
                </a:solidFill>
                <a:latin typeface="Verdana"/>
                <a:cs typeface="Verdana"/>
              </a:rPr>
              <a:t> </a:t>
            </a:r>
            <a:r>
              <a:rPr sz="1100" spc="-10">
                <a:solidFill>
                  <a:srgbClr val="222E54"/>
                </a:solidFill>
                <a:latin typeface="Verdana"/>
                <a:cs typeface="Verdana"/>
              </a:rPr>
              <a:t>analisada.</a:t>
            </a:r>
            <a:endParaRPr sz="1100">
              <a:latin typeface="Verdana"/>
              <a:cs typeface="Verdana"/>
            </a:endParaRPr>
          </a:p>
        </p:txBody>
      </p:sp>
      <p:pic>
        <p:nvPicPr>
          <p:cNvPr id="2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FA744FBA-4B5B-EC20-861C-2F83FCC110B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351970" y="4221671"/>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2185A06B-1F05-63A5-DB58-28BDF4A25C2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353931" y="432641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BACA107-4F43-BEFD-9906-56AE8AF2426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457970" y="443042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59A8AD04-4FB8-075E-1CDC-86AC9C79F78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341522" y="443034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7CCC8C9A-19D4-4A78-BEDE-8BA1564EE69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821737" y="5833340"/>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B193D8C-E78D-78D6-4F6C-8BFE8854F7B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353931" y="6101815"/>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88438" rIns="0" bIns="0" rtlCol="0">
            <a:spAutoFit/>
          </a:bodyPr>
          <a:lstStyle/>
          <a:p>
            <a:pPr marL="171450">
              <a:lnSpc>
                <a:spcPts val="3760"/>
              </a:lnSpc>
              <a:spcBef>
                <a:spcPts val="130"/>
              </a:spcBef>
            </a:pPr>
            <a:r>
              <a:rPr sz="3350" spc="-125"/>
              <a:t>Certidão</a:t>
            </a:r>
            <a:r>
              <a:rPr sz="3350" spc="-195"/>
              <a:t> </a:t>
            </a:r>
            <a:r>
              <a:rPr sz="3350" spc="-160"/>
              <a:t>Negativa</a:t>
            </a:r>
            <a:r>
              <a:rPr sz="3350" spc="-190"/>
              <a:t> </a:t>
            </a:r>
            <a:r>
              <a:rPr sz="3350" spc="-120"/>
              <a:t>de</a:t>
            </a:r>
            <a:r>
              <a:rPr sz="3350" spc="-195"/>
              <a:t> </a:t>
            </a:r>
            <a:r>
              <a:rPr sz="3350" spc="-105"/>
              <a:t>Cartório/Protestos</a:t>
            </a:r>
            <a:endParaRPr sz="3350"/>
          </a:p>
          <a:p>
            <a:pPr marL="171450">
              <a:lnSpc>
                <a:spcPts val="2620"/>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360º</a:t>
            </a:r>
            <a:endParaRPr sz="24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97</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p:nvPr/>
        </p:nvSpPr>
        <p:spPr>
          <a:xfrm>
            <a:off x="1193299" y="2762820"/>
            <a:ext cx="8303895" cy="39116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74930">
              <a:lnSpc>
                <a:spcPct val="100000"/>
              </a:lnSpc>
            </a:pPr>
            <a:r>
              <a:rPr sz="1500" spc="-50">
                <a:solidFill>
                  <a:srgbClr val="0C285A"/>
                </a:solidFill>
                <a:latin typeface="Verdana"/>
                <a:cs typeface="Verdana"/>
              </a:rPr>
              <a:t>A</a:t>
            </a:r>
            <a:r>
              <a:rPr sz="1500" spc="-120">
                <a:solidFill>
                  <a:srgbClr val="0C285A"/>
                </a:solidFill>
                <a:latin typeface="Verdana"/>
                <a:cs typeface="Verdana"/>
              </a:rPr>
              <a:t> </a:t>
            </a:r>
            <a:r>
              <a:rPr sz="1500" spc="-90">
                <a:solidFill>
                  <a:srgbClr val="0C285A"/>
                </a:solidFill>
                <a:latin typeface="Verdana"/>
                <a:cs typeface="Verdana"/>
              </a:rPr>
              <a:t>certidão</a:t>
            </a:r>
            <a:r>
              <a:rPr sz="1500" spc="-114">
                <a:solidFill>
                  <a:srgbClr val="0C285A"/>
                </a:solidFill>
                <a:latin typeface="Verdana"/>
                <a:cs typeface="Verdana"/>
              </a:rPr>
              <a:t> </a:t>
            </a:r>
            <a:r>
              <a:rPr sz="1500" spc="-120">
                <a:solidFill>
                  <a:srgbClr val="0C285A"/>
                </a:solidFill>
                <a:latin typeface="Verdana"/>
                <a:cs typeface="Verdana"/>
              </a:rPr>
              <a:t>negativa</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95">
                <a:solidFill>
                  <a:srgbClr val="0C285A"/>
                </a:solidFill>
                <a:latin typeface="Verdana"/>
                <a:cs typeface="Verdana"/>
              </a:rPr>
              <a:t>cartório</a:t>
            </a:r>
            <a:r>
              <a:rPr sz="1500" spc="-114">
                <a:solidFill>
                  <a:srgbClr val="0C285A"/>
                </a:solidFill>
                <a:latin typeface="Verdana"/>
                <a:cs typeface="Verdana"/>
              </a:rPr>
              <a:t> </a:t>
            </a:r>
            <a:r>
              <a:rPr sz="1500" spc="-110">
                <a:solidFill>
                  <a:srgbClr val="0C285A"/>
                </a:solidFill>
                <a:latin typeface="Verdana"/>
                <a:cs typeface="Verdana"/>
              </a:rPr>
              <a:t>ou</a:t>
            </a:r>
            <a:r>
              <a:rPr sz="1500" spc="-114">
                <a:solidFill>
                  <a:srgbClr val="0C285A"/>
                </a:solidFill>
                <a:latin typeface="Verdana"/>
                <a:cs typeface="Verdana"/>
              </a:rPr>
              <a:t> </a:t>
            </a:r>
            <a:r>
              <a:rPr sz="1500" spc="-110">
                <a:solidFill>
                  <a:srgbClr val="0C285A"/>
                </a:solidFill>
                <a:latin typeface="Verdana"/>
                <a:cs typeface="Verdana"/>
              </a:rPr>
              <a:t>de</a:t>
            </a:r>
            <a:r>
              <a:rPr sz="1500" spc="-114">
                <a:solidFill>
                  <a:srgbClr val="0C285A"/>
                </a:solidFill>
                <a:latin typeface="Verdana"/>
                <a:cs typeface="Verdana"/>
              </a:rPr>
              <a:t> </a:t>
            </a:r>
            <a:r>
              <a:rPr sz="1500" spc="-110">
                <a:solidFill>
                  <a:srgbClr val="0C285A"/>
                </a:solidFill>
                <a:latin typeface="Verdana"/>
                <a:cs typeface="Verdana"/>
              </a:rPr>
              <a:t>protestos</a:t>
            </a:r>
            <a:r>
              <a:rPr sz="1500" spc="-114">
                <a:solidFill>
                  <a:srgbClr val="0C285A"/>
                </a:solidFill>
                <a:latin typeface="Verdana"/>
                <a:cs typeface="Verdana"/>
              </a:rPr>
              <a:t> </a:t>
            </a:r>
            <a:r>
              <a:rPr sz="1500" spc="-150">
                <a:solidFill>
                  <a:srgbClr val="0C285A"/>
                </a:solidFill>
                <a:latin typeface="Verdana"/>
                <a:cs typeface="Verdana"/>
              </a:rPr>
              <a:t>tem</a:t>
            </a:r>
            <a:r>
              <a:rPr sz="1500" spc="-120">
                <a:solidFill>
                  <a:srgbClr val="0C285A"/>
                </a:solidFill>
                <a:latin typeface="Verdana"/>
                <a:cs typeface="Verdana"/>
              </a:rPr>
              <a:t> </a:t>
            </a:r>
            <a:r>
              <a:rPr sz="1500" spc="-114">
                <a:solidFill>
                  <a:srgbClr val="0C285A"/>
                </a:solidFill>
                <a:latin typeface="Verdana"/>
                <a:cs typeface="Verdana"/>
              </a:rPr>
              <a:t>como </a:t>
            </a:r>
            <a:r>
              <a:rPr sz="1500" spc="-100">
                <a:solidFill>
                  <a:srgbClr val="0C285A"/>
                </a:solidFill>
                <a:latin typeface="Verdana"/>
                <a:cs typeface="Verdana"/>
              </a:rPr>
              <a:t>função</a:t>
            </a:r>
            <a:r>
              <a:rPr sz="1500" spc="-114">
                <a:solidFill>
                  <a:srgbClr val="0C285A"/>
                </a:solidFill>
                <a:latin typeface="Verdana"/>
                <a:cs typeface="Verdana"/>
              </a:rPr>
              <a:t> </a:t>
            </a:r>
            <a:r>
              <a:rPr sz="1500" spc="-120">
                <a:solidFill>
                  <a:srgbClr val="0C285A"/>
                </a:solidFill>
                <a:latin typeface="Verdana"/>
                <a:cs typeface="Verdana"/>
              </a:rPr>
              <a:t>atestar</a:t>
            </a:r>
            <a:r>
              <a:rPr sz="1500" spc="-114">
                <a:solidFill>
                  <a:srgbClr val="0C285A"/>
                </a:solidFill>
                <a:latin typeface="Verdana"/>
                <a:cs typeface="Verdana"/>
              </a:rPr>
              <a:t> </a:t>
            </a:r>
            <a:r>
              <a:rPr sz="1500" spc="-100">
                <a:solidFill>
                  <a:srgbClr val="0C285A"/>
                </a:solidFill>
                <a:latin typeface="Verdana"/>
                <a:cs typeface="Verdana"/>
              </a:rPr>
              <a:t>se</a:t>
            </a:r>
            <a:r>
              <a:rPr sz="1500" spc="-114">
                <a:solidFill>
                  <a:srgbClr val="0C285A"/>
                </a:solidFill>
                <a:latin typeface="Verdana"/>
                <a:cs typeface="Verdana"/>
              </a:rPr>
              <a:t> a </a:t>
            </a:r>
            <a:r>
              <a:rPr sz="1500" spc="-120">
                <a:solidFill>
                  <a:srgbClr val="0C285A"/>
                </a:solidFill>
                <a:latin typeface="Verdana"/>
                <a:cs typeface="Verdana"/>
              </a:rPr>
              <a:t>empresa</a:t>
            </a:r>
            <a:r>
              <a:rPr sz="1500" spc="-114">
                <a:solidFill>
                  <a:srgbClr val="0C285A"/>
                </a:solidFill>
                <a:latin typeface="Verdana"/>
                <a:cs typeface="Verdana"/>
              </a:rPr>
              <a:t> </a:t>
            </a:r>
            <a:r>
              <a:rPr sz="1500" spc="-90">
                <a:solidFill>
                  <a:srgbClr val="0C285A"/>
                </a:solidFill>
                <a:latin typeface="Verdana"/>
                <a:cs typeface="Verdana"/>
              </a:rPr>
              <a:t>possui</a:t>
            </a:r>
            <a:r>
              <a:rPr sz="1500" spc="-114">
                <a:solidFill>
                  <a:srgbClr val="0C285A"/>
                </a:solidFill>
                <a:latin typeface="Verdana"/>
                <a:cs typeface="Verdana"/>
              </a:rPr>
              <a:t> </a:t>
            </a:r>
            <a:r>
              <a:rPr sz="1500" spc="-25">
                <a:solidFill>
                  <a:srgbClr val="0C285A"/>
                </a:solidFill>
                <a:latin typeface="Verdana"/>
                <a:cs typeface="Verdana"/>
              </a:rPr>
              <a:t>ou </a:t>
            </a:r>
            <a:r>
              <a:rPr sz="1500" spc="-110">
                <a:solidFill>
                  <a:srgbClr val="0C285A"/>
                </a:solidFill>
                <a:latin typeface="Verdana"/>
                <a:cs typeface="Verdana"/>
              </a:rPr>
              <a:t>não</a:t>
            </a:r>
            <a:r>
              <a:rPr sz="1500" spc="-105">
                <a:solidFill>
                  <a:srgbClr val="0C285A"/>
                </a:solidFill>
                <a:latin typeface="Verdana"/>
                <a:cs typeface="Verdana"/>
              </a:rPr>
              <a:t> registros</a:t>
            </a:r>
            <a:r>
              <a:rPr sz="1500" spc="-100">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a:t>
            </a:r>
            <a:r>
              <a:rPr sz="1500" spc="-105">
                <a:solidFill>
                  <a:srgbClr val="0C285A"/>
                </a:solidFill>
                <a:latin typeface="Verdana"/>
                <a:cs typeface="Verdana"/>
              </a:rPr>
              <a:t>dívidas</a:t>
            </a:r>
            <a:r>
              <a:rPr sz="1500" spc="-100">
                <a:solidFill>
                  <a:srgbClr val="0C285A"/>
                </a:solidFill>
                <a:latin typeface="Verdana"/>
                <a:cs typeface="Verdana"/>
              </a:rPr>
              <a:t> </a:t>
            </a:r>
            <a:r>
              <a:rPr sz="1500" spc="-114">
                <a:solidFill>
                  <a:srgbClr val="0C285A"/>
                </a:solidFill>
                <a:latin typeface="Verdana"/>
                <a:cs typeface="Verdana"/>
              </a:rPr>
              <a:t>protestadas</a:t>
            </a:r>
            <a:r>
              <a:rPr sz="1500" spc="-100">
                <a:solidFill>
                  <a:srgbClr val="0C285A"/>
                </a:solidFill>
                <a:latin typeface="Verdana"/>
                <a:cs typeface="Verdana"/>
              </a:rPr>
              <a:t> </a:t>
            </a:r>
            <a:r>
              <a:rPr sz="1500" spc="-160">
                <a:solidFill>
                  <a:srgbClr val="0C285A"/>
                </a:solidFill>
                <a:latin typeface="Verdana"/>
                <a:cs typeface="Verdana"/>
              </a:rPr>
              <a:t>em</a:t>
            </a:r>
            <a:r>
              <a:rPr sz="1500" spc="-100">
                <a:solidFill>
                  <a:srgbClr val="0C285A"/>
                </a:solidFill>
                <a:latin typeface="Verdana"/>
                <a:cs typeface="Verdana"/>
              </a:rPr>
              <a:t> </a:t>
            </a:r>
            <a:r>
              <a:rPr sz="1500" spc="-110">
                <a:solidFill>
                  <a:srgbClr val="0C285A"/>
                </a:solidFill>
                <a:latin typeface="Verdana"/>
                <a:cs typeface="Verdana"/>
              </a:rPr>
              <a:t>cartórios.</a:t>
            </a:r>
            <a:r>
              <a:rPr sz="1500" spc="-100">
                <a:solidFill>
                  <a:srgbClr val="0C285A"/>
                </a:solidFill>
                <a:latin typeface="Verdana"/>
                <a:cs typeface="Verdana"/>
              </a:rPr>
              <a:t> </a:t>
            </a:r>
            <a:r>
              <a:rPr sz="1500" spc="-90">
                <a:solidFill>
                  <a:srgbClr val="0C285A"/>
                </a:solidFill>
                <a:latin typeface="Verdana"/>
                <a:cs typeface="Verdana"/>
              </a:rPr>
              <a:t>Ela</a:t>
            </a:r>
            <a:r>
              <a:rPr sz="1500" spc="-100">
                <a:solidFill>
                  <a:srgbClr val="0C285A"/>
                </a:solidFill>
                <a:latin typeface="Verdana"/>
                <a:cs typeface="Verdana"/>
              </a:rPr>
              <a:t> </a:t>
            </a:r>
            <a:r>
              <a:rPr sz="1500" spc="-114">
                <a:solidFill>
                  <a:srgbClr val="0C285A"/>
                </a:solidFill>
                <a:latin typeface="Verdana"/>
                <a:cs typeface="Verdana"/>
              </a:rPr>
              <a:t>serve</a:t>
            </a:r>
            <a:r>
              <a:rPr sz="1500" spc="-100">
                <a:solidFill>
                  <a:srgbClr val="0C285A"/>
                </a:solidFill>
                <a:latin typeface="Verdana"/>
                <a:cs typeface="Verdana"/>
              </a:rPr>
              <a:t> </a:t>
            </a:r>
            <a:r>
              <a:rPr sz="1500" spc="-114">
                <a:solidFill>
                  <a:srgbClr val="0C285A"/>
                </a:solidFill>
                <a:latin typeface="Verdana"/>
                <a:cs typeface="Verdana"/>
              </a:rPr>
              <a:t>como</a:t>
            </a:r>
            <a:r>
              <a:rPr sz="1500" spc="-100">
                <a:solidFill>
                  <a:srgbClr val="0C285A"/>
                </a:solidFill>
                <a:latin typeface="Verdana"/>
                <a:cs typeface="Verdana"/>
              </a:rPr>
              <a:t> </a:t>
            </a:r>
            <a:r>
              <a:rPr sz="1500" spc="-120">
                <a:solidFill>
                  <a:srgbClr val="0C285A"/>
                </a:solidFill>
                <a:latin typeface="Verdana"/>
                <a:cs typeface="Verdana"/>
              </a:rPr>
              <a:t>documento</a:t>
            </a:r>
            <a:r>
              <a:rPr sz="1500" spc="-100">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consulta </a:t>
            </a:r>
            <a:r>
              <a:rPr sz="1500" spc="-10">
                <a:solidFill>
                  <a:srgbClr val="0C285A"/>
                </a:solidFill>
                <a:latin typeface="Verdana"/>
                <a:cs typeface="Verdana"/>
              </a:rPr>
              <a:t>finan- </a:t>
            </a:r>
            <a:r>
              <a:rPr sz="1500" spc="-95">
                <a:solidFill>
                  <a:srgbClr val="0C285A"/>
                </a:solidFill>
                <a:latin typeface="Verdana"/>
                <a:cs typeface="Verdana"/>
              </a:rPr>
              <a:t>ceira</a:t>
            </a:r>
            <a:r>
              <a:rPr sz="1500" spc="-105">
                <a:solidFill>
                  <a:srgbClr val="0C285A"/>
                </a:solidFill>
                <a:latin typeface="Verdana"/>
                <a:cs typeface="Verdana"/>
              </a:rPr>
              <a:t> </a:t>
            </a:r>
            <a:r>
              <a:rPr sz="1500" spc="-114">
                <a:solidFill>
                  <a:srgbClr val="0C285A"/>
                </a:solidFill>
                <a:latin typeface="Verdana"/>
                <a:cs typeface="Verdana"/>
              </a:rPr>
              <a:t>e</a:t>
            </a:r>
            <a:r>
              <a:rPr sz="1500" spc="-100">
                <a:solidFill>
                  <a:srgbClr val="0C285A"/>
                </a:solidFill>
                <a:latin typeface="Verdana"/>
                <a:cs typeface="Verdana"/>
              </a:rPr>
              <a:t> </a:t>
            </a:r>
            <a:r>
              <a:rPr sz="1500" spc="-110">
                <a:solidFill>
                  <a:srgbClr val="0C285A"/>
                </a:solidFill>
                <a:latin typeface="Verdana"/>
                <a:cs typeface="Verdana"/>
              </a:rPr>
              <a:t>de</a:t>
            </a:r>
            <a:r>
              <a:rPr sz="1500" spc="-100">
                <a:solidFill>
                  <a:srgbClr val="0C285A"/>
                </a:solidFill>
                <a:latin typeface="Verdana"/>
                <a:cs typeface="Verdana"/>
              </a:rPr>
              <a:t> credibilidade, </a:t>
            </a:r>
            <a:r>
              <a:rPr sz="1500" spc="-120">
                <a:solidFill>
                  <a:srgbClr val="0C285A"/>
                </a:solidFill>
                <a:latin typeface="Verdana"/>
                <a:cs typeface="Verdana"/>
              </a:rPr>
              <a:t>demonstrando</a:t>
            </a:r>
            <a:r>
              <a:rPr sz="1500" spc="-100">
                <a:solidFill>
                  <a:srgbClr val="0C285A"/>
                </a:solidFill>
                <a:latin typeface="Verdana"/>
                <a:cs typeface="Verdana"/>
              </a:rPr>
              <a:t> </a:t>
            </a:r>
            <a:r>
              <a:rPr sz="1500" spc="-114">
                <a:solidFill>
                  <a:srgbClr val="0C285A"/>
                </a:solidFill>
                <a:latin typeface="Verdana"/>
                <a:cs typeface="Verdana"/>
              </a:rPr>
              <a:t>a</a:t>
            </a:r>
            <a:r>
              <a:rPr sz="1500" spc="-100">
                <a:solidFill>
                  <a:srgbClr val="0C285A"/>
                </a:solidFill>
                <a:latin typeface="Verdana"/>
                <a:cs typeface="Verdana"/>
              </a:rPr>
              <a:t> </a:t>
            </a:r>
            <a:r>
              <a:rPr sz="1500" spc="-110">
                <a:solidFill>
                  <a:srgbClr val="0C285A"/>
                </a:solidFill>
                <a:latin typeface="Verdana"/>
                <a:cs typeface="Verdana"/>
              </a:rPr>
              <a:t>regularidade</a:t>
            </a:r>
            <a:r>
              <a:rPr sz="1500" spc="-100">
                <a:solidFill>
                  <a:srgbClr val="0C285A"/>
                </a:solidFill>
                <a:latin typeface="Verdana"/>
                <a:cs typeface="Verdana"/>
              </a:rPr>
              <a:t> </a:t>
            </a:r>
            <a:r>
              <a:rPr sz="1500" spc="-110">
                <a:solidFill>
                  <a:srgbClr val="0C285A"/>
                </a:solidFill>
                <a:latin typeface="Verdana"/>
                <a:cs typeface="Verdana"/>
              </a:rPr>
              <a:t>da</a:t>
            </a:r>
            <a:r>
              <a:rPr sz="1500" spc="-100">
                <a:solidFill>
                  <a:srgbClr val="0C285A"/>
                </a:solidFill>
                <a:latin typeface="Verdana"/>
                <a:cs typeface="Verdana"/>
              </a:rPr>
              <a:t> </a:t>
            </a:r>
            <a:r>
              <a:rPr sz="1500" spc="-105">
                <a:solidFill>
                  <a:srgbClr val="0C285A"/>
                </a:solidFill>
                <a:latin typeface="Verdana"/>
                <a:cs typeface="Verdana"/>
              </a:rPr>
              <a:t>organização</a:t>
            </a:r>
            <a:r>
              <a:rPr sz="1500" spc="-100">
                <a:solidFill>
                  <a:srgbClr val="0C285A"/>
                </a:solidFill>
                <a:latin typeface="Verdana"/>
                <a:cs typeface="Verdana"/>
              </a:rPr>
              <a:t> </a:t>
            </a:r>
            <a:r>
              <a:rPr sz="1500" spc="-160">
                <a:solidFill>
                  <a:srgbClr val="0C285A"/>
                </a:solidFill>
                <a:latin typeface="Verdana"/>
                <a:cs typeface="Verdana"/>
              </a:rPr>
              <a:t>em</a:t>
            </a:r>
            <a:r>
              <a:rPr sz="1500" spc="-100">
                <a:solidFill>
                  <a:srgbClr val="0C285A"/>
                </a:solidFill>
                <a:latin typeface="Verdana"/>
                <a:cs typeface="Verdana"/>
              </a:rPr>
              <a:t> relação</a:t>
            </a:r>
            <a:r>
              <a:rPr sz="1500" spc="-105">
                <a:solidFill>
                  <a:srgbClr val="0C285A"/>
                </a:solidFill>
                <a:latin typeface="Verdana"/>
                <a:cs typeface="Verdana"/>
              </a:rPr>
              <a:t> </a:t>
            </a:r>
            <a:r>
              <a:rPr sz="1500" spc="-114">
                <a:solidFill>
                  <a:srgbClr val="0C285A"/>
                </a:solidFill>
                <a:latin typeface="Verdana"/>
                <a:cs typeface="Verdana"/>
              </a:rPr>
              <a:t>a</a:t>
            </a:r>
            <a:r>
              <a:rPr sz="1500" spc="-100">
                <a:solidFill>
                  <a:srgbClr val="0C285A"/>
                </a:solidFill>
                <a:latin typeface="Verdana"/>
                <a:cs typeface="Verdana"/>
              </a:rPr>
              <a:t> </a:t>
            </a:r>
            <a:r>
              <a:rPr sz="1500" spc="-95">
                <a:solidFill>
                  <a:srgbClr val="0C285A"/>
                </a:solidFill>
                <a:latin typeface="Verdana"/>
                <a:cs typeface="Verdana"/>
              </a:rPr>
              <a:t>pendências</a:t>
            </a:r>
            <a:r>
              <a:rPr sz="1500" spc="-100">
                <a:solidFill>
                  <a:srgbClr val="0C285A"/>
                </a:solidFill>
                <a:latin typeface="Verdana"/>
                <a:cs typeface="Verdana"/>
              </a:rPr>
              <a:t> </a:t>
            </a:r>
            <a:r>
              <a:rPr sz="1500" spc="-25">
                <a:solidFill>
                  <a:srgbClr val="0C285A"/>
                </a:solidFill>
                <a:latin typeface="Verdana"/>
                <a:cs typeface="Verdana"/>
              </a:rPr>
              <a:t>de </a:t>
            </a:r>
            <a:r>
              <a:rPr sz="1500" spc="-120">
                <a:solidFill>
                  <a:srgbClr val="0C285A"/>
                </a:solidFill>
                <a:latin typeface="Verdana"/>
                <a:cs typeface="Verdana"/>
              </a:rPr>
              <a:t>pagamento</a:t>
            </a:r>
            <a:r>
              <a:rPr sz="1500" spc="-95">
                <a:solidFill>
                  <a:srgbClr val="0C285A"/>
                </a:solidFill>
                <a:latin typeface="Verdana"/>
                <a:cs typeface="Verdana"/>
              </a:rPr>
              <a:t> </a:t>
            </a:r>
            <a:r>
              <a:rPr sz="1500" spc="-110">
                <a:solidFill>
                  <a:srgbClr val="0C285A"/>
                </a:solidFill>
                <a:latin typeface="Verdana"/>
                <a:cs typeface="Verdana"/>
              </a:rPr>
              <a:t>registradas</a:t>
            </a:r>
            <a:r>
              <a:rPr sz="1500" spc="-95">
                <a:solidFill>
                  <a:srgbClr val="0C285A"/>
                </a:solidFill>
                <a:latin typeface="Verdana"/>
                <a:cs typeface="Verdana"/>
              </a:rPr>
              <a:t> </a:t>
            </a:r>
            <a:r>
              <a:rPr sz="1500" spc="-35">
                <a:solidFill>
                  <a:srgbClr val="0C285A"/>
                </a:solidFill>
                <a:latin typeface="Verdana"/>
                <a:cs typeface="Verdana"/>
              </a:rPr>
              <a:t>oficialmente.</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97155">
              <a:lnSpc>
                <a:spcPct val="100000"/>
              </a:lnSpc>
            </a:pPr>
            <a:r>
              <a:rPr sz="1500" spc="-85">
                <a:solidFill>
                  <a:srgbClr val="0C285A"/>
                </a:solidFill>
                <a:latin typeface="Verdana"/>
                <a:cs typeface="Verdana"/>
              </a:rPr>
              <a:t>Esse</a:t>
            </a:r>
            <a:r>
              <a:rPr sz="1500" spc="-100">
                <a:solidFill>
                  <a:srgbClr val="0C285A"/>
                </a:solidFill>
                <a:latin typeface="Verdana"/>
                <a:cs typeface="Verdana"/>
              </a:rPr>
              <a:t> </a:t>
            </a:r>
            <a:r>
              <a:rPr sz="1500" spc="-120">
                <a:solidFill>
                  <a:srgbClr val="0C285A"/>
                </a:solidFill>
                <a:latin typeface="Verdana"/>
                <a:cs typeface="Verdana"/>
              </a:rPr>
              <a:t>documento</a:t>
            </a:r>
            <a:r>
              <a:rPr sz="1500" spc="-100">
                <a:solidFill>
                  <a:srgbClr val="0C285A"/>
                </a:solidFill>
                <a:latin typeface="Verdana"/>
                <a:cs typeface="Verdana"/>
              </a:rPr>
              <a:t> </a:t>
            </a:r>
            <a:r>
              <a:rPr sz="1500" spc="-114">
                <a:solidFill>
                  <a:srgbClr val="0C285A"/>
                </a:solidFill>
                <a:latin typeface="Verdana"/>
                <a:cs typeface="Verdana"/>
              </a:rPr>
              <a:t>é</a:t>
            </a:r>
            <a:r>
              <a:rPr sz="1500" spc="-100">
                <a:solidFill>
                  <a:srgbClr val="0C285A"/>
                </a:solidFill>
                <a:latin typeface="Verdana"/>
                <a:cs typeface="Verdana"/>
              </a:rPr>
              <a:t> </a:t>
            </a:r>
            <a:r>
              <a:rPr sz="1500" spc="-114">
                <a:solidFill>
                  <a:srgbClr val="0C285A"/>
                </a:solidFill>
                <a:latin typeface="Verdana"/>
                <a:cs typeface="Verdana"/>
              </a:rPr>
              <a:t>importante</a:t>
            </a:r>
            <a:r>
              <a:rPr sz="1500" spc="-100">
                <a:solidFill>
                  <a:srgbClr val="0C285A"/>
                </a:solidFill>
                <a:latin typeface="Verdana"/>
                <a:cs typeface="Verdana"/>
              </a:rPr>
              <a:t> </a:t>
            </a:r>
            <a:r>
              <a:rPr sz="1500" spc="-110">
                <a:solidFill>
                  <a:srgbClr val="0C285A"/>
                </a:solidFill>
                <a:latin typeface="Verdana"/>
                <a:cs typeface="Verdana"/>
              </a:rPr>
              <a:t>porque</a:t>
            </a:r>
            <a:r>
              <a:rPr sz="1500" spc="-95">
                <a:solidFill>
                  <a:srgbClr val="0C285A"/>
                </a:solidFill>
                <a:latin typeface="Verdana"/>
                <a:cs typeface="Verdana"/>
              </a:rPr>
              <a:t> </a:t>
            </a:r>
            <a:r>
              <a:rPr sz="1500" spc="-110">
                <a:solidFill>
                  <a:srgbClr val="0C285A"/>
                </a:solidFill>
                <a:latin typeface="Verdana"/>
                <a:cs typeface="Verdana"/>
              </a:rPr>
              <a:t>assegura</a:t>
            </a:r>
            <a:r>
              <a:rPr sz="1500" spc="-100">
                <a:solidFill>
                  <a:srgbClr val="0C285A"/>
                </a:solidFill>
                <a:latin typeface="Verdana"/>
                <a:cs typeface="Verdana"/>
              </a:rPr>
              <a:t> </a:t>
            </a:r>
            <a:r>
              <a:rPr sz="1500" spc="-110">
                <a:solidFill>
                  <a:srgbClr val="0C285A"/>
                </a:solidFill>
                <a:latin typeface="Verdana"/>
                <a:cs typeface="Verdana"/>
              </a:rPr>
              <a:t>transparência</a:t>
            </a:r>
            <a:r>
              <a:rPr sz="1500" spc="-100">
                <a:solidFill>
                  <a:srgbClr val="0C285A"/>
                </a:solidFill>
                <a:latin typeface="Verdana"/>
                <a:cs typeface="Verdana"/>
              </a:rPr>
              <a:t> </a:t>
            </a:r>
            <a:r>
              <a:rPr sz="1500" spc="-105">
                <a:solidFill>
                  <a:srgbClr val="0C285A"/>
                </a:solidFill>
                <a:latin typeface="Verdana"/>
                <a:cs typeface="Verdana"/>
              </a:rPr>
              <a:t>sobre</a:t>
            </a:r>
            <a:r>
              <a:rPr sz="1500" spc="-100">
                <a:solidFill>
                  <a:srgbClr val="0C285A"/>
                </a:solidFill>
                <a:latin typeface="Verdana"/>
                <a:cs typeface="Verdana"/>
              </a:rPr>
              <a:t> </a:t>
            </a:r>
            <a:r>
              <a:rPr sz="1500" spc="-114">
                <a:solidFill>
                  <a:srgbClr val="0C285A"/>
                </a:solidFill>
                <a:latin typeface="Verdana"/>
                <a:cs typeface="Verdana"/>
              </a:rPr>
              <a:t>a</a:t>
            </a:r>
            <a:r>
              <a:rPr sz="1500" spc="-100">
                <a:solidFill>
                  <a:srgbClr val="0C285A"/>
                </a:solidFill>
                <a:latin typeface="Verdana"/>
                <a:cs typeface="Verdana"/>
              </a:rPr>
              <a:t> </a:t>
            </a:r>
            <a:r>
              <a:rPr sz="1500" spc="-95">
                <a:solidFill>
                  <a:srgbClr val="0C285A"/>
                </a:solidFill>
                <a:latin typeface="Verdana"/>
                <a:cs typeface="Verdana"/>
              </a:rPr>
              <a:t>situação </a:t>
            </a:r>
            <a:r>
              <a:rPr sz="1500" spc="-100">
                <a:solidFill>
                  <a:srgbClr val="0C285A"/>
                </a:solidFill>
                <a:latin typeface="Verdana"/>
                <a:cs typeface="Verdana"/>
              </a:rPr>
              <a:t>financeira </a:t>
            </a:r>
            <a:r>
              <a:rPr sz="1500" spc="-110">
                <a:solidFill>
                  <a:srgbClr val="0C285A"/>
                </a:solidFill>
                <a:latin typeface="Verdana"/>
                <a:cs typeface="Verdana"/>
              </a:rPr>
              <a:t>da</a:t>
            </a:r>
            <a:r>
              <a:rPr sz="1500" spc="-100">
                <a:solidFill>
                  <a:srgbClr val="0C285A"/>
                </a:solidFill>
                <a:latin typeface="Verdana"/>
                <a:cs typeface="Verdana"/>
              </a:rPr>
              <a:t> </a:t>
            </a:r>
            <a:r>
              <a:rPr sz="1500" spc="-25">
                <a:solidFill>
                  <a:srgbClr val="0C285A"/>
                </a:solidFill>
                <a:latin typeface="Verdana"/>
                <a:cs typeface="Verdana"/>
              </a:rPr>
              <a:t>em- </a:t>
            </a:r>
            <a:r>
              <a:rPr sz="1500" spc="-130">
                <a:solidFill>
                  <a:srgbClr val="0C285A"/>
                </a:solidFill>
                <a:latin typeface="Verdana"/>
                <a:cs typeface="Verdana"/>
              </a:rPr>
              <a:t>presa,</a:t>
            </a:r>
            <a:r>
              <a:rPr sz="1500" spc="-105">
                <a:solidFill>
                  <a:srgbClr val="0C285A"/>
                </a:solidFill>
                <a:latin typeface="Verdana"/>
                <a:cs typeface="Verdana"/>
              </a:rPr>
              <a:t> </a:t>
            </a:r>
            <a:r>
              <a:rPr sz="1500" spc="-110">
                <a:solidFill>
                  <a:srgbClr val="0C285A"/>
                </a:solidFill>
                <a:latin typeface="Verdana"/>
                <a:cs typeface="Verdana"/>
              </a:rPr>
              <a:t>prevenindo</a:t>
            </a:r>
            <a:r>
              <a:rPr sz="1500" spc="-105">
                <a:solidFill>
                  <a:srgbClr val="0C285A"/>
                </a:solidFill>
                <a:latin typeface="Verdana"/>
                <a:cs typeface="Verdana"/>
              </a:rPr>
              <a:t> </a:t>
            </a:r>
            <a:r>
              <a:rPr sz="1500" spc="-85">
                <a:solidFill>
                  <a:srgbClr val="0C285A"/>
                </a:solidFill>
                <a:latin typeface="Verdana"/>
                <a:cs typeface="Verdana"/>
              </a:rPr>
              <a:t>riscos</a:t>
            </a:r>
            <a:r>
              <a:rPr sz="1500" spc="-105">
                <a:solidFill>
                  <a:srgbClr val="0C285A"/>
                </a:solidFill>
                <a:latin typeface="Verdana"/>
                <a:cs typeface="Verdana"/>
              </a:rPr>
              <a:t> </a:t>
            </a:r>
            <a:r>
              <a:rPr sz="1500" spc="-160">
                <a:solidFill>
                  <a:srgbClr val="0C285A"/>
                </a:solidFill>
                <a:latin typeface="Verdana"/>
                <a:cs typeface="Verdana"/>
              </a:rPr>
              <a:t>em</a:t>
            </a:r>
            <a:r>
              <a:rPr sz="1500" spc="-100">
                <a:solidFill>
                  <a:srgbClr val="0C285A"/>
                </a:solidFill>
                <a:latin typeface="Verdana"/>
                <a:cs typeface="Verdana"/>
              </a:rPr>
              <a:t> </a:t>
            </a:r>
            <a:r>
              <a:rPr sz="1500" spc="-114">
                <a:solidFill>
                  <a:srgbClr val="0C285A"/>
                </a:solidFill>
                <a:latin typeface="Verdana"/>
                <a:cs typeface="Verdana"/>
              </a:rPr>
              <a:t>contratações.</a:t>
            </a:r>
            <a:r>
              <a:rPr sz="1500" spc="-105">
                <a:solidFill>
                  <a:srgbClr val="0C285A"/>
                </a:solidFill>
                <a:latin typeface="Verdana"/>
                <a:cs typeface="Verdana"/>
              </a:rPr>
              <a:t> </a:t>
            </a:r>
            <a:r>
              <a:rPr sz="1500" spc="-80">
                <a:solidFill>
                  <a:srgbClr val="0C285A"/>
                </a:solidFill>
                <a:latin typeface="Verdana"/>
                <a:cs typeface="Verdana"/>
              </a:rPr>
              <a:t>Na</a:t>
            </a:r>
            <a:r>
              <a:rPr sz="1500" spc="-105">
                <a:solidFill>
                  <a:srgbClr val="0C285A"/>
                </a:solidFill>
                <a:latin typeface="Verdana"/>
                <a:cs typeface="Verdana"/>
              </a:rPr>
              <a:t> </a:t>
            </a:r>
            <a:r>
              <a:rPr sz="1500" spc="-120">
                <a:solidFill>
                  <a:srgbClr val="0C285A"/>
                </a:solidFill>
                <a:latin typeface="Verdana"/>
                <a:cs typeface="Verdana"/>
              </a:rPr>
              <a:t>validação,</a:t>
            </a:r>
            <a:r>
              <a:rPr sz="1500" spc="-105">
                <a:solidFill>
                  <a:srgbClr val="0C285A"/>
                </a:solidFill>
                <a:latin typeface="Verdana"/>
                <a:cs typeface="Verdana"/>
              </a:rPr>
              <a:t> </a:t>
            </a:r>
            <a:r>
              <a:rPr sz="1500" spc="-114">
                <a:solidFill>
                  <a:srgbClr val="0C285A"/>
                </a:solidFill>
                <a:latin typeface="Verdana"/>
                <a:cs typeface="Verdana"/>
              </a:rPr>
              <a:t>é</a:t>
            </a:r>
            <a:r>
              <a:rPr sz="1500" spc="-105">
                <a:solidFill>
                  <a:srgbClr val="0C285A"/>
                </a:solidFill>
                <a:latin typeface="Verdana"/>
                <a:cs typeface="Verdana"/>
              </a:rPr>
              <a:t> </a:t>
            </a:r>
            <a:r>
              <a:rPr sz="1500" spc="-95">
                <a:solidFill>
                  <a:srgbClr val="0C285A"/>
                </a:solidFill>
                <a:latin typeface="Verdana"/>
                <a:cs typeface="Verdana"/>
              </a:rPr>
              <a:t>necessário</a:t>
            </a:r>
            <a:r>
              <a:rPr sz="1500" spc="-100">
                <a:solidFill>
                  <a:srgbClr val="0C285A"/>
                </a:solidFill>
                <a:latin typeface="Verdana"/>
                <a:cs typeface="Verdana"/>
              </a:rPr>
              <a:t> </a:t>
            </a:r>
            <a:r>
              <a:rPr sz="1500" spc="-114">
                <a:solidFill>
                  <a:srgbClr val="0C285A"/>
                </a:solidFill>
                <a:latin typeface="Verdana"/>
                <a:cs typeface="Verdana"/>
              </a:rPr>
              <a:t>confirmar</a:t>
            </a:r>
            <a:r>
              <a:rPr sz="1500" spc="-105">
                <a:solidFill>
                  <a:srgbClr val="0C285A"/>
                </a:solidFill>
                <a:latin typeface="Verdana"/>
                <a:cs typeface="Verdana"/>
              </a:rPr>
              <a:t> </a:t>
            </a:r>
            <a:r>
              <a:rPr sz="1500" spc="-100">
                <a:solidFill>
                  <a:srgbClr val="0C285A"/>
                </a:solidFill>
                <a:latin typeface="Verdana"/>
                <a:cs typeface="Verdana"/>
              </a:rPr>
              <a:t>se</a:t>
            </a:r>
            <a:r>
              <a:rPr sz="1500" spc="-105">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90">
                <a:solidFill>
                  <a:srgbClr val="0C285A"/>
                </a:solidFill>
                <a:latin typeface="Verdana"/>
                <a:cs typeface="Verdana"/>
              </a:rPr>
              <a:t>certidão</a:t>
            </a:r>
            <a:r>
              <a:rPr sz="1500" spc="-100">
                <a:solidFill>
                  <a:srgbClr val="0C285A"/>
                </a:solidFill>
                <a:latin typeface="Verdana"/>
                <a:cs typeface="Verdana"/>
              </a:rPr>
              <a:t> </a:t>
            </a:r>
            <a:r>
              <a:rPr sz="1500" spc="-25">
                <a:solidFill>
                  <a:srgbClr val="0C285A"/>
                </a:solidFill>
                <a:latin typeface="Verdana"/>
                <a:cs typeface="Verdana"/>
              </a:rPr>
              <a:t>foi </a:t>
            </a:r>
            <a:r>
              <a:rPr sz="1500" spc="-114">
                <a:solidFill>
                  <a:srgbClr val="0C285A"/>
                </a:solidFill>
                <a:latin typeface="Verdana"/>
                <a:cs typeface="Verdana"/>
              </a:rPr>
              <a:t>emitida</a:t>
            </a:r>
            <a:r>
              <a:rPr sz="1500" spc="-120">
                <a:solidFill>
                  <a:srgbClr val="0C285A"/>
                </a:solidFill>
                <a:latin typeface="Verdana"/>
                <a:cs typeface="Verdana"/>
              </a:rPr>
              <a:t> </a:t>
            </a:r>
            <a:r>
              <a:rPr sz="1500" spc="-100">
                <a:solidFill>
                  <a:srgbClr val="0C285A"/>
                </a:solidFill>
                <a:latin typeface="Verdana"/>
                <a:cs typeface="Verdana"/>
              </a:rPr>
              <a:t>por</a:t>
            </a:r>
            <a:r>
              <a:rPr sz="1500" spc="-120">
                <a:solidFill>
                  <a:srgbClr val="0C285A"/>
                </a:solidFill>
                <a:latin typeface="Verdana"/>
                <a:cs typeface="Verdana"/>
              </a:rPr>
              <a:t> </a:t>
            </a:r>
            <a:r>
              <a:rPr sz="1500" spc="-95">
                <a:solidFill>
                  <a:srgbClr val="0C285A"/>
                </a:solidFill>
                <a:latin typeface="Verdana"/>
                <a:cs typeface="Verdana"/>
              </a:rPr>
              <a:t>cartório</a:t>
            </a:r>
            <a:r>
              <a:rPr sz="1500" spc="-120">
                <a:solidFill>
                  <a:srgbClr val="0C285A"/>
                </a:solidFill>
                <a:latin typeface="Verdana"/>
                <a:cs typeface="Verdana"/>
              </a:rPr>
              <a:t> </a:t>
            </a:r>
            <a:r>
              <a:rPr sz="1500" spc="-110">
                <a:solidFill>
                  <a:srgbClr val="0C285A"/>
                </a:solidFill>
                <a:latin typeface="Verdana"/>
                <a:cs typeface="Verdana"/>
              </a:rPr>
              <a:t>ou</a:t>
            </a:r>
            <a:r>
              <a:rPr sz="1500" spc="-120">
                <a:solidFill>
                  <a:srgbClr val="0C285A"/>
                </a:solidFill>
                <a:latin typeface="Verdana"/>
                <a:cs typeface="Verdana"/>
              </a:rPr>
              <a:t> </a:t>
            </a:r>
            <a:r>
              <a:rPr sz="1500" spc="-110">
                <a:solidFill>
                  <a:srgbClr val="0C285A"/>
                </a:solidFill>
                <a:latin typeface="Verdana"/>
                <a:cs typeface="Verdana"/>
              </a:rPr>
              <a:t>entidade</a:t>
            </a:r>
            <a:r>
              <a:rPr sz="1500" spc="-114">
                <a:solidFill>
                  <a:srgbClr val="0C285A"/>
                </a:solidFill>
                <a:latin typeface="Verdana"/>
                <a:cs typeface="Verdana"/>
              </a:rPr>
              <a:t> </a:t>
            </a:r>
            <a:r>
              <a:rPr sz="1500" spc="-125">
                <a:solidFill>
                  <a:srgbClr val="0C285A"/>
                </a:solidFill>
                <a:latin typeface="Verdana"/>
                <a:cs typeface="Verdana"/>
              </a:rPr>
              <a:t>autorizada,</a:t>
            </a:r>
            <a:r>
              <a:rPr sz="1500" spc="-120">
                <a:solidFill>
                  <a:srgbClr val="0C285A"/>
                </a:solidFill>
                <a:latin typeface="Verdana"/>
                <a:cs typeface="Verdana"/>
              </a:rPr>
              <a:t> </a:t>
            </a:r>
            <a:r>
              <a:rPr sz="1500" spc="-100">
                <a:solidFill>
                  <a:srgbClr val="0C285A"/>
                </a:solidFill>
                <a:latin typeface="Verdana"/>
                <a:cs typeface="Verdana"/>
              </a:rPr>
              <a:t>se</a:t>
            </a:r>
            <a:r>
              <a:rPr sz="1500" spc="-120">
                <a:solidFill>
                  <a:srgbClr val="0C285A"/>
                </a:solidFill>
                <a:latin typeface="Verdana"/>
                <a:cs typeface="Verdana"/>
              </a:rPr>
              <a:t> </a:t>
            </a:r>
            <a:r>
              <a:rPr sz="1500" spc="-114">
                <a:solidFill>
                  <a:srgbClr val="0C285A"/>
                </a:solidFill>
                <a:latin typeface="Verdana"/>
                <a:cs typeface="Verdana"/>
              </a:rPr>
              <a:t>a</a:t>
            </a:r>
            <a:r>
              <a:rPr sz="1500" spc="-120">
                <a:solidFill>
                  <a:srgbClr val="0C285A"/>
                </a:solidFill>
                <a:latin typeface="Verdana"/>
                <a:cs typeface="Verdana"/>
              </a:rPr>
              <a:t> </a:t>
            </a:r>
            <a:r>
              <a:rPr sz="1500" spc="-114">
                <a:solidFill>
                  <a:srgbClr val="0C285A"/>
                </a:solidFill>
                <a:latin typeface="Verdana"/>
                <a:cs typeface="Verdana"/>
              </a:rPr>
              <a:t>razão</a:t>
            </a:r>
            <a:r>
              <a:rPr sz="1500" spc="-120">
                <a:solidFill>
                  <a:srgbClr val="0C285A"/>
                </a:solidFill>
                <a:latin typeface="Verdana"/>
                <a:cs typeface="Verdana"/>
              </a:rPr>
              <a:t> </a:t>
            </a:r>
            <a:r>
              <a:rPr sz="1500" spc="-80">
                <a:solidFill>
                  <a:srgbClr val="0C285A"/>
                </a:solidFill>
                <a:latin typeface="Verdana"/>
                <a:cs typeface="Verdana"/>
              </a:rPr>
              <a:t>social</a:t>
            </a:r>
            <a:r>
              <a:rPr sz="1500" spc="-114">
                <a:solidFill>
                  <a:srgbClr val="0C285A"/>
                </a:solidFill>
                <a:latin typeface="Verdana"/>
                <a:cs typeface="Verdana"/>
              </a:rPr>
              <a:t> e</a:t>
            </a:r>
            <a:r>
              <a:rPr sz="1500" spc="-120">
                <a:solidFill>
                  <a:srgbClr val="0C285A"/>
                </a:solidFill>
                <a:latin typeface="Verdana"/>
                <a:cs typeface="Verdana"/>
              </a:rPr>
              <a:t> </a:t>
            </a:r>
            <a:r>
              <a:rPr sz="1500" spc="-100">
                <a:solidFill>
                  <a:srgbClr val="0C285A"/>
                </a:solidFill>
                <a:latin typeface="Verdana"/>
                <a:cs typeface="Verdana"/>
              </a:rPr>
              <a:t>o</a:t>
            </a:r>
            <a:r>
              <a:rPr sz="1500" spc="-120">
                <a:solidFill>
                  <a:srgbClr val="0C285A"/>
                </a:solidFill>
                <a:latin typeface="Verdana"/>
                <a:cs typeface="Verdana"/>
              </a:rPr>
              <a:t> </a:t>
            </a:r>
            <a:r>
              <a:rPr sz="1500" spc="-75">
                <a:solidFill>
                  <a:srgbClr val="0C285A"/>
                </a:solidFill>
                <a:latin typeface="Verdana"/>
                <a:cs typeface="Verdana"/>
              </a:rPr>
              <a:t>CNPJ</a:t>
            </a:r>
            <a:r>
              <a:rPr sz="1500" spc="-120">
                <a:solidFill>
                  <a:srgbClr val="0C285A"/>
                </a:solidFill>
                <a:latin typeface="Verdana"/>
                <a:cs typeface="Verdana"/>
              </a:rPr>
              <a:t> </a:t>
            </a:r>
            <a:r>
              <a:rPr sz="1500" spc="-105">
                <a:solidFill>
                  <a:srgbClr val="0C285A"/>
                </a:solidFill>
                <a:latin typeface="Verdana"/>
                <a:cs typeface="Verdana"/>
              </a:rPr>
              <a:t>estão</a:t>
            </a:r>
            <a:r>
              <a:rPr sz="1500" spc="-120">
                <a:solidFill>
                  <a:srgbClr val="0C285A"/>
                </a:solidFill>
                <a:latin typeface="Verdana"/>
                <a:cs typeface="Verdana"/>
              </a:rPr>
              <a:t> </a:t>
            </a:r>
            <a:r>
              <a:rPr sz="1500" spc="-105">
                <a:solidFill>
                  <a:srgbClr val="0C285A"/>
                </a:solidFill>
                <a:latin typeface="Verdana"/>
                <a:cs typeface="Verdana"/>
              </a:rPr>
              <a:t>corretos</a:t>
            </a:r>
            <a:r>
              <a:rPr sz="1500" spc="-114">
                <a:solidFill>
                  <a:srgbClr val="0C285A"/>
                </a:solidFill>
                <a:latin typeface="Verdana"/>
                <a:cs typeface="Verdana"/>
              </a:rPr>
              <a:t> e</a:t>
            </a:r>
            <a:r>
              <a:rPr sz="1500" spc="-120">
                <a:solidFill>
                  <a:srgbClr val="0C285A"/>
                </a:solidFill>
                <a:latin typeface="Verdana"/>
                <a:cs typeface="Verdana"/>
              </a:rPr>
              <a:t> </a:t>
            </a:r>
            <a:r>
              <a:rPr sz="1500" spc="-100">
                <a:solidFill>
                  <a:srgbClr val="0C285A"/>
                </a:solidFill>
                <a:latin typeface="Verdana"/>
                <a:cs typeface="Verdana"/>
              </a:rPr>
              <a:t>se</a:t>
            </a:r>
            <a:r>
              <a:rPr sz="1500" spc="-120">
                <a:solidFill>
                  <a:srgbClr val="0C285A"/>
                </a:solidFill>
                <a:latin typeface="Verdana"/>
                <a:cs typeface="Verdana"/>
              </a:rPr>
              <a:t> </a:t>
            </a:r>
            <a:r>
              <a:rPr sz="1500" spc="-100">
                <a:solidFill>
                  <a:srgbClr val="0C285A"/>
                </a:solidFill>
                <a:latin typeface="Verdana"/>
                <a:cs typeface="Verdana"/>
              </a:rPr>
              <a:t>o</a:t>
            </a:r>
            <a:r>
              <a:rPr sz="1500" spc="-120">
                <a:solidFill>
                  <a:srgbClr val="0C285A"/>
                </a:solidFill>
                <a:latin typeface="Verdana"/>
                <a:cs typeface="Verdana"/>
              </a:rPr>
              <a:t> </a:t>
            </a:r>
            <a:r>
              <a:rPr sz="1500" spc="-10">
                <a:solidFill>
                  <a:srgbClr val="0C285A"/>
                </a:solidFill>
                <a:latin typeface="Verdana"/>
                <a:cs typeface="Verdana"/>
              </a:rPr>
              <a:t>docu- </a:t>
            </a:r>
            <a:r>
              <a:rPr sz="1500" spc="-140">
                <a:solidFill>
                  <a:srgbClr val="0C285A"/>
                </a:solidFill>
                <a:latin typeface="Verdana"/>
                <a:cs typeface="Verdana"/>
              </a:rPr>
              <a:t>mento</a:t>
            </a:r>
            <a:r>
              <a:rPr sz="1500" spc="-114">
                <a:solidFill>
                  <a:srgbClr val="0C285A"/>
                </a:solidFill>
                <a:latin typeface="Verdana"/>
                <a:cs typeface="Verdana"/>
              </a:rPr>
              <a:t> </a:t>
            </a:r>
            <a:r>
              <a:rPr sz="1500" spc="-110">
                <a:solidFill>
                  <a:srgbClr val="0C285A"/>
                </a:solidFill>
                <a:latin typeface="Verdana"/>
                <a:cs typeface="Verdana"/>
              </a:rPr>
              <a:t>está </a:t>
            </a:r>
            <a:r>
              <a:rPr sz="1500" spc="-120">
                <a:solidFill>
                  <a:srgbClr val="0C285A"/>
                </a:solidFill>
                <a:latin typeface="Verdana"/>
                <a:cs typeface="Verdana"/>
              </a:rPr>
              <a:t>dentro</a:t>
            </a:r>
            <a:r>
              <a:rPr sz="1500" spc="-110">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20">
                <a:solidFill>
                  <a:srgbClr val="0C285A"/>
                </a:solidFill>
                <a:latin typeface="Verdana"/>
                <a:cs typeface="Verdana"/>
              </a:rPr>
              <a:t>prazo</a:t>
            </a:r>
            <a:r>
              <a:rPr sz="1500" spc="-110">
                <a:solidFill>
                  <a:srgbClr val="0C285A"/>
                </a:solidFill>
                <a:latin typeface="Verdana"/>
                <a:cs typeface="Verdana"/>
              </a:rPr>
              <a:t> de validade da </a:t>
            </a:r>
            <a:r>
              <a:rPr sz="1500" spc="-100">
                <a:solidFill>
                  <a:srgbClr val="0C285A"/>
                </a:solidFill>
                <a:latin typeface="Verdana"/>
                <a:cs typeface="Verdana"/>
              </a:rPr>
              <a:t>competência</a:t>
            </a:r>
            <a:r>
              <a:rPr sz="1500" spc="-110">
                <a:solidFill>
                  <a:srgbClr val="0C285A"/>
                </a:solidFill>
                <a:latin typeface="Verdana"/>
                <a:cs typeface="Verdana"/>
              </a:rPr>
              <a:t> </a:t>
            </a:r>
            <a:r>
              <a:rPr sz="1500" spc="-10">
                <a:solidFill>
                  <a:srgbClr val="0C285A"/>
                </a:solidFill>
                <a:latin typeface="Verdana"/>
                <a:cs typeface="Verdana"/>
              </a:rPr>
              <a:t>analisada.</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5080">
              <a:lnSpc>
                <a:spcPct val="100000"/>
              </a:lnSpc>
            </a:pPr>
            <a:r>
              <a:rPr sz="1500" spc="-50">
                <a:solidFill>
                  <a:srgbClr val="0C285A"/>
                </a:solidFill>
                <a:latin typeface="Verdana"/>
                <a:cs typeface="Verdana"/>
              </a:rPr>
              <a:t>A</a:t>
            </a:r>
            <a:r>
              <a:rPr sz="1500" spc="-114">
                <a:solidFill>
                  <a:srgbClr val="0C285A"/>
                </a:solidFill>
                <a:latin typeface="Verdana"/>
                <a:cs typeface="Verdana"/>
              </a:rPr>
              <a:t> </a:t>
            </a:r>
            <a:r>
              <a:rPr sz="1500" spc="-90">
                <a:solidFill>
                  <a:srgbClr val="0C285A"/>
                </a:solidFill>
                <a:latin typeface="Verdana"/>
                <a:cs typeface="Verdana"/>
              </a:rPr>
              <a:t>certidão</a:t>
            </a:r>
            <a:r>
              <a:rPr sz="1500" spc="-110">
                <a:solidFill>
                  <a:srgbClr val="0C285A"/>
                </a:solidFill>
                <a:latin typeface="Verdana"/>
                <a:cs typeface="Verdana"/>
              </a:rPr>
              <a:t> </a:t>
            </a:r>
            <a:r>
              <a:rPr sz="1500" spc="-100">
                <a:solidFill>
                  <a:srgbClr val="0C285A"/>
                </a:solidFill>
                <a:latin typeface="Verdana"/>
                <a:cs typeface="Verdana"/>
              </a:rPr>
              <a:t>pode</a:t>
            </a:r>
            <a:r>
              <a:rPr sz="1500" spc="-110">
                <a:solidFill>
                  <a:srgbClr val="0C285A"/>
                </a:solidFill>
                <a:latin typeface="Verdana"/>
                <a:cs typeface="Verdana"/>
              </a:rPr>
              <a:t> </a:t>
            </a:r>
            <a:r>
              <a:rPr sz="1500" spc="-105">
                <a:solidFill>
                  <a:srgbClr val="0C285A"/>
                </a:solidFill>
                <a:latin typeface="Verdana"/>
                <a:cs typeface="Verdana"/>
              </a:rPr>
              <a:t>ser</a:t>
            </a:r>
            <a:r>
              <a:rPr sz="1500" spc="-110">
                <a:solidFill>
                  <a:srgbClr val="0C285A"/>
                </a:solidFill>
                <a:latin typeface="Verdana"/>
                <a:cs typeface="Verdana"/>
              </a:rPr>
              <a:t> </a:t>
            </a:r>
            <a:r>
              <a:rPr sz="1500" spc="-135">
                <a:solidFill>
                  <a:srgbClr val="0C285A"/>
                </a:solidFill>
                <a:latin typeface="Verdana"/>
                <a:cs typeface="Verdana"/>
              </a:rPr>
              <a:t>negativa,</a:t>
            </a:r>
            <a:r>
              <a:rPr sz="1500" spc="-110">
                <a:solidFill>
                  <a:srgbClr val="0C285A"/>
                </a:solidFill>
                <a:latin typeface="Verdana"/>
                <a:cs typeface="Verdana"/>
              </a:rPr>
              <a:t> </a:t>
            </a:r>
            <a:r>
              <a:rPr sz="1500" spc="-114">
                <a:solidFill>
                  <a:srgbClr val="0C285A"/>
                </a:solidFill>
                <a:latin typeface="Verdana"/>
                <a:cs typeface="Verdana"/>
              </a:rPr>
              <a:t>comprovando</a:t>
            </a:r>
            <a:r>
              <a:rPr sz="1500" spc="-110">
                <a:solidFill>
                  <a:srgbClr val="0C285A"/>
                </a:solidFill>
                <a:latin typeface="Verdana"/>
                <a:cs typeface="Verdana"/>
              </a:rPr>
              <a:t> </a:t>
            </a:r>
            <a:r>
              <a:rPr sz="1500" spc="-100">
                <a:solidFill>
                  <a:srgbClr val="0C285A"/>
                </a:solidFill>
                <a:latin typeface="Verdana"/>
                <a:cs typeface="Verdana"/>
              </a:rPr>
              <a:t>ausência</a:t>
            </a:r>
            <a:r>
              <a:rPr sz="1500" spc="-110">
                <a:solidFill>
                  <a:srgbClr val="0C285A"/>
                </a:solidFill>
                <a:latin typeface="Verdana"/>
                <a:cs typeface="Verdana"/>
              </a:rPr>
              <a:t> de</a:t>
            </a:r>
            <a:r>
              <a:rPr sz="1500" spc="-114">
                <a:solidFill>
                  <a:srgbClr val="0C285A"/>
                </a:solidFill>
                <a:latin typeface="Verdana"/>
                <a:cs typeface="Verdana"/>
              </a:rPr>
              <a:t> </a:t>
            </a:r>
            <a:r>
              <a:rPr sz="1500" spc="-120">
                <a:solidFill>
                  <a:srgbClr val="0C285A"/>
                </a:solidFill>
                <a:latin typeface="Verdana"/>
                <a:cs typeface="Verdana"/>
              </a:rPr>
              <a:t>protestos,</a:t>
            </a:r>
            <a:r>
              <a:rPr sz="1500" spc="-110">
                <a:solidFill>
                  <a:srgbClr val="0C285A"/>
                </a:solidFill>
                <a:latin typeface="Verdana"/>
                <a:cs typeface="Verdana"/>
              </a:rPr>
              <a:t> ou </a:t>
            </a:r>
            <a:r>
              <a:rPr sz="1500" spc="-120">
                <a:solidFill>
                  <a:srgbClr val="0C285A"/>
                </a:solidFill>
                <a:latin typeface="Verdana"/>
                <a:cs typeface="Verdana"/>
              </a:rPr>
              <a:t>positiva,</a:t>
            </a:r>
            <a:r>
              <a:rPr sz="1500" spc="-110">
                <a:solidFill>
                  <a:srgbClr val="0C285A"/>
                </a:solidFill>
                <a:latin typeface="Verdana"/>
                <a:cs typeface="Verdana"/>
              </a:rPr>
              <a:t> quando </a:t>
            </a:r>
            <a:r>
              <a:rPr sz="1500" spc="-120">
                <a:solidFill>
                  <a:srgbClr val="0C285A"/>
                </a:solidFill>
                <a:latin typeface="Verdana"/>
                <a:cs typeface="Verdana"/>
              </a:rPr>
              <a:t>há</a:t>
            </a:r>
            <a:r>
              <a:rPr sz="1500" spc="-110">
                <a:solidFill>
                  <a:srgbClr val="0C285A"/>
                </a:solidFill>
                <a:latin typeface="Verdana"/>
                <a:cs typeface="Verdana"/>
              </a:rPr>
              <a:t> </a:t>
            </a:r>
            <a:r>
              <a:rPr sz="1500" spc="-55">
                <a:solidFill>
                  <a:srgbClr val="0C285A"/>
                </a:solidFill>
                <a:latin typeface="Verdana"/>
                <a:cs typeface="Verdana"/>
              </a:rPr>
              <a:t>registros </a:t>
            </a:r>
            <a:r>
              <a:rPr sz="1500" spc="-160">
                <a:solidFill>
                  <a:srgbClr val="0C285A"/>
                </a:solidFill>
                <a:latin typeface="Verdana"/>
                <a:cs typeface="Verdana"/>
              </a:rPr>
              <a:t>em</a:t>
            </a:r>
            <a:r>
              <a:rPr sz="1500" spc="-110">
                <a:solidFill>
                  <a:srgbClr val="0C285A"/>
                </a:solidFill>
                <a:latin typeface="Verdana"/>
                <a:cs typeface="Verdana"/>
              </a:rPr>
              <a:t> </a:t>
            </a:r>
            <a:r>
              <a:rPr sz="1500" spc="-114">
                <a:solidFill>
                  <a:srgbClr val="0C285A"/>
                </a:solidFill>
                <a:latin typeface="Verdana"/>
                <a:cs typeface="Verdana"/>
              </a:rPr>
              <a:t>cartório.</a:t>
            </a:r>
            <a:r>
              <a:rPr sz="1500" spc="-105">
                <a:solidFill>
                  <a:srgbClr val="0C285A"/>
                </a:solidFill>
                <a:latin typeface="Verdana"/>
                <a:cs typeface="Verdana"/>
              </a:rPr>
              <a:t> </a:t>
            </a:r>
            <a:r>
              <a:rPr sz="1500" spc="-145">
                <a:solidFill>
                  <a:srgbClr val="0C285A"/>
                </a:solidFill>
                <a:latin typeface="Verdana"/>
                <a:cs typeface="Verdana"/>
              </a:rPr>
              <a:t>Em</a:t>
            </a:r>
            <a:r>
              <a:rPr sz="1500" spc="-105">
                <a:solidFill>
                  <a:srgbClr val="0C285A"/>
                </a:solidFill>
                <a:latin typeface="Verdana"/>
                <a:cs typeface="Verdana"/>
              </a:rPr>
              <a:t> </a:t>
            </a:r>
            <a:r>
              <a:rPr sz="1500" spc="-80">
                <a:solidFill>
                  <a:srgbClr val="0C285A"/>
                </a:solidFill>
                <a:latin typeface="Verdana"/>
                <a:cs typeface="Verdana"/>
              </a:rPr>
              <a:t>caso</a:t>
            </a:r>
            <a:r>
              <a:rPr sz="1500" spc="-105">
                <a:solidFill>
                  <a:srgbClr val="0C285A"/>
                </a:solidFill>
                <a:latin typeface="Verdana"/>
                <a:cs typeface="Verdana"/>
              </a:rPr>
              <a:t> </a:t>
            </a:r>
            <a:r>
              <a:rPr sz="1500" spc="-120">
                <a:solidFill>
                  <a:srgbClr val="0C285A"/>
                </a:solidFill>
                <a:latin typeface="Verdana"/>
                <a:cs typeface="Verdana"/>
              </a:rPr>
              <a:t>positivo,</a:t>
            </a:r>
            <a:r>
              <a:rPr sz="1500" spc="-105">
                <a:solidFill>
                  <a:srgbClr val="0C285A"/>
                </a:solidFill>
                <a:latin typeface="Verdana"/>
                <a:cs typeface="Verdana"/>
              </a:rPr>
              <a:t> </a:t>
            </a:r>
            <a:r>
              <a:rPr sz="1500" spc="-114">
                <a:solidFill>
                  <a:srgbClr val="0C285A"/>
                </a:solidFill>
                <a:latin typeface="Verdana"/>
                <a:cs typeface="Verdana"/>
              </a:rPr>
              <a:t>a</a:t>
            </a:r>
            <a:r>
              <a:rPr sz="1500" spc="-110">
                <a:solidFill>
                  <a:srgbClr val="0C285A"/>
                </a:solidFill>
                <a:latin typeface="Verdana"/>
                <a:cs typeface="Verdana"/>
              </a:rPr>
              <a:t> </a:t>
            </a:r>
            <a:r>
              <a:rPr sz="1500" spc="-114">
                <a:solidFill>
                  <a:srgbClr val="0C285A"/>
                </a:solidFill>
                <a:latin typeface="Verdana"/>
                <a:cs typeface="Verdana"/>
              </a:rPr>
              <a:t>informação</a:t>
            </a:r>
            <a:r>
              <a:rPr sz="1500" spc="-105">
                <a:solidFill>
                  <a:srgbClr val="0C285A"/>
                </a:solidFill>
                <a:latin typeface="Verdana"/>
                <a:cs typeface="Verdana"/>
              </a:rPr>
              <a:t> </a:t>
            </a:r>
            <a:r>
              <a:rPr sz="1500" spc="-125">
                <a:solidFill>
                  <a:srgbClr val="0C285A"/>
                </a:solidFill>
                <a:latin typeface="Verdana"/>
                <a:cs typeface="Verdana"/>
              </a:rPr>
              <a:t>deve</a:t>
            </a:r>
            <a:r>
              <a:rPr sz="1500" spc="-105">
                <a:solidFill>
                  <a:srgbClr val="0C285A"/>
                </a:solidFill>
                <a:latin typeface="Verdana"/>
                <a:cs typeface="Verdana"/>
              </a:rPr>
              <a:t> ser </a:t>
            </a:r>
            <a:r>
              <a:rPr sz="1500" spc="-114">
                <a:solidFill>
                  <a:srgbClr val="0C285A"/>
                </a:solidFill>
                <a:latin typeface="Verdana"/>
                <a:cs typeface="Verdana"/>
              </a:rPr>
              <a:t>registrada</a:t>
            </a:r>
            <a:r>
              <a:rPr sz="1500" spc="-105">
                <a:solidFill>
                  <a:srgbClr val="0C285A"/>
                </a:solidFill>
                <a:latin typeface="Verdana"/>
                <a:cs typeface="Verdana"/>
              </a:rPr>
              <a:t> </a:t>
            </a:r>
            <a:r>
              <a:rPr sz="1500" spc="-160">
                <a:solidFill>
                  <a:srgbClr val="0C285A"/>
                </a:solidFill>
                <a:latin typeface="Verdana"/>
                <a:cs typeface="Verdana"/>
              </a:rPr>
              <a:t>em</a:t>
            </a:r>
            <a:r>
              <a:rPr sz="1500" spc="-105">
                <a:solidFill>
                  <a:srgbClr val="0C285A"/>
                </a:solidFill>
                <a:latin typeface="Verdana"/>
                <a:cs typeface="Verdana"/>
              </a:rPr>
              <a:t> observação</a:t>
            </a:r>
            <a:r>
              <a:rPr sz="1500" spc="-110">
                <a:solidFill>
                  <a:srgbClr val="0C285A"/>
                </a:solidFill>
                <a:latin typeface="Verdana"/>
                <a:cs typeface="Verdana"/>
              </a:rPr>
              <a:t> </a:t>
            </a:r>
            <a:r>
              <a:rPr sz="1500" spc="-114">
                <a:solidFill>
                  <a:srgbClr val="0C285A"/>
                </a:solidFill>
                <a:latin typeface="Verdana"/>
                <a:cs typeface="Verdana"/>
              </a:rPr>
              <a:t>e</a:t>
            </a:r>
            <a:r>
              <a:rPr sz="1500" spc="-105">
                <a:solidFill>
                  <a:srgbClr val="0C285A"/>
                </a:solidFill>
                <a:latin typeface="Verdana"/>
                <a:cs typeface="Verdana"/>
              </a:rPr>
              <a:t> </a:t>
            </a:r>
            <a:r>
              <a:rPr sz="1500" spc="-100">
                <a:solidFill>
                  <a:srgbClr val="0C285A"/>
                </a:solidFill>
                <a:latin typeface="Verdana"/>
                <a:cs typeface="Verdana"/>
              </a:rPr>
              <a:t>comunicada</a:t>
            </a:r>
            <a:r>
              <a:rPr sz="1500" spc="-105">
                <a:solidFill>
                  <a:srgbClr val="0C285A"/>
                </a:solidFill>
                <a:latin typeface="Verdana"/>
                <a:cs typeface="Verdana"/>
              </a:rPr>
              <a:t> </a:t>
            </a:r>
            <a:r>
              <a:rPr sz="1500" spc="-25">
                <a:solidFill>
                  <a:srgbClr val="0C285A"/>
                </a:solidFill>
                <a:latin typeface="Verdana"/>
                <a:cs typeface="Verdana"/>
              </a:rPr>
              <a:t>ao </a:t>
            </a:r>
            <a:r>
              <a:rPr sz="1500" spc="-95">
                <a:solidFill>
                  <a:srgbClr val="0C285A"/>
                </a:solidFill>
                <a:latin typeface="Verdana"/>
                <a:cs typeface="Verdana"/>
              </a:rPr>
              <a:t>BPO.</a:t>
            </a:r>
            <a:r>
              <a:rPr sz="1500" spc="-120">
                <a:solidFill>
                  <a:srgbClr val="0C285A"/>
                </a:solidFill>
                <a:latin typeface="Verdana"/>
                <a:cs typeface="Verdana"/>
              </a:rPr>
              <a:t> </a:t>
            </a:r>
            <a:r>
              <a:rPr sz="1500" spc="-85">
                <a:solidFill>
                  <a:srgbClr val="0C285A"/>
                </a:solidFill>
                <a:latin typeface="Verdana"/>
                <a:cs typeface="Verdana"/>
              </a:rPr>
              <a:t>Esse</a:t>
            </a:r>
            <a:r>
              <a:rPr sz="1500" spc="-120">
                <a:solidFill>
                  <a:srgbClr val="0C285A"/>
                </a:solidFill>
                <a:latin typeface="Verdana"/>
                <a:cs typeface="Verdana"/>
              </a:rPr>
              <a:t> </a:t>
            </a:r>
            <a:r>
              <a:rPr sz="1500" spc="-95">
                <a:solidFill>
                  <a:srgbClr val="0C285A"/>
                </a:solidFill>
                <a:latin typeface="Verdana"/>
                <a:cs typeface="Verdana"/>
              </a:rPr>
              <a:t>tipo</a:t>
            </a:r>
            <a:r>
              <a:rPr sz="1500" spc="-114">
                <a:solidFill>
                  <a:srgbClr val="0C285A"/>
                </a:solidFill>
                <a:latin typeface="Verdana"/>
                <a:cs typeface="Verdana"/>
              </a:rPr>
              <a:t> </a:t>
            </a:r>
            <a:r>
              <a:rPr sz="1500" spc="-110">
                <a:solidFill>
                  <a:srgbClr val="0C285A"/>
                </a:solidFill>
                <a:latin typeface="Verdana"/>
                <a:cs typeface="Verdana"/>
              </a:rPr>
              <a:t>de</a:t>
            </a:r>
            <a:r>
              <a:rPr sz="1500" spc="-120">
                <a:solidFill>
                  <a:srgbClr val="0C285A"/>
                </a:solidFill>
                <a:latin typeface="Verdana"/>
                <a:cs typeface="Verdana"/>
              </a:rPr>
              <a:t> </a:t>
            </a:r>
            <a:r>
              <a:rPr sz="1500" spc="-90">
                <a:solidFill>
                  <a:srgbClr val="0C285A"/>
                </a:solidFill>
                <a:latin typeface="Verdana"/>
                <a:cs typeface="Verdana"/>
              </a:rPr>
              <a:t>certidão</a:t>
            </a:r>
            <a:r>
              <a:rPr sz="1500" spc="-120">
                <a:solidFill>
                  <a:srgbClr val="0C285A"/>
                </a:solidFill>
                <a:latin typeface="Verdana"/>
                <a:cs typeface="Verdana"/>
              </a:rPr>
              <a:t> </a:t>
            </a:r>
            <a:r>
              <a:rPr sz="1500" spc="-114">
                <a:solidFill>
                  <a:srgbClr val="0C285A"/>
                </a:solidFill>
                <a:latin typeface="Verdana"/>
                <a:cs typeface="Verdana"/>
              </a:rPr>
              <a:t>costuma </a:t>
            </a:r>
            <a:r>
              <a:rPr sz="1500" spc="-120">
                <a:solidFill>
                  <a:srgbClr val="0C285A"/>
                </a:solidFill>
                <a:latin typeface="Verdana"/>
                <a:cs typeface="Verdana"/>
              </a:rPr>
              <a:t>ter </a:t>
            </a:r>
            <a:r>
              <a:rPr sz="1500" spc="-110">
                <a:solidFill>
                  <a:srgbClr val="0C285A"/>
                </a:solidFill>
                <a:latin typeface="Verdana"/>
                <a:cs typeface="Verdana"/>
              </a:rPr>
              <a:t>validade</a:t>
            </a:r>
            <a:r>
              <a:rPr sz="1500" spc="-120">
                <a:solidFill>
                  <a:srgbClr val="0C285A"/>
                </a:solidFill>
                <a:latin typeface="Verdana"/>
                <a:cs typeface="Verdana"/>
              </a:rPr>
              <a:t> </a:t>
            </a:r>
            <a:r>
              <a:rPr sz="1500" spc="-100">
                <a:solidFill>
                  <a:srgbClr val="0C285A"/>
                </a:solidFill>
                <a:latin typeface="Verdana"/>
                <a:cs typeface="Verdana"/>
              </a:rPr>
              <a:t>curta</a:t>
            </a:r>
            <a:r>
              <a:rPr sz="1500" spc="-114">
                <a:solidFill>
                  <a:srgbClr val="0C285A"/>
                </a:solidFill>
                <a:latin typeface="Verdana"/>
                <a:cs typeface="Verdana"/>
              </a:rPr>
              <a:t> </a:t>
            </a:r>
            <a:r>
              <a:rPr sz="1500" spc="-160">
                <a:solidFill>
                  <a:srgbClr val="0C285A"/>
                </a:solidFill>
                <a:latin typeface="Verdana"/>
                <a:cs typeface="Verdana"/>
              </a:rPr>
              <a:t>(30</a:t>
            </a:r>
            <a:r>
              <a:rPr sz="1500" spc="-120">
                <a:solidFill>
                  <a:srgbClr val="0C285A"/>
                </a:solidFill>
                <a:latin typeface="Verdana"/>
                <a:cs typeface="Verdana"/>
              </a:rPr>
              <a:t> </a:t>
            </a:r>
            <a:r>
              <a:rPr sz="1500" spc="-114">
                <a:solidFill>
                  <a:srgbClr val="0C285A"/>
                </a:solidFill>
                <a:latin typeface="Verdana"/>
                <a:cs typeface="Verdana"/>
              </a:rPr>
              <a:t>a </a:t>
            </a:r>
            <a:r>
              <a:rPr sz="1500" spc="-140">
                <a:solidFill>
                  <a:srgbClr val="0C285A"/>
                </a:solidFill>
                <a:latin typeface="Verdana"/>
                <a:cs typeface="Verdana"/>
              </a:rPr>
              <a:t>90</a:t>
            </a:r>
            <a:r>
              <a:rPr sz="1500" spc="-120">
                <a:solidFill>
                  <a:srgbClr val="0C285A"/>
                </a:solidFill>
                <a:latin typeface="Verdana"/>
                <a:cs typeface="Verdana"/>
              </a:rPr>
              <a:t> </a:t>
            </a:r>
            <a:r>
              <a:rPr sz="1500" spc="-114">
                <a:solidFill>
                  <a:srgbClr val="0C285A"/>
                </a:solidFill>
                <a:latin typeface="Verdana"/>
                <a:cs typeface="Verdana"/>
              </a:rPr>
              <a:t>dias)</a:t>
            </a:r>
            <a:r>
              <a:rPr sz="1500" spc="-120">
                <a:solidFill>
                  <a:srgbClr val="0C285A"/>
                </a:solidFill>
                <a:latin typeface="Verdana"/>
                <a:cs typeface="Verdana"/>
              </a:rPr>
              <a:t> </a:t>
            </a:r>
            <a:r>
              <a:rPr sz="1500" spc="-114">
                <a:solidFill>
                  <a:srgbClr val="0C285A"/>
                </a:solidFill>
                <a:latin typeface="Verdana"/>
                <a:cs typeface="Verdana"/>
              </a:rPr>
              <a:t>e é</a:t>
            </a:r>
            <a:r>
              <a:rPr sz="1500" spc="-120">
                <a:solidFill>
                  <a:srgbClr val="0C285A"/>
                </a:solidFill>
                <a:latin typeface="Verdana"/>
                <a:cs typeface="Verdana"/>
              </a:rPr>
              <a:t> </a:t>
            </a:r>
            <a:r>
              <a:rPr sz="1500" spc="-114">
                <a:solidFill>
                  <a:srgbClr val="0C285A"/>
                </a:solidFill>
                <a:latin typeface="Verdana"/>
                <a:cs typeface="Verdana"/>
              </a:rPr>
              <a:t>emitida</a:t>
            </a:r>
            <a:r>
              <a:rPr sz="1500" spc="-120">
                <a:solidFill>
                  <a:srgbClr val="0C285A"/>
                </a:solidFill>
                <a:latin typeface="Verdana"/>
                <a:cs typeface="Verdana"/>
              </a:rPr>
              <a:t> </a:t>
            </a:r>
            <a:r>
              <a:rPr sz="1500" spc="-125">
                <a:solidFill>
                  <a:srgbClr val="0C285A"/>
                </a:solidFill>
                <a:latin typeface="Verdana"/>
                <a:cs typeface="Verdana"/>
              </a:rPr>
              <a:t>geralmente</a:t>
            </a:r>
            <a:r>
              <a:rPr sz="1500" spc="-114">
                <a:solidFill>
                  <a:srgbClr val="0C285A"/>
                </a:solidFill>
                <a:latin typeface="Verdana"/>
                <a:cs typeface="Verdana"/>
              </a:rPr>
              <a:t> </a:t>
            </a:r>
            <a:r>
              <a:rPr sz="1500" spc="-20">
                <a:solidFill>
                  <a:srgbClr val="0C285A"/>
                </a:solidFill>
                <a:latin typeface="Verdana"/>
                <a:cs typeface="Verdana"/>
              </a:rPr>
              <a:t>pelo </a:t>
            </a:r>
            <a:r>
              <a:rPr sz="1500" spc="-95">
                <a:solidFill>
                  <a:srgbClr val="0C285A"/>
                </a:solidFill>
                <a:latin typeface="Verdana"/>
                <a:cs typeface="Verdana"/>
              </a:rPr>
              <a:t>cartório</a:t>
            </a:r>
            <a:r>
              <a:rPr sz="1500" spc="-110">
                <a:solidFill>
                  <a:srgbClr val="0C285A"/>
                </a:solidFill>
                <a:latin typeface="Verdana"/>
                <a:cs typeface="Verdana"/>
              </a:rPr>
              <a:t> de</a:t>
            </a:r>
            <a:r>
              <a:rPr sz="1500" spc="-105">
                <a:solidFill>
                  <a:srgbClr val="0C285A"/>
                </a:solidFill>
                <a:latin typeface="Verdana"/>
                <a:cs typeface="Verdana"/>
              </a:rPr>
              <a:t> </a:t>
            </a:r>
            <a:r>
              <a:rPr sz="1500" spc="-110">
                <a:solidFill>
                  <a:srgbClr val="0C285A"/>
                </a:solidFill>
                <a:latin typeface="Verdana"/>
                <a:cs typeface="Verdana"/>
              </a:rPr>
              <a:t>protestos ou</a:t>
            </a:r>
            <a:r>
              <a:rPr sz="1500" spc="-105">
                <a:solidFill>
                  <a:srgbClr val="0C285A"/>
                </a:solidFill>
                <a:latin typeface="Verdana"/>
                <a:cs typeface="Verdana"/>
              </a:rPr>
              <a:t> </a:t>
            </a:r>
            <a:r>
              <a:rPr sz="1500" spc="-100">
                <a:solidFill>
                  <a:srgbClr val="0C285A"/>
                </a:solidFill>
                <a:latin typeface="Verdana"/>
                <a:cs typeface="Verdana"/>
              </a:rPr>
              <a:t>por</a:t>
            </a:r>
            <a:r>
              <a:rPr sz="1500" spc="-110">
                <a:solidFill>
                  <a:srgbClr val="0C285A"/>
                </a:solidFill>
                <a:latin typeface="Verdana"/>
                <a:cs typeface="Verdana"/>
              </a:rPr>
              <a:t> </a:t>
            </a:r>
            <a:r>
              <a:rPr sz="1500" spc="-105">
                <a:solidFill>
                  <a:srgbClr val="0C285A"/>
                </a:solidFill>
                <a:latin typeface="Verdana"/>
                <a:cs typeface="Verdana"/>
              </a:rPr>
              <a:t>centrais </a:t>
            </a:r>
            <a:r>
              <a:rPr sz="1500" spc="-100">
                <a:solidFill>
                  <a:srgbClr val="0C285A"/>
                </a:solidFill>
                <a:latin typeface="Verdana"/>
                <a:cs typeface="Verdana"/>
              </a:rPr>
              <a:t>eletrônicas</a:t>
            </a:r>
            <a:r>
              <a:rPr sz="1500" spc="-110">
                <a:solidFill>
                  <a:srgbClr val="0C285A"/>
                </a:solidFill>
                <a:latin typeface="Verdana"/>
                <a:cs typeface="Verdana"/>
              </a:rPr>
              <a:t> de</a:t>
            </a:r>
            <a:r>
              <a:rPr sz="1500" spc="-105">
                <a:solidFill>
                  <a:srgbClr val="0C285A"/>
                </a:solidFill>
                <a:latin typeface="Verdana"/>
                <a:cs typeface="Verdana"/>
              </a:rPr>
              <a:t> </a:t>
            </a:r>
            <a:r>
              <a:rPr sz="1500" spc="-90">
                <a:solidFill>
                  <a:srgbClr val="0C285A"/>
                </a:solidFill>
                <a:latin typeface="Verdana"/>
                <a:cs typeface="Verdana"/>
              </a:rPr>
              <a:t>serviços</a:t>
            </a:r>
            <a:r>
              <a:rPr sz="1500" spc="-110">
                <a:solidFill>
                  <a:srgbClr val="0C285A"/>
                </a:solidFill>
                <a:latin typeface="Verdana"/>
                <a:cs typeface="Verdana"/>
              </a:rPr>
              <a:t> </a:t>
            </a:r>
            <a:r>
              <a:rPr sz="1500" spc="-100">
                <a:solidFill>
                  <a:srgbClr val="0C285A"/>
                </a:solidFill>
                <a:latin typeface="Verdana"/>
                <a:cs typeface="Verdana"/>
              </a:rPr>
              <a:t>cartorários</a:t>
            </a:r>
            <a:r>
              <a:rPr sz="1500" spc="-105">
                <a:solidFill>
                  <a:srgbClr val="0C285A"/>
                </a:solidFill>
                <a:latin typeface="Verdana"/>
                <a:cs typeface="Verdana"/>
              </a:rPr>
              <a:t> </a:t>
            </a:r>
            <a:r>
              <a:rPr sz="1500" spc="-135">
                <a:solidFill>
                  <a:srgbClr val="0C285A"/>
                </a:solidFill>
                <a:latin typeface="Verdana"/>
                <a:cs typeface="Verdana"/>
              </a:rPr>
              <a:t>(como</a:t>
            </a:r>
            <a:r>
              <a:rPr sz="1500" spc="-110">
                <a:solidFill>
                  <a:srgbClr val="0C285A"/>
                </a:solidFill>
                <a:latin typeface="Verdana"/>
                <a:cs typeface="Verdana"/>
              </a:rPr>
              <a:t> </a:t>
            </a:r>
            <a:r>
              <a:rPr sz="1500" spc="-114">
                <a:solidFill>
                  <a:srgbClr val="0C285A"/>
                </a:solidFill>
                <a:latin typeface="Verdana"/>
                <a:cs typeface="Verdana"/>
              </a:rPr>
              <a:t>a</a:t>
            </a:r>
            <a:r>
              <a:rPr sz="1500" spc="-105">
                <a:solidFill>
                  <a:srgbClr val="0C285A"/>
                </a:solidFill>
                <a:latin typeface="Verdana"/>
                <a:cs typeface="Verdana"/>
              </a:rPr>
              <a:t> </a:t>
            </a:r>
            <a:r>
              <a:rPr sz="1500" spc="-10">
                <a:solidFill>
                  <a:srgbClr val="0C285A"/>
                </a:solidFill>
                <a:latin typeface="Verdana"/>
                <a:cs typeface="Verdana"/>
              </a:rPr>
              <a:t>CENPROT).</a:t>
            </a:r>
            <a:endParaRPr sz="1500">
              <a:latin typeface="Verdana"/>
              <a:cs typeface="Verdana"/>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88438" rIns="0" bIns="0" rtlCol="0">
            <a:spAutoFit/>
          </a:bodyPr>
          <a:lstStyle/>
          <a:p>
            <a:pPr marL="171450">
              <a:lnSpc>
                <a:spcPts val="3760"/>
              </a:lnSpc>
              <a:spcBef>
                <a:spcPts val="130"/>
              </a:spcBef>
            </a:pPr>
            <a:r>
              <a:rPr sz="3350" spc="-125"/>
              <a:t>Certidão</a:t>
            </a:r>
            <a:r>
              <a:rPr sz="3350" spc="-195"/>
              <a:t> </a:t>
            </a:r>
            <a:r>
              <a:rPr sz="3350" spc="-160"/>
              <a:t>Negativa</a:t>
            </a:r>
            <a:r>
              <a:rPr sz="3350" spc="-190"/>
              <a:t> </a:t>
            </a:r>
            <a:r>
              <a:rPr sz="3350" spc="-120"/>
              <a:t>de</a:t>
            </a:r>
            <a:r>
              <a:rPr sz="3350" spc="-195"/>
              <a:t> </a:t>
            </a:r>
            <a:r>
              <a:rPr sz="3350" spc="-105"/>
              <a:t>Cartório/Protestos</a:t>
            </a:r>
            <a:endParaRPr sz="3350"/>
          </a:p>
          <a:p>
            <a:pPr marL="171450">
              <a:lnSpc>
                <a:spcPts val="2620"/>
              </a:lnSpc>
            </a:pPr>
            <a:r>
              <a:rPr sz="2400" i="1" spc="-270">
                <a:latin typeface="Arial"/>
                <a:cs typeface="Arial"/>
              </a:rPr>
              <a:t>Passo</a:t>
            </a:r>
            <a:r>
              <a:rPr sz="2400" i="1" spc="-80">
                <a:latin typeface="Arial"/>
                <a:cs typeface="Arial"/>
              </a:rPr>
              <a:t> </a:t>
            </a:r>
            <a:r>
              <a:rPr sz="2400" i="1" spc="-90">
                <a:latin typeface="Arial"/>
                <a:cs typeface="Arial"/>
              </a:rPr>
              <a:t>a</a:t>
            </a:r>
            <a:r>
              <a:rPr sz="2400" i="1" spc="-80">
                <a:latin typeface="Arial"/>
                <a:cs typeface="Arial"/>
              </a:rPr>
              <a:t> </a:t>
            </a:r>
            <a:r>
              <a:rPr sz="2400" i="1" spc="-185">
                <a:latin typeface="Arial"/>
                <a:cs typeface="Arial"/>
              </a:rPr>
              <a:t>passo</a:t>
            </a:r>
            <a:r>
              <a:rPr sz="2400" i="1" spc="-80">
                <a:latin typeface="Arial"/>
                <a:cs typeface="Arial"/>
              </a:rPr>
              <a:t> </a:t>
            </a:r>
            <a:r>
              <a:rPr sz="2400" i="1" spc="-75">
                <a:latin typeface="Arial"/>
                <a:cs typeface="Arial"/>
              </a:rPr>
              <a:t>para</a:t>
            </a:r>
            <a:r>
              <a:rPr sz="2400" i="1" spc="-80">
                <a:latin typeface="Arial"/>
                <a:cs typeface="Arial"/>
              </a:rPr>
              <a:t> </a:t>
            </a:r>
            <a:r>
              <a:rPr sz="2400" i="1" spc="-10">
                <a:latin typeface="Arial"/>
                <a:cs typeface="Arial"/>
              </a:rPr>
              <a:t>validação</a:t>
            </a:r>
            <a:endParaRPr sz="2400">
              <a:latin typeface="Arial"/>
              <a:cs typeface="Arial"/>
            </a:endParaRPr>
          </a:p>
        </p:txBody>
      </p:sp>
      <p:grpSp>
        <p:nvGrpSpPr>
          <p:cNvPr id="3" name="object 3"/>
          <p:cNvGrpSpPr/>
          <p:nvPr/>
        </p:nvGrpSpPr>
        <p:grpSpPr>
          <a:xfrm>
            <a:off x="505195" y="2274011"/>
            <a:ext cx="7245350" cy="4972050"/>
            <a:chOff x="505195" y="2274011"/>
            <a:chExt cx="7245350" cy="4972050"/>
          </a:xfrm>
        </p:grpSpPr>
        <p:pic>
          <p:nvPicPr>
            <p:cNvPr id="4" name="object 4"/>
            <p:cNvPicPr/>
            <p:nvPr/>
          </p:nvPicPr>
          <p:blipFill>
            <a:blip r:embed="rId2" cstate="print"/>
            <a:stretch>
              <a:fillRect/>
            </a:stretch>
          </p:blipFill>
          <p:spPr>
            <a:xfrm>
              <a:off x="3426472" y="2274011"/>
              <a:ext cx="3698656" cy="4972050"/>
            </a:xfrm>
            <a:prstGeom prst="rect">
              <a:avLst/>
            </a:prstGeom>
          </p:spPr>
        </p:pic>
        <p:sp>
          <p:nvSpPr>
            <p:cNvPr id="5" name="object 5"/>
            <p:cNvSpPr/>
            <p:nvPr/>
          </p:nvSpPr>
          <p:spPr>
            <a:xfrm>
              <a:off x="3663001" y="4366798"/>
              <a:ext cx="2045335" cy="273685"/>
            </a:xfrm>
            <a:custGeom>
              <a:avLst/>
              <a:gdLst/>
              <a:ahLst/>
              <a:cxnLst/>
              <a:rect l="l" t="t" r="r" b="b"/>
              <a:pathLst>
                <a:path w="2045335" h="273685">
                  <a:moveTo>
                    <a:pt x="39598" y="273608"/>
                  </a:moveTo>
                  <a:lnTo>
                    <a:pt x="702005" y="273608"/>
                  </a:lnTo>
                  <a:lnTo>
                    <a:pt x="702005" y="144005"/>
                  </a:lnTo>
                  <a:lnTo>
                    <a:pt x="2044801" y="144005"/>
                  </a:lnTo>
                  <a:lnTo>
                    <a:pt x="2044801" y="0"/>
                  </a:lnTo>
                  <a:lnTo>
                    <a:pt x="575995" y="0"/>
                  </a:lnTo>
                  <a:lnTo>
                    <a:pt x="575995" y="136804"/>
                  </a:lnTo>
                  <a:lnTo>
                    <a:pt x="0" y="136804"/>
                  </a:lnTo>
                  <a:lnTo>
                    <a:pt x="0" y="273608"/>
                  </a:lnTo>
                  <a:lnTo>
                    <a:pt x="50393" y="273608"/>
                  </a:lnTo>
                </a:path>
              </a:pathLst>
            </a:custGeom>
            <a:ln w="25400">
              <a:solidFill>
                <a:srgbClr val="202E55"/>
              </a:solidFill>
            </a:ln>
          </p:spPr>
          <p:txBody>
            <a:bodyPr wrap="square" lIns="0" tIns="0" rIns="0" bIns="0" rtlCol="0"/>
            <a:lstStyle/>
            <a:p>
              <a:endParaRPr/>
            </a:p>
          </p:txBody>
        </p:sp>
        <p:sp>
          <p:nvSpPr>
            <p:cNvPr id="6" name="object 6"/>
            <p:cNvSpPr/>
            <p:nvPr/>
          </p:nvSpPr>
          <p:spPr>
            <a:xfrm>
              <a:off x="4698099" y="4159909"/>
              <a:ext cx="1097915" cy="143510"/>
            </a:xfrm>
            <a:custGeom>
              <a:avLst/>
              <a:gdLst/>
              <a:ahLst/>
              <a:cxnLst/>
              <a:rect l="l" t="t" r="r" b="b"/>
              <a:pathLst>
                <a:path w="1097914" h="143510">
                  <a:moveTo>
                    <a:pt x="0" y="0"/>
                  </a:moveTo>
                  <a:lnTo>
                    <a:pt x="0" y="143002"/>
                  </a:lnTo>
                  <a:lnTo>
                    <a:pt x="1097800" y="143002"/>
                  </a:lnTo>
                  <a:lnTo>
                    <a:pt x="1097800" y="55384"/>
                  </a:lnTo>
                  <a:lnTo>
                    <a:pt x="1097800" y="0"/>
                  </a:lnTo>
                  <a:lnTo>
                    <a:pt x="0" y="0"/>
                  </a:lnTo>
                  <a:close/>
                </a:path>
              </a:pathLst>
            </a:custGeom>
            <a:ln w="25400">
              <a:solidFill>
                <a:srgbClr val="222E54"/>
              </a:solidFill>
            </a:ln>
          </p:spPr>
          <p:txBody>
            <a:bodyPr wrap="square" lIns="0" tIns="0" rIns="0" bIns="0" rtlCol="0"/>
            <a:lstStyle/>
            <a:p>
              <a:endParaRPr/>
            </a:p>
          </p:txBody>
        </p:sp>
        <p:sp>
          <p:nvSpPr>
            <p:cNvPr id="7" name="object 7"/>
            <p:cNvSpPr/>
            <p:nvPr/>
          </p:nvSpPr>
          <p:spPr>
            <a:xfrm>
              <a:off x="4442500" y="4645907"/>
              <a:ext cx="1054735" cy="143510"/>
            </a:xfrm>
            <a:custGeom>
              <a:avLst/>
              <a:gdLst/>
              <a:ahLst/>
              <a:cxnLst/>
              <a:rect l="l" t="t" r="r" b="b"/>
              <a:pathLst>
                <a:path w="1054735" h="143510">
                  <a:moveTo>
                    <a:pt x="0" y="0"/>
                  </a:moveTo>
                  <a:lnTo>
                    <a:pt x="0" y="143002"/>
                  </a:lnTo>
                  <a:lnTo>
                    <a:pt x="1054595" y="143002"/>
                  </a:lnTo>
                  <a:lnTo>
                    <a:pt x="1054595" y="55384"/>
                  </a:lnTo>
                  <a:lnTo>
                    <a:pt x="1054595" y="0"/>
                  </a:lnTo>
                  <a:lnTo>
                    <a:pt x="0" y="0"/>
                  </a:lnTo>
                  <a:close/>
                </a:path>
              </a:pathLst>
            </a:custGeom>
            <a:ln w="25400">
              <a:solidFill>
                <a:srgbClr val="222E54"/>
              </a:solidFill>
            </a:ln>
          </p:spPr>
          <p:txBody>
            <a:bodyPr wrap="square" lIns="0" tIns="0" rIns="0" bIns="0" rtlCol="0"/>
            <a:lstStyle/>
            <a:p>
              <a:endParaRPr/>
            </a:p>
          </p:txBody>
        </p:sp>
        <p:sp>
          <p:nvSpPr>
            <p:cNvPr id="8" name="object 8"/>
            <p:cNvSpPr/>
            <p:nvPr/>
          </p:nvSpPr>
          <p:spPr>
            <a:xfrm>
              <a:off x="568702" y="2523596"/>
              <a:ext cx="3538854" cy="892810"/>
            </a:xfrm>
            <a:custGeom>
              <a:avLst/>
              <a:gdLst/>
              <a:ahLst/>
              <a:cxnLst/>
              <a:rect l="l" t="t" r="r" b="b"/>
              <a:pathLst>
                <a:path w="3538854" h="892810">
                  <a:moveTo>
                    <a:pt x="3538715" y="892810"/>
                  </a:moveTo>
                  <a:lnTo>
                    <a:pt x="2576906" y="892810"/>
                  </a:lnTo>
                  <a:lnTo>
                    <a:pt x="2576906" y="0"/>
                  </a:lnTo>
                  <a:lnTo>
                    <a:pt x="0" y="0"/>
                  </a:lnTo>
                  <a:lnTo>
                    <a:pt x="0" y="113665"/>
                  </a:lnTo>
                </a:path>
              </a:pathLst>
            </a:custGeom>
            <a:ln w="25400">
              <a:solidFill>
                <a:srgbClr val="202E55"/>
              </a:solidFill>
            </a:ln>
          </p:spPr>
          <p:txBody>
            <a:bodyPr wrap="square" lIns="0" tIns="0" rIns="0" bIns="0" rtlCol="0"/>
            <a:lstStyle/>
            <a:p>
              <a:endParaRPr/>
            </a:p>
          </p:txBody>
        </p:sp>
        <p:sp>
          <p:nvSpPr>
            <p:cNvPr id="9" name="object 9"/>
            <p:cNvSpPr/>
            <p:nvPr/>
          </p:nvSpPr>
          <p:spPr>
            <a:xfrm>
              <a:off x="519145" y="2589029"/>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02E55"/>
            </a:solidFill>
          </p:spPr>
          <p:txBody>
            <a:bodyPr wrap="square" lIns="0" tIns="0" rIns="0" bIns="0" rtlCol="0"/>
            <a:lstStyle/>
            <a:p>
              <a:endParaRPr/>
            </a:p>
          </p:txBody>
        </p:sp>
        <p:sp>
          <p:nvSpPr>
            <p:cNvPr id="10" name="object 10"/>
            <p:cNvSpPr/>
            <p:nvPr/>
          </p:nvSpPr>
          <p:spPr>
            <a:xfrm>
              <a:off x="554368" y="4186803"/>
              <a:ext cx="4131310" cy="139065"/>
            </a:xfrm>
            <a:custGeom>
              <a:avLst/>
              <a:gdLst/>
              <a:ahLst/>
              <a:cxnLst/>
              <a:rect l="l" t="t" r="r" b="b"/>
              <a:pathLst>
                <a:path w="4131310" h="139064">
                  <a:moveTo>
                    <a:pt x="4131030" y="0"/>
                  </a:moveTo>
                  <a:lnTo>
                    <a:pt x="1092" y="0"/>
                  </a:lnTo>
                  <a:lnTo>
                    <a:pt x="0" y="138861"/>
                  </a:lnTo>
                </a:path>
              </a:pathLst>
            </a:custGeom>
            <a:ln w="25400">
              <a:solidFill>
                <a:srgbClr val="202E55"/>
              </a:solidFill>
            </a:ln>
          </p:spPr>
          <p:txBody>
            <a:bodyPr wrap="square" lIns="0" tIns="0" rIns="0" bIns="0" rtlCol="0"/>
            <a:lstStyle/>
            <a:p>
              <a:endParaRPr/>
            </a:p>
          </p:txBody>
        </p:sp>
        <p:sp>
          <p:nvSpPr>
            <p:cNvPr id="11" name="object 11"/>
            <p:cNvSpPr/>
            <p:nvPr/>
          </p:nvSpPr>
          <p:spPr>
            <a:xfrm>
              <a:off x="505195" y="4277055"/>
              <a:ext cx="99695" cy="137160"/>
            </a:xfrm>
            <a:custGeom>
              <a:avLst/>
              <a:gdLst/>
              <a:ahLst/>
              <a:cxnLst/>
              <a:rect l="l" t="t" r="r" b="b"/>
              <a:pathLst>
                <a:path w="99695" h="137160">
                  <a:moveTo>
                    <a:pt x="0" y="0"/>
                  </a:moveTo>
                  <a:lnTo>
                    <a:pt x="48488" y="136550"/>
                  </a:lnTo>
                  <a:lnTo>
                    <a:pt x="99098" y="774"/>
                  </a:lnTo>
                  <a:lnTo>
                    <a:pt x="0" y="0"/>
                  </a:lnTo>
                  <a:close/>
                </a:path>
              </a:pathLst>
            </a:custGeom>
            <a:solidFill>
              <a:srgbClr val="202E55"/>
            </a:solidFill>
          </p:spPr>
          <p:txBody>
            <a:bodyPr wrap="square" lIns="0" tIns="0" rIns="0" bIns="0" rtlCol="0"/>
            <a:lstStyle/>
            <a:p>
              <a:endParaRPr/>
            </a:p>
          </p:txBody>
        </p:sp>
        <p:sp>
          <p:nvSpPr>
            <p:cNvPr id="12" name="object 12"/>
            <p:cNvSpPr/>
            <p:nvPr/>
          </p:nvSpPr>
          <p:spPr>
            <a:xfrm>
              <a:off x="5720500" y="3167999"/>
              <a:ext cx="1967864" cy="1224280"/>
            </a:xfrm>
            <a:custGeom>
              <a:avLst/>
              <a:gdLst/>
              <a:ahLst/>
              <a:cxnLst/>
              <a:rect l="l" t="t" r="r" b="b"/>
              <a:pathLst>
                <a:path w="1967865" h="1224279">
                  <a:moveTo>
                    <a:pt x="0" y="1224000"/>
                  </a:moveTo>
                  <a:lnTo>
                    <a:pt x="1454302" y="1224000"/>
                  </a:lnTo>
                  <a:lnTo>
                    <a:pt x="1454302" y="0"/>
                  </a:lnTo>
                  <a:lnTo>
                    <a:pt x="1967306" y="0"/>
                  </a:lnTo>
                  <a:lnTo>
                    <a:pt x="1967306" y="103657"/>
                  </a:lnTo>
                </a:path>
              </a:pathLst>
            </a:custGeom>
            <a:ln w="25400">
              <a:solidFill>
                <a:srgbClr val="202E55"/>
              </a:solidFill>
            </a:ln>
          </p:spPr>
          <p:txBody>
            <a:bodyPr wrap="square" lIns="0" tIns="0" rIns="0" bIns="0" rtlCol="0"/>
            <a:lstStyle/>
            <a:p>
              <a:endParaRPr/>
            </a:p>
          </p:txBody>
        </p:sp>
        <p:sp>
          <p:nvSpPr>
            <p:cNvPr id="13" name="object 13"/>
            <p:cNvSpPr/>
            <p:nvPr/>
          </p:nvSpPr>
          <p:spPr>
            <a:xfrm>
              <a:off x="7638244" y="3223422"/>
              <a:ext cx="99695" cy="136525"/>
            </a:xfrm>
            <a:custGeom>
              <a:avLst/>
              <a:gdLst/>
              <a:ahLst/>
              <a:cxnLst/>
              <a:rect l="l" t="t" r="r" b="b"/>
              <a:pathLst>
                <a:path w="99695" h="136525">
                  <a:moveTo>
                    <a:pt x="99110" y="0"/>
                  </a:moveTo>
                  <a:lnTo>
                    <a:pt x="0" y="0"/>
                  </a:lnTo>
                  <a:lnTo>
                    <a:pt x="49555" y="136182"/>
                  </a:lnTo>
                  <a:lnTo>
                    <a:pt x="99110" y="0"/>
                  </a:lnTo>
                  <a:close/>
                </a:path>
              </a:pathLst>
            </a:custGeom>
            <a:solidFill>
              <a:srgbClr val="202E55"/>
            </a:solidFill>
          </p:spPr>
          <p:txBody>
            <a:bodyPr wrap="square" lIns="0" tIns="0" rIns="0" bIns="0" rtlCol="0"/>
            <a:lstStyle/>
            <a:p>
              <a:endParaRPr/>
            </a:p>
          </p:txBody>
        </p:sp>
        <p:sp>
          <p:nvSpPr>
            <p:cNvPr id="14" name="object 14"/>
            <p:cNvSpPr/>
            <p:nvPr/>
          </p:nvSpPr>
          <p:spPr>
            <a:xfrm>
              <a:off x="5509799" y="4717401"/>
              <a:ext cx="2190750" cy="217170"/>
            </a:xfrm>
            <a:custGeom>
              <a:avLst/>
              <a:gdLst/>
              <a:ahLst/>
              <a:cxnLst/>
              <a:rect l="l" t="t" r="r" b="b"/>
              <a:pathLst>
                <a:path w="2190750" h="217170">
                  <a:moveTo>
                    <a:pt x="0" y="0"/>
                  </a:moveTo>
                  <a:lnTo>
                    <a:pt x="2190699" y="0"/>
                  </a:lnTo>
                  <a:lnTo>
                    <a:pt x="2190699" y="216661"/>
                  </a:lnTo>
                </a:path>
              </a:pathLst>
            </a:custGeom>
            <a:ln w="25400">
              <a:solidFill>
                <a:srgbClr val="202E55"/>
              </a:solidFill>
            </a:ln>
          </p:spPr>
          <p:txBody>
            <a:bodyPr wrap="square" lIns="0" tIns="0" rIns="0" bIns="0" rtlCol="0"/>
            <a:lstStyle/>
            <a:p>
              <a:endParaRPr/>
            </a:p>
          </p:txBody>
        </p:sp>
        <p:sp>
          <p:nvSpPr>
            <p:cNvPr id="15" name="object 15"/>
            <p:cNvSpPr/>
            <p:nvPr/>
          </p:nvSpPr>
          <p:spPr>
            <a:xfrm>
              <a:off x="7650944" y="4885832"/>
              <a:ext cx="99695" cy="136525"/>
            </a:xfrm>
            <a:custGeom>
              <a:avLst/>
              <a:gdLst/>
              <a:ahLst/>
              <a:cxnLst/>
              <a:rect l="l" t="t" r="r" b="b"/>
              <a:pathLst>
                <a:path w="99695" h="136525">
                  <a:moveTo>
                    <a:pt x="99110" y="0"/>
                  </a:moveTo>
                  <a:lnTo>
                    <a:pt x="0" y="0"/>
                  </a:lnTo>
                  <a:lnTo>
                    <a:pt x="49555" y="136169"/>
                  </a:lnTo>
                  <a:lnTo>
                    <a:pt x="99110" y="0"/>
                  </a:lnTo>
                  <a:close/>
                </a:path>
              </a:pathLst>
            </a:custGeom>
            <a:solidFill>
              <a:srgbClr val="202E55"/>
            </a:solidFill>
          </p:spPr>
          <p:txBody>
            <a:bodyPr wrap="square" lIns="0" tIns="0" rIns="0" bIns="0" rtlCol="0"/>
            <a:lstStyle/>
            <a:p>
              <a:endParaRPr/>
            </a:p>
          </p:txBody>
        </p:sp>
      </p:grpSp>
      <p:sp>
        <p:nvSpPr>
          <p:cNvPr id="16" name="object 16"/>
          <p:cNvSpPr txBox="1"/>
          <p:nvPr/>
        </p:nvSpPr>
        <p:spPr>
          <a:xfrm>
            <a:off x="444500" y="2731282"/>
            <a:ext cx="2553335" cy="528320"/>
          </a:xfrm>
          <a:prstGeom prst="rect">
            <a:avLst/>
          </a:prstGeom>
        </p:spPr>
        <p:txBody>
          <a:bodyPr vert="horz" wrap="square" lIns="0" tIns="12700" rIns="0" bIns="0" rtlCol="0">
            <a:spAutoFit/>
          </a:bodyPr>
          <a:lstStyle/>
          <a:p>
            <a:pPr marL="12700" marR="5080">
              <a:lnSpc>
                <a:spcPct val="100000"/>
              </a:lnSpc>
              <a:spcBef>
                <a:spcPts val="100"/>
              </a:spcBef>
            </a:pPr>
            <a:r>
              <a:rPr sz="1100" b="1" spc="-95">
                <a:solidFill>
                  <a:srgbClr val="0C285A"/>
                </a:solidFill>
                <a:latin typeface="Arial"/>
                <a:cs typeface="Arial"/>
              </a:rPr>
              <a:t>1ª</a:t>
            </a:r>
            <a:r>
              <a:rPr sz="1100" b="1" spc="-1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5">
                <a:solidFill>
                  <a:srgbClr val="222E55"/>
                </a:solidFill>
                <a:latin typeface="Arial"/>
                <a:cs typeface="Arial"/>
              </a:rPr>
              <a:t> </a:t>
            </a:r>
            <a:r>
              <a:rPr sz="1100" spc="-50">
                <a:solidFill>
                  <a:srgbClr val="222E55"/>
                </a:solidFill>
                <a:latin typeface="Verdana"/>
                <a:cs typeface="Verdana"/>
              </a:rPr>
              <a:t>O</a:t>
            </a:r>
            <a:r>
              <a:rPr sz="1100" spc="-95">
                <a:solidFill>
                  <a:srgbClr val="222E55"/>
                </a:solidFill>
                <a:latin typeface="Verdana"/>
                <a:cs typeface="Verdana"/>
              </a:rPr>
              <a:t> </a:t>
            </a:r>
            <a:r>
              <a:rPr sz="1100" spc="-90">
                <a:solidFill>
                  <a:srgbClr val="242E55"/>
                </a:solidFill>
                <a:latin typeface="Verdana"/>
                <a:cs typeface="Verdana"/>
              </a:rPr>
              <a:t>documento</a:t>
            </a:r>
            <a:r>
              <a:rPr sz="1100" spc="-70">
                <a:solidFill>
                  <a:srgbClr val="242E55"/>
                </a:solidFill>
                <a:latin typeface="Verdana"/>
                <a:cs typeface="Verdana"/>
              </a:rPr>
              <a:t> </a:t>
            </a:r>
            <a:r>
              <a:rPr sz="1100" spc="-95">
                <a:solidFill>
                  <a:srgbClr val="242E55"/>
                </a:solidFill>
                <a:latin typeface="Verdana"/>
                <a:cs typeface="Verdana"/>
              </a:rPr>
              <a:t>deve</a:t>
            </a:r>
            <a:r>
              <a:rPr sz="1100" spc="-75">
                <a:solidFill>
                  <a:srgbClr val="242E55"/>
                </a:solidFill>
                <a:latin typeface="Verdana"/>
                <a:cs typeface="Verdana"/>
              </a:rPr>
              <a:t> </a:t>
            </a:r>
            <a:r>
              <a:rPr sz="1100" spc="-65">
                <a:solidFill>
                  <a:srgbClr val="242E55"/>
                </a:solidFill>
                <a:latin typeface="Verdana"/>
                <a:cs typeface="Verdana"/>
              </a:rPr>
              <a:t>correspon- </a:t>
            </a:r>
            <a:r>
              <a:rPr sz="1100" spc="-85">
                <a:solidFill>
                  <a:srgbClr val="242E55"/>
                </a:solidFill>
                <a:latin typeface="Verdana"/>
                <a:cs typeface="Verdana"/>
              </a:rPr>
              <a:t>der</a:t>
            </a:r>
            <a:r>
              <a:rPr sz="1100" spc="-105">
                <a:solidFill>
                  <a:srgbClr val="242E55"/>
                </a:solidFill>
                <a:latin typeface="Verdana"/>
                <a:cs typeface="Verdana"/>
              </a:rPr>
              <a:t> </a:t>
            </a:r>
            <a:r>
              <a:rPr sz="1100" spc="-95">
                <a:solidFill>
                  <a:srgbClr val="242E55"/>
                </a:solidFill>
                <a:latin typeface="Verdana"/>
                <a:cs typeface="Verdana"/>
              </a:rPr>
              <a:t>a</a:t>
            </a:r>
            <a:r>
              <a:rPr sz="1100" spc="-100">
                <a:solidFill>
                  <a:srgbClr val="242E55"/>
                </a:solidFill>
                <a:latin typeface="Verdana"/>
                <a:cs typeface="Verdana"/>
              </a:rPr>
              <a:t> </a:t>
            </a:r>
            <a:r>
              <a:rPr sz="1100" spc="-120">
                <a:solidFill>
                  <a:srgbClr val="242E55"/>
                </a:solidFill>
                <a:latin typeface="Verdana"/>
                <a:cs typeface="Verdana"/>
              </a:rPr>
              <a:t>uma</a:t>
            </a:r>
            <a:r>
              <a:rPr sz="1100" spc="-100">
                <a:solidFill>
                  <a:srgbClr val="242E55"/>
                </a:solidFill>
                <a:latin typeface="Verdana"/>
                <a:cs typeface="Verdana"/>
              </a:rPr>
              <a:t> </a:t>
            </a:r>
            <a:r>
              <a:rPr sz="1100" b="1" spc="-10">
                <a:solidFill>
                  <a:srgbClr val="242E55"/>
                </a:solidFill>
                <a:latin typeface="Arial"/>
                <a:cs typeface="Arial"/>
              </a:rPr>
              <a:t>Certidão</a:t>
            </a:r>
            <a:r>
              <a:rPr sz="1100" b="1" spc="-35">
                <a:solidFill>
                  <a:srgbClr val="242E55"/>
                </a:solidFill>
                <a:latin typeface="Arial"/>
                <a:cs typeface="Arial"/>
              </a:rPr>
              <a:t> </a:t>
            </a:r>
            <a:r>
              <a:rPr sz="1100" b="1">
                <a:solidFill>
                  <a:srgbClr val="242E55"/>
                </a:solidFill>
                <a:latin typeface="Arial"/>
                <a:cs typeface="Arial"/>
              </a:rPr>
              <a:t>de</a:t>
            </a:r>
            <a:r>
              <a:rPr sz="1100" b="1" spc="-30">
                <a:solidFill>
                  <a:srgbClr val="242E55"/>
                </a:solidFill>
                <a:latin typeface="Arial"/>
                <a:cs typeface="Arial"/>
              </a:rPr>
              <a:t> </a:t>
            </a:r>
            <a:r>
              <a:rPr sz="1100" b="1" spc="-10">
                <a:solidFill>
                  <a:srgbClr val="242E55"/>
                </a:solidFill>
                <a:latin typeface="Arial"/>
                <a:cs typeface="Arial"/>
              </a:rPr>
              <a:t>Protesto/Cartó- </a:t>
            </a:r>
            <a:r>
              <a:rPr sz="1100" b="1" spc="-20">
                <a:solidFill>
                  <a:srgbClr val="242E55"/>
                </a:solidFill>
                <a:latin typeface="Arial"/>
                <a:cs typeface="Arial"/>
              </a:rPr>
              <a:t>rio.</a:t>
            </a:r>
            <a:endParaRPr sz="1100">
              <a:latin typeface="Arial"/>
              <a:cs typeface="Arial"/>
            </a:endParaRPr>
          </a:p>
        </p:txBody>
      </p:sp>
      <p:sp>
        <p:nvSpPr>
          <p:cNvPr id="17" name="object 17"/>
          <p:cNvSpPr txBox="1"/>
          <p:nvPr/>
        </p:nvSpPr>
        <p:spPr>
          <a:xfrm>
            <a:off x="7549083" y="3363843"/>
            <a:ext cx="2542540" cy="36068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2ª</a:t>
            </a:r>
            <a:r>
              <a:rPr sz="1100" b="1" spc="-2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15">
                <a:solidFill>
                  <a:srgbClr val="222E55"/>
                </a:solidFill>
                <a:latin typeface="Arial"/>
                <a:cs typeface="Arial"/>
              </a:rPr>
              <a:t> </a:t>
            </a:r>
            <a:r>
              <a:rPr sz="1100" spc="-30">
                <a:solidFill>
                  <a:srgbClr val="242E55"/>
                </a:solidFill>
                <a:latin typeface="Verdana"/>
                <a:cs typeface="Verdana"/>
              </a:rPr>
              <a:t>A</a:t>
            </a:r>
            <a:r>
              <a:rPr sz="1100" spc="-85">
                <a:solidFill>
                  <a:srgbClr val="242E55"/>
                </a:solidFill>
                <a:latin typeface="Verdana"/>
                <a:cs typeface="Verdana"/>
              </a:rPr>
              <a:t> Razão </a:t>
            </a:r>
            <a:r>
              <a:rPr sz="1100" spc="-65">
                <a:solidFill>
                  <a:srgbClr val="242E55"/>
                </a:solidFill>
                <a:latin typeface="Verdana"/>
                <a:cs typeface="Verdana"/>
              </a:rPr>
              <a:t>Social</a:t>
            </a:r>
            <a:r>
              <a:rPr sz="1100" spc="-85">
                <a:solidFill>
                  <a:srgbClr val="242E55"/>
                </a:solidFill>
                <a:latin typeface="Verdana"/>
                <a:cs typeface="Verdana"/>
              </a:rPr>
              <a:t> </a:t>
            </a:r>
            <a:r>
              <a:rPr sz="1100" spc="-85">
                <a:solidFill>
                  <a:srgbClr val="0C285A"/>
                </a:solidFill>
                <a:latin typeface="Verdana"/>
                <a:cs typeface="Verdana"/>
              </a:rPr>
              <a:t>e/ou</a:t>
            </a:r>
            <a:r>
              <a:rPr sz="1100" spc="-80">
                <a:solidFill>
                  <a:srgbClr val="0C285A"/>
                </a:solidFill>
                <a:latin typeface="Verdana"/>
                <a:cs typeface="Verdana"/>
              </a:rPr>
              <a:t> </a:t>
            </a:r>
            <a:r>
              <a:rPr sz="1100" spc="-50">
                <a:solidFill>
                  <a:srgbClr val="242E55"/>
                </a:solidFill>
                <a:latin typeface="Verdana"/>
                <a:cs typeface="Verdana"/>
              </a:rPr>
              <a:t>CNPJ</a:t>
            </a:r>
            <a:r>
              <a:rPr sz="1100" spc="-85">
                <a:solidFill>
                  <a:srgbClr val="242E55"/>
                </a:solidFill>
                <a:latin typeface="Verdana"/>
                <a:cs typeface="Verdana"/>
              </a:rPr>
              <a:t> </a:t>
            </a:r>
            <a:r>
              <a:rPr sz="1100" spc="-40">
                <a:solidFill>
                  <a:srgbClr val="242E55"/>
                </a:solidFill>
                <a:latin typeface="Verdana"/>
                <a:cs typeface="Verdana"/>
              </a:rPr>
              <a:t>de- </a:t>
            </a:r>
            <a:r>
              <a:rPr sz="1100" spc="-125">
                <a:solidFill>
                  <a:srgbClr val="242E55"/>
                </a:solidFill>
                <a:latin typeface="Verdana"/>
                <a:cs typeface="Verdana"/>
              </a:rPr>
              <a:t>vem</a:t>
            </a:r>
            <a:r>
              <a:rPr sz="1100" spc="-85">
                <a:solidFill>
                  <a:srgbClr val="242E55"/>
                </a:solidFill>
                <a:latin typeface="Verdana"/>
                <a:cs typeface="Verdana"/>
              </a:rPr>
              <a:t> </a:t>
            </a:r>
            <a:r>
              <a:rPr sz="1100" spc="-90">
                <a:solidFill>
                  <a:srgbClr val="242E55"/>
                </a:solidFill>
                <a:latin typeface="Verdana"/>
                <a:cs typeface="Verdana"/>
              </a:rPr>
              <a:t>estar</a:t>
            </a:r>
            <a:r>
              <a:rPr sz="1100" spc="-80">
                <a:solidFill>
                  <a:srgbClr val="242E55"/>
                </a:solidFill>
                <a:latin typeface="Verdana"/>
                <a:cs typeface="Verdana"/>
              </a:rPr>
              <a:t> </a:t>
            </a:r>
            <a:r>
              <a:rPr sz="1100" spc="-85">
                <a:solidFill>
                  <a:srgbClr val="242E55"/>
                </a:solidFill>
                <a:latin typeface="Verdana"/>
                <a:cs typeface="Verdana"/>
              </a:rPr>
              <a:t>conforme</a:t>
            </a:r>
            <a:r>
              <a:rPr sz="1100" spc="-80">
                <a:solidFill>
                  <a:srgbClr val="242E55"/>
                </a:solidFill>
                <a:latin typeface="Verdana"/>
                <a:cs typeface="Verdana"/>
              </a:rPr>
              <a:t> </a:t>
            </a:r>
            <a:r>
              <a:rPr sz="1100" spc="-65">
                <a:solidFill>
                  <a:srgbClr val="242E55"/>
                </a:solidFill>
                <a:latin typeface="Verdana"/>
                <a:cs typeface="Verdana"/>
              </a:rPr>
              <a:t>o</a:t>
            </a:r>
            <a:r>
              <a:rPr sz="1100" spc="-80">
                <a:solidFill>
                  <a:srgbClr val="242E55"/>
                </a:solidFill>
                <a:latin typeface="Verdana"/>
                <a:cs typeface="Verdana"/>
              </a:rPr>
              <a:t> </a:t>
            </a:r>
            <a:r>
              <a:rPr sz="1100" spc="-10">
                <a:solidFill>
                  <a:srgbClr val="242E55"/>
                </a:solidFill>
                <a:latin typeface="Verdana"/>
                <a:cs typeface="Verdana"/>
              </a:rPr>
              <a:t>modal.</a:t>
            </a:r>
            <a:endParaRPr sz="1100">
              <a:latin typeface="Verdana"/>
              <a:cs typeface="Verdana"/>
            </a:endParaRPr>
          </a:p>
        </p:txBody>
      </p:sp>
      <p:sp>
        <p:nvSpPr>
          <p:cNvPr id="18" name="object 18"/>
          <p:cNvSpPr txBox="1"/>
          <p:nvPr/>
        </p:nvSpPr>
        <p:spPr>
          <a:xfrm>
            <a:off x="444500" y="4407403"/>
            <a:ext cx="2582545" cy="695960"/>
          </a:xfrm>
          <a:prstGeom prst="rect">
            <a:avLst/>
          </a:prstGeom>
        </p:spPr>
        <p:txBody>
          <a:bodyPr vert="horz" wrap="square" lIns="0" tIns="12700" rIns="0" bIns="0" rtlCol="0">
            <a:spAutoFit/>
          </a:bodyPr>
          <a:lstStyle/>
          <a:p>
            <a:pPr marL="12700" marR="5080">
              <a:lnSpc>
                <a:spcPct val="100000"/>
              </a:lnSpc>
              <a:spcBef>
                <a:spcPts val="100"/>
              </a:spcBef>
            </a:pPr>
            <a:r>
              <a:rPr sz="1100" b="1">
                <a:solidFill>
                  <a:srgbClr val="0C285A"/>
                </a:solidFill>
                <a:latin typeface="Arial"/>
                <a:cs typeface="Arial"/>
              </a:rPr>
              <a:t>3ª</a:t>
            </a:r>
            <a:r>
              <a:rPr sz="1100" b="1" spc="-1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5">
                <a:solidFill>
                  <a:srgbClr val="222E55"/>
                </a:solidFill>
                <a:latin typeface="Arial"/>
                <a:cs typeface="Arial"/>
              </a:rPr>
              <a:t> </a:t>
            </a:r>
            <a:r>
              <a:rPr sz="1100" spc="-80">
                <a:solidFill>
                  <a:srgbClr val="242E55"/>
                </a:solidFill>
                <a:latin typeface="Verdana"/>
                <a:cs typeface="Verdana"/>
              </a:rPr>
              <a:t>Verificar como</a:t>
            </a:r>
            <a:r>
              <a:rPr sz="1100" spc="-75">
                <a:solidFill>
                  <a:srgbClr val="242E55"/>
                </a:solidFill>
                <a:latin typeface="Verdana"/>
                <a:cs typeface="Verdana"/>
              </a:rPr>
              <a:t> consta </a:t>
            </a:r>
            <a:r>
              <a:rPr sz="1100" spc="-95">
                <a:solidFill>
                  <a:srgbClr val="242E55"/>
                </a:solidFill>
                <a:latin typeface="Verdana"/>
                <a:cs typeface="Verdana"/>
              </a:rPr>
              <a:t>a</a:t>
            </a:r>
            <a:r>
              <a:rPr sz="1100" spc="-75">
                <a:solidFill>
                  <a:srgbClr val="242E55"/>
                </a:solidFill>
                <a:latin typeface="Verdana"/>
                <a:cs typeface="Verdana"/>
              </a:rPr>
              <a:t> </a:t>
            </a:r>
            <a:r>
              <a:rPr sz="1100" spc="-20">
                <a:solidFill>
                  <a:srgbClr val="242E55"/>
                </a:solidFill>
                <a:latin typeface="Verdana"/>
                <a:cs typeface="Verdana"/>
              </a:rPr>
              <a:t>situ- </a:t>
            </a:r>
            <a:r>
              <a:rPr sz="1100" spc="-70">
                <a:solidFill>
                  <a:srgbClr val="242E55"/>
                </a:solidFill>
                <a:latin typeface="Verdana"/>
                <a:cs typeface="Verdana"/>
              </a:rPr>
              <a:t>ação</a:t>
            </a:r>
            <a:r>
              <a:rPr sz="1100" spc="-65">
                <a:solidFill>
                  <a:srgbClr val="242E55"/>
                </a:solidFill>
                <a:latin typeface="Verdana"/>
                <a:cs typeface="Verdana"/>
              </a:rPr>
              <a:t> </a:t>
            </a:r>
            <a:r>
              <a:rPr sz="1100" spc="-70">
                <a:solidFill>
                  <a:srgbClr val="242E55"/>
                </a:solidFill>
                <a:latin typeface="Verdana"/>
                <a:cs typeface="Verdana"/>
              </a:rPr>
              <a:t>do</a:t>
            </a:r>
            <a:r>
              <a:rPr sz="1100" spc="-65">
                <a:solidFill>
                  <a:srgbClr val="242E55"/>
                </a:solidFill>
                <a:latin typeface="Verdana"/>
                <a:cs typeface="Verdana"/>
              </a:rPr>
              <a:t> </a:t>
            </a:r>
            <a:r>
              <a:rPr sz="1100" spc="-80">
                <a:solidFill>
                  <a:srgbClr val="242E55"/>
                </a:solidFill>
                <a:latin typeface="Verdana"/>
                <a:cs typeface="Verdana"/>
              </a:rPr>
              <a:t>fornecedor</a:t>
            </a:r>
            <a:r>
              <a:rPr sz="1100" spc="-65">
                <a:solidFill>
                  <a:srgbClr val="242E55"/>
                </a:solidFill>
                <a:latin typeface="Verdana"/>
                <a:cs typeface="Verdana"/>
              </a:rPr>
              <a:t> </a:t>
            </a:r>
            <a:r>
              <a:rPr sz="1100" spc="-75">
                <a:solidFill>
                  <a:srgbClr val="242E55"/>
                </a:solidFill>
                <a:latin typeface="Verdana"/>
                <a:cs typeface="Verdana"/>
              </a:rPr>
              <a:t>no</a:t>
            </a:r>
            <a:r>
              <a:rPr sz="1100" spc="-65">
                <a:solidFill>
                  <a:srgbClr val="242E55"/>
                </a:solidFill>
                <a:latin typeface="Verdana"/>
                <a:cs typeface="Verdana"/>
              </a:rPr>
              <a:t> </a:t>
            </a:r>
            <a:r>
              <a:rPr sz="1100" spc="-100">
                <a:solidFill>
                  <a:srgbClr val="242E55"/>
                </a:solidFill>
                <a:latin typeface="Verdana"/>
                <a:cs typeface="Verdana"/>
              </a:rPr>
              <a:t>documento.</a:t>
            </a:r>
            <a:r>
              <a:rPr sz="1100" spc="-60">
                <a:solidFill>
                  <a:srgbClr val="242E55"/>
                </a:solidFill>
                <a:latin typeface="Verdana"/>
                <a:cs typeface="Verdana"/>
              </a:rPr>
              <a:t> </a:t>
            </a:r>
            <a:r>
              <a:rPr sz="1100" spc="-25">
                <a:solidFill>
                  <a:srgbClr val="242E55"/>
                </a:solidFill>
                <a:latin typeface="Verdana"/>
                <a:cs typeface="Verdana"/>
              </a:rPr>
              <a:t>Em </a:t>
            </a:r>
            <a:r>
              <a:rPr sz="1100" spc="-65">
                <a:solidFill>
                  <a:srgbClr val="242E55"/>
                </a:solidFill>
                <a:latin typeface="Verdana"/>
                <a:cs typeface="Verdana"/>
              </a:rPr>
              <a:t>caso</a:t>
            </a:r>
            <a:r>
              <a:rPr sz="1100" spc="-85">
                <a:solidFill>
                  <a:srgbClr val="242E55"/>
                </a:solidFill>
                <a:latin typeface="Verdana"/>
                <a:cs typeface="Verdana"/>
              </a:rPr>
              <a:t> </a:t>
            </a:r>
            <a:r>
              <a:rPr sz="1100" spc="-80">
                <a:solidFill>
                  <a:srgbClr val="242E55"/>
                </a:solidFill>
                <a:latin typeface="Verdana"/>
                <a:cs typeface="Verdana"/>
              </a:rPr>
              <a:t>de</a:t>
            </a:r>
            <a:r>
              <a:rPr sz="1100" spc="-85">
                <a:solidFill>
                  <a:srgbClr val="242E55"/>
                </a:solidFill>
                <a:latin typeface="Verdana"/>
                <a:cs typeface="Verdana"/>
              </a:rPr>
              <a:t> aceite, </a:t>
            </a:r>
            <a:r>
              <a:rPr sz="1100" b="1" spc="-10">
                <a:solidFill>
                  <a:srgbClr val="242E55"/>
                </a:solidFill>
                <a:latin typeface="Arial"/>
                <a:cs typeface="Arial"/>
              </a:rPr>
              <a:t>imputar</a:t>
            </a:r>
            <a:r>
              <a:rPr sz="1100" b="1" spc="-15">
                <a:solidFill>
                  <a:srgbClr val="242E55"/>
                </a:solidFill>
                <a:latin typeface="Arial"/>
                <a:cs typeface="Arial"/>
              </a:rPr>
              <a:t> </a:t>
            </a:r>
            <a:r>
              <a:rPr sz="1100" b="1" spc="-25">
                <a:solidFill>
                  <a:srgbClr val="242E55"/>
                </a:solidFill>
                <a:latin typeface="Arial"/>
                <a:cs typeface="Arial"/>
              </a:rPr>
              <a:t>essa</a:t>
            </a:r>
            <a:r>
              <a:rPr sz="1100" b="1" spc="-20">
                <a:solidFill>
                  <a:srgbClr val="242E55"/>
                </a:solidFill>
                <a:latin typeface="Arial"/>
                <a:cs typeface="Arial"/>
              </a:rPr>
              <a:t> </a:t>
            </a:r>
            <a:r>
              <a:rPr sz="1100" b="1" spc="-10">
                <a:solidFill>
                  <a:srgbClr val="242E55"/>
                </a:solidFill>
                <a:latin typeface="Arial"/>
                <a:cs typeface="Arial"/>
              </a:rPr>
              <a:t>informação na</a:t>
            </a:r>
            <a:r>
              <a:rPr sz="1100" b="1" spc="-40">
                <a:solidFill>
                  <a:srgbClr val="242E55"/>
                </a:solidFill>
                <a:latin typeface="Arial"/>
                <a:cs typeface="Arial"/>
              </a:rPr>
              <a:t> </a:t>
            </a:r>
            <a:r>
              <a:rPr sz="1100" b="1" spc="-25">
                <a:solidFill>
                  <a:srgbClr val="242E55"/>
                </a:solidFill>
                <a:latin typeface="Arial"/>
                <a:cs typeface="Arial"/>
              </a:rPr>
              <a:t>observação</a:t>
            </a:r>
            <a:r>
              <a:rPr sz="1100" b="1" spc="-40">
                <a:solidFill>
                  <a:srgbClr val="242E55"/>
                </a:solidFill>
                <a:latin typeface="Arial"/>
                <a:cs typeface="Arial"/>
              </a:rPr>
              <a:t> </a:t>
            </a:r>
            <a:r>
              <a:rPr sz="1100" b="1" spc="-20">
                <a:solidFill>
                  <a:srgbClr val="242E55"/>
                </a:solidFill>
                <a:latin typeface="Arial"/>
                <a:cs typeface="Arial"/>
              </a:rPr>
              <a:t>do</a:t>
            </a:r>
            <a:r>
              <a:rPr sz="1100" b="1" spc="-40">
                <a:solidFill>
                  <a:srgbClr val="242E55"/>
                </a:solidFill>
                <a:latin typeface="Arial"/>
                <a:cs typeface="Arial"/>
              </a:rPr>
              <a:t> </a:t>
            </a:r>
            <a:r>
              <a:rPr sz="1100" b="1" spc="-10">
                <a:solidFill>
                  <a:srgbClr val="242E55"/>
                </a:solidFill>
                <a:latin typeface="Arial"/>
                <a:cs typeface="Arial"/>
              </a:rPr>
              <a:t>documento.</a:t>
            </a:r>
            <a:endParaRPr sz="1100">
              <a:latin typeface="Arial"/>
              <a:cs typeface="Arial"/>
            </a:endParaRPr>
          </a:p>
        </p:txBody>
      </p:sp>
      <p:sp>
        <p:nvSpPr>
          <p:cNvPr id="19" name="object 19"/>
          <p:cNvSpPr txBox="1"/>
          <p:nvPr/>
        </p:nvSpPr>
        <p:spPr>
          <a:xfrm>
            <a:off x="702665" y="6110625"/>
            <a:ext cx="2527300" cy="528320"/>
          </a:xfrm>
          <a:prstGeom prst="rect">
            <a:avLst/>
          </a:prstGeom>
        </p:spPr>
        <p:txBody>
          <a:bodyPr vert="horz" wrap="square" lIns="0" tIns="12700" rIns="0" bIns="0" rtlCol="0">
            <a:spAutoFit/>
          </a:bodyPr>
          <a:lstStyle/>
          <a:p>
            <a:pPr marL="12700" marR="5080" algn="just">
              <a:lnSpc>
                <a:spcPct val="100000"/>
              </a:lnSpc>
              <a:spcBef>
                <a:spcPts val="100"/>
              </a:spcBef>
            </a:pPr>
            <a:r>
              <a:rPr sz="1100" b="1" spc="-50">
                <a:solidFill>
                  <a:srgbClr val="0C285A"/>
                </a:solidFill>
                <a:latin typeface="Arial"/>
                <a:cs typeface="Arial"/>
              </a:rPr>
              <a:t>ATENÇÃO:</a:t>
            </a:r>
            <a:r>
              <a:rPr sz="1100" b="1" spc="-40">
                <a:solidFill>
                  <a:srgbClr val="0C285A"/>
                </a:solidFill>
                <a:latin typeface="Arial"/>
                <a:cs typeface="Arial"/>
              </a:rPr>
              <a:t> </a:t>
            </a:r>
            <a:r>
              <a:rPr sz="1100" spc="-45">
                <a:solidFill>
                  <a:srgbClr val="0C285A"/>
                </a:solidFill>
                <a:latin typeface="Verdana"/>
                <a:cs typeface="Verdana"/>
              </a:rPr>
              <a:t>O</a:t>
            </a:r>
            <a:r>
              <a:rPr sz="1100" spc="-110">
                <a:solidFill>
                  <a:srgbClr val="0C285A"/>
                </a:solidFill>
                <a:latin typeface="Verdana"/>
                <a:cs typeface="Verdana"/>
              </a:rPr>
              <a:t> </a:t>
            </a:r>
            <a:r>
              <a:rPr sz="1100" spc="-85">
                <a:solidFill>
                  <a:srgbClr val="0C285A"/>
                </a:solidFill>
                <a:latin typeface="Verdana"/>
                <a:cs typeface="Verdana"/>
              </a:rPr>
              <a:t>documento</a:t>
            </a:r>
            <a:r>
              <a:rPr sz="1100" spc="-110">
                <a:solidFill>
                  <a:srgbClr val="0C285A"/>
                </a:solidFill>
                <a:latin typeface="Verdana"/>
                <a:cs typeface="Verdana"/>
              </a:rPr>
              <a:t> </a:t>
            </a:r>
            <a:r>
              <a:rPr sz="1100" spc="-80">
                <a:solidFill>
                  <a:srgbClr val="0C285A"/>
                </a:solidFill>
                <a:latin typeface="Verdana"/>
                <a:cs typeface="Verdana"/>
              </a:rPr>
              <a:t>não</a:t>
            </a:r>
            <a:r>
              <a:rPr sz="1100" spc="-110">
                <a:solidFill>
                  <a:srgbClr val="0C285A"/>
                </a:solidFill>
                <a:latin typeface="Verdana"/>
                <a:cs typeface="Verdana"/>
              </a:rPr>
              <a:t> </a:t>
            </a:r>
            <a:r>
              <a:rPr sz="1100" spc="-65">
                <a:solidFill>
                  <a:srgbClr val="0C285A"/>
                </a:solidFill>
                <a:latin typeface="Verdana"/>
                <a:cs typeface="Verdana"/>
              </a:rPr>
              <a:t>possui</a:t>
            </a:r>
            <a:r>
              <a:rPr sz="1100" spc="-110">
                <a:solidFill>
                  <a:srgbClr val="0C285A"/>
                </a:solidFill>
                <a:latin typeface="Verdana"/>
                <a:cs typeface="Verdana"/>
              </a:rPr>
              <a:t> </a:t>
            </a:r>
            <a:r>
              <a:rPr sz="1100" spc="-125">
                <a:solidFill>
                  <a:srgbClr val="0C285A"/>
                </a:solidFill>
                <a:latin typeface="Verdana"/>
                <a:cs typeface="Verdana"/>
              </a:rPr>
              <a:t>um</a:t>
            </a:r>
            <a:r>
              <a:rPr sz="1100" spc="-55">
                <a:solidFill>
                  <a:srgbClr val="0C285A"/>
                </a:solidFill>
                <a:latin typeface="Verdana"/>
                <a:cs typeface="Verdana"/>
              </a:rPr>
              <a:t> </a:t>
            </a:r>
            <a:r>
              <a:rPr sz="1100" spc="-95">
                <a:solidFill>
                  <a:srgbClr val="0C285A"/>
                </a:solidFill>
                <a:latin typeface="Verdana"/>
                <a:cs typeface="Verdana"/>
              </a:rPr>
              <a:t>padrão,</a:t>
            </a:r>
            <a:r>
              <a:rPr sz="1100" spc="-110">
                <a:solidFill>
                  <a:srgbClr val="0C285A"/>
                </a:solidFill>
                <a:latin typeface="Verdana"/>
                <a:cs typeface="Verdana"/>
              </a:rPr>
              <a:t> </a:t>
            </a:r>
            <a:r>
              <a:rPr sz="1100" spc="-65">
                <a:solidFill>
                  <a:srgbClr val="0C285A"/>
                </a:solidFill>
                <a:latin typeface="Verdana"/>
                <a:cs typeface="Verdana"/>
              </a:rPr>
              <a:t>ele</a:t>
            </a:r>
            <a:r>
              <a:rPr sz="1100" spc="-110">
                <a:solidFill>
                  <a:srgbClr val="0C285A"/>
                </a:solidFill>
                <a:latin typeface="Verdana"/>
                <a:cs typeface="Verdana"/>
              </a:rPr>
              <a:t> </a:t>
            </a:r>
            <a:r>
              <a:rPr sz="1100" spc="-95">
                <a:solidFill>
                  <a:srgbClr val="0C285A"/>
                </a:solidFill>
                <a:latin typeface="Verdana"/>
                <a:cs typeface="Verdana"/>
              </a:rPr>
              <a:t>varia</a:t>
            </a:r>
            <a:r>
              <a:rPr sz="1100" spc="-110">
                <a:solidFill>
                  <a:srgbClr val="0C285A"/>
                </a:solidFill>
                <a:latin typeface="Verdana"/>
                <a:cs typeface="Verdana"/>
              </a:rPr>
              <a:t> </a:t>
            </a:r>
            <a:r>
              <a:rPr sz="1100" spc="-75">
                <a:solidFill>
                  <a:srgbClr val="0C285A"/>
                </a:solidFill>
                <a:latin typeface="Verdana"/>
                <a:cs typeface="Verdana"/>
              </a:rPr>
              <a:t>de</a:t>
            </a:r>
            <a:r>
              <a:rPr sz="1100" spc="-110">
                <a:solidFill>
                  <a:srgbClr val="0C285A"/>
                </a:solidFill>
                <a:latin typeface="Verdana"/>
                <a:cs typeface="Verdana"/>
              </a:rPr>
              <a:t> </a:t>
            </a:r>
            <a:r>
              <a:rPr sz="1100" spc="-65">
                <a:solidFill>
                  <a:srgbClr val="0C285A"/>
                </a:solidFill>
                <a:latin typeface="Verdana"/>
                <a:cs typeface="Verdana"/>
              </a:rPr>
              <a:t>acordo</a:t>
            </a:r>
            <a:r>
              <a:rPr sz="1100" spc="-110">
                <a:solidFill>
                  <a:srgbClr val="0C285A"/>
                </a:solidFill>
                <a:latin typeface="Verdana"/>
                <a:cs typeface="Verdana"/>
              </a:rPr>
              <a:t> </a:t>
            </a:r>
            <a:r>
              <a:rPr sz="1100" spc="-80">
                <a:solidFill>
                  <a:srgbClr val="0C285A"/>
                </a:solidFill>
                <a:latin typeface="Verdana"/>
                <a:cs typeface="Verdana"/>
              </a:rPr>
              <a:t>com</a:t>
            </a:r>
            <a:r>
              <a:rPr sz="1100" spc="-110">
                <a:solidFill>
                  <a:srgbClr val="0C285A"/>
                </a:solidFill>
                <a:latin typeface="Verdana"/>
                <a:cs typeface="Verdana"/>
              </a:rPr>
              <a:t> </a:t>
            </a:r>
            <a:r>
              <a:rPr sz="1100" spc="-60">
                <a:solidFill>
                  <a:srgbClr val="0C285A"/>
                </a:solidFill>
                <a:latin typeface="Verdana"/>
                <a:cs typeface="Verdana"/>
              </a:rPr>
              <a:t>o</a:t>
            </a:r>
            <a:r>
              <a:rPr sz="1100" spc="-110">
                <a:solidFill>
                  <a:srgbClr val="0C285A"/>
                </a:solidFill>
                <a:latin typeface="Verdana"/>
                <a:cs typeface="Verdana"/>
              </a:rPr>
              <a:t> </a:t>
            </a:r>
            <a:r>
              <a:rPr sz="1100" spc="-70">
                <a:solidFill>
                  <a:srgbClr val="0C285A"/>
                </a:solidFill>
                <a:latin typeface="Verdana"/>
                <a:cs typeface="Verdana"/>
              </a:rPr>
              <a:t>Cartó- </a:t>
            </a:r>
            <a:r>
              <a:rPr sz="1100" spc="-75">
                <a:solidFill>
                  <a:srgbClr val="0C285A"/>
                </a:solidFill>
                <a:latin typeface="Verdana"/>
                <a:cs typeface="Verdana"/>
              </a:rPr>
              <a:t>rio/Tabelionato</a:t>
            </a:r>
            <a:r>
              <a:rPr sz="1100" spc="-110">
                <a:solidFill>
                  <a:srgbClr val="0C285A"/>
                </a:solidFill>
                <a:latin typeface="Verdana"/>
                <a:cs typeface="Verdana"/>
              </a:rPr>
              <a:t> </a:t>
            </a:r>
            <a:r>
              <a:rPr sz="1100" spc="-70">
                <a:solidFill>
                  <a:srgbClr val="0C285A"/>
                </a:solidFill>
                <a:latin typeface="Verdana"/>
                <a:cs typeface="Verdana"/>
              </a:rPr>
              <a:t>no</a:t>
            </a:r>
            <a:r>
              <a:rPr sz="1100" spc="-110">
                <a:solidFill>
                  <a:srgbClr val="0C285A"/>
                </a:solidFill>
                <a:latin typeface="Verdana"/>
                <a:cs typeface="Verdana"/>
              </a:rPr>
              <a:t> </a:t>
            </a:r>
            <a:r>
              <a:rPr sz="1100" spc="-75">
                <a:solidFill>
                  <a:srgbClr val="0C285A"/>
                </a:solidFill>
                <a:latin typeface="Verdana"/>
                <a:cs typeface="Verdana"/>
              </a:rPr>
              <a:t>qual</a:t>
            </a:r>
            <a:r>
              <a:rPr sz="1100" spc="-110">
                <a:solidFill>
                  <a:srgbClr val="0C285A"/>
                </a:solidFill>
                <a:latin typeface="Verdana"/>
                <a:cs typeface="Verdana"/>
              </a:rPr>
              <a:t> </a:t>
            </a:r>
            <a:r>
              <a:rPr sz="1100" spc="-65">
                <a:solidFill>
                  <a:srgbClr val="0C285A"/>
                </a:solidFill>
                <a:latin typeface="Verdana"/>
                <a:cs typeface="Verdana"/>
              </a:rPr>
              <a:t>foi</a:t>
            </a:r>
            <a:r>
              <a:rPr sz="1100" spc="-110">
                <a:solidFill>
                  <a:srgbClr val="0C285A"/>
                </a:solidFill>
                <a:latin typeface="Verdana"/>
                <a:cs typeface="Verdana"/>
              </a:rPr>
              <a:t> </a:t>
            </a:r>
            <a:r>
              <a:rPr sz="1100" spc="-90">
                <a:solidFill>
                  <a:srgbClr val="0C285A"/>
                </a:solidFill>
                <a:latin typeface="Verdana"/>
                <a:cs typeface="Verdana"/>
              </a:rPr>
              <a:t>emitido.</a:t>
            </a:r>
            <a:endParaRPr sz="1100">
              <a:latin typeface="Verdana"/>
              <a:cs typeface="Verdana"/>
            </a:endParaRPr>
          </a:p>
        </p:txBody>
      </p:sp>
      <p:sp>
        <p:nvSpPr>
          <p:cNvPr id="20" name="object 20"/>
          <p:cNvSpPr txBox="1"/>
          <p:nvPr/>
        </p:nvSpPr>
        <p:spPr>
          <a:xfrm>
            <a:off x="7549083" y="5035773"/>
            <a:ext cx="2670175" cy="1198880"/>
          </a:xfrm>
          <a:prstGeom prst="rect">
            <a:avLst/>
          </a:prstGeom>
        </p:spPr>
        <p:txBody>
          <a:bodyPr vert="horz" wrap="square" lIns="0" tIns="12700" rIns="0" bIns="0" rtlCol="0">
            <a:spAutoFit/>
          </a:bodyPr>
          <a:lstStyle/>
          <a:p>
            <a:pPr marL="12700" marR="46355">
              <a:lnSpc>
                <a:spcPct val="100000"/>
              </a:lnSpc>
              <a:spcBef>
                <a:spcPts val="100"/>
              </a:spcBef>
            </a:pPr>
            <a:r>
              <a:rPr sz="1100" b="1">
                <a:solidFill>
                  <a:srgbClr val="0C285A"/>
                </a:solidFill>
                <a:latin typeface="Arial"/>
                <a:cs typeface="Arial"/>
              </a:rPr>
              <a:t>4ª</a:t>
            </a:r>
            <a:r>
              <a:rPr sz="1100" b="1" spc="-20">
                <a:solidFill>
                  <a:srgbClr val="0C285A"/>
                </a:solidFill>
                <a:latin typeface="Arial"/>
                <a:cs typeface="Arial"/>
              </a:rPr>
              <a:t> </a:t>
            </a:r>
            <a:r>
              <a:rPr sz="1100" b="1" spc="-65">
                <a:solidFill>
                  <a:srgbClr val="0C285A"/>
                </a:solidFill>
                <a:latin typeface="Arial"/>
                <a:cs typeface="Arial"/>
              </a:rPr>
              <a:t>ETAPA</a:t>
            </a:r>
            <a:r>
              <a:rPr sz="1100" b="1" spc="-65">
                <a:solidFill>
                  <a:srgbClr val="222E55"/>
                </a:solidFill>
                <a:latin typeface="Arial"/>
                <a:cs typeface="Arial"/>
              </a:rPr>
              <a:t>:</a:t>
            </a:r>
            <a:r>
              <a:rPr sz="1100" b="1" spc="-20">
                <a:solidFill>
                  <a:srgbClr val="222E55"/>
                </a:solidFill>
                <a:latin typeface="Arial"/>
                <a:cs typeface="Arial"/>
              </a:rPr>
              <a:t> </a:t>
            </a:r>
            <a:r>
              <a:rPr sz="1100" spc="-30">
                <a:solidFill>
                  <a:srgbClr val="242E55"/>
                </a:solidFill>
                <a:latin typeface="Verdana"/>
                <a:cs typeface="Verdana"/>
              </a:rPr>
              <a:t>A</a:t>
            </a:r>
            <a:r>
              <a:rPr sz="1100" spc="-85">
                <a:solidFill>
                  <a:srgbClr val="242E55"/>
                </a:solidFill>
                <a:latin typeface="Verdana"/>
                <a:cs typeface="Verdana"/>
              </a:rPr>
              <a:t> </a:t>
            </a:r>
            <a:r>
              <a:rPr sz="1100" spc="-95">
                <a:solidFill>
                  <a:srgbClr val="242E55"/>
                </a:solidFill>
                <a:latin typeface="Verdana"/>
                <a:cs typeface="Verdana"/>
              </a:rPr>
              <a:t>data</a:t>
            </a:r>
            <a:r>
              <a:rPr sz="1100" spc="-90">
                <a:solidFill>
                  <a:srgbClr val="242E55"/>
                </a:solidFill>
                <a:latin typeface="Verdana"/>
                <a:cs typeface="Verdana"/>
              </a:rPr>
              <a:t> </a:t>
            </a:r>
            <a:r>
              <a:rPr sz="1100" spc="-85">
                <a:solidFill>
                  <a:srgbClr val="242E55"/>
                </a:solidFill>
                <a:latin typeface="Verdana"/>
                <a:cs typeface="Verdana"/>
              </a:rPr>
              <a:t>da emissão</a:t>
            </a:r>
            <a:r>
              <a:rPr sz="1100" spc="-90">
                <a:solidFill>
                  <a:srgbClr val="242E55"/>
                </a:solidFill>
                <a:latin typeface="Verdana"/>
                <a:cs typeface="Verdana"/>
              </a:rPr>
              <a:t> </a:t>
            </a:r>
            <a:r>
              <a:rPr sz="1100" spc="-70">
                <a:solidFill>
                  <a:srgbClr val="242E55"/>
                </a:solidFill>
                <a:latin typeface="Verdana"/>
                <a:cs typeface="Verdana"/>
              </a:rPr>
              <a:t>do</a:t>
            </a:r>
            <a:r>
              <a:rPr sz="1100" spc="-85">
                <a:solidFill>
                  <a:srgbClr val="242E55"/>
                </a:solidFill>
                <a:latin typeface="Verdana"/>
                <a:cs typeface="Verdana"/>
              </a:rPr>
              <a:t> </a:t>
            </a:r>
            <a:r>
              <a:rPr sz="1100" spc="-20">
                <a:solidFill>
                  <a:srgbClr val="242E55"/>
                </a:solidFill>
                <a:latin typeface="Verdana"/>
                <a:cs typeface="Verdana"/>
              </a:rPr>
              <a:t>docu- </a:t>
            </a:r>
            <a:r>
              <a:rPr sz="1100" spc="-105">
                <a:solidFill>
                  <a:srgbClr val="242E55"/>
                </a:solidFill>
                <a:latin typeface="Verdana"/>
                <a:cs typeface="Verdana"/>
              </a:rPr>
              <a:t>mento</a:t>
            </a:r>
            <a:r>
              <a:rPr sz="1100" spc="-80">
                <a:solidFill>
                  <a:srgbClr val="242E55"/>
                </a:solidFill>
                <a:latin typeface="Verdana"/>
                <a:cs typeface="Verdana"/>
              </a:rPr>
              <a:t> </a:t>
            </a:r>
            <a:r>
              <a:rPr sz="1100" spc="-95">
                <a:solidFill>
                  <a:srgbClr val="242E55"/>
                </a:solidFill>
                <a:latin typeface="Verdana"/>
                <a:cs typeface="Verdana"/>
              </a:rPr>
              <a:t>deve</a:t>
            </a:r>
            <a:r>
              <a:rPr sz="1100" spc="-75">
                <a:solidFill>
                  <a:srgbClr val="242E55"/>
                </a:solidFill>
                <a:latin typeface="Verdana"/>
                <a:cs typeface="Verdana"/>
              </a:rPr>
              <a:t> </a:t>
            </a:r>
            <a:r>
              <a:rPr sz="1100" spc="-85">
                <a:solidFill>
                  <a:srgbClr val="242E55"/>
                </a:solidFill>
                <a:latin typeface="Verdana"/>
                <a:cs typeface="Verdana"/>
              </a:rPr>
              <a:t>ser</a:t>
            </a:r>
            <a:r>
              <a:rPr sz="1100" spc="-75">
                <a:solidFill>
                  <a:srgbClr val="242E55"/>
                </a:solidFill>
                <a:latin typeface="Verdana"/>
                <a:cs typeface="Verdana"/>
              </a:rPr>
              <a:t> </a:t>
            </a:r>
            <a:r>
              <a:rPr sz="1100" spc="-70">
                <a:solidFill>
                  <a:srgbClr val="242E55"/>
                </a:solidFill>
                <a:latin typeface="Verdana"/>
                <a:cs typeface="Verdana"/>
              </a:rPr>
              <a:t>igual</a:t>
            </a:r>
            <a:r>
              <a:rPr sz="1100" spc="-75">
                <a:solidFill>
                  <a:srgbClr val="242E55"/>
                </a:solidFill>
                <a:latin typeface="Verdana"/>
                <a:cs typeface="Verdana"/>
              </a:rPr>
              <a:t> </a:t>
            </a:r>
            <a:r>
              <a:rPr sz="1100" spc="-80">
                <a:solidFill>
                  <a:srgbClr val="242E55"/>
                </a:solidFill>
                <a:latin typeface="Verdana"/>
                <a:cs typeface="Verdana"/>
              </a:rPr>
              <a:t>ou</a:t>
            </a:r>
            <a:r>
              <a:rPr sz="1100" spc="-75">
                <a:solidFill>
                  <a:srgbClr val="242E55"/>
                </a:solidFill>
                <a:latin typeface="Verdana"/>
                <a:cs typeface="Verdana"/>
              </a:rPr>
              <a:t> </a:t>
            </a:r>
            <a:r>
              <a:rPr sz="1100" spc="-80">
                <a:solidFill>
                  <a:srgbClr val="242E55"/>
                </a:solidFill>
                <a:latin typeface="Verdana"/>
                <a:cs typeface="Verdana"/>
              </a:rPr>
              <a:t>posterior</a:t>
            </a:r>
            <a:r>
              <a:rPr sz="1100" spc="-75">
                <a:solidFill>
                  <a:srgbClr val="242E55"/>
                </a:solidFill>
                <a:latin typeface="Verdana"/>
                <a:cs typeface="Verdana"/>
              </a:rPr>
              <a:t> </a:t>
            </a:r>
            <a:r>
              <a:rPr sz="1100" spc="-95">
                <a:solidFill>
                  <a:srgbClr val="242E55"/>
                </a:solidFill>
                <a:latin typeface="Verdana"/>
                <a:cs typeface="Verdana"/>
              </a:rPr>
              <a:t>a</a:t>
            </a:r>
            <a:r>
              <a:rPr sz="1100" spc="-75">
                <a:solidFill>
                  <a:srgbClr val="242E55"/>
                </a:solidFill>
                <a:latin typeface="Verdana"/>
                <a:cs typeface="Verdana"/>
              </a:rPr>
              <a:t> </a:t>
            </a:r>
            <a:r>
              <a:rPr sz="1100" spc="-90">
                <a:solidFill>
                  <a:srgbClr val="242E55"/>
                </a:solidFill>
                <a:latin typeface="Verdana"/>
                <a:cs typeface="Verdana"/>
              </a:rPr>
              <a:t>modal. </a:t>
            </a:r>
            <a:r>
              <a:rPr sz="1100" spc="-65">
                <a:solidFill>
                  <a:srgbClr val="242E55"/>
                </a:solidFill>
                <a:latin typeface="Verdana"/>
                <a:cs typeface="Verdana"/>
              </a:rPr>
              <a:t>Caso </a:t>
            </a:r>
            <a:r>
              <a:rPr sz="1100" spc="-85">
                <a:solidFill>
                  <a:srgbClr val="242E55"/>
                </a:solidFill>
                <a:latin typeface="Verdana"/>
                <a:cs typeface="Verdana"/>
              </a:rPr>
              <a:t>contenha</a:t>
            </a:r>
            <a:r>
              <a:rPr sz="1100" spc="-60">
                <a:solidFill>
                  <a:srgbClr val="242E55"/>
                </a:solidFill>
                <a:latin typeface="Verdana"/>
                <a:cs typeface="Verdana"/>
              </a:rPr>
              <a:t> </a:t>
            </a:r>
            <a:r>
              <a:rPr sz="1100" spc="-95">
                <a:solidFill>
                  <a:srgbClr val="242E55"/>
                </a:solidFill>
                <a:latin typeface="Verdana"/>
                <a:cs typeface="Verdana"/>
              </a:rPr>
              <a:t>a</a:t>
            </a:r>
            <a:r>
              <a:rPr sz="1100" spc="-65">
                <a:solidFill>
                  <a:srgbClr val="242E55"/>
                </a:solidFill>
                <a:latin typeface="Verdana"/>
                <a:cs typeface="Verdana"/>
              </a:rPr>
              <a:t> </a:t>
            </a:r>
            <a:r>
              <a:rPr sz="1100" spc="-85">
                <a:solidFill>
                  <a:srgbClr val="242E55"/>
                </a:solidFill>
                <a:latin typeface="Verdana"/>
                <a:cs typeface="Verdana"/>
              </a:rPr>
              <a:t>competência,</a:t>
            </a:r>
            <a:r>
              <a:rPr sz="1100" spc="-60">
                <a:solidFill>
                  <a:srgbClr val="242E55"/>
                </a:solidFill>
                <a:latin typeface="Verdana"/>
                <a:cs typeface="Verdana"/>
              </a:rPr>
              <a:t> </a:t>
            </a:r>
            <a:r>
              <a:rPr sz="1100" spc="-10">
                <a:solidFill>
                  <a:srgbClr val="242E55"/>
                </a:solidFill>
                <a:latin typeface="Verdana"/>
                <a:cs typeface="Verdana"/>
              </a:rPr>
              <a:t>conside- </a:t>
            </a:r>
            <a:r>
              <a:rPr sz="1100" spc="-105">
                <a:solidFill>
                  <a:srgbClr val="242E55"/>
                </a:solidFill>
                <a:latin typeface="Verdana"/>
                <a:cs typeface="Verdana"/>
              </a:rPr>
              <a:t>rá-</a:t>
            </a:r>
            <a:r>
              <a:rPr sz="1100" spc="-80">
                <a:solidFill>
                  <a:srgbClr val="242E55"/>
                </a:solidFill>
                <a:latin typeface="Verdana"/>
                <a:cs typeface="Verdana"/>
              </a:rPr>
              <a:t>la</a:t>
            </a:r>
            <a:r>
              <a:rPr sz="1100" spc="-85">
                <a:solidFill>
                  <a:srgbClr val="242E55"/>
                </a:solidFill>
                <a:latin typeface="Verdana"/>
                <a:cs typeface="Verdana"/>
              </a:rPr>
              <a:t> </a:t>
            </a:r>
            <a:r>
              <a:rPr sz="1100" spc="-80">
                <a:solidFill>
                  <a:srgbClr val="242E55"/>
                </a:solidFill>
                <a:latin typeface="Verdana"/>
                <a:cs typeface="Verdana"/>
              </a:rPr>
              <a:t>como</a:t>
            </a:r>
            <a:r>
              <a:rPr sz="1100" spc="-85">
                <a:solidFill>
                  <a:srgbClr val="242E55"/>
                </a:solidFill>
                <a:latin typeface="Verdana"/>
                <a:cs typeface="Verdana"/>
              </a:rPr>
              <a:t> </a:t>
            </a:r>
            <a:r>
              <a:rPr sz="1100" spc="-95">
                <a:solidFill>
                  <a:srgbClr val="242E55"/>
                </a:solidFill>
                <a:latin typeface="Verdana"/>
                <a:cs typeface="Verdana"/>
              </a:rPr>
              <a:t>data</a:t>
            </a:r>
            <a:r>
              <a:rPr sz="1100" spc="-85">
                <a:solidFill>
                  <a:srgbClr val="242E55"/>
                </a:solidFill>
                <a:latin typeface="Verdana"/>
                <a:cs typeface="Verdana"/>
              </a:rPr>
              <a:t> </a:t>
            </a:r>
            <a:r>
              <a:rPr sz="1100" spc="-80">
                <a:solidFill>
                  <a:srgbClr val="242E55"/>
                </a:solidFill>
                <a:latin typeface="Verdana"/>
                <a:cs typeface="Verdana"/>
              </a:rPr>
              <a:t>de </a:t>
            </a:r>
            <a:r>
              <a:rPr sz="1100" spc="-65">
                <a:solidFill>
                  <a:srgbClr val="242E55"/>
                </a:solidFill>
                <a:latin typeface="Verdana"/>
                <a:cs typeface="Verdana"/>
              </a:rPr>
              <a:t>solicitação.</a:t>
            </a:r>
            <a:r>
              <a:rPr sz="1100" spc="-85">
                <a:solidFill>
                  <a:srgbClr val="242E55"/>
                </a:solidFill>
                <a:latin typeface="Verdana"/>
                <a:cs typeface="Verdana"/>
              </a:rPr>
              <a:t> </a:t>
            </a:r>
            <a:r>
              <a:rPr sz="1100" spc="-65">
                <a:solidFill>
                  <a:srgbClr val="242E55"/>
                </a:solidFill>
                <a:latin typeface="Verdana"/>
                <a:cs typeface="Verdana"/>
              </a:rPr>
              <a:t>Caso</a:t>
            </a:r>
            <a:r>
              <a:rPr sz="1100" spc="-85">
                <a:solidFill>
                  <a:srgbClr val="242E55"/>
                </a:solidFill>
                <a:latin typeface="Verdana"/>
                <a:cs typeface="Verdana"/>
              </a:rPr>
              <a:t> </a:t>
            </a:r>
            <a:r>
              <a:rPr sz="1100" spc="-25">
                <a:solidFill>
                  <a:srgbClr val="242E55"/>
                </a:solidFill>
                <a:latin typeface="Verdana"/>
                <a:cs typeface="Verdana"/>
              </a:rPr>
              <a:t>não </a:t>
            </a:r>
            <a:r>
              <a:rPr sz="1100" spc="-95">
                <a:solidFill>
                  <a:srgbClr val="242E55"/>
                </a:solidFill>
                <a:latin typeface="Verdana"/>
                <a:cs typeface="Verdana"/>
              </a:rPr>
              <a:t>contenha, </a:t>
            </a:r>
            <a:r>
              <a:rPr sz="1100" b="1" spc="-20">
                <a:solidFill>
                  <a:srgbClr val="242E55"/>
                </a:solidFill>
                <a:latin typeface="Arial"/>
                <a:cs typeface="Arial"/>
              </a:rPr>
              <a:t>verifique </a:t>
            </a:r>
            <a:r>
              <a:rPr sz="1100" b="1" spc="-50">
                <a:solidFill>
                  <a:srgbClr val="242E55"/>
                </a:solidFill>
                <a:latin typeface="Arial"/>
                <a:cs typeface="Arial"/>
              </a:rPr>
              <a:t>o</a:t>
            </a:r>
            <a:r>
              <a:rPr sz="1100" b="1" spc="-25">
                <a:solidFill>
                  <a:srgbClr val="242E55"/>
                </a:solidFill>
                <a:latin typeface="Arial"/>
                <a:cs typeface="Arial"/>
              </a:rPr>
              <a:t> </a:t>
            </a:r>
            <a:r>
              <a:rPr sz="1100" b="1" spc="-20">
                <a:solidFill>
                  <a:srgbClr val="242E55"/>
                </a:solidFill>
                <a:latin typeface="Arial"/>
                <a:cs typeface="Arial"/>
              </a:rPr>
              <a:t>prazo</a:t>
            </a:r>
            <a:r>
              <a:rPr sz="1100" b="1" spc="-25">
                <a:solidFill>
                  <a:srgbClr val="242E55"/>
                </a:solidFill>
                <a:latin typeface="Arial"/>
                <a:cs typeface="Arial"/>
              </a:rPr>
              <a:t> </a:t>
            </a:r>
            <a:r>
              <a:rPr sz="1100" b="1">
                <a:solidFill>
                  <a:srgbClr val="242E55"/>
                </a:solidFill>
                <a:latin typeface="Arial"/>
                <a:cs typeface="Arial"/>
              </a:rPr>
              <a:t>de</a:t>
            </a:r>
            <a:r>
              <a:rPr sz="1100" b="1" spc="-20">
                <a:solidFill>
                  <a:srgbClr val="242E55"/>
                </a:solidFill>
                <a:latin typeface="Arial"/>
                <a:cs typeface="Arial"/>
              </a:rPr>
              <a:t> </a:t>
            </a:r>
            <a:r>
              <a:rPr sz="1100" b="1" spc="-25">
                <a:solidFill>
                  <a:srgbClr val="242E55"/>
                </a:solidFill>
                <a:latin typeface="Arial"/>
                <a:cs typeface="Arial"/>
              </a:rPr>
              <a:t>envio</a:t>
            </a:r>
            <a:r>
              <a:rPr sz="1100" b="1" spc="-15">
                <a:solidFill>
                  <a:srgbClr val="242E55"/>
                </a:solidFill>
                <a:latin typeface="Arial"/>
                <a:cs typeface="Arial"/>
              </a:rPr>
              <a:t> </a:t>
            </a:r>
            <a:r>
              <a:rPr sz="1100" spc="-50">
                <a:solidFill>
                  <a:srgbClr val="242E55"/>
                </a:solidFill>
                <a:latin typeface="Verdana"/>
                <a:cs typeface="Verdana"/>
              </a:rPr>
              <a:t>e</a:t>
            </a:r>
            <a:endParaRPr sz="1100">
              <a:latin typeface="Verdana"/>
              <a:cs typeface="Verdana"/>
            </a:endParaRPr>
          </a:p>
          <a:p>
            <a:pPr marL="12700" marR="5080">
              <a:lnSpc>
                <a:spcPct val="100000"/>
              </a:lnSpc>
            </a:pPr>
            <a:r>
              <a:rPr sz="1100" spc="-70">
                <a:solidFill>
                  <a:srgbClr val="242E55"/>
                </a:solidFill>
                <a:latin typeface="Verdana"/>
                <a:cs typeface="Verdana"/>
              </a:rPr>
              <a:t>considere</a:t>
            </a:r>
            <a:r>
              <a:rPr sz="1100" spc="-75">
                <a:solidFill>
                  <a:srgbClr val="242E55"/>
                </a:solidFill>
                <a:latin typeface="Verdana"/>
                <a:cs typeface="Verdana"/>
              </a:rPr>
              <a:t> </a:t>
            </a:r>
            <a:r>
              <a:rPr sz="1100" spc="-130">
                <a:solidFill>
                  <a:srgbClr val="242E55"/>
                </a:solidFill>
                <a:latin typeface="Verdana"/>
                <a:cs typeface="Verdana"/>
              </a:rPr>
              <a:t>um</a:t>
            </a:r>
            <a:r>
              <a:rPr sz="1100" spc="-75">
                <a:solidFill>
                  <a:srgbClr val="242E55"/>
                </a:solidFill>
                <a:latin typeface="Verdana"/>
                <a:cs typeface="Verdana"/>
              </a:rPr>
              <a:t> </a:t>
            </a:r>
            <a:r>
              <a:rPr sz="1100" spc="-100">
                <a:solidFill>
                  <a:srgbClr val="242E55"/>
                </a:solidFill>
                <a:latin typeface="Verdana"/>
                <a:cs typeface="Verdana"/>
              </a:rPr>
              <a:t>mês</a:t>
            </a:r>
            <a:r>
              <a:rPr sz="1100" spc="-70">
                <a:solidFill>
                  <a:srgbClr val="242E55"/>
                </a:solidFill>
                <a:latin typeface="Verdana"/>
                <a:cs typeface="Verdana"/>
              </a:rPr>
              <a:t> </a:t>
            </a:r>
            <a:r>
              <a:rPr sz="1100" spc="-90">
                <a:solidFill>
                  <a:srgbClr val="242E55"/>
                </a:solidFill>
                <a:latin typeface="Verdana"/>
                <a:cs typeface="Verdana"/>
              </a:rPr>
              <a:t>antes</a:t>
            </a:r>
            <a:r>
              <a:rPr sz="1100" spc="-75">
                <a:solidFill>
                  <a:srgbClr val="242E55"/>
                </a:solidFill>
                <a:latin typeface="Verdana"/>
                <a:cs typeface="Verdana"/>
              </a:rPr>
              <a:t> desse </a:t>
            </a:r>
            <a:r>
              <a:rPr sz="1100" spc="-90">
                <a:solidFill>
                  <a:srgbClr val="242E55"/>
                </a:solidFill>
                <a:latin typeface="Verdana"/>
                <a:cs typeface="Verdana"/>
              </a:rPr>
              <a:t>prazo</a:t>
            </a:r>
            <a:r>
              <a:rPr sz="1100" spc="-70">
                <a:solidFill>
                  <a:srgbClr val="242E55"/>
                </a:solidFill>
                <a:latin typeface="Verdana"/>
                <a:cs typeface="Verdana"/>
              </a:rPr>
              <a:t> </a:t>
            </a:r>
            <a:r>
              <a:rPr sz="1100" spc="-55">
                <a:solidFill>
                  <a:srgbClr val="242E55"/>
                </a:solidFill>
                <a:latin typeface="Verdana"/>
                <a:cs typeface="Verdana"/>
              </a:rPr>
              <a:t>como </a:t>
            </a:r>
            <a:r>
              <a:rPr sz="1100" spc="-95">
                <a:solidFill>
                  <a:srgbClr val="242E55"/>
                </a:solidFill>
                <a:latin typeface="Verdana"/>
                <a:cs typeface="Verdana"/>
              </a:rPr>
              <a:t>a data</a:t>
            </a:r>
            <a:r>
              <a:rPr sz="1100" spc="-90">
                <a:solidFill>
                  <a:srgbClr val="242E55"/>
                </a:solidFill>
                <a:latin typeface="Verdana"/>
                <a:cs typeface="Verdana"/>
              </a:rPr>
              <a:t> </a:t>
            </a:r>
            <a:r>
              <a:rPr sz="1100" spc="-80">
                <a:solidFill>
                  <a:srgbClr val="242E55"/>
                </a:solidFill>
                <a:latin typeface="Verdana"/>
                <a:cs typeface="Verdana"/>
              </a:rPr>
              <a:t>de</a:t>
            </a:r>
            <a:r>
              <a:rPr sz="1100" spc="-90">
                <a:solidFill>
                  <a:srgbClr val="242E55"/>
                </a:solidFill>
                <a:latin typeface="Verdana"/>
                <a:cs typeface="Verdana"/>
              </a:rPr>
              <a:t> </a:t>
            </a:r>
            <a:r>
              <a:rPr sz="1100" spc="-10">
                <a:solidFill>
                  <a:srgbClr val="242E55"/>
                </a:solidFill>
                <a:latin typeface="Verdana"/>
                <a:cs typeface="Verdana"/>
              </a:rPr>
              <a:t>solicitação.</a:t>
            </a:r>
            <a:endParaRPr sz="1100">
              <a:latin typeface="Verdana"/>
              <a:cs typeface="Verdana"/>
            </a:endParaRPr>
          </a:p>
        </p:txBody>
      </p:sp>
      <p:sp>
        <p:nvSpPr>
          <p:cNvPr id="21" name="object 21"/>
          <p:cNvSpPr/>
          <p:nvPr/>
        </p:nvSpPr>
        <p:spPr>
          <a:xfrm>
            <a:off x="4143853" y="3372304"/>
            <a:ext cx="2505710" cy="143510"/>
          </a:xfrm>
          <a:custGeom>
            <a:avLst/>
            <a:gdLst/>
            <a:ahLst/>
            <a:cxnLst/>
            <a:rect l="l" t="t" r="r" b="b"/>
            <a:pathLst>
              <a:path w="2505709" h="143510">
                <a:moveTo>
                  <a:pt x="0" y="0"/>
                </a:moveTo>
                <a:lnTo>
                  <a:pt x="0" y="143002"/>
                </a:lnTo>
                <a:lnTo>
                  <a:pt x="2505240" y="143002"/>
                </a:lnTo>
                <a:lnTo>
                  <a:pt x="2505240" y="55384"/>
                </a:lnTo>
                <a:lnTo>
                  <a:pt x="2505240" y="0"/>
                </a:lnTo>
                <a:lnTo>
                  <a:pt x="0" y="0"/>
                </a:lnTo>
                <a:close/>
              </a:path>
            </a:pathLst>
          </a:custGeom>
          <a:ln w="25399">
            <a:solidFill>
              <a:srgbClr val="222E54"/>
            </a:solidFill>
          </a:ln>
        </p:spPr>
        <p:txBody>
          <a:bodyPr wrap="square" lIns="0" tIns="0" rIns="0" bIns="0" rtlCol="0"/>
          <a:lstStyle/>
          <a:p>
            <a:endParaRPr/>
          </a:p>
        </p:txBody>
      </p:sp>
      <p:sp>
        <p:nvSpPr>
          <p:cNvPr id="22" name="object 22"/>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98</a:t>
            </a:fld>
            <a:endParaRPr spc="-25"/>
          </a:p>
        </p:txBody>
      </p:sp>
      <p:sp>
        <p:nvSpPr>
          <p:cNvPr id="23" name="object 23"/>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24" name="object 24"/>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pic>
        <p:nvPicPr>
          <p:cNvPr id="2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ED428CC9-4FAD-81D6-ADBB-0313EE124BE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081630" y="367687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973E90F-A7A3-F2D6-9BCF-1969C3633E7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5341522" y="3676877"/>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A240C5B6-4224-AD57-C3CE-CAEF001CB7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504950" y="3780803"/>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27CB2B9-4A91-E2CC-5850-2F2B3781DCC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319279" y="4404359"/>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60893AC-E89B-3088-9558-1FE7A1BB490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678211" y="450828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9B937246-1FD7-804E-A1AA-38EE57C3FE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3860136" y="4984612"/>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409B866B-54EF-F3EF-B459-E9F98B351EA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639813" y="5729414"/>
            <a:ext cx="1290029" cy="1003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extura De Efeito De Borrão De Censura Para Rosto Ou Pele Nua. Fundo  Quadrado De Mosaico Censurado. Rectângulo De Censura Cinza De Pixel Borrão.  Ilustração Vetorial. Royalty Free SVG, Cliparts, Vetores, e">
            <a:extLst>
              <a:ext uri="{FF2B5EF4-FFF2-40B4-BE49-F238E27FC236}">
                <a16:creationId xmlns:a16="http://schemas.microsoft.com/office/drawing/2014/main" id="{C0E1B881-6DD1-319D-4F84-8E4969955FB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0" t="53384" b="31725"/>
          <a:stretch>
            <a:fillRect/>
          </a:stretch>
        </p:blipFill>
        <p:spPr bwMode="auto">
          <a:xfrm flipV="1">
            <a:off x="4648476" y="6188420"/>
            <a:ext cx="1290029" cy="100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60268" y="2429819"/>
            <a:ext cx="8345805" cy="3454400"/>
          </a:xfrm>
          <a:prstGeom prst="rect">
            <a:avLst/>
          </a:prstGeom>
        </p:spPr>
        <p:txBody>
          <a:bodyPr vert="horz" wrap="square" lIns="0" tIns="12700" rIns="0" bIns="0" rtlCol="0">
            <a:spAutoFit/>
          </a:bodyPr>
          <a:lstStyle/>
          <a:p>
            <a:pPr marL="12700">
              <a:lnSpc>
                <a:spcPct val="100000"/>
              </a:lnSpc>
              <a:spcBef>
                <a:spcPts val="100"/>
              </a:spcBef>
            </a:pPr>
            <a:r>
              <a:rPr sz="1500" b="1" spc="-10">
                <a:solidFill>
                  <a:srgbClr val="0C285A"/>
                </a:solidFill>
                <a:latin typeface="Arial"/>
                <a:cs typeface="Arial"/>
              </a:rPr>
              <a:t>FUNÇÃO:</a:t>
            </a:r>
            <a:endParaRPr sz="1500">
              <a:latin typeface="Arial"/>
              <a:cs typeface="Arial"/>
            </a:endParaRPr>
          </a:p>
          <a:p>
            <a:pPr marL="12700" marR="5080">
              <a:lnSpc>
                <a:spcPct val="100000"/>
              </a:lnSpc>
            </a:pPr>
            <a:r>
              <a:rPr sz="1500" spc="-50">
                <a:solidFill>
                  <a:srgbClr val="0C285A"/>
                </a:solidFill>
                <a:latin typeface="Verdana"/>
                <a:cs typeface="Verdana"/>
              </a:rPr>
              <a:t>A</a:t>
            </a:r>
            <a:r>
              <a:rPr sz="1500" spc="-114">
                <a:solidFill>
                  <a:srgbClr val="0C285A"/>
                </a:solidFill>
                <a:latin typeface="Verdana"/>
                <a:cs typeface="Verdana"/>
              </a:rPr>
              <a:t> </a:t>
            </a:r>
            <a:r>
              <a:rPr sz="1500" spc="-90">
                <a:solidFill>
                  <a:srgbClr val="0C285A"/>
                </a:solidFill>
                <a:latin typeface="Verdana"/>
                <a:cs typeface="Verdana"/>
              </a:rPr>
              <a:t>certidão</a:t>
            </a:r>
            <a:r>
              <a:rPr sz="1500" spc="-110">
                <a:solidFill>
                  <a:srgbClr val="0C285A"/>
                </a:solidFill>
                <a:latin typeface="Verdana"/>
                <a:cs typeface="Verdana"/>
              </a:rPr>
              <a:t> de </a:t>
            </a:r>
            <a:r>
              <a:rPr sz="1500" spc="-85">
                <a:solidFill>
                  <a:srgbClr val="0C285A"/>
                </a:solidFill>
                <a:latin typeface="Verdana"/>
                <a:cs typeface="Verdana"/>
              </a:rPr>
              <a:t>ações</a:t>
            </a:r>
            <a:r>
              <a:rPr sz="1500" spc="-110">
                <a:solidFill>
                  <a:srgbClr val="0C285A"/>
                </a:solidFill>
                <a:latin typeface="Verdana"/>
                <a:cs typeface="Verdana"/>
              </a:rPr>
              <a:t> trabalhistas </a:t>
            </a:r>
            <a:r>
              <a:rPr sz="1500" spc="-150">
                <a:solidFill>
                  <a:srgbClr val="0C285A"/>
                </a:solidFill>
                <a:latin typeface="Verdana"/>
                <a:cs typeface="Verdana"/>
              </a:rPr>
              <a:t>tem</a:t>
            </a:r>
            <a:r>
              <a:rPr sz="1500" spc="-114">
                <a:solidFill>
                  <a:srgbClr val="0C285A"/>
                </a:solidFill>
                <a:latin typeface="Verdana"/>
                <a:cs typeface="Verdana"/>
              </a:rPr>
              <a:t> como</a:t>
            </a:r>
            <a:r>
              <a:rPr sz="1500" spc="-110">
                <a:solidFill>
                  <a:srgbClr val="0C285A"/>
                </a:solidFill>
                <a:latin typeface="Verdana"/>
                <a:cs typeface="Verdana"/>
              </a:rPr>
              <a:t> </a:t>
            </a:r>
            <a:r>
              <a:rPr sz="1500" spc="-100">
                <a:solidFill>
                  <a:srgbClr val="0C285A"/>
                </a:solidFill>
                <a:latin typeface="Verdana"/>
                <a:cs typeface="Verdana"/>
              </a:rPr>
              <a:t>função</a:t>
            </a:r>
            <a:r>
              <a:rPr sz="1500" spc="-110">
                <a:solidFill>
                  <a:srgbClr val="0C285A"/>
                </a:solidFill>
                <a:latin typeface="Verdana"/>
                <a:cs typeface="Verdana"/>
              </a:rPr>
              <a:t> </a:t>
            </a:r>
            <a:r>
              <a:rPr sz="1500" spc="-125">
                <a:solidFill>
                  <a:srgbClr val="0C285A"/>
                </a:solidFill>
                <a:latin typeface="Verdana"/>
                <a:cs typeface="Verdana"/>
              </a:rPr>
              <a:t>informar</a:t>
            </a:r>
            <a:r>
              <a:rPr sz="1500" spc="-110">
                <a:solidFill>
                  <a:srgbClr val="0C285A"/>
                </a:solidFill>
                <a:latin typeface="Verdana"/>
                <a:cs typeface="Verdana"/>
              </a:rPr>
              <a:t> </a:t>
            </a:r>
            <a:r>
              <a:rPr sz="1500" spc="-105">
                <a:solidFill>
                  <a:srgbClr val="0C285A"/>
                </a:solidFill>
                <a:latin typeface="Verdana"/>
                <a:cs typeface="Verdana"/>
              </a:rPr>
              <a:t>oficialmente</a:t>
            </a:r>
            <a:r>
              <a:rPr sz="1500" spc="-110">
                <a:solidFill>
                  <a:srgbClr val="0C285A"/>
                </a:solidFill>
                <a:latin typeface="Verdana"/>
                <a:cs typeface="Verdana"/>
              </a:rPr>
              <a:t> </a:t>
            </a:r>
            <a:r>
              <a:rPr sz="1500" spc="-100">
                <a:solidFill>
                  <a:srgbClr val="0C285A"/>
                </a:solidFill>
                <a:latin typeface="Verdana"/>
                <a:cs typeface="Verdana"/>
              </a:rPr>
              <a:t>se</a:t>
            </a:r>
            <a:r>
              <a:rPr sz="1500" spc="-114">
                <a:solidFill>
                  <a:srgbClr val="0C285A"/>
                </a:solidFill>
                <a:latin typeface="Verdana"/>
                <a:cs typeface="Verdana"/>
              </a:rPr>
              <a:t> a</a:t>
            </a:r>
            <a:r>
              <a:rPr sz="1500" spc="-110">
                <a:solidFill>
                  <a:srgbClr val="0C285A"/>
                </a:solidFill>
                <a:latin typeface="Verdana"/>
                <a:cs typeface="Verdana"/>
              </a:rPr>
              <a:t> </a:t>
            </a:r>
            <a:r>
              <a:rPr sz="1500" spc="-120">
                <a:solidFill>
                  <a:srgbClr val="0C285A"/>
                </a:solidFill>
                <a:latin typeface="Verdana"/>
                <a:cs typeface="Verdana"/>
              </a:rPr>
              <a:t>empresa</a:t>
            </a:r>
            <a:r>
              <a:rPr sz="1500" spc="-110">
                <a:solidFill>
                  <a:srgbClr val="0C285A"/>
                </a:solidFill>
                <a:latin typeface="Verdana"/>
                <a:cs typeface="Verdana"/>
              </a:rPr>
              <a:t> </a:t>
            </a:r>
            <a:r>
              <a:rPr sz="1500" spc="-90">
                <a:solidFill>
                  <a:srgbClr val="0C285A"/>
                </a:solidFill>
                <a:latin typeface="Verdana"/>
                <a:cs typeface="Verdana"/>
              </a:rPr>
              <a:t>possui</a:t>
            </a:r>
            <a:r>
              <a:rPr sz="1500" spc="-110">
                <a:solidFill>
                  <a:srgbClr val="0C285A"/>
                </a:solidFill>
                <a:latin typeface="Verdana"/>
                <a:cs typeface="Verdana"/>
              </a:rPr>
              <a:t> </a:t>
            </a:r>
            <a:r>
              <a:rPr sz="1500" spc="-25">
                <a:solidFill>
                  <a:srgbClr val="0C285A"/>
                </a:solidFill>
                <a:latin typeface="Verdana"/>
                <a:cs typeface="Verdana"/>
              </a:rPr>
              <a:t>ou </a:t>
            </a:r>
            <a:r>
              <a:rPr sz="1500" spc="-110">
                <a:solidFill>
                  <a:srgbClr val="0C285A"/>
                </a:solidFill>
                <a:latin typeface="Verdana"/>
                <a:cs typeface="Verdana"/>
              </a:rPr>
              <a:t>não </a:t>
            </a:r>
            <a:r>
              <a:rPr sz="1500" spc="-90">
                <a:solidFill>
                  <a:srgbClr val="0C285A"/>
                </a:solidFill>
                <a:latin typeface="Verdana"/>
                <a:cs typeface="Verdana"/>
              </a:rPr>
              <a:t>processos</a:t>
            </a:r>
            <a:r>
              <a:rPr sz="1500" spc="-105">
                <a:solidFill>
                  <a:srgbClr val="0C285A"/>
                </a:solidFill>
                <a:latin typeface="Verdana"/>
                <a:cs typeface="Verdana"/>
              </a:rPr>
              <a:t> </a:t>
            </a:r>
            <a:r>
              <a:rPr sz="1500" spc="-120">
                <a:solidFill>
                  <a:srgbClr val="0C285A"/>
                </a:solidFill>
                <a:latin typeface="Verdana"/>
                <a:cs typeface="Verdana"/>
              </a:rPr>
              <a:t>na</a:t>
            </a:r>
            <a:r>
              <a:rPr sz="1500" spc="-105">
                <a:solidFill>
                  <a:srgbClr val="0C285A"/>
                </a:solidFill>
                <a:latin typeface="Verdana"/>
                <a:cs typeface="Verdana"/>
              </a:rPr>
              <a:t> </a:t>
            </a:r>
            <a:r>
              <a:rPr sz="1500" spc="-110">
                <a:solidFill>
                  <a:srgbClr val="0C285A"/>
                </a:solidFill>
                <a:latin typeface="Verdana"/>
                <a:cs typeface="Verdana"/>
              </a:rPr>
              <a:t>Justiça</a:t>
            </a:r>
            <a:r>
              <a:rPr sz="1500" spc="-105">
                <a:solidFill>
                  <a:srgbClr val="0C285A"/>
                </a:solidFill>
                <a:latin typeface="Verdana"/>
                <a:cs typeface="Verdana"/>
              </a:rPr>
              <a:t> </a:t>
            </a:r>
            <a:r>
              <a:rPr sz="1500" spc="-100">
                <a:solidFill>
                  <a:srgbClr val="0C285A"/>
                </a:solidFill>
                <a:latin typeface="Verdana"/>
                <a:cs typeface="Verdana"/>
              </a:rPr>
              <a:t>do</a:t>
            </a:r>
            <a:r>
              <a:rPr sz="1500" spc="-105">
                <a:solidFill>
                  <a:srgbClr val="0C285A"/>
                </a:solidFill>
                <a:latin typeface="Verdana"/>
                <a:cs typeface="Verdana"/>
              </a:rPr>
              <a:t> </a:t>
            </a:r>
            <a:r>
              <a:rPr sz="1500" spc="-135">
                <a:solidFill>
                  <a:srgbClr val="0C285A"/>
                </a:solidFill>
                <a:latin typeface="Verdana"/>
                <a:cs typeface="Verdana"/>
              </a:rPr>
              <a:t>Trabalho,</a:t>
            </a:r>
            <a:r>
              <a:rPr sz="1500" spc="-105">
                <a:solidFill>
                  <a:srgbClr val="0C285A"/>
                </a:solidFill>
                <a:latin typeface="Verdana"/>
                <a:cs typeface="Verdana"/>
              </a:rPr>
              <a:t> servindo </a:t>
            </a:r>
            <a:r>
              <a:rPr sz="1500" spc="-114">
                <a:solidFill>
                  <a:srgbClr val="0C285A"/>
                </a:solidFill>
                <a:latin typeface="Verdana"/>
                <a:cs typeface="Verdana"/>
              </a:rPr>
              <a:t>como</a:t>
            </a:r>
            <a:r>
              <a:rPr sz="1500" spc="-105">
                <a:solidFill>
                  <a:srgbClr val="0C285A"/>
                </a:solidFill>
                <a:latin typeface="Verdana"/>
                <a:cs typeface="Verdana"/>
              </a:rPr>
              <a:t> </a:t>
            </a:r>
            <a:r>
              <a:rPr sz="1500" spc="-110">
                <a:solidFill>
                  <a:srgbClr val="0C285A"/>
                </a:solidFill>
                <a:latin typeface="Verdana"/>
                <a:cs typeface="Verdana"/>
              </a:rPr>
              <a:t>comprovação</a:t>
            </a:r>
            <a:r>
              <a:rPr sz="1500" spc="-105">
                <a:solidFill>
                  <a:srgbClr val="0C285A"/>
                </a:solidFill>
                <a:latin typeface="Verdana"/>
                <a:cs typeface="Verdana"/>
              </a:rPr>
              <a:t> </a:t>
            </a:r>
            <a:r>
              <a:rPr sz="1500" spc="-110">
                <a:solidFill>
                  <a:srgbClr val="0C285A"/>
                </a:solidFill>
                <a:latin typeface="Verdana"/>
                <a:cs typeface="Verdana"/>
              </a:rPr>
              <a:t>de</a:t>
            </a:r>
            <a:r>
              <a:rPr sz="1500" spc="-105">
                <a:solidFill>
                  <a:srgbClr val="0C285A"/>
                </a:solidFill>
                <a:latin typeface="Verdana"/>
                <a:cs typeface="Verdana"/>
              </a:rPr>
              <a:t> </a:t>
            </a:r>
            <a:r>
              <a:rPr sz="1500" spc="-114">
                <a:solidFill>
                  <a:srgbClr val="0C285A"/>
                </a:solidFill>
                <a:latin typeface="Verdana"/>
                <a:cs typeface="Verdana"/>
              </a:rPr>
              <a:t>sua</a:t>
            </a:r>
            <a:r>
              <a:rPr sz="1500" spc="-105">
                <a:solidFill>
                  <a:srgbClr val="0C285A"/>
                </a:solidFill>
                <a:latin typeface="Verdana"/>
                <a:cs typeface="Verdana"/>
              </a:rPr>
              <a:t> </a:t>
            </a:r>
            <a:r>
              <a:rPr sz="1500" spc="-110">
                <a:solidFill>
                  <a:srgbClr val="0C285A"/>
                </a:solidFill>
                <a:latin typeface="Verdana"/>
                <a:cs typeface="Verdana"/>
              </a:rPr>
              <a:t>regularidade</a:t>
            </a:r>
            <a:r>
              <a:rPr sz="1500" spc="-105">
                <a:solidFill>
                  <a:srgbClr val="0C285A"/>
                </a:solidFill>
                <a:latin typeface="Verdana"/>
                <a:cs typeface="Verdana"/>
              </a:rPr>
              <a:t> </a:t>
            </a:r>
            <a:r>
              <a:rPr sz="1500" spc="-160">
                <a:solidFill>
                  <a:srgbClr val="0C285A"/>
                </a:solidFill>
                <a:latin typeface="Verdana"/>
                <a:cs typeface="Verdana"/>
              </a:rPr>
              <a:t>em</a:t>
            </a:r>
            <a:r>
              <a:rPr sz="1500" spc="-110">
                <a:solidFill>
                  <a:srgbClr val="0C285A"/>
                </a:solidFill>
                <a:latin typeface="Verdana"/>
                <a:cs typeface="Verdana"/>
              </a:rPr>
              <a:t> </a:t>
            </a:r>
            <a:r>
              <a:rPr sz="1500" spc="-70">
                <a:solidFill>
                  <a:srgbClr val="0C285A"/>
                </a:solidFill>
                <a:latin typeface="Verdana"/>
                <a:cs typeface="Verdana"/>
              </a:rPr>
              <a:t>eventu- </a:t>
            </a:r>
            <a:r>
              <a:rPr sz="1500" spc="-95">
                <a:solidFill>
                  <a:srgbClr val="0C285A"/>
                </a:solidFill>
                <a:latin typeface="Verdana"/>
                <a:cs typeface="Verdana"/>
              </a:rPr>
              <a:t>ais</a:t>
            </a:r>
            <a:r>
              <a:rPr sz="1500" spc="-100">
                <a:solidFill>
                  <a:srgbClr val="0C285A"/>
                </a:solidFill>
                <a:latin typeface="Verdana"/>
                <a:cs typeface="Verdana"/>
              </a:rPr>
              <a:t> </a:t>
            </a:r>
            <a:r>
              <a:rPr sz="1500" spc="-105">
                <a:solidFill>
                  <a:srgbClr val="0C285A"/>
                </a:solidFill>
                <a:latin typeface="Verdana"/>
                <a:cs typeface="Verdana"/>
              </a:rPr>
              <a:t>contratações</a:t>
            </a:r>
            <a:r>
              <a:rPr sz="1500" spc="-100">
                <a:solidFill>
                  <a:srgbClr val="0C285A"/>
                </a:solidFill>
                <a:latin typeface="Verdana"/>
                <a:cs typeface="Verdana"/>
              </a:rPr>
              <a:t> </a:t>
            </a:r>
            <a:r>
              <a:rPr sz="1500" spc="-114">
                <a:solidFill>
                  <a:srgbClr val="0C285A"/>
                </a:solidFill>
                <a:latin typeface="Verdana"/>
                <a:cs typeface="Verdana"/>
              </a:rPr>
              <a:t>e</a:t>
            </a:r>
            <a:r>
              <a:rPr sz="1500" spc="-100">
                <a:solidFill>
                  <a:srgbClr val="0C285A"/>
                </a:solidFill>
                <a:latin typeface="Verdana"/>
                <a:cs typeface="Verdana"/>
              </a:rPr>
              <a:t> </a:t>
            </a:r>
            <a:r>
              <a:rPr sz="1500" spc="-25">
                <a:solidFill>
                  <a:srgbClr val="0C285A"/>
                </a:solidFill>
                <a:latin typeface="Verdana"/>
                <a:cs typeface="Verdana"/>
              </a:rPr>
              <a:t>auditorias.</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IMPORTÂNCIA:</a:t>
            </a:r>
            <a:endParaRPr sz="1500">
              <a:latin typeface="Arial"/>
              <a:cs typeface="Arial"/>
            </a:endParaRPr>
          </a:p>
          <a:p>
            <a:pPr marL="12700" marR="127000">
              <a:lnSpc>
                <a:spcPct val="100000"/>
              </a:lnSpc>
            </a:pPr>
            <a:r>
              <a:rPr sz="1500" spc="-85">
                <a:solidFill>
                  <a:srgbClr val="0C285A"/>
                </a:solidFill>
                <a:latin typeface="Verdana"/>
                <a:cs typeface="Verdana"/>
              </a:rPr>
              <a:t>Esse</a:t>
            </a:r>
            <a:r>
              <a:rPr sz="1500" spc="-105">
                <a:solidFill>
                  <a:srgbClr val="0C285A"/>
                </a:solidFill>
                <a:latin typeface="Verdana"/>
                <a:cs typeface="Verdana"/>
              </a:rPr>
              <a:t> </a:t>
            </a:r>
            <a:r>
              <a:rPr sz="1500" spc="-120">
                <a:solidFill>
                  <a:srgbClr val="0C285A"/>
                </a:solidFill>
                <a:latin typeface="Verdana"/>
                <a:cs typeface="Verdana"/>
              </a:rPr>
              <a:t>documento</a:t>
            </a:r>
            <a:r>
              <a:rPr sz="1500" spc="-105">
                <a:solidFill>
                  <a:srgbClr val="0C285A"/>
                </a:solidFill>
                <a:latin typeface="Verdana"/>
                <a:cs typeface="Verdana"/>
              </a:rPr>
              <a:t> </a:t>
            </a:r>
            <a:r>
              <a:rPr sz="1500" spc="-114">
                <a:solidFill>
                  <a:srgbClr val="0C285A"/>
                </a:solidFill>
                <a:latin typeface="Verdana"/>
                <a:cs typeface="Verdana"/>
              </a:rPr>
              <a:t>é</a:t>
            </a:r>
            <a:r>
              <a:rPr sz="1500" spc="-105">
                <a:solidFill>
                  <a:srgbClr val="0C285A"/>
                </a:solidFill>
                <a:latin typeface="Verdana"/>
                <a:cs typeface="Verdana"/>
              </a:rPr>
              <a:t> </a:t>
            </a:r>
            <a:r>
              <a:rPr sz="1500" spc="-114">
                <a:solidFill>
                  <a:srgbClr val="0C285A"/>
                </a:solidFill>
                <a:latin typeface="Verdana"/>
                <a:cs typeface="Verdana"/>
              </a:rPr>
              <a:t>importante</a:t>
            </a:r>
            <a:r>
              <a:rPr sz="1500" spc="-105">
                <a:solidFill>
                  <a:srgbClr val="0C285A"/>
                </a:solidFill>
                <a:latin typeface="Verdana"/>
                <a:cs typeface="Verdana"/>
              </a:rPr>
              <a:t> </a:t>
            </a:r>
            <a:r>
              <a:rPr sz="1500" spc="-110">
                <a:solidFill>
                  <a:srgbClr val="0C285A"/>
                </a:solidFill>
                <a:latin typeface="Verdana"/>
                <a:cs typeface="Verdana"/>
              </a:rPr>
              <a:t>porque</a:t>
            </a:r>
            <a:r>
              <a:rPr sz="1500" spc="-105">
                <a:solidFill>
                  <a:srgbClr val="0C285A"/>
                </a:solidFill>
                <a:latin typeface="Verdana"/>
                <a:cs typeface="Verdana"/>
              </a:rPr>
              <a:t> </a:t>
            </a:r>
            <a:r>
              <a:rPr sz="1500" spc="-125">
                <a:solidFill>
                  <a:srgbClr val="0C285A"/>
                </a:solidFill>
                <a:latin typeface="Verdana"/>
                <a:cs typeface="Verdana"/>
              </a:rPr>
              <a:t>garante</a:t>
            </a:r>
            <a:r>
              <a:rPr sz="1500" spc="-100">
                <a:solidFill>
                  <a:srgbClr val="0C285A"/>
                </a:solidFill>
                <a:latin typeface="Verdana"/>
                <a:cs typeface="Verdana"/>
              </a:rPr>
              <a:t> </a:t>
            </a:r>
            <a:r>
              <a:rPr sz="1500" spc="-110">
                <a:solidFill>
                  <a:srgbClr val="0C285A"/>
                </a:solidFill>
                <a:latin typeface="Verdana"/>
                <a:cs typeface="Verdana"/>
              </a:rPr>
              <a:t>transparência</a:t>
            </a:r>
            <a:r>
              <a:rPr sz="1500" spc="-105">
                <a:solidFill>
                  <a:srgbClr val="0C285A"/>
                </a:solidFill>
                <a:latin typeface="Verdana"/>
                <a:cs typeface="Verdana"/>
              </a:rPr>
              <a:t> sobre </a:t>
            </a:r>
            <a:r>
              <a:rPr sz="1500" spc="-114">
                <a:solidFill>
                  <a:srgbClr val="0C285A"/>
                </a:solidFill>
                <a:latin typeface="Verdana"/>
                <a:cs typeface="Verdana"/>
              </a:rPr>
              <a:t>a</a:t>
            </a:r>
            <a:r>
              <a:rPr sz="1500" spc="-105">
                <a:solidFill>
                  <a:srgbClr val="0C285A"/>
                </a:solidFill>
                <a:latin typeface="Verdana"/>
                <a:cs typeface="Verdana"/>
              </a:rPr>
              <a:t> </a:t>
            </a:r>
            <a:r>
              <a:rPr sz="1500" spc="-95">
                <a:solidFill>
                  <a:srgbClr val="0C285A"/>
                </a:solidFill>
                <a:latin typeface="Verdana"/>
                <a:cs typeface="Verdana"/>
              </a:rPr>
              <a:t>situação</a:t>
            </a:r>
            <a:r>
              <a:rPr sz="1500" spc="-105">
                <a:solidFill>
                  <a:srgbClr val="0C285A"/>
                </a:solidFill>
                <a:latin typeface="Verdana"/>
                <a:cs typeface="Verdana"/>
              </a:rPr>
              <a:t> </a:t>
            </a:r>
            <a:r>
              <a:rPr sz="1500" spc="-100">
                <a:solidFill>
                  <a:srgbClr val="0C285A"/>
                </a:solidFill>
                <a:latin typeface="Verdana"/>
                <a:cs typeface="Verdana"/>
              </a:rPr>
              <a:t>jurídica </a:t>
            </a:r>
            <a:r>
              <a:rPr sz="1500" spc="-110">
                <a:solidFill>
                  <a:srgbClr val="0C285A"/>
                </a:solidFill>
                <a:latin typeface="Verdana"/>
                <a:cs typeface="Verdana"/>
              </a:rPr>
              <a:t>da</a:t>
            </a:r>
            <a:r>
              <a:rPr sz="1500" spc="-105">
                <a:solidFill>
                  <a:srgbClr val="0C285A"/>
                </a:solidFill>
                <a:latin typeface="Verdana"/>
                <a:cs typeface="Verdana"/>
              </a:rPr>
              <a:t> </a:t>
            </a:r>
            <a:r>
              <a:rPr sz="1500" spc="-10">
                <a:solidFill>
                  <a:srgbClr val="0C285A"/>
                </a:solidFill>
                <a:latin typeface="Verdana"/>
                <a:cs typeface="Verdana"/>
              </a:rPr>
              <a:t>empresa </a:t>
            </a:r>
            <a:r>
              <a:rPr sz="1500" spc="-110">
                <a:solidFill>
                  <a:srgbClr val="0C285A"/>
                </a:solidFill>
                <a:latin typeface="Verdana"/>
                <a:cs typeface="Verdana"/>
              </a:rPr>
              <a:t>no</a:t>
            </a:r>
            <a:r>
              <a:rPr sz="1500" spc="-105">
                <a:solidFill>
                  <a:srgbClr val="0C285A"/>
                </a:solidFill>
                <a:latin typeface="Verdana"/>
                <a:cs typeface="Verdana"/>
              </a:rPr>
              <a:t> </a:t>
            </a:r>
            <a:r>
              <a:rPr sz="1500" spc="-120">
                <a:solidFill>
                  <a:srgbClr val="0C285A"/>
                </a:solidFill>
                <a:latin typeface="Verdana"/>
                <a:cs typeface="Verdana"/>
              </a:rPr>
              <a:t>âmbito</a:t>
            </a:r>
            <a:r>
              <a:rPr sz="1500" spc="-105">
                <a:solidFill>
                  <a:srgbClr val="0C285A"/>
                </a:solidFill>
                <a:latin typeface="Verdana"/>
                <a:cs typeface="Verdana"/>
              </a:rPr>
              <a:t> </a:t>
            </a:r>
            <a:r>
              <a:rPr sz="1500" spc="-125">
                <a:solidFill>
                  <a:srgbClr val="0C285A"/>
                </a:solidFill>
                <a:latin typeface="Verdana"/>
                <a:cs typeface="Verdana"/>
              </a:rPr>
              <a:t>trabalhista.</a:t>
            </a:r>
            <a:r>
              <a:rPr sz="1500" spc="-105">
                <a:solidFill>
                  <a:srgbClr val="0C285A"/>
                </a:solidFill>
                <a:latin typeface="Verdana"/>
                <a:cs typeface="Verdana"/>
              </a:rPr>
              <a:t> </a:t>
            </a:r>
            <a:r>
              <a:rPr sz="1500" spc="-80">
                <a:solidFill>
                  <a:srgbClr val="0C285A"/>
                </a:solidFill>
                <a:latin typeface="Verdana"/>
                <a:cs typeface="Verdana"/>
              </a:rPr>
              <a:t>Na</a:t>
            </a:r>
            <a:r>
              <a:rPr sz="1500" spc="-105">
                <a:solidFill>
                  <a:srgbClr val="0C285A"/>
                </a:solidFill>
                <a:latin typeface="Verdana"/>
                <a:cs typeface="Verdana"/>
              </a:rPr>
              <a:t> </a:t>
            </a:r>
            <a:r>
              <a:rPr sz="1500" spc="-120">
                <a:solidFill>
                  <a:srgbClr val="0C285A"/>
                </a:solidFill>
                <a:latin typeface="Verdana"/>
                <a:cs typeface="Verdana"/>
              </a:rPr>
              <a:t>validação,</a:t>
            </a:r>
            <a:r>
              <a:rPr sz="1500" spc="-100">
                <a:solidFill>
                  <a:srgbClr val="0C285A"/>
                </a:solidFill>
                <a:latin typeface="Verdana"/>
                <a:cs typeface="Verdana"/>
              </a:rPr>
              <a:t> </a:t>
            </a:r>
            <a:r>
              <a:rPr sz="1500" spc="-114">
                <a:solidFill>
                  <a:srgbClr val="0C285A"/>
                </a:solidFill>
                <a:latin typeface="Verdana"/>
                <a:cs typeface="Verdana"/>
              </a:rPr>
              <a:t>é</a:t>
            </a:r>
            <a:r>
              <a:rPr sz="1500" spc="-105">
                <a:solidFill>
                  <a:srgbClr val="0C285A"/>
                </a:solidFill>
                <a:latin typeface="Verdana"/>
                <a:cs typeface="Verdana"/>
              </a:rPr>
              <a:t> </a:t>
            </a:r>
            <a:r>
              <a:rPr sz="1500" spc="-95">
                <a:solidFill>
                  <a:srgbClr val="0C285A"/>
                </a:solidFill>
                <a:latin typeface="Verdana"/>
                <a:cs typeface="Verdana"/>
              </a:rPr>
              <a:t>necessário</a:t>
            </a:r>
            <a:r>
              <a:rPr sz="1500" spc="-105">
                <a:solidFill>
                  <a:srgbClr val="0C285A"/>
                </a:solidFill>
                <a:latin typeface="Verdana"/>
                <a:cs typeface="Verdana"/>
              </a:rPr>
              <a:t> </a:t>
            </a:r>
            <a:r>
              <a:rPr sz="1500" spc="-114">
                <a:solidFill>
                  <a:srgbClr val="0C285A"/>
                </a:solidFill>
                <a:latin typeface="Verdana"/>
                <a:cs typeface="Verdana"/>
              </a:rPr>
              <a:t>confirmar</a:t>
            </a:r>
            <a:r>
              <a:rPr sz="1500" spc="-105">
                <a:solidFill>
                  <a:srgbClr val="0C285A"/>
                </a:solidFill>
                <a:latin typeface="Verdana"/>
                <a:cs typeface="Verdana"/>
              </a:rPr>
              <a:t> </a:t>
            </a:r>
            <a:r>
              <a:rPr sz="1500" spc="-110">
                <a:solidFill>
                  <a:srgbClr val="0C285A"/>
                </a:solidFill>
                <a:latin typeface="Verdana"/>
                <a:cs typeface="Verdana"/>
              </a:rPr>
              <a:t>que</a:t>
            </a:r>
            <a:r>
              <a:rPr sz="1500" spc="-105">
                <a:solidFill>
                  <a:srgbClr val="0C285A"/>
                </a:solidFill>
                <a:latin typeface="Verdana"/>
                <a:cs typeface="Verdana"/>
              </a:rPr>
              <a:t> </a:t>
            </a:r>
            <a:r>
              <a:rPr sz="1500" spc="-114">
                <a:solidFill>
                  <a:srgbClr val="0C285A"/>
                </a:solidFill>
                <a:latin typeface="Verdana"/>
                <a:cs typeface="Verdana"/>
              </a:rPr>
              <a:t>a</a:t>
            </a:r>
            <a:r>
              <a:rPr sz="1500" spc="-100">
                <a:solidFill>
                  <a:srgbClr val="0C285A"/>
                </a:solidFill>
                <a:latin typeface="Verdana"/>
                <a:cs typeface="Verdana"/>
              </a:rPr>
              <a:t> </a:t>
            </a:r>
            <a:r>
              <a:rPr sz="1500" spc="-90">
                <a:solidFill>
                  <a:srgbClr val="0C285A"/>
                </a:solidFill>
                <a:latin typeface="Verdana"/>
                <a:cs typeface="Verdana"/>
              </a:rPr>
              <a:t>certidão</a:t>
            </a:r>
            <a:r>
              <a:rPr sz="1500" spc="-105">
                <a:solidFill>
                  <a:srgbClr val="0C285A"/>
                </a:solidFill>
                <a:latin typeface="Verdana"/>
                <a:cs typeface="Verdana"/>
              </a:rPr>
              <a:t> </a:t>
            </a:r>
            <a:r>
              <a:rPr sz="1500" spc="-95">
                <a:solidFill>
                  <a:srgbClr val="0C285A"/>
                </a:solidFill>
                <a:latin typeface="Verdana"/>
                <a:cs typeface="Verdana"/>
              </a:rPr>
              <a:t>foi</a:t>
            </a:r>
            <a:r>
              <a:rPr sz="1500" spc="-105">
                <a:solidFill>
                  <a:srgbClr val="0C285A"/>
                </a:solidFill>
                <a:latin typeface="Verdana"/>
                <a:cs typeface="Verdana"/>
              </a:rPr>
              <a:t> </a:t>
            </a:r>
            <a:r>
              <a:rPr sz="1500" spc="-114">
                <a:solidFill>
                  <a:srgbClr val="0C285A"/>
                </a:solidFill>
                <a:latin typeface="Verdana"/>
                <a:cs typeface="Verdana"/>
              </a:rPr>
              <a:t>emitida</a:t>
            </a:r>
            <a:r>
              <a:rPr sz="1500" spc="-105">
                <a:solidFill>
                  <a:srgbClr val="0C285A"/>
                </a:solidFill>
                <a:latin typeface="Verdana"/>
                <a:cs typeface="Verdana"/>
              </a:rPr>
              <a:t> </a:t>
            </a:r>
            <a:r>
              <a:rPr sz="1500" spc="-90">
                <a:solidFill>
                  <a:srgbClr val="0C285A"/>
                </a:solidFill>
                <a:latin typeface="Verdana"/>
                <a:cs typeface="Verdana"/>
              </a:rPr>
              <a:t>pelo</a:t>
            </a:r>
            <a:r>
              <a:rPr sz="1500" spc="-105">
                <a:solidFill>
                  <a:srgbClr val="0C285A"/>
                </a:solidFill>
                <a:latin typeface="Verdana"/>
                <a:cs typeface="Verdana"/>
              </a:rPr>
              <a:t> </a:t>
            </a:r>
            <a:r>
              <a:rPr sz="1500" spc="-60">
                <a:solidFill>
                  <a:srgbClr val="0C285A"/>
                </a:solidFill>
                <a:latin typeface="Verdana"/>
                <a:cs typeface="Verdana"/>
              </a:rPr>
              <a:t>sistema </a:t>
            </a:r>
            <a:r>
              <a:rPr sz="1500" spc="-80">
                <a:solidFill>
                  <a:srgbClr val="0C285A"/>
                </a:solidFill>
                <a:latin typeface="Verdana"/>
                <a:cs typeface="Verdana"/>
              </a:rPr>
              <a:t>oficial</a:t>
            </a:r>
            <a:r>
              <a:rPr sz="1500" spc="-120">
                <a:solidFill>
                  <a:srgbClr val="0C285A"/>
                </a:solidFill>
                <a:latin typeface="Verdana"/>
                <a:cs typeface="Verdana"/>
              </a:rPr>
              <a:t> </a:t>
            </a:r>
            <a:r>
              <a:rPr sz="1500" spc="-100">
                <a:solidFill>
                  <a:srgbClr val="0C285A"/>
                </a:solidFill>
                <a:latin typeface="Verdana"/>
                <a:cs typeface="Verdana"/>
              </a:rPr>
              <a:t>do</a:t>
            </a:r>
            <a:r>
              <a:rPr sz="1500" spc="-120">
                <a:solidFill>
                  <a:srgbClr val="0C285A"/>
                </a:solidFill>
                <a:latin typeface="Verdana"/>
                <a:cs typeface="Verdana"/>
              </a:rPr>
              <a:t> </a:t>
            </a:r>
            <a:r>
              <a:rPr sz="1500" spc="-150">
                <a:solidFill>
                  <a:srgbClr val="0C285A"/>
                </a:solidFill>
                <a:latin typeface="Verdana"/>
                <a:cs typeface="Verdana"/>
              </a:rPr>
              <a:t>PJe,</a:t>
            </a:r>
            <a:r>
              <a:rPr sz="1500" spc="-120">
                <a:solidFill>
                  <a:srgbClr val="0C285A"/>
                </a:solidFill>
                <a:latin typeface="Verdana"/>
                <a:cs typeface="Verdana"/>
              </a:rPr>
              <a:t> </a:t>
            </a:r>
            <a:r>
              <a:rPr sz="1500" spc="-110">
                <a:solidFill>
                  <a:srgbClr val="0C285A"/>
                </a:solidFill>
                <a:latin typeface="Verdana"/>
                <a:cs typeface="Verdana"/>
              </a:rPr>
              <a:t>que</a:t>
            </a:r>
            <a:r>
              <a:rPr sz="1500" spc="-114">
                <a:solidFill>
                  <a:srgbClr val="0C285A"/>
                </a:solidFill>
                <a:latin typeface="Verdana"/>
                <a:cs typeface="Verdana"/>
              </a:rPr>
              <a:t> </a:t>
            </a:r>
            <a:r>
              <a:rPr sz="1500" spc="-110">
                <a:solidFill>
                  <a:srgbClr val="0C285A"/>
                </a:solidFill>
                <a:latin typeface="Verdana"/>
                <a:cs typeface="Verdana"/>
              </a:rPr>
              <a:t>está</a:t>
            </a:r>
            <a:r>
              <a:rPr sz="1500" spc="-120">
                <a:solidFill>
                  <a:srgbClr val="0C285A"/>
                </a:solidFill>
                <a:latin typeface="Verdana"/>
                <a:cs typeface="Verdana"/>
              </a:rPr>
              <a:t> dentro </a:t>
            </a:r>
            <a:r>
              <a:rPr sz="1500" spc="-100">
                <a:solidFill>
                  <a:srgbClr val="0C285A"/>
                </a:solidFill>
                <a:latin typeface="Verdana"/>
                <a:cs typeface="Verdana"/>
              </a:rPr>
              <a:t>do</a:t>
            </a:r>
            <a:r>
              <a:rPr sz="1500" spc="-114">
                <a:solidFill>
                  <a:srgbClr val="0C285A"/>
                </a:solidFill>
                <a:latin typeface="Verdana"/>
                <a:cs typeface="Verdana"/>
              </a:rPr>
              <a:t> </a:t>
            </a:r>
            <a:r>
              <a:rPr sz="1500" spc="-120">
                <a:solidFill>
                  <a:srgbClr val="0C285A"/>
                </a:solidFill>
                <a:latin typeface="Verdana"/>
                <a:cs typeface="Verdana"/>
              </a:rPr>
              <a:t>prazo </a:t>
            </a:r>
            <a:r>
              <a:rPr sz="1500" spc="-110">
                <a:solidFill>
                  <a:srgbClr val="0C285A"/>
                </a:solidFill>
                <a:latin typeface="Verdana"/>
                <a:cs typeface="Verdana"/>
              </a:rPr>
              <a:t>de</a:t>
            </a:r>
            <a:r>
              <a:rPr sz="1500" spc="-120">
                <a:solidFill>
                  <a:srgbClr val="0C285A"/>
                </a:solidFill>
                <a:latin typeface="Verdana"/>
                <a:cs typeface="Verdana"/>
              </a:rPr>
              <a:t> </a:t>
            </a:r>
            <a:r>
              <a:rPr sz="1500" spc="-110">
                <a:solidFill>
                  <a:srgbClr val="0C285A"/>
                </a:solidFill>
                <a:latin typeface="Verdana"/>
                <a:cs typeface="Verdana"/>
              </a:rPr>
              <a:t>validade</a:t>
            </a:r>
            <a:r>
              <a:rPr sz="1500" spc="-120">
                <a:solidFill>
                  <a:srgbClr val="0C285A"/>
                </a:solidFill>
                <a:latin typeface="Verdana"/>
                <a:cs typeface="Verdana"/>
              </a:rPr>
              <a:t> </a:t>
            </a:r>
            <a:r>
              <a:rPr sz="1500" spc="-110">
                <a:solidFill>
                  <a:srgbClr val="0C285A"/>
                </a:solidFill>
                <a:latin typeface="Verdana"/>
                <a:cs typeface="Verdana"/>
              </a:rPr>
              <a:t>da</a:t>
            </a:r>
            <a:r>
              <a:rPr sz="1500" spc="-114">
                <a:solidFill>
                  <a:srgbClr val="0C285A"/>
                </a:solidFill>
                <a:latin typeface="Verdana"/>
                <a:cs typeface="Verdana"/>
              </a:rPr>
              <a:t> </a:t>
            </a:r>
            <a:r>
              <a:rPr sz="1500" spc="-100">
                <a:solidFill>
                  <a:srgbClr val="0C285A"/>
                </a:solidFill>
                <a:latin typeface="Verdana"/>
                <a:cs typeface="Verdana"/>
              </a:rPr>
              <a:t>competência</a:t>
            </a:r>
            <a:r>
              <a:rPr sz="1500" spc="-120">
                <a:solidFill>
                  <a:srgbClr val="0C285A"/>
                </a:solidFill>
                <a:latin typeface="Verdana"/>
                <a:cs typeface="Verdana"/>
              </a:rPr>
              <a:t> </a:t>
            </a:r>
            <a:r>
              <a:rPr sz="1500" spc="-114">
                <a:solidFill>
                  <a:srgbClr val="0C285A"/>
                </a:solidFill>
                <a:latin typeface="Verdana"/>
                <a:cs typeface="Verdana"/>
              </a:rPr>
              <a:t>e</a:t>
            </a:r>
            <a:r>
              <a:rPr sz="1500" spc="-120">
                <a:solidFill>
                  <a:srgbClr val="0C285A"/>
                </a:solidFill>
                <a:latin typeface="Verdana"/>
                <a:cs typeface="Verdana"/>
              </a:rPr>
              <a:t> </a:t>
            </a:r>
            <a:r>
              <a:rPr sz="1500" spc="-110">
                <a:solidFill>
                  <a:srgbClr val="0C285A"/>
                </a:solidFill>
                <a:latin typeface="Verdana"/>
                <a:cs typeface="Verdana"/>
              </a:rPr>
              <a:t>que</a:t>
            </a:r>
            <a:r>
              <a:rPr sz="1500" spc="-114">
                <a:solidFill>
                  <a:srgbClr val="0C285A"/>
                </a:solidFill>
                <a:latin typeface="Verdana"/>
                <a:cs typeface="Verdana"/>
              </a:rPr>
              <a:t> a</a:t>
            </a:r>
            <a:r>
              <a:rPr sz="1500" spc="-120">
                <a:solidFill>
                  <a:srgbClr val="0C285A"/>
                </a:solidFill>
                <a:latin typeface="Verdana"/>
                <a:cs typeface="Verdana"/>
              </a:rPr>
              <a:t> </a:t>
            </a:r>
            <a:r>
              <a:rPr sz="1500" spc="-114">
                <a:solidFill>
                  <a:srgbClr val="0C285A"/>
                </a:solidFill>
                <a:latin typeface="Verdana"/>
                <a:cs typeface="Verdana"/>
              </a:rPr>
              <a:t>raiz</a:t>
            </a:r>
            <a:r>
              <a:rPr sz="1500" spc="-120">
                <a:solidFill>
                  <a:srgbClr val="0C285A"/>
                </a:solidFill>
                <a:latin typeface="Verdana"/>
                <a:cs typeface="Verdana"/>
              </a:rPr>
              <a:t> </a:t>
            </a:r>
            <a:r>
              <a:rPr sz="1500" spc="-100">
                <a:solidFill>
                  <a:srgbClr val="0C285A"/>
                </a:solidFill>
                <a:latin typeface="Verdana"/>
                <a:cs typeface="Verdana"/>
              </a:rPr>
              <a:t>do</a:t>
            </a:r>
            <a:r>
              <a:rPr sz="1500" spc="-120">
                <a:solidFill>
                  <a:srgbClr val="0C285A"/>
                </a:solidFill>
                <a:latin typeface="Verdana"/>
                <a:cs typeface="Verdana"/>
              </a:rPr>
              <a:t> </a:t>
            </a:r>
            <a:r>
              <a:rPr sz="1500" spc="-75">
                <a:solidFill>
                  <a:srgbClr val="0C285A"/>
                </a:solidFill>
                <a:latin typeface="Verdana"/>
                <a:cs typeface="Verdana"/>
              </a:rPr>
              <a:t>CNPJ</a:t>
            </a:r>
            <a:r>
              <a:rPr sz="1500" spc="-114">
                <a:solidFill>
                  <a:srgbClr val="0C285A"/>
                </a:solidFill>
                <a:latin typeface="Verdana"/>
                <a:cs typeface="Verdana"/>
              </a:rPr>
              <a:t> </a:t>
            </a:r>
            <a:r>
              <a:rPr sz="1500" spc="-10">
                <a:solidFill>
                  <a:srgbClr val="0C285A"/>
                </a:solidFill>
                <a:latin typeface="Verdana"/>
                <a:cs typeface="Verdana"/>
              </a:rPr>
              <a:t>confere </a:t>
            </a:r>
            <a:r>
              <a:rPr sz="1500" spc="-110">
                <a:solidFill>
                  <a:srgbClr val="0C285A"/>
                </a:solidFill>
                <a:latin typeface="Verdana"/>
                <a:cs typeface="Verdana"/>
              </a:rPr>
              <a:t>com</a:t>
            </a:r>
            <a:r>
              <a:rPr sz="1500" spc="-120">
                <a:solidFill>
                  <a:srgbClr val="0C285A"/>
                </a:solidFill>
                <a:latin typeface="Verdana"/>
                <a:cs typeface="Verdana"/>
              </a:rPr>
              <a:t> </a:t>
            </a:r>
            <a:r>
              <a:rPr sz="1500" spc="-114">
                <a:solidFill>
                  <a:srgbClr val="0C285A"/>
                </a:solidFill>
                <a:latin typeface="Verdana"/>
                <a:cs typeface="Verdana"/>
              </a:rPr>
              <a:t>a registrada</a:t>
            </a:r>
            <a:r>
              <a:rPr sz="1500" spc="-120">
                <a:solidFill>
                  <a:srgbClr val="0C285A"/>
                </a:solidFill>
                <a:latin typeface="Verdana"/>
                <a:cs typeface="Verdana"/>
              </a:rPr>
              <a:t> </a:t>
            </a:r>
            <a:r>
              <a:rPr sz="1500" spc="-110">
                <a:solidFill>
                  <a:srgbClr val="0C285A"/>
                </a:solidFill>
                <a:latin typeface="Verdana"/>
                <a:cs typeface="Verdana"/>
              </a:rPr>
              <a:t>no</a:t>
            </a:r>
            <a:r>
              <a:rPr sz="1500" spc="-114">
                <a:solidFill>
                  <a:srgbClr val="0C285A"/>
                </a:solidFill>
                <a:latin typeface="Verdana"/>
                <a:cs typeface="Verdana"/>
              </a:rPr>
              <a:t> </a:t>
            </a:r>
            <a:r>
              <a:rPr sz="1500" spc="-10">
                <a:solidFill>
                  <a:srgbClr val="0C285A"/>
                </a:solidFill>
                <a:latin typeface="Verdana"/>
                <a:cs typeface="Verdana"/>
              </a:rPr>
              <a:t>Modal.</a:t>
            </a:r>
            <a:endParaRPr sz="1500">
              <a:latin typeface="Verdana"/>
              <a:cs typeface="Verdana"/>
            </a:endParaRPr>
          </a:p>
          <a:p>
            <a:pPr marL="12700">
              <a:lnSpc>
                <a:spcPct val="100000"/>
              </a:lnSpc>
              <a:spcBef>
                <a:spcPts val="1800"/>
              </a:spcBef>
            </a:pPr>
            <a:r>
              <a:rPr sz="1500" b="1" spc="-10">
                <a:solidFill>
                  <a:srgbClr val="0C285A"/>
                </a:solidFill>
                <a:latin typeface="Arial"/>
                <a:cs typeface="Arial"/>
              </a:rPr>
              <a:t>CURIOSIDADES:</a:t>
            </a:r>
            <a:endParaRPr sz="1500">
              <a:latin typeface="Arial"/>
              <a:cs typeface="Arial"/>
            </a:endParaRPr>
          </a:p>
          <a:p>
            <a:pPr marL="12700" marR="262890">
              <a:lnSpc>
                <a:spcPct val="100000"/>
              </a:lnSpc>
            </a:pPr>
            <a:r>
              <a:rPr sz="1500" spc="-50">
                <a:solidFill>
                  <a:srgbClr val="0C285A"/>
                </a:solidFill>
                <a:latin typeface="Verdana"/>
                <a:cs typeface="Verdana"/>
              </a:rPr>
              <a:t>A</a:t>
            </a:r>
            <a:r>
              <a:rPr sz="1500" spc="-114">
                <a:solidFill>
                  <a:srgbClr val="0C285A"/>
                </a:solidFill>
                <a:latin typeface="Verdana"/>
                <a:cs typeface="Verdana"/>
              </a:rPr>
              <a:t> </a:t>
            </a:r>
            <a:r>
              <a:rPr sz="1500" spc="-90">
                <a:solidFill>
                  <a:srgbClr val="0C285A"/>
                </a:solidFill>
                <a:latin typeface="Verdana"/>
                <a:cs typeface="Verdana"/>
              </a:rPr>
              <a:t>certidão</a:t>
            </a:r>
            <a:r>
              <a:rPr sz="1500" spc="-110">
                <a:solidFill>
                  <a:srgbClr val="0C285A"/>
                </a:solidFill>
                <a:latin typeface="Verdana"/>
                <a:cs typeface="Verdana"/>
              </a:rPr>
              <a:t> </a:t>
            </a:r>
            <a:r>
              <a:rPr sz="1500" spc="-100">
                <a:solidFill>
                  <a:srgbClr val="0C285A"/>
                </a:solidFill>
                <a:latin typeface="Verdana"/>
                <a:cs typeface="Verdana"/>
              </a:rPr>
              <a:t>pode</a:t>
            </a:r>
            <a:r>
              <a:rPr sz="1500" spc="-110">
                <a:solidFill>
                  <a:srgbClr val="0C285A"/>
                </a:solidFill>
                <a:latin typeface="Verdana"/>
                <a:cs typeface="Verdana"/>
              </a:rPr>
              <a:t> </a:t>
            </a:r>
            <a:r>
              <a:rPr sz="1500" spc="-105">
                <a:solidFill>
                  <a:srgbClr val="0C285A"/>
                </a:solidFill>
                <a:latin typeface="Verdana"/>
                <a:cs typeface="Verdana"/>
              </a:rPr>
              <a:t>ser</a:t>
            </a:r>
            <a:r>
              <a:rPr sz="1500" spc="-114">
                <a:solidFill>
                  <a:srgbClr val="0C285A"/>
                </a:solidFill>
                <a:latin typeface="Verdana"/>
                <a:cs typeface="Verdana"/>
              </a:rPr>
              <a:t> </a:t>
            </a:r>
            <a:r>
              <a:rPr sz="1500" spc="-120">
                <a:solidFill>
                  <a:srgbClr val="0C285A"/>
                </a:solidFill>
                <a:latin typeface="Verdana"/>
                <a:cs typeface="Verdana"/>
              </a:rPr>
              <a:t>negativa</a:t>
            </a:r>
            <a:r>
              <a:rPr sz="1500" spc="-110">
                <a:solidFill>
                  <a:srgbClr val="0C285A"/>
                </a:solidFill>
                <a:latin typeface="Verdana"/>
                <a:cs typeface="Verdana"/>
              </a:rPr>
              <a:t> ou </a:t>
            </a:r>
            <a:r>
              <a:rPr sz="1500" spc="-120">
                <a:solidFill>
                  <a:srgbClr val="0C285A"/>
                </a:solidFill>
                <a:latin typeface="Verdana"/>
                <a:cs typeface="Verdana"/>
              </a:rPr>
              <a:t>positiva.</a:t>
            </a:r>
            <a:r>
              <a:rPr sz="1500" spc="-114">
                <a:solidFill>
                  <a:srgbClr val="0C285A"/>
                </a:solidFill>
                <a:latin typeface="Verdana"/>
                <a:cs typeface="Verdana"/>
              </a:rPr>
              <a:t> </a:t>
            </a:r>
            <a:r>
              <a:rPr sz="1500" spc="-50">
                <a:solidFill>
                  <a:srgbClr val="0C285A"/>
                </a:solidFill>
                <a:latin typeface="Verdana"/>
                <a:cs typeface="Verdana"/>
              </a:rPr>
              <a:t>A</a:t>
            </a:r>
            <a:r>
              <a:rPr sz="1500" spc="-110">
                <a:solidFill>
                  <a:srgbClr val="0C285A"/>
                </a:solidFill>
                <a:latin typeface="Verdana"/>
                <a:cs typeface="Verdana"/>
              </a:rPr>
              <a:t> </a:t>
            </a:r>
            <a:r>
              <a:rPr sz="1500" spc="-120">
                <a:solidFill>
                  <a:srgbClr val="0C285A"/>
                </a:solidFill>
                <a:latin typeface="Verdana"/>
                <a:cs typeface="Verdana"/>
              </a:rPr>
              <a:t>negativa</a:t>
            </a:r>
            <a:r>
              <a:rPr sz="1500" spc="-110">
                <a:solidFill>
                  <a:srgbClr val="0C285A"/>
                </a:solidFill>
                <a:latin typeface="Verdana"/>
                <a:cs typeface="Verdana"/>
              </a:rPr>
              <a:t> </a:t>
            </a:r>
            <a:r>
              <a:rPr sz="1500" spc="-120">
                <a:solidFill>
                  <a:srgbClr val="0C285A"/>
                </a:solidFill>
                <a:latin typeface="Verdana"/>
                <a:cs typeface="Verdana"/>
              </a:rPr>
              <a:t>comprova</a:t>
            </a:r>
            <a:r>
              <a:rPr sz="1500" spc="-114">
                <a:solidFill>
                  <a:srgbClr val="0C285A"/>
                </a:solidFill>
                <a:latin typeface="Verdana"/>
                <a:cs typeface="Verdana"/>
              </a:rPr>
              <a:t> </a:t>
            </a:r>
            <a:r>
              <a:rPr sz="1500" spc="-100">
                <a:solidFill>
                  <a:srgbClr val="0C285A"/>
                </a:solidFill>
                <a:latin typeface="Verdana"/>
                <a:cs typeface="Verdana"/>
              </a:rPr>
              <a:t>ausência</a:t>
            </a:r>
            <a:r>
              <a:rPr sz="1500" spc="-110">
                <a:solidFill>
                  <a:srgbClr val="0C285A"/>
                </a:solidFill>
                <a:latin typeface="Verdana"/>
                <a:cs typeface="Verdana"/>
              </a:rPr>
              <a:t> de processos;</a:t>
            </a:r>
            <a:r>
              <a:rPr sz="1500" spc="-114">
                <a:solidFill>
                  <a:srgbClr val="0C285A"/>
                </a:solidFill>
                <a:latin typeface="Verdana"/>
                <a:cs typeface="Verdana"/>
              </a:rPr>
              <a:t> a</a:t>
            </a:r>
            <a:r>
              <a:rPr sz="1500" spc="-110">
                <a:solidFill>
                  <a:srgbClr val="0C285A"/>
                </a:solidFill>
                <a:latin typeface="Verdana"/>
                <a:cs typeface="Verdana"/>
              </a:rPr>
              <a:t> </a:t>
            </a:r>
            <a:r>
              <a:rPr sz="1500" spc="-50">
                <a:solidFill>
                  <a:srgbClr val="0C285A"/>
                </a:solidFill>
                <a:latin typeface="Verdana"/>
                <a:cs typeface="Verdana"/>
              </a:rPr>
              <a:t>positiva </a:t>
            </a:r>
            <a:r>
              <a:rPr sz="1500" spc="-125">
                <a:solidFill>
                  <a:srgbClr val="0C285A"/>
                </a:solidFill>
                <a:latin typeface="Verdana"/>
                <a:cs typeface="Verdana"/>
              </a:rPr>
              <a:t>deve</a:t>
            </a:r>
            <a:r>
              <a:rPr sz="1500" spc="-114">
                <a:solidFill>
                  <a:srgbClr val="0C285A"/>
                </a:solidFill>
                <a:latin typeface="Verdana"/>
                <a:cs typeface="Verdana"/>
              </a:rPr>
              <a:t> </a:t>
            </a:r>
            <a:r>
              <a:rPr sz="1500" spc="-105">
                <a:solidFill>
                  <a:srgbClr val="0C285A"/>
                </a:solidFill>
                <a:latin typeface="Verdana"/>
                <a:cs typeface="Verdana"/>
              </a:rPr>
              <a:t>ser</a:t>
            </a:r>
            <a:r>
              <a:rPr sz="1500" spc="-114">
                <a:solidFill>
                  <a:srgbClr val="0C285A"/>
                </a:solidFill>
                <a:latin typeface="Verdana"/>
                <a:cs typeface="Verdana"/>
              </a:rPr>
              <a:t> registrada</a:t>
            </a:r>
            <a:r>
              <a:rPr sz="1500" spc="-110">
                <a:solidFill>
                  <a:srgbClr val="0C285A"/>
                </a:solidFill>
                <a:latin typeface="Verdana"/>
                <a:cs typeface="Verdana"/>
              </a:rPr>
              <a:t> </a:t>
            </a:r>
            <a:r>
              <a:rPr sz="1500" spc="-160">
                <a:solidFill>
                  <a:srgbClr val="0C285A"/>
                </a:solidFill>
                <a:latin typeface="Verdana"/>
                <a:cs typeface="Verdana"/>
              </a:rPr>
              <a:t>em</a:t>
            </a:r>
            <a:r>
              <a:rPr sz="1500" spc="-114">
                <a:solidFill>
                  <a:srgbClr val="0C285A"/>
                </a:solidFill>
                <a:latin typeface="Verdana"/>
                <a:cs typeface="Verdana"/>
              </a:rPr>
              <a:t> </a:t>
            </a:r>
            <a:r>
              <a:rPr sz="1500" spc="-105">
                <a:solidFill>
                  <a:srgbClr val="0C285A"/>
                </a:solidFill>
                <a:latin typeface="Verdana"/>
                <a:cs typeface="Verdana"/>
              </a:rPr>
              <a:t>observação</a:t>
            </a:r>
            <a:r>
              <a:rPr sz="1500" spc="-114">
                <a:solidFill>
                  <a:srgbClr val="0C285A"/>
                </a:solidFill>
                <a:latin typeface="Verdana"/>
                <a:cs typeface="Verdana"/>
              </a:rPr>
              <a:t> e</a:t>
            </a:r>
            <a:r>
              <a:rPr sz="1500" spc="-110">
                <a:solidFill>
                  <a:srgbClr val="0C285A"/>
                </a:solidFill>
                <a:latin typeface="Verdana"/>
                <a:cs typeface="Verdana"/>
              </a:rPr>
              <a:t> </a:t>
            </a:r>
            <a:r>
              <a:rPr sz="1500" spc="-100">
                <a:solidFill>
                  <a:srgbClr val="0C285A"/>
                </a:solidFill>
                <a:latin typeface="Verdana"/>
                <a:cs typeface="Verdana"/>
              </a:rPr>
              <a:t>comunicada</a:t>
            </a:r>
            <a:r>
              <a:rPr sz="1500" spc="-114">
                <a:solidFill>
                  <a:srgbClr val="0C285A"/>
                </a:solidFill>
                <a:latin typeface="Verdana"/>
                <a:cs typeface="Verdana"/>
              </a:rPr>
              <a:t> </a:t>
            </a:r>
            <a:r>
              <a:rPr sz="1500" spc="-105">
                <a:solidFill>
                  <a:srgbClr val="0C285A"/>
                </a:solidFill>
                <a:latin typeface="Verdana"/>
                <a:cs typeface="Verdana"/>
              </a:rPr>
              <a:t>ao</a:t>
            </a:r>
            <a:r>
              <a:rPr sz="1500" spc="-114">
                <a:solidFill>
                  <a:srgbClr val="0C285A"/>
                </a:solidFill>
                <a:latin typeface="Verdana"/>
                <a:cs typeface="Verdana"/>
              </a:rPr>
              <a:t> </a:t>
            </a:r>
            <a:r>
              <a:rPr sz="1500" spc="-30">
                <a:solidFill>
                  <a:srgbClr val="0C285A"/>
                </a:solidFill>
                <a:latin typeface="Verdana"/>
                <a:cs typeface="Verdana"/>
              </a:rPr>
              <a:t>BPO</a:t>
            </a:r>
            <a:r>
              <a:rPr sz="1500" spc="-110">
                <a:solidFill>
                  <a:srgbClr val="0C285A"/>
                </a:solidFill>
                <a:latin typeface="Verdana"/>
                <a:cs typeface="Verdana"/>
              </a:rPr>
              <a:t> </a:t>
            </a:r>
            <a:r>
              <a:rPr sz="1500" spc="-120">
                <a:solidFill>
                  <a:srgbClr val="0C285A"/>
                </a:solidFill>
                <a:latin typeface="Verdana"/>
                <a:cs typeface="Verdana"/>
              </a:rPr>
              <a:t>para</a:t>
            </a:r>
            <a:r>
              <a:rPr sz="1500" spc="-114">
                <a:solidFill>
                  <a:srgbClr val="0C285A"/>
                </a:solidFill>
                <a:latin typeface="Verdana"/>
                <a:cs typeface="Verdana"/>
              </a:rPr>
              <a:t> </a:t>
            </a:r>
            <a:r>
              <a:rPr sz="1500" spc="-80">
                <a:solidFill>
                  <a:srgbClr val="0C285A"/>
                </a:solidFill>
                <a:latin typeface="Verdana"/>
                <a:cs typeface="Verdana"/>
              </a:rPr>
              <a:t>ciência</a:t>
            </a:r>
            <a:r>
              <a:rPr sz="1500" spc="-114">
                <a:solidFill>
                  <a:srgbClr val="0C285A"/>
                </a:solidFill>
                <a:latin typeface="Verdana"/>
                <a:cs typeface="Verdana"/>
              </a:rPr>
              <a:t> </a:t>
            </a:r>
            <a:r>
              <a:rPr sz="1500" spc="-100">
                <a:solidFill>
                  <a:srgbClr val="0C285A"/>
                </a:solidFill>
                <a:latin typeface="Verdana"/>
                <a:cs typeface="Verdana"/>
              </a:rPr>
              <a:t>do</a:t>
            </a:r>
            <a:r>
              <a:rPr sz="1500" spc="-110">
                <a:solidFill>
                  <a:srgbClr val="0C285A"/>
                </a:solidFill>
                <a:latin typeface="Verdana"/>
                <a:cs typeface="Verdana"/>
              </a:rPr>
              <a:t> </a:t>
            </a:r>
            <a:r>
              <a:rPr sz="1500" spc="-114">
                <a:solidFill>
                  <a:srgbClr val="0C285A"/>
                </a:solidFill>
                <a:latin typeface="Verdana"/>
                <a:cs typeface="Verdana"/>
              </a:rPr>
              <a:t>cliente. </a:t>
            </a:r>
            <a:r>
              <a:rPr sz="1500" spc="-65">
                <a:solidFill>
                  <a:srgbClr val="0C285A"/>
                </a:solidFill>
                <a:latin typeface="Verdana"/>
                <a:cs typeface="Verdana"/>
              </a:rPr>
              <a:t>O</a:t>
            </a:r>
            <a:r>
              <a:rPr sz="1500" spc="-114">
                <a:solidFill>
                  <a:srgbClr val="0C285A"/>
                </a:solidFill>
                <a:latin typeface="Verdana"/>
                <a:cs typeface="Verdana"/>
              </a:rPr>
              <a:t> </a:t>
            </a:r>
            <a:r>
              <a:rPr sz="1500" spc="-10">
                <a:solidFill>
                  <a:srgbClr val="0C285A"/>
                </a:solidFill>
                <a:latin typeface="Verdana"/>
                <a:cs typeface="Verdana"/>
              </a:rPr>
              <a:t>documento </a:t>
            </a:r>
            <a:r>
              <a:rPr sz="1500" spc="-125">
                <a:solidFill>
                  <a:srgbClr val="0C285A"/>
                </a:solidFill>
                <a:latin typeface="Verdana"/>
                <a:cs typeface="Verdana"/>
              </a:rPr>
              <a:t>deve</a:t>
            </a:r>
            <a:r>
              <a:rPr sz="1500" spc="-110">
                <a:solidFill>
                  <a:srgbClr val="0C285A"/>
                </a:solidFill>
                <a:latin typeface="Verdana"/>
                <a:cs typeface="Verdana"/>
              </a:rPr>
              <a:t> </a:t>
            </a:r>
            <a:r>
              <a:rPr sz="1500" spc="-125">
                <a:solidFill>
                  <a:srgbClr val="0C285A"/>
                </a:solidFill>
                <a:latin typeface="Verdana"/>
                <a:cs typeface="Verdana"/>
              </a:rPr>
              <a:t>sempre</a:t>
            </a:r>
            <a:r>
              <a:rPr sz="1500" spc="-110">
                <a:solidFill>
                  <a:srgbClr val="0C285A"/>
                </a:solidFill>
                <a:latin typeface="Verdana"/>
                <a:cs typeface="Verdana"/>
              </a:rPr>
              <a:t> </a:t>
            </a:r>
            <a:r>
              <a:rPr sz="1500" spc="-105">
                <a:solidFill>
                  <a:srgbClr val="0C285A"/>
                </a:solidFill>
                <a:latin typeface="Verdana"/>
                <a:cs typeface="Verdana"/>
              </a:rPr>
              <a:t>ser</a:t>
            </a:r>
            <a:r>
              <a:rPr sz="1500" spc="-110">
                <a:solidFill>
                  <a:srgbClr val="0C285A"/>
                </a:solidFill>
                <a:latin typeface="Verdana"/>
                <a:cs typeface="Verdana"/>
              </a:rPr>
              <a:t> emitido </a:t>
            </a:r>
            <a:r>
              <a:rPr sz="1500" spc="-90">
                <a:solidFill>
                  <a:srgbClr val="0C285A"/>
                </a:solidFill>
                <a:latin typeface="Verdana"/>
                <a:cs typeface="Verdana"/>
              </a:rPr>
              <a:t>pelo</a:t>
            </a:r>
            <a:r>
              <a:rPr sz="1500" spc="-110">
                <a:solidFill>
                  <a:srgbClr val="0C285A"/>
                </a:solidFill>
                <a:latin typeface="Verdana"/>
                <a:cs typeface="Verdana"/>
              </a:rPr>
              <a:t> </a:t>
            </a:r>
            <a:r>
              <a:rPr sz="1500" spc="-125">
                <a:solidFill>
                  <a:srgbClr val="0C285A"/>
                </a:solidFill>
                <a:latin typeface="Verdana"/>
                <a:cs typeface="Verdana"/>
              </a:rPr>
              <a:t>PJe</a:t>
            </a:r>
            <a:r>
              <a:rPr sz="1500" spc="-110">
                <a:solidFill>
                  <a:srgbClr val="0C285A"/>
                </a:solidFill>
                <a:latin typeface="Verdana"/>
                <a:cs typeface="Verdana"/>
              </a:rPr>
              <a:t> </a:t>
            </a:r>
            <a:r>
              <a:rPr sz="1500" spc="-114">
                <a:solidFill>
                  <a:srgbClr val="0C285A"/>
                </a:solidFill>
                <a:latin typeface="Verdana"/>
                <a:cs typeface="Verdana"/>
              </a:rPr>
              <a:t>e</a:t>
            </a:r>
            <a:r>
              <a:rPr sz="1500" spc="-110">
                <a:solidFill>
                  <a:srgbClr val="0C285A"/>
                </a:solidFill>
                <a:latin typeface="Verdana"/>
                <a:cs typeface="Verdana"/>
              </a:rPr>
              <a:t> </a:t>
            </a:r>
            <a:r>
              <a:rPr sz="1500" spc="-95">
                <a:solidFill>
                  <a:srgbClr val="0C285A"/>
                </a:solidFill>
                <a:latin typeface="Verdana"/>
                <a:cs typeface="Verdana"/>
              </a:rPr>
              <a:t>possuir</a:t>
            </a:r>
            <a:r>
              <a:rPr sz="1500" spc="-110">
                <a:solidFill>
                  <a:srgbClr val="0C285A"/>
                </a:solidFill>
                <a:latin typeface="Verdana"/>
                <a:cs typeface="Verdana"/>
              </a:rPr>
              <a:t> validade </a:t>
            </a:r>
            <a:r>
              <a:rPr sz="1500" spc="-114">
                <a:solidFill>
                  <a:srgbClr val="0C285A"/>
                </a:solidFill>
                <a:latin typeface="Verdana"/>
                <a:cs typeface="Verdana"/>
              </a:rPr>
              <a:t>compatível</a:t>
            </a:r>
            <a:r>
              <a:rPr sz="1500" spc="-110">
                <a:solidFill>
                  <a:srgbClr val="0C285A"/>
                </a:solidFill>
                <a:latin typeface="Verdana"/>
                <a:cs typeface="Verdana"/>
              </a:rPr>
              <a:t> com </a:t>
            </a:r>
            <a:r>
              <a:rPr sz="1500" spc="-114">
                <a:solidFill>
                  <a:srgbClr val="0C285A"/>
                </a:solidFill>
                <a:latin typeface="Verdana"/>
                <a:cs typeface="Verdana"/>
              </a:rPr>
              <a:t>a</a:t>
            </a:r>
            <a:r>
              <a:rPr sz="1500" spc="-110">
                <a:solidFill>
                  <a:srgbClr val="0C285A"/>
                </a:solidFill>
                <a:latin typeface="Verdana"/>
                <a:cs typeface="Verdana"/>
              </a:rPr>
              <a:t> </a:t>
            </a:r>
            <a:r>
              <a:rPr sz="1500" spc="-100">
                <a:solidFill>
                  <a:srgbClr val="0C285A"/>
                </a:solidFill>
                <a:latin typeface="Verdana"/>
                <a:cs typeface="Verdana"/>
              </a:rPr>
              <a:t>competência</a:t>
            </a:r>
            <a:r>
              <a:rPr sz="1500" spc="-110">
                <a:solidFill>
                  <a:srgbClr val="0C285A"/>
                </a:solidFill>
                <a:latin typeface="Verdana"/>
                <a:cs typeface="Verdana"/>
              </a:rPr>
              <a:t> </a:t>
            </a:r>
            <a:r>
              <a:rPr sz="1500" spc="-10">
                <a:solidFill>
                  <a:srgbClr val="0C285A"/>
                </a:solidFill>
                <a:latin typeface="Verdana"/>
                <a:cs typeface="Verdana"/>
              </a:rPr>
              <a:t>analisada.</a:t>
            </a:r>
            <a:endParaRPr sz="1500">
              <a:latin typeface="Verdana"/>
              <a:cs typeface="Verdana"/>
            </a:endParaRPr>
          </a:p>
        </p:txBody>
      </p:sp>
      <p:sp>
        <p:nvSpPr>
          <p:cNvPr id="4" name="object 4"/>
          <p:cNvSpPr txBox="1">
            <a:spLocks noGrp="1"/>
          </p:cNvSpPr>
          <p:nvPr>
            <p:ph type="sldNum" sz="quarter" idx="7"/>
          </p:nvPr>
        </p:nvSpPr>
        <p:spPr>
          <a:prstGeom prst="rect">
            <a:avLst/>
          </a:prstGeom>
        </p:spPr>
        <p:txBody>
          <a:bodyPr vert="horz" wrap="square" lIns="0" tIns="20320" rIns="0" bIns="0" rtlCol="0">
            <a:spAutoFit/>
          </a:bodyPr>
          <a:lstStyle/>
          <a:p>
            <a:pPr marL="12700">
              <a:lnSpc>
                <a:spcPct val="100000"/>
              </a:lnSpc>
              <a:spcBef>
                <a:spcPts val="160"/>
              </a:spcBef>
            </a:pPr>
            <a:fld id="{81D60167-4931-47E6-BA6A-407CBD079E47}" type="slidenum">
              <a:rPr spc="-25" dirty="0"/>
              <a:t>99</a:t>
            </a:fld>
            <a:endParaRPr spc="-25"/>
          </a:p>
        </p:txBody>
      </p:sp>
      <p:sp>
        <p:nvSpPr>
          <p:cNvPr id="5" name="object 5"/>
          <p:cNvSpPr txBox="1">
            <a:spLocks noGrp="1"/>
          </p:cNvSpPr>
          <p:nvPr>
            <p:ph type="ftr" sz="quarter" idx="5"/>
          </p:nvPr>
        </p:nvSpPr>
        <p:spPr>
          <a:prstGeom prst="rect">
            <a:avLst/>
          </a:prstGeom>
        </p:spPr>
        <p:txBody>
          <a:bodyPr vert="horz" wrap="square" lIns="0" tIns="16510" rIns="0" bIns="0" rtlCol="0">
            <a:spAutoFit/>
          </a:bodyPr>
          <a:lstStyle/>
          <a:p>
            <a:pPr marL="12700">
              <a:lnSpc>
                <a:spcPct val="100000"/>
              </a:lnSpc>
              <a:spcBef>
                <a:spcPts val="130"/>
              </a:spcBef>
            </a:pPr>
            <a:r>
              <a:rPr spc="-10"/>
              <a:t>Clique</a:t>
            </a:r>
            <a:r>
              <a:rPr spc="-30"/>
              <a:t> </a:t>
            </a:r>
            <a:r>
              <a:t>no</a:t>
            </a:r>
            <a:r>
              <a:rPr spc="-25"/>
              <a:t> </a:t>
            </a:r>
            <a:r>
              <a:rPr spc="-20"/>
              <a:t>ícone</a:t>
            </a:r>
            <a:r>
              <a:rPr spc="-30"/>
              <a:t> </a:t>
            </a:r>
            <a:r>
              <a:t>da</a:t>
            </a:r>
            <a:r>
              <a:rPr spc="-25"/>
              <a:t> </a:t>
            </a:r>
            <a:r>
              <a:t>página</a:t>
            </a:r>
            <a:r>
              <a:rPr spc="-30"/>
              <a:t> </a:t>
            </a:r>
            <a:r>
              <a:rPr spc="-10"/>
              <a:t>para</a:t>
            </a:r>
            <a:r>
              <a:rPr spc="-25"/>
              <a:t> </a:t>
            </a:r>
            <a:r>
              <a:rPr spc="-10"/>
              <a:t>retornar</a:t>
            </a:r>
            <a:r>
              <a:rPr spc="-30"/>
              <a:t> </a:t>
            </a:r>
            <a:r>
              <a:rPr spc="-10"/>
              <a:t>ao</a:t>
            </a:r>
            <a:r>
              <a:rPr spc="-25"/>
              <a:t> </a:t>
            </a:r>
            <a:r>
              <a:rPr spc="-10"/>
              <a:t>sumário.</a:t>
            </a:r>
          </a:p>
        </p:txBody>
      </p:sp>
      <p:sp>
        <p:nvSpPr>
          <p:cNvPr id="6" name="object 6"/>
          <p:cNvSpPr txBox="1">
            <a:spLocks noGrp="1"/>
          </p:cNvSpPr>
          <p:nvPr>
            <p:ph type="dt" sz="half" idx="6"/>
          </p:nvPr>
        </p:nvSpPr>
        <p:spPr>
          <a:prstGeom prst="rect">
            <a:avLst/>
          </a:prstGeom>
        </p:spPr>
        <p:txBody>
          <a:bodyPr vert="horz" wrap="square" lIns="0" tIns="16510" rIns="0" bIns="0" rtlCol="0">
            <a:spAutoFit/>
          </a:bodyPr>
          <a:lstStyle/>
          <a:p>
            <a:pPr marL="12700">
              <a:lnSpc>
                <a:spcPct val="100000"/>
              </a:lnSpc>
              <a:spcBef>
                <a:spcPts val="130"/>
              </a:spcBef>
            </a:pPr>
            <a:r>
              <a:rPr spc="-35"/>
              <a:t>Uso</a:t>
            </a:r>
            <a:r>
              <a:t> </a:t>
            </a:r>
            <a:r>
              <a:rPr spc="-20"/>
              <a:t>exclusivo</a:t>
            </a:r>
            <a:r>
              <a:rPr spc="5"/>
              <a:t> </a:t>
            </a:r>
            <a:r>
              <a:t>da</a:t>
            </a:r>
            <a:r>
              <a:rPr spc="5"/>
              <a:t> </a:t>
            </a:r>
            <a:r>
              <a:rPr spc="-20"/>
              <a:t>Atlas</a:t>
            </a:r>
            <a:r>
              <a:rPr spc="5"/>
              <a:t> </a:t>
            </a:r>
            <a:r>
              <a:rPr spc="-25"/>
              <a:t>Inovações.</a:t>
            </a:r>
            <a:r>
              <a:t> </a:t>
            </a:r>
            <a:r>
              <a:rPr spc="-10"/>
              <a:t>Proibida</a:t>
            </a:r>
            <a:r>
              <a:rPr spc="5"/>
              <a:t> </a:t>
            </a:r>
            <a:r>
              <a:rPr spc="-10"/>
              <a:t>reprodução</a:t>
            </a:r>
            <a:r>
              <a:rPr spc="5"/>
              <a:t> </a:t>
            </a:r>
            <a:r>
              <a:t>ou</a:t>
            </a:r>
            <a:r>
              <a:rPr spc="5"/>
              <a:t> </a:t>
            </a:r>
            <a:r>
              <a:rPr spc="-10"/>
              <a:t>compartilhamento</a:t>
            </a:r>
            <a:r>
              <a:t> </a:t>
            </a:r>
            <a:r>
              <a:rPr spc="-40"/>
              <a:t>sem</a:t>
            </a:r>
            <a:r>
              <a:rPr spc="5"/>
              <a:t> </a:t>
            </a:r>
            <a:r>
              <a:rPr spc="-10"/>
              <a:t>autorização.</a:t>
            </a:r>
          </a:p>
        </p:txBody>
      </p:sp>
      <p:sp>
        <p:nvSpPr>
          <p:cNvPr id="3" name="object 3"/>
          <p:cNvSpPr txBox="1">
            <a:spLocks noGrp="1"/>
          </p:cNvSpPr>
          <p:nvPr>
            <p:ph type="title"/>
          </p:nvPr>
        </p:nvSpPr>
        <p:spPr>
          <a:prstGeom prst="rect">
            <a:avLst/>
          </a:prstGeom>
        </p:spPr>
        <p:txBody>
          <a:bodyPr vert="horz" wrap="square" lIns="0" tIns="105684" rIns="0" bIns="0" rtlCol="0">
            <a:spAutoFit/>
          </a:bodyPr>
          <a:lstStyle/>
          <a:p>
            <a:pPr marL="171450">
              <a:lnSpc>
                <a:spcPts val="5195"/>
              </a:lnSpc>
              <a:spcBef>
                <a:spcPts val="114"/>
              </a:spcBef>
            </a:pPr>
            <a:r>
              <a:rPr sz="4550" spc="-175"/>
              <a:t>Certidão</a:t>
            </a:r>
            <a:r>
              <a:rPr sz="4550" spc="-295"/>
              <a:t> </a:t>
            </a:r>
            <a:r>
              <a:rPr sz="4550" spc="-185"/>
              <a:t>de</a:t>
            </a:r>
            <a:r>
              <a:rPr sz="4550" spc="-295"/>
              <a:t> </a:t>
            </a:r>
            <a:r>
              <a:rPr sz="4550" spc="-75"/>
              <a:t>Ações</a:t>
            </a:r>
            <a:r>
              <a:rPr sz="4550" spc="-295"/>
              <a:t> </a:t>
            </a:r>
            <a:r>
              <a:rPr sz="4550" spc="-300"/>
              <a:t>Trabalhistas</a:t>
            </a:r>
            <a:endParaRPr sz="4550"/>
          </a:p>
          <a:p>
            <a:pPr marL="171450">
              <a:lnSpc>
                <a:spcPts val="2615"/>
              </a:lnSpc>
            </a:pPr>
            <a:r>
              <a:rPr sz="2400" i="1" spc="-140">
                <a:latin typeface="Arial"/>
                <a:cs typeface="Arial"/>
              </a:rPr>
              <a:t>Panorama</a:t>
            </a:r>
            <a:r>
              <a:rPr sz="2400" i="1" spc="-55">
                <a:latin typeface="Arial"/>
                <a:cs typeface="Arial"/>
              </a:rPr>
              <a:t> </a:t>
            </a:r>
            <a:r>
              <a:rPr sz="2400" i="1" spc="-135">
                <a:latin typeface="Arial"/>
                <a:cs typeface="Arial"/>
              </a:rPr>
              <a:t>Geral</a:t>
            </a:r>
            <a:r>
              <a:rPr sz="2400" i="1" spc="-55">
                <a:latin typeface="Arial"/>
                <a:cs typeface="Arial"/>
              </a:rPr>
              <a:t> </a:t>
            </a:r>
            <a:r>
              <a:rPr sz="2400" i="1" spc="-20">
                <a:latin typeface="Arial"/>
                <a:cs typeface="Arial"/>
              </a:rPr>
              <a:t>360º</a:t>
            </a:r>
            <a:endParaRPr sz="240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22C5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564e8028-addd-4340-acd4-4a505666a5dd" xsi:nil="true"/>
    <_Flow_SignoffStatus xmlns="0b46f2b2-356a-447b-8f85-4ae9544b99f5" xsi:nil="true"/>
    <_ip_UnifiedCompliancePolicyProperties xmlns="http://schemas.microsoft.com/sharepoint/v3" xsi:nil="true"/>
    <lcf76f155ced4ddcb4097134ff3c332f xmlns="0b46f2b2-356a-447b-8f85-4ae9544b99f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48983C72E11A5B4F9B0FBB006D7CA0BD" ma:contentTypeVersion="22" ma:contentTypeDescription="Crie um novo documento." ma:contentTypeScope="" ma:versionID="f447553b28d67bab1852a07ab44929c8">
  <xsd:schema xmlns:xsd="http://www.w3.org/2001/XMLSchema" xmlns:xs="http://www.w3.org/2001/XMLSchema" xmlns:p="http://schemas.microsoft.com/office/2006/metadata/properties" xmlns:ns1="http://schemas.microsoft.com/sharepoint/v3" xmlns:ns2="564e8028-addd-4340-acd4-4a505666a5dd" xmlns:ns3="0b46f2b2-356a-447b-8f85-4ae9544b99f5" targetNamespace="http://schemas.microsoft.com/office/2006/metadata/properties" ma:root="true" ma:fieldsID="b4e26b1439019b20af967036068382e3" ns1:_="" ns2:_="" ns3:_="">
    <xsd:import namespace="http://schemas.microsoft.com/sharepoint/v3"/>
    <xsd:import namespace="564e8028-addd-4340-acd4-4a505666a5dd"/>
    <xsd:import namespace="0b46f2b2-356a-447b-8f85-4ae9544b99f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lcf76f155ced4ddcb4097134ff3c332f" minOccurs="0"/>
                <xsd:element ref="ns2:TaxCatchAll" minOccurs="0"/>
                <xsd:element ref="ns3:_Flow_SignoffStatus"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Propriedades da Política de Conformidade Unificada" ma:hidden="true" ma:internalName="_ip_UnifiedCompliancePolicyProperties">
      <xsd:simpleType>
        <xsd:restriction base="dms:Note"/>
      </xsd:simpleType>
    </xsd:element>
    <xsd:element name="_ip_UnifiedCompliancePolicyUIAction" ma:index="21" nillable="true" ma:displayName="Ação de Interface do Usuário da Política de Conformidade Unificada"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4e8028-addd-4340-acd4-4a505666a5dd" elementFormDefault="qualified">
    <xsd:import namespace="http://schemas.microsoft.com/office/2006/documentManagement/types"/>
    <xsd:import namespace="http://schemas.microsoft.com/office/infopath/2007/PartnerControls"/>
    <xsd:element name="SharedWithUsers" ma:index="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hes de Compartilhado Com" ma:internalName="SharedWithDetails" ma:readOnly="true">
      <xsd:simpleType>
        <xsd:restriction base="dms:Note">
          <xsd:maxLength value="255"/>
        </xsd:restriction>
      </xsd:simpleType>
    </xsd:element>
    <xsd:element name="TaxCatchAll" ma:index="25" nillable="true" ma:displayName="Taxonomy Catch All Column" ma:hidden="true" ma:list="{5e8f44fa-c85c-4ff8-ab23-21ba13c859e9}" ma:internalName="TaxCatchAll" ma:showField="CatchAllData" ma:web="564e8028-addd-4340-acd4-4a505666a5d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46f2b2-356a-447b-8f85-4ae9544b99f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Marcações de imagem" ma:readOnly="false" ma:fieldId="{5cf76f15-5ced-4ddc-b409-7134ff3c332f}" ma:taxonomyMulti="true" ma:sspId="8c2f6424-e5d4-469e-9cf1-9c20eb918e05" ma:termSetId="09814cd3-568e-fe90-9814-8d621ff8fb84" ma:anchorId="fba54fb3-c3e1-fe81-a776-ca4b69148c4d" ma:open="true" ma:isKeyword="false">
      <xsd:complexType>
        <xsd:sequence>
          <xsd:element ref="pc:Terms" minOccurs="0" maxOccurs="1"/>
        </xsd:sequence>
      </xsd:complexType>
    </xsd:element>
    <xsd:element name="_Flow_SignoffStatus" ma:index="26" nillable="true" ma:displayName="Status de liberação" ma:internalName="Status_x0020_de_x0020_libera_x00e7__x00e3_o">
      <xsd:simpleType>
        <xsd:restriction base="dms:Text"/>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BF5D4A-2439-4A4B-8CAD-F8D8313E16C8}">
  <ds:schemaRefs>
    <ds:schemaRef ds:uri="http://schemas.microsoft.com/office/2006/metadata/properties"/>
    <ds:schemaRef ds:uri="http://schemas.microsoft.com/office/infopath/2007/PartnerControls"/>
    <ds:schemaRef ds:uri="http://schemas.microsoft.com/sharepoint/v3"/>
    <ds:schemaRef ds:uri="564e8028-addd-4340-acd4-4a505666a5dd"/>
    <ds:schemaRef ds:uri="0b46f2b2-356a-447b-8f85-4ae9544b99f5"/>
  </ds:schemaRefs>
</ds:datastoreItem>
</file>

<file path=customXml/itemProps2.xml><?xml version="1.0" encoding="utf-8"?>
<ds:datastoreItem xmlns:ds="http://schemas.openxmlformats.org/officeDocument/2006/customXml" ds:itemID="{B4E831DC-1F27-45B9-A99B-D3A58F8AA3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4e8028-addd-4340-acd4-4a505666a5dd"/>
    <ds:schemaRef ds:uri="0b46f2b2-356a-447b-8f85-4ae9544b99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EF4CA4-BAB1-45F5-9AD9-1691C2934D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24846</Words>
  <Application>Microsoft Office PowerPoint</Application>
  <PresentationFormat>Personalizar</PresentationFormat>
  <Paragraphs>1695</Paragraphs>
  <Slides>136</Slides>
  <Notes>0</Notes>
  <HiddenSlides>0</HiddenSlides>
  <MMClips>0</MMClips>
  <ScaleCrop>false</ScaleCrop>
  <HeadingPairs>
    <vt:vector size="4" baseType="variant">
      <vt:variant>
        <vt:lpstr>Tema</vt:lpstr>
      </vt:variant>
      <vt:variant>
        <vt:i4>1</vt:i4>
      </vt:variant>
      <vt:variant>
        <vt:lpstr>Títulos de slides</vt:lpstr>
      </vt:variant>
      <vt:variant>
        <vt:i4>136</vt:i4>
      </vt:variant>
    </vt:vector>
  </HeadingPairs>
  <TitlesOfParts>
    <vt:vector size="137" baseType="lpstr">
      <vt:lpstr>Office Theme</vt:lpstr>
      <vt:lpstr>O que é Modal?</vt:lpstr>
      <vt:lpstr>Sumário:</vt:lpstr>
      <vt:lpstr>Sumário:</vt:lpstr>
      <vt:lpstr>Sumário:</vt:lpstr>
      <vt:lpstr>Relação de Empregados</vt:lpstr>
      <vt:lpstr>Guia do FGTS Digital</vt:lpstr>
      <vt:lpstr>Comprovante de Pagamento</vt:lpstr>
      <vt:lpstr>Acordo Individual Passo a passo para validação</vt:lpstr>
      <vt:lpstr>Acordo Individual Passo a passo para validação</vt:lpstr>
      <vt:lpstr>Convenção Coletiva de Trabalho Acordo Coletivo de Trabalho Passo a passo para validação</vt:lpstr>
      <vt:lpstr>Convenção Coletiva de Trabalho Acordo Coletivo de Trabalho Passo a passo para validação</vt:lpstr>
      <vt:lpstr>Folha de Pagamento Passo a passo para validação</vt:lpstr>
      <vt:lpstr>Comprovante de Pagamento</vt:lpstr>
      <vt:lpstr>Cartão de Ponto Passo a passo para validação</vt:lpstr>
      <vt:lpstr>Vale Refeição</vt:lpstr>
      <vt:lpstr>Vale Refeição</vt:lpstr>
      <vt:lpstr>Vale Refeição</vt:lpstr>
      <vt:lpstr>Vale Alimentação Panorama Geral 360º</vt:lpstr>
      <vt:lpstr>Vale Alimentação</vt:lpstr>
      <vt:lpstr>Vale Alimentação</vt:lpstr>
      <vt:lpstr>Vale Alimentação</vt:lpstr>
      <vt:lpstr>Café da Manhã Panorama Geral 360º</vt:lpstr>
      <vt:lpstr>Café da Manhã</vt:lpstr>
      <vt:lpstr>Café da Manhã</vt:lpstr>
      <vt:lpstr>Café da Manhã</vt:lpstr>
      <vt:lpstr>Cesta Básica Panorama Geral 360º</vt:lpstr>
      <vt:lpstr>Cesta Básica</vt:lpstr>
      <vt:lpstr>Cesta Básica</vt:lpstr>
      <vt:lpstr>Cesta Básica</vt:lpstr>
      <vt:lpstr>Plano de Saúde Panorama Geral 360º</vt:lpstr>
      <vt:lpstr>Plano de Saúde</vt:lpstr>
      <vt:lpstr>Plano de Saúde</vt:lpstr>
      <vt:lpstr>Plano de Saúde</vt:lpstr>
      <vt:lpstr>Plano Odontológico Panorama Geral 360º</vt:lpstr>
      <vt:lpstr>Plano Odontológico</vt:lpstr>
      <vt:lpstr>Plano Odontológico</vt:lpstr>
      <vt:lpstr>Plano Odontológico</vt:lpstr>
      <vt:lpstr>Seguro de Vida Panorama Geral 360º</vt:lpstr>
      <vt:lpstr>Seguro de Vida</vt:lpstr>
      <vt:lpstr>Seguro de Vida</vt:lpstr>
      <vt:lpstr>Seguro de Vida</vt:lpstr>
      <vt:lpstr>Apólice de Seguro de Vida Panorama Geral 360º</vt:lpstr>
      <vt:lpstr>Apólice de Seguro de Vida</vt:lpstr>
      <vt:lpstr>Comprovante + Boleto</vt:lpstr>
      <vt:lpstr>Comprovante + Boleto</vt:lpstr>
      <vt:lpstr>Comprovante + Boleto</vt:lpstr>
      <vt:lpstr>Vale Transporte Panorama Geral 360º</vt:lpstr>
      <vt:lpstr>Vale Transporte</vt:lpstr>
      <vt:lpstr>Vale Transporte</vt:lpstr>
      <vt:lpstr>Vale Transporte</vt:lpstr>
      <vt:lpstr>DCTFWeb</vt:lpstr>
      <vt:lpstr>DCTFWeb</vt:lpstr>
      <vt:lpstr>DCTFWeb</vt:lpstr>
      <vt:lpstr>DCTFWeb</vt:lpstr>
      <vt:lpstr>DARF</vt:lpstr>
      <vt:lpstr>DARF</vt:lpstr>
      <vt:lpstr>Comprovante de Recolhimento Panorama Geral 360º</vt:lpstr>
      <vt:lpstr>Comprovante de Recolhimento Passo a passo para validação</vt:lpstr>
      <vt:lpstr>Comprovante de Recolhimento Passo a passo para validação</vt:lpstr>
      <vt:lpstr>Dedução e Compensação de Crédito Panorama Geral 360º</vt:lpstr>
      <vt:lpstr>Dedução e Compensação de Crédito Passo a passo para validação</vt:lpstr>
      <vt:lpstr>GFD + Comprovante</vt:lpstr>
      <vt:lpstr>GFD + Comprovante</vt:lpstr>
      <vt:lpstr>GFD + Comprovante</vt:lpstr>
      <vt:lpstr>Demonstrativo do Trabalhador Panorama Geral 360º</vt:lpstr>
      <vt:lpstr>Demonstrativo do Trabalhador Passo a passo para validação</vt:lpstr>
      <vt:lpstr>TRCT</vt:lpstr>
      <vt:lpstr>TRCT</vt:lpstr>
      <vt:lpstr>Carta de Desligamento Panorama Geral 360º</vt:lpstr>
      <vt:lpstr>Carta de Desligamento Passo a passo para validação</vt:lpstr>
      <vt:lpstr>Pedido de Demissão Panorama Geral 360º</vt:lpstr>
      <vt:lpstr>Pedido de Demissão Passo a passo para validação</vt:lpstr>
      <vt:lpstr>Termo de Justa Causa Panorama Geral 360º</vt:lpstr>
      <vt:lpstr>Termo de Justa Causa Passo a passo para validação</vt:lpstr>
      <vt:lpstr>Recibo de Férias + Comprovante Panorama Geral 360º</vt:lpstr>
      <vt:lpstr>Recibo de Férias + Comprovante Passo a passo para validação</vt:lpstr>
      <vt:lpstr>Seguro Desemprego Panorama Geral 360º</vt:lpstr>
      <vt:lpstr>Seguro Desemprego Passo a passo para validação</vt:lpstr>
      <vt:lpstr>CTPS Digital</vt:lpstr>
      <vt:lpstr>CTPS Digital</vt:lpstr>
      <vt:lpstr>CTPS Física</vt:lpstr>
      <vt:lpstr>CTPS Física</vt:lpstr>
      <vt:lpstr>E-social</vt:lpstr>
      <vt:lpstr>E-social</vt:lpstr>
      <vt:lpstr>Ficha de Registro Panorama Geral 360º</vt:lpstr>
      <vt:lpstr>Ficha de Registro Passo a passo para validação</vt:lpstr>
      <vt:lpstr>CND Federal</vt:lpstr>
      <vt:lpstr>CND Federal</vt:lpstr>
      <vt:lpstr>CND Municipal</vt:lpstr>
      <vt:lpstr>CND Municipal</vt:lpstr>
      <vt:lpstr>CND Estadual</vt:lpstr>
      <vt:lpstr>CND Estadual</vt:lpstr>
      <vt:lpstr>CNDT</vt:lpstr>
      <vt:lpstr>CNDT</vt:lpstr>
      <vt:lpstr>CRF ou CND do FGTS</vt:lpstr>
      <vt:lpstr>CRF ou CND do FGTS</vt:lpstr>
      <vt:lpstr>Certidão Negativa de Cartório/Protestos Panorama Geral 360º</vt:lpstr>
      <vt:lpstr>Certidão Negativa de Cartório/Protestos Passo a passo para validação</vt:lpstr>
      <vt:lpstr>Certidão de Ações Trabalhistas Panorama Geral 360º</vt:lpstr>
      <vt:lpstr>Certidão de Ações Trabalhistas Passo a passo para validação</vt:lpstr>
      <vt:lpstr>Certidão do SPC Panorama Geral 360º</vt:lpstr>
      <vt:lpstr>Certidão do SPC Passo a passo para validação</vt:lpstr>
      <vt:lpstr>Certidão Negativa Correcional Panorama Geral 360º</vt:lpstr>
      <vt:lpstr>Certidão Negativa Correcional Passo a passo para validação</vt:lpstr>
      <vt:lpstr>CCMEI</vt:lpstr>
      <vt:lpstr>CCMEI</vt:lpstr>
      <vt:lpstr>Certidão Negativa de Falência Panorama Geral 360º</vt:lpstr>
      <vt:lpstr>Certidão Negativa de Falência Passo a passo para validação</vt:lpstr>
      <vt:lpstr>Contrato de Trabalho Panorama Geral 360º</vt:lpstr>
      <vt:lpstr>Contrato de Trabalho Passo a passo para validação</vt:lpstr>
      <vt:lpstr>Contrato Subcontratada Panorama Geral 360º</vt:lpstr>
      <vt:lpstr>Contrato Subcontratada Passo a passo para validação</vt:lpstr>
      <vt:lpstr>Contrato Social Panorama Geral 360º</vt:lpstr>
      <vt:lpstr>Contrato Social Passo a passo para validação</vt:lpstr>
      <vt:lpstr>TAC com MPT</vt:lpstr>
      <vt:lpstr>TAC com MPT</vt:lpstr>
      <vt:lpstr>Treinamento Introdutório</vt:lpstr>
      <vt:lpstr>Treinamento Introdutório</vt:lpstr>
      <vt:lpstr>Planilha do Mês</vt:lpstr>
      <vt:lpstr>Planilha do Mês</vt:lpstr>
      <vt:lpstr>Planilha do Mês</vt:lpstr>
      <vt:lpstr>Planilha do Mês</vt:lpstr>
      <vt:lpstr>Termo de Ciência</vt:lpstr>
      <vt:lpstr>Termo de Ciência</vt:lpstr>
      <vt:lpstr>Termo de Adesão</vt:lpstr>
      <vt:lpstr>Termo de Adesão</vt:lpstr>
      <vt:lpstr>Abertura de Custos</vt:lpstr>
      <vt:lpstr>Abertura de Custos</vt:lpstr>
      <vt:lpstr>NFS</vt:lpstr>
      <vt:lpstr>Nota Fiscal de Serviços Passo a passo para validação</vt:lpstr>
      <vt:lpstr>Cartão CNPJ</vt:lpstr>
      <vt:lpstr>Cartão CNPJ</vt:lpstr>
      <vt:lpstr>Registro de Autônomo Panorama Geral 360º</vt:lpstr>
      <vt:lpstr>Registro de Autônomo Passo a passo para validação</vt:lpstr>
      <vt:lpstr>RPA</vt:lpstr>
      <vt:lpstr>Recibo de Pagamento a Autônomo Passo a passo para validação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Mariana Joaquim</dc:creator>
  <cp:lastModifiedBy>Mariana Joaquim</cp:lastModifiedBy>
  <cp:revision>182</cp:revision>
  <dcterms:created xsi:type="dcterms:W3CDTF">2025-12-04T22:03:39Z</dcterms:created>
  <dcterms:modified xsi:type="dcterms:W3CDTF">2026-03-04T12:39:33Z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2025-09-08T00:00:00Z</vt:filetime>
  </property>
  <property fmtid="{D5CDD505-2E9C-101B-9397-08002B2CF9AE}" pid="3" name="Creator">
    <vt:lpwstr>Adobe InDesign 20.5 (Windows)</vt:lpwstr>
  </property>
  <property fmtid="{D5CDD505-2E9C-101B-9397-08002B2CF9AE}" pid="4" name="LastSaved">
    <vt:filetime>2025-12-04T00:00:00Z</vt:filetime>
  </property>
  <property fmtid="{D5CDD505-2E9C-101B-9397-08002B2CF9AE}" pid="5" name="Producer">
    <vt:lpwstr>Adobe PDF Library 17.0</vt:lpwstr>
  </property>
  <property fmtid="{D5CDD505-2E9C-101B-9397-08002B2CF9AE}" pid="6" name="ContentTypeId">
    <vt:lpwstr>0x01010048983C72E11A5B4F9B0FBB006D7CA0BD</vt:lpwstr>
  </property>
  <property fmtid="{D5CDD505-2E9C-101B-9397-08002B2CF9AE}" pid="7" name="MediaServiceImageTags">
    <vt:lpwstr/>
  </property>
</Properties>
</file>